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1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7" r:id="rId4"/>
    <p:sldId id="269" r:id="rId5"/>
    <p:sldId id="270" r:id="rId6"/>
    <p:sldId id="27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ith Matthews" initials="KM" lastIdx="1" clrIdx="0">
    <p:extLst>
      <p:ext uri="{19B8F6BF-5375-455C-9EA6-DF929625EA0E}">
        <p15:presenceInfo xmlns:p15="http://schemas.microsoft.com/office/powerpoint/2012/main" userId="f3cdb3aecc1939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2B1DB5"/>
    <a:srgbClr val="FFF8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660"/>
  </p:normalViewPr>
  <p:slideViewPr>
    <p:cSldViewPr snapToGrid="0">
      <p:cViewPr varScale="1">
        <p:scale>
          <a:sx n="87" d="100"/>
          <a:sy n="87" d="100"/>
        </p:scale>
        <p:origin x="394" y="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Rainfall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Average</c:v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TEST!$F$73:$F$26300</c:f>
              <c:numCache>
                <c:formatCode>General</c:formatCode>
                <c:ptCount val="26228"/>
                <c:pt idx="0">
                  <c:v>10.707817777777779</c:v>
                </c:pt>
                <c:pt idx="1">
                  <c:v>10.708662777777779</c:v>
                </c:pt>
                <c:pt idx="2">
                  <c:v>10.709507777777779</c:v>
                </c:pt>
                <c:pt idx="3">
                  <c:v>10.710353333333334</c:v>
                </c:pt>
                <c:pt idx="4">
                  <c:v>10.711198333333334</c:v>
                </c:pt>
                <c:pt idx="5">
                  <c:v>10.712043611111111</c:v>
                </c:pt>
                <c:pt idx="6">
                  <c:v>10.712888888888891</c:v>
                </c:pt>
                <c:pt idx="7">
                  <c:v>10.713733888888891</c:v>
                </c:pt>
                <c:pt idx="8">
                  <c:v>10.714585833333334</c:v>
                </c:pt>
                <c:pt idx="9">
                  <c:v>10.715431111111112</c:v>
                </c:pt>
                <c:pt idx="10">
                  <c:v>10.71627638888889</c:v>
                </c:pt>
                <c:pt idx="11">
                  <c:v>10.71712138888889</c:v>
                </c:pt>
                <c:pt idx="12">
                  <c:v>10.717966666666667</c:v>
                </c:pt>
                <c:pt idx="13">
                  <c:v>10.718811666666667</c:v>
                </c:pt>
                <c:pt idx="14">
                  <c:v>10.719660000000001</c:v>
                </c:pt>
                <c:pt idx="15">
                  <c:v>10.720506666666667</c:v>
                </c:pt>
                <c:pt idx="16">
                  <c:v>10.721351944444447</c:v>
                </c:pt>
                <c:pt idx="17">
                  <c:v>10.722197222222224</c:v>
                </c:pt>
                <c:pt idx="18">
                  <c:v>10.723042222222224</c:v>
                </c:pt>
                <c:pt idx="19">
                  <c:v>10.723887777777779</c:v>
                </c:pt>
                <c:pt idx="20">
                  <c:v>10.724732777777779</c:v>
                </c:pt>
                <c:pt idx="21">
                  <c:v>10.725584722222223</c:v>
                </c:pt>
                <c:pt idx="22">
                  <c:v>10.726429722222223</c:v>
                </c:pt>
                <c:pt idx="23">
                  <c:v>10.727275277777778</c:v>
                </c:pt>
                <c:pt idx="24">
                  <c:v>10.728120277777778</c:v>
                </c:pt>
                <c:pt idx="25">
                  <c:v>10.728965555555556</c:v>
                </c:pt>
                <c:pt idx="26">
                  <c:v>10.729810555555556</c:v>
                </c:pt>
                <c:pt idx="27">
                  <c:v>10.730655833333335</c:v>
                </c:pt>
                <c:pt idx="28">
                  <c:v>10.731501111111113</c:v>
                </c:pt>
                <c:pt idx="29">
                  <c:v>10.732346111111113</c:v>
                </c:pt>
                <c:pt idx="30">
                  <c:v>10.733191666666668</c:v>
                </c:pt>
                <c:pt idx="31">
                  <c:v>10.734036666666668</c:v>
                </c:pt>
                <c:pt idx="32">
                  <c:v>10.734885000000002</c:v>
                </c:pt>
                <c:pt idx="33">
                  <c:v>10.73573027777778</c:v>
                </c:pt>
                <c:pt idx="34">
                  <c:v>10.736582222222223</c:v>
                </c:pt>
                <c:pt idx="35">
                  <c:v>10.737427222222223</c:v>
                </c:pt>
                <c:pt idx="36">
                  <c:v>10.738272500000001</c:v>
                </c:pt>
                <c:pt idx="37">
                  <c:v>10.739119166666669</c:v>
                </c:pt>
                <c:pt idx="38">
                  <c:v>10.739964444444446</c:v>
                </c:pt>
                <c:pt idx="39">
                  <c:v>10.740809722222224</c:v>
                </c:pt>
                <c:pt idx="40">
                  <c:v>10.741654722222224</c:v>
                </c:pt>
                <c:pt idx="41">
                  <c:v>10.742500000000001</c:v>
                </c:pt>
                <c:pt idx="42">
                  <c:v>10.743345000000001</c:v>
                </c:pt>
                <c:pt idx="43">
                  <c:v>10.744190555555557</c:v>
                </c:pt>
                <c:pt idx="44">
                  <c:v>10.745035555555557</c:v>
                </c:pt>
                <c:pt idx="45">
                  <c:v>10.745880555555557</c:v>
                </c:pt>
                <c:pt idx="46">
                  <c:v>10.746726111111112</c:v>
                </c:pt>
                <c:pt idx="47">
                  <c:v>10.747578055555557</c:v>
                </c:pt>
                <c:pt idx="48">
                  <c:v>10.748423055555557</c:v>
                </c:pt>
                <c:pt idx="49">
                  <c:v>10.749271111111112</c:v>
                </c:pt>
                <c:pt idx="50">
                  <c:v>10.750116666666667</c:v>
                </c:pt>
                <c:pt idx="51">
                  <c:v>10.750961666666667</c:v>
                </c:pt>
                <c:pt idx="52">
                  <c:v>10.751806944444446</c:v>
                </c:pt>
                <c:pt idx="53">
                  <c:v>10.752652222222224</c:v>
                </c:pt>
                <c:pt idx="54">
                  <c:v>10.753497222222224</c:v>
                </c:pt>
                <c:pt idx="55">
                  <c:v>10.754342500000002</c:v>
                </c:pt>
                <c:pt idx="56">
                  <c:v>10.755187777777779</c:v>
                </c:pt>
                <c:pt idx="57">
                  <c:v>10.756033055555557</c:v>
                </c:pt>
                <c:pt idx="58">
                  <c:v>10.756879444444445</c:v>
                </c:pt>
                <c:pt idx="59">
                  <c:v>10.757725000000001</c:v>
                </c:pt>
                <c:pt idx="60">
                  <c:v>10.758576944444446</c:v>
                </c:pt>
                <c:pt idx="61">
                  <c:v>10.759421944444446</c:v>
                </c:pt>
                <c:pt idx="62">
                  <c:v>10.760267222222224</c:v>
                </c:pt>
                <c:pt idx="63">
                  <c:v>10.761112500000001</c:v>
                </c:pt>
                <c:pt idx="64">
                  <c:v>10.761957500000001</c:v>
                </c:pt>
                <c:pt idx="65">
                  <c:v>10.762802777777779</c:v>
                </c:pt>
                <c:pt idx="66">
                  <c:v>10.763651111111113</c:v>
                </c:pt>
                <c:pt idx="67">
                  <c:v>10.764496111111113</c:v>
                </c:pt>
                <c:pt idx="68">
                  <c:v>10.76534138888889</c:v>
                </c:pt>
                <c:pt idx="69">
                  <c:v>10.766186666666668</c:v>
                </c:pt>
                <c:pt idx="70">
                  <c:v>10.767031944444446</c:v>
                </c:pt>
                <c:pt idx="71">
                  <c:v>10.767876944444446</c:v>
                </c:pt>
                <c:pt idx="72">
                  <c:v>10.768722222222223</c:v>
                </c:pt>
                <c:pt idx="73">
                  <c:v>10.769574166666668</c:v>
                </c:pt>
                <c:pt idx="74">
                  <c:v>10.770419444444446</c:v>
                </c:pt>
                <c:pt idx="75">
                  <c:v>10.771264444444446</c:v>
                </c:pt>
                <c:pt idx="76">
                  <c:v>10.772109722222224</c:v>
                </c:pt>
                <c:pt idx="77">
                  <c:v>10.772955000000001</c:v>
                </c:pt>
                <c:pt idx="78">
                  <c:v>10.773800000000001</c:v>
                </c:pt>
                <c:pt idx="79">
                  <c:v>10.774646944444445</c:v>
                </c:pt>
                <c:pt idx="80">
                  <c:v>10.775491944444445</c:v>
                </c:pt>
                <c:pt idx="81">
                  <c:v>10.776337222222223</c:v>
                </c:pt>
                <c:pt idx="82">
                  <c:v>10.777182222222223</c:v>
                </c:pt>
                <c:pt idx="83">
                  <c:v>10.77802777777778</c:v>
                </c:pt>
                <c:pt idx="84">
                  <c:v>10.778875833333334</c:v>
                </c:pt>
                <c:pt idx="85">
                  <c:v>10.779721111111112</c:v>
                </c:pt>
                <c:pt idx="86">
                  <c:v>10.780577500000001</c:v>
                </c:pt>
                <c:pt idx="87">
                  <c:v>10.781422500000001</c:v>
                </c:pt>
                <c:pt idx="88">
                  <c:v>10.782267777777779</c:v>
                </c:pt>
                <c:pt idx="89">
                  <c:v>10.783113055555557</c:v>
                </c:pt>
                <c:pt idx="90">
                  <c:v>10.783958055555557</c:v>
                </c:pt>
                <c:pt idx="91">
                  <c:v>10.784803333333334</c:v>
                </c:pt>
                <c:pt idx="92">
                  <c:v>10.785648611111112</c:v>
                </c:pt>
                <c:pt idx="93">
                  <c:v>10.786493611111112</c:v>
                </c:pt>
                <c:pt idx="94">
                  <c:v>10.78733888888889</c:v>
                </c:pt>
                <c:pt idx="95">
                  <c:v>10.788184166666667</c:v>
                </c:pt>
                <c:pt idx="96">
                  <c:v>10.789029444444445</c:v>
                </c:pt>
                <c:pt idx="97">
                  <c:v>10.789874444444445</c:v>
                </c:pt>
                <c:pt idx="98">
                  <c:v>10.790719722222223</c:v>
                </c:pt>
                <c:pt idx="99">
                  <c:v>10.791571666666668</c:v>
                </c:pt>
                <c:pt idx="100">
                  <c:v>10.792416944444446</c:v>
                </c:pt>
                <c:pt idx="101">
                  <c:v>10.793266666666668</c:v>
                </c:pt>
                <c:pt idx="102">
                  <c:v>10.794111666666668</c:v>
                </c:pt>
                <c:pt idx="103">
                  <c:v>10.794956944444445</c:v>
                </c:pt>
                <c:pt idx="104">
                  <c:v>10.795801944444445</c:v>
                </c:pt>
                <c:pt idx="105">
                  <c:v>10.796647500000001</c:v>
                </c:pt>
                <c:pt idx="106">
                  <c:v>10.797492500000001</c:v>
                </c:pt>
                <c:pt idx="107">
                  <c:v>10.798337777777778</c:v>
                </c:pt>
                <c:pt idx="108">
                  <c:v>10.799183055555556</c:v>
                </c:pt>
                <c:pt idx="109">
                  <c:v>10.800028055555556</c:v>
                </c:pt>
                <c:pt idx="110">
                  <c:v>10.800873333333335</c:v>
                </c:pt>
                <c:pt idx="111">
                  <c:v>10.801718611111113</c:v>
                </c:pt>
                <c:pt idx="112">
                  <c:v>10.802570555555556</c:v>
                </c:pt>
                <c:pt idx="113">
                  <c:v>10.803415833333334</c:v>
                </c:pt>
                <c:pt idx="114">
                  <c:v>10.804260833333334</c:v>
                </c:pt>
                <c:pt idx="115">
                  <c:v>10.805106388888889</c:v>
                </c:pt>
                <c:pt idx="116">
                  <c:v>10.805951388888889</c:v>
                </c:pt>
                <c:pt idx="117">
                  <c:v>10.806796666666667</c:v>
                </c:pt>
                <c:pt idx="118">
                  <c:v>10.807641666666667</c:v>
                </c:pt>
                <c:pt idx="119">
                  <c:v>10.808490000000001</c:v>
                </c:pt>
                <c:pt idx="120">
                  <c:v>10.809335277777778</c:v>
                </c:pt>
                <c:pt idx="121">
                  <c:v>10.810180555555556</c:v>
                </c:pt>
                <c:pt idx="122">
                  <c:v>10.811027222222224</c:v>
                </c:pt>
                <c:pt idx="123">
                  <c:v>10.811872222222224</c:v>
                </c:pt>
                <c:pt idx="124">
                  <c:v>10.812717777777779</c:v>
                </c:pt>
                <c:pt idx="125">
                  <c:v>10.813569722222223</c:v>
                </c:pt>
                <c:pt idx="126">
                  <c:v>10.814414722222223</c:v>
                </c:pt>
                <c:pt idx="127">
                  <c:v>10.815259722222223</c:v>
                </c:pt>
                <c:pt idx="128">
                  <c:v>10.81610527777778</c:v>
                </c:pt>
                <c:pt idx="129">
                  <c:v>10.81695027777778</c:v>
                </c:pt>
                <c:pt idx="130">
                  <c:v>10.817795555555557</c:v>
                </c:pt>
                <c:pt idx="131">
                  <c:v>10.818640833333335</c:v>
                </c:pt>
                <c:pt idx="132">
                  <c:v>10.819485833333335</c:v>
                </c:pt>
                <c:pt idx="133">
                  <c:v>10.820331111111113</c:v>
                </c:pt>
                <c:pt idx="134">
                  <c:v>10.821176111111113</c:v>
                </c:pt>
                <c:pt idx="135">
                  <c:v>10.822021666666668</c:v>
                </c:pt>
                <c:pt idx="136">
                  <c:v>10.822869722222224</c:v>
                </c:pt>
                <c:pt idx="137">
                  <c:v>10.823715000000002</c:v>
                </c:pt>
                <c:pt idx="138">
                  <c:v>10.824566944444445</c:v>
                </c:pt>
                <c:pt idx="139">
                  <c:v>10.825412222222223</c:v>
                </c:pt>
                <c:pt idx="140">
                  <c:v>10.826257222222223</c:v>
                </c:pt>
                <c:pt idx="141">
                  <c:v>10.827102500000001</c:v>
                </c:pt>
                <c:pt idx="142">
                  <c:v>10.827947777777778</c:v>
                </c:pt>
                <c:pt idx="143">
                  <c:v>10.828794444444446</c:v>
                </c:pt>
                <c:pt idx="144">
                  <c:v>10.829639722222224</c:v>
                </c:pt>
                <c:pt idx="145">
                  <c:v>10.830484722222224</c:v>
                </c:pt>
                <c:pt idx="146">
                  <c:v>10.831330000000001</c:v>
                </c:pt>
                <c:pt idx="147">
                  <c:v>10.832175000000001</c:v>
                </c:pt>
                <c:pt idx="148">
                  <c:v>10.833020555555557</c:v>
                </c:pt>
                <c:pt idx="149">
                  <c:v>10.833865555555557</c:v>
                </c:pt>
                <c:pt idx="150">
                  <c:v>10.834710833333334</c:v>
                </c:pt>
                <c:pt idx="151">
                  <c:v>10.835562777777779</c:v>
                </c:pt>
                <c:pt idx="152">
                  <c:v>10.836408055555557</c:v>
                </c:pt>
                <c:pt idx="153">
                  <c:v>10.837256111111111</c:v>
                </c:pt>
                <c:pt idx="154">
                  <c:v>10.838101666666669</c:v>
                </c:pt>
                <c:pt idx="155">
                  <c:v>10.838946666666669</c:v>
                </c:pt>
                <c:pt idx="156">
                  <c:v>10.839791666666668</c:v>
                </c:pt>
                <c:pt idx="157">
                  <c:v>10.840636944444446</c:v>
                </c:pt>
                <c:pt idx="158">
                  <c:v>10.841482222222224</c:v>
                </c:pt>
                <c:pt idx="159">
                  <c:v>10.842327500000001</c:v>
                </c:pt>
                <c:pt idx="160">
                  <c:v>10.843172500000001</c:v>
                </c:pt>
                <c:pt idx="161">
                  <c:v>10.844018055555557</c:v>
                </c:pt>
                <c:pt idx="162">
                  <c:v>10.844863055555557</c:v>
                </c:pt>
                <c:pt idx="163">
                  <c:v>10.845708055555557</c:v>
                </c:pt>
                <c:pt idx="164">
                  <c:v>10.846560000000002</c:v>
                </c:pt>
                <c:pt idx="165">
                  <c:v>10.847406944444446</c:v>
                </c:pt>
                <c:pt idx="166">
                  <c:v>10.848252222222223</c:v>
                </c:pt>
                <c:pt idx="167">
                  <c:v>10.849097222222223</c:v>
                </c:pt>
                <c:pt idx="168">
                  <c:v>10.849942500000001</c:v>
                </c:pt>
                <c:pt idx="169">
                  <c:v>10.850787777777779</c:v>
                </c:pt>
                <c:pt idx="170">
                  <c:v>10.851632777777779</c:v>
                </c:pt>
                <c:pt idx="171">
                  <c:v>10.852481111111112</c:v>
                </c:pt>
                <c:pt idx="172">
                  <c:v>10.85332638888889</c:v>
                </c:pt>
                <c:pt idx="173">
                  <c:v>10.85417138888889</c:v>
                </c:pt>
                <c:pt idx="174">
                  <c:v>10.855016944444445</c:v>
                </c:pt>
                <c:pt idx="175">
                  <c:v>10.855861944444445</c:v>
                </c:pt>
                <c:pt idx="176">
                  <c:v>10.856706944444445</c:v>
                </c:pt>
                <c:pt idx="177">
                  <c:v>10.857559166666668</c:v>
                </c:pt>
                <c:pt idx="178">
                  <c:v>10.858404444444446</c:v>
                </c:pt>
                <c:pt idx="179">
                  <c:v>10.859249444444446</c:v>
                </c:pt>
                <c:pt idx="180">
                  <c:v>10.860094722222223</c:v>
                </c:pt>
                <c:pt idx="181">
                  <c:v>10.860939722222223</c:v>
                </c:pt>
                <c:pt idx="182">
                  <c:v>10.861785277777779</c:v>
                </c:pt>
                <c:pt idx="183">
                  <c:v>10.862630277777779</c:v>
                </c:pt>
                <c:pt idx="184">
                  <c:v>10.863475277777779</c:v>
                </c:pt>
                <c:pt idx="185">
                  <c:v>10.864320833333334</c:v>
                </c:pt>
                <c:pt idx="186">
                  <c:v>10.865167500000002</c:v>
                </c:pt>
                <c:pt idx="187">
                  <c:v>10.86601277777778</c:v>
                </c:pt>
                <c:pt idx="188">
                  <c:v>10.866860833333334</c:v>
                </c:pt>
                <c:pt idx="189">
                  <c:v>10.867705833333334</c:v>
                </c:pt>
                <c:pt idx="190">
                  <c:v>10.868557777777779</c:v>
                </c:pt>
                <c:pt idx="191">
                  <c:v>10.869403333333334</c:v>
                </c:pt>
                <c:pt idx="192">
                  <c:v>10.870248333333334</c:v>
                </c:pt>
                <c:pt idx="193">
                  <c:v>10.871093611111112</c:v>
                </c:pt>
                <c:pt idx="194">
                  <c:v>10.87193888888889</c:v>
                </c:pt>
                <c:pt idx="195">
                  <c:v>10.872784166666667</c:v>
                </c:pt>
                <c:pt idx="196">
                  <c:v>10.873629166666667</c:v>
                </c:pt>
                <c:pt idx="197">
                  <c:v>10.874474444444445</c:v>
                </c:pt>
                <c:pt idx="198">
                  <c:v>10.875319722222223</c:v>
                </c:pt>
                <c:pt idx="199">
                  <c:v>10.876164722222223</c:v>
                </c:pt>
                <c:pt idx="200">
                  <c:v>10.877010000000002</c:v>
                </c:pt>
                <c:pt idx="201">
                  <c:v>10.87785527777778</c:v>
                </c:pt>
                <c:pt idx="202">
                  <c:v>10.878700555555557</c:v>
                </c:pt>
                <c:pt idx="203">
                  <c:v>10.879552500000001</c:v>
                </c:pt>
                <c:pt idx="204">
                  <c:v>10.880397500000001</c:v>
                </c:pt>
                <c:pt idx="205">
                  <c:v>10.881243055555556</c:v>
                </c:pt>
                <c:pt idx="206">
                  <c:v>10.882091111111112</c:v>
                </c:pt>
                <c:pt idx="207">
                  <c:v>10.882946944444445</c:v>
                </c:pt>
                <c:pt idx="208">
                  <c:v>10.883792222222223</c:v>
                </c:pt>
                <c:pt idx="209">
                  <c:v>10.884637500000002</c:v>
                </c:pt>
                <c:pt idx="210">
                  <c:v>10.885482500000002</c:v>
                </c:pt>
                <c:pt idx="211">
                  <c:v>10.886328055555557</c:v>
                </c:pt>
                <c:pt idx="212">
                  <c:v>10.887173055555557</c:v>
                </c:pt>
                <c:pt idx="213">
                  <c:v>10.888018055555557</c:v>
                </c:pt>
                <c:pt idx="214">
                  <c:v>10.888863611111113</c:v>
                </c:pt>
                <c:pt idx="215">
                  <c:v>10.889708611111113</c:v>
                </c:pt>
                <c:pt idx="216">
                  <c:v>10.890560555555556</c:v>
                </c:pt>
                <c:pt idx="217">
                  <c:v>10.891405833333334</c:v>
                </c:pt>
                <c:pt idx="218">
                  <c:v>10.892250833333334</c:v>
                </c:pt>
                <c:pt idx="219">
                  <c:v>10.893096111111113</c:v>
                </c:pt>
                <c:pt idx="220">
                  <c:v>10.893941388888891</c:v>
                </c:pt>
                <c:pt idx="221">
                  <c:v>10.894786388888891</c:v>
                </c:pt>
                <c:pt idx="222">
                  <c:v>10.895631944444446</c:v>
                </c:pt>
                <c:pt idx="223">
                  <c:v>10.89648</c:v>
                </c:pt>
                <c:pt idx="224">
                  <c:v>10.897325277777778</c:v>
                </c:pt>
                <c:pt idx="225">
                  <c:v>10.898170555555557</c:v>
                </c:pt>
                <c:pt idx="226">
                  <c:v>10.899015555555557</c:v>
                </c:pt>
                <c:pt idx="227">
                  <c:v>10.899860555555557</c:v>
                </c:pt>
                <c:pt idx="228">
                  <c:v>10.900706111111113</c:v>
                </c:pt>
                <c:pt idx="229">
                  <c:v>10.901559444444446</c:v>
                </c:pt>
                <c:pt idx="230">
                  <c:v>10.902404722222224</c:v>
                </c:pt>
                <c:pt idx="231">
                  <c:v>10.903249722222224</c:v>
                </c:pt>
                <c:pt idx="232">
                  <c:v>10.904095000000002</c:v>
                </c:pt>
                <c:pt idx="233">
                  <c:v>10.904940277777779</c:v>
                </c:pt>
                <c:pt idx="234">
                  <c:v>10.905785277777779</c:v>
                </c:pt>
                <c:pt idx="235">
                  <c:v>10.906630833333335</c:v>
                </c:pt>
                <c:pt idx="236">
                  <c:v>10.907475833333335</c:v>
                </c:pt>
                <c:pt idx="237">
                  <c:v>10.908320833333335</c:v>
                </c:pt>
                <c:pt idx="238">
                  <c:v>10.90916638888889</c:v>
                </c:pt>
                <c:pt idx="239">
                  <c:v>10.91001138888889</c:v>
                </c:pt>
                <c:pt idx="240">
                  <c:v>10.910856666666668</c:v>
                </c:pt>
                <c:pt idx="241">
                  <c:v>10.911705000000001</c:v>
                </c:pt>
                <c:pt idx="242">
                  <c:v>10.912561111111112</c:v>
                </c:pt>
                <c:pt idx="243">
                  <c:v>10.913406388888889</c:v>
                </c:pt>
                <c:pt idx="244">
                  <c:v>10.914251666666669</c:v>
                </c:pt>
                <c:pt idx="245">
                  <c:v>10.915096944444446</c:v>
                </c:pt>
                <c:pt idx="246">
                  <c:v>10.915941944444446</c:v>
                </c:pt>
                <c:pt idx="247">
                  <c:v>10.916787500000002</c:v>
                </c:pt>
                <c:pt idx="248">
                  <c:v>10.917632500000002</c:v>
                </c:pt>
                <c:pt idx="249">
                  <c:v>10.918477500000002</c:v>
                </c:pt>
                <c:pt idx="250">
                  <c:v>10.919324444444445</c:v>
                </c:pt>
                <c:pt idx="251">
                  <c:v>10.920169722222223</c:v>
                </c:pt>
                <c:pt idx="252">
                  <c:v>10.921014722222223</c:v>
                </c:pt>
                <c:pt idx="253">
                  <c:v>10.921860000000001</c:v>
                </c:pt>
                <c:pt idx="254">
                  <c:v>10.922705277777778</c:v>
                </c:pt>
                <c:pt idx="255">
                  <c:v>10.923557222222223</c:v>
                </c:pt>
                <c:pt idx="256">
                  <c:v>10.924402222222223</c:v>
                </c:pt>
                <c:pt idx="257">
                  <c:v>10.925247500000001</c:v>
                </c:pt>
                <c:pt idx="258">
                  <c:v>10.926095833333335</c:v>
                </c:pt>
                <c:pt idx="259">
                  <c:v>10.926940833333335</c:v>
                </c:pt>
                <c:pt idx="260">
                  <c:v>10.92778638888889</c:v>
                </c:pt>
                <c:pt idx="261">
                  <c:v>10.92863138888889</c:v>
                </c:pt>
                <c:pt idx="262">
                  <c:v>10.929476666666668</c:v>
                </c:pt>
                <c:pt idx="263">
                  <c:v>10.930321944444445</c:v>
                </c:pt>
                <c:pt idx="264">
                  <c:v>10.931166944444445</c:v>
                </c:pt>
                <c:pt idx="265">
                  <c:v>10.932012222222223</c:v>
                </c:pt>
                <c:pt idx="266">
                  <c:v>10.932857500000001</c:v>
                </c:pt>
                <c:pt idx="267">
                  <c:v>10.933702777777778</c:v>
                </c:pt>
                <c:pt idx="268">
                  <c:v>10.934554722222224</c:v>
                </c:pt>
                <c:pt idx="269">
                  <c:v>10.935399722222224</c:v>
                </c:pt>
                <c:pt idx="270">
                  <c:v>10.93624638888889</c:v>
                </c:pt>
                <c:pt idx="271">
                  <c:v>10.937091666666667</c:v>
                </c:pt>
                <c:pt idx="272">
                  <c:v>10.937936944444445</c:v>
                </c:pt>
                <c:pt idx="273">
                  <c:v>10.938781944444445</c:v>
                </c:pt>
                <c:pt idx="274">
                  <c:v>10.9396275</c:v>
                </c:pt>
                <c:pt idx="275">
                  <c:v>10.940475555555556</c:v>
                </c:pt>
                <c:pt idx="276">
                  <c:v>10.941320833333334</c:v>
                </c:pt>
                <c:pt idx="277">
                  <c:v>10.942166111111112</c:v>
                </c:pt>
                <c:pt idx="278">
                  <c:v>10.943011111111112</c:v>
                </c:pt>
                <c:pt idx="279">
                  <c:v>10.943856666666667</c:v>
                </c:pt>
                <c:pt idx="280">
                  <c:v>10.944701666666667</c:v>
                </c:pt>
                <c:pt idx="281">
                  <c:v>10.945553611111112</c:v>
                </c:pt>
                <c:pt idx="282">
                  <c:v>10.94639888888889</c:v>
                </c:pt>
                <c:pt idx="283">
                  <c:v>10.94724388888889</c:v>
                </c:pt>
                <c:pt idx="284">
                  <c:v>10.948089444444445</c:v>
                </c:pt>
                <c:pt idx="285">
                  <c:v>10.948934444444445</c:v>
                </c:pt>
                <c:pt idx="286">
                  <c:v>10.949779722222223</c:v>
                </c:pt>
                <c:pt idx="287">
                  <c:v>10.950625</c:v>
                </c:pt>
                <c:pt idx="288">
                  <c:v>10.951470277777778</c:v>
                </c:pt>
                <c:pt idx="289">
                  <c:v>10.952315277777778</c:v>
                </c:pt>
                <c:pt idx="290">
                  <c:v>10.953160833333335</c:v>
                </c:pt>
                <c:pt idx="291">
                  <c:v>10.954007500000001</c:v>
                </c:pt>
                <c:pt idx="292">
                  <c:v>10.954852500000001</c:v>
                </c:pt>
                <c:pt idx="293">
                  <c:v>10.955700833333335</c:v>
                </c:pt>
                <c:pt idx="294">
                  <c:v>10.956552777777778</c:v>
                </c:pt>
                <c:pt idx="295">
                  <c:v>10.957397777777778</c:v>
                </c:pt>
                <c:pt idx="296">
                  <c:v>10.958243055555556</c:v>
                </c:pt>
                <c:pt idx="297">
                  <c:v>10.959088333333334</c:v>
                </c:pt>
                <c:pt idx="298">
                  <c:v>10.959933611111111</c:v>
                </c:pt>
                <c:pt idx="299">
                  <c:v>10.960778611111113</c:v>
                </c:pt>
                <c:pt idx="300">
                  <c:v>10.961624166666669</c:v>
                </c:pt>
                <c:pt idx="301">
                  <c:v>10.962469166666668</c:v>
                </c:pt>
                <c:pt idx="302">
                  <c:v>10.963314444444446</c:v>
                </c:pt>
                <c:pt idx="303">
                  <c:v>10.964159722222224</c:v>
                </c:pt>
                <c:pt idx="304">
                  <c:v>10.965005000000001</c:v>
                </c:pt>
                <c:pt idx="305">
                  <c:v>10.965850000000001</c:v>
                </c:pt>
                <c:pt idx="306">
                  <c:v>10.966695277777779</c:v>
                </c:pt>
                <c:pt idx="307">
                  <c:v>10.967547500000002</c:v>
                </c:pt>
                <c:pt idx="308">
                  <c:v>10.968392500000002</c:v>
                </c:pt>
                <c:pt idx="309">
                  <c:v>10.969237500000002</c:v>
                </c:pt>
                <c:pt idx="310">
                  <c:v>10.970086111111112</c:v>
                </c:pt>
                <c:pt idx="311">
                  <c:v>10.970932500000002</c:v>
                </c:pt>
                <c:pt idx="312">
                  <c:v>10.971777777777779</c:v>
                </c:pt>
                <c:pt idx="313">
                  <c:v>10.972623055555557</c:v>
                </c:pt>
                <c:pt idx="314">
                  <c:v>10.973468333333335</c:v>
                </c:pt>
                <c:pt idx="315">
                  <c:v>10.974313333333335</c:v>
                </c:pt>
                <c:pt idx="316">
                  <c:v>10.97515888888889</c:v>
                </c:pt>
                <c:pt idx="317">
                  <c:v>10.97600388888889</c:v>
                </c:pt>
                <c:pt idx="318">
                  <c:v>10.976849166666668</c:v>
                </c:pt>
                <c:pt idx="319">
                  <c:v>10.977694444444445</c:v>
                </c:pt>
                <c:pt idx="320">
                  <c:v>10.978546388888891</c:v>
                </c:pt>
                <c:pt idx="321">
                  <c:v>10.979391666666668</c:v>
                </c:pt>
                <c:pt idx="322">
                  <c:v>10.980236666666668</c:v>
                </c:pt>
                <c:pt idx="323">
                  <c:v>10.981081944444446</c:v>
                </c:pt>
                <c:pt idx="324">
                  <c:v>10.981927222222224</c:v>
                </c:pt>
                <c:pt idx="325">
                  <c:v>10.982772500000001</c:v>
                </c:pt>
                <c:pt idx="326">
                  <c:v>10.983617500000001</c:v>
                </c:pt>
                <c:pt idx="327">
                  <c:v>10.984462777777779</c:v>
                </c:pt>
                <c:pt idx="328">
                  <c:v>10.985324444444446</c:v>
                </c:pt>
                <c:pt idx="329">
                  <c:v>10.986170000000001</c:v>
                </c:pt>
                <c:pt idx="330">
                  <c:v>10.987015000000001</c:v>
                </c:pt>
                <c:pt idx="331">
                  <c:v>10.987860277777779</c:v>
                </c:pt>
                <c:pt idx="332">
                  <c:v>10.988707222222223</c:v>
                </c:pt>
                <c:pt idx="333">
                  <c:v>10.98955888888889</c:v>
                </c:pt>
                <c:pt idx="334">
                  <c:v>10.990404166666668</c:v>
                </c:pt>
                <c:pt idx="335">
                  <c:v>10.991249166666668</c:v>
                </c:pt>
                <c:pt idx="336">
                  <c:v>10.992094722222223</c:v>
                </c:pt>
                <c:pt idx="337">
                  <c:v>10.992939722222223</c:v>
                </c:pt>
                <c:pt idx="338">
                  <c:v>10.993785000000001</c:v>
                </c:pt>
                <c:pt idx="339">
                  <c:v>10.994630277777778</c:v>
                </c:pt>
                <c:pt idx="340">
                  <c:v>10.995475555555556</c:v>
                </c:pt>
                <c:pt idx="341">
                  <c:v>10.996320555555556</c:v>
                </c:pt>
                <c:pt idx="342">
                  <c:v>10.997166111111113</c:v>
                </c:pt>
                <c:pt idx="343">
                  <c:v>10.998011111111111</c:v>
                </c:pt>
                <c:pt idx="344">
                  <c:v>10.998856111111113</c:v>
                </c:pt>
                <c:pt idx="345">
                  <c:v>10.999704722222223</c:v>
                </c:pt>
                <c:pt idx="346">
                  <c:v>11.000556666666668</c:v>
                </c:pt>
                <c:pt idx="347">
                  <c:v>11.001401666666668</c:v>
                </c:pt>
                <c:pt idx="348">
                  <c:v>11.002246944444446</c:v>
                </c:pt>
                <c:pt idx="349">
                  <c:v>11.003092222222223</c:v>
                </c:pt>
                <c:pt idx="350">
                  <c:v>11.003937222222223</c:v>
                </c:pt>
                <c:pt idx="351">
                  <c:v>11.004782500000001</c:v>
                </c:pt>
                <c:pt idx="352">
                  <c:v>11.005629444444446</c:v>
                </c:pt>
                <c:pt idx="353">
                  <c:v>11.006474444444446</c:v>
                </c:pt>
                <c:pt idx="354">
                  <c:v>11.007319722222224</c:v>
                </c:pt>
                <c:pt idx="355">
                  <c:v>11.008165000000002</c:v>
                </c:pt>
                <c:pt idx="356">
                  <c:v>11.009010000000002</c:v>
                </c:pt>
                <c:pt idx="357">
                  <c:v>11.009855277777779</c:v>
                </c:pt>
                <c:pt idx="358">
                  <c:v>11.010700555555557</c:v>
                </c:pt>
                <c:pt idx="359">
                  <c:v>11.011552222222223</c:v>
                </c:pt>
                <c:pt idx="360">
                  <c:v>11.012397777777778</c:v>
                </c:pt>
                <c:pt idx="361">
                  <c:v>11.013242777777778</c:v>
                </c:pt>
                <c:pt idx="362">
                  <c:v>11.01409138888889</c:v>
                </c:pt>
                <c:pt idx="363">
                  <c:v>11.01493638888889</c:v>
                </c:pt>
                <c:pt idx="364">
                  <c:v>11.015781666666667</c:v>
                </c:pt>
                <c:pt idx="365">
                  <c:v>11.016626944444445</c:v>
                </c:pt>
                <c:pt idx="366">
                  <c:v>11.017471944444445</c:v>
                </c:pt>
                <c:pt idx="367">
                  <c:v>11.018317222222223</c:v>
                </c:pt>
                <c:pt idx="368">
                  <c:v>11.019162500000002</c:v>
                </c:pt>
                <c:pt idx="369">
                  <c:v>11.02000777777778</c:v>
                </c:pt>
                <c:pt idx="370">
                  <c:v>11.02085277777778</c:v>
                </c:pt>
                <c:pt idx="371">
                  <c:v>11.021698055555557</c:v>
                </c:pt>
                <c:pt idx="372">
                  <c:v>11.022550000000001</c:v>
                </c:pt>
                <c:pt idx="373">
                  <c:v>11.023396944444446</c:v>
                </c:pt>
                <c:pt idx="374">
                  <c:v>11.024241944444446</c:v>
                </c:pt>
                <c:pt idx="375">
                  <c:v>11.025087222222224</c:v>
                </c:pt>
                <c:pt idx="376">
                  <c:v>11.025932500000001</c:v>
                </c:pt>
                <c:pt idx="377">
                  <c:v>11.026777500000001</c:v>
                </c:pt>
                <c:pt idx="378">
                  <c:v>11.027622777777779</c:v>
                </c:pt>
                <c:pt idx="379">
                  <c:v>11.028468055555557</c:v>
                </c:pt>
                <c:pt idx="380">
                  <c:v>11.029316388888891</c:v>
                </c:pt>
                <c:pt idx="381">
                  <c:v>11.030161666666668</c:v>
                </c:pt>
                <c:pt idx="382">
                  <c:v>11.031006666666668</c:v>
                </c:pt>
                <c:pt idx="383">
                  <c:v>11.031851944444446</c:v>
                </c:pt>
                <c:pt idx="384">
                  <c:v>11.032697222222223</c:v>
                </c:pt>
                <c:pt idx="385">
                  <c:v>11.033548888888889</c:v>
                </c:pt>
                <c:pt idx="386">
                  <c:v>11.034394444444446</c:v>
                </c:pt>
                <c:pt idx="387">
                  <c:v>11.035239444444446</c:v>
                </c:pt>
                <c:pt idx="388">
                  <c:v>11.036084722222224</c:v>
                </c:pt>
                <c:pt idx="389">
                  <c:v>11.036930000000002</c:v>
                </c:pt>
                <c:pt idx="390">
                  <c:v>11.037775277777779</c:v>
                </c:pt>
                <c:pt idx="391">
                  <c:v>11.038620277777779</c:v>
                </c:pt>
                <c:pt idx="392">
                  <c:v>11.039465555555557</c:v>
                </c:pt>
                <c:pt idx="393">
                  <c:v>11.040312222222223</c:v>
                </c:pt>
                <c:pt idx="394">
                  <c:v>11.041157500000001</c:v>
                </c:pt>
                <c:pt idx="395">
                  <c:v>11.042002777777778</c:v>
                </c:pt>
                <c:pt idx="396">
                  <c:v>11.042848055555556</c:v>
                </c:pt>
                <c:pt idx="397">
                  <c:v>11.04369638888889</c:v>
                </c:pt>
                <c:pt idx="398">
                  <c:v>11.044552500000002</c:v>
                </c:pt>
                <c:pt idx="399">
                  <c:v>11.045397777777779</c:v>
                </c:pt>
                <c:pt idx="400">
                  <c:v>11.046242777777779</c:v>
                </c:pt>
                <c:pt idx="401">
                  <c:v>11.047088333333335</c:v>
                </c:pt>
                <c:pt idx="402">
                  <c:v>11.047933333333335</c:v>
                </c:pt>
                <c:pt idx="403">
                  <c:v>11.048778611111112</c:v>
                </c:pt>
                <c:pt idx="404">
                  <c:v>11.04962388888889</c:v>
                </c:pt>
                <c:pt idx="405">
                  <c:v>11.050469166666668</c:v>
                </c:pt>
                <c:pt idx="406">
                  <c:v>11.051314166666668</c:v>
                </c:pt>
                <c:pt idx="407">
                  <c:v>11.052159444444445</c:v>
                </c:pt>
                <c:pt idx="408">
                  <c:v>11.053004722222223</c:v>
                </c:pt>
                <c:pt idx="409">
                  <c:v>11.053849722222223</c:v>
                </c:pt>
                <c:pt idx="410">
                  <c:v>11.054695277777778</c:v>
                </c:pt>
                <c:pt idx="411">
                  <c:v>11.055546944444446</c:v>
                </c:pt>
                <c:pt idx="412">
                  <c:v>11.056392222222224</c:v>
                </c:pt>
                <c:pt idx="413">
                  <c:v>11.057237500000001</c:v>
                </c:pt>
                <c:pt idx="414">
                  <c:v>11.058087222222223</c:v>
                </c:pt>
                <c:pt idx="415">
                  <c:v>11.058932500000001</c:v>
                </c:pt>
                <c:pt idx="416">
                  <c:v>11.059777500000001</c:v>
                </c:pt>
                <c:pt idx="417">
                  <c:v>11.060623055555556</c:v>
                </c:pt>
                <c:pt idx="418">
                  <c:v>11.061468055555556</c:v>
                </c:pt>
                <c:pt idx="419">
                  <c:v>11.062313333333334</c:v>
                </c:pt>
                <c:pt idx="420">
                  <c:v>11.063158611111112</c:v>
                </c:pt>
                <c:pt idx="421">
                  <c:v>11.064003611111112</c:v>
                </c:pt>
                <c:pt idx="422">
                  <c:v>11.064848888888889</c:v>
                </c:pt>
                <c:pt idx="423">
                  <c:v>11.065694166666669</c:v>
                </c:pt>
                <c:pt idx="424">
                  <c:v>11.066546111111112</c:v>
                </c:pt>
                <c:pt idx="425">
                  <c:v>11.06739138888889</c:v>
                </c:pt>
                <c:pt idx="426">
                  <c:v>11.06823638888889</c:v>
                </c:pt>
                <c:pt idx="427">
                  <c:v>11.069081666666667</c:v>
                </c:pt>
                <c:pt idx="428">
                  <c:v>11.069926944444445</c:v>
                </c:pt>
                <c:pt idx="429">
                  <c:v>11.070771944444445</c:v>
                </c:pt>
                <c:pt idx="430">
                  <c:v>11.071617222222223</c:v>
                </c:pt>
                <c:pt idx="431">
                  <c:v>11.0724625</c:v>
                </c:pt>
                <c:pt idx="432">
                  <c:v>11.073310833333334</c:v>
                </c:pt>
                <c:pt idx="433">
                  <c:v>11.074156111111112</c:v>
                </c:pt>
                <c:pt idx="434">
                  <c:v>11.07500277777778</c:v>
                </c:pt>
                <c:pt idx="435">
                  <c:v>11.07584777777778</c:v>
                </c:pt>
                <c:pt idx="436">
                  <c:v>11.076693333333335</c:v>
                </c:pt>
                <c:pt idx="437">
                  <c:v>11.077545277777778</c:v>
                </c:pt>
                <c:pt idx="438">
                  <c:v>11.078390277777778</c:v>
                </c:pt>
                <c:pt idx="439">
                  <c:v>11.079235555555556</c:v>
                </c:pt>
                <c:pt idx="440">
                  <c:v>11.080080833333334</c:v>
                </c:pt>
                <c:pt idx="441">
                  <c:v>11.080926111111113</c:v>
                </c:pt>
                <c:pt idx="442">
                  <c:v>11.081771111111113</c:v>
                </c:pt>
                <c:pt idx="443">
                  <c:v>11.082616388888891</c:v>
                </c:pt>
                <c:pt idx="444">
                  <c:v>11.083461666666668</c:v>
                </c:pt>
                <c:pt idx="445">
                  <c:v>11.084306666666668</c:v>
                </c:pt>
                <c:pt idx="446">
                  <c:v>11.085151944444446</c:v>
                </c:pt>
                <c:pt idx="447">
                  <c:v>11.085997222222224</c:v>
                </c:pt>
                <c:pt idx="448">
                  <c:v>11.086842500000001</c:v>
                </c:pt>
                <c:pt idx="449">
                  <c:v>11.087687500000001</c:v>
                </c:pt>
                <c:pt idx="450">
                  <c:v>11.088542500000001</c:v>
                </c:pt>
                <c:pt idx="451">
                  <c:v>11.089388055555556</c:v>
                </c:pt>
                <c:pt idx="452">
                  <c:v>11.090233055555556</c:v>
                </c:pt>
                <c:pt idx="453">
                  <c:v>11.091078333333334</c:v>
                </c:pt>
                <c:pt idx="454">
                  <c:v>11.091923611111111</c:v>
                </c:pt>
                <c:pt idx="455">
                  <c:v>11.092770277777779</c:v>
                </c:pt>
                <c:pt idx="456">
                  <c:v>11.093615277777779</c:v>
                </c:pt>
                <c:pt idx="457">
                  <c:v>11.094460833333335</c:v>
                </c:pt>
                <c:pt idx="458">
                  <c:v>11.095305833333335</c:v>
                </c:pt>
                <c:pt idx="459">
                  <c:v>11.096151111111112</c:v>
                </c:pt>
                <c:pt idx="460">
                  <c:v>11.09699638888889</c:v>
                </c:pt>
                <c:pt idx="461">
                  <c:v>11.097841666666667</c:v>
                </c:pt>
                <c:pt idx="462">
                  <c:v>11.098686666666667</c:v>
                </c:pt>
                <c:pt idx="463">
                  <c:v>11.099538611111113</c:v>
                </c:pt>
                <c:pt idx="464">
                  <c:v>11.10038388888889</c:v>
                </c:pt>
                <c:pt idx="465">
                  <c:v>11.101229166666668</c:v>
                </c:pt>
                <c:pt idx="466">
                  <c:v>11.102074166666668</c:v>
                </c:pt>
                <c:pt idx="467">
                  <c:v>11.102922777777779</c:v>
                </c:pt>
                <c:pt idx="468">
                  <c:v>11.103767777777779</c:v>
                </c:pt>
                <c:pt idx="469">
                  <c:v>11.104612777777779</c:v>
                </c:pt>
                <c:pt idx="470">
                  <c:v>11.105458333333335</c:v>
                </c:pt>
                <c:pt idx="471">
                  <c:v>11.106303333333335</c:v>
                </c:pt>
                <c:pt idx="472">
                  <c:v>11.107148611111112</c:v>
                </c:pt>
                <c:pt idx="473">
                  <c:v>11.10799388888889</c:v>
                </c:pt>
                <c:pt idx="474">
                  <c:v>11.108839166666668</c:v>
                </c:pt>
                <c:pt idx="475">
                  <c:v>11.109695</c:v>
                </c:pt>
                <c:pt idx="476">
                  <c:v>11.110546944444446</c:v>
                </c:pt>
                <c:pt idx="477">
                  <c:v>11.111392222222223</c:v>
                </c:pt>
                <c:pt idx="478">
                  <c:v>11.112237500000001</c:v>
                </c:pt>
                <c:pt idx="479">
                  <c:v>11.113082777777779</c:v>
                </c:pt>
                <c:pt idx="480">
                  <c:v>11.113927777777779</c:v>
                </c:pt>
                <c:pt idx="481">
                  <c:v>11.114773333333334</c:v>
                </c:pt>
                <c:pt idx="482">
                  <c:v>11.115618333333334</c:v>
                </c:pt>
                <c:pt idx="483">
                  <c:v>11.116463611111111</c:v>
                </c:pt>
                <c:pt idx="484">
                  <c:v>11.117311944444445</c:v>
                </c:pt>
                <c:pt idx="485">
                  <c:v>11.118156944444445</c:v>
                </c:pt>
                <c:pt idx="486">
                  <c:v>11.119002500000001</c:v>
                </c:pt>
                <c:pt idx="487">
                  <c:v>11.119847500000001</c:v>
                </c:pt>
                <c:pt idx="488">
                  <c:v>11.120692777777778</c:v>
                </c:pt>
                <c:pt idx="489">
                  <c:v>11.121544722222223</c:v>
                </c:pt>
                <c:pt idx="490">
                  <c:v>11.122389722222223</c:v>
                </c:pt>
                <c:pt idx="491">
                  <c:v>11.123235277777779</c:v>
                </c:pt>
                <c:pt idx="492">
                  <c:v>11.124080277777779</c:v>
                </c:pt>
                <c:pt idx="493">
                  <c:v>11.124925555555556</c:v>
                </c:pt>
                <c:pt idx="494">
                  <c:v>11.125770833333334</c:v>
                </c:pt>
                <c:pt idx="495">
                  <c:v>11.126616111111112</c:v>
                </c:pt>
                <c:pt idx="496">
                  <c:v>11.127462500000002</c:v>
                </c:pt>
                <c:pt idx="497">
                  <c:v>11.128308055555557</c:v>
                </c:pt>
                <c:pt idx="498">
                  <c:v>11.129153055555557</c:v>
                </c:pt>
                <c:pt idx="499">
                  <c:v>11.129998333333335</c:v>
                </c:pt>
                <c:pt idx="500">
                  <c:v>11.130843611111112</c:v>
                </c:pt>
                <c:pt idx="501">
                  <c:v>11.13168888888889</c:v>
                </c:pt>
                <c:pt idx="502">
                  <c:v>11.132543611111112</c:v>
                </c:pt>
                <c:pt idx="503">
                  <c:v>11.13338888888889</c:v>
                </c:pt>
                <c:pt idx="504">
                  <c:v>11.134234166666667</c:v>
                </c:pt>
                <c:pt idx="505">
                  <c:v>11.135079444444445</c:v>
                </c:pt>
                <c:pt idx="506">
                  <c:v>11.135924444444445</c:v>
                </c:pt>
                <c:pt idx="507">
                  <c:v>11.136770000000002</c:v>
                </c:pt>
                <c:pt idx="508">
                  <c:v>11.137615</c:v>
                </c:pt>
                <c:pt idx="509">
                  <c:v>11.13846027777778</c:v>
                </c:pt>
                <c:pt idx="510">
                  <c:v>11.139305555555557</c:v>
                </c:pt>
                <c:pt idx="511">
                  <c:v>11.140150555555557</c:v>
                </c:pt>
                <c:pt idx="512">
                  <c:v>11.140995833333335</c:v>
                </c:pt>
                <c:pt idx="513">
                  <c:v>11.141841111111113</c:v>
                </c:pt>
                <c:pt idx="514">
                  <c:v>11.14268638888889</c:v>
                </c:pt>
                <c:pt idx="515">
                  <c:v>11.143538333333334</c:v>
                </c:pt>
                <c:pt idx="516">
                  <c:v>11.144385000000002</c:v>
                </c:pt>
                <c:pt idx="517">
                  <c:v>11.145230000000002</c:v>
                </c:pt>
                <c:pt idx="518">
                  <c:v>11.146075277777779</c:v>
                </c:pt>
                <c:pt idx="519">
                  <c:v>11.146923611111113</c:v>
                </c:pt>
                <c:pt idx="520">
                  <c:v>11.147768888888891</c:v>
                </c:pt>
                <c:pt idx="521">
                  <c:v>11.148614166666668</c:v>
                </c:pt>
                <c:pt idx="522">
                  <c:v>11.149459166666668</c:v>
                </c:pt>
                <c:pt idx="523">
                  <c:v>11.150304722222224</c:v>
                </c:pt>
                <c:pt idx="524">
                  <c:v>11.151149722222224</c:v>
                </c:pt>
                <c:pt idx="525">
                  <c:v>11.151994722222224</c:v>
                </c:pt>
                <c:pt idx="526">
                  <c:v>11.152840277777779</c:v>
                </c:pt>
                <c:pt idx="527">
                  <c:v>11.153685277777779</c:v>
                </c:pt>
                <c:pt idx="528">
                  <c:v>11.154537222222224</c:v>
                </c:pt>
                <c:pt idx="529">
                  <c:v>11.155382500000002</c:v>
                </c:pt>
                <c:pt idx="530">
                  <c:v>11.156227500000002</c:v>
                </c:pt>
                <c:pt idx="531">
                  <c:v>11.157073055555557</c:v>
                </c:pt>
                <c:pt idx="532">
                  <c:v>11.157918055555557</c:v>
                </c:pt>
                <c:pt idx="533">
                  <c:v>11.158763333333335</c:v>
                </c:pt>
                <c:pt idx="534">
                  <c:v>11.159608611111112</c:v>
                </c:pt>
                <c:pt idx="535">
                  <c:v>11.16045388888889</c:v>
                </c:pt>
                <c:pt idx="536">
                  <c:v>11.16129888888889</c:v>
                </c:pt>
                <c:pt idx="537">
                  <c:v>11.162152222222224</c:v>
                </c:pt>
                <c:pt idx="538">
                  <c:v>11.162997777777779</c:v>
                </c:pt>
                <c:pt idx="539">
                  <c:v>11.163842777777779</c:v>
                </c:pt>
                <c:pt idx="540">
                  <c:v>11.164688055555557</c:v>
                </c:pt>
                <c:pt idx="541">
                  <c:v>11.165540000000002</c:v>
                </c:pt>
                <c:pt idx="542">
                  <c:v>11.166385000000002</c:v>
                </c:pt>
                <c:pt idx="543">
                  <c:v>11.167230555555557</c:v>
                </c:pt>
                <c:pt idx="544">
                  <c:v>11.168075555555557</c:v>
                </c:pt>
                <c:pt idx="545">
                  <c:v>11.168920555555557</c:v>
                </c:pt>
                <c:pt idx="546">
                  <c:v>11.169766111111112</c:v>
                </c:pt>
                <c:pt idx="547">
                  <c:v>11.170611111111112</c:v>
                </c:pt>
                <c:pt idx="548">
                  <c:v>11.17145638888889</c:v>
                </c:pt>
                <c:pt idx="549">
                  <c:v>11.172301666666668</c:v>
                </c:pt>
                <c:pt idx="550">
                  <c:v>11.173146944444445</c:v>
                </c:pt>
                <c:pt idx="551">
                  <c:v>11.173991944444445</c:v>
                </c:pt>
                <c:pt idx="552">
                  <c:v>11.174837222222223</c:v>
                </c:pt>
                <c:pt idx="553">
                  <c:v>11.175682500000001</c:v>
                </c:pt>
                <c:pt idx="554">
                  <c:v>11.176541666666667</c:v>
                </c:pt>
                <c:pt idx="555">
                  <c:v>11.177387222222224</c:v>
                </c:pt>
                <c:pt idx="556">
                  <c:v>11.178232222222224</c:v>
                </c:pt>
                <c:pt idx="557">
                  <c:v>11.179077500000002</c:v>
                </c:pt>
                <c:pt idx="558">
                  <c:v>11.179922500000002</c:v>
                </c:pt>
                <c:pt idx="559">
                  <c:v>11.180767500000002</c:v>
                </c:pt>
                <c:pt idx="560">
                  <c:v>11.181612500000002</c:v>
                </c:pt>
                <c:pt idx="561">
                  <c:v>11.182458055555557</c:v>
                </c:pt>
                <c:pt idx="562">
                  <c:v>11.183303055555557</c:v>
                </c:pt>
                <c:pt idx="563">
                  <c:v>11.184148333333335</c:v>
                </c:pt>
                <c:pt idx="564">
                  <c:v>11.184993611111112</c:v>
                </c:pt>
                <c:pt idx="565">
                  <c:v>11.18583888888889</c:v>
                </c:pt>
                <c:pt idx="566">
                  <c:v>11.18668388888889</c:v>
                </c:pt>
                <c:pt idx="567">
                  <c:v>11.187535833333335</c:v>
                </c:pt>
                <c:pt idx="568">
                  <c:v>11.188381111111113</c:v>
                </c:pt>
                <c:pt idx="569">
                  <c:v>11.189226388888891</c:v>
                </c:pt>
                <c:pt idx="570">
                  <c:v>11.190071666666668</c:v>
                </c:pt>
                <c:pt idx="571">
                  <c:v>11.190916666666668</c:v>
                </c:pt>
                <c:pt idx="572">
                  <c:v>11.191765000000002</c:v>
                </c:pt>
                <c:pt idx="573">
                  <c:v>11.19261027777778</c:v>
                </c:pt>
                <c:pt idx="574">
                  <c:v>11.19345527777778</c:v>
                </c:pt>
                <c:pt idx="575">
                  <c:v>11.194300833333335</c:v>
                </c:pt>
                <c:pt idx="576">
                  <c:v>11.195145833333335</c:v>
                </c:pt>
                <c:pt idx="577">
                  <c:v>11.195991111111113</c:v>
                </c:pt>
                <c:pt idx="578">
                  <c:v>11.196838055555556</c:v>
                </c:pt>
                <c:pt idx="579">
                  <c:v>11.197683055555556</c:v>
                </c:pt>
                <c:pt idx="580">
                  <c:v>11.198535000000001</c:v>
                </c:pt>
                <c:pt idx="581">
                  <c:v>11.199380000000001</c:v>
                </c:pt>
                <c:pt idx="582">
                  <c:v>11.200225555555557</c:v>
                </c:pt>
                <c:pt idx="583">
                  <c:v>11.201070555555557</c:v>
                </c:pt>
                <c:pt idx="584">
                  <c:v>11.201915833333334</c:v>
                </c:pt>
                <c:pt idx="585">
                  <c:v>11.202761111111112</c:v>
                </c:pt>
                <c:pt idx="586">
                  <c:v>11.20360638888889</c:v>
                </c:pt>
                <c:pt idx="587">
                  <c:v>11.20445138888889</c:v>
                </c:pt>
                <c:pt idx="588">
                  <c:v>11.205296666666667</c:v>
                </c:pt>
                <c:pt idx="589">
                  <c:v>11.206145000000001</c:v>
                </c:pt>
                <c:pt idx="590">
                  <c:v>11.206990000000001</c:v>
                </c:pt>
                <c:pt idx="591">
                  <c:v>11.207835277777779</c:v>
                </c:pt>
                <c:pt idx="592">
                  <c:v>11.208680555555556</c:v>
                </c:pt>
                <c:pt idx="593">
                  <c:v>11.209532500000002</c:v>
                </c:pt>
                <c:pt idx="594">
                  <c:v>11.210377500000002</c:v>
                </c:pt>
                <c:pt idx="595">
                  <c:v>11.211223055555557</c:v>
                </c:pt>
                <c:pt idx="596">
                  <c:v>11.212068055555557</c:v>
                </c:pt>
                <c:pt idx="597">
                  <c:v>11.212913333333335</c:v>
                </c:pt>
                <c:pt idx="598">
                  <c:v>11.213758611111112</c:v>
                </c:pt>
                <c:pt idx="599">
                  <c:v>11.214605277777778</c:v>
                </c:pt>
                <c:pt idx="600">
                  <c:v>11.215450277777778</c:v>
                </c:pt>
                <c:pt idx="601">
                  <c:v>11.216295833333334</c:v>
                </c:pt>
                <c:pt idx="602">
                  <c:v>11.217140833333335</c:v>
                </c:pt>
                <c:pt idx="603">
                  <c:v>11.217986111111113</c:v>
                </c:pt>
                <c:pt idx="604">
                  <c:v>11.218831388888891</c:v>
                </c:pt>
                <c:pt idx="605">
                  <c:v>11.219676666666668</c:v>
                </c:pt>
                <c:pt idx="606">
                  <c:v>11.220531666666668</c:v>
                </c:pt>
                <c:pt idx="607">
                  <c:v>11.221376666666668</c:v>
                </c:pt>
                <c:pt idx="608">
                  <c:v>11.222222222222223</c:v>
                </c:pt>
                <c:pt idx="609">
                  <c:v>11.223067222222223</c:v>
                </c:pt>
                <c:pt idx="610">
                  <c:v>11.223912500000001</c:v>
                </c:pt>
                <c:pt idx="611">
                  <c:v>11.224757777777779</c:v>
                </c:pt>
                <c:pt idx="612">
                  <c:v>11.225603055555556</c:v>
                </c:pt>
                <c:pt idx="613">
                  <c:v>11.226448055555556</c:v>
                </c:pt>
                <c:pt idx="614">
                  <c:v>11.227293611111111</c:v>
                </c:pt>
                <c:pt idx="615">
                  <c:v>11.228138611111113</c:v>
                </c:pt>
                <c:pt idx="616">
                  <c:v>11.228983611111111</c:v>
                </c:pt>
                <c:pt idx="617">
                  <c:v>11.229829166666669</c:v>
                </c:pt>
                <c:pt idx="618">
                  <c:v>11.230674166666669</c:v>
                </c:pt>
                <c:pt idx="619">
                  <c:v>11.23152777777778</c:v>
                </c:pt>
                <c:pt idx="620">
                  <c:v>11.23237277777778</c:v>
                </c:pt>
                <c:pt idx="621">
                  <c:v>11.23321777777778</c:v>
                </c:pt>
                <c:pt idx="622">
                  <c:v>11.234063333333335</c:v>
                </c:pt>
                <c:pt idx="623">
                  <c:v>11.234908333333335</c:v>
                </c:pt>
                <c:pt idx="624">
                  <c:v>11.235756944444447</c:v>
                </c:pt>
                <c:pt idx="625">
                  <c:v>11.236601944444445</c:v>
                </c:pt>
                <c:pt idx="626">
                  <c:v>11.237446944444446</c:v>
                </c:pt>
                <c:pt idx="627">
                  <c:v>11.238292500000002</c:v>
                </c:pt>
                <c:pt idx="628">
                  <c:v>11.239137500000002</c:v>
                </c:pt>
                <c:pt idx="629">
                  <c:v>11.239982777777779</c:v>
                </c:pt>
                <c:pt idx="630">
                  <c:v>11.240828055555557</c:v>
                </c:pt>
                <c:pt idx="631">
                  <c:v>11.241673333333335</c:v>
                </c:pt>
                <c:pt idx="632">
                  <c:v>11.242525277777778</c:v>
                </c:pt>
                <c:pt idx="633">
                  <c:v>11.243370277777778</c:v>
                </c:pt>
                <c:pt idx="634">
                  <c:v>11.244215555555556</c:v>
                </c:pt>
                <c:pt idx="635">
                  <c:v>11.245060833333335</c:v>
                </c:pt>
                <c:pt idx="636">
                  <c:v>11.245906111111113</c:v>
                </c:pt>
                <c:pt idx="637">
                  <c:v>11.246751111111113</c:v>
                </c:pt>
                <c:pt idx="638">
                  <c:v>11.247596666666668</c:v>
                </c:pt>
                <c:pt idx="639">
                  <c:v>11.248441666666668</c:v>
                </c:pt>
                <c:pt idx="640">
                  <c:v>11.249288333333334</c:v>
                </c:pt>
                <c:pt idx="641">
                  <c:v>11.250136666666668</c:v>
                </c:pt>
                <c:pt idx="642">
                  <c:v>11.250981666666668</c:v>
                </c:pt>
                <c:pt idx="643">
                  <c:v>11.251827222222223</c:v>
                </c:pt>
                <c:pt idx="644">
                  <c:v>11.252672222222223</c:v>
                </c:pt>
                <c:pt idx="645">
                  <c:v>11.253524166666669</c:v>
                </c:pt>
                <c:pt idx="646">
                  <c:v>11.254369444444446</c:v>
                </c:pt>
                <c:pt idx="647">
                  <c:v>11.255214444444446</c:v>
                </c:pt>
                <c:pt idx="648">
                  <c:v>11.256060000000002</c:v>
                </c:pt>
                <c:pt idx="649">
                  <c:v>11.256905000000001</c:v>
                </c:pt>
                <c:pt idx="650">
                  <c:v>11.257750277777779</c:v>
                </c:pt>
                <c:pt idx="651">
                  <c:v>11.258595555555557</c:v>
                </c:pt>
                <c:pt idx="652">
                  <c:v>11.259440833333334</c:v>
                </c:pt>
                <c:pt idx="653">
                  <c:v>11.260285833333334</c:v>
                </c:pt>
                <c:pt idx="654">
                  <c:v>11.26113138888889</c:v>
                </c:pt>
                <c:pt idx="655">
                  <c:v>11.26197638888889</c:v>
                </c:pt>
                <c:pt idx="656">
                  <c:v>11.262821666666667</c:v>
                </c:pt>
                <c:pt idx="657">
                  <c:v>11.263666944444445</c:v>
                </c:pt>
                <c:pt idx="658">
                  <c:v>11.264518611111113</c:v>
                </c:pt>
                <c:pt idx="659">
                  <c:v>11.265366944444446</c:v>
                </c:pt>
                <c:pt idx="660">
                  <c:v>11.266213611111112</c:v>
                </c:pt>
                <c:pt idx="661">
                  <c:v>11.26705888888889</c:v>
                </c:pt>
                <c:pt idx="662">
                  <c:v>11.267904166666668</c:v>
                </c:pt>
                <c:pt idx="663">
                  <c:v>11.268749166666668</c:v>
                </c:pt>
                <c:pt idx="664">
                  <c:v>11.269594722222223</c:v>
                </c:pt>
                <c:pt idx="665">
                  <c:v>11.270439722222223</c:v>
                </c:pt>
                <c:pt idx="666">
                  <c:v>11.271285000000001</c:v>
                </c:pt>
                <c:pt idx="667">
                  <c:v>11.272130277777778</c:v>
                </c:pt>
                <c:pt idx="668">
                  <c:v>11.272975555555556</c:v>
                </c:pt>
                <c:pt idx="669">
                  <c:v>11.273820555555556</c:v>
                </c:pt>
                <c:pt idx="670">
                  <c:v>11.274665833333334</c:v>
                </c:pt>
                <c:pt idx="671">
                  <c:v>11.275517500000001</c:v>
                </c:pt>
                <c:pt idx="672">
                  <c:v>11.276363055555557</c:v>
                </c:pt>
                <c:pt idx="673">
                  <c:v>11.277208055555556</c:v>
                </c:pt>
                <c:pt idx="674">
                  <c:v>11.278053333333334</c:v>
                </c:pt>
                <c:pt idx="675">
                  <c:v>11.278898611111112</c:v>
                </c:pt>
                <c:pt idx="676">
                  <c:v>11.279746666666668</c:v>
                </c:pt>
                <c:pt idx="677">
                  <c:v>11.280592222222223</c:v>
                </c:pt>
                <c:pt idx="678">
                  <c:v>11.281437222222223</c:v>
                </c:pt>
                <c:pt idx="679">
                  <c:v>11.282282500000001</c:v>
                </c:pt>
                <c:pt idx="680">
                  <c:v>11.283127777777779</c:v>
                </c:pt>
                <c:pt idx="681">
                  <c:v>11.283974444444446</c:v>
                </c:pt>
                <c:pt idx="682">
                  <c:v>11.284819444444446</c:v>
                </c:pt>
                <c:pt idx="683">
                  <c:v>11.285665000000002</c:v>
                </c:pt>
                <c:pt idx="684">
                  <c:v>11.286516944444445</c:v>
                </c:pt>
                <c:pt idx="685">
                  <c:v>11.287361944444445</c:v>
                </c:pt>
                <c:pt idx="686">
                  <c:v>11.288207222222223</c:v>
                </c:pt>
                <c:pt idx="687">
                  <c:v>11.289052222222223</c:v>
                </c:pt>
                <c:pt idx="688">
                  <c:v>11.289897777777778</c:v>
                </c:pt>
                <c:pt idx="689">
                  <c:v>11.29074277777778</c:v>
                </c:pt>
                <c:pt idx="690">
                  <c:v>11.291588055555557</c:v>
                </c:pt>
                <c:pt idx="691">
                  <c:v>11.292433333333335</c:v>
                </c:pt>
                <c:pt idx="692">
                  <c:v>11.293278611111113</c:v>
                </c:pt>
                <c:pt idx="693">
                  <c:v>11.294123611111113</c:v>
                </c:pt>
                <c:pt idx="694">
                  <c:v>11.294971944444445</c:v>
                </c:pt>
                <c:pt idx="695">
                  <c:v>11.295817222222224</c:v>
                </c:pt>
                <c:pt idx="696">
                  <c:v>11.296662500000002</c:v>
                </c:pt>
                <c:pt idx="697">
                  <c:v>11.297514166666668</c:v>
                </c:pt>
                <c:pt idx="698">
                  <c:v>11.298359722222223</c:v>
                </c:pt>
                <c:pt idx="699">
                  <c:v>11.299204722222223</c:v>
                </c:pt>
                <c:pt idx="700">
                  <c:v>11.300050000000001</c:v>
                </c:pt>
                <c:pt idx="701">
                  <c:v>11.300895277777778</c:v>
                </c:pt>
                <c:pt idx="702">
                  <c:v>11.301741944444446</c:v>
                </c:pt>
                <c:pt idx="703">
                  <c:v>11.302586944444446</c:v>
                </c:pt>
                <c:pt idx="704">
                  <c:v>11.303432500000001</c:v>
                </c:pt>
                <c:pt idx="705">
                  <c:v>11.304277500000001</c:v>
                </c:pt>
                <c:pt idx="706">
                  <c:v>11.305122777777779</c:v>
                </c:pt>
                <c:pt idx="707">
                  <c:v>11.305968055555557</c:v>
                </c:pt>
                <c:pt idx="708">
                  <c:v>11.306813333333334</c:v>
                </c:pt>
                <c:pt idx="709">
                  <c:v>11.307658333333334</c:v>
                </c:pt>
                <c:pt idx="710">
                  <c:v>11.308514722222224</c:v>
                </c:pt>
                <c:pt idx="711">
                  <c:v>11.309363055555556</c:v>
                </c:pt>
                <c:pt idx="712">
                  <c:v>11.310208333333335</c:v>
                </c:pt>
                <c:pt idx="713">
                  <c:v>11.311053611111113</c:v>
                </c:pt>
                <c:pt idx="714">
                  <c:v>11.311898611111113</c:v>
                </c:pt>
                <c:pt idx="715">
                  <c:v>11.312743611111113</c:v>
                </c:pt>
                <c:pt idx="716">
                  <c:v>11.313589166666668</c:v>
                </c:pt>
                <c:pt idx="717">
                  <c:v>11.314434166666668</c:v>
                </c:pt>
                <c:pt idx="718">
                  <c:v>11.315279444444446</c:v>
                </c:pt>
                <c:pt idx="719">
                  <c:v>11.316124722222224</c:v>
                </c:pt>
                <c:pt idx="720">
                  <c:v>11.316970000000001</c:v>
                </c:pt>
                <c:pt idx="721">
                  <c:v>11.317815000000001</c:v>
                </c:pt>
                <c:pt idx="722">
                  <c:v>11.318661944444445</c:v>
                </c:pt>
                <c:pt idx="723">
                  <c:v>11.31951388888889</c:v>
                </c:pt>
                <c:pt idx="724">
                  <c:v>11.32035888888889</c:v>
                </c:pt>
                <c:pt idx="725">
                  <c:v>11.321204166666668</c:v>
                </c:pt>
                <c:pt idx="726">
                  <c:v>11.322049444444445</c:v>
                </c:pt>
                <c:pt idx="727">
                  <c:v>11.322894722222223</c:v>
                </c:pt>
                <c:pt idx="728">
                  <c:v>11.323743055555557</c:v>
                </c:pt>
                <c:pt idx="729">
                  <c:v>11.324588055555557</c:v>
                </c:pt>
                <c:pt idx="730">
                  <c:v>11.325433333333335</c:v>
                </c:pt>
                <c:pt idx="731">
                  <c:v>11.326278333333335</c:v>
                </c:pt>
                <c:pt idx="732">
                  <c:v>11.32712388888889</c:v>
                </c:pt>
                <c:pt idx="733">
                  <c:v>11.32796888888889</c:v>
                </c:pt>
                <c:pt idx="734">
                  <c:v>11.328814166666668</c:v>
                </c:pt>
                <c:pt idx="735">
                  <c:v>11.329659444444445</c:v>
                </c:pt>
                <c:pt idx="736">
                  <c:v>11.33051138888889</c:v>
                </c:pt>
                <c:pt idx="737">
                  <c:v>11.331356666666668</c:v>
                </c:pt>
                <c:pt idx="738">
                  <c:v>11.332201666666668</c:v>
                </c:pt>
                <c:pt idx="739">
                  <c:v>11.333047222222223</c:v>
                </c:pt>
                <c:pt idx="740">
                  <c:v>11.333892222222223</c:v>
                </c:pt>
                <c:pt idx="741">
                  <c:v>11.334737500000001</c:v>
                </c:pt>
                <c:pt idx="742">
                  <c:v>11.335582500000001</c:v>
                </c:pt>
                <c:pt idx="743">
                  <c:v>11.336438611111113</c:v>
                </c:pt>
                <c:pt idx="744">
                  <c:v>11.337283888888891</c:v>
                </c:pt>
                <c:pt idx="745">
                  <c:v>11.338128888888891</c:v>
                </c:pt>
                <c:pt idx="746">
                  <c:v>11.338977222222223</c:v>
                </c:pt>
                <c:pt idx="747">
                  <c:v>11.3398225</c:v>
                </c:pt>
                <c:pt idx="748">
                  <c:v>11.340667777777778</c:v>
                </c:pt>
                <c:pt idx="749">
                  <c:v>11.341519444444446</c:v>
                </c:pt>
                <c:pt idx="750">
                  <c:v>11.342365000000001</c:v>
                </c:pt>
                <c:pt idx="751">
                  <c:v>11.343210000000001</c:v>
                </c:pt>
                <c:pt idx="752">
                  <c:v>11.344055277777779</c:v>
                </c:pt>
                <c:pt idx="753">
                  <c:v>11.344900555555556</c:v>
                </c:pt>
                <c:pt idx="754">
                  <c:v>11.345745833333334</c:v>
                </c:pt>
                <c:pt idx="755">
                  <c:v>11.346590833333334</c:v>
                </c:pt>
                <c:pt idx="756">
                  <c:v>11.347436111111112</c:v>
                </c:pt>
                <c:pt idx="757">
                  <c:v>11.348281388888889</c:v>
                </c:pt>
                <c:pt idx="758">
                  <c:v>11.349126388888891</c:v>
                </c:pt>
                <c:pt idx="759">
                  <c:v>11.349971944444446</c:v>
                </c:pt>
                <c:pt idx="760">
                  <c:v>11.350816944444446</c:v>
                </c:pt>
                <c:pt idx="761">
                  <c:v>11.351662222222224</c:v>
                </c:pt>
                <c:pt idx="762">
                  <c:v>11.352514166666667</c:v>
                </c:pt>
                <c:pt idx="763">
                  <c:v>11.353363888888889</c:v>
                </c:pt>
                <c:pt idx="764">
                  <c:v>11.354209166666667</c:v>
                </c:pt>
                <c:pt idx="765">
                  <c:v>11.355054166666667</c:v>
                </c:pt>
                <c:pt idx="766">
                  <c:v>11.355899444444447</c:v>
                </c:pt>
                <c:pt idx="767">
                  <c:v>11.356744722222224</c:v>
                </c:pt>
                <c:pt idx="768">
                  <c:v>11.357589722222224</c:v>
                </c:pt>
                <c:pt idx="769">
                  <c:v>11.35843527777778</c:v>
                </c:pt>
                <c:pt idx="770">
                  <c:v>11.359280277777779</c:v>
                </c:pt>
                <c:pt idx="771">
                  <c:v>11.360125555555557</c:v>
                </c:pt>
                <c:pt idx="772">
                  <c:v>11.360970833333335</c:v>
                </c:pt>
                <c:pt idx="773">
                  <c:v>11.361816111111112</c:v>
                </c:pt>
                <c:pt idx="774">
                  <c:v>11.362661111111112</c:v>
                </c:pt>
                <c:pt idx="775">
                  <c:v>11.363513055555556</c:v>
                </c:pt>
                <c:pt idx="776">
                  <c:v>11.364358333333335</c:v>
                </c:pt>
                <c:pt idx="777">
                  <c:v>11.365203611111113</c:v>
                </c:pt>
                <c:pt idx="778">
                  <c:v>11.366048888888891</c:v>
                </c:pt>
                <c:pt idx="779">
                  <c:v>11.366893888888891</c:v>
                </c:pt>
                <c:pt idx="780">
                  <c:v>11.367739444444446</c:v>
                </c:pt>
                <c:pt idx="781">
                  <c:v>11.3685875</c:v>
                </c:pt>
                <c:pt idx="782">
                  <c:v>11.36943277777778</c:v>
                </c:pt>
                <c:pt idx="783">
                  <c:v>11.370278055555557</c:v>
                </c:pt>
                <c:pt idx="784">
                  <c:v>11.371124722222223</c:v>
                </c:pt>
                <c:pt idx="785">
                  <c:v>11.371970000000001</c:v>
                </c:pt>
                <c:pt idx="786">
                  <c:v>11.372815277777779</c:v>
                </c:pt>
                <c:pt idx="787">
                  <c:v>11.373660277777779</c:v>
                </c:pt>
                <c:pt idx="788">
                  <c:v>11.374512222222224</c:v>
                </c:pt>
                <c:pt idx="789">
                  <c:v>11.375357222222224</c:v>
                </c:pt>
                <c:pt idx="790">
                  <c:v>11.376202777777779</c:v>
                </c:pt>
                <c:pt idx="791">
                  <c:v>11.377047777777779</c:v>
                </c:pt>
                <c:pt idx="792">
                  <c:v>11.377893055555557</c:v>
                </c:pt>
                <c:pt idx="793">
                  <c:v>11.378738333333335</c:v>
                </c:pt>
                <c:pt idx="794">
                  <c:v>11.379583611111112</c:v>
                </c:pt>
                <c:pt idx="795">
                  <c:v>11.380428611111112</c:v>
                </c:pt>
                <c:pt idx="796">
                  <c:v>11.381274166666667</c:v>
                </c:pt>
                <c:pt idx="797">
                  <c:v>11.382119166666667</c:v>
                </c:pt>
                <c:pt idx="798">
                  <c:v>11.382967500000001</c:v>
                </c:pt>
                <c:pt idx="799">
                  <c:v>11.383812777777779</c:v>
                </c:pt>
                <c:pt idx="800">
                  <c:v>11.384657777777779</c:v>
                </c:pt>
                <c:pt idx="801">
                  <c:v>11.385509722222224</c:v>
                </c:pt>
                <c:pt idx="802">
                  <c:v>11.386355000000002</c:v>
                </c:pt>
                <c:pt idx="803">
                  <c:v>11.387200277777779</c:v>
                </c:pt>
                <c:pt idx="804">
                  <c:v>11.388045555555557</c:v>
                </c:pt>
                <c:pt idx="805">
                  <c:v>11.388891944444445</c:v>
                </c:pt>
                <c:pt idx="806">
                  <c:v>11.389737500000001</c:v>
                </c:pt>
                <c:pt idx="807">
                  <c:v>11.390582500000001</c:v>
                </c:pt>
                <c:pt idx="808">
                  <c:v>11.391427777777778</c:v>
                </c:pt>
                <c:pt idx="809">
                  <c:v>11.392273055555556</c:v>
                </c:pt>
                <c:pt idx="810">
                  <c:v>11.393118333333334</c:v>
                </c:pt>
                <c:pt idx="811">
                  <c:v>11.393963333333335</c:v>
                </c:pt>
                <c:pt idx="812">
                  <c:v>11.394808888888891</c:v>
                </c:pt>
                <c:pt idx="813">
                  <c:v>11.395653888888891</c:v>
                </c:pt>
                <c:pt idx="814">
                  <c:v>11.396505833333334</c:v>
                </c:pt>
                <c:pt idx="815">
                  <c:v>11.39735388888889</c:v>
                </c:pt>
                <c:pt idx="816">
                  <c:v>11.398199444444446</c:v>
                </c:pt>
                <c:pt idx="817">
                  <c:v>11.399044444444446</c:v>
                </c:pt>
                <c:pt idx="818">
                  <c:v>11.399889722222223</c:v>
                </c:pt>
                <c:pt idx="819">
                  <c:v>11.400735000000001</c:v>
                </c:pt>
                <c:pt idx="820">
                  <c:v>11.401580277777779</c:v>
                </c:pt>
                <c:pt idx="821">
                  <c:v>11.402425277777779</c:v>
                </c:pt>
                <c:pt idx="822">
                  <c:v>11.403270833333334</c:v>
                </c:pt>
                <c:pt idx="823">
                  <c:v>11.404115833333334</c:v>
                </c:pt>
                <c:pt idx="824">
                  <c:v>11.404961111111112</c:v>
                </c:pt>
                <c:pt idx="825">
                  <c:v>11.405808055555557</c:v>
                </c:pt>
                <c:pt idx="826">
                  <c:v>11.406653055555557</c:v>
                </c:pt>
                <c:pt idx="827">
                  <c:v>11.407505</c:v>
                </c:pt>
                <c:pt idx="828">
                  <c:v>11.40835</c:v>
                </c:pt>
                <c:pt idx="829">
                  <c:v>11.409195555555558</c:v>
                </c:pt>
                <c:pt idx="830">
                  <c:v>11.410040555555558</c:v>
                </c:pt>
                <c:pt idx="831">
                  <c:v>11.410885833333335</c:v>
                </c:pt>
                <c:pt idx="832">
                  <c:v>11.411730833333335</c:v>
                </c:pt>
                <c:pt idx="833">
                  <c:v>11.412579166666667</c:v>
                </c:pt>
                <c:pt idx="834">
                  <c:v>11.413424444444445</c:v>
                </c:pt>
                <c:pt idx="835">
                  <c:v>11.414269722222222</c:v>
                </c:pt>
                <c:pt idx="836">
                  <c:v>11.415115000000002</c:v>
                </c:pt>
                <c:pt idx="837">
                  <c:v>11.415960000000002</c:v>
                </c:pt>
                <c:pt idx="838">
                  <c:v>11.416805555555557</c:v>
                </c:pt>
                <c:pt idx="839">
                  <c:v>11.417650555555557</c:v>
                </c:pt>
                <c:pt idx="840">
                  <c:v>11.418502500000001</c:v>
                </c:pt>
                <c:pt idx="841">
                  <c:v>11.419347777777778</c:v>
                </c:pt>
                <c:pt idx="842">
                  <c:v>11.420192777777778</c:v>
                </c:pt>
                <c:pt idx="843">
                  <c:v>11.421038055555556</c:v>
                </c:pt>
                <c:pt idx="844">
                  <c:v>11.421883333333334</c:v>
                </c:pt>
                <c:pt idx="845">
                  <c:v>11.422728333333335</c:v>
                </c:pt>
                <c:pt idx="846">
                  <c:v>11.423575277777779</c:v>
                </c:pt>
                <c:pt idx="847">
                  <c:v>11.424420277777779</c:v>
                </c:pt>
                <c:pt idx="848">
                  <c:v>11.425265555555557</c:v>
                </c:pt>
                <c:pt idx="849">
                  <c:v>11.426110833333334</c:v>
                </c:pt>
                <c:pt idx="850">
                  <c:v>11.42695888888889</c:v>
                </c:pt>
                <c:pt idx="851">
                  <c:v>11.427804444444446</c:v>
                </c:pt>
                <c:pt idx="852">
                  <c:v>11.428649444444446</c:v>
                </c:pt>
                <c:pt idx="853">
                  <c:v>11.429501388888891</c:v>
                </c:pt>
                <c:pt idx="854">
                  <c:v>11.430346666666669</c:v>
                </c:pt>
                <c:pt idx="855">
                  <c:v>11.431191944444446</c:v>
                </c:pt>
                <c:pt idx="856">
                  <c:v>11.432037222222224</c:v>
                </c:pt>
                <c:pt idx="857">
                  <c:v>11.432882222222224</c:v>
                </c:pt>
                <c:pt idx="858">
                  <c:v>11.433727500000002</c:v>
                </c:pt>
                <c:pt idx="859">
                  <c:v>11.434572777777779</c:v>
                </c:pt>
                <c:pt idx="860">
                  <c:v>11.435418055555557</c:v>
                </c:pt>
                <c:pt idx="861">
                  <c:v>11.436263055555557</c:v>
                </c:pt>
                <c:pt idx="862">
                  <c:v>11.437108333333335</c:v>
                </c:pt>
                <c:pt idx="863">
                  <c:v>11.437953611111112</c:v>
                </c:pt>
                <c:pt idx="864">
                  <c:v>11.438798611111112</c:v>
                </c:pt>
                <c:pt idx="865">
                  <c:v>11.439644166666668</c:v>
                </c:pt>
                <c:pt idx="866">
                  <c:v>11.44050027777778</c:v>
                </c:pt>
                <c:pt idx="867">
                  <c:v>11.441350277777779</c:v>
                </c:pt>
                <c:pt idx="868">
                  <c:v>11.442195277777779</c:v>
                </c:pt>
                <c:pt idx="869">
                  <c:v>11.443040555555557</c:v>
                </c:pt>
                <c:pt idx="870">
                  <c:v>11.443885833333335</c:v>
                </c:pt>
                <c:pt idx="871">
                  <c:v>11.444730833333335</c:v>
                </c:pt>
                <c:pt idx="872">
                  <c:v>11.445576111111112</c:v>
                </c:pt>
                <c:pt idx="873">
                  <c:v>11.446421111111112</c:v>
                </c:pt>
                <c:pt idx="874">
                  <c:v>11.447266666666668</c:v>
                </c:pt>
                <c:pt idx="875">
                  <c:v>11.448111666666668</c:v>
                </c:pt>
                <c:pt idx="876">
                  <c:v>11.448956944444445</c:v>
                </c:pt>
                <c:pt idx="877">
                  <c:v>11.449802222222223</c:v>
                </c:pt>
                <c:pt idx="878">
                  <c:v>11.450647222222223</c:v>
                </c:pt>
                <c:pt idx="879">
                  <c:v>11.451499166666668</c:v>
                </c:pt>
                <c:pt idx="880">
                  <c:v>11.452344444444446</c:v>
                </c:pt>
                <c:pt idx="881">
                  <c:v>11.453189722222223</c:v>
                </c:pt>
                <c:pt idx="882">
                  <c:v>11.454035000000001</c:v>
                </c:pt>
                <c:pt idx="883">
                  <c:v>11.454880000000001</c:v>
                </c:pt>
                <c:pt idx="884">
                  <c:v>11.455725555555556</c:v>
                </c:pt>
                <c:pt idx="885">
                  <c:v>11.456573611111112</c:v>
                </c:pt>
                <c:pt idx="886">
                  <c:v>11.457418611111112</c:v>
                </c:pt>
                <c:pt idx="887">
                  <c:v>11.458264166666668</c:v>
                </c:pt>
                <c:pt idx="888">
                  <c:v>11.45910888888889</c:v>
                </c:pt>
                <c:pt idx="889">
                  <c:v>11.45995388888889</c:v>
                </c:pt>
                <c:pt idx="890">
                  <c:v>11.460799166666668</c:v>
                </c:pt>
                <c:pt idx="891">
                  <c:v>11.461644444444445</c:v>
                </c:pt>
                <c:pt idx="892">
                  <c:v>11.462489444444445</c:v>
                </c:pt>
                <c:pt idx="893">
                  <c:v>11.463341388888891</c:v>
                </c:pt>
                <c:pt idx="894">
                  <c:v>11.464186666666668</c:v>
                </c:pt>
                <c:pt idx="895">
                  <c:v>11.465031944444446</c:v>
                </c:pt>
                <c:pt idx="896">
                  <c:v>11.465877222222224</c:v>
                </c:pt>
                <c:pt idx="897">
                  <c:v>11.466722222222224</c:v>
                </c:pt>
                <c:pt idx="898">
                  <c:v>11.467567777777779</c:v>
                </c:pt>
                <c:pt idx="899">
                  <c:v>11.468412777777779</c:v>
                </c:pt>
                <c:pt idx="900">
                  <c:v>11.469258055555557</c:v>
                </c:pt>
                <c:pt idx="901">
                  <c:v>11.470103333333334</c:v>
                </c:pt>
                <c:pt idx="902">
                  <c:v>11.470948611111112</c:v>
                </c:pt>
                <c:pt idx="903">
                  <c:v>11.471796944444446</c:v>
                </c:pt>
                <c:pt idx="904">
                  <c:v>11.472641944444446</c:v>
                </c:pt>
                <c:pt idx="905">
                  <c:v>11.473487222222223</c:v>
                </c:pt>
                <c:pt idx="906">
                  <c:v>11.474339166666669</c:v>
                </c:pt>
                <c:pt idx="907">
                  <c:v>11.475184166666669</c:v>
                </c:pt>
                <c:pt idx="908">
                  <c:v>11.476031111111112</c:v>
                </c:pt>
                <c:pt idx="909">
                  <c:v>11.476876111111112</c:v>
                </c:pt>
                <c:pt idx="910">
                  <c:v>11.47772138888889</c:v>
                </c:pt>
                <c:pt idx="911">
                  <c:v>11.478566666666667</c:v>
                </c:pt>
                <c:pt idx="912">
                  <c:v>11.479411944444445</c:v>
                </c:pt>
                <c:pt idx="913">
                  <c:v>11.480256944444445</c:v>
                </c:pt>
                <c:pt idx="914">
                  <c:v>11.4811025</c:v>
                </c:pt>
                <c:pt idx="915">
                  <c:v>11.4819475</c:v>
                </c:pt>
                <c:pt idx="916">
                  <c:v>11.4827925</c:v>
                </c:pt>
                <c:pt idx="917">
                  <c:v>11.483638055555558</c:v>
                </c:pt>
                <c:pt idx="918">
                  <c:v>11.484483055555557</c:v>
                </c:pt>
                <c:pt idx="919">
                  <c:v>11.485335000000001</c:v>
                </c:pt>
                <c:pt idx="920">
                  <c:v>11.486183055555557</c:v>
                </c:pt>
                <c:pt idx="921">
                  <c:v>11.487028611111112</c:v>
                </c:pt>
                <c:pt idx="922">
                  <c:v>11.487873611111112</c:v>
                </c:pt>
                <c:pt idx="923">
                  <c:v>11.48871888888889</c:v>
                </c:pt>
                <c:pt idx="924">
                  <c:v>11.489564166666668</c:v>
                </c:pt>
                <c:pt idx="925">
                  <c:v>11.490409444444445</c:v>
                </c:pt>
                <c:pt idx="926">
                  <c:v>11.491254444444445</c:v>
                </c:pt>
                <c:pt idx="927">
                  <c:v>11.492099722222223</c:v>
                </c:pt>
                <c:pt idx="928">
                  <c:v>11.492945000000001</c:v>
                </c:pt>
                <c:pt idx="929">
                  <c:v>11.493791666666668</c:v>
                </c:pt>
                <c:pt idx="930">
                  <c:v>11.494636944444446</c:v>
                </c:pt>
                <c:pt idx="931">
                  <c:v>11.495481944444446</c:v>
                </c:pt>
                <c:pt idx="932">
                  <c:v>11.496334166666667</c:v>
                </c:pt>
                <c:pt idx="933">
                  <c:v>11.497179166666667</c:v>
                </c:pt>
                <c:pt idx="934">
                  <c:v>11.498024166666667</c:v>
                </c:pt>
                <c:pt idx="935">
                  <c:v>11.498869722222224</c:v>
                </c:pt>
                <c:pt idx="936">
                  <c:v>11.499714722222222</c:v>
                </c:pt>
                <c:pt idx="937">
                  <c:v>11.500560000000002</c:v>
                </c:pt>
                <c:pt idx="938">
                  <c:v>11.501408333333334</c:v>
                </c:pt>
                <c:pt idx="939">
                  <c:v>11.502253611111112</c:v>
                </c:pt>
                <c:pt idx="940">
                  <c:v>11.503098888888889</c:v>
                </c:pt>
                <c:pt idx="941">
                  <c:v>11.503943888888891</c:v>
                </c:pt>
                <c:pt idx="942">
                  <c:v>11.504789166666669</c:v>
                </c:pt>
                <c:pt idx="943">
                  <c:v>11.505634444444446</c:v>
                </c:pt>
                <c:pt idx="944">
                  <c:v>11.506479722222224</c:v>
                </c:pt>
                <c:pt idx="945">
                  <c:v>11.507331666666667</c:v>
                </c:pt>
                <c:pt idx="946">
                  <c:v>11.508176666666667</c:v>
                </c:pt>
                <c:pt idx="947">
                  <c:v>11.509021944444445</c:v>
                </c:pt>
                <c:pt idx="948">
                  <c:v>11.509867222222223</c:v>
                </c:pt>
                <c:pt idx="949">
                  <c:v>11.5107125</c:v>
                </c:pt>
                <c:pt idx="950">
                  <c:v>11.511559444444446</c:v>
                </c:pt>
                <c:pt idx="951">
                  <c:v>11.512404444444446</c:v>
                </c:pt>
                <c:pt idx="952">
                  <c:v>11.513249444444446</c:v>
                </c:pt>
                <c:pt idx="953">
                  <c:v>11.514094722222223</c:v>
                </c:pt>
                <c:pt idx="954">
                  <c:v>11.514940000000001</c:v>
                </c:pt>
                <c:pt idx="955">
                  <c:v>11.515788055555557</c:v>
                </c:pt>
                <c:pt idx="956">
                  <c:v>11.516633611111113</c:v>
                </c:pt>
                <c:pt idx="957">
                  <c:v>11.517478611111112</c:v>
                </c:pt>
                <c:pt idx="958">
                  <c:v>11.518330555555556</c:v>
                </c:pt>
                <c:pt idx="959">
                  <c:v>11.519175833333335</c:v>
                </c:pt>
                <c:pt idx="960">
                  <c:v>11.520020833333334</c:v>
                </c:pt>
                <c:pt idx="961">
                  <c:v>11.520866388888891</c:v>
                </c:pt>
                <c:pt idx="962">
                  <c:v>11.521711388888891</c:v>
                </c:pt>
                <c:pt idx="963">
                  <c:v>11.522556666666668</c:v>
                </c:pt>
                <c:pt idx="964">
                  <c:v>11.523401944444446</c:v>
                </c:pt>
                <c:pt idx="965">
                  <c:v>11.524246944444446</c:v>
                </c:pt>
                <c:pt idx="966">
                  <c:v>11.525092222222224</c:v>
                </c:pt>
                <c:pt idx="967">
                  <c:v>11.525937500000001</c:v>
                </c:pt>
                <c:pt idx="968">
                  <c:v>11.526782777777779</c:v>
                </c:pt>
                <c:pt idx="969">
                  <c:v>11.527627777777779</c:v>
                </c:pt>
                <c:pt idx="970">
                  <c:v>11.528473333333334</c:v>
                </c:pt>
                <c:pt idx="971">
                  <c:v>11.529326666666668</c:v>
                </c:pt>
                <c:pt idx="972">
                  <c:v>11.530174722222224</c:v>
                </c:pt>
                <c:pt idx="973">
                  <c:v>11.531020277777779</c:v>
                </c:pt>
                <c:pt idx="974">
                  <c:v>11.531865277777779</c:v>
                </c:pt>
                <c:pt idx="975">
                  <c:v>11.532710555555557</c:v>
                </c:pt>
                <c:pt idx="976">
                  <c:v>11.533555555555557</c:v>
                </c:pt>
                <c:pt idx="977">
                  <c:v>11.534400833333335</c:v>
                </c:pt>
                <c:pt idx="978">
                  <c:v>11.535246111111112</c:v>
                </c:pt>
                <c:pt idx="979">
                  <c:v>11.536091111111112</c:v>
                </c:pt>
                <c:pt idx="980">
                  <c:v>11.536936666666668</c:v>
                </c:pt>
                <c:pt idx="981">
                  <c:v>11.537781666666667</c:v>
                </c:pt>
                <c:pt idx="982">
                  <c:v>11.538626944444445</c:v>
                </c:pt>
                <c:pt idx="983">
                  <c:v>11.539472222222223</c:v>
                </c:pt>
                <c:pt idx="984">
                  <c:v>11.540324166666668</c:v>
                </c:pt>
                <c:pt idx="985">
                  <c:v>11.541169444444446</c:v>
                </c:pt>
                <c:pt idx="986">
                  <c:v>11.542014444444446</c:v>
                </c:pt>
                <c:pt idx="987">
                  <c:v>11.542859722222223</c:v>
                </c:pt>
                <c:pt idx="988">
                  <c:v>11.543705000000001</c:v>
                </c:pt>
                <c:pt idx="989">
                  <c:v>11.544550000000001</c:v>
                </c:pt>
                <c:pt idx="990">
                  <c:v>11.545398611111112</c:v>
                </c:pt>
                <c:pt idx="991">
                  <c:v>11.546245277777778</c:v>
                </c:pt>
                <c:pt idx="992">
                  <c:v>11.547090277777778</c:v>
                </c:pt>
                <c:pt idx="993">
                  <c:v>11.547935555555556</c:v>
                </c:pt>
                <c:pt idx="994">
                  <c:v>11.548780833333334</c:v>
                </c:pt>
                <c:pt idx="995">
                  <c:v>11.549625833333334</c:v>
                </c:pt>
                <c:pt idx="996">
                  <c:v>11.550471388888891</c:v>
                </c:pt>
                <c:pt idx="997">
                  <c:v>11.551323333333334</c:v>
                </c:pt>
                <c:pt idx="998">
                  <c:v>11.552168333333334</c:v>
                </c:pt>
                <c:pt idx="999">
                  <c:v>11.553013333333334</c:v>
                </c:pt>
                <c:pt idx="1000">
                  <c:v>11.55385888888889</c:v>
                </c:pt>
                <c:pt idx="1001">
                  <c:v>11.55470388888889</c:v>
                </c:pt>
                <c:pt idx="1002">
                  <c:v>11.555549166666667</c:v>
                </c:pt>
                <c:pt idx="1003">
                  <c:v>11.556394166666667</c:v>
                </c:pt>
                <c:pt idx="1004">
                  <c:v>11.557239722222224</c:v>
                </c:pt>
                <c:pt idx="1005">
                  <c:v>11.558084722222222</c:v>
                </c:pt>
                <c:pt idx="1006">
                  <c:v>11.558930000000002</c:v>
                </c:pt>
                <c:pt idx="1007">
                  <c:v>11.55977527777778</c:v>
                </c:pt>
                <c:pt idx="1008">
                  <c:v>11.560623333333334</c:v>
                </c:pt>
                <c:pt idx="1009">
                  <c:v>11.561468888888889</c:v>
                </c:pt>
                <c:pt idx="1010">
                  <c:v>11.562320833333334</c:v>
                </c:pt>
                <c:pt idx="1011">
                  <c:v>11.563165833333334</c:v>
                </c:pt>
                <c:pt idx="1012">
                  <c:v>11.564033055555557</c:v>
                </c:pt>
                <c:pt idx="1013">
                  <c:v>11.564878333333334</c:v>
                </c:pt>
                <c:pt idx="1014">
                  <c:v>11.565723611111112</c:v>
                </c:pt>
                <c:pt idx="1015">
                  <c:v>11.56656888888889</c:v>
                </c:pt>
                <c:pt idx="1016">
                  <c:v>11.56741388888889</c:v>
                </c:pt>
                <c:pt idx="1017">
                  <c:v>11.568259166666667</c:v>
                </c:pt>
                <c:pt idx="1018">
                  <c:v>11.569104444444445</c:v>
                </c:pt>
                <c:pt idx="1019">
                  <c:v>11.569949444444445</c:v>
                </c:pt>
                <c:pt idx="1020">
                  <c:v>11.570795</c:v>
                </c:pt>
                <c:pt idx="1021">
                  <c:v>11.57164</c:v>
                </c:pt>
                <c:pt idx="1022">
                  <c:v>11.57248527777778</c:v>
                </c:pt>
                <c:pt idx="1023">
                  <c:v>11.573336944444446</c:v>
                </c:pt>
                <c:pt idx="1024">
                  <c:v>11.574185555555557</c:v>
                </c:pt>
                <c:pt idx="1025">
                  <c:v>11.575030555555557</c:v>
                </c:pt>
                <c:pt idx="1026">
                  <c:v>11.575875833333335</c:v>
                </c:pt>
                <c:pt idx="1027">
                  <c:v>11.576721111111112</c:v>
                </c:pt>
                <c:pt idx="1028">
                  <c:v>11.577566111111112</c:v>
                </c:pt>
                <c:pt idx="1029">
                  <c:v>11.57841138888889</c:v>
                </c:pt>
                <c:pt idx="1030">
                  <c:v>11.57925638888889</c:v>
                </c:pt>
                <c:pt idx="1031">
                  <c:v>11.580101944444445</c:v>
                </c:pt>
                <c:pt idx="1032">
                  <c:v>11.580946944444445</c:v>
                </c:pt>
                <c:pt idx="1033">
                  <c:v>11.581793888888891</c:v>
                </c:pt>
                <c:pt idx="1034">
                  <c:v>11.582638888888891</c:v>
                </c:pt>
                <c:pt idx="1035">
                  <c:v>11.583484166666668</c:v>
                </c:pt>
                <c:pt idx="1036">
                  <c:v>11.584336111111112</c:v>
                </c:pt>
                <c:pt idx="1037">
                  <c:v>11.585181111111112</c:v>
                </c:pt>
                <c:pt idx="1038">
                  <c:v>11.586026388888889</c:v>
                </c:pt>
                <c:pt idx="1039">
                  <c:v>11.586871666666667</c:v>
                </c:pt>
                <c:pt idx="1040">
                  <c:v>11.587716666666667</c:v>
                </c:pt>
                <c:pt idx="1041">
                  <c:v>11.588562222222224</c:v>
                </c:pt>
                <c:pt idx="1042">
                  <c:v>11.589410277777779</c:v>
                </c:pt>
                <c:pt idx="1043">
                  <c:v>11.590255277777779</c:v>
                </c:pt>
                <c:pt idx="1044">
                  <c:v>11.591100833333334</c:v>
                </c:pt>
                <c:pt idx="1045">
                  <c:v>11.591945833333334</c:v>
                </c:pt>
                <c:pt idx="1046">
                  <c:v>11.592791111111111</c:v>
                </c:pt>
                <c:pt idx="1047">
                  <c:v>11.593636388888889</c:v>
                </c:pt>
                <c:pt idx="1048">
                  <c:v>11.594481666666669</c:v>
                </c:pt>
                <c:pt idx="1049">
                  <c:v>11.595333611111112</c:v>
                </c:pt>
                <c:pt idx="1050">
                  <c:v>11.596178611111112</c:v>
                </c:pt>
                <c:pt idx="1051">
                  <c:v>11.597024166666667</c:v>
                </c:pt>
                <c:pt idx="1052">
                  <c:v>11.597869166666667</c:v>
                </c:pt>
                <c:pt idx="1053">
                  <c:v>11.598714166666667</c:v>
                </c:pt>
                <c:pt idx="1054">
                  <c:v>11.599561111111113</c:v>
                </c:pt>
                <c:pt idx="1055">
                  <c:v>11.60040638888889</c:v>
                </c:pt>
                <c:pt idx="1056">
                  <c:v>11.60125138888889</c:v>
                </c:pt>
                <c:pt idx="1057">
                  <c:v>11.602096944444446</c:v>
                </c:pt>
                <c:pt idx="1058">
                  <c:v>11.602941944444446</c:v>
                </c:pt>
                <c:pt idx="1059">
                  <c:v>11.603790000000002</c:v>
                </c:pt>
                <c:pt idx="1060">
                  <c:v>11.604635555555557</c:v>
                </c:pt>
                <c:pt idx="1061">
                  <c:v>11.605480555555557</c:v>
                </c:pt>
                <c:pt idx="1062">
                  <c:v>11.606332500000001</c:v>
                </c:pt>
                <c:pt idx="1063">
                  <c:v>11.607177777777778</c:v>
                </c:pt>
                <c:pt idx="1064">
                  <c:v>11.608023055555556</c:v>
                </c:pt>
                <c:pt idx="1065">
                  <c:v>11.608868333333334</c:v>
                </c:pt>
                <c:pt idx="1066">
                  <c:v>11.609713333333335</c:v>
                </c:pt>
                <c:pt idx="1067">
                  <c:v>11.610558611111113</c:v>
                </c:pt>
                <c:pt idx="1068">
                  <c:v>11.611403888888891</c:v>
                </c:pt>
                <c:pt idx="1069">
                  <c:v>11.612248888888891</c:v>
                </c:pt>
                <c:pt idx="1070">
                  <c:v>11.613094444444446</c:v>
                </c:pt>
                <c:pt idx="1071">
                  <c:v>11.613939444444446</c:v>
                </c:pt>
                <c:pt idx="1072">
                  <c:v>11.614784722222224</c:v>
                </c:pt>
                <c:pt idx="1073">
                  <c:v>11.615629722222224</c:v>
                </c:pt>
                <c:pt idx="1074">
                  <c:v>11.616475277777779</c:v>
                </c:pt>
                <c:pt idx="1075">
                  <c:v>11.617328611111112</c:v>
                </c:pt>
                <c:pt idx="1076">
                  <c:v>11.618176666666669</c:v>
                </c:pt>
                <c:pt idx="1077">
                  <c:v>11.619022222222224</c:v>
                </c:pt>
                <c:pt idx="1078">
                  <c:v>11.619867222222224</c:v>
                </c:pt>
                <c:pt idx="1079">
                  <c:v>11.620712222222224</c:v>
                </c:pt>
                <c:pt idx="1080">
                  <c:v>11.621557777777779</c:v>
                </c:pt>
                <c:pt idx="1081">
                  <c:v>11.622402777777779</c:v>
                </c:pt>
                <c:pt idx="1082">
                  <c:v>11.623248055555557</c:v>
                </c:pt>
                <c:pt idx="1083">
                  <c:v>11.624093333333334</c:v>
                </c:pt>
                <c:pt idx="1084">
                  <c:v>11.624938611111112</c:v>
                </c:pt>
                <c:pt idx="1085">
                  <c:v>11.625783611111112</c:v>
                </c:pt>
                <c:pt idx="1086">
                  <c:v>11.626628611111112</c:v>
                </c:pt>
                <c:pt idx="1087">
                  <c:v>11.627474166666667</c:v>
                </c:pt>
                <c:pt idx="1088">
                  <c:v>11.628326111111113</c:v>
                </c:pt>
                <c:pt idx="1089">
                  <c:v>11.629171111111113</c:v>
                </c:pt>
                <c:pt idx="1090">
                  <c:v>11.63001638888889</c:v>
                </c:pt>
                <c:pt idx="1091">
                  <c:v>11.630861666666668</c:v>
                </c:pt>
                <c:pt idx="1092">
                  <c:v>11.631706944444446</c:v>
                </c:pt>
                <c:pt idx="1093">
                  <c:v>11.632551944444446</c:v>
                </c:pt>
                <c:pt idx="1094">
                  <c:v>11.633400277777779</c:v>
                </c:pt>
                <c:pt idx="1095">
                  <c:v>11.634246944444445</c:v>
                </c:pt>
                <c:pt idx="1096">
                  <c:v>11.635092500000001</c:v>
                </c:pt>
                <c:pt idx="1097">
                  <c:v>11.635937500000001</c:v>
                </c:pt>
                <c:pt idx="1098">
                  <c:v>11.636782500000001</c:v>
                </c:pt>
                <c:pt idx="1099">
                  <c:v>11.637628055555556</c:v>
                </c:pt>
                <c:pt idx="1100">
                  <c:v>11.638473055555556</c:v>
                </c:pt>
                <c:pt idx="1101">
                  <c:v>11.639325000000001</c:v>
                </c:pt>
                <c:pt idx="1102">
                  <c:v>11.640170277777779</c:v>
                </c:pt>
                <c:pt idx="1103">
                  <c:v>11.641015277777779</c:v>
                </c:pt>
                <c:pt idx="1104">
                  <c:v>11.641860833333334</c:v>
                </c:pt>
                <c:pt idx="1105">
                  <c:v>11.642705833333334</c:v>
                </c:pt>
                <c:pt idx="1106">
                  <c:v>11.643551111111112</c:v>
                </c:pt>
                <c:pt idx="1107">
                  <c:v>11.64439638888889</c:v>
                </c:pt>
                <c:pt idx="1108">
                  <c:v>11.645241666666667</c:v>
                </c:pt>
                <c:pt idx="1109">
                  <c:v>11.646086666666667</c:v>
                </c:pt>
                <c:pt idx="1110">
                  <c:v>11.646932222222222</c:v>
                </c:pt>
                <c:pt idx="1111">
                  <c:v>11.647777222222224</c:v>
                </c:pt>
                <c:pt idx="1112">
                  <c:v>11.648625277777779</c:v>
                </c:pt>
                <c:pt idx="1113">
                  <c:v>11.649470833333334</c:v>
                </c:pt>
                <c:pt idx="1114">
                  <c:v>11.650322777777779</c:v>
                </c:pt>
                <c:pt idx="1115">
                  <c:v>11.651167777777779</c:v>
                </c:pt>
                <c:pt idx="1116">
                  <c:v>11.652014444444445</c:v>
                </c:pt>
                <c:pt idx="1117">
                  <c:v>11.652859722222223</c:v>
                </c:pt>
                <c:pt idx="1118">
                  <c:v>11.653705</c:v>
                </c:pt>
                <c:pt idx="1119">
                  <c:v>11.65455</c:v>
                </c:pt>
                <c:pt idx="1120">
                  <c:v>11.655395555555558</c:v>
                </c:pt>
                <c:pt idx="1121">
                  <c:v>11.656240555555557</c:v>
                </c:pt>
                <c:pt idx="1122">
                  <c:v>11.657085833333335</c:v>
                </c:pt>
                <c:pt idx="1123">
                  <c:v>11.657931111111113</c:v>
                </c:pt>
                <c:pt idx="1124">
                  <c:v>11.65877638888889</c:v>
                </c:pt>
                <c:pt idx="1125">
                  <c:v>11.65962138888889</c:v>
                </c:pt>
                <c:pt idx="1126">
                  <c:v>11.660466666666668</c:v>
                </c:pt>
                <c:pt idx="1127">
                  <c:v>11.661318333333334</c:v>
                </c:pt>
                <c:pt idx="1128">
                  <c:v>11.662163888888891</c:v>
                </c:pt>
                <c:pt idx="1129">
                  <c:v>11.663011944444445</c:v>
                </c:pt>
                <c:pt idx="1130">
                  <c:v>11.663857500000001</c:v>
                </c:pt>
                <c:pt idx="1131">
                  <c:v>11.664702500000001</c:v>
                </c:pt>
                <c:pt idx="1132">
                  <c:v>11.665547500000001</c:v>
                </c:pt>
                <c:pt idx="1133">
                  <c:v>11.666393055555556</c:v>
                </c:pt>
                <c:pt idx="1134">
                  <c:v>11.667238055555558</c:v>
                </c:pt>
                <c:pt idx="1135">
                  <c:v>11.668083333333335</c:v>
                </c:pt>
                <c:pt idx="1136">
                  <c:v>11.668928611111113</c:v>
                </c:pt>
                <c:pt idx="1137">
                  <c:v>11.669775277777779</c:v>
                </c:pt>
                <c:pt idx="1138">
                  <c:v>11.670620277777779</c:v>
                </c:pt>
                <c:pt idx="1139">
                  <c:v>11.671465833333334</c:v>
                </c:pt>
                <c:pt idx="1140">
                  <c:v>11.672317500000002</c:v>
                </c:pt>
                <c:pt idx="1141">
                  <c:v>11.67316277777778</c:v>
                </c:pt>
                <c:pt idx="1142">
                  <c:v>11.674008055555557</c:v>
                </c:pt>
                <c:pt idx="1143">
                  <c:v>11.674853055555557</c:v>
                </c:pt>
                <c:pt idx="1144">
                  <c:v>11.675698611111113</c:v>
                </c:pt>
                <c:pt idx="1145">
                  <c:v>11.676543611111112</c:v>
                </c:pt>
                <c:pt idx="1146">
                  <c:v>11.677391944444446</c:v>
                </c:pt>
                <c:pt idx="1147">
                  <c:v>11.678237222222224</c:v>
                </c:pt>
                <c:pt idx="1148">
                  <c:v>11.679082222222224</c:v>
                </c:pt>
                <c:pt idx="1149">
                  <c:v>11.679927777777779</c:v>
                </c:pt>
                <c:pt idx="1150">
                  <c:v>11.680772777777779</c:v>
                </c:pt>
                <c:pt idx="1151">
                  <c:v>11.681618055555557</c:v>
                </c:pt>
                <c:pt idx="1152">
                  <c:v>11.682463333333335</c:v>
                </c:pt>
                <c:pt idx="1153">
                  <c:v>11.683315</c:v>
                </c:pt>
                <c:pt idx="1154">
                  <c:v>11.684160555555557</c:v>
                </c:pt>
                <c:pt idx="1155">
                  <c:v>11.685005555555557</c:v>
                </c:pt>
                <c:pt idx="1156">
                  <c:v>11.685850555555557</c:v>
                </c:pt>
                <c:pt idx="1157">
                  <c:v>11.686696111111113</c:v>
                </c:pt>
                <c:pt idx="1158">
                  <c:v>11.687542777777779</c:v>
                </c:pt>
                <c:pt idx="1159">
                  <c:v>11.688387777777779</c:v>
                </c:pt>
                <c:pt idx="1160">
                  <c:v>11.689233333333334</c:v>
                </c:pt>
                <c:pt idx="1161">
                  <c:v>11.690078333333334</c:v>
                </c:pt>
                <c:pt idx="1162">
                  <c:v>11.690923333333334</c:v>
                </c:pt>
                <c:pt idx="1163">
                  <c:v>11.691768888888889</c:v>
                </c:pt>
                <c:pt idx="1164">
                  <c:v>11.692616944444445</c:v>
                </c:pt>
                <c:pt idx="1165">
                  <c:v>11.693462500000001</c:v>
                </c:pt>
                <c:pt idx="1166">
                  <c:v>11.694314166666668</c:v>
                </c:pt>
                <c:pt idx="1167">
                  <c:v>11.695159444444446</c:v>
                </c:pt>
                <c:pt idx="1168">
                  <c:v>11.696004444444446</c:v>
                </c:pt>
                <c:pt idx="1169">
                  <c:v>11.696849722222224</c:v>
                </c:pt>
                <c:pt idx="1170">
                  <c:v>11.697695000000001</c:v>
                </c:pt>
                <c:pt idx="1171">
                  <c:v>11.698540277777779</c:v>
                </c:pt>
                <c:pt idx="1172">
                  <c:v>11.699385277777779</c:v>
                </c:pt>
                <c:pt idx="1173">
                  <c:v>11.700230833333334</c:v>
                </c:pt>
                <c:pt idx="1174">
                  <c:v>11.701075833333334</c:v>
                </c:pt>
                <c:pt idx="1175">
                  <c:v>11.701921111111112</c:v>
                </c:pt>
                <c:pt idx="1176">
                  <c:v>11.70276638888889</c:v>
                </c:pt>
                <c:pt idx="1177">
                  <c:v>11.703611666666667</c:v>
                </c:pt>
                <c:pt idx="1178">
                  <c:v>11.704456666666667</c:v>
                </c:pt>
                <c:pt idx="1179">
                  <c:v>11.705318055555557</c:v>
                </c:pt>
                <c:pt idx="1180">
                  <c:v>11.706163333333334</c:v>
                </c:pt>
                <c:pt idx="1181">
                  <c:v>11.707011666666668</c:v>
                </c:pt>
                <c:pt idx="1182">
                  <c:v>11.707856666666668</c:v>
                </c:pt>
                <c:pt idx="1183">
                  <c:v>11.708701944444446</c:v>
                </c:pt>
                <c:pt idx="1184">
                  <c:v>11.709547222222223</c:v>
                </c:pt>
                <c:pt idx="1185">
                  <c:v>11.710392500000001</c:v>
                </c:pt>
                <c:pt idx="1186">
                  <c:v>11.711237500000001</c:v>
                </c:pt>
                <c:pt idx="1187">
                  <c:v>11.712082777777779</c:v>
                </c:pt>
                <c:pt idx="1188">
                  <c:v>11.712928055555556</c:v>
                </c:pt>
                <c:pt idx="1189">
                  <c:v>11.713773055555556</c:v>
                </c:pt>
                <c:pt idx="1190">
                  <c:v>11.714618611111112</c:v>
                </c:pt>
                <c:pt idx="1191">
                  <c:v>11.715463611111112</c:v>
                </c:pt>
                <c:pt idx="1192">
                  <c:v>11.716315555555557</c:v>
                </c:pt>
                <c:pt idx="1193">
                  <c:v>11.717160833333335</c:v>
                </c:pt>
                <c:pt idx="1194">
                  <c:v>11.718005833333335</c:v>
                </c:pt>
                <c:pt idx="1195">
                  <c:v>11.71885138888889</c:v>
                </c:pt>
                <c:pt idx="1196">
                  <c:v>11.71969638888889</c:v>
                </c:pt>
                <c:pt idx="1197">
                  <c:v>11.72054138888889</c:v>
                </c:pt>
                <c:pt idx="1198">
                  <c:v>11.721386944444445</c:v>
                </c:pt>
                <c:pt idx="1199">
                  <c:v>11.722235000000001</c:v>
                </c:pt>
                <c:pt idx="1200">
                  <c:v>11.723081944444445</c:v>
                </c:pt>
                <c:pt idx="1201">
                  <c:v>11.723926944444445</c:v>
                </c:pt>
                <c:pt idx="1202">
                  <c:v>11.724772222222224</c:v>
                </c:pt>
                <c:pt idx="1203">
                  <c:v>11.725617500000002</c:v>
                </c:pt>
                <c:pt idx="1204">
                  <c:v>11.72646277777778</c:v>
                </c:pt>
                <c:pt idx="1205">
                  <c:v>11.727314722222223</c:v>
                </c:pt>
                <c:pt idx="1206">
                  <c:v>11.728159722222223</c:v>
                </c:pt>
                <c:pt idx="1207">
                  <c:v>11.729005277777778</c:v>
                </c:pt>
                <c:pt idx="1208">
                  <c:v>11.729850277777778</c:v>
                </c:pt>
                <c:pt idx="1209">
                  <c:v>11.730695555555556</c:v>
                </c:pt>
                <c:pt idx="1210">
                  <c:v>11.731540555555556</c:v>
                </c:pt>
                <c:pt idx="1211">
                  <c:v>11.732385833333334</c:v>
                </c:pt>
                <c:pt idx="1212">
                  <c:v>11.733231111111113</c:v>
                </c:pt>
                <c:pt idx="1213">
                  <c:v>11.734076111111111</c:v>
                </c:pt>
                <c:pt idx="1214">
                  <c:v>11.734921666666668</c:v>
                </c:pt>
                <c:pt idx="1215">
                  <c:v>11.735766666666668</c:v>
                </c:pt>
                <c:pt idx="1216">
                  <c:v>11.736615</c:v>
                </c:pt>
                <c:pt idx="1217">
                  <c:v>11.737460277777778</c:v>
                </c:pt>
                <c:pt idx="1218">
                  <c:v>11.738312222222223</c:v>
                </c:pt>
                <c:pt idx="1219">
                  <c:v>11.739157222222223</c:v>
                </c:pt>
                <c:pt idx="1220">
                  <c:v>11.740004166666669</c:v>
                </c:pt>
                <c:pt idx="1221">
                  <c:v>11.740849166666667</c:v>
                </c:pt>
                <c:pt idx="1222">
                  <c:v>11.741694444444445</c:v>
                </c:pt>
                <c:pt idx="1223">
                  <c:v>11.742539444444446</c:v>
                </c:pt>
                <c:pt idx="1224">
                  <c:v>11.743385000000002</c:v>
                </c:pt>
                <c:pt idx="1225">
                  <c:v>11.744230000000002</c:v>
                </c:pt>
                <c:pt idx="1226">
                  <c:v>11.745075277777779</c:v>
                </c:pt>
                <c:pt idx="1227">
                  <c:v>11.745920555555557</c:v>
                </c:pt>
                <c:pt idx="1228">
                  <c:v>11.746765833333335</c:v>
                </c:pt>
                <c:pt idx="1229">
                  <c:v>11.747610833333335</c:v>
                </c:pt>
                <c:pt idx="1230">
                  <c:v>11.748456111111112</c:v>
                </c:pt>
                <c:pt idx="1231">
                  <c:v>11.749308333333335</c:v>
                </c:pt>
                <c:pt idx="1232">
                  <c:v>11.750153333333335</c:v>
                </c:pt>
                <c:pt idx="1233">
                  <c:v>11.75100138888889</c:v>
                </c:pt>
                <c:pt idx="1234">
                  <c:v>11.751846944444445</c:v>
                </c:pt>
                <c:pt idx="1235">
                  <c:v>11.752691944444445</c:v>
                </c:pt>
                <c:pt idx="1236">
                  <c:v>11.753537222222224</c:v>
                </c:pt>
                <c:pt idx="1237">
                  <c:v>11.754382500000002</c:v>
                </c:pt>
                <c:pt idx="1238">
                  <c:v>11.75522777777778</c:v>
                </c:pt>
                <c:pt idx="1239">
                  <c:v>11.75607277777778</c:v>
                </c:pt>
                <c:pt idx="1240">
                  <c:v>11.756918055555557</c:v>
                </c:pt>
                <c:pt idx="1241">
                  <c:v>11.757764722222223</c:v>
                </c:pt>
                <c:pt idx="1242">
                  <c:v>11.758610000000001</c:v>
                </c:pt>
                <c:pt idx="1243">
                  <c:v>11.759455277777779</c:v>
                </c:pt>
                <c:pt idx="1244">
                  <c:v>11.760307222222224</c:v>
                </c:pt>
                <c:pt idx="1245">
                  <c:v>11.761152500000001</c:v>
                </c:pt>
                <c:pt idx="1246">
                  <c:v>11.761997500000001</c:v>
                </c:pt>
                <c:pt idx="1247">
                  <c:v>11.762842777777779</c:v>
                </c:pt>
                <c:pt idx="1248">
                  <c:v>11.763688055555557</c:v>
                </c:pt>
                <c:pt idx="1249">
                  <c:v>11.764533055555557</c:v>
                </c:pt>
                <c:pt idx="1250">
                  <c:v>11.765378611111112</c:v>
                </c:pt>
                <c:pt idx="1251">
                  <c:v>11.766226666666668</c:v>
                </c:pt>
                <c:pt idx="1252">
                  <c:v>11.767071666666668</c:v>
                </c:pt>
                <c:pt idx="1253">
                  <c:v>11.767917222222223</c:v>
                </c:pt>
                <c:pt idx="1254">
                  <c:v>11.768762222222223</c:v>
                </c:pt>
                <c:pt idx="1255">
                  <c:v>11.769607500000001</c:v>
                </c:pt>
                <c:pt idx="1256">
                  <c:v>11.770452777777779</c:v>
                </c:pt>
                <c:pt idx="1257">
                  <c:v>11.771304722222224</c:v>
                </c:pt>
                <c:pt idx="1258">
                  <c:v>11.772149722222224</c:v>
                </c:pt>
                <c:pt idx="1259">
                  <c:v>11.772995000000002</c:v>
                </c:pt>
                <c:pt idx="1260">
                  <c:v>11.773840000000002</c:v>
                </c:pt>
                <c:pt idx="1261">
                  <c:v>11.774685555555557</c:v>
                </c:pt>
                <c:pt idx="1262">
                  <c:v>11.77554138888889</c:v>
                </c:pt>
                <c:pt idx="1263">
                  <c:v>11.776387222222223</c:v>
                </c:pt>
                <c:pt idx="1264">
                  <c:v>11.777233055555557</c:v>
                </c:pt>
                <c:pt idx="1265">
                  <c:v>11.77807888888889</c:v>
                </c:pt>
                <c:pt idx="1266">
                  <c:v>11.778924722222223</c:v>
                </c:pt>
                <c:pt idx="1267">
                  <c:v>11.779770833333334</c:v>
                </c:pt>
                <c:pt idx="1268">
                  <c:v>11.780619722222223</c:v>
                </c:pt>
                <c:pt idx="1269">
                  <c:v>11.781465833333334</c:v>
                </c:pt>
                <c:pt idx="1270">
                  <c:v>11.782318611111112</c:v>
                </c:pt>
                <c:pt idx="1271">
                  <c:v>11.783164444444445</c:v>
                </c:pt>
                <c:pt idx="1272">
                  <c:v>11.784010555555557</c:v>
                </c:pt>
                <c:pt idx="1273">
                  <c:v>11.78485638888889</c:v>
                </c:pt>
                <c:pt idx="1274">
                  <c:v>11.785702222222223</c:v>
                </c:pt>
                <c:pt idx="1275">
                  <c:v>11.786548333333334</c:v>
                </c:pt>
                <c:pt idx="1276">
                  <c:v>11.787394166666669</c:v>
                </c:pt>
                <c:pt idx="1277">
                  <c:v>11.788240000000002</c:v>
                </c:pt>
                <c:pt idx="1278">
                  <c:v>11.789086111111112</c:v>
                </c:pt>
                <c:pt idx="1279">
                  <c:v>11.789931944444445</c:v>
                </c:pt>
                <c:pt idx="1280">
                  <c:v>11.790778055555556</c:v>
                </c:pt>
                <c:pt idx="1281">
                  <c:v>11.791623888888889</c:v>
                </c:pt>
                <c:pt idx="1282">
                  <c:v>11.792480277777779</c:v>
                </c:pt>
                <c:pt idx="1283">
                  <c:v>11.793333055555557</c:v>
                </c:pt>
                <c:pt idx="1284">
                  <c:v>11.794179166666668</c:v>
                </c:pt>
                <c:pt idx="1285">
                  <c:v>11.795028055555557</c:v>
                </c:pt>
                <c:pt idx="1286">
                  <c:v>11.79587388888889</c:v>
                </c:pt>
                <c:pt idx="1287">
                  <c:v>11.796719722222223</c:v>
                </c:pt>
                <c:pt idx="1288">
                  <c:v>11.797565555555558</c:v>
                </c:pt>
                <c:pt idx="1289">
                  <c:v>11.798411666666668</c:v>
                </c:pt>
                <c:pt idx="1290">
                  <c:v>11.799257500000001</c:v>
                </c:pt>
                <c:pt idx="1291">
                  <c:v>11.800103333333334</c:v>
                </c:pt>
                <c:pt idx="1292">
                  <c:v>11.800949444444445</c:v>
                </c:pt>
                <c:pt idx="1293">
                  <c:v>11.80179527777778</c:v>
                </c:pt>
                <c:pt idx="1294">
                  <c:v>11.80264138888889</c:v>
                </c:pt>
                <c:pt idx="1295">
                  <c:v>11.803487222222223</c:v>
                </c:pt>
                <c:pt idx="1296">
                  <c:v>11.804340000000002</c:v>
                </c:pt>
                <c:pt idx="1297">
                  <c:v>11.805185833333335</c:v>
                </c:pt>
                <c:pt idx="1298">
                  <c:v>11.806031944444445</c:v>
                </c:pt>
                <c:pt idx="1299">
                  <c:v>11.806877500000001</c:v>
                </c:pt>
                <c:pt idx="1300">
                  <c:v>11.807723333333335</c:v>
                </c:pt>
                <c:pt idx="1301">
                  <c:v>11.808569444444446</c:v>
                </c:pt>
                <c:pt idx="1302">
                  <c:v>11.809415277777779</c:v>
                </c:pt>
                <c:pt idx="1303">
                  <c:v>11.810265833333334</c:v>
                </c:pt>
                <c:pt idx="1304">
                  <c:v>11.811111666666667</c:v>
                </c:pt>
                <c:pt idx="1305">
                  <c:v>11.81195777777778</c:v>
                </c:pt>
                <c:pt idx="1306">
                  <c:v>11.812803611111113</c:v>
                </c:pt>
                <c:pt idx="1307">
                  <c:v>11.813649444444446</c:v>
                </c:pt>
                <c:pt idx="1308">
                  <c:v>11.814495555555556</c:v>
                </c:pt>
                <c:pt idx="1309">
                  <c:v>11.815348333333334</c:v>
                </c:pt>
                <c:pt idx="1310">
                  <c:v>11.816194166666667</c:v>
                </c:pt>
                <c:pt idx="1311">
                  <c:v>11.81704</c:v>
                </c:pt>
                <c:pt idx="1312">
                  <c:v>11.817886111111113</c:v>
                </c:pt>
                <c:pt idx="1313">
                  <c:v>11.818731666666668</c:v>
                </c:pt>
                <c:pt idx="1314">
                  <c:v>11.819577777777779</c:v>
                </c:pt>
                <c:pt idx="1315">
                  <c:v>11.820423611111112</c:v>
                </c:pt>
                <c:pt idx="1316">
                  <c:v>11.821269444444447</c:v>
                </c:pt>
                <c:pt idx="1317">
                  <c:v>11.822115555555557</c:v>
                </c:pt>
                <c:pt idx="1318">
                  <c:v>11.82296138888889</c:v>
                </c:pt>
                <c:pt idx="1319">
                  <c:v>11.823807222222223</c:v>
                </c:pt>
                <c:pt idx="1320">
                  <c:v>11.824653333333334</c:v>
                </c:pt>
                <c:pt idx="1321">
                  <c:v>11.825506666666667</c:v>
                </c:pt>
                <c:pt idx="1322">
                  <c:v>11.826359444444446</c:v>
                </c:pt>
                <c:pt idx="1323">
                  <c:v>11.827205277777779</c:v>
                </c:pt>
                <c:pt idx="1324">
                  <c:v>11.82805277777778</c:v>
                </c:pt>
                <c:pt idx="1325">
                  <c:v>11.828898611111113</c:v>
                </c:pt>
                <c:pt idx="1326">
                  <c:v>11.829744444444446</c:v>
                </c:pt>
                <c:pt idx="1327">
                  <c:v>11.830590555555556</c:v>
                </c:pt>
                <c:pt idx="1328">
                  <c:v>11.831436388888889</c:v>
                </c:pt>
                <c:pt idx="1329">
                  <c:v>11.832282500000002</c:v>
                </c:pt>
                <c:pt idx="1330">
                  <c:v>11.833128333333335</c:v>
                </c:pt>
                <c:pt idx="1331">
                  <c:v>11.833974166666668</c:v>
                </c:pt>
                <c:pt idx="1332">
                  <c:v>11.834820277777778</c:v>
                </c:pt>
                <c:pt idx="1333">
                  <c:v>11.835666111111113</c:v>
                </c:pt>
                <c:pt idx="1334">
                  <c:v>11.836511944444446</c:v>
                </c:pt>
                <c:pt idx="1335">
                  <c:v>11.837364444444447</c:v>
                </c:pt>
                <c:pt idx="1336">
                  <c:v>11.838210555555557</c:v>
                </c:pt>
                <c:pt idx="1337">
                  <c:v>11.83905638888889</c:v>
                </c:pt>
                <c:pt idx="1338">
                  <c:v>11.839905555555557</c:v>
                </c:pt>
                <c:pt idx="1339">
                  <c:v>11.84075138888889</c:v>
                </c:pt>
                <c:pt idx="1340">
                  <c:v>11.841597222222223</c:v>
                </c:pt>
                <c:pt idx="1341">
                  <c:v>11.842443333333335</c:v>
                </c:pt>
                <c:pt idx="1342">
                  <c:v>11.843289166666668</c:v>
                </c:pt>
                <c:pt idx="1343">
                  <c:v>11.844135277777779</c:v>
                </c:pt>
                <c:pt idx="1344">
                  <c:v>11.844981111111112</c:v>
                </c:pt>
                <c:pt idx="1345">
                  <c:v>11.845828333333335</c:v>
                </c:pt>
                <c:pt idx="1346">
                  <c:v>11.846674444444446</c:v>
                </c:pt>
                <c:pt idx="1347">
                  <c:v>11.847520277777779</c:v>
                </c:pt>
                <c:pt idx="1348">
                  <c:v>11.848372777777779</c:v>
                </c:pt>
                <c:pt idx="1349">
                  <c:v>11.84921888888889</c:v>
                </c:pt>
                <c:pt idx="1350">
                  <c:v>11.850064722222223</c:v>
                </c:pt>
                <c:pt idx="1351">
                  <c:v>11.850910555555556</c:v>
                </c:pt>
                <c:pt idx="1352">
                  <c:v>11.851756666666668</c:v>
                </c:pt>
                <c:pt idx="1353">
                  <c:v>11.852602500000001</c:v>
                </c:pt>
                <c:pt idx="1354">
                  <c:v>11.853448333333334</c:v>
                </c:pt>
                <c:pt idx="1355">
                  <c:v>11.854297500000001</c:v>
                </c:pt>
                <c:pt idx="1356">
                  <c:v>11.855143333333334</c:v>
                </c:pt>
                <c:pt idx="1357">
                  <c:v>11.855989444444445</c:v>
                </c:pt>
                <c:pt idx="1358">
                  <c:v>11.85683527777778</c:v>
                </c:pt>
                <c:pt idx="1359">
                  <c:v>11.85768138888889</c:v>
                </c:pt>
                <c:pt idx="1360">
                  <c:v>11.858527222222223</c:v>
                </c:pt>
                <c:pt idx="1361">
                  <c:v>11.859379722222224</c:v>
                </c:pt>
                <c:pt idx="1362">
                  <c:v>11.860225555555557</c:v>
                </c:pt>
                <c:pt idx="1363">
                  <c:v>11.861071666666668</c:v>
                </c:pt>
                <c:pt idx="1364">
                  <c:v>11.861917500000001</c:v>
                </c:pt>
                <c:pt idx="1365">
                  <c:v>11.862765277777779</c:v>
                </c:pt>
                <c:pt idx="1366">
                  <c:v>11.863610833333334</c:v>
                </c:pt>
                <c:pt idx="1367">
                  <c:v>11.864456666666667</c:v>
                </c:pt>
                <c:pt idx="1368">
                  <c:v>11.865302777777778</c:v>
                </c:pt>
                <c:pt idx="1369">
                  <c:v>11.866148611111113</c:v>
                </c:pt>
                <c:pt idx="1370">
                  <c:v>11.866994444444446</c:v>
                </c:pt>
                <c:pt idx="1371">
                  <c:v>11.867840555555556</c:v>
                </c:pt>
                <c:pt idx="1372">
                  <c:v>11.868686388888889</c:v>
                </c:pt>
                <c:pt idx="1373">
                  <c:v>11.869535555555556</c:v>
                </c:pt>
                <c:pt idx="1374">
                  <c:v>11.870388055555557</c:v>
                </c:pt>
                <c:pt idx="1375">
                  <c:v>11.87123388888889</c:v>
                </c:pt>
                <c:pt idx="1376">
                  <c:v>11.872079722222223</c:v>
                </c:pt>
                <c:pt idx="1377">
                  <c:v>11.872925833333335</c:v>
                </c:pt>
                <c:pt idx="1378">
                  <c:v>11.873771666666668</c:v>
                </c:pt>
                <c:pt idx="1379">
                  <c:v>11.874617777777779</c:v>
                </c:pt>
                <c:pt idx="1380">
                  <c:v>11.875463611111112</c:v>
                </c:pt>
                <c:pt idx="1381">
                  <c:v>11.876309444444445</c:v>
                </c:pt>
                <c:pt idx="1382">
                  <c:v>11.877155555555557</c:v>
                </c:pt>
                <c:pt idx="1383">
                  <c:v>11.87800138888889</c:v>
                </c:pt>
                <c:pt idx="1384">
                  <c:v>11.878847222222223</c:v>
                </c:pt>
                <c:pt idx="1385">
                  <c:v>11.879693333333334</c:v>
                </c:pt>
                <c:pt idx="1386">
                  <c:v>11.880540555555557</c:v>
                </c:pt>
                <c:pt idx="1387">
                  <c:v>11.881393055555556</c:v>
                </c:pt>
                <c:pt idx="1388">
                  <c:v>11.882239166666668</c:v>
                </c:pt>
                <c:pt idx="1389">
                  <c:v>11.883085000000001</c:v>
                </c:pt>
                <c:pt idx="1390">
                  <c:v>11.883934166666668</c:v>
                </c:pt>
                <c:pt idx="1391">
                  <c:v>11.884780000000001</c:v>
                </c:pt>
                <c:pt idx="1392">
                  <c:v>11.885625833333334</c:v>
                </c:pt>
                <c:pt idx="1393">
                  <c:v>11.886471944444445</c:v>
                </c:pt>
                <c:pt idx="1394">
                  <c:v>11.887317777777779</c:v>
                </c:pt>
                <c:pt idx="1395">
                  <c:v>11.88816388888889</c:v>
                </c:pt>
                <c:pt idx="1396">
                  <c:v>11.889009722222223</c:v>
                </c:pt>
                <c:pt idx="1397">
                  <c:v>11.889855555555556</c:v>
                </c:pt>
                <c:pt idx="1398">
                  <c:v>11.890701666666669</c:v>
                </c:pt>
                <c:pt idx="1399">
                  <c:v>11.891547500000001</c:v>
                </c:pt>
                <c:pt idx="1400">
                  <c:v>11.892400000000002</c:v>
                </c:pt>
                <c:pt idx="1401">
                  <c:v>11.893245833333335</c:v>
                </c:pt>
                <c:pt idx="1402">
                  <c:v>11.894091944444446</c:v>
                </c:pt>
                <c:pt idx="1403">
                  <c:v>11.894937777777779</c:v>
                </c:pt>
                <c:pt idx="1404">
                  <c:v>11.895783611111112</c:v>
                </c:pt>
                <c:pt idx="1405">
                  <c:v>11.896629722222224</c:v>
                </c:pt>
                <c:pt idx="1406">
                  <c:v>11.897475555555557</c:v>
                </c:pt>
                <c:pt idx="1407">
                  <c:v>11.898326111111112</c:v>
                </c:pt>
                <c:pt idx="1408">
                  <c:v>11.899171944444445</c:v>
                </c:pt>
                <c:pt idx="1409">
                  <c:v>11.900018055555556</c:v>
                </c:pt>
                <c:pt idx="1410">
                  <c:v>11.900863888888891</c:v>
                </c:pt>
                <c:pt idx="1411">
                  <c:v>11.901709722222224</c:v>
                </c:pt>
                <c:pt idx="1412">
                  <c:v>11.902555833333334</c:v>
                </c:pt>
                <c:pt idx="1413">
                  <c:v>11.903408333333335</c:v>
                </c:pt>
                <c:pt idx="1414">
                  <c:v>11.904254166666668</c:v>
                </c:pt>
                <c:pt idx="1415">
                  <c:v>11.905100277777779</c:v>
                </c:pt>
                <c:pt idx="1416">
                  <c:v>11.905946111111112</c:v>
                </c:pt>
                <c:pt idx="1417">
                  <c:v>11.906791944444446</c:v>
                </c:pt>
                <c:pt idx="1418">
                  <c:v>11.907638055555557</c:v>
                </c:pt>
                <c:pt idx="1419">
                  <c:v>11.90848388888889</c:v>
                </c:pt>
                <c:pt idx="1420">
                  <c:v>11.909329722222223</c:v>
                </c:pt>
                <c:pt idx="1421">
                  <c:v>11.910175833333334</c:v>
                </c:pt>
                <c:pt idx="1422">
                  <c:v>11.911021666666668</c:v>
                </c:pt>
                <c:pt idx="1423">
                  <c:v>11.911867777777779</c:v>
                </c:pt>
                <c:pt idx="1424">
                  <c:v>11.912713611111112</c:v>
                </c:pt>
                <c:pt idx="1425">
                  <c:v>11.913562777777779</c:v>
                </c:pt>
                <c:pt idx="1426">
                  <c:v>11.914415000000002</c:v>
                </c:pt>
                <c:pt idx="1427">
                  <c:v>11.915261111111112</c:v>
                </c:pt>
                <c:pt idx="1428">
                  <c:v>11.916108333333334</c:v>
                </c:pt>
                <c:pt idx="1429">
                  <c:v>11.916954444444446</c:v>
                </c:pt>
                <c:pt idx="1430">
                  <c:v>11.917800277777779</c:v>
                </c:pt>
                <c:pt idx="1431">
                  <c:v>11.918646111111112</c:v>
                </c:pt>
                <c:pt idx="1432">
                  <c:v>11.919492222222223</c:v>
                </c:pt>
                <c:pt idx="1433">
                  <c:v>11.920338055555558</c:v>
                </c:pt>
                <c:pt idx="1434">
                  <c:v>11.921184166666668</c:v>
                </c:pt>
                <c:pt idx="1435">
                  <c:v>11.922030000000001</c:v>
                </c:pt>
                <c:pt idx="1436">
                  <c:v>11.922875833333334</c:v>
                </c:pt>
                <c:pt idx="1437">
                  <c:v>11.923721944444445</c:v>
                </c:pt>
                <c:pt idx="1438">
                  <c:v>11.92456777777778</c:v>
                </c:pt>
                <c:pt idx="1439">
                  <c:v>11.925420555555556</c:v>
                </c:pt>
                <c:pt idx="1440">
                  <c:v>11.926266388888891</c:v>
                </c:pt>
                <c:pt idx="1441">
                  <c:v>11.927112500000002</c:v>
                </c:pt>
                <c:pt idx="1442">
                  <c:v>11.927961111111113</c:v>
                </c:pt>
                <c:pt idx="1443">
                  <c:v>11.928807222222224</c:v>
                </c:pt>
                <c:pt idx="1444">
                  <c:v>11.929653055555557</c:v>
                </c:pt>
                <c:pt idx="1445">
                  <c:v>11.930499166666667</c:v>
                </c:pt>
                <c:pt idx="1446">
                  <c:v>11.931345</c:v>
                </c:pt>
                <c:pt idx="1447">
                  <c:v>11.932190833333335</c:v>
                </c:pt>
                <c:pt idx="1448">
                  <c:v>11.933038611111112</c:v>
                </c:pt>
                <c:pt idx="1449">
                  <c:v>11.933884166666667</c:v>
                </c:pt>
                <c:pt idx="1450">
                  <c:v>11.93473027777778</c:v>
                </c:pt>
                <c:pt idx="1451">
                  <c:v>11.935576111111112</c:v>
                </c:pt>
                <c:pt idx="1452">
                  <c:v>11.936428888888891</c:v>
                </c:pt>
                <c:pt idx="1453">
                  <c:v>11.937274722222224</c:v>
                </c:pt>
                <c:pt idx="1454">
                  <c:v>11.938120833333334</c:v>
                </c:pt>
                <c:pt idx="1455">
                  <c:v>11.938966666666667</c:v>
                </c:pt>
                <c:pt idx="1456">
                  <c:v>11.939812500000002</c:v>
                </c:pt>
                <c:pt idx="1457">
                  <c:v>11.940658611111113</c:v>
                </c:pt>
                <c:pt idx="1458">
                  <c:v>11.941504444444446</c:v>
                </c:pt>
                <c:pt idx="1459">
                  <c:v>11.942350555555556</c:v>
                </c:pt>
                <c:pt idx="1460">
                  <c:v>11.943199166666668</c:v>
                </c:pt>
                <c:pt idx="1461">
                  <c:v>11.944045277777779</c:v>
                </c:pt>
                <c:pt idx="1462">
                  <c:v>11.944891111111112</c:v>
                </c:pt>
                <c:pt idx="1463">
                  <c:v>11.945736944444446</c:v>
                </c:pt>
                <c:pt idx="1464">
                  <c:v>11.946583055555557</c:v>
                </c:pt>
                <c:pt idx="1465">
                  <c:v>11.947435833333335</c:v>
                </c:pt>
                <c:pt idx="1466">
                  <c:v>11.948281666666668</c:v>
                </c:pt>
                <c:pt idx="1467">
                  <c:v>11.949127500000001</c:v>
                </c:pt>
                <c:pt idx="1468">
                  <c:v>11.949973611111112</c:v>
                </c:pt>
                <c:pt idx="1469">
                  <c:v>11.950820833333335</c:v>
                </c:pt>
                <c:pt idx="1470">
                  <c:v>11.951666944444446</c:v>
                </c:pt>
                <c:pt idx="1471">
                  <c:v>11.952512777777779</c:v>
                </c:pt>
                <c:pt idx="1472">
                  <c:v>11.953358611111112</c:v>
                </c:pt>
                <c:pt idx="1473">
                  <c:v>11.954204722222224</c:v>
                </c:pt>
                <c:pt idx="1474">
                  <c:v>11.955050555555557</c:v>
                </c:pt>
                <c:pt idx="1475">
                  <c:v>11.95589638888889</c:v>
                </c:pt>
                <c:pt idx="1476">
                  <c:v>11.956742500000001</c:v>
                </c:pt>
                <c:pt idx="1477">
                  <c:v>11.957591111111112</c:v>
                </c:pt>
                <c:pt idx="1478">
                  <c:v>11.958448333333335</c:v>
                </c:pt>
                <c:pt idx="1479">
                  <c:v>11.959294166666668</c:v>
                </c:pt>
                <c:pt idx="1480">
                  <c:v>11.960140277777779</c:v>
                </c:pt>
                <c:pt idx="1481">
                  <c:v>11.960986111111112</c:v>
                </c:pt>
                <c:pt idx="1482">
                  <c:v>11.961831944444446</c:v>
                </c:pt>
                <c:pt idx="1483">
                  <c:v>11.962678055555557</c:v>
                </c:pt>
                <c:pt idx="1484">
                  <c:v>11.96352388888889</c:v>
                </c:pt>
                <c:pt idx="1485">
                  <c:v>11.964369722222223</c:v>
                </c:pt>
                <c:pt idx="1486">
                  <c:v>11.965215833333335</c:v>
                </c:pt>
                <c:pt idx="1487">
                  <c:v>11.966061666666668</c:v>
                </c:pt>
                <c:pt idx="1488">
                  <c:v>11.966907777777779</c:v>
                </c:pt>
                <c:pt idx="1489">
                  <c:v>11.967753611111112</c:v>
                </c:pt>
                <c:pt idx="1490">
                  <c:v>11.968600833333335</c:v>
                </c:pt>
                <c:pt idx="1491">
                  <c:v>11.969453611111112</c:v>
                </c:pt>
                <c:pt idx="1492">
                  <c:v>11.970299722222224</c:v>
                </c:pt>
                <c:pt idx="1493">
                  <c:v>11.971145555555557</c:v>
                </c:pt>
                <c:pt idx="1494">
                  <c:v>11.971994722222224</c:v>
                </c:pt>
                <c:pt idx="1495">
                  <c:v>11.972840555555557</c:v>
                </c:pt>
                <c:pt idx="1496">
                  <c:v>11.973686111111112</c:v>
                </c:pt>
                <c:pt idx="1497">
                  <c:v>11.974532222222223</c:v>
                </c:pt>
                <c:pt idx="1498">
                  <c:v>11.975378055555556</c:v>
                </c:pt>
                <c:pt idx="1499">
                  <c:v>11.976224166666668</c:v>
                </c:pt>
                <c:pt idx="1500">
                  <c:v>11.977070000000001</c:v>
                </c:pt>
                <c:pt idx="1501">
                  <c:v>11.977915833333334</c:v>
                </c:pt>
                <c:pt idx="1502">
                  <c:v>11.978761944444445</c:v>
                </c:pt>
                <c:pt idx="1503">
                  <c:v>11.97960777777778</c:v>
                </c:pt>
                <c:pt idx="1504">
                  <c:v>11.980460555555556</c:v>
                </c:pt>
                <c:pt idx="1505">
                  <c:v>11.981306388888889</c:v>
                </c:pt>
                <c:pt idx="1506">
                  <c:v>11.982152222222224</c:v>
                </c:pt>
                <c:pt idx="1507">
                  <c:v>11.982998055555557</c:v>
                </c:pt>
                <c:pt idx="1508">
                  <c:v>11.983844166666668</c:v>
                </c:pt>
                <c:pt idx="1509">
                  <c:v>11.984690000000001</c:v>
                </c:pt>
                <c:pt idx="1510">
                  <c:v>11.985537500000001</c:v>
                </c:pt>
                <c:pt idx="1511">
                  <c:v>11.986383611111112</c:v>
                </c:pt>
                <c:pt idx="1512">
                  <c:v>11.987232222222223</c:v>
                </c:pt>
                <c:pt idx="1513">
                  <c:v>11.988078333333334</c:v>
                </c:pt>
                <c:pt idx="1514">
                  <c:v>11.988924166666667</c:v>
                </c:pt>
                <c:pt idx="1515">
                  <c:v>11.989770277777779</c:v>
                </c:pt>
                <c:pt idx="1516">
                  <c:v>11.990616111111112</c:v>
                </c:pt>
                <c:pt idx="1517">
                  <c:v>11.991468888888891</c:v>
                </c:pt>
                <c:pt idx="1518">
                  <c:v>11.992314722222224</c:v>
                </c:pt>
                <c:pt idx="1519">
                  <c:v>11.993160833333334</c:v>
                </c:pt>
                <c:pt idx="1520">
                  <c:v>11.994006666666667</c:v>
                </c:pt>
                <c:pt idx="1521">
                  <c:v>11.9948525</c:v>
                </c:pt>
                <c:pt idx="1522">
                  <c:v>11.995698611111113</c:v>
                </c:pt>
                <c:pt idx="1523">
                  <c:v>11.996544444444446</c:v>
                </c:pt>
                <c:pt idx="1524">
                  <c:v>11.997390555555556</c:v>
                </c:pt>
                <c:pt idx="1525">
                  <c:v>11.998236111111112</c:v>
                </c:pt>
                <c:pt idx="1526">
                  <c:v>11.999081944444445</c:v>
                </c:pt>
                <c:pt idx="1527">
                  <c:v>11.999928055555557</c:v>
                </c:pt>
                <c:pt idx="1528">
                  <c:v>12.00077388888889</c:v>
                </c:pt>
                <c:pt idx="1529">
                  <c:v>12.001619722222223</c:v>
                </c:pt>
                <c:pt idx="1530">
                  <c:v>12.002475833333335</c:v>
                </c:pt>
                <c:pt idx="1531">
                  <c:v>12.003323055555557</c:v>
                </c:pt>
                <c:pt idx="1532">
                  <c:v>12.00416888888889</c:v>
                </c:pt>
                <c:pt idx="1533">
                  <c:v>12.005015</c:v>
                </c:pt>
                <c:pt idx="1534">
                  <c:v>12.005860833333335</c:v>
                </c:pt>
                <c:pt idx="1535">
                  <c:v>12.006706944444446</c:v>
                </c:pt>
                <c:pt idx="1536">
                  <c:v>12.007552777777779</c:v>
                </c:pt>
                <c:pt idx="1537">
                  <c:v>12.008398611111112</c:v>
                </c:pt>
                <c:pt idx="1538">
                  <c:v>12.009244722222224</c:v>
                </c:pt>
                <c:pt idx="1539">
                  <c:v>12.010090277777779</c:v>
                </c:pt>
                <c:pt idx="1540">
                  <c:v>12.010936111111112</c:v>
                </c:pt>
                <c:pt idx="1541">
                  <c:v>12.011782222222223</c:v>
                </c:pt>
                <c:pt idx="1542">
                  <c:v>12.012628055555556</c:v>
                </c:pt>
                <c:pt idx="1543">
                  <c:v>12.013480833333334</c:v>
                </c:pt>
                <c:pt idx="1544">
                  <c:v>12.014326944444445</c:v>
                </c:pt>
                <c:pt idx="1545">
                  <c:v>12.01517277777778</c:v>
                </c:pt>
                <c:pt idx="1546">
                  <c:v>12.016018611111113</c:v>
                </c:pt>
                <c:pt idx="1547">
                  <c:v>12.016867500000002</c:v>
                </c:pt>
                <c:pt idx="1548">
                  <c:v>12.017713333333335</c:v>
                </c:pt>
                <c:pt idx="1549">
                  <c:v>12.018559444444445</c:v>
                </c:pt>
                <c:pt idx="1550">
                  <c:v>12.019405277777778</c:v>
                </c:pt>
                <c:pt idx="1551">
                  <c:v>12.020251111111111</c:v>
                </c:pt>
                <c:pt idx="1552">
                  <c:v>12.021108055555557</c:v>
                </c:pt>
                <c:pt idx="1553">
                  <c:v>12.021953888888889</c:v>
                </c:pt>
                <c:pt idx="1554">
                  <c:v>12.022799722222224</c:v>
                </c:pt>
                <c:pt idx="1555">
                  <c:v>12.023645833333335</c:v>
                </c:pt>
                <c:pt idx="1556">
                  <c:v>12.024498611111113</c:v>
                </c:pt>
                <c:pt idx="1557">
                  <c:v>12.025344166666668</c:v>
                </c:pt>
                <c:pt idx="1558">
                  <c:v>12.026190000000001</c:v>
                </c:pt>
                <c:pt idx="1559">
                  <c:v>12.027036111111112</c:v>
                </c:pt>
                <c:pt idx="1560">
                  <c:v>12.027881944444445</c:v>
                </c:pt>
                <c:pt idx="1561">
                  <c:v>12.028728055555558</c:v>
                </c:pt>
                <c:pt idx="1562">
                  <c:v>12.029573888888891</c:v>
                </c:pt>
                <c:pt idx="1563">
                  <c:v>12.030419722222224</c:v>
                </c:pt>
                <c:pt idx="1564">
                  <c:v>12.03126888888889</c:v>
                </c:pt>
                <c:pt idx="1565">
                  <c:v>12.032114722222223</c:v>
                </c:pt>
                <c:pt idx="1566">
                  <c:v>12.032960833333334</c:v>
                </c:pt>
                <c:pt idx="1567">
                  <c:v>12.033806666666667</c:v>
                </c:pt>
                <c:pt idx="1568">
                  <c:v>12.034652777777779</c:v>
                </c:pt>
                <c:pt idx="1569">
                  <c:v>12.035505000000001</c:v>
                </c:pt>
                <c:pt idx="1570">
                  <c:v>12.036351111111113</c:v>
                </c:pt>
                <c:pt idx="1571">
                  <c:v>12.037196944444446</c:v>
                </c:pt>
                <c:pt idx="1572">
                  <c:v>12.038043055555557</c:v>
                </c:pt>
                <c:pt idx="1573">
                  <c:v>12.038890555555557</c:v>
                </c:pt>
                <c:pt idx="1574">
                  <c:v>12.03973638888889</c:v>
                </c:pt>
                <c:pt idx="1575">
                  <c:v>12.040582500000001</c:v>
                </c:pt>
                <c:pt idx="1576">
                  <c:v>12.041428055555556</c:v>
                </c:pt>
                <c:pt idx="1577">
                  <c:v>12.042274166666669</c:v>
                </c:pt>
                <c:pt idx="1578">
                  <c:v>12.043120000000002</c:v>
                </c:pt>
                <c:pt idx="1579">
                  <c:v>12.043965833333335</c:v>
                </c:pt>
                <c:pt idx="1580">
                  <c:v>12.044811944444445</c:v>
                </c:pt>
                <c:pt idx="1581">
                  <c:v>12.045657777777778</c:v>
                </c:pt>
                <c:pt idx="1582">
                  <c:v>12.046513333333335</c:v>
                </c:pt>
                <c:pt idx="1583">
                  <c:v>12.047359444444446</c:v>
                </c:pt>
                <c:pt idx="1584">
                  <c:v>12.048205277777779</c:v>
                </c:pt>
                <c:pt idx="1585">
                  <c:v>12.049051111111112</c:v>
                </c:pt>
                <c:pt idx="1586">
                  <c:v>12.049897222222224</c:v>
                </c:pt>
                <c:pt idx="1587">
                  <c:v>12.050743055555557</c:v>
                </c:pt>
                <c:pt idx="1588">
                  <c:v>12.051589166666668</c:v>
                </c:pt>
                <c:pt idx="1589">
                  <c:v>12.052435000000001</c:v>
                </c:pt>
                <c:pt idx="1590">
                  <c:v>12.053280833333334</c:v>
                </c:pt>
                <c:pt idx="1591">
                  <c:v>12.054126944444446</c:v>
                </c:pt>
                <c:pt idx="1592">
                  <c:v>12.054972777777779</c:v>
                </c:pt>
                <c:pt idx="1593">
                  <c:v>12.055818611111112</c:v>
                </c:pt>
                <c:pt idx="1594">
                  <c:v>12.056666111111113</c:v>
                </c:pt>
                <c:pt idx="1595">
                  <c:v>12.05751888888889</c:v>
                </c:pt>
                <c:pt idx="1596">
                  <c:v>12.058364722222223</c:v>
                </c:pt>
                <c:pt idx="1597">
                  <c:v>12.059210555555557</c:v>
                </c:pt>
                <c:pt idx="1598">
                  <c:v>12.06005638888889</c:v>
                </c:pt>
                <c:pt idx="1599">
                  <c:v>12.060905555555557</c:v>
                </c:pt>
                <c:pt idx="1600">
                  <c:v>12.06175138888889</c:v>
                </c:pt>
                <c:pt idx="1601">
                  <c:v>12.062597222222223</c:v>
                </c:pt>
                <c:pt idx="1602">
                  <c:v>12.063443333333334</c:v>
                </c:pt>
                <c:pt idx="1603">
                  <c:v>12.064289166666669</c:v>
                </c:pt>
                <c:pt idx="1604">
                  <c:v>12.065135000000001</c:v>
                </c:pt>
                <c:pt idx="1605">
                  <c:v>12.065981111111112</c:v>
                </c:pt>
                <c:pt idx="1606">
                  <c:v>12.066826944444445</c:v>
                </c:pt>
                <c:pt idx="1607">
                  <c:v>12.067673055555556</c:v>
                </c:pt>
                <c:pt idx="1608">
                  <c:v>12.068525833333334</c:v>
                </c:pt>
                <c:pt idx="1609">
                  <c:v>12.069371666666669</c:v>
                </c:pt>
                <c:pt idx="1610">
                  <c:v>12.070217500000002</c:v>
                </c:pt>
                <c:pt idx="1611">
                  <c:v>12.071063611111112</c:v>
                </c:pt>
                <c:pt idx="1612">
                  <c:v>12.071909444444445</c:v>
                </c:pt>
                <c:pt idx="1613">
                  <c:v>12.072755277777778</c:v>
                </c:pt>
                <c:pt idx="1614">
                  <c:v>12.073602777777779</c:v>
                </c:pt>
                <c:pt idx="1615">
                  <c:v>12.074448611111112</c:v>
                </c:pt>
                <c:pt idx="1616">
                  <c:v>12.075297500000001</c:v>
                </c:pt>
                <c:pt idx="1617">
                  <c:v>12.076143333333334</c:v>
                </c:pt>
                <c:pt idx="1618">
                  <c:v>12.076989444444445</c:v>
                </c:pt>
                <c:pt idx="1619">
                  <c:v>12.07783527777778</c:v>
                </c:pt>
                <c:pt idx="1620">
                  <c:v>12.078681111111113</c:v>
                </c:pt>
                <c:pt idx="1621">
                  <c:v>12.079533888888889</c:v>
                </c:pt>
                <c:pt idx="1622">
                  <c:v>12.080380000000002</c:v>
                </c:pt>
                <c:pt idx="1623">
                  <c:v>12.081225833333335</c:v>
                </c:pt>
                <c:pt idx="1624">
                  <c:v>12.082071944444445</c:v>
                </c:pt>
                <c:pt idx="1625">
                  <c:v>12.082917777777778</c:v>
                </c:pt>
                <c:pt idx="1626">
                  <c:v>12.083763611111113</c:v>
                </c:pt>
                <c:pt idx="1627">
                  <c:v>12.084609722222224</c:v>
                </c:pt>
                <c:pt idx="1628">
                  <c:v>12.085455555555557</c:v>
                </c:pt>
                <c:pt idx="1629">
                  <c:v>12.08630138888889</c:v>
                </c:pt>
                <c:pt idx="1630">
                  <c:v>12.0871475</c:v>
                </c:pt>
                <c:pt idx="1631">
                  <c:v>12.087993055555557</c:v>
                </c:pt>
                <c:pt idx="1632">
                  <c:v>12.08883888888889</c:v>
                </c:pt>
                <c:pt idx="1633">
                  <c:v>12.089685000000001</c:v>
                </c:pt>
                <c:pt idx="1634">
                  <c:v>12.090545000000001</c:v>
                </c:pt>
                <c:pt idx="1635">
                  <c:v>12.091392777777779</c:v>
                </c:pt>
                <c:pt idx="1636">
                  <c:v>12.092238333333334</c:v>
                </c:pt>
                <c:pt idx="1637">
                  <c:v>12.093084444444445</c:v>
                </c:pt>
                <c:pt idx="1638">
                  <c:v>12.09393027777778</c:v>
                </c:pt>
                <c:pt idx="1639">
                  <c:v>12.094776111111113</c:v>
                </c:pt>
                <c:pt idx="1640">
                  <c:v>12.095622222222223</c:v>
                </c:pt>
                <c:pt idx="1641">
                  <c:v>12.096468055555556</c:v>
                </c:pt>
                <c:pt idx="1642">
                  <c:v>12.097314166666667</c:v>
                </c:pt>
                <c:pt idx="1643">
                  <c:v>12.098160000000002</c:v>
                </c:pt>
                <c:pt idx="1644">
                  <c:v>12.099005833333335</c:v>
                </c:pt>
                <c:pt idx="1645">
                  <c:v>12.099851944444445</c:v>
                </c:pt>
                <c:pt idx="1646">
                  <c:v>12.100697777777778</c:v>
                </c:pt>
                <c:pt idx="1647">
                  <c:v>12.101550555555557</c:v>
                </c:pt>
                <c:pt idx="1648">
                  <c:v>12.10239638888889</c:v>
                </c:pt>
                <c:pt idx="1649">
                  <c:v>12.1032425</c:v>
                </c:pt>
                <c:pt idx="1650">
                  <c:v>12.104088333333335</c:v>
                </c:pt>
                <c:pt idx="1651">
                  <c:v>12.104937222222222</c:v>
                </c:pt>
                <c:pt idx="1652">
                  <c:v>12.105783055555557</c:v>
                </c:pt>
                <c:pt idx="1653">
                  <c:v>12.106629166666668</c:v>
                </c:pt>
                <c:pt idx="1654">
                  <c:v>12.107475000000001</c:v>
                </c:pt>
                <c:pt idx="1655">
                  <c:v>12.108320833333334</c:v>
                </c:pt>
                <c:pt idx="1656">
                  <c:v>12.109168611111112</c:v>
                </c:pt>
                <c:pt idx="1657">
                  <c:v>12.110014166666668</c:v>
                </c:pt>
                <c:pt idx="1658">
                  <c:v>12.110860277777778</c:v>
                </c:pt>
                <c:pt idx="1659">
                  <c:v>12.111706111111113</c:v>
                </c:pt>
                <c:pt idx="1660">
                  <c:v>12.11255888888889</c:v>
                </c:pt>
                <c:pt idx="1661">
                  <c:v>12.113404722222224</c:v>
                </c:pt>
                <c:pt idx="1662">
                  <c:v>12.114250833333335</c:v>
                </c:pt>
                <c:pt idx="1663">
                  <c:v>12.115096666666668</c:v>
                </c:pt>
                <c:pt idx="1664">
                  <c:v>12.115942500000001</c:v>
                </c:pt>
                <c:pt idx="1665">
                  <c:v>12.116788611111112</c:v>
                </c:pt>
                <c:pt idx="1666">
                  <c:v>12.117634444444446</c:v>
                </c:pt>
                <c:pt idx="1667">
                  <c:v>12.118480000000002</c:v>
                </c:pt>
                <c:pt idx="1668">
                  <c:v>12.119326111111112</c:v>
                </c:pt>
                <c:pt idx="1669">
                  <c:v>12.120175000000001</c:v>
                </c:pt>
                <c:pt idx="1670">
                  <c:v>12.121028055555557</c:v>
                </c:pt>
                <c:pt idx="1671">
                  <c:v>12.121874166666668</c:v>
                </c:pt>
                <c:pt idx="1672">
                  <c:v>12.122720000000001</c:v>
                </c:pt>
                <c:pt idx="1673">
                  <c:v>12.123572500000002</c:v>
                </c:pt>
                <c:pt idx="1674">
                  <c:v>12.124418611111112</c:v>
                </c:pt>
                <c:pt idx="1675">
                  <c:v>12.125264444444445</c:v>
                </c:pt>
                <c:pt idx="1676">
                  <c:v>12.126110277777778</c:v>
                </c:pt>
                <c:pt idx="1677">
                  <c:v>12.126957777777779</c:v>
                </c:pt>
                <c:pt idx="1678">
                  <c:v>12.127803611111112</c:v>
                </c:pt>
                <c:pt idx="1679">
                  <c:v>12.128649722222223</c:v>
                </c:pt>
                <c:pt idx="1680">
                  <c:v>12.129495555555557</c:v>
                </c:pt>
                <c:pt idx="1681">
                  <c:v>12.13034138888889</c:v>
                </c:pt>
                <c:pt idx="1682">
                  <c:v>12.131187500000001</c:v>
                </c:pt>
                <c:pt idx="1683">
                  <c:v>12.132033333333334</c:v>
                </c:pt>
                <c:pt idx="1684">
                  <c:v>12.132879166666667</c:v>
                </c:pt>
                <c:pt idx="1685">
                  <c:v>12.13372527777778</c:v>
                </c:pt>
                <c:pt idx="1686">
                  <c:v>12.134580833333334</c:v>
                </c:pt>
                <c:pt idx="1687">
                  <c:v>12.135426666666667</c:v>
                </c:pt>
                <c:pt idx="1688">
                  <c:v>12.13627277777778</c:v>
                </c:pt>
                <c:pt idx="1689">
                  <c:v>12.137118611111113</c:v>
                </c:pt>
                <c:pt idx="1690">
                  <c:v>12.137964444444446</c:v>
                </c:pt>
                <c:pt idx="1691">
                  <c:v>12.138810555555557</c:v>
                </c:pt>
                <c:pt idx="1692">
                  <c:v>12.13965638888889</c:v>
                </c:pt>
                <c:pt idx="1693">
                  <c:v>12.1405025</c:v>
                </c:pt>
                <c:pt idx="1694">
                  <c:v>12.141348333333335</c:v>
                </c:pt>
                <c:pt idx="1695">
                  <c:v>12.142194166666668</c:v>
                </c:pt>
                <c:pt idx="1696">
                  <c:v>12.143040277777779</c:v>
                </c:pt>
                <c:pt idx="1697">
                  <c:v>12.143887500000002</c:v>
                </c:pt>
                <c:pt idx="1698">
                  <c:v>12.144733611111112</c:v>
                </c:pt>
                <c:pt idx="1699">
                  <c:v>12.145586388888891</c:v>
                </c:pt>
                <c:pt idx="1700">
                  <c:v>12.146432222222224</c:v>
                </c:pt>
                <c:pt idx="1701">
                  <c:v>12.147277777777779</c:v>
                </c:pt>
                <c:pt idx="1702">
                  <c:v>12.14812388888889</c:v>
                </c:pt>
                <c:pt idx="1703">
                  <c:v>12.148972777777779</c:v>
                </c:pt>
                <c:pt idx="1704">
                  <c:v>12.149818888888889</c:v>
                </c:pt>
                <c:pt idx="1705">
                  <c:v>12.150664722222224</c:v>
                </c:pt>
                <c:pt idx="1706">
                  <c:v>12.151510555555557</c:v>
                </c:pt>
                <c:pt idx="1707">
                  <c:v>12.152356666666668</c:v>
                </c:pt>
                <c:pt idx="1708">
                  <c:v>12.153202500000001</c:v>
                </c:pt>
                <c:pt idx="1709">
                  <c:v>12.154048611111111</c:v>
                </c:pt>
                <c:pt idx="1710">
                  <c:v>12.154894444444446</c:v>
                </c:pt>
                <c:pt idx="1711">
                  <c:v>12.155740277777779</c:v>
                </c:pt>
                <c:pt idx="1712">
                  <c:v>12.156592777777778</c:v>
                </c:pt>
                <c:pt idx="1713">
                  <c:v>12.15743888888889</c:v>
                </c:pt>
                <c:pt idx="1714">
                  <c:v>12.158284722222223</c:v>
                </c:pt>
                <c:pt idx="1715">
                  <c:v>12.159130555555556</c:v>
                </c:pt>
                <c:pt idx="1716">
                  <c:v>12.159976666666667</c:v>
                </c:pt>
                <c:pt idx="1717">
                  <c:v>12.160822500000002</c:v>
                </c:pt>
                <c:pt idx="1718">
                  <c:v>12.161670277777779</c:v>
                </c:pt>
                <c:pt idx="1719">
                  <c:v>12.162515833333334</c:v>
                </c:pt>
                <c:pt idx="1720">
                  <c:v>12.163365000000001</c:v>
                </c:pt>
                <c:pt idx="1721">
                  <c:v>12.164210833333335</c:v>
                </c:pt>
                <c:pt idx="1722">
                  <c:v>12.165056666666668</c:v>
                </c:pt>
                <c:pt idx="1723">
                  <c:v>12.165902777777779</c:v>
                </c:pt>
                <c:pt idx="1724">
                  <c:v>12.166748611111112</c:v>
                </c:pt>
                <c:pt idx="1725">
                  <c:v>12.167601111111113</c:v>
                </c:pt>
                <c:pt idx="1726">
                  <c:v>12.168446944444446</c:v>
                </c:pt>
                <c:pt idx="1727">
                  <c:v>12.169293055555556</c:v>
                </c:pt>
                <c:pt idx="1728">
                  <c:v>12.170138888888889</c:v>
                </c:pt>
                <c:pt idx="1729">
                  <c:v>12.170985000000002</c:v>
                </c:pt>
                <c:pt idx="1730">
                  <c:v>12.171830833333335</c:v>
                </c:pt>
                <c:pt idx="1731">
                  <c:v>12.172676666666668</c:v>
                </c:pt>
                <c:pt idx="1732">
                  <c:v>12.173522777777778</c:v>
                </c:pt>
                <c:pt idx="1733">
                  <c:v>12.174368611111113</c:v>
                </c:pt>
                <c:pt idx="1734">
                  <c:v>12.175214444444446</c:v>
                </c:pt>
                <c:pt idx="1735">
                  <c:v>12.176060555555557</c:v>
                </c:pt>
                <c:pt idx="1736">
                  <c:v>12.17690638888889</c:v>
                </c:pt>
                <c:pt idx="1737">
                  <c:v>12.1777525</c:v>
                </c:pt>
                <c:pt idx="1738">
                  <c:v>12.178608055555557</c:v>
                </c:pt>
                <c:pt idx="1739">
                  <c:v>12.179459166666668</c:v>
                </c:pt>
                <c:pt idx="1740">
                  <c:v>12.180305000000001</c:v>
                </c:pt>
                <c:pt idx="1741">
                  <c:v>12.181150833333334</c:v>
                </c:pt>
                <c:pt idx="1742">
                  <c:v>12.181996944444446</c:v>
                </c:pt>
                <c:pt idx="1743">
                  <c:v>12.182842777777779</c:v>
                </c:pt>
                <c:pt idx="1744">
                  <c:v>12.183688611111112</c:v>
                </c:pt>
                <c:pt idx="1745">
                  <c:v>12.184534722222223</c:v>
                </c:pt>
                <c:pt idx="1746">
                  <c:v>12.185380555555557</c:v>
                </c:pt>
                <c:pt idx="1747">
                  <c:v>12.186226666666668</c:v>
                </c:pt>
                <c:pt idx="1748">
                  <c:v>12.187072500000001</c:v>
                </c:pt>
                <c:pt idx="1749">
                  <c:v>12.187918333333334</c:v>
                </c:pt>
                <c:pt idx="1750">
                  <c:v>12.188764444444445</c:v>
                </c:pt>
                <c:pt idx="1751">
                  <c:v>12.189616944444445</c:v>
                </c:pt>
                <c:pt idx="1752">
                  <c:v>12.190462777777778</c:v>
                </c:pt>
                <c:pt idx="1753">
                  <c:v>12.191308611111111</c:v>
                </c:pt>
                <c:pt idx="1754">
                  <c:v>12.192154722222224</c:v>
                </c:pt>
                <c:pt idx="1755">
                  <c:v>12.193003611111113</c:v>
                </c:pt>
                <c:pt idx="1756">
                  <c:v>12.193849722222224</c:v>
                </c:pt>
                <c:pt idx="1757">
                  <c:v>12.194695555555557</c:v>
                </c:pt>
                <c:pt idx="1758">
                  <c:v>12.195541666666667</c:v>
                </c:pt>
                <c:pt idx="1759">
                  <c:v>12.196387500000002</c:v>
                </c:pt>
                <c:pt idx="1760">
                  <c:v>12.197234722222223</c:v>
                </c:pt>
                <c:pt idx="1761">
                  <c:v>12.198080833333334</c:v>
                </c:pt>
                <c:pt idx="1762">
                  <c:v>12.198926666666669</c:v>
                </c:pt>
                <c:pt idx="1763">
                  <c:v>12.199772777777779</c:v>
                </c:pt>
                <c:pt idx="1764">
                  <c:v>12.200625</c:v>
                </c:pt>
                <c:pt idx="1765">
                  <c:v>12.201471111111113</c:v>
                </c:pt>
                <c:pt idx="1766">
                  <c:v>12.202316944444446</c:v>
                </c:pt>
                <c:pt idx="1767">
                  <c:v>12.203163055555557</c:v>
                </c:pt>
                <c:pt idx="1768">
                  <c:v>12.20400888888889</c:v>
                </c:pt>
                <c:pt idx="1769">
                  <c:v>12.204854722222223</c:v>
                </c:pt>
                <c:pt idx="1770">
                  <c:v>12.205700833333335</c:v>
                </c:pt>
                <c:pt idx="1771">
                  <c:v>12.206546666666668</c:v>
                </c:pt>
                <c:pt idx="1772">
                  <c:v>12.207392500000001</c:v>
                </c:pt>
                <c:pt idx="1773">
                  <c:v>12.208241666666668</c:v>
                </c:pt>
                <c:pt idx="1774">
                  <c:v>12.209087500000001</c:v>
                </c:pt>
                <c:pt idx="1775">
                  <c:v>12.209933611111111</c:v>
                </c:pt>
                <c:pt idx="1776">
                  <c:v>12.210779166666669</c:v>
                </c:pt>
                <c:pt idx="1777">
                  <c:v>12.211636666666667</c:v>
                </c:pt>
                <c:pt idx="1778">
                  <c:v>12.212482222222224</c:v>
                </c:pt>
                <c:pt idx="1779">
                  <c:v>12.213328055555557</c:v>
                </c:pt>
                <c:pt idx="1780">
                  <c:v>12.214174166666668</c:v>
                </c:pt>
                <c:pt idx="1781">
                  <c:v>12.215021666666669</c:v>
                </c:pt>
                <c:pt idx="1782">
                  <c:v>12.215867777777779</c:v>
                </c:pt>
                <c:pt idx="1783">
                  <c:v>12.216713611111112</c:v>
                </c:pt>
                <c:pt idx="1784">
                  <c:v>12.217559444444445</c:v>
                </c:pt>
                <c:pt idx="1785">
                  <c:v>12.218405277777778</c:v>
                </c:pt>
                <c:pt idx="1786">
                  <c:v>12.219251111111113</c:v>
                </c:pt>
                <c:pt idx="1787">
                  <c:v>12.220096944444446</c:v>
                </c:pt>
                <c:pt idx="1788">
                  <c:v>12.220943055555557</c:v>
                </c:pt>
                <c:pt idx="1789">
                  <c:v>12.22178888888889</c:v>
                </c:pt>
                <c:pt idx="1790">
                  <c:v>12.222644722222224</c:v>
                </c:pt>
                <c:pt idx="1791">
                  <c:v>12.223490833333335</c:v>
                </c:pt>
                <c:pt idx="1792">
                  <c:v>12.224336666666668</c:v>
                </c:pt>
                <c:pt idx="1793">
                  <c:v>12.225182500000001</c:v>
                </c:pt>
                <c:pt idx="1794">
                  <c:v>12.226028333333335</c:v>
                </c:pt>
                <c:pt idx="1795">
                  <c:v>12.226874166666668</c:v>
                </c:pt>
                <c:pt idx="1796">
                  <c:v>12.227720277777779</c:v>
                </c:pt>
                <c:pt idx="1797">
                  <c:v>12.228566111111112</c:v>
                </c:pt>
                <c:pt idx="1798">
                  <c:v>12.229411944444445</c:v>
                </c:pt>
                <c:pt idx="1799">
                  <c:v>12.230258055555556</c:v>
                </c:pt>
                <c:pt idx="1800">
                  <c:v>12.231103888888891</c:v>
                </c:pt>
                <c:pt idx="1801">
                  <c:v>12.231949722222224</c:v>
                </c:pt>
                <c:pt idx="1802">
                  <c:v>12.232797222222224</c:v>
                </c:pt>
                <c:pt idx="1803">
                  <c:v>12.233650000000001</c:v>
                </c:pt>
                <c:pt idx="1804">
                  <c:v>12.234495833333334</c:v>
                </c:pt>
                <c:pt idx="1805">
                  <c:v>12.235341944444446</c:v>
                </c:pt>
                <c:pt idx="1806">
                  <c:v>12.236187777777779</c:v>
                </c:pt>
                <c:pt idx="1807">
                  <c:v>12.237036666666668</c:v>
                </c:pt>
                <c:pt idx="1808">
                  <c:v>12.237882500000001</c:v>
                </c:pt>
                <c:pt idx="1809">
                  <c:v>12.238728333333334</c:v>
                </c:pt>
                <c:pt idx="1810">
                  <c:v>12.239574444444445</c:v>
                </c:pt>
                <c:pt idx="1811">
                  <c:v>12.24042027777778</c:v>
                </c:pt>
                <c:pt idx="1812">
                  <c:v>12.24126638888889</c:v>
                </c:pt>
                <c:pt idx="1813">
                  <c:v>12.242112222222223</c:v>
                </c:pt>
                <c:pt idx="1814">
                  <c:v>12.242958055555556</c:v>
                </c:pt>
                <c:pt idx="1815">
                  <c:v>12.243804166666667</c:v>
                </c:pt>
                <c:pt idx="1816">
                  <c:v>12.244656944444445</c:v>
                </c:pt>
                <c:pt idx="1817">
                  <c:v>12.245502777777778</c:v>
                </c:pt>
                <c:pt idx="1818">
                  <c:v>12.246348611111113</c:v>
                </c:pt>
                <c:pt idx="1819">
                  <c:v>12.247194722222224</c:v>
                </c:pt>
                <c:pt idx="1820">
                  <c:v>12.248040555555557</c:v>
                </c:pt>
                <c:pt idx="1821">
                  <c:v>12.24888638888889</c:v>
                </c:pt>
                <c:pt idx="1822">
                  <c:v>12.2497325</c:v>
                </c:pt>
                <c:pt idx="1823">
                  <c:v>12.250589166666668</c:v>
                </c:pt>
                <c:pt idx="1824">
                  <c:v>12.251435000000001</c:v>
                </c:pt>
                <c:pt idx="1825">
                  <c:v>12.25228388888889</c:v>
                </c:pt>
                <c:pt idx="1826">
                  <c:v>12.253130000000001</c:v>
                </c:pt>
                <c:pt idx="1827">
                  <c:v>12.253975833333335</c:v>
                </c:pt>
                <c:pt idx="1828">
                  <c:v>12.254821666666668</c:v>
                </c:pt>
                <c:pt idx="1829">
                  <c:v>12.255674166666667</c:v>
                </c:pt>
                <c:pt idx="1830">
                  <c:v>12.25652027777778</c:v>
                </c:pt>
                <c:pt idx="1831">
                  <c:v>12.257366111111113</c:v>
                </c:pt>
                <c:pt idx="1832">
                  <c:v>12.258211944444446</c:v>
                </c:pt>
                <c:pt idx="1833">
                  <c:v>12.259058055555556</c:v>
                </c:pt>
                <c:pt idx="1834">
                  <c:v>12.259903888888889</c:v>
                </c:pt>
                <c:pt idx="1835">
                  <c:v>12.260749722222224</c:v>
                </c:pt>
                <c:pt idx="1836">
                  <c:v>12.261595833333335</c:v>
                </c:pt>
                <c:pt idx="1837">
                  <c:v>12.262441666666668</c:v>
                </c:pt>
                <c:pt idx="1838">
                  <c:v>12.263287777777778</c:v>
                </c:pt>
                <c:pt idx="1839">
                  <c:v>12.264133611111113</c:v>
                </c:pt>
                <c:pt idx="1840">
                  <c:v>12.264979444444446</c:v>
                </c:pt>
                <c:pt idx="1841">
                  <c:v>12.265825555555557</c:v>
                </c:pt>
                <c:pt idx="1842">
                  <c:v>12.266681111111112</c:v>
                </c:pt>
                <c:pt idx="1843">
                  <c:v>12.267526944444446</c:v>
                </c:pt>
                <c:pt idx="1844">
                  <c:v>12.268374722222223</c:v>
                </c:pt>
                <c:pt idx="1845">
                  <c:v>12.269220277777778</c:v>
                </c:pt>
                <c:pt idx="1846">
                  <c:v>12.270066388888891</c:v>
                </c:pt>
                <c:pt idx="1847">
                  <c:v>12.270912222222224</c:v>
                </c:pt>
                <c:pt idx="1848">
                  <c:v>12.271758055555557</c:v>
                </c:pt>
                <c:pt idx="1849">
                  <c:v>12.272604166666667</c:v>
                </c:pt>
                <c:pt idx="1850">
                  <c:v>12.27345</c:v>
                </c:pt>
                <c:pt idx="1851">
                  <c:v>12.274295833333335</c:v>
                </c:pt>
                <c:pt idx="1852">
                  <c:v>12.275141944444446</c:v>
                </c:pt>
                <c:pt idx="1853">
                  <c:v>12.275987777777779</c:v>
                </c:pt>
                <c:pt idx="1854">
                  <c:v>12.276833888888889</c:v>
                </c:pt>
                <c:pt idx="1855">
                  <c:v>12.27768638888889</c:v>
                </c:pt>
                <c:pt idx="1856">
                  <c:v>12.278532500000001</c:v>
                </c:pt>
                <c:pt idx="1857">
                  <c:v>12.279378333333334</c:v>
                </c:pt>
                <c:pt idx="1858">
                  <c:v>12.280224444444446</c:v>
                </c:pt>
                <c:pt idx="1859">
                  <c:v>12.281070277777779</c:v>
                </c:pt>
                <c:pt idx="1860">
                  <c:v>12.281919166666668</c:v>
                </c:pt>
                <c:pt idx="1861">
                  <c:v>12.282765000000001</c:v>
                </c:pt>
                <c:pt idx="1862">
                  <c:v>12.283610833333334</c:v>
                </c:pt>
                <c:pt idx="1863">
                  <c:v>12.284456944444445</c:v>
                </c:pt>
                <c:pt idx="1864">
                  <c:v>12.28530277777778</c:v>
                </c:pt>
                <c:pt idx="1865">
                  <c:v>12.286150555555556</c:v>
                </c:pt>
                <c:pt idx="1866">
                  <c:v>12.286996111111112</c:v>
                </c:pt>
                <c:pt idx="1867">
                  <c:v>12.287841944444445</c:v>
                </c:pt>
                <c:pt idx="1868">
                  <c:v>12.288694722222223</c:v>
                </c:pt>
                <c:pt idx="1869">
                  <c:v>12.289540833333334</c:v>
                </c:pt>
                <c:pt idx="1870">
                  <c:v>12.290386666666668</c:v>
                </c:pt>
                <c:pt idx="1871">
                  <c:v>12.291232500000001</c:v>
                </c:pt>
                <c:pt idx="1872">
                  <c:v>12.292078611111112</c:v>
                </c:pt>
                <c:pt idx="1873">
                  <c:v>12.292924444444445</c:v>
                </c:pt>
                <c:pt idx="1874">
                  <c:v>12.293770555555557</c:v>
                </c:pt>
                <c:pt idx="1875">
                  <c:v>12.294616111111113</c:v>
                </c:pt>
                <c:pt idx="1876">
                  <c:v>12.295461944444446</c:v>
                </c:pt>
                <c:pt idx="1877">
                  <c:v>12.296311111111113</c:v>
                </c:pt>
                <c:pt idx="1878">
                  <c:v>12.297156944444446</c:v>
                </c:pt>
                <c:pt idx="1879">
                  <c:v>12.298003055555556</c:v>
                </c:pt>
                <c:pt idx="1880">
                  <c:v>12.298848888888891</c:v>
                </c:pt>
                <c:pt idx="1881">
                  <c:v>12.29970138888889</c:v>
                </c:pt>
                <c:pt idx="1882">
                  <c:v>12.300547222222223</c:v>
                </c:pt>
                <c:pt idx="1883">
                  <c:v>12.301393333333335</c:v>
                </c:pt>
                <c:pt idx="1884">
                  <c:v>12.302239166666668</c:v>
                </c:pt>
                <c:pt idx="1885">
                  <c:v>12.303085277777779</c:v>
                </c:pt>
                <c:pt idx="1886">
                  <c:v>12.303930833333334</c:v>
                </c:pt>
                <c:pt idx="1887">
                  <c:v>12.304776666666667</c:v>
                </c:pt>
                <c:pt idx="1888">
                  <c:v>12.30562277777778</c:v>
                </c:pt>
                <c:pt idx="1889">
                  <c:v>12.306468611111113</c:v>
                </c:pt>
                <c:pt idx="1890">
                  <c:v>12.307314444444446</c:v>
                </c:pt>
                <c:pt idx="1891">
                  <c:v>12.308160277777779</c:v>
                </c:pt>
                <c:pt idx="1892">
                  <c:v>12.309006111111112</c:v>
                </c:pt>
                <c:pt idx="1893">
                  <c:v>12.309851944444446</c:v>
                </c:pt>
                <c:pt idx="1894">
                  <c:v>12.310704722222223</c:v>
                </c:pt>
                <c:pt idx="1895">
                  <c:v>12.31155388888889</c:v>
                </c:pt>
                <c:pt idx="1896">
                  <c:v>12.312399722222224</c:v>
                </c:pt>
                <c:pt idx="1897">
                  <c:v>12.313245555555557</c:v>
                </c:pt>
                <c:pt idx="1898">
                  <c:v>12.31409138888889</c:v>
                </c:pt>
                <c:pt idx="1899">
                  <c:v>12.314937500000001</c:v>
                </c:pt>
                <c:pt idx="1900">
                  <c:v>12.315783333333334</c:v>
                </c:pt>
                <c:pt idx="1901">
                  <c:v>12.316629166666669</c:v>
                </c:pt>
                <c:pt idx="1902">
                  <c:v>12.317475277777779</c:v>
                </c:pt>
                <c:pt idx="1903">
                  <c:v>12.318321111111112</c:v>
                </c:pt>
                <c:pt idx="1904">
                  <c:v>12.319166944444445</c:v>
                </c:pt>
                <c:pt idx="1905">
                  <c:v>12.320013055555556</c:v>
                </c:pt>
                <c:pt idx="1906">
                  <c:v>12.320858888888891</c:v>
                </c:pt>
                <c:pt idx="1907">
                  <c:v>12.321704722222224</c:v>
                </c:pt>
                <c:pt idx="1908">
                  <c:v>12.322556944444445</c:v>
                </c:pt>
                <c:pt idx="1909">
                  <c:v>12.323403055555557</c:v>
                </c:pt>
                <c:pt idx="1910">
                  <c:v>12.32424888888889</c:v>
                </c:pt>
                <c:pt idx="1911">
                  <c:v>12.325095000000001</c:v>
                </c:pt>
                <c:pt idx="1912">
                  <c:v>12.325940833333334</c:v>
                </c:pt>
                <c:pt idx="1913">
                  <c:v>12.326790000000001</c:v>
                </c:pt>
                <c:pt idx="1914">
                  <c:v>12.327635833333334</c:v>
                </c:pt>
                <c:pt idx="1915">
                  <c:v>12.328481666666669</c:v>
                </c:pt>
                <c:pt idx="1916">
                  <c:v>12.329327500000002</c:v>
                </c:pt>
                <c:pt idx="1917">
                  <c:v>12.330173333333335</c:v>
                </c:pt>
                <c:pt idx="1918">
                  <c:v>12.331019166666668</c:v>
                </c:pt>
                <c:pt idx="1919">
                  <c:v>12.331865277777778</c:v>
                </c:pt>
                <c:pt idx="1920">
                  <c:v>12.332711111111113</c:v>
                </c:pt>
                <c:pt idx="1921">
                  <c:v>12.333563888888889</c:v>
                </c:pt>
                <c:pt idx="1922">
                  <c:v>12.334410000000002</c:v>
                </c:pt>
                <c:pt idx="1923">
                  <c:v>12.335255833333335</c:v>
                </c:pt>
                <c:pt idx="1924">
                  <c:v>12.336101666666668</c:v>
                </c:pt>
                <c:pt idx="1925">
                  <c:v>12.336947500000001</c:v>
                </c:pt>
                <c:pt idx="1926">
                  <c:v>12.337793333333334</c:v>
                </c:pt>
                <c:pt idx="1927">
                  <c:v>12.338639166666669</c:v>
                </c:pt>
                <c:pt idx="1928">
                  <c:v>12.339486944444445</c:v>
                </c:pt>
                <c:pt idx="1929">
                  <c:v>12.340332500000001</c:v>
                </c:pt>
                <c:pt idx="1930">
                  <c:v>12.341181666666667</c:v>
                </c:pt>
                <c:pt idx="1931">
                  <c:v>12.3420275</c:v>
                </c:pt>
                <c:pt idx="1932">
                  <c:v>12.342873611111113</c:v>
                </c:pt>
                <c:pt idx="1933">
                  <c:v>12.343719444444446</c:v>
                </c:pt>
                <c:pt idx="1934">
                  <c:v>12.344576388888889</c:v>
                </c:pt>
                <c:pt idx="1935">
                  <c:v>12.345422500000002</c:v>
                </c:pt>
                <c:pt idx="1936">
                  <c:v>12.346268333333335</c:v>
                </c:pt>
                <c:pt idx="1937">
                  <c:v>12.347114166666668</c:v>
                </c:pt>
                <c:pt idx="1938">
                  <c:v>12.34796027777778</c:v>
                </c:pt>
                <c:pt idx="1939">
                  <c:v>12.348806111111113</c:v>
                </c:pt>
                <c:pt idx="1940">
                  <c:v>12.349652222222224</c:v>
                </c:pt>
                <c:pt idx="1941">
                  <c:v>12.350498055555557</c:v>
                </c:pt>
                <c:pt idx="1942">
                  <c:v>12.35134388888889</c:v>
                </c:pt>
                <c:pt idx="1943">
                  <c:v>12.35219</c:v>
                </c:pt>
                <c:pt idx="1944">
                  <c:v>12.353035833333335</c:v>
                </c:pt>
                <c:pt idx="1945">
                  <c:v>12.353881666666668</c:v>
                </c:pt>
                <c:pt idx="1946">
                  <c:v>12.354727777777779</c:v>
                </c:pt>
                <c:pt idx="1947">
                  <c:v>12.355580277777779</c:v>
                </c:pt>
                <c:pt idx="1948">
                  <c:v>12.356429166666668</c:v>
                </c:pt>
                <c:pt idx="1949">
                  <c:v>12.357276666666667</c:v>
                </c:pt>
                <c:pt idx="1950">
                  <c:v>12.3581225</c:v>
                </c:pt>
                <c:pt idx="1951">
                  <c:v>12.358968611111113</c:v>
                </c:pt>
                <c:pt idx="1952">
                  <c:v>12.359814444444446</c:v>
                </c:pt>
                <c:pt idx="1953">
                  <c:v>12.360660277777779</c:v>
                </c:pt>
                <c:pt idx="1954">
                  <c:v>12.361506388888889</c:v>
                </c:pt>
                <c:pt idx="1955">
                  <c:v>12.362352222222224</c:v>
                </c:pt>
                <c:pt idx="1956">
                  <c:v>12.363198333333335</c:v>
                </c:pt>
                <c:pt idx="1957">
                  <c:v>12.364044166666668</c:v>
                </c:pt>
                <c:pt idx="1958">
                  <c:v>12.364890000000001</c:v>
                </c:pt>
                <c:pt idx="1959">
                  <c:v>12.365736111111111</c:v>
                </c:pt>
                <c:pt idx="1960">
                  <c:v>12.366588611111112</c:v>
                </c:pt>
                <c:pt idx="1961">
                  <c:v>12.367434444444445</c:v>
                </c:pt>
                <c:pt idx="1962">
                  <c:v>12.368280277777778</c:v>
                </c:pt>
                <c:pt idx="1963">
                  <c:v>12.36912638888889</c:v>
                </c:pt>
                <c:pt idx="1964">
                  <c:v>12.369972222222223</c:v>
                </c:pt>
                <c:pt idx="1965">
                  <c:v>12.37082138888889</c:v>
                </c:pt>
                <c:pt idx="1966">
                  <c:v>12.371667222222223</c:v>
                </c:pt>
                <c:pt idx="1967">
                  <c:v>12.372513055555556</c:v>
                </c:pt>
                <c:pt idx="1968">
                  <c:v>12.373359166666667</c:v>
                </c:pt>
                <c:pt idx="1969">
                  <c:v>12.374205000000002</c:v>
                </c:pt>
                <c:pt idx="1970">
                  <c:v>12.375052500000001</c:v>
                </c:pt>
                <c:pt idx="1971">
                  <c:v>12.375898333333335</c:v>
                </c:pt>
                <c:pt idx="1972">
                  <c:v>12.376744166666668</c:v>
                </c:pt>
                <c:pt idx="1973">
                  <c:v>12.377596666666667</c:v>
                </c:pt>
                <c:pt idx="1974">
                  <c:v>12.37844277777778</c:v>
                </c:pt>
                <c:pt idx="1975">
                  <c:v>12.379288611111113</c:v>
                </c:pt>
                <c:pt idx="1976">
                  <c:v>12.380134722222223</c:v>
                </c:pt>
                <c:pt idx="1977">
                  <c:v>12.380980555555556</c:v>
                </c:pt>
                <c:pt idx="1978">
                  <c:v>12.381826388888889</c:v>
                </c:pt>
                <c:pt idx="1979">
                  <c:v>12.382672500000002</c:v>
                </c:pt>
                <c:pt idx="1980">
                  <c:v>12.383518333333335</c:v>
                </c:pt>
                <c:pt idx="1981">
                  <c:v>12.384364166666668</c:v>
                </c:pt>
                <c:pt idx="1982">
                  <c:v>12.385210277777778</c:v>
                </c:pt>
                <c:pt idx="1983">
                  <c:v>12.386059166666668</c:v>
                </c:pt>
                <c:pt idx="1984">
                  <c:v>12.386905277777778</c:v>
                </c:pt>
                <c:pt idx="1985">
                  <c:v>12.387751111111113</c:v>
                </c:pt>
                <c:pt idx="1986">
                  <c:v>12.388603611111112</c:v>
                </c:pt>
                <c:pt idx="1987">
                  <c:v>12.389449722222224</c:v>
                </c:pt>
                <c:pt idx="1988">
                  <c:v>12.390295555555557</c:v>
                </c:pt>
                <c:pt idx="1989">
                  <c:v>12.39114138888889</c:v>
                </c:pt>
                <c:pt idx="1990">
                  <c:v>12.391989166666669</c:v>
                </c:pt>
                <c:pt idx="1991">
                  <c:v>12.392834722222224</c:v>
                </c:pt>
                <c:pt idx="1992">
                  <c:v>12.393680833333335</c:v>
                </c:pt>
                <c:pt idx="1993">
                  <c:v>12.394526666666668</c:v>
                </c:pt>
                <c:pt idx="1994">
                  <c:v>12.395372500000001</c:v>
                </c:pt>
                <c:pt idx="1995">
                  <c:v>12.396218611111113</c:v>
                </c:pt>
                <c:pt idx="1996">
                  <c:v>12.397064444444446</c:v>
                </c:pt>
                <c:pt idx="1997">
                  <c:v>12.397910277777779</c:v>
                </c:pt>
                <c:pt idx="1998">
                  <c:v>12.39875638888889</c:v>
                </c:pt>
                <c:pt idx="1999">
                  <c:v>12.399609166666668</c:v>
                </c:pt>
                <c:pt idx="2000">
                  <c:v>12.400457777777779</c:v>
                </c:pt>
                <c:pt idx="2001">
                  <c:v>12.40130388888889</c:v>
                </c:pt>
                <c:pt idx="2002">
                  <c:v>12.402149722222223</c:v>
                </c:pt>
                <c:pt idx="2003">
                  <c:v>12.402995555555556</c:v>
                </c:pt>
                <c:pt idx="2004">
                  <c:v>12.403841666666668</c:v>
                </c:pt>
                <c:pt idx="2005">
                  <c:v>12.404687500000001</c:v>
                </c:pt>
                <c:pt idx="2006">
                  <c:v>12.405533611111112</c:v>
                </c:pt>
                <c:pt idx="2007">
                  <c:v>12.406379444444445</c:v>
                </c:pt>
                <c:pt idx="2008">
                  <c:v>12.40722527777778</c:v>
                </c:pt>
                <c:pt idx="2009">
                  <c:v>12.40807138888889</c:v>
                </c:pt>
                <c:pt idx="2010">
                  <c:v>12.408917222222223</c:v>
                </c:pt>
                <c:pt idx="2011">
                  <c:v>12.409764722222224</c:v>
                </c:pt>
                <c:pt idx="2012">
                  <c:v>12.410617500000001</c:v>
                </c:pt>
                <c:pt idx="2013">
                  <c:v>12.411463055555556</c:v>
                </c:pt>
                <c:pt idx="2014">
                  <c:v>12.412308888888891</c:v>
                </c:pt>
                <c:pt idx="2015">
                  <c:v>12.413155000000001</c:v>
                </c:pt>
                <c:pt idx="2016">
                  <c:v>12.414000833333334</c:v>
                </c:pt>
                <c:pt idx="2017">
                  <c:v>12.414850000000001</c:v>
                </c:pt>
                <c:pt idx="2018">
                  <c:v>12.415695833333334</c:v>
                </c:pt>
                <c:pt idx="2019">
                  <c:v>12.416541666666667</c:v>
                </c:pt>
                <c:pt idx="2020">
                  <c:v>12.41738777777778</c:v>
                </c:pt>
                <c:pt idx="2021">
                  <c:v>12.418233611111113</c:v>
                </c:pt>
                <c:pt idx="2022">
                  <c:v>12.419079722222223</c:v>
                </c:pt>
                <c:pt idx="2023">
                  <c:v>12.419925555555556</c:v>
                </c:pt>
                <c:pt idx="2024">
                  <c:v>12.420771388888889</c:v>
                </c:pt>
                <c:pt idx="2025">
                  <c:v>12.421624166666668</c:v>
                </c:pt>
                <c:pt idx="2026">
                  <c:v>12.422470000000001</c:v>
                </c:pt>
                <c:pt idx="2027">
                  <c:v>12.423315833333334</c:v>
                </c:pt>
                <c:pt idx="2028">
                  <c:v>12.424161666666668</c:v>
                </c:pt>
                <c:pt idx="2029">
                  <c:v>12.425007777777779</c:v>
                </c:pt>
                <c:pt idx="2030">
                  <c:v>12.425853611111112</c:v>
                </c:pt>
                <c:pt idx="2031">
                  <c:v>12.426699444444445</c:v>
                </c:pt>
                <c:pt idx="2032">
                  <c:v>12.427546944444446</c:v>
                </c:pt>
                <c:pt idx="2033">
                  <c:v>12.428392777777779</c:v>
                </c:pt>
                <c:pt idx="2034">
                  <c:v>12.429238888888889</c:v>
                </c:pt>
                <c:pt idx="2035">
                  <c:v>12.430087777777779</c:v>
                </c:pt>
                <c:pt idx="2036">
                  <c:v>12.430933888888891</c:v>
                </c:pt>
                <c:pt idx="2037">
                  <c:v>12.431779722222224</c:v>
                </c:pt>
                <c:pt idx="2038">
                  <c:v>12.432632222222223</c:v>
                </c:pt>
                <c:pt idx="2039">
                  <c:v>12.433478055555558</c:v>
                </c:pt>
                <c:pt idx="2040">
                  <c:v>12.434324166666668</c:v>
                </c:pt>
                <c:pt idx="2041">
                  <c:v>12.435170000000001</c:v>
                </c:pt>
                <c:pt idx="2042">
                  <c:v>12.436016111111112</c:v>
                </c:pt>
                <c:pt idx="2043">
                  <c:v>12.436861944444445</c:v>
                </c:pt>
                <c:pt idx="2044">
                  <c:v>12.43770777777778</c:v>
                </c:pt>
                <c:pt idx="2045">
                  <c:v>12.43855388888889</c:v>
                </c:pt>
                <c:pt idx="2046">
                  <c:v>12.439399722222223</c:v>
                </c:pt>
                <c:pt idx="2047">
                  <c:v>12.440245555555556</c:v>
                </c:pt>
                <c:pt idx="2048">
                  <c:v>12.441091666666669</c:v>
                </c:pt>
                <c:pt idx="2049">
                  <c:v>12.441937500000002</c:v>
                </c:pt>
                <c:pt idx="2050">
                  <c:v>12.442783611111112</c:v>
                </c:pt>
                <c:pt idx="2051">
                  <c:v>12.443635833333335</c:v>
                </c:pt>
                <c:pt idx="2052">
                  <c:v>12.444485</c:v>
                </c:pt>
                <c:pt idx="2053">
                  <c:v>12.445332500000001</c:v>
                </c:pt>
                <c:pt idx="2054">
                  <c:v>12.446178333333334</c:v>
                </c:pt>
                <c:pt idx="2055">
                  <c:v>12.447024166666669</c:v>
                </c:pt>
                <c:pt idx="2056">
                  <c:v>12.447870277777779</c:v>
                </c:pt>
                <c:pt idx="2057">
                  <c:v>12.448716111111112</c:v>
                </c:pt>
                <c:pt idx="2058">
                  <c:v>12.449561944444445</c:v>
                </c:pt>
                <c:pt idx="2059">
                  <c:v>12.450408055555556</c:v>
                </c:pt>
                <c:pt idx="2060">
                  <c:v>12.451253888888889</c:v>
                </c:pt>
                <c:pt idx="2061">
                  <c:v>12.452100000000002</c:v>
                </c:pt>
                <c:pt idx="2062">
                  <c:v>12.452945833333334</c:v>
                </c:pt>
                <c:pt idx="2063">
                  <c:v>12.453791666666667</c:v>
                </c:pt>
                <c:pt idx="2064">
                  <c:v>12.454644166666668</c:v>
                </c:pt>
                <c:pt idx="2065">
                  <c:v>12.455490277777779</c:v>
                </c:pt>
                <c:pt idx="2066">
                  <c:v>12.456336111111112</c:v>
                </c:pt>
                <c:pt idx="2067">
                  <c:v>12.457181944444446</c:v>
                </c:pt>
                <c:pt idx="2068">
                  <c:v>12.458028055555557</c:v>
                </c:pt>
                <c:pt idx="2069">
                  <c:v>12.45887388888889</c:v>
                </c:pt>
                <c:pt idx="2070">
                  <c:v>12.459723055555557</c:v>
                </c:pt>
                <c:pt idx="2071">
                  <c:v>12.46056888888889</c:v>
                </c:pt>
                <c:pt idx="2072">
                  <c:v>12.461415000000001</c:v>
                </c:pt>
                <c:pt idx="2073">
                  <c:v>12.462260833333335</c:v>
                </c:pt>
                <c:pt idx="2074">
                  <c:v>12.463108055555557</c:v>
                </c:pt>
                <c:pt idx="2075">
                  <c:v>12.463954166666667</c:v>
                </c:pt>
                <c:pt idx="2076">
                  <c:v>12.4648</c:v>
                </c:pt>
                <c:pt idx="2077">
                  <c:v>12.465652500000001</c:v>
                </c:pt>
                <c:pt idx="2078">
                  <c:v>12.466498611111112</c:v>
                </c:pt>
                <c:pt idx="2079">
                  <c:v>12.467344444444446</c:v>
                </c:pt>
                <c:pt idx="2080">
                  <c:v>12.468190277777779</c:v>
                </c:pt>
                <c:pt idx="2081">
                  <c:v>12.46903638888889</c:v>
                </c:pt>
                <c:pt idx="2082">
                  <c:v>12.469882222222223</c:v>
                </c:pt>
                <c:pt idx="2083">
                  <c:v>12.470728055555556</c:v>
                </c:pt>
                <c:pt idx="2084">
                  <c:v>12.471574166666668</c:v>
                </c:pt>
                <c:pt idx="2085">
                  <c:v>12.472420000000001</c:v>
                </c:pt>
                <c:pt idx="2086">
                  <c:v>12.473266111111112</c:v>
                </c:pt>
                <c:pt idx="2087">
                  <c:v>12.474115000000001</c:v>
                </c:pt>
                <c:pt idx="2088">
                  <c:v>12.474960833333334</c:v>
                </c:pt>
                <c:pt idx="2089">
                  <c:v>12.475806666666667</c:v>
                </c:pt>
                <c:pt idx="2090">
                  <c:v>12.476659444444445</c:v>
                </c:pt>
                <c:pt idx="2091">
                  <c:v>12.477505277777778</c:v>
                </c:pt>
                <c:pt idx="2092">
                  <c:v>12.478351388888891</c:v>
                </c:pt>
                <c:pt idx="2093">
                  <c:v>12.479197222222224</c:v>
                </c:pt>
                <c:pt idx="2094">
                  <c:v>12.480043055555557</c:v>
                </c:pt>
                <c:pt idx="2095">
                  <c:v>12.480904166666669</c:v>
                </c:pt>
                <c:pt idx="2096">
                  <c:v>12.481750000000002</c:v>
                </c:pt>
                <c:pt idx="2097">
                  <c:v>12.482596111111112</c:v>
                </c:pt>
                <c:pt idx="2098">
                  <c:v>12.483441944444445</c:v>
                </c:pt>
                <c:pt idx="2099">
                  <c:v>12.484287777777778</c:v>
                </c:pt>
                <c:pt idx="2100">
                  <c:v>12.485133888888891</c:v>
                </c:pt>
                <c:pt idx="2101">
                  <c:v>12.485979722222224</c:v>
                </c:pt>
                <c:pt idx="2102">
                  <c:v>12.486825833333334</c:v>
                </c:pt>
                <c:pt idx="2103">
                  <c:v>12.487678333333335</c:v>
                </c:pt>
                <c:pt idx="2104">
                  <c:v>12.488527222222224</c:v>
                </c:pt>
                <c:pt idx="2105">
                  <c:v>12.489373333333335</c:v>
                </c:pt>
                <c:pt idx="2106">
                  <c:v>12.490219166666668</c:v>
                </c:pt>
                <c:pt idx="2107">
                  <c:v>12.491065000000001</c:v>
                </c:pt>
                <c:pt idx="2108">
                  <c:v>12.491911111111111</c:v>
                </c:pt>
                <c:pt idx="2109">
                  <c:v>12.492756944444446</c:v>
                </c:pt>
                <c:pt idx="2110">
                  <c:v>12.493602777777779</c:v>
                </c:pt>
                <c:pt idx="2111">
                  <c:v>12.49444888888889</c:v>
                </c:pt>
                <c:pt idx="2112">
                  <c:v>12.495294722222223</c:v>
                </c:pt>
                <c:pt idx="2113">
                  <c:v>12.496140833333335</c:v>
                </c:pt>
                <c:pt idx="2114">
                  <c:v>12.496986666666668</c:v>
                </c:pt>
                <c:pt idx="2115">
                  <c:v>12.497832500000001</c:v>
                </c:pt>
                <c:pt idx="2116">
                  <c:v>12.498686666666668</c:v>
                </c:pt>
                <c:pt idx="2117">
                  <c:v>12.499532777777778</c:v>
                </c:pt>
                <c:pt idx="2118">
                  <c:v>12.500378611111113</c:v>
                </c:pt>
                <c:pt idx="2119">
                  <c:v>12.501224166666669</c:v>
                </c:pt>
                <c:pt idx="2120">
                  <c:v>12.502070277777779</c:v>
                </c:pt>
                <c:pt idx="2121">
                  <c:v>12.502916111111112</c:v>
                </c:pt>
                <c:pt idx="2122">
                  <c:v>12.503765277777779</c:v>
                </c:pt>
                <c:pt idx="2123">
                  <c:v>12.504611111111112</c:v>
                </c:pt>
                <c:pt idx="2124">
                  <c:v>12.505457222222223</c:v>
                </c:pt>
                <c:pt idx="2125">
                  <c:v>12.506303055555557</c:v>
                </c:pt>
                <c:pt idx="2126">
                  <c:v>12.50714888888889</c:v>
                </c:pt>
                <c:pt idx="2127">
                  <c:v>12.507995000000001</c:v>
                </c:pt>
                <c:pt idx="2128">
                  <c:v>12.508840833333334</c:v>
                </c:pt>
                <c:pt idx="2129">
                  <c:v>12.509693333333335</c:v>
                </c:pt>
                <c:pt idx="2130">
                  <c:v>12.510539166666668</c:v>
                </c:pt>
                <c:pt idx="2131">
                  <c:v>12.511385277777778</c:v>
                </c:pt>
                <c:pt idx="2132">
                  <c:v>12.512231111111113</c:v>
                </c:pt>
                <c:pt idx="2133">
                  <c:v>12.513077222222224</c:v>
                </c:pt>
                <c:pt idx="2134">
                  <c:v>12.513923055555557</c:v>
                </c:pt>
                <c:pt idx="2135">
                  <c:v>12.51476888888889</c:v>
                </c:pt>
                <c:pt idx="2136">
                  <c:v>12.515615</c:v>
                </c:pt>
                <c:pt idx="2137">
                  <c:v>12.516462222222223</c:v>
                </c:pt>
                <c:pt idx="2138">
                  <c:v>12.517308333333334</c:v>
                </c:pt>
                <c:pt idx="2139">
                  <c:v>12.518157222222223</c:v>
                </c:pt>
                <c:pt idx="2140">
                  <c:v>12.519003333333334</c:v>
                </c:pt>
                <c:pt idx="2141">
                  <c:v>12.519849166666667</c:v>
                </c:pt>
                <c:pt idx="2142">
                  <c:v>12.520701666666668</c:v>
                </c:pt>
                <c:pt idx="2143">
                  <c:v>12.5215475</c:v>
                </c:pt>
                <c:pt idx="2144">
                  <c:v>12.522393611111113</c:v>
                </c:pt>
                <c:pt idx="2145">
                  <c:v>12.523239444444446</c:v>
                </c:pt>
                <c:pt idx="2146">
                  <c:v>12.524085277777779</c:v>
                </c:pt>
                <c:pt idx="2147">
                  <c:v>12.52493138888889</c:v>
                </c:pt>
                <c:pt idx="2148">
                  <c:v>12.525777222222224</c:v>
                </c:pt>
                <c:pt idx="2149">
                  <c:v>12.526623333333335</c:v>
                </c:pt>
                <c:pt idx="2150">
                  <c:v>12.527469166666668</c:v>
                </c:pt>
                <c:pt idx="2151">
                  <c:v>12.528315000000001</c:v>
                </c:pt>
                <c:pt idx="2152">
                  <c:v>12.529161111111112</c:v>
                </c:pt>
                <c:pt idx="2153">
                  <c:v>12.530006944444445</c:v>
                </c:pt>
                <c:pt idx="2154">
                  <c:v>12.530852777777779</c:v>
                </c:pt>
                <c:pt idx="2155">
                  <c:v>12.531705277777778</c:v>
                </c:pt>
                <c:pt idx="2156">
                  <c:v>12.532551388888891</c:v>
                </c:pt>
                <c:pt idx="2157">
                  <c:v>12.53340027777778</c:v>
                </c:pt>
                <c:pt idx="2158">
                  <c:v>12.534247777777779</c:v>
                </c:pt>
                <c:pt idx="2159">
                  <c:v>12.535093611111112</c:v>
                </c:pt>
                <c:pt idx="2160">
                  <c:v>12.535939722222224</c:v>
                </c:pt>
                <c:pt idx="2161">
                  <c:v>12.536785555555557</c:v>
                </c:pt>
                <c:pt idx="2162">
                  <c:v>12.53763138888889</c:v>
                </c:pt>
                <c:pt idx="2163">
                  <c:v>12.538477500000001</c:v>
                </c:pt>
                <c:pt idx="2164">
                  <c:v>12.539323333333334</c:v>
                </c:pt>
                <c:pt idx="2165">
                  <c:v>12.540169166666669</c:v>
                </c:pt>
                <c:pt idx="2166">
                  <c:v>12.541015277777779</c:v>
                </c:pt>
                <c:pt idx="2167">
                  <c:v>12.541861111111112</c:v>
                </c:pt>
                <c:pt idx="2168">
                  <c:v>12.542713611111113</c:v>
                </c:pt>
                <c:pt idx="2169">
                  <c:v>12.543559722222223</c:v>
                </c:pt>
                <c:pt idx="2170">
                  <c:v>12.544405555555556</c:v>
                </c:pt>
                <c:pt idx="2171">
                  <c:v>12.545251388888889</c:v>
                </c:pt>
                <c:pt idx="2172">
                  <c:v>12.546097500000002</c:v>
                </c:pt>
                <c:pt idx="2173">
                  <c:v>12.546943333333335</c:v>
                </c:pt>
                <c:pt idx="2174">
                  <c:v>12.547792500000002</c:v>
                </c:pt>
                <c:pt idx="2175">
                  <c:v>12.548638333333335</c:v>
                </c:pt>
                <c:pt idx="2176">
                  <c:v>12.549484166666668</c:v>
                </c:pt>
                <c:pt idx="2177">
                  <c:v>12.550330277777778</c:v>
                </c:pt>
                <c:pt idx="2178">
                  <c:v>12.551176111111111</c:v>
                </c:pt>
                <c:pt idx="2179">
                  <c:v>12.552023611111112</c:v>
                </c:pt>
                <c:pt idx="2180">
                  <c:v>12.552869444444445</c:v>
                </c:pt>
                <c:pt idx="2181">
                  <c:v>12.553722222222223</c:v>
                </c:pt>
                <c:pt idx="2182">
                  <c:v>12.554567777777779</c:v>
                </c:pt>
                <c:pt idx="2183">
                  <c:v>12.555413888888889</c:v>
                </c:pt>
                <c:pt idx="2184">
                  <c:v>12.556259722222224</c:v>
                </c:pt>
                <c:pt idx="2185">
                  <c:v>12.557105555555557</c:v>
                </c:pt>
                <c:pt idx="2186">
                  <c:v>12.557951666666668</c:v>
                </c:pt>
                <c:pt idx="2187">
                  <c:v>12.558797500000001</c:v>
                </c:pt>
                <c:pt idx="2188">
                  <c:v>12.559643611111113</c:v>
                </c:pt>
                <c:pt idx="2189">
                  <c:v>12.560489444444446</c:v>
                </c:pt>
                <c:pt idx="2190">
                  <c:v>12.561335277777779</c:v>
                </c:pt>
                <c:pt idx="2191">
                  <c:v>12.56218138888889</c:v>
                </c:pt>
                <c:pt idx="2192">
                  <c:v>12.563030277777779</c:v>
                </c:pt>
                <c:pt idx="2193">
                  <c:v>12.56387638888889</c:v>
                </c:pt>
                <c:pt idx="2194">
                  <c:v>12.56472888888889</c:v>
                </c:pt>
                <c:pt idx="2195">
                  <c:v>12.565574722222223</c:v>
                </c:pt>
                <c:pt idx="2196">
                  <c:v>12.566420555555556</c:v>
                </c:pt>
                <c:pt idx="2197">
                  <c:v>12.567266666666669</c:v>
                </c:pt>
                <c:pt idx="2198">
                  <c:v>12.568112500000002</c:v>
                </c:pt>
                <c:pt idx="2199">
                  <c:v>12.568958611111112</c:v>
                </c:pt>
                <c:pt idx="2200">
                  <c:v>12.569806111111113</c:v>
                </c:pt>
                <c:pt idx="2201">
                  <c:v>12.570651666666668</c:v>
                </c:pt>
                <c:pt idx="2202">
                  <c:v>12.571497777777779</c:v>
                </c:pt>
                <c:pt idx="2203">
                  <c:v>12.572343611111112</c:v>
                </c:pt>
                <c:pt idx="2204">
                  <c:v>12.573189722222223</c:v>
                </c:pt>
                <c:pt idx="2205">
                  <c:v>12.574035555555557</c:v>
                </c:pt>
                <c:pt idx="2206">
                  <c:v>12.57488138888889</c:v>
                </c:pt>
                <c:pt idx="2207">
                  <c:v>12.575734166666667</c:v>
                </c:pt>
                <c:pt idx="2208">
                  <c:v>12.576580000000002</c:v>
                </c:pt>
                <c:pt idx="2209">
                  <c:v>12.577428888888891</c:v>
                </c:pt>
                <c:pt idx="2210">
                  <c:v>12.578275000000001</c:v>
                </c:pt>
                <c:pt idx="2211">
                  <c:v>12.579120833333334</c:v>
                </c:pt>
                <c:pt idx="2212">
                  <c:v>12.579966666666667</c:v>
                </c:pt>
                <c:pt idx="2213">
                  <c:v>12.58081277777778</c:v>
                </c:pt>
                <c:pt idx="2214">
                  <c:v>12.581658611111113</c:v>
                </c:pt>
                <c:pt idx="2215">
                  <c:v>12.582504722222223</c:v>
                </c:pt>
                <c:pt idx="2216">
                  <c:v>12.583350555555556</c:v>
                </c:pt>
                <c:pt idx="2217">
                  <c:v>12.584196388888889</c:v>
                </c:pt>
                <c:pt idx="2218">
                  <c:v>12.585042500000002</c:v>
                </c:pt>
                <c:pt idx="2219">
                  <c:v>12.585888333333335</c:v>
                </c:pt>
                <c:pt idx="2220">
                  <c:v>12.586740833333334</c:v>
                </c:pt>
                <c:pt idx="2221">
                  <c:v>12.587588055555557</c:v>
                </c:pt>
                <c:pt idx="2222">
                  <c:v>12.588434166666667</c:v>
                </c:pt>
                <c:pt idx="2223">
                  <c:v>12.58928</c:v>
                </c:pt>
                <c:pt idx="2224">
                  <c:v>12.590126111111113</c:v>
                </c:pt>
                <c:pt idx="2225">
                  <c:v>12.590971944444446</c:v>
                </c:pt>
                <c:pt idx="2226">
                  <c:v>12.591821111111113</c:v>
                </c:pt>
                <c:pt idx="2227">
                  <c:v>12.592666944444446</c:v>
                </c:pt>
                <c:pt idx="2228">
                  <c:v>12.593512777777779</c:v>
                </c:pt>
                <c:pt idx="2229">
                  <c:v>12.594358888888889</c:v>
                </c:pt>
                <c:pt idx="2230">
                  <c:v>12.595204722222224</c:v>
                </c:pt>
                <c:pt idx="2231">
                  <c:v>12.596050555555557</c:v>
                </c:pt>
                <c:pt idx="2232">
                  <c:v>12.596896666666668</c:v>
                </c:pt>
                <c:pt idx="2233">
                  <c:v>12.597749166666668</c:v>
                </c:pt>
                <c:pt idx="2234">
                  <c:v>12.598595000000001</c:v>
                </c:pt>
                <c:pt idx="2235">
                  <c:v>12.599441111111112</c:v>
                </c:pt>
                <c:pt idx="2236">
                  <c:v>12.600286944444445</c:v>
                </c:pt>
                <c:pt idx="2237">
                  <c:v>12.601132777777778</c:v>
                </c:pt>
                <c:pt idx="2238">
                  <c:v>12.60197888888889</c:v>
                </c:pt>
                <c:pt idx="2239">
                  <c:v>12.602824722222223</c:v>
                </c:pt>
                <c:pt idx="2240">
                  <c:v>12.603670555555556</c:v>
                </c:pt>
                <c:pt idx="2241">
                  <c:v>12.604516666666669</c:v>
                </c:pt>
                <c:pt idx="2242">
                  <c:v>12.60536388888889</c:v>
                </c:pt>
                <c:pt idx="2243">
                  <c:v>12.606210000000001</c:v>
                </c:pt>
                <c:pt idx="2244">
                  <c:v>12.60705888888889</c:v>
                </c:pt>
                <c:pt idx="2245">
                  <c:v>12.607905000000001</c:v>
                </c:pt>
                <c:pt idx="2246">
                  <c:v>12.608757500000001</c:v>
                </c:pt>
                <c:pt idx="2247">
                  <c:v>12.609603333333334</c:v>
                </c:pt>
                <c:pt idx="2248">
                  <c:v>12.610449166666667</c:v>
                </c:pt>
                <c:pt idx="2249">
                  <c:v>12.61129527777778</c:v>
                </c:pt>
                <c:pt idx="2250">
                  <c:v>12.612141111111113</c:v>
                </c:pt>
                <c:pt idx="2251">
                  <c:v>12.612986944444446</c:v>
                </c:pt>
                <c:pt idx="2252">
                  <c:v>12.613833055555556</c:v>
                </c:pt>
                <c:pt idx="2253">
                  <c:v>12.614678888888889</c:v>
                </c:pt>
                <c:pt idx="2254">
                  <c:v>12.615525000000002</c:v>
                </c:pt>
                <c:pt idx="2255">
                  <c:v>12.616370833333335</c:v>
                </c:pt>
                <c:pt idx="2256">
                  <c:v>12.617216666666668</c:v>
                </c:pt>
                <c:pt idx="2257">
                  <c:v>12.618062777777778</c:v>
                </c:pt>
                <c:pt idx="2258">
                  <c:v>12.618908611111113</c:v>
                </c:pt>
                <c:pt idx="2259">
                  <c:v>12.619765555555556</c:v>
                </c:pt>
                <c:pt idx="2260">
                  <c:v>12.620611666666669</c:v>
                </c:pt>
                <c:pt idx="2261">
                  <c:v>12.621460277777778</c:v>
                </c:pt>
                <c:pt idx="2262">
                  <c:v>12.622306388888891</c:v>
                </c:pt>
                <c:pt idx="2263">
                  <c:v>12.62315388888889</c:v>
                </c:pt>
                <c:pt idx="2264">
                  <c:v>12.623999722222223</c:v>
                </c:pt>
                <c:pt idx="2265">
                  <c:v>12.624845555555556</c:v>
                </c:pt>
                <c:pt idx="2266">
                  <c:v>12.625691388888891</c:v>
                </c:pt>
                <c:pt idx="2267">
                  <c:v>12.626537500000001</c:v>
                </c:pt>
                <c:pt idx="2268">
                  <c:v>12.627383333333334</c:v>
                </c:pt>
                <c:pt idx="2269">
                  <c:v>12.628229444444445</c:v>
                </c:pt>
                <c:pt idx="2270">
                  <c:v>12.62907527777778</c:v>
                </c:pt>
                <c:pt idx="2271">
                  <c:v>12.629921111111113</c:v>
                </c:pt>
                <c:pt idx="2272">
                  <c:v>12.630773888888889</c:v>
                </c:pt>
                <c:pt idx="2273">
                  <c:v>12.631620000000002</c:v>
                </c:pt>
                <c:pt idx="2274">
                  <c:v>12.632465833333335</c:v>
                </c:pt>
                <c:pt idx="2275">
                  <c:v>12.633311666666668</c:v>
                </c:pt>
                <c:pt idx="2276">
                  <c:v>12.634157777777778</c:v>
                </c:pt>
                <c:pt idx="2277">
                  <c:v>12.635003611111113</c:v>
                </c:pt>
                <c:pt idx="2278">
                  <c:v>12.635849722222224</c:v>
                </c:pt>
                <c:pt idx="2279">
                  <c:v>12.636698333333335</c:v>
                </c:pt>
                <c:pt idx="2280">
                  <c:v>12.637544166666668</c:v>
                </c:pt>
                <c:pt idx="2281">
                  <c:v>12.638390277777779</c:v>
                </c:pt>
                <c:pt idx="2282">
                  <c:v>12.639236111111112</c:v>
                </c:pt>
                <c:pt idx="2283">
                  <c:v>12.640082222222222</c:v>
                </c:pt>
                <c:pt idx="2284">
                  <c:v>12.640929722222223</c:v>
                </c:pt>
                <c:pt idx="2285">
                  <c:v>12.641782222222224</c:v>
                </c:pt>
                <c:pt idx="2286">
                  <c:v>12.642628055555557</c:v>
                </c:pt>
                <c:pt idx="2287">
                  <c:v>12.643474166666667</c:v>
                </c:pt>
                <c:pt idx="2288">
                  <c:v>12.64432</c:v>
                </c:pt>
                <c:pt idx="2289">
                  <c:v>12.645166111111113</c:v>
                </c:pt>
                <c:pt idx="2290">
                  <c:v>12.646011944444446</c:v>
                </c:pt>
                <c:pt idx="2291">
                  <c:v>12.646857777777779</c:v>
                </c:pt>
                <c:pt idx="2292">
                  <c:v>12.64770388888889</c:v>
                </c:pt>
                <c:pt idx="2293">
                  <c:v>12.648549722222224</c:v>
                </c:pt>
                <c:pt idx="2294">
                  <c:v>12.649395555555557</c:v>
                </c:pt>
                <c:pt idx="2295">
                  <c:v>12.650241666666668</c:v>
                </c:pt>
                <c:pt idx="2296">
                  <c:v>12.651090277777779</c:v>
                </c:pt>
                <c:pt idx="2297">
                  <c:v>12.65193638888889</c:v>
                </c:pt>
                <c:pt idx="2298">
                  <c:v>12.652789166666668</c:v>
                </c:pt>
                <c:pt idx="2299">
                  <c:v>12.653635000000001</c:v>
                </c:pt>
                <c:pt idx="2300">
                  <c:v>12.654481111111112</c:v>
                </c:pt>
                <c:pt idx="2301">
                  <c:v>12.655326944444447</c:v>
                </c:pt>
                <c:pt idx="2302">
                  <c:v>12.65617277777778</c:v>
                </c:pt>
                <c:pt idx="2303">
                  <c:v>12.65701888888889</c:v>
                </c:pt>
                <c:pt idx="2304">
                  <c:v>12.657864722222223</c:v>
                </c:pt>
                <c:pt idx="2305">
                  <c:v>12.658712222222224</c:v>
                </c:pt>
                <c:pt idx="2306">
                  <c:v>12.659558055555557</c:v>
                </c:pt>
                <c:pt idx="2307">
                  <c:v>12.66040388888889</c:v>
                </c:pt>
                <c:pt idx="2308">
                  <c:v>12.661250000000001</c:v>
                </c:pt>
                <c:pt idx="2309">
                  <c:v>12.662095833333336</c:v>
                </c:pt>
                <c:pt idx="2310">
                  <c:v>12.662941666666669</c:v>
                </c:pt>
                <c:pt idx="2311">
                  <c:v>12.663794166666667</c:v>
                </c:pt>
                <c:pt idx="2312">
                  <c:v>12.664640277777778</c:v>
                </c:pt>
                <c:pt idx="2313">
                  <c:v>12.665489166666667</c:v>
                </c:pt>
                <c:pt idx="2314">
                  <c:v>12.66633527777778</c:v>
                </c:pt>
                <c:pt idx="2315">
                  <c:v>12.667181111111113</c:v>
                </c:pt>
                <c:pt idx="2316">
                  <c:v>12.668026944444446</c:v>
                </c:pt>
                <c:pt idx="2317">
                  <c:v>12.668873055555556</c:v>
                </c:pt>
                <c:pt idx="2318">
                  <c:v>12.669718888888891</c:v>
                </c:pt>
                <c:pt idx="2319">
                  <c:v>12.670565000000002</c:v>
                </c:pt>
                <c:pt idx="2320">
                  <c:v>12.671410833333335</c:v>
                </c:pt>
                <c:pt idx="2321">
                  <c:v>12.672256666666668</c:v>
                </c:pt>
                <c:pt idx="2322">
                  <c:v>12.673102777777778</c:v>
                </c:pt>
                <c:pt idx="2323">
                  <c:v>12.673948611111111</c:v>
                </c:pt>
                <c:pt idx="2324">
                  <c:v>12.674801111111112</c:v>
                </c:pt>
                <c:pt idx="2325">
                  <c:v>12.675646944444445</c:v>
                </c:pt>
                <c:pt idx="2326">
                  <c:v>12.676494722222223</c:v>
                </c:pt>
                <c:pt idx="2327">
                  <c:v>12.677340277777779</c:v>
                </c:pt>
                <c:pt idx="2328">
                  <c:v>12.678186388888889</c:v>
                </c:pt>
                <c:pt idx="2329">
                  <c:v>12.679032222222224</c:v>
                </c:pt>
                <c:pt idx="2330">
                  <c:v>12.679878055555557</c:v>
                </c:pt>
                <c:pt idx="2331">
                  <c:v>12.680727222222224</c:v>
                </c:pt>
                <c:pt idx="2332">
                  <c:v>12.681573055555557</c:v>
                </c:pt>
                <c:pt idx="2333">
                  <c:v>12.682419166666667</c:v>
                </c:pt>
                <c:pt idx="2334">
                  <c:v>12.683265000000002</c:v>
                </c:pt>
                <c:pt idx="2335">
                  <c:v>12.684111111111113</c:v>
                </c:pt>
                <c:pt idx="2336">
                  <c:v>12.684956944444446</c:v>
                </c:pt>
                <c:pt idx="2337">
                  <c:v>12.685809444444445</c:v>
                </c:pt>
                <c:pt idx="2338">
                  <c:v>12.686655277777779</c:v>
                </c:pt>
                <c:pt idx="2339">
                  <c:v>12.68750138888889</c:v>
                </c:pt>
                <c:pt idx="2340">
                  <c:v>12.688347222222223</c:v>
                </c:pt>
                <c:pt idx="2341">
                  <c:v>12.689193055555556</c:v>
                </c:pt>
                <c:pt idx="2342">
                  <c:v>12.690039166666669</c:v>
                </c:pt>
                <c:pt idx="2343">
                  <c:v>12.690885000000002</c:v>
                </c:pt>
                <c:pt idx="2344">
                  <c:v>12.691730833333335</c:v>
                </c:pt>
                <c:pt idx="2345">
                  <c:v>12.692576944444445</c:v>
                </c:pt>
                <c:pt idx="2346">
                  <c:v>12.69342277777778</c:v>
                </c:pt>
                <c:pt idx="2347">
                  <c:v>12.694270277777779</c:v>
                </c:pt>
                <c:pt idx="2348">
                  <c:v>12.695119166666668</c:v>
                </c:pt>
                <c:pt idx="2349">
                  <c:v>12.695965277777779</c:v>
                </c:pt>
                <c:pt idx="2350">
                  <c:v>12.696817777777779</c:v>
                </c:pt>
                <c:pt idx="2351">
                  <c:v>12.697670833333333</c:v>
                </c:pt>
                <c:pt idx="2352">
                  <c:v>12.698516666666668</c:v>
                </c:pt>
                <c:pt idx="2353">
                  <c:v>12.699362500000001</c:v>
                </c:pt>
                <c:pt idx="2354">
                  <c:v>12.700208333333334</c:v>
                </c:pt>
                <c:pt idx="2355">
                  <c:v>12.701054166666667</c:v>
                </c:pt>
                <c:pt idx="2356">
                  <c:v>12.701900277777778</c:v>
                </c:pt>
                <c:pt idx="2357">
                  <c:v>12.702746111111113</c:v>
                </c:pt>
                <c:pt idx="2358">
                  <c:v>12.703591944444446</c:v>
                </c:pt>
                <c:pt idx="2359">
                  <c:v>12.704438055555556</c:v>
                </c:pt>
                <c:pt idx="2360">
                  <c:v>12.705283888888889</c:v>
                </c:pt>
                <c:pt idx="2361">
                  <c:v>12.706129722222224</c:v>
                </c:pt>
                <c:pt idx="2362">
                  <c:v>12.706975833333335</c:v>
                </c:pt>
                <c:pt idx="2363">
                  <c:v>12.707828611111113</c:v>
                </c:pt>
                <c:pt idx="2364">
                  <c:v>12.708674444444446</c:v>
                </c:pt>
                <c:pt idx="2365">
                  <c:v>12.709523611111113</c:v>
                </c:pt>
                <c:pt idx="2366">
                  <c:v>12.710369166666668</c:v>
                </c:pt>
                <c:pt idx="2367">
                  <c:v>12.711215000000001</c:v>
                </c:pt>
                <c:pt idx="2368">
                  <c:v>12.712075555555558</c:v>
                </c:pt>
                <c:pt idx="2369">
                  <c:v>12.712921388888891</c:v>
                </c:pt>
                <c:pt idx="2370">
                  <c:v>12.713767500000001</c:v>
                </c:pt>
                <c:pt idx="2371">
                  <c:v>12.714613333333334</c:v>
                </c:pt>
                <c:pt idx="2372">
                  <c:v>12.715459444444445</c:v>
                </c:pt>
                <c:pt idx="2373">
                  <c:v>12.716305277777778</c:v>
                </c:pt>
                <c:pt idx="2374">
                  <c:v>12.717151111111113</c:v>
                </c:pt>
                <c:pt idx="2375">
                  <c:v>12.717997222222223</c:v>
                </c:pt>
                <c:pt idx="2376">
                  <c:v>12.718849722222224</c:v>
                </c:pt>
                <c:pt idx="2377">
                  <c:v>12.719695555555557</c:v>
                </c:pt>
                <c:pt idx="2378">
                  <c:v>12.72054138888889</c:v>
                </c:pt>
                <c:pt idx="2379">
                  <c:v>12.721387500000001</c:v>
                </c:pt>
                <c:pt idx="2380">
                  <c:v>12.722233333333335</c:v>
                </c:pt>
                <c:pt idx="2381">
                  <c:v>12.723079444444446</c:v>
                </c:pt>
                <c:pt idx="2382">
                  <c:v>12.723925277777779</c:v>
                </c:pt>
                <c:pt idx="2383">
                  <c:v>12.724774444444446</c:v>
                </c:pt>
                <c:pt idx="2384">
                  <c:v>12.725620000000001</c:v>
                </c:pt>
                <c:pt idx="2385">
                  <c:v>12.726465833333334</c:v>
                </c:pt>
                <c:pt idx="2386">
                  <c:v>12.727311944444445</c:v>
                </c:pt>
                <c:pt idx="2387">
                  <c:v>12.728157777777779</c:v>
                </c:pt>
                <c:pt idx="2388">
                  <c:v>12.729003611111112</c:v>
                </c:pt>
                <c:pt idx="2389">
                  <c:v>12.729857777777779</c:v>
                </c:pt>
                <c:pt idx="2390">
                  <c:v>12.73070388888889</c:v>
                </c:pt>
                <c:pt idx="2391">
                  <c:v>12.731549722222223</c:v>
                </c:pt>
                <c:pt idx="2392">
                  <c:v>12.732395833333335</c:v>
                </c:pt>
                <c:pt idx="2393">
                  <c:v>12.733241666666668</c:v>
                </c:pt>
                <c:pt idx="2394">
                  <c:v>12.734087500000001</c:v>
                </c:pt>
                <c:pt idx="2395">
                  <c:v>12.734933611111112</c:v>
                </c:pt>
                <c:pt idx="2396">
                  <c:v>12.735779444444447</c:v>
                </c:pt>
                <c:pt idx="2397">
                  <c:v>12.73662527777778</c:v>
                </c:pt>
                <c:pt idx="2398">
                  <c:v>12.73747138888889</c:v>
                </c:pt>
                <c:pt idx="2399">
                  <c:v>12.738317222222223</c:v>
                </c:pt>
                <c:pt idx="2400">
                  <c:v>12.739170555555557</c:v>
                </c:pt>
                <c:pt idx="2401">
                  <c:v>12.740016666666667</c:v>
                </c:pt>
                <c:pt idx="2402">
                  <c:v>12.740869166666668</c:v>
                </c:pt>
                <c:pt idx="2403">
                  <c:v>12.741715000000001</c:v>
                </c:pt>
                <c:pt idx="2404">
                  <c:v>12.742560833333334</c:v>
                </c:pt>
                <c:pt idx="2405">
                  <c:v>12.743406944444445</c:v>
                </c:pt>
                <c:pt idx="2406">
                  <c:v>12.744252777777779</c:v>
                </c:pt>
                <c:pt idx="2407">
                  <c:v>12.745098611111112</c:v>
                </c:pt>
                <c:pt idx="2408">
                  <c:v>12.745944722222223</c:v>
                </c:pt>
                <c:pt idx="2409">
                  <c:v>12.746790555555556</c:v>
                </c:pt>
                <c:pt idx="2410">
                  <c:v>12.747638055555557</c:v>
                </c:pt>
                <c:pt idx="2411">
                  <c:v>12.74848388888889</c:v>
                </c:pt>
                <c:pt idx="2412">
                  <c:v>12.749329722222223</c:v>
                </c:pt>
                <c:pt idx="2413">
                  <c:v>12.750175833333333</c:v>
                </c:pt>
                <c:pt idx="2414">
                  <c:v>12.751021666666668</c:v>
                </c:pt>
                <c:pt idx="2415">
                  <c:v>12.751874444444447</c:v>
                </c:pt>
                <c:pt idx="2416">
                  <c:v>12.75272027777778</c:v>
                </c:pt>
                <c:pt idx="2417">
                  <c:v>12.753569166666669</c:v>
                </c:pt>
                <c:pt idx="2418">
                  <c:v>12.754415000000002</c:v>
                </c:pt>
                <c:pt idx="2419">
                  <c:v>12.755261111111112</c:v>
                </c:pt>
                <c:pt idx="2420">
                  <c:v>12.756106944444445</c:v>
                </c:pt>
                <c:pt idx="2421">
                  <c:v>12.756953055555556</c:v>
                </c:pt>
                <c:pt idx="2422">
                  <c:v>12.757798888888891</c:v>
                </c:pt>
                <c:pt idx="2423">
                  <c:v>12.758644722222224</c:v>
                </c:pt>
                <c:pt idx="2424">
                  <c:v>12.759490833333334</c:v>
                </c:pt>
                <c:pt idx="2425">
                  <c:v>12.760336666666667</c:v>
                </c:pt>
                <c:pt idx="2426">
                  <c:v>12.7611825</c:v>
                </c:pt>
                <c:pt idx="2427">
                  <c:v>12.762028611111113</c:v>
                </c:pt>
                <c:pt idx="2428">
                  <c:v>12.762881111111113</c:v>
                </c:pt>
                <c:pt idx="2429">
                  <c:v>12.763726944444446</c:v>
                </c:pt>
                <c:pt idx="2430">
                  <c:v>12.764573055555557</c:v>
                </c:pt>
                <c:pt idx="2431">
                  <c:v>12.765420555555558</c:v>
                </c:pt>
                <c:pt idx="2432">
                  <c:v>12.766266111111111</c:v>
                </c:pt>
                <c:pt idx="2433">
                  <c:v>12.767112222222224</c:v>
                </c:pt>
                <c:pt idx="2434">
                  <c:v>12.767958055555557</c:v>
                </c:pt>
                <c:pt idx="2435">
                  <c:v>12.768807222222224</c:v>
                </c:pt>
                <c:pt idx="2436">
                  <c:v>12.769653055555557</c:v>
                </c:pt>
                <c:pt idx="2437">
                  <c:v>12.770499166666667</c:v>
                </c:pt>
                <c:pt idx="2438">
                  <c:v>12.771345</c:v>
                </c:pt>
                <c:pt idx="2439">
                  <c:v>12.772190833333335</c:v>
                </c:pt>
                <c:pt idx="2440">
                  <c:v>12.773036944444446</c:v>
                </c:pt>
                <c:pt idx="2441">
                  <c:v>12.773889444444446</c:v>
                </c:pt>
                <c:pt idx="2442">
                  <c:v>12.774735277777779</c:v>
                </c:pt>
                <c:pt idx="2443">
                  <c:v>12.775581111111112</c:v>
                </c:pt>
                <c:pt idx="2444">
                  <c:v>12.776427222222223</c:v>
                </c:pt>
                <c:pt idx="2445">
                  <c:v>12.777273055555558</c:v>
                </c:pt>
                <c:pt idx="2446">
                  <c:v>12.778118888888891</c:v>
                </c:pt>
                <c:pt idx="2447">
                  <c:v>12.778965000000001</c:v>
                </c:pt>
                <c:pt idx="2448">
                  <c:v>12.779810833333334</c:v>
                </c:pt>
                <c:pt idx="2449">
                  <c:v>12.780656944444445</c:v>
                </c:pt>
                <c:pt idx="2450">
                  <c:v>12.781502777777778</c:v>
                </c:pt>
                <c:pt idx="2451">
                  <c:v>12.782348611111113</c:v>
                </c:pt>
                <c:pt idx="2452">
                  <c:v>12.783199166666668</c:v>
                </c:pt>
                <c:pt idx="2453">
                  <c:v>12.784045277777778</c:v>
                </c:pt>
                <c:pt idx="2454">
                  <c:v>12.784897777777779</c:v>
                </c:pt>
                <c:pt idx="2455">
                  <c:v>12.78574388888889</c:v>
                </c:pt>
                <c:pt idx="2456">
                  <c:v>12.786589444444445</c:v>
                </c:pt>
                <c:pt idx="2457">
                  <c:v>12.787435555555557</c:v>
                </c:pt>
                <c:pt idx="2458">
                  <c:v>12.78828138888889</c:v>
                </c:pt>
                <c:pt idx="2459">
                  <c:v>12.789127222222223</c:v>
                </c:pt>
                <c:pt idx="2460">
                  <c:v>12.789973333333334</c:v>
                </c:pt>
                <c:pt idx="2461">
                  <c:v>12.790819166666669</c:v>
                </c:pt>
                <c:pt idx="2462">
                  <c:v>12.791665000000002</c:v>
                </c:pt>
                <c:pt idx="2463">
                  <c:v>12.792511111111112</c:v>
                </c:pt>
                <c:pt idx="2464">
                  <c:v>12.793356944444445</c:v>
                </c:pt>
                <c:pt idx="2465">
                  <c:v>12.794203055555556</c:v>
                </c:pt>
                <c:pt idx="2466">
                  <c:v>12.795048888888889</c:v>
                </c:pt>
                <c:pt idx="2467">
                  <c:v>12.795901666666667</c:v>
                </c:pt>
                <c:pt idx="2468">
                  <c:v>12.796747222222223</c:v>
                </c:pt>
                <c:pt idx="2469">
                  <c:v>12.797593333333335</c:v>
                </c:pt>
                <c:pt idx="2470">
                  <c:v>12.798442222222224</c:v>
                </c:pt>
                <c:pt idx="2471">
                  <c:v>12.799288333333335</c:v>
                </c:pt>
                <c:pt idx="2472">
                  <c:v>12.800134166666668</c:v>
                </c:pt>
                <c:pt idx="2473">
                  <c:v>12.800981666666669</c:v>
                </c:pt>
                <c:pt idx="2474">
                  <c:v>12.801827500000002</c:v>
                </c:pt>
                <c:pt idx="2475">
                  <c:v>12.802673333333335</c:v>
                </c:pt>
                <c:pt idx="2476">
                  <c:v>12.803519444444445</c:v>
                </c:pt>
                <c:pt idx="2477">
                  <c:v>12.804365277777778</c:v>
                </c:pt>
                <c:pt idx="2478">
                  <c:v>12.805211111111113</c:v>
                </c:pt>
                <c:pt idx="2479">
                  <c:v>12.806057222222224</c:v>
                </c:pt>
                <c:pt idx="2480">
                  <c:v>12.806910000000002</c:v>
                </c:pt>
                <c:pt idx="2481">
                  <c:v>12.807755833333335</c:v>
                </c:pt>
                <c:pt idx="2482">
                  <c:v>12.808601666666668</c:v>
                </c:pt>
                <c:pt idx="2483">
                  <c:v>12.809447777777779</c:v>
                </c:pt>
                <c:pt idx="2484">
                  <c:v>12.810293611111112</c:v>
                </c:pt>
                <c:pt idx="2485">
                  <c:v>12.811139722222222</c:v>
                </c:pt>
                <c:pt idx="2486">
                  <c:v>12.811985555555557</c:v>
                </c:pt>
                <c:pt idx="2487">
                  <c:v>12.812834444444446</c:v>
                </c:pt>
                <c:pt idx="2488">
                  <c:v>12.813680277777779</c:v>
                </c:pt>
                <c:pt idx="2489">
                  <c:v>12.814526111111112</c:v>
                </c:pt>
                <c:pt idx="2490">
                  <c:v>12.815372222222223</c:v>
                </c:pt>
                <c:pt idx="2491">
                  <c:v>12.816218055555556</c:v>
                </c:pt>
                <c:pt idx="2492">
                  <c:v>12.817063888888891</c:v>
                </c:pt>
                <c:pt idx="2493">
                  <c:v>12.817916666666669</c:v>
                </c:pt>
                <c:pt idx="2494">
                  <c:v>12.818764166666668</c:v>
                </c:pt>
                <c:pt idx="2495">
                  <c:v>12.819610000000001</c:v>
                </c:pt>
                <c:pt idx="2496">
                  <c:v>12.820456111111113</c:v>
                </c:pt>
                <c:pt idx="2497">
                  <c:v>12.821301944444446</c:v>
                </c:pt>
                <c:pt idx="2498">
                  <c:v>12.822147777777779</c:v>
                </c:pt>
                <c:pt idx="2499">
                  <c:v>12.82299388888889</c:v>
                </c:pt>
                <c:pt idx="2500">
                  <c:v>12.823839722222223</c:v>
                </c:pt>
                <c:pt idx="2501">
                  <c:v>12.824685833333334</c:v>
                </c:pt>
                <c:pt idx="2502">
                  <c:v>12.825531666666668</c:v>
                </c:pt>
                <c:pt idx="2503">
                  <c:v>12.826377500000001</c:v>
                </c:pt>
                <c:pt idx="2504">
                  <c:v>12.827223333333334</c:v>
                </c:pt>
                <c:pt idx="2505">
                  <c:v>12.828072222222223</c:v>
                </c:pt>
                <c:pt idx="2506">
                  <c:v>12.828925000000002</c:v>
                </c:pt>
                <c:pt idx="2507">
                  <c:v>12.829771111111112</c:v>
                </c:pt>
                <c:pt idx="2508">
                  <c:v>12.830616944444445</c:v>
                </c:pt>
                <c:pt idx="2509">
                  <c:v>12.831462777777778</c:v>
                </c:pt>
                <c:pt idx="2510">
                  <c:v>12.832308611111113</c:v>
                </c:pt>
                <c:pt idx="2511">
                  <c:v>12.833154444444446</c:v>
                </c:pt>
                <c:pt idx="2512">
                  <c:v>12.834000277777779</c:v>
                </c:pt>
                <c:pt idx="2513">
                  <c:v>12.83484638888889</c:v>
                </c:pt>
                <c:pt idx="2514">
                  <c:v>12.835692222222225</c:v>
                </c:pt>
                <c:pt idx="2515">
                  <c:v>12.836540000000001</c:v>
                </c:pt>
                <c:pt idx="2516">
                  <c:v>12.837385833333334</c:v>
                </c:pt>
                <c:pt idx="2517">
                  <c:v>12.838231944444445</c:v>
                </c:pt>
                <c:pt idx="2518">
                  <c:v>12.839077500000002</c:v>
                </c:pt>
                <c:pt idx="2519">
                  <c:v>12.839930277777778</c:v>
                </c:pt>
                <c:pt idx="2520">
                  <c:v>12.840776111111111</c:v>
                </c:pt>
                <c:pt idx="2521">
                  <c:v>12.841622222222224</c:v>
                </c:pt>
                <c:pt idx="2522">
                  <c:v>12.842471111111113</c:v>
                </c:pt>
                <c:pt idx="2523">
                  <c:v>12.843317222222224</c:v>
                </c:pt>
                <c:pt idx="2524">
                  <c:v>12.844163055555557</c:v>
                </c:pt>
                <c:pt idx="2525">
                  <c:v>12.84500888888889</c:v>
                </c:pt>
                <c:pt idx="2526">
                  <c:v>12.845854722222224</c:v>
                </c:pt>
                <c:pt idx="2527">
                  <c:v>12.846700555555557</c:v>
                </c:pt>
                <c:pt idx="2528">
                  <c:v>12.84754638888889</c:v>
                </c:pt>
                <c:pt idx="2529">
                  <c:v>12.848392500000001</c:v>
                </c:pt>
                <c:pt idx="2530">
                  <c:v>12.849238333333334</c:v>
                </c:pt>
                <c:pt idx="2531">
                  <c:v>12.850084444444445</c:v>
                </c:pt>
                <c:pt idx="2532">
                  <c:v>12.850937222222223</c:v>
                </c:pt>
                <c:pt idx="2533">
                  <c:v>12.851783055555558</c:v>
                </c:pt>
                <c:pt idx="2534">
                  <c:v>12.852628888888891</c:v>
                </c:pt>
                <c:pt idx="2535">
                  <c:v>12.853475000000001</c:v>
                </c:pt>
                <c:pt idx="2536">
                  <c:v>12.854322222222223</c:v>
                </c:pt>
                <c:pt idx="2537">
                  <c:v>12.855168333333335</c:v>
                </c:pt>
                <c:pt idx="2538">
                  <c:v>12.856014166666668</c:v>
                </c:pt>
                <c:pt idx="2539">
                  <c:v>12.856863333333335</c:v>
                </c:pt>
                <c:pt idx="2540">
                  <c:v>12.857709166666668</c:v>
                </c:pt>
                <c:pt idx="2541">
                  <c:v>12.858555000000001</c:v>
                </c:pt>
                <c:pt idx="2542">
                  <c:v>12.859400833333336</c:v>
                </c:pt>
                <c:pt idx="2543">
                  <c:v>12.860246666666669</c:v>
                </c:pt>
                <c:pt idx="2544">
                  <c:v>12.861092500000002</c:v>
                </c:pt>
                <c:pt idx="2545">
                  <c:v>12.861945277777778</c:v>
                </c:pt>
                <c:pt idx="2546">
                  <c:v>12.862791388888891</c:v>
                </c:pt>
                <c:pt idx="2547">
                  <c:v>12.863637222222223</c:v>
                </c:pt>
                <c:pt idx="2548">
                  <c:v>12.864483055555556</c:v>
                </c:pt>
                <c:pt idx="2549">
                  <c:v>12.865329166666669</c:v>
                </c:pt>
                <c:pt idx="2550">
                  <c:v>12.866174722222222</c:v>
                </c:pt>
                <c:pt idx="2551">
                  <c:v>12.867020833333335</c:v>
                </c:pt>
                <c:pt idx="2552">
                  <c:v>12.867866666666668</c:v>
                </c:pt>
                <c:pt idx="2553">
                  <c:v>12.868712500000001</c:v>
                </c:pt>
                <c:pt idx="2554">
                  <c:v>12.869558611111113</c:v>
                </c:pt>
                <c:pt idx="2555">
                  <c:v>12.870404444444446</c:v>
                </c:pt>
                <c:pt idx="2556">
                  <c:v>12.871250277777779</c:v>
                </c:pt>
                <c:pt idx="2557">
                  <c:v>12.872100833333334</c:v>
                </c:pt>
                <c:pt idx="2558">
                  <c:v>12.872958055555557</c:v>
                </c:pt>
                <c:pt idx="2559">
                  <c:v>12.87380388888889</c:v>
                </c:pt>
                <c:pt idx="2560">
                  <c:v>12.874649722222223</c:v>
                </c:pt>
                <c:pt idx="2561">
                  <c:v>12.875495833333336</c:v>
                </c:pt>
                <c:pt idx="2562">
                  <c:v>12.876341666666669</c:v>
                </c:pt>
                <c:pt idx="2563">
                  <c:v>12.877187500000002</c:v>
                </c:pt>
                <c:pt idx="2564">
                  <c:v>12.878033611111112</c:v>
                </c:pt>
                <c:pt idx="2565">
                  <c:v>12.878879444444445</c:v>
                </c:pt>
                <c:pt idx="2566">
                  <c:v>12.879725555555556</c:v>
                </c:pt>
                <c:pt idx="2567">
                  <c:v>12.880571388888891</c:v>
                </c:pt>
                <c:pt idx="2568">
                  <c:v>12.881417222222224</c:v>
                </c:pt>
                <c:pt idx="2569">
                  <c:v>12.882263333333334</c:v>
                </c:pt>
                <c:pt idx="2570">
                  <c:v>12.883109166666667</c:v>
                </c:pt>
                <c:pt idx="2571">
                  <c:v>12.883961666666668</c:v>
                </c:pt>
                <c:pt idx="2572">
                  <c:v>12.884807500000001</c:v>
                </c:pt>
                <c:pt idx="2573">
                  <c:v>12.885653611111113</c:v>
                </c:pt>
                <c:pt idx="2574">
                  <c:v>12.886502500000001</c:v>
                </c:pt>
                <c:pt idx="2575">
                  <c:v>12.887348611111111</c:v>
                </c:pt>
                <c:pt idx="2576">
                  <c:v>12.888194444444446</c:v>
                </c:pt>
                <c:pt idx="2577">
                  <c:v>12.889040277777779</c:v>
                </c:pt>
                <c:pt idx="2578">
                  <c:v>12.88988638888889</c:v>
                </c:pt>
                <c:pt idx="2579">
                  <c:v>12.890731666666667</c:v>
                </c:pt>
                <c:pt idx="2580">
                  <c:v>12.89157777777778</c:v>
                </c:pt>
                <c:pt idx="2581">
                  <c:v>12.892423611111113</c:v>
                </c:pt>
                <c:pt idx="2582">
                  <c:v>12.893269444444446</c:v>
                </c:pt>
                <c:pt idx="2583">
                  <c:v>12.894115555555556</c:v>
                </c:pt>
                <c:pt idx="2584">
                  <c:v>12.894968055555557</c:v>
                </c:pt>
                <c:pt idx="2585">
                  <c:v>12.89581388888889</c:v>
                </c:pt>
                <c:pt idx="2586">
                  <c:v>12.896659722222223</c:v>
                </c:pt>
                <c:pt idx="2587">
                  <c:v>12.897505833333334</c:v>
                </c:pt>
                <c:pt idx="2588">
                  <c:v>12.898351666666668</c:v>
                </c:pt>
                <c:pt idx="2589">
                  <c:v>12.899197500000001</c:v>
                </c:pt>
                <c:pt idx="2590">
                  <c:v>12.900043611111112</c:v>
                </c:pt>
                <c:pt idx="2591">
                  <c:v>12.900889444444445</c:v>
                </c:pt>
                <c:pt idx="2592">
                  <c:v>12.901738611111112</c:v>
                </c:pt>
                <c:pt idx="2593">
                  <c:v>12.902584444444447</c:v>
                </c:pt>
                <c:pt idx="2594">
                  <c:v>12.903430555555557</c:v>
                </c:pt>
                <c:pt idx="2595">
                  <c:v>12.90427638888889</c:v>
                </c:pt>
                <c:pt idx="2596">
                  <c:v>12.905121944444446</c:v>
                </c:pt>
                <c:pt idx="2597">
                  <c:v>12.905974722222224</c:v>
                </c:pt>
                <c:pt idx="2598">
                  <c:v>12.906820833333335</c:v>
                </c:pt>
                <c:pt idx="2599">
                  <c:v>12.907670833333334</c:v>
                </c:pt>
                <c:pt idx="2600">
                  <c:v>12.908516944444445</c:v>
                </c:pt>
                <c:pt idx="2601">
                  <c:v>12.90936277777778</c:v>
                </c:pt>
                <c:pt idx="2602">
                  <c:v>12.91020888888889</c:v>
                </c:pt>
                <c:pt idx="2603">
                  <c:v>12.911054722222223</c:v>
                </c:pt>
                <c:pt idx="2604">
                  <c:v>12.911900555555556</c:v>
                </c:pt>
                <c:pt idx="2605">
                  <c:v>12.912746666666667</c:v>
                </c:pt>
                <c:pt idx="2606">
                  <c:v>12.913592500000002</c:v>
                </c:pt>
                <c:pt idx="2607">
                  <c:v>12.914438333333335</c:v>
                </c:pt>
                <c:pt idx="2608">
                  <c:v>12.915284444444445</c:v>
                </c:pt>
                <c:pt idx="2609">
                  <c:v>12.916130277777778</c:v>
                </c:pt>
                <c:pt idx="2610">
                  <c:v>12.916985833333335</c:v>
                </c:pt>
                <c:pt idx="2611">
                  <c:v>12.917831944444446</c:v>
                </c:pt>
                <c:pt idx="2612">
                  <c:v>12.918677777777779</c:v>
                </c:pt>
                <c:pt idx="2613">
                  <c:v>12.919523888888889</c:v>
                </c:pt>
                <c:pt idx="2614">
                  <c:v>12.920369722222222</c:v>
                </c:pt>
                <c:pt idx="2615">
                  <c:v>12.921215555555557</c:v>
                </c:pt>
                <c:pt idx="2616">
                  <c:v>12.922061666666668</c:v>
                </c:pt>
                <c:pt idx="2617">
                  <c:v>12.922907500000001</c:v>
                </c:pt>
                <c:pt idx="2618">
                  <c:v>12.923753333333334</c:v>
                </c:pt>
                <c:pt idx="2619">
                  <c:v>12.924599444444446</c:v>
                </c:pt>
                <c:pt idx="2620">
                  <c:v>12.925445277777779</c:v>
                </c:pt>
                <c:pt idx="2621">
                  <c:v>12.926290833333335</c:v>
                </c:pt>
                <c:pt idx="2622">
                  <c:v>12.927136666666668</c:v>
                </c:pt>
                <c:pt idx="2623">
                  <c:v>12.927982500000001</c:v>
                </c:pt>
                <c:pt idx="2624">
                  <c:v>12.928835277777779</c:v>
                </c:pt>
                <c:pt idx="2625">
                  <c:v>12.92968138888889</c:v>
                </c:pt>
                <c:pt idx="2626">
                  <c:v>12.930527222222224</c:v>
                </c:pt>
                <c:pt idx="2627">
                  <c:v>12.931376388888889</c:v>
                </c:pt>
                <c:pt idx="2628">
                  <c:v>12.932221944444446</c:v>
                </c:pt>
                <c:pt idx="2629">
                  <c:v>12.933067777777779</c:v>
                </c:pt>
                <c:pt idx="2630">
                  <c:v>12.93391388888889</c:v>
                </c:pt>
                <c:pt idx="2631">
                  <c:v>12.934759722222223</c:v>
                </c:pt>
                <c:pt idx="2632">
                  <c:v>12.935605555555558</c:v>
                </c:pt>
                <c:pt idx="2633">
                  <c:v>12.936451666666668</c:v>
                </c:pt>
                <c:pt idx="2634">
                  <c:v>12.937297500000001</c:v>
                </c:pt>
                <c:pt idx="2635">
                  <c:v>12.938143611111112</c:v>
                </c:pt>
                <c:pt idx="2636">
                  <c:v>12.938989444444445</c:v>
                </c:pt>
                <c:pt idx="2637">
                  <c:v>12.939842222222223</c:v>
                </c:pt>
                <c:pt idx="2638">
                  <c:v>12.940687777777779</c:v>
                </c:pt>
                <c:pt idx="2639">
                  <c:v>12.941533888888891</c:v>
                </c:pt>
                <c:pt idx="2640">
                  <c:v>12.942379722222224</c:v>
                </c:pt>
                <c:pt idx="2641">
                  <c:v>12.943225555555557</c:v>
                </c:pt>
                <c:pt idx="2642">
                  <c:v>12.9440825</c:v>
                </c:pt>
                <c:pt idx="2643">
                  <c:v>12.944928333333335</c:v>
                </c:pt>
                <c:pt idx="2644">
                  <c:v>12.945774166666668</c:v>
                </c:pt>
                <c:pt idx="2645">
                  <c:v>12.946623333333335</c:v>
                </c:pt>
                <c:pt idx="2646">
                  <c:v>12.947469166666668</c:v>
                </c:pt>
                <c:pt idx="2647">
                  <c:v>12.948315277777779</c:v>
                </c:pt>
                <c:pt idx="2648">
                  <c:v>12.949161111111113</c:v>
                </c:pt>
                <c:pt idx="2649">
                  <c:v>12.950007222222224</c:v>
                </c:pt>
                <c:pt idx="2650">
                  <c:v>12.950859444444445</c:v>
                </c:pt>
                <c:pt idx="2651">
                  <c:v>12.951705555555556</c:v>
                </c:pt>
                <c:pt idx="2652">
                  <c:v>12.952551388888891</c:v>
                </c:pt>
                <c:pt idx="2653">
                  <c:v>12.953397500000001</c:v>
                </c:pt>
                <c:pt idx="2654">
                  <c:v>12.954243333333334</c:v>
                </c:pt>
                <c:pt idx="2655">
                  <c:v>12.955089166666667</c:v>
                </c:pt>
                <c:pt idx="2656">
                  <c:v>12.95593527777778</c:v>
                </c:pt>
                <c:pt idx="2657">
                  <c:v>12.956781111111113</c:v>
                </c:pt>
                <c:pt idx="2658">
                  <c:v>12.957626944444446</c:v>
                </c:pt>
                <c:pt idx="2659">
                  <c:v>12.958473055555556</c:v>
                </c:pt>
                <c:pt idx="2660">
                  <c:v>12.959318888888891</c:v>
                </c:pt>
                <c:pt idx="2661">
                  <c:v>12.960165000000002</c:v>
                </c:pt>
                <c:pt idx="2662">
                  <c:v>12.961010833333335</c:v>
                </c:pt>
                <c:pt idx="2663">
                  <c:v>12.961868055555556</c:v>
                </c:pt>
                <c:pt idx="2664">
                  <c:v>12.96271388888889</c:v>
                </c:pt>
                <c:pt idx="2665">
                  <c:v>12.963559722222223</c:v>
                </c:pt>
                <c:pt idx="2666">
                  <c:v>12.964405555555556</c:v>
                </c:pt>
                <c:pt idx="2667">
                  <c:v>12.965251666666667</c:v>
                </c:pt>
                <c:pt idx="2668">
                  <c:v>12.966097500000002</c:v>
                </c:pt>
                <c:pt idx="2669">
                  <c:v>12.966943611111112</c:v>
                </c:pt>
                <c:pt idx="2670">
                  <c:v>12.967789444444445</c:v>
                </c:pt>
                <c:pt idx="2671">
                  <c:v>12.968635277777778</c:v>
                </c:pt>
                <c:pt idx="2672">
                  <c:v>12.969481388888891</c:v>
                </c:pt>
                <c:pt idx="2673">
                  <c:v>12.970327222222224</c:v>
                </c:pt>
                <c:pt idx="2674">
                  <c:v>12.971173055555557</c:v>
                </c:pt>
                <c:pt idx="2675">
                  <c:v>12.972019166666668</c:v>
                </c:pt>
                <c:pt idx="2676">
                  <c:v>12.972871666666668</c:v>
                </c:pt>
                <c:pt idx="2677">
                  <c:v>12.973717500000001</c:v>
                </c:pt>
                <c:pt idx="2678">
                  <c:v>12.974563333333334</c:v>
                </c:pt>
                <c:pt idx="2679">
                  <c:v>12.975409444444445</c:v>
                </c:pt>
                <c:pt idx="2680">
                  <c:v>12.976258611111113</c:v>
                </c:pt>
                <c:pt idx="2681">
                  <c:v>12.977104444444446</c:v>
                </c:pt>
                <c:pt idx="2682">
                  <c:v>12.977950277777779</c:v>
                </c:pt>
                <c:pt idx="2683">
                  <c:v>12.97879638888889</c:v>
                </c:pt>
                <c:pt idx="2684">
                  <c:v>12.979643611111111</c:v>
                </c:pt>
                <c:pt idx="2685">
                  <c:v>12.980489722222224</c:v>
                </c:pt>
                <c:pt idx="2686">
                  <c:v>12.981335555555557</c:v>
                </c:pt>
                <c:pt idx="2687">
                  <c:v>12.98218138888889</c:v>
                </c:pt>
                <c:pt idx="2688">
                  <c:v>12.983027500000002</c:v>
                </c:pt>
                <c:pt idx="2689">
                  <c:v>12.983880000000001</c:v>
                </c:pt>
                <c:pt idx="2690">
                  <c:v>12.984725833333334</c:v>
                </c:pt>
                <c:pt idx="2691">
                  <c:v>12.985571666666669</c:v>
                </c:pt>
                <c:pt idx="2692">
                  <c:v>12.986417777777779</c:v>
                </c:pt>
                <c:pt idx="2693">
                  <c:v>12.987263611111112</c:v>
                </c:pt>
                <c:pt idx="2694">
                  <c:v>12.988109444444445</c:v>
                </c:pt>
                <c:pt idx="2695">
                  <c:v>12.988955555555556</c:v>
                </c:pt>
                <c:pt idx="2696">
                  <c:v>12.989801388888889</c:v>
                </c:pt>
                <c:pt idx="2697">
                  <c:v>12.990650555555558</c:v>
                </c:pt>
                <c:pt idx="2698">
                  <c:v>12.991496388888891</c:v>
                </c:pt>
                <c:pt idx="2699">
                  <c:v>12.992342500000001</c:v>
                </c:pt>
                <c:pt idx="2700">
                  <c:v>12.993188333333334</c:v>
                </c:pt>
                <c:pt idx="2701">
                  <c:v>12.994034166666667</c:v>
                </c:pt>
                <c:pt idx="2702">
                  <c:v>12.994886944444445</c:v>
                </c:pt>
                <c:pt idx="2703">
                  <c:v>12.995732777777778</c:v>
                </c:pt>
                <c:pt idx="2704">
                  <c:v>12.996578611111111</c:v>
                </c:pt>
                <c:pt idx="2705">
                  <c:v>12.99742638888889</c:v>
                </c:pt>
                <c:pt idx="2706">
                  <c:v>12.998272222222223</c:v>
                </c:pt>
                <c:pt idx="2707">
                  <c:v>12.99911777777778</c:v>
                </c:pt>
                <c:pt idx="2708">
                  <c:v>12.999963888888891</c:v>
                </c:pt>
                <c:pt idx="2709">
                  <c:v>13.000809722222224</c:v>
                </c:pt>
                <c:pt idx="2710">
                  <c:v>13.001655555555557</c:v>
                </c:pt>
                <c:pt idx="2711">
                  <c:v>13.002501666666667</c:v>
                </c:pt>
                <c:pt idx="2712">
                  <c:v>13.0033475</c:v>
                </c:pt>
                <c:pt idx="2713">
                  <c:v>13.004193611111113</c:v>
                </c:pt>
                <c:pt idx="2714">
                  <c:v>13.005039444444446</c:v>
                </c:pt>
                <c:pt idx="2715">
                  <c:v>13.005899444444445</c:v>
                </c:pt>
                <c:pt idx="2716">
                  <c:v>13.006745555555558</c:v>
                </c:pt>
                <c:pt idx="2717">
                  <c:v>13.007591388888891</c:v>
                </c:pt>
                <c:pt idx="2718">
                  <c:v>13.008437500000001</c:v>
                </c:pt>
                <c:pt idx="2719">
                  <c:v>13.009283333333334</c:v>
                </c:pt>
                <c:pt idx="2720">
                  <c:v>13.010129166666667</c:v>
                </c:pt>
                <c:pt idx="2721">
                  <c:v>13.010975277777778</c:v>
                </c:pt>
                <c:pt idx="2722">
                  <c:v>13.011821111111113</c:v>
                </c:pt>
                <c:pt idx="2723">
                  <c:v>13.012666666666668</c:v>
                </c:pt>
                <c:pt idx="2724">
                  <c:v>13.013512777777779</c:v>
                </c:pt>
                <c:pt idx="2725">
                  <c:v>13.014358611111113</c:v>
                </c:pt>
                <c:pt idx="2726">
                  <c:v>13.01520638888889</c:v>
                </c:pt>
                <c:pt idx="2727">
                  <c:v>13.016052222222223</c:v>
                </c:pt>
                <c:pt idx="2728">
                  <c:v>13.016904722222224</c:v>
                </c:pt>
                <c:pt idx="2729">
                  <c:v>13.017750555555557</c:v>
                </c:pt>
                <c:pt idx="2730">
                  <c:v>13.018596666666667</c:v>
                </c:pt>
                <c:pt idx="2731">
                  <c:v>13.0194425</c:v>
                </c:pt>
                <c:pt idx="2732">
                  <c:v>13.020291666666669</c:v>
                </c:pt>
                <c:pt idx="2733">
                  <c:v>13.021137500000002</c:v>
                </c:pt>
                <c:pt idx="2734">
                  <c:v>13.021983611111112</c:v>
                </c:pt>
                <c:pt idx="2735">
                  <c:v>13.022829444444445</c:v>
                </c:pt>
                <c:pt idx="2736">
                  <c:v>13.023675277777778</c:v>
                </c:pt>
                <c:pt idx="2737">
                  <c:v>13.024521388888889</c:v>
                </c:pt>
                <c:pt idx="2738">
                  <c:v>13.025367222222224</c:v>
                </c:pt>
                <c:pt idx="2739">
                  <c:v>13.026213055555557</c:v>
                </c:pt>
                <c:pt idx="2740">
                  <c:v>13.027059166666668</c:v>
                </c:pt>
                <c:pt idx="2741">
                  <c:v>13.027911666666668</c:v>
                </c:pt>
                <c:pt idx="2742">
                  <c:v>13.028757500000001</c:v>
                </c:pt>
                <c:pt idx="2743">
                  <c:v>13.029603333333334</c:v>
                </c:pt>
                <c:pt idx="2744">
                  <c:v>13.030449444444447</c:v>
                </c:pt>
                <c:pt idx="2745">
                  <c:v>13.03129527777778</c:v>
                </c:pt>
                <c:pt idx="2746">
                  <c:v>13.03214138888889</c:v>
                </c:pt>
                <c:pt idx="2747">
                  <c:v>13.032988611111112</c:v>
                </c:pt>
                <c:pt idx="2748">
                  <c:v>13.033834444444446</c:v>
                </c:pt>
                <c:pt idx="2749">
                  <c:v>13.034683611111113</c:v>
                </c:pt>
                <c:pt idx="2750">
                  <c:v>13.035529722222224</c:v>
                </c:pt>
                <c:pt idx="2751">
                  <c:v>13.036375555555557</c:v>
                </c:pt>
                <c:pt idx="2752">
                  <c:v>13.03722138888889</c:v>
                </c:pt>
                <c:pt idx="2753">
                  <c:v>13.0380675</c:v>
                </c:pt>
                <c:pt idx="2754">
                  <c:v>13.038920000000001</c:v>
                </c:pt>
                <c:pt idx="2755">
                  <c:v>13.039765833333334</c:v>
                </c:pt>
                <c:pt idx="2756">
                  <c:v>13.040611666666667</c:v>
                </c:pt>
                <c:pt idx="2757">
                  <c:v>13.041457777777779</c:v>
                </c:pt>
                <c:pt idx="2758">
                  <c:v>13.042303611111112</c:v>
                </c:pt>
                <c:pt idx="2759">
                  <c:v>13.043149444444445</c:v>
                </c:pt>
                <c:pt idx="2760">
                  <c:v>13.043995555555558</c:v>
                </c:pt>
                <c:pt idx="2761">
                  <c:v>13.044841388888891</c:v>
                </c:pt>
                <c:pt idx="2762">
                  <c:v>13.045687500000001</c:v>
                </c:pt>
                <c:pt idx="2763">
                  <c:v>13.046533333333334</c:v>
                </c:pt>
                <c:pt idx="2764">
                  <c:v>13.047379166666667</c:v>
                </c:pt>
                <c:pt idx="2765">
                  <c:v>13.048225277777778</c:v>
                </c:pt>
                <c:pt idx="2766">
                  <c:v>13.049071111111113</c:v>
                </c:pt>
                <c:pt idx="2767">
                  <c:v>13.049926666666668</c:v>
                </c:pt>
                <c:pt idx="2768">
                  <c:v>13.050774166666667</c:v>
                </c:pt>
                <c:pt idx="2769">
                  <c:v>13.051620000000002</c:v>
                </c:pt>
                <c:pt idx="2770">
                  <c:v>13.052466111111112</c:v>
                </c:pt>
                <c:pt idx="2771">
                  <c:v>13.053311944444445</c:v>
                </c:pt>
                <c:pt idx="2772">
                  <c:v>13.054157777777778</c:v>
                </c:pt>
                <c:pt idx="2773">
                  <c:v>13.055003888888891</c:v>
                </c:pt>
                <c:pt idx="2774">
                  <c:v>13.055849722222224</c:v>
                </c:pt>
                <c:pt idx="2775">
                  <c:v>13.056695555555557</c:v>
                </c:pt>
                <c:pt idx="2776">
                  <c:v>13.057541666666667</c:v>
                </c:pt>
                <c:pt idx="2777">
                  <c:v>13.058387500000002</c:v>
                </c:pt>
                <c:pt idx="2778">
                  <c:v>13.059233611111113</c:v>
                </c:pt>
                <c:pt idx="2779">
                  <c:v>13.060079444444446</c:v>
                </c:pt>
                <c:pt idx="2780">
                  <c:v>13.060931944444446</c:v>
                </c:pt>
                <c:pt idx="2781">
                  <c:v>13.061777777777779</c:v>
                </c:pt>
                <c:pt idx="2782">
                  <c:v>13.06262388888889</c:v>
                </c:pt>
                <c:pt idx="2783">
                  <c:v>13.063469722222223</c:v>
                </c:pt>
                <c:pt idx="2784">
                  <c:v>13.06431888888889</c:v>
                </c:pt>
                <c:pt idx="2785">
                  <c:v>13.065164722222224</c:v>
                </c:pt>
                <c:pt idx="2786">
                  <c:v>13.066010555555557</c:v>
                </c:pt>
                <c:pt idx="2787">
                  <c:v>13.066856666666668</c:v>
                </c:pt>
                <c:pt idx="2788">
                  <c:v>13.067702500000001</c:v>
                </c:pt>
                <c:pt idx="2789">
                  <c:v>13.068550000000002</c:v>
                </c:pt>
                <c:pt idx="2790">
                  <c:v>13.069395833333335</c:v>
                </c:pt>
                <c:pt idx="2791">
                  <c:v>13.070241666666668</c:v>
                </c:pt>
                <c:pt idx="2792">
                  <c:v>13.071087777777779</c:v>
                </c:pt>
                <c:pt idx="2793">
                  <c:v>13.071940555555557</c:v>
                </c:pt>
                <c:pt idx="2794">
                  <c:v>13.072786111111112</c:v>
                </c:pt>
                <c:pt idx="2795">
                  <c:v>13.073631944444445</c:v>
                </c:pt>
                <c:pt idx="2796">
                  <c:v>13.074478055555556</c:v>
                </c:pt>
                <c:pt idx="2797">
                  <c:v>13.075323888888891</c:v>
                </c:pt>
                <c:pt idx="2798">
                  <c:v>13.076170000000001</c:v>
                </c:pt>
                <c:pt idx="2799">
                  <c:v>13.077015833333334</c:v>
                </c:pt>
                <c:pt idx="2800">
                  <c:v>13.077861666666667</c:v>
                </c:pt>
                <c:pt idx="2801">
                  <c:v>13.07870777777778</c:v>
                </c:pt>
                <c:pt idx="2802">
                  <c:v>13.079556666666669</c:v>
                </c:pt>
                <c:pt idx="2803">
                  <c:v>13.080402777777779</c:v>
                </c:pt>
                <c:pt idx="2804">
                  <c:v>13.081248611111112</c:v>
                </c:pt>
                <c:pt idx="2805">
                  <c:v>13.082094444444445</c:v>
                </c:pt>
                <c:pt idx="2806">
                  <c:v>13.082946944444446</c:v>
                </c:pt>
                <c:pt idx="2807">
                  <c:v>13.083793055555557</c:v>
                </c:pt>
                <c:pt idx="2808">
                  <c:v>13.08463888888889</c:v>
                </c:pt>
                <c:pt idx="2809">
                  <c:v>13.085484722222223</c:v>
                </c:pt>
                <c:pt idx="2810">
                  <c:v>13.086330833333335</c:v>
                </c:pt>
                <c:pt idx="2811">
                  <c:v>13.087178333333334</c:v>
                </c:pt>
                <c:pt idx="2812">
                  <c:v>13.088024166666667</c:v>
                </c:pt>
                <c:pt idx="2813">
                  <c:v>13.088870000000002</c:v>
                </c:pt>
                <c:pt idx="2814">
                  <c:v>13.089715833333335</c:v>
                </c:pt>
                <c:pt idx="2815">
                  <c:v>13.090561944444445</c:v>
                </c:pt>
                <c:pt idx="2816">
                  <c:v>13.091407777777778</c:v>
                </c:pt>
                <c:pt idx="2817">
                  <c:v>13.092253888888891</c:v>
                </c:pt>
                <c:pt idx="2818">
                  <c:v>13.093099722222224</c:v>
                </c:pt>
                <c:pt idx="2819">
                  <c:v>13.093955555555556</c:v>
                </c:pt>
                <c:pt idx="2820">
                  <c:v>13.094801666666669</c:v>
                </c:pt>
                <c:pt idx="2821">
                  <c:v>13.095647500000002</c:v>
                </c:pt>
                <c:pt idx="2822">
                  <c:v>13.096493333333335</c:v>
                </c:pt>
                <c:pt idx="2823">
                  <c:v>13.097339444444446</c:v>
                </c:pt>
                <c:pt idx="2824">
                  <c:v>13.098185000000001</c:v>
                </c:pt>
                <c:pt idx="2825">
                  <c:v>13.099030833333334</c:v>
                </c:pt>
                <c:pt idx="2826">
                  <c:v>13.099876944444446</c:v>
                </c:pt>
                <c:pt idx="2827">
                  <c:v>13.100722777777779</c:v>
                </c:pt>
                <c:pt idx="2828">
                  <c:v>13.10156888888889</c:v>
                </c:pt>
                <c:pt idx="2829">
                  <c:v>13.102414722222223</c:v>
                </c:pt>
                <c:pt idx="2830">
                  <c:v>13.103260555555558</c:v>
                </c:pt>
                <c:pt idx="2831">
                  <c:v>13.104106666666668</c:v>
                </c:pt>
                <c:pt idx="2832">
                  <c:v>13.104960833333335</c:v>
                </c:pt>
                <c:pt idx="2833">
                  <c:v>13.105806666666668</c:v>
                </c:pt>
                <c:pt idx="2834">
                  <c:v>13.106652777777779</c:v>
                </c:pt>
                <c:pt idx="2835">
                  <c:v>13.107498611111112</c:v>
                </c:pt>
                <c:pt idx="2836">
                  <c:v>13.108347777777778</c:v>
                </c:pt>
                <c:pt idx="2837">
                  <c:v>13.109193611111113</c:v>
                </c:pt>
                <c:pt idx="2838">
                  <c:v>13.110039444444446</c:v>
                </c:pt>
                <c:pt idx="2839">
                  <c:v>13.110885555555557</c:v>
                </c:pt>
                <c:pt idx="2840">
                  <c:v>13.11173138888889</c:v>
                </c:pt>
                <c:pt idx="2841">
                  <c:v>13.112577222222223</c:v>
                </c:pt>
                <c:pt idx="2842">
                  <c:v>13.113423333333333</c:v>
                </c:pt>
                <c:pt idx="2843">
                  <c:v>13.114269166666668</c:v>
                </c:pt>
                <c:pt idx="2844">
                  <c:v>13.115115277777779</c:v>
                </c:pt>
                <c:pt idx="2845">
                  <c:v>13.115967500000002</c:v>
                </c:pt>
                <c:pt idx="2846">
                  <c:v>13.116813611111112</c:v>
                </c:pt>
                <c:pt idx="2847">
                  <c:v>13.117659444444445</c:v>
                </c:pt>
                <c:pt idx="2848">
                  <c:v>13.118505555555556</c:v>
                </c:pt>
                <c:pt idx="2849">
                  <c:v>13.119351388888891</c:v>
                </c:pt>
                <c:pt idx="2850">
                  <c:v>13.120197222222224</c:v>
                </c:pt>
                <c:pt idx="2851">
                  <c:v>13.121043333333335</c:v>
                </c:pt>
                <c:pt idx="2852">
                  <c:v>13.121889166666667</c:v>
                </c:pt>
                <c:pt idx="2853">
                  <c:v>13.122734444444445</c:v>
                </c:pt>
                <c:pt idx="2854">
                  <c:v>13.123583611111112</c:v>
                </c:pt>
                <c:pt idx="2855">
                  <c:v>13.124429444444445</c:v>
                </c:pt>
                <c:pt idx="2856">
                  <c:v>13.125275555555557</c:v>
                </c:pt>
                <c:pt idx="2857">
                  <c:v>13.12612138888889</c:v>
                </c:pt>
                <c:pt idx="2858">
                  <c:v>13.126973888888891</c:v>
                </c:pt>
                <c:pt idx="2859">
                  <c:v>13.127819722222224</c:v>
                </c:pt>
                <c:pt idx="2860">
                  <c:v>13.128665833333335</c:v>
                </c:pt>
                <c:pt idx="2861">
                  <c:v>13.129511666666668</c:v>
                </c:pt>
                <c:pt idx="2862">
                  <c:v>13.130357777777778</c:v>
                </c:pt>
                <c:pt idx="2863">
                  <c:v>13.131203611111111</c:v>
                </c:pt>
                <c:pt idx="2864">
                  <c:v>13.132049444444446</c:v>
                </c:pt>
                <c:pt idx="2865">
                  <c:v>13.132895555555557</c:v>
                </c:pt>
                <c:pt idx="2866">
                  <c:v>13.13374138888889</c:v>
                </c:pt>
                <c:pt idx="2867">
                  <c:v>13.134587500000002</c:v>
                </c:pt>
                <c:pt idx="2868">
                  <c:v>13.135433333333335</c:v>
                </c:pt>
                <c:pt idx="2869">
                  <c:v>13.136279166666668</c:v>
                </c:pt>
                <c:pt idx="2870">
                  <c:v>13.137125277777779</c:v>
                </c:pt>
                <c:pt idx="2871">
                  <c:v>13.137978055555557</c:v>
                </c:pt>
                <c:pt idx="2872">
                  <c:v>13.138831388888891</c:v>
                </c:pt>
                <c:pt idx="2873">
                  <c:v>13.139677222222224</c:v>
                </c:pt>
                <c:pt idx="2874">
                  <c:v>13.140524444444445</c:v>
                </c:pt>
                <c:pt idx="2875">
                  <c:v>13.141370555555557</c:v>
                </c:pt>
                <c:pt idx="2876">
                  <c:v>13.14221638888889</c:v>
                </c:pt>
                <c:pt idx="2877">
                  <c:v>13.143062500000001</c:v>
                </c:pt>
                <c:pt idx="2878">
                  <c:v>13.143908333333334</c:v>
                </c:pt>
                <c:pt idx="2879">
                  <c:v>13.144754166666669</c:v>
                </c:pt>
                <c:pt idx="2880">
                  <c:v>13.145600277777779</c:v>
                </c:pt>
                <c:pt idx="2881">
                  <c:v>13.146446111111112</c:v>
                </c:pt>
                <c:pt idx="2882">
                  <c:v>13.147291666666668</c:v>
                </c:pt>
                <c:pt idx="2883">
                  <c:v>13.148137777777778</c:v>
                </c:pt>
                <c:pt idx="2884">
                  <c:v>13.148990555555557</c:v>
                </c:pt>
                <c:pt idx="2885">
                  <c:v>13.14983638888889</c:v>
                </c:pt>
                <c:pt idx="2886">
                  <c:v>13.150682500000002</c:v>
                </c:pt>
                <c:pt idx="2887">
                  <c:v>13.151528333333335</c:v>
                </c:pt>
                <c:pt idx="2888">
                  <c:v>13.152374166666668</c:v>
                </c:pt>
                <c:pt idx="2889">
                  <c:v>13.153223333333335</c:v>
                </c:pt>
                <c:pt idx="2890">
                  <c:v>13.154069166666668</c:v>
                </c:pt>
                <c:pt idx="2891">
                  <c:v>13.154915000000001</c:v>
                </c:pt>
                <c:pt idx="2892">
                  <c:v>13.155760833333336</c:v>
                </c:pt>
                <c:pt idx="2893">
                  <c:v>13.156606666666669</c:v>
                </c:pt>
                <c:pt idx="2894">
                  <c:v>13.157452777777779</c:v>
                </c:pt>
                <c:pt idx="2895">
                  <c:v>13.15830027777778</c:v>
                </c:pt>
                <c:pt idx="2896">
                  <c:v>13.159146111111113</c:v>
                </c:pt>
                <c:pt idx="2897">
                  <c:v>13.159998888888889</c:v>
                </c:pt>
                <c:pt idx="2898">
                  <c:v>13.160844722222222</c:v>
                </c:pt>
                <c:pt idx="2899">
                  <c:v>13.161690555555557</c:v>
                </c:pt>
                <c:pt idx="2900">
                  <c:v>13.162536666666668</c:v>
                </c:pt>
                <c:pt idx="2901">
                  <c:v>13.163382500000001</c:v>
                </c:pt>
                <c:pt idx="2902">
                  <c:v>13.164228333333334</c:v>
                </c:pt>
                <c:pt idx="2903">
                  <c:v>13.165074444444446</c:v>
                </c:pt>
                <c:pt idx="2904">
                  <c:v>13.165920277777779</c:v>
                </c:pt>
                <c:pt idx="2905">
                  <c:v>13.16676638888889</c:v>
                </c:pt>
                <c:pt idx="2906">
                  <c:v>13.167612222222223</c:v>
                </c:pt>
                <c:pt idx="2907">
                  <c:v>13.16846138888889</c:v>
                </c:pt>
                <c:pt idx="2908">
                  <c:v>13.169307222222223</c:v>
                </c:pt>
                <c:pt idx="2909">
                  <c:v>13.170153055555556</c:v>
                </c:pt>
                <c:pt idx="2910">
                  <c:v>13.171005555555556</c:v>
                </c:pt>
                <c:pt idx="2911">
                  <c:v>13.171851666666669</c:v>
                </c:pt>
                <c:pt idx="2912">
                  <c:v>13.172697500000002</c:v>
                </c:pt>
                <c:pt idx="2913">
                  <c:v>13.173543333333335</c:v>
                </c:pt>
                <c:pt idx="2914">
                  <c:v>13.174389444444445</c:v>
                </c:pt>
                <c:pt idx="2915">
                  <c:v>13.175235277777778</c:v>
                </c:pt>
                <c:pt idx="2916">
                  <c:v>13.176091944444446</c:v>
                </c:pt>
                <c:pt idx="2917">
                  <c:v>13.176938055555556</c:v>
                </c:pt>
                <c:pt idx="2918">
                  <c:v>13.177783888888889</c:v>
                </c:pt>
                <c:pt idx="2919">
                  <c:v>13.178630000000002</c:v>
                </c:pt>
                <c:pt idx="2920">
                  <c:v>13.179475833333335</c:v>
                </c:pt>
                <c:pt idx="2921">
                  <c:v>13.180321666666668</c:v>
                </c:pt>
                <c:pt idx="2922">
                  <c:v>13.181167500000001</c:v>
                </c:pt>
                <c:pt idx="2923">
                  <c:v>13.182020277777779</c:v>
                </c:pt>
                <c:pt idx="2924">
                  <c:v>13.182869166666668</c:v>
                </c:pt>
                <c:pt idx="2925">
                  <c:v>13.183715277777779</c:v>
                </c:pt>
                <c:pt idx="2926">
                  <c:v>13.184561111111112</c:v>
                </c:pt>
                <c:pt idx="2927">
                  <c:v>13.185406944444445</c:v>
                </c:pt>
                <c:pt idx="2928">
                  <c:v>13.186253055555557</c:v>
                </c:pt>
                <c:pt idx="2929">
                  <c:v>13.187098611111113</c:v>
                </c:pt>
                <c:pt idx="2930">
                  <c:v>13.187944722222223</c:v>
                </c:pt>
                <c:pt idx="2931">
                  <c:v>13.188790555555556</c:v>
                </c:pt>
                <c:pt idx="2932">
                  <c:v>13.189636388888889</c:v>
                </c:pt>
                <c:pt idx="2933">
                  <c:v>13.190482500000002</c:v>
                </c:pt>
                <c:pt idx="2934">
                  <c:v>13.191328333333335</c:v>
                </c:pt>
                <c:pt idx="2935">
                  <c:v>13.192174166666668</c:v>
                </c:pt>
                <c:pt idx="2936">
                  <c:v>13.193026944444446</c:v>
                </c:pt>
                <c:pt idx="2937">
                  <c:v>13.193874444444447</c:v>
                </c:pt>
                <c:pt idx="2938">
                  <c:v>13.19472027777778</c:v>
                </c:pt>
                <c:pt idx="2939">
                  <c:v>13.19556638888889</c:v>
                </c:pt>
                <c:pt idx="2940">
                  <c:v>13.196412222222223</c:v>
                </c:pt>
                <c:pt idx="2941">
                  <c:v>13.19726138888889</c:v>
                </c:pt>
                <c:pt idx="2942">
                  <c:v>13.198107222222223</c:v>
                </c:pt>
                <c:pt idx="2943">
                  <c:v>13.198953055555556</c:v>
                </c:pt>
                <c:pt idx="2944">
                  <c:v>13.199799166666669</c:v>
                </c:pt>
                <c:pt idx="2945">
                  <c:v>13.200645000000002</c:v>
                </c:pt>
                <c:pt idx="2946">
                  <c:v>13.201490833333335</c:v>
                </c:pt>
                <c:pt idx="2947">
                  <c:v>13.202336944444445</c:v>
                </c:pt>
                <c:pt idx="2948">
                  <c:v>13.20318277777778</c:v>
                </c:pt>
                <c:pt idx="2949">
                  <c:v>13.204035277777779</c:v>
                </c:pt>
                <c:pt idx="2950">
                  <c:v>13.204881388888889</c:v>
                </c:pt>
                <c:pt idx="2951">
                  <c:v>13.205727222222222</c:v>
                </c:pt>
                <c:pt idx="2952">
                  <c:v>13.206573055555557</c:v>
                </c:pt>
                <c:pt idx="2953">
                  <c:v>13.207419166666668</c:v>
                </c:pt>
                <c:pt idx="2954">
                  <c:v>13.208265000000001</c:v>
                </c:pt>
                <c:pt idx="2955">
                  <c:v>13.209110833333334</c:v>
                </c:pt>
                <c:pt idx="2956">
                  <c:v>13.209956944444446</c:v>
                </c:pt>
                <c:pt idx="2957">
                  <c:v>13.210802777777779</c:v>
                </c:pt>
                <c:pt idx="2958">
                  <c:v>13.211650277777778</c:v>
                </c:pt>
                <c:pt idx="2959">
                  <c:v>13.212499166666667</c:v>
                </c:pt>
                <c:pt idx="2960">
                  <c:v>13.21334527777778</c:v>
                </c:pt>
                <c:pt idx="2961">
                  <c:v>13.214191111111113</c:v>
                </c:pt>
                <c:pt idx="2962">
                  <c:v>13.215043888888889</c:v>
                </c:pt>
                <c:pt idx="2963">
                  <c:v>13.215889444444446</c:v>
                </c:pt>
                <c:pt idx="2964">
                  <c:v>13.216735555555557</c:v>
                </c:pt>
                <c:pt idx="2965">
                  <c:v>13.21758138888889</c:v>
                </c:pt>
                <c:pt idx="2966">
                  <c:v>13.218427500000001</c:v>
                </c:pt>
                <c:pt idx="2967">
                  <c:v>13.219273333333334</c:v>
                </c:pt>
                <c:pt idx="2968">
                  <c:v>13.220119166666668</c:v>
                </c:pt>
                <c:pt idx="2969">
                  <c:v>13.220965277777779</c:v>
                </c:pt>
                <c:pt idx="2970">
                  <c:v>13.221811111111112</c:v>
                </c:pt>
                <c:pt idx="2971">
                  <c:v>13.222656944444445</c:v>
                </c:pt>
                <c:pt idx="2972">
                  <c:v>13.223503055555557</c:v>
                </c:pt>
                <c:pt idx="2973">
                  <c:v>13.22434888888889</c:v>
                </c:pt>
                <c:pt idx="2974">
                  <c:v>13.225195000000001</c:v>
                </c:pt>
                <c:pt idx="2975">
                  <c:v>13.226047500000002</c:v>
                </c:pt>
                <c:pt idx="2976">
                  <c:v>13.226896388888889</c:v>
                </c:pt>
                <c:pt idx="2977">
                  <c:v>13.227742222222224</c:v>
                </c:pt>
                <c:pt idx="2978">
                  <c:v>13.228588333333335</c:v>
                </c:pt>
                <c:pt idx="2979">
                  <c:v>13.229439444444445</c:v>
                </c:pt>
                <c:pt idx="2980">
                  <c:v>13.230285277777778</c:v>
                </c:pt>
                <c:pt idx="2981">
                  <c:v>13.231131111111113</c:v>
                </c:pt>
                <c:pt idx="2982">
                  <c:v>13.231977222222223</c:v>
                </c:pt>
                <c:pt idx="2983">
                  <c:v>13.232823055555556</c:v>
                </c:pt>
                <c:pt idx="2984">
                  <c:v>13.233669166666669</c:v>
                </c:pt>
                <c:pt idx="2985">
                  <c:v>13.234515000000002</c:v>
                </c:pt>
                <c:pt idx="2986">
                  <c:v>13.235360833333335</c:v>
                </c:pt>
                <c:pt idx="2987">
                  <c:v>13.236206944444445</c:v>
                </c:pt>
                <c:pt idx="2988">
                  <c:v>13.237059444444446</c:v>
                </c:pt>
                <c:pt idx="2989">
                  <c:v>13.237905277777779</c:v>
                </c:pt>
                <c:pt idx="2990">
                  <c:v>13.238751111111112</c:v>
                </c:pt>
                <c:pt idx="2991">
                  <c:v>13.239597222222223</c:v>
                </c:pt>
                <c:pt idx="2992">
                  <c:v>13.240443055555556</c:v>
                </c:pt>
                <c:pt idx="2993">
                  <c:v>13.24128888888889</c:v>
                </c:pt>
                <c:pt idx="2994">
                  <c:v>13.242138055555557</c:v>
                </c:pt>
                <c:pt idx="2995">
                  <c:v>13.24298388888889</c:v>
                </c:pt>
                <c:pt idx="2996">
                  <c:v>13.243830000000001</c:v>
                </c:pt>
                <c:pt idx="2997">
                  <c:v>13.244675833333334</c:v>
                </c:pt>
                <c:pt idx="2998">
                  <c:v>13.245521944444445</c:v>
                </c:pt>
                <c:pt idx="2999">
                  <c:v>13.246367777777779</c:v>
                </c:pt>
                <c:pt idx="3000">
                  <c:v>13.247213611111112</c:v>
                </c:pt>
                <c:pt idx="3001">
                  <c:v>13.248059166666668</c:v>
                </c:pt>
                <c:pt idx="3002">
                  <c:v>13.248911944444446</c:v>
                </c:pt>
                <c:pt idx="3003">
                  <c:v>13.249757777777779</c:v>
                </c:pt>
                <c:pt idx="3004">
                  <c:v>13.250603611111112</c:v>
                </c:pt>
                <c:pt idx="3005">
                  <c:v>13.251449722222223</c:v>
                </c:pt>
                <c:pt idx="3006">
                  <c:v>13.252295555555557</c:v>
                </c:pt>
                <c:pt idx="3007">
                  <c:v>13.253141666666668</c:v>
                </c:pt>
                <c:pt idx="3008">
                  <c:v>13.253987222222223</c:v>
                </c:pt>
                <c:pt idx="3009">
                  <c:v>13.254833055555556</c:v>
                </c:pt>
                <c:pt idx="3010">
                  <c:v>13.255679166666667</c:v>
                </c:pt>
                <c:pt idx="3011">
                  <c:v>13.256525000000002</c:v>
                </c:pt>
                <c:pt idx="3012">
                  <c:v>13.257374166666668</c:v>
                </c:pt>
                <c:pt idx="3013">
                  <c:v>13.258220000000001</c:v>
                </c:pt>
                <c:pt idx="3014">
                  <c:v>13.259065833333334</c:v>
                </c:pt>
                <c:pt idx="3015">
                  <c:v>13.259918611111113</c:v>
                </c:pt>
                <c:pt idx="3016">
                  <c:v>13.260764722222223</c:v>
                </c:pt>
                <c:pt idx="3017">
                  <c:v>13.261610555555556</c:v>
                </c:pt>
                <c:pt idx="3018">
                  <c:v>13.262456111111112</c:v>
                </c:pt>
                <c:pt idx="3019">
                  <c:v>13.263302222222222</c:v>
                </c:pt>
                <c:pt idx="3020">
                  <c:v>13.264148055555557</c:v>
                </c:pt>
                <c:pt idx="3021">
                  <c:v>13.264994166666668</c:v>
                </c:pt>
                <c:pt idx="3022">
                  <c:v>13.265841666666667</c:v>
                </c:pt>
                <c:pt idx="3023">
                  <c:v>13.266687500000002</c:v>
                </c:pt>
                <c:pt idx="3024">
                  <c:v>13.267533333333335</c:v>
                </c:pt>
                <c:pt idx="3025">
                  <c:v>13.268379166666668</c:v>
                </c:pt>
                <c:pt idx="3026">
                  <c:v>13.269225277777778</c:v>
                </c:pt>
                <c:pt idx="3027">
                  <c:v>13.270071111111113</c:v>
                </c:pt>
                <c:pt idx="3028">
                  <c:v>13.270938055555558</c:v>
                </c:pt>
                <c:pt idx="3029">
                  <c:v>13.271783888888891</c:v>
                </c:pt>
                <c:pt idx="3030">
                  <c:v>13.272630000000001</c:v>
                </c:pt>
                <c:pt idx="3031">
                  <c:v>13.273475833333334</c:v>
                </c:pt>
                <c:pt idx="3032">
                  <c:v>13.274321944444445</c:v>
                </c:pt>
                <c:pt idx="3033">
                  <c:v>13.275167777777778</c:v>
                </c:pt>
                <c:pt idx="3034">
                  <c:v>13.276013611111113</c:v>
                </c:pt>
                <c:pt idx="3035">
                  <c:v>13.276859722222223</c:v>
                </c:pt>
                <c:pt idx="3036">
                  <c:v>13.277705555555556</c:v>
                </c:pt>
                <c:pt idx="3037">
                  <c:v>13.278551111111112</c:v>
                </c:pt>
                <c:pt idx="3038">
                  <c:v>13.279397222222222</c:v>
                </c:pt>
                <c:pt idx="3039">
                  <c:v>13.280243055555557</c:v>
                </c:pt>
                <c:pt idx="3040">
                  <c:v>13.281089166666668</c:v>
                </c:pt>
                <c:pt idx="3041">
                  <c:v>13.281941944444446</c:v>
                </c:pt>
                <c:pt idx="3042">
                  <c:v>13.282787777777779</c:v>
                </c:pt>
                <c:pt idx="3043">
                  <c:v>13.283635</c:v>
                </c:pt>
                <c:pt idx="3044">
                  <c:v>13.284481111111113</c:v>
                </c:pt>
                <c:pt idx="3045">
                  <c:v>13.285326944444446</c:v>
                </c:pt>
                <c:pt idx="3046">
                  <c:v>13.286176111111113</c:v>
                </c:pt>
                <c:pt idx="3047">
                  <c:v>13.287021944444446</c:v>
                </c:pt>
                <c:pt idx="3048">
                  <c:v>13.287868055555556</c:v>
                </c:pt>
                <c:pt idx="3049">
                  <c:v>13.288713888888889</c:v>
                </c:pt>
                <c:pt idx="3050">
                  <c:v>13.289559722222224</c:v>
                </c:pt>
                <c:pt idx="3051">
                  <c:v>13.290405555555557</c:v>
                </c:pt>
                <c:pt idx="3052">
                  <c:v>13.29125138888889</c:v>
                </c:pt>
                <c:pt idx="3053">
                  <c:v>13.292097222222223</c:v>
                </c:pt>
                <c:pt idx="3054">
                  <c:v>13.292950000000001</c:v>
                </c:pt>
                <c:pt idx="3055">
                  <c:v>13.293796111111112</c:v>
                </c:pt>
                <c:pt idx="3056">
                  <c:v>13.294641944444447</c:v>
                </c:pt>
                <c:pt idx="3057">
                  <c:v>13.29548777777778</c:v>
                </c:pt>
                <c:pt idx="3058">
                  <c:v>13.29633388888889</c:v>
                </c:pt>
                <c:pt idx="3059">
                  <c:v>13.297179722222223</c:v>
                </c:pt>
                <c:pt idx="3060">
                  <c:v>13.298025833333334</c:v>
                </c:pt>
                <c:pt idx="3061">
                  <c:v>13.298871666666667</c:v>
                </c:pt>
                <c:pt idx="3062">
                  <c:v>13.299717500000002</c:v>
                </c:pt>
                <c:pt idx="3063">
                  <c:v>13.300563611111112</c:v>
                </c:pt>
                <c:pt idx="3064">
                  <c:v>13.301414166666667</c:v>
                </c:pt>
                <c:pt idx="3065">
                  <c:v>13.30226</c:v>
                </c:pt>
                <c:pt idx="3066">
                  <c:v>13.303105555555558</c:v>
                </c:pt>
                <c:pt idx="3067">
                  <c:v>13.303958333333334</c:v>
                </c:pt>
                <c:pt idx="3068">
                  <c:v>13.304804444444446</c:v>
                </c:pt>
                <c:pt idx="3069">
                  <c:v>13.305650277777779</c:v>
                </c:pt>
                <c:pt idx="3070">
                  <c:v>13.306496111111112</c:v>
                </c:pt>
                <c:pt idx="3071">
                  <c:v>13.307342222222223</c:v>
                </c:pt>
                <c:pt idx="3072">
                  <c:v>13.308188055555558</c:v>
                </c:pt>
                <c:pt idx="3073">
                  <c:v>13.309033888888891</c:v>
                </c:pt>
                <c:pt idx="3074">
                  <c:v>13.309880000000001</c:v>
                </c:pt>
                <c:pt idx="3075">
                  <c:v>13.310725833333334</c:v>
                </c:pt>
                <c:pt idx="3076">
                  <c:v>13.311571944444445</c:v>
                </c:pt>
                <c:pt idx="3077">
                  <c:v>13.312417777777778</c:v>
                </c:pt>
                <c:pt idx="3078">
                  <c:v>13.313263611111113</c:v>
                </c:pt>
                <c:pt idx="3079">
                  <c:v>13.314109722222224</c:v>
                </c:pt>
                <c:pt idx="3080">
                  <c:v>13.314962222222224</c:v>
                </c:pt>
                <c:pt idx="3081">
                  <c:v>13.315811111111113</c:v>
                </c:pt>
                <c:pt idx="3082">
                  <c:v>13.316657222222224</c:v>
                </c:pt>
                <c:pt idx="3083">
                  <c:v>13.317503055555557</c:v>
                </c:pt>
                <c:pt idx="3084">
                  <c:v>13.31834888888889</c:v>
                </c:pt>
                <c:pt idx="3085">
                  <c:v>13.319196388888891</c:v>
                </c:pt>
                <c:pt idx="3086">
                  <c:v>13.320042222222224</c:v>
                </c:pt>
                <c:pt idx="3087">
                  <c:v>13.320888333333334</c:v>
                </c:pt>
                <c:pt idx="3088">
                  <c:v>13.321734166666667</c:v>
                </c:pt>
                <c:pt idx="3089">
                  <c:v>13.322580000000002</c:v>
                </c:pt>
                <c:pt idx="3090">
                  <c:v>13.323426111111113</c:v>
                </c:pt>
                <c:pt idx="3091">
                  <c:v>13.324271944444446</c:v>
                </c:pt>
                <c:pt idx="3092">
                  <c:v>13.325118055555556</c:v>
                </c:pt>
                <c:pt idx="3093">
                  <c:v>13.325970277777779</c:v>
                </c:pt>
                <c:pt idx="3094">
                  <c:v>13.32681638888889</c:v>
                </c:pt>
                <c:pt idx="3095">
                  <c:v>13.327662222222223</c:v>
                </c:pt>
                <c:pt idx="3096">
                  <c:v>13.328508333333335</c:v>
                </c:pt>
                <c:pt idx="3097">
                  <c:v>13.329354166666668</c:v>
                </c:pt>
                <c:pt idx="3098">
                  <c:v>13.330203333333333</c:v>
                </c:pt>
                <c:pt idx="3099">
                  <c:v>13.331049166666668</c:v>
                </c:pt>
                <c:pt idx="3100">
                  <c:v>13.331895000000001</c:v>
                </c:pt>
                <c:pt idx="3101">
                  <c:v>13.332741111111112</c:v>
                </c:pt>
                <c:pt idx="3102">
                  <c:v>13.333586944444445</c:v>
                </c:pt>
                <c:pt idx="3103">
                  <c:v>13.33443277777778</c:v>
                </c:pt>
                <c:pt idx="3104">
                  <c:v>13.335278611111113</c:v>
                </c:pt>
                <c:pt idx="3105">
                  <c:v>13.336124444444446</c:v>
                </c:pt>
                <c:pt idx="3106">
                  <c:v>13.336978611111112</c:v>
                </c:pt>
                <c:pt idx="3107">
                  <c:v>13.337824722222223</c:v>
                </c:pt>
                <c:pt idx="3108">
                  <c:v>13.338670555555556</c:v>
                </c:pt>
                <c:pt idx="3109">
                  <c:v>13.339516388888891</c:v>
                </c:pt>
                <c:pt idx="3110">
                  <c:v>13.340362500000001</c:v>
                </c:pt>
                <c:pt idx="3111">
                  <c:v>13.341208333333334</c:v>
                </c:pt>
                <c:pt idx="3112">
                  <c:v>13.342054444444447</c:v>
                </c:pt>
                <c:pt idx="3113">
                  <c:v>13.34290027777778</c:v>
                </c:pt>
                <c:pt idx="3114">
                  <c:v>13.343746111111113</c:v>
                </c:pt>
                <c:pt idx="3115">
                  <c:v>13.344592222222223</c:v>
                </c:pt>
                <c:pt idx="3116">
                  <c:v>13.345441111111112</c:v>
                </c:pt>
                <c:pt idx="3117">
                  <c:v>13.346287222222223</c:v>
                </c:pt>
                <c:pt idx="3118">
                  <c:v>13.347133055555556</c:v>
                </c:pt>
                <c:pt idx="3119">
                  <c:v>13.347985555555557</c:v>
                </c:pt>
                <c:pt idx="3120">
                  <c:v>13.34883138888889</c:v>
                </c:pt>
                <c:pt idx="3121">
                  <c:v>13.349677500000002</c:v>
                </c:pt>
                <c:pt idx="3122">
                  <c:v>13.350523333333335</c:v>
                </c:pt>
                <c:pt idx="3123">
                  <c:v>13.351369166666668</c:v>
                </c:pt>
                <c:pt idx="3124">
                  <c:v>13.352215277777779</c:v>
                </c:pt>
                <c:pt idx="3125">
                  <c:v>13.353061111111112</c:v>
                </c:pt>
                <c:pt idx="3126">
                  <c:v>13.353907222222222</c:v>
                </c:pt>
                <c:pt idx="3127">
                  <c:v>13.354754722222223</c:v>
                </c:pt>
                <c:pt idx="3128">
                  <c:v>13.355600277777778</c:v>
                </c:pt>
                <c:pt idx="3129">
                  <c:v>13.356446388888891</c:v>
                </c:pt>
                <c:pt idx="3130">
                  <c:v>13.357292222222224</c:v>
                </c:pt>
                <c:pt idx="3131">
                  <c:v>13.358138333333335</c:v>
                </c:pt>
                <c:pt idx="3132">
                  <c:v>13.358991111111113</c:v>
                </c:pt>
                <c:pt idx="3133">
                  <c:v>13.359840000000002</c:v>
                </c:pt>
                <c:pt idx="3134">
                  <c:v>13.360686111111113</c:v>
                </c:pt>
                <c:pt idx="3135">
                  <c:v>13.361531666666668</c:v>
                </c:pt>
                <c:pt idx="3136">
                  <c:v>13.362377500000001</c:v>
                </c:pt>
                <c:pt idx="3137">
                  <c:v>13.363223611111113</c:v>
                </c:pt>
                <c:pt idx="3138">
                  <c:v>13.364069444444446</c:v>
                </c:pt>
                <c:pt idx="3139">
                  <c:v>13.364915277777779</c:v>
                </c:pt>
                <c:pt idx="3140">
                  <c:v>13.36576138888889</c:v>
                </c:pt>
                <c:pt idx="3141">
                  <c:v>13.366607222222223</c:v>
                </c:pt>
                <c:pt idx="3142">
                  <c:v>13.367453333333334</c:v>
                </c:pt>
                <c:pt idx="3143">
                  <c:v>13.368299166666668</c:v>
                </c:pt>
                <c:pt idx="3144">
                  <c:v>13.369145000000001</c:v>
                </c:pt>
                <c:pt idx="3145">
                  <c:v>13.36999777777778</c:v>
                </c:pt>
                <c:pt idx="3146">
                  <c:v>13.37084388888889</c:v>
                </c:pt>
                <c:pt idx="3147">
                  <c:v>13.371689444444446</c:v>
                </c:pt>
                <c:pt idx="3148">
                  <c:v>13.372535277777779</c:v>
                </c:pt>
                <c:pt idx="3149">
                  <c:v>13.373383055555557</c:v>
                </c:pt>
                <c:pt idx="3150">
                  <c:v>13.374232222222224</c:v>
                </c:pt>
                <c:pt idx="3151">
                  <c:v>13.375077777777779</c:v>
                </c:pt>
                <c:pt idx="3152">
                  <c:v>13.375923611111112</c:v>
                </c:pt>
                <c:pt idx="3153">
                  <c:v>13.376769722222223</c:v>
                </c:pt>
                <c:pt idx="3154">
                  <c:v>13.377615555555558</c:v>
                </c:pt>
                <c:pt idx="3155">
                  <c:v>13.378461388888891</c:v>
                </c:pt>
                <c:pt idx="3156">
                  <c:v>13.379307500000001</c:v>
                </c:pt>
                <c:pt idx="3157">
                  <c:v>13.380153333333334</c:v>
                </c:pt>
                <c:pt idx="3158">
                  <c:v>13.381006111111112</c:v>
                </c:pt>
                <c:pt idx="3159">
                  <c:v>13.381851944444445</c:v>
                </c:pt>
                <c:pt idx="3160">
                  <c:v>13.382698055555556</c:v>
                </c:pt>
                <c:pt idx="3161">
                  <c:v>13.383543888888891</c:v>
                </c:pt>
                <c:pt idx="3162">
                  <c:v>13.384390000000002</c:v>
                </c:pt>
                <c:pt idx="3163">
                  <c:v>13.385235833333335</c:v>
                </c:pt>
                <c:pt idx="3164">
                  <c:v>13.386081666666668</c:v>
                </c:pt>
                <c:pt idx="3165">
                  <c:v>13.386927777777778</c:v>
                </c:pt>
                <c:pt idx="3166">
                  <c:v>13.387773611111111</c:v>
                </c:pt>
                <c:pt idx="3167">
                  <c:v>13.388619444444446</c:v>
                </c:pt>
                <c:pt idx="3168">
                  <c:v>13.389468333333335</c:v>
                </c:pt>
                <c:pt idx="3169">
                  <c:v>13.390314166666668</c:v>
                </c:pt>
                <c:pt idx="3170">
                  <c:v>13.391161944444445</c:v>
                </c:pt>
                <c:pt idx="3171">
                  <c:v>13.392014444444445</c:v>
                </c:pt>
                <c:pt idx="3172">
                  <c:v>13.392860277777778</c:v>
                </c:pt>
                <c:pt idx="3173">
                  <c:v>13.393706388888891</c:v>
                </c:pt>
                <c:pt idx="3174">
                  <c:v>13.394552222222224</c:v>
                </c:pt>
                <c:pt idx="3175">
                  <c:v>13.395398055555557</c:v>
                </c:pt>
                <c:pt idx="3176">
                  <c:v>13.396244166666667</c:v>
                </c:pt>
                <c:pt idx="3177">
                  <c:v>13.397090000000002</c:v>
                </c:pt>
                <c:pt idx="3178">
                  <c:v>13.397936111111113</c:v>
                </c:pt>
                <c:pt idx="3179">
                  <c:v>13.398781944444446</c:v>
                </c:pt>
                <c:pt idx="3180">
                  <c:v>13.399627777777779</c:v>
                </c:pt>
                <c:pt idx="3181">
                  <c:v>13.400473888888889</c:v>
                </c:pt>
                <c:pt idx="3182">
                  <c:v>13.401319722222222</c:v>
                </c:pt>
                <c:pt idx="3183">
                  <c:v>13.402165555555557</c:v>
                </c:pt>
                <c:pt idx="3184">
                  <c:v>13.403022777777778</c:v>
                </c:pt>
                <c:pt idx="3185">
                  <c:v>13.403871666666667</c:v>
                </c:pt>
                <c:pt idx="3186">
                  <c:v>13.4047175</c:v>
                </c:pt>
                <c:pt idx="3187">
                  <c:v>13.405563333333335</c:v>
                </c:pt>
                <c:pt idx="3188">
                  <c:v>13.406409166666668</c:v>
                </c:pt>
                <c:pt idx="3189">
                  <c:v>13.407255277777779</c:v>
                </c:pt>
                <c:pt idx="3190">
                  <c:v>13.408101111111112</c:v>
                </c:pt>
                <c:pt idx="3191">
                  <c:v>13.408958055555557</c:v>
                </c:pt>
                <c:pt idx="3192">
                  <c:v>13.40980388888889</c:v>
                </c:pt>
                <c:pt idx="3193">
                  <c:v>13.410649722222223</c:v>
                </c:pt>
                <c:pt idx="3194">
                  <c:v>13.411495833333335</c:v>
                </c:pt>
                <c:pt idx="3195">
                  <c:v>13.412341666666668</c:v>
                </c:pt>
                <c:pt idx="3196">
                  <c:v>13.413187500000001</c:v>
                </c:pt>
                <c:pt idx="3197">
                  <c:v>13.414040277777779</c:v>
                </c:pt>
                <c:pt idx="3198">
                  <c:v>13.41488638888889</c:v>
                </c:pt>
                <c:pt idx="3199">
                  <c:v>13.415731944444445</c:v>
                </c:pt>
                <c:pt idx="3200">
                  <c:v>13.416577777777778</c:v>
                </c:pt>
                <c:pt idx="3201">
                  <c:v>13.417423888888891</c:v>
                </c:pt>
                <c:pt idx="3202">
                  <c:v>13.418269722222224</c:v>
                </c:pt>
                <c:pt idx="3203">
                  <c:v>13.419118888888891</c:v>
                </c:pt>
                <c:pt idx="3204">
                  <c:v>13.419964722222224</c:v>
                </c:pt>
                <c:pt idx="3205">
                  <c:v>13.420810833333334</c:v>
                </c:pt>
                <c:pt idx="3206">
                  <c:v>13.421656666666667</c:v>
                </c:pt>
                <c:pt idx="3207">
                  <c:v>13.4225025</c:v>
                </c:pt>
                <c:pt idx="3208">
                  <c:v>13.423348611111113</c:v>
                </c:pt>
                <c:pt idx="3209">
                  <c:v>13.424194444444446</c:v>
                </c:pt>
                <c:pt idx="3210">
                  <c:v>13.425047222222224</c:v>
                </c:pt>
                <c:pt idx="3211">
                  <c:v>13.425893055555557</c:v>
                </c:pt>
                <c:pt idx="3212">
                  <c:v>13.426740555555558</c:v>
                </c:pt>
                <c:pt idx="3213">
                  <c:v>13.427586388888891</c:v>
                </c:pt>
                <c:pt idx="3214">
                  <c:v>13.428432500000001</c:v>
                </c:pt>
                <c:pt idx="3215">
                  <c:v>13.429278333333334</c:v>
                </c:pt>
                <c:pt idx="3216">
                  <c:v>13.430124166666667</c:v>
                </c:pt>
                <c:pt idx="3217">
                  <c:v>13.430970277777778</c:v>
                </c:pt>
                <c:pt idx="3218">
                  <c:v>13.431816111111113</c:v>
                </c:pt>
                <c:pt idx="3219">
                  <c:v>13.432662222222223</c:v>
                </c:pt>
                <c:pt idx="3220">
                  <c:v>13.433511111111113</c:v>
                </c:pt>
                <c:pt idx="3221">
                  <c:v>13.434357222222223</c:v>
                </c:pt>
                <c:pt idx="3222">
                  <c:v>13.435203055555556</c:v>
                </c:pt>
                <c:pt idx="3223">
                  <c:v>13.436055833333334</c:v>
                </c:pt>
                <c:pt idx="3224">
                  <c:v>13.436901666666667</c:v>
                </c:pt>
                <c:pt idx="3225">
                  <c:v>13.43774777777778</c:v>
                </c:pt>
                <c:pt idx="3226">
                  <c:v>13.438593611111113</c:v>
                </c:pt>
                <c:pt idx="3227">
                  <c:v>13.439439166666668</c:v>
                </c:pt>
                <c:pt idx="3228">
                  <c:v>13.440285277777779</c:v>
                </c:pt>
                <c:pt idx="3229">
                  <c:v>13.441131111111112</c:v>
                </c:pt>
                <c:pt idx="3230">
                  <c:v>13.441977222222224</c:v>
                </c:pt>
                <c:pt idx="3231">
                  <c:v>13.442823055555557</c:v>
                </c:pt>
                <c:pt idx="3232">
                  <c:v>13.443670555555556</c:v>
                </c:pt>
                <c:pt idx="3233">
                  <c:v>13.444516666666669</c:v>
                </c:pt>
                <c:pt idx="3234">
                  <c:v>13.445362500000002</c:v>
                </c:pt>
                <c:pt idx="3235">
                  <c:v>13.446208611111112</c:v>
                </c:pt>
                <c:pt idx="3236">
                  <c:v>13.447060833333335</c:v>
                </c:pt>
                <c:pt idx="3237">
                  <c:v>13.44791</c:v>
                </c:pt>
                <c:pt idx="3238">
                  <c:v>13.448755833333335</c:v>
                </c:pt>
                <c:pt idx="3239">
                  <c:v>13.449601944444446</c:v>
                </c:pt>
                <c:pt idx="3240">
                  <c:v>13.450447777777779</c:v>
                </c:pt>
                <c:pt idx="3241">
                  <c:v>13.451293888888891</c:v>
                </c:pt>
                <c:pt idx="3242">
                  <c:v>13.452139722222224</c:v>
                </c:pt>
                <c:pt idx="3243">
                  <c:v>13.452985555555557</c:v>
                </c:pt>
                <c:pt idx="3244">
                  <c:v>13.453831666666668</c:v>
                </c:pt>
                <c:pt idx="3245">
                  <c:v>13.454677500000001</c:v>
                </c:pt>
                <c:pt idx="3246">
                  <c:v>13.455523333333336</c:v>
                </c:pt>
                <c:pt idx="3247">
                  <c:v>13.456369444444446</c:v>
                </c:pt>
                <c:pt idx="3248">
                  <c:v>13.457215277777779</c:v>
                </c:pt>
                <c:pt idx="3249">
                  <c:v>13.458068055555557</c:v>
                </c:pt>
                <c:pt idx="3250">
                  <c:v>13.458914166666668</c:v>
                </c:pt>
                <c:pt idx="3251">
                  <c:v>13.459760000000001</c:v>
                </c:pt>
                <c:pt idx="3252">
                  <c:v>13.460607222222222</c:v>
                </c:pt>
                <c:pt idx="3253">
                  <c:v>13.461453333333335</c:v>
                </c:pt>
                <c:pt idx="3254">
                  <c:v>13.462299166666668</c:v>
                </c:pt>
                <c:pt idx="3255">
                  <c:v>13.463148333333335</c:v>
                </c:pt>
                <c:pt idx="3256">
                  <c:v>13.463994166666668</c:v>
                </c:pt>
                <c:pt idx="3257">
                  <c:v>13.464840277777778</c:v>
                </c:pt>
                <c:pt idx="3258">
                  <c:v>13.465686111111111</c:v>
                </c:pt>
                <c:pt idx="3259">
                  <c:v>13.466531944444446</c:v>
                </c:pt>
                <c:pt idx="3260">
                  <c:v>13.467378055555557</c:v>
                </c:pt>
                <c:pt idx="3261">
                  <c:v>13.46822388888889</c:v>
                </c:pt>
                <c:pt idx="3262">
                  <c:v>13.469076666666668</c:v>
                </c:pt>
                <c:pt idx="3263">
                  <c:v>13.469922500000001</c:v>
                </c:pt>
                <c:pt idx="3264">
                  <c:v>13.470768611111112</c:v>
                </c:pt>
                <c:pt idx="3265">
                  <c:v>13.471614444444445</c:v>
                </c:pt>
                <c:pt idx="3266">
                  <c:v>13.472460555555557</c:v>
                </c:pt>
                <c:pt idx="3267">
                  <c:v>13.473306111111112</c:v>
                </c:pt>
                <c:pt idx="3268">
                  <c:v>13.474151944444445</c:v>
                </c:pt>
                <c:pt idx="3269">
                  <c:v>13.474998055555556</c:v>
                </c:pt>
                <c:pt idx="3270">
                  <c:v>13.475843888888889</c:v>
                </c:pt>
                <c:pt idx="3271">
                  <c:v>13.476689722222224</c:v>
                </c:pt>
                <c:pt idx="3272">
                  <c:v>13.477540555555557</c:v>
                </c:pt>
                <c:pt idx="3273">
                  <c:v>13.478386666666667</c:v>
                </c:pt>
                <c:pt idx="3274">
                  <c:v>13.479232500000002</c:v>
                </c:pt>
                <c:pt idx="3275">
                  <c:v>13.480085000000001</c:v>
                </c:pt>
                <c:pt idx="3276">
                  <c:v>13.480930833333336</c:v>
                </c:pt>
                <c:pt idx="3277">
                  <c:v>13.481776944444446</c:v>
                </c:pt>
                <c:pt idx="3278">
                  <c:v>13.482622777777779</c:v>
                </c:pt>
                <c:pt idx="3279">
                  <c:v>13.483468611111112</c:v>
                </c:pt>
                <c:pt idx="3280">
                  <c:v>13.484314722222223</c:v>
                </c:pt>
                <c:pt idx="3281">
                  <c:v>13.485160555555556</c:v>
                </c:pt>
                <c:pt idx="3282">
                  <c:v>13.486006388888891</c:v>
                </c:pt>
                <c:pt idx="3283">
                  <c:v>13.486852500000001</c:v>
                </c:pt>
                <c:pt idx="3284">
                  <c:v>13.487698333333334</c:v>
                </c:pt>
                <c:pt idx="3285">
                  <c:v>13.488544444444447</c:v>
                </c:pt>
                <c:pt idx="3286">
                  <c:v>13.48939027777778</c:v>
                </c:pt>
                <c:pt idx="3287">
                  <c:v>13.490236111111113</c:v>
                </c:pt>
                <c:pt idx="3288">
                  <c:v>13.491088888888889</c:v>
                </c:pt>
                <c:pt idx="3289">
                  <c:v>13.491935000000002</c:v>
                </c:pt>
                <c:pt idx="3290">
                  <c:v>13.492783888888891</c:v>
                </c:pt>
                <c:pt idx="3291">
                  <c:v>13.493630000000001</c:v>
                </c:pt>
                <c:pt idx="3292">
                  <c:v>13.494477222222223</c:v>
                </c:pt>
                <c:pt idx="3293">
                  <c:v>13.495323333333335</c:v>
                </c:pt>
                <c:pt idx="3294">
                  <c:v>13.496169166666668</c:v>
                </c:pt>
                <c:pt idx="3295">
                  <c:v>13.497015000000001</c:v>
                </c:pt>
                <c:pt idx="3296">
                  <c:v>13.497861111111112</c:v>
                </c:pt>
                <c:pt idx="3297">
                  <c:v>13.498706944444447</c:v>
                </c:pt>
                <c:pt idx="3298">
                  <c:v>13.49955277777778</c:v>
                </c:pt>
                <c:pt idx="3299">
                  <c:v>13.50039888888889</c:v>
                </c:pt>
                <c:pt idx="3300">
                  <c:v>13.501244722222223</c:v>
                </c:pt>
                <c:pt idx="3301">
                  <c:v>13.502097222222224</c:v>
                </c:pt>
                <c:pt idx="3302">
                  <c:v>13.502943333333334</c:v>
                </c:pt>
                <c:pt idx="3303">
                  <c:v>13.503789166666667</c:v>
                </c:pt>
                <c:pt idx="3304">
                  <c:v>13.504635</c:v>
                </c:pt>
                <c:pt idx="3305">
                  <c:v>13.505481111111113</c:v>
                </c:pt>
                <c:pt idx="3306">
                  <c:v>13.506326944444446</c:v>
                </c:pt>
                <c:pt idx="3307">
                  <c:v>13.507176111111113</c:v>
                </c:pt>
                <c:pt idx="3308">
                  <c:v>13.508021944444446</c:v>
                </c:pt>
                <c:pt idx="3309">
                  <c:v>13.508867777777779</c:v>
                </c:pt>
                <c:pt idx="3310">
                  <c:v>13.509713888888889</c:v>
                </c:pt>
                <c:pt idx="3311">
                  <c:v>13.510559722222224</c:v>
                </c:pt>
                <c:pt idx="3312">
                  <c:v>13.511405833333335</c:v>
                </c:pt>
                <c:pt idx="3313">
                  <c:v>13.512253333333334</c:v>
                </c:pt>
                <c:pt idx="3314">
                  <c:v>13.513105833333334</c:v>
                </c:pt>
                <c:pt idx="3315">
                  <c:v>13.513951666666667</c:v>
                </c:pt>
                <c:pt idx="3316">
                  <c:v>13.51479777777778</c:v>
                </c:pt>
                <c:pt idx="3317">
                  <c:v>13.515643611111113</c:v>
                </c:pt>
                <c:pt idx="3318">
                  <c:v>13.516489722222223</c:v>
                </c:pt>
                <c:pt idx="3319">
                  <c:v>13.517335555555556</c:v>
                </c:pt>
                <c:pt idx="3320">
                  <c:v>13.518181388888891</c:v>
                </c:pt>
                <c:pt idx="3321">
                  <c:v>13.519027500000002</c:v>
                </c:pt>
                <c:pt idx="3322">
                  <c:v>13.519873333333335</c:v>
                </c:pt>
                <c:pt idx="3323">
                  <c:v>13.520719166666668</c:v>
                </c:pt>
                <c:pt idx="3324">
                  <c:v>13.521565277777778</c:v>
                </c:pt>
                <c:pt idx="3325">
                  <c:v>13.522414166666668</c:v>
                </c:pt>
                <c:pt idx="3326">
                  <c:v>13.52326027777778</c:v>
                </c:pt>
                <c:pt idx="3327">
                  <c:v>13.524113055555556</c:v>
                </c:pt>
                <c:pt idx="3328">
                  <c:v>13.524958888888889</c:v>
                </c:pt>
                <c:pt idx="3329">
                  <c:v>13.525804722222222</c:v>
                </c:pt>
                <c:pt idx="3330">
                  <c:v>13.526650555555557</c:v>
                </c:pt>
                <c:pt idx="3331">
                  <c:v>13.52749638888889</c:v>
                </c:pt>
                <c:pt idx="3332">
                  <c:v>13.528342777777778</c:v>
                </c:pt>
                <c:pt idx="3333">
                  <c:v>13.529190000000002</c:v>
                </c:pt>
                <c:pt idx="3334">
                  <c:v>13.530035833333335</c:v>
                </c:pt>
                <c:pt idx="3335">
                  <c:v>13.530881944444445</c:v>
                </c:pt>
                <c:pt idx="3336">
                  <c:v>13.531727777777778</c:v>
                </c:pt>
                <c:pt idx="3337">
                  <c:v>13.532573888888891</c:v>
                </c:pt>
                <c:pt idx="3338">
                  <c:v>13.533419722222224</c:v>
                </c:pt>
                <c:pt idx="3339">
                  <c:v>13.534265555555557</c:v>
                </c:pt>
                <c:pt idx="3340">
                  <c:v>13.535122777777779</c:v>
                </c:pt>
                <c:pt idx="3341">
                  <c:v>13.535968611111112</c:v>
                </c:pt>
                <c:pt idx="3342">
                  <c:v>13.536817500000002</c:v>
                </c:pt>
                <c:pt idx="3343">
                  <c:v>13.537663333333334</c:v>
                </c:pt>
                <c:pt idx="3344">
                  <c:v>13.538509166666667</c:v>
                </c:pt>
                <c:pt idx="3345">
                  <c:v>13.53935527777778</c:v>
                </c:pt>
                <c:pt idx="3346">
                  <c:v>13.540201111111113</c:v>
                </c:pt>
                <c:pt idx="3347">
                  <c:v>13.541047222222224</c:v>
                </c:pt>
                <c:pt idx="3348">
                  <c:v>13.541893055555557</c:v>
                </c:pt>
                <c:pt idx="3349">
                  <c:v>13.54273888888889</c:v>
                </c:pt>
                <c:pt idx="3350">
                  <c:v>13.543585</c:v>
                </c:pt>
                <c:pt idx="3351">
                  <c:v>13.544430833333335</c:v>
                </c:pt>
                <c:pt idx="3352">
                  <c:v>13.545276666666668</c:v>
                </c:pt>
                <c:pt idx="3353">
                  <c:v>13.546130833333335</c:v>
                </c:pt>
                <c:pt idx="3354">
                  <c:v>13.546976944444445</c:v>
                </c:pt>
                <c:pt idx="3355">
                  <c:v>13.547822777777778</c:v>
                </c:pt>
                <c:pt idx="3356">
                  <c:v>13.548668888888891</c:v>
                </c:pt>
                <c:pt idx="3357">
                  <c:v>13.549514722222224</c:v>
                </c:pt>
                <c:pt idx="3358">
                  <c:v>13.550360555555557</c:v>
                </c:pt>
                <c:pt idx="3359">
                  <c:v>13.551209722222223</c:v>
                </c:pt>
                <c:pt idx="3360">
                  <c:v>13.552055555555556</c:v>
                </c:pt>
                <c:pt idx="3361">
                  <c:v>13.552901666666667</c:v>
                </c:pt>
                <c:pt idx="3362">
                  <c:v>13.553747500000002</c:v>
                </c:pt>
                <c:pt idx="3363">
                  <c:v>13.554593611111112</c:v>
                </c:pt>
                <c:pt idx="3364">
                  <c:v>13.555439444444445</c:v>
                </c:pt>
                <c:pt idx="3365">
                  <c:v>13.556285277777778</c:v>
                </c:pt>
                <c:pt idx="3366">
                  <c:v>13.557137777777779</c:v>
                </c:pt>
                <c:pt idx="3367">
                  <c:v>13.55798388888889</c:v>
                </c:pt>
                <c:pt idx="3368">
                  <c:v>13.558829722222224</c:v>
                </c:pt>
                <c:pt idx="3369">
                  <c:v>13.559675555555557</c:v>
                </c:pt>
                <c:pt idx="3370">
                  <c:v>13.560521666666668</c:v>
                </c:pt>
                <c:pt idx="3371">
                  <c:v>13.561367500000001</c:v>
                </c:pt>
                <c:pt idx="3372">
                  <c:v>13.562213333333334</c:v>
                </c:pt>
                <c:pt idx="3373">
                  <c:v>13.563061111111113</c:v>
                </c:pt>
                <c:pt idx="3374">
                  <c:v>13.563906944444446</c:v>
                </c:pt>
                <c:pt idx="3375">
                  <c:v>13.564753055555556</c:v>
                </c:pt>
                <c:pt idx="3376">
                  <c:v>13.565598888888889</c:v>
                </c:pt>
                <c:pt idx="3377">
                  <c:v>13.566447777777778</c:v>
                </c:pt>
                <c:pt idx="3378">
                  <c:v>13.567293611111111</c:v>
                </c:pt>
                <c:pt idx="3379">
                  <c:v>13.56814638888889</c:v>
                </c:pt>
                <c:pt idx="3380">
                  <c:v>13.568992222222224</c:v>
                </c:pt>
                <c:pt idx="3381">
                  <c:v>13.569838333333335</c:v>
                </c:pt>
                <c:pt idx="3382">
                  <c:v>13.570684166666668</c:v>
                </c:pt>
                <c:pt idx="3383">
                  <c:v>13.571530277777779</c:v>
                </c:pt>
                <c:pt idx="3384">
                  <c:v>13.572376111111112</c:v>
                </c:pt>
                <c:pt idx="3385">
                  <c:v>13.573221944444445</c:v>
                </c:pt>
                <c:pt idx="3386">
                  <c:v>13.574068055555557</c:v>
                </c:pt>
                <c:pt idx="3387">
                  <c:v>13.57491388888889</c:v>
                </c:pt>
                <c:pt idx="3388">
                  <c:v>13.575759722222223</c:v>
                </c:pt>
                <c:pt idx="3389">
                  <c:v>13.576605833333335</c:v>
                </c:pt>
                <c:pt idx="3390">
                  <c:v>13.577451666666668</c:v>
                </c:pt>
                <c:pt idx="3391">
                  <c:v>13.578297777777779</c:v>
                </c:pt>
                <c:pt idx="3392">
                  <c:v>13.579150000000002</c:v>
                </c:pt>
                <c:pt idx="3393">
                  <c:v>13.579996111111113</c:v>
                </c:pt>
                <c:pt idx="3394">
                  <c:v>13.580846666666668</c:v>
                </c:pt>
                <c:pt idx="3395">
                  <c:v>13.581692500000001</c:v>
                </c:pt>
                <c:pt idx="3396">
                  <c:v>13.582538333333336</c:v>
                </c:pt>
                <c:pt idx="3397">
                  <c:v>13.583384444444446</c:v>
                </c:pt>
                <c:pt idx="3398">
                  <c:v>13.584230277777779</c:v>
                </c:pt>
                <c:pt idx="3399">
                  <c:v>13.58507638888889</c:v>
                </c:pt>
                <c:pt idx="3400">
                  <c:v>13.585922222222223</c:v>
                </c:pt>
                <c:pt idx="3401">
                  <c:v>13.586768055555556</c:v>
                </c:pt>
                <c:pt idx="3402">
                  <c:v>13.587614166666668</c:v>
                </c:pt>
                <c:pt idx="3403">
                  <c:v>13.588460000000001</c:v>
                </c:pt>
                <c:pt idx="3404">
                  <c:v>13.589305833333334</c:v>
                </c:pt>
                <c:pt idx="3405">
                  <c:v>13.590158611111113</c:v>
                </c:pt>
                <c:pt idx="3406">
                  <c:v>13.591004722222223</c:v>
                </c:pt>
                <c:pt idx="3407">
                  <c:v>13.591850555555556</c:v>
                </c:pt>
                <c:pt idx="3408">
                  <c:v>13.592696388888889</c:v>
                </c:pt>
                <c:pt idx="3409">
                  <c:v>13.593542500000002</c:v>
                </c:pt>
                <c:pt idx="3410">
                  <c:v>13.594388333333335</c:v>
                </c:pt>
                <c:pt idx="3411">
                  <c:v>13.595234444444445</c:v>
                </c:pt>
                <c:pt idx="3412">
                  <c:v>13.596083333333334</c:v>
                </c:pt>
                <c:pt idx="3413">
                  <c:v>13.596929444444445</c:v>
                </c:pt>
                <c:pt idx="3414">
                  <c:v>13.597776666666668</c:v>
                </c:pt>
                <c:pt idx="3415">
                  <c:v>13.598622500000001</c:v>
                </c:pt>
                <c:pt idx="3416">
                  <c:v>13.599468611111112</c:v>
                </c:pt>
                <c:pt idx="3417">
                  <c:v>13.600314444444447</c:v>
                </c:pt>
                <c:pt idx="3418">
                  <c:v>13.601166944444445</c:v>
                </c:pt>
                <c:pt idx="3419">
                  <c:v>13.602013055555556</c:v>
                </c:pt>
                <c:pt idx="3420">
                  <c:v>13.602858888888889</c:v>
                </c:pt>
                <c:pt idx="3421">
                  <c:v>13.603704722222224</c:v>
                </c:pt>
                <c:pt idx="3422">
                  <c:v>13.604550833333334</c:v>
                </c:pt>
                <c:pt idx="3423">
                  <c:v>13.605396666666667</c:v>
                </c:pt>
                <c:pt idx="3424">
                  <c:v>13.6062425</c:v>
                </c:pt>
                <c:pt idx="3425">
                  <c:v>13.607088611111113</c:v>
                </c:pt>
                <c:pt idx="3426">
                  <c:v>13.607934444444446</c:v>
                </c:pt>
                <c:pt idx="3427">
                  <c:v>13.608780555555557</c:v>
                </c:pt>
                <c:pt idx="3428">
                  <c:v>13.60962638888889</c:v>
                </c:pt>
                <c:pt idx="3429">
                  <c:v>13.610475555555556</c:v>
                </c:pt>
                <c:pt idx="3430">
                  <c:v>13.611321388888889</c:v>
                </c:pt>
                <c:pt idx="3431">
                  <c:v>13.61217388888889</c:v>
                </c:pt>
                <c:pt idx="3432">
                  <c:v>13.613019722222223</c:v>
                </c:pt>
                <c:pt idx="3433">
                  <c:v>13.613865833333335</c:v>
                </c:pt>
                <c:pt idx="3434">
                  <c:v>13.614713333333334</c:v>
                </c:pt>
                <c:pt idx="3435">
                  <c:v>13.615559444444445</c:v>
                </c:pt>
                <c:pt idx="3436">
                  <c:v>13.61640527777778</c:v>
                </c:pt>
                <c:pt idx="3437">
                  <c:v>13.617251111111113</c:v>
                </c:pt>
                <c:pt idx="3438">
                  <c:v>13.618097222222223</c:v>
                </c:pt>
                <c:pt idx="3439">
                  <c:v>13.618943055555556</c:v>
                </c:pt>
                <c:pt idx="3440">
                  <c:v>13.619788888888891</c:v>
                </c:pt>
                <c:pt idx="3441">
                  <c:v>13.620635000000002</c:v>
                </c:pt>
                <c:pt idx="3442">
                  <c:v>13.621480833333335</c:v>
                </c:pt>
                <c:pt idx="3443">
                  <c:v>13.622326944444445</c:v>
                </c:pt>
                <c:pt idx="3444">
                  <c:v>13.623179166666668</c:v>
                </c:pt>
                <c:pt idx="3445">
                  <c:v>13.624025555555557</c:v>
                </c:pt>
                <c:pt idx="3446">
                  <c:v>13.624874166666668</c:v>
                </c:pt>
                <c:pt idx="3447">
                  <c:v>13.625720277777779</c:v>
                </c:pt>
                <c:pt idx="3448">
                  <c:v>13.626566111111112</c:v>
                </c:pt>
                <c:pt idx="3449">
                  <c:v>13.627412222222222</c:v>
                </c:pt>
                <c:pt idx="3450">
                  <c:v>13.628258055555557</c:v>
                </c:pt>
                <c:pt idx="3451">
                  <c:v>13.62910388888889</c:v>
                </c:pt>
                <c:pt idx="3452">
                  <c:v>13.629950000000001</c:v>
                </c:pt>
                <c:pt idx="3453">
                  <c:v>13.630795833333334</c:v>
                </c:pt>
                <c:pt idx="3454">
                  <c:v>13.631652500000001</c:v>
                </c:pt>
                <c:pt idx="3455">
                  <c:v>13.632498611111112</c:v>
                </c:pt>
                <c:pt idx="3456">
                  <c:v>13.633344444444447</c:v>
                </c:pt>
                <c:pt idx="3457">
                  <c:v>13.634197222222223</c:v>
                </c:pt>
                <c:pt idx="3458">
                  <c:v>13.635043055555556</c:v>
                </c:pt>
                <c:pt idx="3459">
                  <c:v>13.635889166666669</c:v>
                </c:pt>
                <c:pt idx="3460">
                  <c:v>13.636735000000002</c:v>
                </c:pt>
                <c:pt idx="3461">
                  <c:v>13.637581111111112</c:v>
                </c:pt>
                <c:pt idx="3462">
                  <c:v>13.638426944444445</c:v>
                </c:pt>
                <c:pt idx="3463">
                  <c:v>13.63927277777778</c:v>
                </c:pt>
                <c:pt idx="3464">
                  <c:v>13.640121944444445</c:v>
                </c:pt>
                <c:pt idx="3465">
                  <c:v>13.640967777777778</c:v>
                </c:pt>
                <c:pt idx="3466">
                  <c:v>13.64181388888889</c:v>
                </c:pt>
                <c:pt idx="3467">
                  <c:v>13.642659722222223</c:v>
                </c:pt>
                <c:pt idx="3468">
                  <c:v>13.643505555555556</c:v>
                </c:pt>
                <c:pt idx="3469">
                  <c:v>13.644351666666669</c:v>
                </c:pt>
                <c:pt idx="3470">
                  <c:v>13.645204166666668</c:v>
                </c:pt>
                <c:pt idx="3471">
                  <c:v>13.646050000000001</c:v>
                </c:pt>
                <c:pt idx="3472">
                  <c:v>13.646896111111111</c:v>
                </c:pt>
                <c:pt idx="3473">
                  <c:v>13.647741944444446</c:v>
                </c:pt>
                <c:pt idx="3474">
                  <c:v>13.648587777777779</c:v>
                </c:pt>
                <c:pt idx="3475">
                  <c:v>13.64943527777778</c:v>
                </c:pt>
                <c:pt idx="3476">
                  <c:v>13.650281111111113</c:v>
                </c:pt>
                <c:pt idx="3477">
                  <c:v>13.651127222222224</c:v>
                </c:pt>
                <c:pt idx="3478">
                  <c:v>13.651973055555557</c:v>
                </c:pt>
                <c:pt idx="3479">
                  <c:v>13.65281888888889</c:v>
                </c:pt>
                <c:pt idx="3480">
                  <c:v>13.653665</c:v>
                </c:pt>
                <c:pt idx="3481">
                  <c:v>13.654513888888889</c:v>
                </c:pt>
                <c:pt idx="3482">
                  <c:v>13.655360000000002</c:v>
                </c:pt>
                <c:pt idx="3483">
                  <c:v>13.656212777777778</c:v>
                </c:pt>
                <c:pt idx="3484">
                  <c:v>13.657058611111111</c:v>
                </c:pt>
                <c:pt idx="3485">
                  <c:v>13.657904444444446</c:v>
                </c:pt>
                <c:pt idx="3486">
                  <c:v>13.658750555555557</c:v>
                </c:pt>
                <c:pt idx="3487">
                  <c:v>13.65959638888889</c:v>
                </c:pt>
                <c:pt idx="3488">
                  <c:v>13.660442500000002</c:v>
                </c:pt>
                <c:pt idx="3489">
                  <c:v>13.661288333333335</c:v>
                </c:pt>
                <c:pt idx="3490">
                  <c:v>13.662134166666668</c:v>
                </c:pt>
                <c:pt idx="3491">
                  <c:v>13.662980277777779</c:v>
                </c:pt>
                <c:pt idx="3492">
                  <c:v>13.663826111111112</c:v>
                </c:pt>
                <c:pt idx="3493">
                  <c:v>13.664671944444446</c:v>
                </c:pt>
                <c:pt idx="3494">
                  <c:v>13.665518055555557</c:v>
                </c:pt>
                <c:pt idx="3495">
                  <c:v>13.666365277777778</c:v>
                </c:pt>
                <c:pt idx="3496">
                  <c:v>13.667222500000001</c:v>
                </c:pt>
                <c:pt idx="3497">
                  <c:v>13.668068333333334</c:v>
                </c:pt>
                <c:pt idx="3498">
                  <c:v>13.668917500000001</c:v>
                </c:pt>
                <c:pt idx="3499">
                  <c:v>13.669763333333334</c:v>
                </c:pt>
                <c:pt idx="3500">
                  <c:v>13.670609166666669</c:v>
                </c:pt>
                <c:pt idx="3501">
                  <c:v>13.671455277777779</c:v>
                </c:pt>
                <c:pt idx="3502">
                  <c:v>13.672301111111112</c:v>
                </c:pt>
                <c:pt idx="3503">
                  <c:v>13.673146944444445</c:v>
                </c:pt>
                <c:pt idx="3504">
                  <c:v>13.673993055555556</c:v>
                </c:pt>
                <c:pt idx="3505">
                  <c:v>13.674838888888889</c:v>
                </c:pt>
                <c:pt idx="3506">
                  <c:v>13.675685000000001</c:v>
                </c:pt>
                <c:pt idx="3507">
                  <c:v>13.676530833333334</c:v>
                </c:pt>
                <c:pt idx="3508">
                  <c:v>13.677376666666667</c:v>
                </c:pt>
                <c:pt idx="3509">
                  <c:v>13.678229444444446</c:v>
                </c:pt>
                <c:pt idx="3510">
                  <c:v>13.679075277777779</c:v>
                </c:pt>
                <c:pt idx="3511">
                  <c:v>13.679921111111112</c:v>
                </c:pt>
                <c:pt idx="3512">
                  <c:v>13.680767222222222</c:v>
                </c:pt>
                <c:pt idx="3513">
                  <c:v>13.681613333333335</c:v>
                </c:pt>
                <c:pt idx="3514">
                  <c:v>13.682459166666668</c:v>
                </c:pt>
                <c:pt idx="3515">
                  <c:v>13.683306666666669</c:v>
                </c:pt>
                <c:pt idx="3516">
                  <c:v>13.684155555555556</c:v>
                </c:pt>
                <c:pt idx="3517">
                  <c:v>13.685001666666668</c:v>
                </c:pt>
                <c:pt idx="3518">
                  <c:v>13.685847500000001</c:v>
                </c:pt>
                <c:pt idx="3519">
                  <c:v>13.686693333333334</c:v>
                </c:pt>
                <c:pt idx="3520">
                  <c:v>13.687539444444447</c:v>
                </c:pt>
                <c:pt idx="3521">
                  <c:v>13.68838527777778</c:v>
                </c:pt>
                <c:pt idx="3522">
                  <c:v>13.689237777777779</c:v>
                </c:pt>
                <c:pt idx="3523">
                  <c:v>13.690083888888889</c:v>
                </c:pt>
                <c:pt idx="3524">
                  <c:v>13.690929722222224</c:v>
                </c:pt>
                <c:pt idx="3525">
                  <c:v>13.691775555555557</c:v>
                </c:pt>
                <c:pt idx="3526">
                  <c:v>13.692621666666668</c:v>
                </c:pt>
                <c:pt idx="3527">
                  <c:v>13.693467500000001</c:v>
                </c:pt>
                <c:pt idx="3528">
                  <c:v>13.694313333333334</c:v>
                </c:pt>
                <c:pt idx="3529">
                  <c:v>13.695159444444446</c:v>
                </c:pt>
                <c:pt idx="3530">
                  <c:v>13.696005277777779</c:v>
                </c:pt>
                <c:pt idx="3531">
                  <c:v>13.69685138888889</c:v>
                </c:pt>
                <c:pt idx="3532">
                  <c:v>13.697697222222224</c:v>
                </c:pt>
                <c:pt idx="3533">
                  <c:v>13.698543055555557</c:v>
                </c:pt>
                <c:pt idx="3534">
                  <c:v>13.699392222222222</c:v>
                </c:pt>
                <c:pt idx="3535">
                  <c:v>13.700246388888889</c:v>
                </c:pt>
                <c:pt idx="3536">
                  <c:v>13.701092222222224</c:v>
                </c:pt>
                <c:pt idx="3537">
                  <c:v>13.701938333333334</c:v>
                </c:pt>
                <c:pt idx="3538">
                  <c:v>13.702784166666667</c:v>
                </c:pt>
                <c:pt idx="3539">
                  <c:v>13.70363</c:v>
                </c:pt>
                <c:pt idx="3540">
                  <c:v>13.704476111111113</c:v>
                </c:pt>
                <c:pt idx="3541">
                  <c:v>13.705321944444446</c:v>
                </c:pt>
                <c:pt idx="3542">
                  <c:v>13.706168055555557</c:v>
                </c:pt>
                <c:pt idx="3543">
                  <c:v>13.707013888888889</c:v>
                </c:pt>
                <c:pt idx="3544">
                  <c:v>13.707859722222224</c:v>
                </c:pt>
                <c:pt idx="3545">
                  <c:v>13.708705833333335</c:v>
                </c:pt>
                <c:pt idx="3546">
                  <c:v>13.709551666666668</c:v>
                </c:pt>
                <c:pt idx="3547">
                  <c:v>13.710397500000001</c:v>
                </c:pt>
                <c:pt idx="3548">
                  <c:v>13.711250000000001</c:v>
                </c:pt>
                <c:pt idx="3549">
                  <c:v>13.712096111111112</c:v>
                </c:pt>
                <c:pt idx="3550">
                  <c:v>13.712941944444445</c:v>
                </c:pt>
                <c:pt idx="3551">
                  <c:v>13.713791111111112</c:v>
                </c:pt>
                <c:pt idx="3552">
                  <c:v>13.714636944444447</c:v>
                </c:pt>
                <c:pt idx="3553">
                  <c:v>13.715483055555557</c:v>
                </c:pt>
                <c:pt idx="3554">
                  <c:v>13.71632888888889</c:v>
                </c:pt>
                <c:pt idx="3555">
                  <c:v>13.717174722222223</c:v>
                </c:pt>
                <c:pt idx="3556">
                  <c:v>13.718022222222224</c:v>
                </c:pt>
                <c:pt idx="3557">
                  <c:v>13.718868055555557</c:v>
                </c:pt>
                <c:pt idx="3558">
                  <c:v>13.719714166666668</c:v>
                </c:pt>
                <c:pt idx="3559">
                  <c:v>13.720560000000001</c:v>
                </c:pt>
                <c:pt idx="3560">
                  <c:v>13.721405833333336</c:v>
                </c:pt>
                <c:pt idx="3561">
                  <c:v>13.722258611111112</c:v>
                </c:pt>
                <c:pt idx="3562">
                  <c:v>13.723104722222224</c:v>
                </c:pt>
                <c:pt idx="3563">
                  <c:v>13.723950555555557</c:v>
                </c:pt>
                <c:pt idx="3564">
                  <c:v>13.72479638888889</c:v>
                </c:pt>
                <c:pt idx="3565">
                  <c:v>13.725642500000001</c:v>
                </c:pt>
                <c:pt idx="3566">
                  <c:v>13.726488333333334</c:v>
                </c:pt>
                <c:pt idx="3567">
                  <c:v>13.727334444444445</c:v>
                </c:pt>
                <c:pt idx="3568">
                  <c:v>13.728183333333334</c:v>
                </c:pt>
                <c:pt idx="3569">
                  <c:v>13.729029444444446</c:v>
                </c:pt>
                <c:pt idx="3570">
                  <c:v>13.729875277777779</c:v>
                </c:pt>
                <c:pt idx="3571">
                  <c:v>13.730721111111112</c:v>
                </c:pt>
                <c:pt idx="3572">
                  <c:v>13.731567222222223</c:v>
                </c:pt>
                <c:pt idx="3573">
                  <c:v>13.732413055555558</c:v>
                </c:pt>
                <c:pt idx="3574">
                  <c:v>13.733265555555557</c:v>
                </c:pt>
                <c:pt idx="3575">
                  <c:v>13.734111388888889</c:v>
                </c:pt>
                <c:pt idx="3576">
                  <c:v>13.734959166666668</c:v>
                </c:pt>
                <c:pt idx="3577">
                  <c:v>13.735805000000001</c:v>
                </c:pt>
                <c:pt idx="3578">
                  <c:v>13.736651111111112</c:v>
                </c:pt>
                <c:pt idx="3579">
                  <c:v>13.737496944444445</c:v>
                </c:pt>
                <c:pt idx="3580">
                  <c:v>13.738342777777779</c:v>
                </c:pt>
                <c:pt idx="3581">
                  <c:v>13.73918888888889</c:v>
                </c:pt>
                <c:pt idx="3582">
                  <c:v>13.740034722222223</c:v>
                </c:pt>
                <c:pt idx="3583">
                  <c:v>13.740880277777778</c:v>
                </c:pt>
                <c:pt idx="3584">
                  <c:v>13.741726388888889</c:v>
                </c:pt>
                <c:pt idx="3585">
                  <c:v>13.742572222222224</c:v>
                </c:pt>
                <c:pt idx="3586">
                  <c:v>13.743421388888891</c:v>
                </c:pt>
                <c:pt idx="3587">
                  <c:v>13.744274166666667</c:v>
                </c:pt>
                <c:pt idx="3588">
                  <c:v>13.745120000000002</c:v>
                </c:pt>
                <c:pt idx="3589">
                  <c:v>13.745966111111112</c:v>
                </c:pt>
                <c:pt idx="3590">
                  <c:v>13.746811944444445</c:v>
                </c:pt>
                <c:pt idx="3591">
                  <c:v>13.747657777777778</c:v>
                </c:pt>
                <c:pt idx="3592">
                  <c:v>13.748503888888891</c:v>
                </c:pt>
                <c:pt idx="3593">
                  <c:v>13.749349722222224</c:v>
                </c:pt>
                <c:pt idx="3594">
                  <c:v>13.750195555555557</c:v>
                </c:pt>
                <c:pt idx="3595">
                  <c:v>13.751041666666667</c:v>
                </c:pt>
                <c:pt idx="3596">
                  <c:v>13.751888888888891</c:v>
                </c:pt>
                <c:pt idx="3597">
                  <c:v>13.752735000000001</c:v>
                </c:pt>
                <c:pt idx="3598">
                  <c:v>13.753580833333334</c:v>
                </c:pt>
                <c:pt idx="3599">
                  <c:v>13.754426666666667</c:v>
                </c:pt>
                <c:pt idx="3600">
                  <c:v>13.755279166666668</c:v>
                </c:pt>
                <c:pt idx="3601">
                  <c:v>13.756125277777778</c:v>
                </c:pt>
                <c:pt idx="3602">
                  <c:v>13.756971111111113</c:v>
                </c:pt>
                <c:pt idx="3603">
                  <c:v>13.757820277777778</c:v>
                </c:pt>
                <c:pt idx="3604">
                  <c:v>13.758666111111111</c:v>
                </c:pt>
                <c:pt idx="3605">
                  <c:v>13.759512222222224</c:v>
                </c:pt>
                <c:pt idx="3606">
                  <c:v>13.760358055555557</c:v>
                </c:pt>
                <c:pt idx="3607">
                  <c:v>13.76120388888889</c:v>
                </c:pt>
                <c:pt idx="3608">
                  <c:v>13.762050000000002</c:v>
                </c:pt>
                <c:pt idx="3609">
                  <c:v>13.762895833333335</c:v>
                </c:pt>
                <c:pt idx="3610">
                  <c:v>13.763741666666668</c:v>
                </c:pt>
                <c:pt idx="3611">
                  <c:v>13.764587777777779</c:v>
                </c:pt>
                <c:pt idx="3612">
                  <c:v>13.765433611111112</c:v>
                </c:pt>
                <c:pt idx="3613">
                  <c:v>13.76628638888889</c:v>
                </c:pt>
                <c:pt idx="3614">
                  <c:v>13.767132222222223</c:v>
                </c:pt>
                <c:pt idx="3615">
                  <c:v>13.767978333333335</c:v>
                </c:pt>
                <c:pt idx="3616">
                  <c:v>13.768824166666668</c:v>
                </c:pt>
                <c:pt idx="3617">
                  <c:v>13.769675277777779</c:v>
                </c:pt>
                <c:pt idx="3618">
                  <c:v>13.770521111111112</c:v>
                </c:pt>
                <c:pt idx="3619">
                  <c:v>13.771367222222224</c:v>
                </c:pt>
                <c:pt idx="3620">
                  <c:v>13.772216111111112</c:v>
                </c:pt>
                <c:pt idx="3621">
                  <c:v>13.773062222222222</c:v>
                </c:pt>
                <c:pt idx="3622">
                  <c:v>13.773908055555557</c:v>
                </c:pt>
                <c:pt idx="3623">
                  <c:v>13.774754166666668</c:v>
                </c:pt>
                <c:pt idx="3624">
                  <c:v>13.775600000000001</c:v>
                </c:pt>
                <c:pt idx="3625">
                  <c:v>13.776445833333334</c:v>
                </c:pt>
                <c:pt idx="3626">
                  <c:v>13.777298333333334</c:v>
                </c:pt>
                <c:pt idx="3627">
                  <c:v>13.778144444444445</c:v>
                </c:pt>
                <c:pt idx="3628">
                  <c:v>13.77899027777778</c:v>
                </c:pt>
                <c:pt idx="3629">
                  <c:v>13.779836111111113</c:v>
                </c:pt>
                <c:pt idx="3630">
                  <c:v>13.780682222222223</c:v>
                </c:pt>
                <c:pt idx="3631">
                  <c:v>13.781528055555556</c:v>
                </c:pt>
                <c:pt idx="3632">
                  <c:v>13.782374166666667</c:v>
                </c:pt>
                <c:pt idx="3633">
                  <c:v>13.783220000000002</c:v>
                </c:pt>
                <c:pt idx="3634">
                  <c:v>13.784065833333335</c:v>
                </c:pt>
                <c:pt idx="3635">
                  <c:v>13.784911944444445</c:v>
                </c:pt>
                <c:pt idx="3636">
                  <c:v>13.785757777777778</c:v>
                </c:pt>
                <c:pt idx="3637">
                  <c:v>13.786605277777779</c:v>
                </c:pt>
                <c:pt idx="3638">
                  <c:v>13.787454166666668</c:v>
                </c:pt>
                <c:pt idx="3639">
                  <c:v>13.788306944444447</c:v>
                </c:pt>
                <c:pt idx="3640">
                  <c:v>13.78915277777778</c:v>
                </c:pt>
                <c:pt idx="3641">
                  <c:v>13.78999888888889</c:v>
                </c:pt>
                <c:pt idx="3642">
                  <c:v>13.790844722222223</c:v>
                </c:pt>
                <c:pt idx="3643">
                  <c:v>13.791690833333334</c:v>
                </c:pt>
                <c:pt idx="3644">
                  <c:v>13.792536666666667</c:v>
                </c:pt>
                <c:pt idx="3645">
                  <c:v>13.793382500000002</c:v>
                </c:pt>
                <c:pt idx="3646">
                  <c:v>13.794228611111112</c:v>
                </c:pt>
                <c:pt idx="3647">
                  <c:v>13.795074444444445</c:v>
                </c:pt>
                <c:pt idx="3648">
                  <c:v>13.795920277777778</c:v>
                </c:pt>
                <c:pt idx="3649">
                  <c:v>13.796766388888891</c:v>
                </c:pt>
                <c:pt idx="3650">
                  <c:v>13.797612222222224</c:v>
                </c:pt>
                <c:pt idx="3651">
                  <c:v>13.798458333333334</c:v>
                </c:pt>
                <c:pt idx="3652">
                  <c:v>13.799315277777779</c:v>
                </c:pt>
                <c:pt idx="3653">
                  <c:v>13.800161111111112</c:v>
                </c:pt>
                <c:pt idx="3654">
                  <c:v>13.801007222222223</c:v>
                </c:pt>
                <c:pt idx="3655">
                  <c:v>13.801856111111112</c:v>
                </c:pt>
                <c:pt idx="3656">
                  <c:v>13.802702222222223</c:v>
                </c:pt>
                <c:pt idx="3657">
                  <c:v>13.803549444444446</c:v>
                </c:pt>
                <c:pt idx="3658">
                  <c:v>13.804395555555557</c:v>
                </c:pt>
                <c:pt idx="3659">
                  <c:v>13.80524138888889</c:v>
                </c:pt>
                <c:pt idx="3660">
                  <c:v>13.806087222222224</c:v>
                </c:pt>
                <c:pt idx="3661">
                  <c:v>13.806933333333335</c:v>
                </c:pt>
                <c:pt idx="3662">
                  <c:v>13.807779166666668</c:v>
                </c:pt>
                <c:pt idx="3663">
                  <c:v>13.808625000000001</c:v>
                </c:pt>
                <c:pt idx="3664">
                  <c:v>13.809471111111112</c:v>
                </c:pt>
                <c:pt idx="3665">
                  <c:v>13.81032388888889</c:v>
                </c:pt>
                <c:pt idx="3666">
                  <c:v>13.811169722222223</c:v>
                </c:pt>
                <c:pt idx="3667">
                  <c:v>13.812015833333334</c:v>
                </c:pt>
                <c:pt idx="3668">
                  <c:v>13.812861666666668</c:v>
                </c:pt>
                <c:pt idx="3669">
                  <c:v>13.813707500000001</c:v>
                </c:pt>
                <c:pt idx="3670">
                  <c:v>13.814553611111112</c:v>
                </c:pt>
                <c:pt idx="3671">
                  <c:v>13.815399444444445</c:v>
                </c:pt>
                <c:pt idx="3672">
                  <c:v>13.816245277777778</c:v>
                </c:pt>
                <c:pt idx="3673">
                  <c:v>13.817094166666667</c:v>
                </c:pt>
                <c:pt idx="3674">
                  <c:v>13.81794</c:v>
                </c:pt>
                <c:pt idx="3675">
                  <c:v>13.818786111111113</c:v>
                </c:pt>
                <c:pt idx="3676">
                  <c:v>13.819631944444446</c:v>
                </c:pt>
                <c:pt idx="3677">
                  <c:v>13.820478055555556</c:v>
                </c:pt>
                <c:pt idx="3678">
                  <c:v>13.821332222222223</c:v>
                </c:pt>
                <c:pt idx="3679">
                  <c:v>13.822178055555558</c:v>
                </c:pt>
                <c:pt idx="3680">
                  <c:v>13.823023888888891</c:v>
                </c:pt>
                <c:pt idx="3681">
                  <c:v>13.823870000000001</c:v>
                </c:pt>
                <c:pt idx="3682">
                  <c:v>13.824715833333334</c:v>
                </c:pt>
                <c:pt idx="3683">
                  <c:v>13.825561666666667</c:v>
                </c:pt>
                <c:pt idx="3684">
                  <c:v>13.826407777777778</c:v>
                </c:pt>
                <c:pt idx="3685">
                  <c:v>13.827253611111113</c:v>
                </c:pt>
                <c:pt idx="3686">
                  <c:v>13.828099722222223</c:v>
                </c:pt>
                <c:pt idx="3687">
                  <c:v>13.828945555555556</c:v>
                </c:pt>
                <c:pt idx="3688">
                  <c:v>13.829791388888889</c:v>
                </c:pt>
                <c:pt idx="3689">
                  <c:v>13.830637500000002</c:v>
                </c:pt>
                <c:pt idx="3690">
                  <c:v>13.831486388888891</c:v>
                </c:pt>
                <c:pt idx="3691">
                  <c:v>13.83233888888889</c:v>
                </c:pt>
                <c:pt idx="3692">
                  <c:v>13.833185</c:v>
                </c:pt>
                <c:pt idx="3693">
                  <c:v>13.834030833333335</c:v>
                </c:pt>
                <c:pt idx="3694">
                  <c:v>13.834876944444446</c:v>
                </c:pt>
                <c:pt idx="3695">
                  <c:v>13.835723055555556</c:v>
                </c:pt>
                <c:pt idx="3696">
                  <c:v>13.836568888888891</c:v>
                </c:pt>
                <c:pt idx="3697">
                  <c:v>13.837415000000002</c:v>
                </c:pt>
                <c:pt idx="3698">
                  <c:v>13.838262222222223</c:v>
                </c:pt>
                <c:pt idx="3699">
                  <c:v>13.839108055555556</c:v>
                </c:pt>
                <c:pt idx="3700">
                  <c:v>13.839954166666669</c:v>
                </c:pt>
                <c:pt idx="3701">
                  <c:v>13.840800000000002</c:v>
                </c:pt>
                <c:pt idx="3702">
                  <c:v>13.841646111111112</c:v>
                </c:pt>
                <c:pt idx="3703">
                  <c:v>13.842491944444445</c:v>
                </c:pt>
                <c:pt idx="3704">
                  <c:v>13.843344444444446</c:v>
                </c:pt>
                <c:pt idx="3705">
                  <c:v>13.844195833333334</c:v>
                </c:pt>
                <c:pt idx="3706">
                  <c:v>13.845041666666667</c:v>
                </c:pt>
                <c:pt idx="3707">
                  <c:v>13.845890833333335</c:v>
                </c:pt>
                <c:pt idx="3708">
                  <c:v>13.846736666666668</c:v>
                </c:pt>
                <c:pt idx="3709">
                  <c:v>13.847582500000001</c:v>
                </c:pt>
                <c:pt idx="3710">
                  <c:v>13.848428611111112</c:v>
                </c:pt>
                <c:pt idx="3711">
                  <c:v>13.849274444444445</c:v>
                </c:pt>
                <c:pt idx="3712">
                  <c:v>13.850120555555556</c:v>
                </c:pt>
                <c:pt idx="3713">
                  <c:v>13.850966388888891</c:v>
                </c:pt>
                <c:pt idx="3714">
                  <c:v>13.851812222222224</c:v>
                </c:pt>
                <c:pt idx="3715">
                  <c:v>13.852658333333334</c:v>
                </c:pt>
                <c:pt idx="3716">
                  <c:v>13.853504166666667</c:v>
                </c:pt>
                <c:pt idx="3717">
                  <c:v>13.854356666666668</c:v>
                </c:pt>
                <c:pt idx="3718">
                  <c:v>13.855202500000001</c:v>
                </c:pt>
                <c:pt idx="3719">
                  <c:v>13.856059444444446</c:v>
                </c:pt>
                <c:pt idx="3720">
                  <c:v>13.856905277777779</c:v>
                </c:pt>
                <c:pt idx="3721">
                  <c:v>13.857751111111112</c:v>
                </c:pt>
                <c:pt idx="3722">
                  <c:v>13.858597222222222</c:v>
                </c:pt>
                <c:pt idx="3723">
                  <c:v>13.859443055555557</c:v>
                </c:pt>
                <c:pt idx="3724">
                  <c:v>13.860292222222224</c:v>
                </c:pt>
                <c:pt idx="3725">
                  <c:v>13.861138055555557</c:v>
                </c:pt>
                <c:pt idx="3726">
                  <c:v>13.861984166666668</c:v>
                </c:pt>
                <c:pt idx="3727">
                  <c:v>13.862830000000001</c:v>
                </c:pt>
                <c:pt idx="3728">
                  <c:v>13.863675833333335</c:v>
                </c:pt>
                <c:pt idx="3729">
                  <c:v>13.864521944444446</c:v>
                </c:pt>
                <c:pt idx="3730">
                  <c:v>13.865374722222224</c:v>
                </c:pt>
                <c:pt idx="3731">
                  <c:v>13.866220555555557</c:v>
                </c:pt>
                <c:pt idx="3732">
                  <c:v>13.86706638888889</c:v>
                </c:pt>
                <c:pt idx="3733">
                  <c:v>13.867912500000001</c:v>
                </c:pt>
                <c:pt idx="3734">
                  <c:v>13.868758333333334</c:v>
                </c:pt>
                <c:pt idx="3735">
                  <c:v>13.869604166666669</c:v>
                </c:pt>
                <c:pt idx="3736">
                  <c:v>13.870450000000002</c:v>
                </c:pt>
                <c:pt idx="3737">
                  <c:v>13.871295833333335</c:v>
                </c:pt>
                <c:pt idx="3738">
                  <c:v>13.872141944444445</c:v>
                </c:pt>
                <c:pt idx="3739">
                  <c:v>13.872989444444446</c:v>
                </c:pt>
                <c:pt idx="3740">
                  <c:v>13.873835555555557</c:v>
                </c:pt>
                <c:pt idx="3741">
                  <c:v>13.87468138888889</c:v>
                </c:pt>
                <c:pt idx="3742">
                  <c:v>13.875530555555557</c:v>
                </c:pt>
                <c:pt idx="3743">
                  <c:v>13.876383055555557</c:v>
                </c:pt>
                <c:pt idx="3744">
                  <c:v>13.87722888888889</c:v>
                </c:pt>
                <c:pt idx="3745">
                  <c:v>13.878074722222223</c:v>
                </c:pt>
                <c:pt idx="3746">
                  <c:v>13.878920833333336</c:v>
                </c:pt>
                <c:pt idx="3747">
                  <c:v>13.879766666666669</c:v>
                </c:pt>
                <c:pt idx="3748">
                  <c:v>13.880612500000002</c:v>
                </c:pt>
                <c:pt idx="3749">
                  <c:v>13.881458611111112</c:v>
                </c:pt>
                <c:pt idx="3750">
                  <c:v>13.882304444444445</c:v>
                </c:pt>
                <c:pt idx="3751">
                  <c:v>13.883150555555556</c:v>
                </c:pt>
                <c:pt idx="3752">
                  <c:v>13.883996388888891</c:v>
                </c:pt>
                <c:pt idx="3753">
                  <c:v>13.884842222222224</c:v>
                </c:pt>
                <c:pt idx="3754">
                  <c:v>13.885688333333334</c:v>
                </c:pt>
                <c:pt idx="3755">
                  <c:v>13.886534166666667</c:v>
                </c:pt>
                <c:pt idx="3756">
                  <c:v>13.887386666666668</c:v>
                </c:pt>
                <c:pt idx="3757">
                  <c:v>13.888232500000001</c:v>
                </c:pt>
                <c:pt idx="3758">
                  <c:v>13.889078611111113</c:v>
                </c:pt>
                <c:pt idx="3759">
                  <c:v>13.889929166666668</c:v>
                </c:pt>
                <c:pt idx="3760">
                  <c:v>13.890775277777779</c:v>
                </c:pt>
                <c:pt idx="3761">
                  <c:v>13.891621111111112</c:v>
                </c:pt>
                <c:pt idx="3762">
                  <c:v>13.892467222222223</c:v>
                </c:pt>
                <c:pt idx="3763">
                  <c:v>13.893313055555556</c:v>
                </c:pt>
                <c:pt idx="3764">
                  <c:v>13.894158888888891</c:v>
                </c:pt>
                <c:pt idx="3765">
                  <c:v>13.895005000000001</c:v>
                </c:pt>
                <c:pt idx="3766">
                  <c:v>13.895850833333334</c:v>
                </c:pt>
                <c:pt idx="3767">
                  <c:v>13.896696666666667</c:v>
                </c:pt>
                <c:pt idx="3768">
                  <c:v>13.89754277777778</c:v>
                </c:pt>
                <c:pt idx="3769">
                  <c:v>13.898395277777778</c:v>
                </c:pt>
                <c:pt idx="3770">
                  <c:v>13.899241111111113</c:v>
                </c:pt>
                <c:pt idx="3771">
                  <c:v>13.900087222222224</c:v>
                </c:pt>
                <c:pt idx="3772">
                  <c:v>13.900933055555557</c:v>
                </c:pt>
                <c:pt idx="3773">
                  <c:v>13.90177888888889</c:v>
                </c:pt>
                <c:pt idx="3774">
                  <c:v>13.902625</c:v>
                </c:pt>
                <c:pt idx="3775">
                  <c:v>13.903470833333333</c:v>
                </c:pt>
                <c:pt idx="3776">
                  <c:v>13.904316666666668</c:v>
                </c:pt>
                <c:pt idx="3777">
                  <c:v>13.905165833333335</c:v>
                </c:pt>
                <c:pt idx="3778">
                  <c:v>13.906011666666668</c:v>
                </c:pt>
                <c:pt idx="3779">
                  <c:v>13.906859444444446</c:v>
                </c:pt>
                <c:pt idx="3780">
                  <c:v>13.907705000000002</c:v>
                </c:pt>
                <c:pt idx="3781">
                  <c:v>13.908551111111112</c:v>
                </c:pt>
                <c:pt idx="3782">
                  <c:v>13.909403888888891</c:v>
                </c:pt>
                <c:pt idx="3783">
                  <c:v>13.910249722222224</c:v>
                </c:pt>
                <c:pt idx="3784">
                  <c:v>13.911095555555557</c:v>
                </c:pt>
                <c:pt idx="3785">
                  <c:v>13.911941666666667</c:v>
                </c:pt>
                <c:pt idx="3786">
                  <c:v>13.9127875</c:v>
                </c:pt>
                <c:pt idx="3787">
                  <c:v>13.913633611111113</c:v>
                </c:pt>
                <c:pt idx="3788">
                  <c:v>13.914479444444446</c:v>
                </c:pt>
                <c:pt idx="3789">
                  <c:v>13.915325277777779</c:v>
                </c:pt>
                <c:pt idx="3790">
                  <c:v>13.916171388888891</c:v>
                </c:pt>
                <c:pt idx="3791">
                  <c:v>13.917017222222224</c:v>
                </c:pt>
                <c:pt idx="3792">
                  <c:v>13.917863055555557</c:v>
                </c:pt>
                <c:pt idx="3793">
                  <c:v>13.918709166666668</c:v>
                </c:pt>
                <c:pt idx="3794">
                  <c:v>13.919558055555557</c:v>
                </c:pt>
                <c:pt idx="3795">
                  <c:v>13.920415277777778</c:v>
                </c:pt>
                <c:pt idx="3796">
                  <c:v>13.921261111111113</c:v>
                </c:pt>
                <c:pt idx="3797">
                  <c:v>13.922106944444446</c:v>
                </c:pt>
                <c:pt idx="3798">
                  <c:v>13.922953055555556</c:v>
                </c:pt>
                <c:pt idx="3799">
                  <c:v>13.923798888888889</c:v>
                </c:pt>
                <c:pt idx="3800">
                  <c:v>13.92464638888889</c:v>
                </c:pt>
                <c:pt idx="3801">
                  <c:v>13.925492222222223</c:v>
                </c:pt>
                <c:pt idx="3802">
                  <c:v>13.926338055555558</c:v>
                </c:pt>
                <c:pt idx="3803">
                  <c:v>13.927184166666668</c:v>
                </c:pt>
                <c:pt idx="3804">
                  <c:v>13.928030000000001</c:v>
                </c:pt>
                <c:pt idx="3805">
                  <c:v>13.928876111111112</c:v>
                </c:pt>
                <c:pt idx="3806">
                  <c:v>13.929721944444445</c:v>
                </c:pt>
                <c:pt idx="3807">
                  <c:v>13.930567777777778</c:v>
                </c:pt>
                <c:pt idx="3808">
                  <c:v>13.931420555555556</c:v>
                </c:pt>
                <c:pt idx="3809">
                  <c:v>13.932266666666667</c:v>
                </c:pt>
                <c:pt idx="3810">
                  <c:v>13.933112500000002</c:v>
                </c:pt>
                <c:pt idx="3811">
                  <c:v>13.933961666666669</c:v>
                </c:pt>
                <c:pt idx="3812">
                  <c:v>13.934807500000002</c:v>
                </c:pt>
                <c:pt idx="3813">
                  <c:v>13.935653333333335</c:v>
                </c:pt>
                <c:pt idx="3814">
                  <c:v>13.936499444444445</c:v>
                </c:pt>
                <c:pt idx="3815">
                  <c:v>13.93734527777778</c:v>
                </c:pt>
                <c:pt idx="3816">
                  <c:v>13.938191388888891</c:v>
                </c:pt>
                <c:pt idx="3817">
                  <c:v>13.939037222222224</c:v>
                </c:pt>
                <c:pt idx="3818">
                  <c:v>13.939883055555557</c:v>
                </c:pt>
                <c:pt idx="3819">
                  <c:v>13.940729166666667</c:v>
                </c:pt>
                <c:pt idx="3820">
                  <c:v>13.94157638888889</c:v>
                </c:pt>
                <c:pt idx="3821">
                  <c:v>13.942429166666667</c:v>
                </c:pt>
                <c:pt idx="3822">
                  <c:v>13.943275277777779</c:v>
                </c:pt>
                <c:pt idx="3823">
                  <c:v>13.944121111111112</c:v>
                </c:pt>
                <c:pt idx="3824">
                  <c:v>13.944966944444445</c:v>
                </c:pt>
                <c:pt idx="3825">
                  <c:v>13.945813055555558</c:v>
                </c:pt>
                <c:pt idx="3826">
                  <c:v>13.946658888888891</c:v>
                </c:pt>
                <c:pt idx="3827">
                  <c:v>13.947504722222224</c:v>
                </c:pt>
                <c:pt idx="3828">
                  <c:v>13.948350833333334</c:v>
                </c:pt>
                <c:pt idx="3829">
                  <c:v>13.949199722222223</c:v>
                </c:pt>
                <c:pt idx="3830">
                  <c:v>13.950045833333334</c:v>
                </c:pt>
                <c:pt idx="3831">
                  <c:v>13.950891666666667</c:v>
                </c:pt>
                <c:pt idx="3832">
                  <c:v>13.95173777777778</c:v>
                </c:pt>
                <c:pt idx="3833">
                  <c:v>13.952583333333335</c:v>
                </c:pt>
                <c:pt idx="3834">
                  <c:v>13.953436111111113</c:v>
                </c:pt>
                <c:pt idx="3835">
                  <c:v>13.954281944444446</c:v>
                </c:pt>
                <c:pt idx="3836">
                  <c:v>13.955128055555557</c:v>
                </c:pt>
                <c:pt idx="3837">
                  <c:v>13.95597388888889</c:v>
                </c:pt>
                <c:pt idx="3838">
                  <c:v>13.956819722222223</c:v>
                </c:pt>
                <c:pt idx="3839">
                  <c:v>13.957665833333333</c:v>
                </c:pt>
                <c:pt idx="3840">
                  <c:v>13.958513055555557</c:v>
                </c:pt>
                <c:pt idx="3841">
                  <c:v>13.959359166666667</c:v>
                </c:pt>
                <c:pt idx="3842">
                  <c:v>13.960205000000002</c:v>
                </c:pt>
                <c:pt idx="3843">
                  <c:v>13.961050833333335</c:v>
                </c:pt>
                <c:pt idx="3844">
                  <c:v>13.961896944444446</c:v>
                </c:pt>
                <c:pt idx="3845">
                  <c:v>13.962742777777779</c:v>
                </c:pt>
                <c:pt idx="3846">
                  <c:v>13.963591944444445</c:v>
                </c:pt>
                <c:pt idx="3847">
                  <c:v>13.964444722222224</c:v>
                </c:pt>
                <c:pt idx="3848">
                  <c:v>13.965290555555557</c:v>
                </c:pt>
                <c:pt idx="3849">
                  <c:v>13.96613638888889</c:v>
                </c:pt>
                <c:pt idx="3850">
                  <c:v>13.9669825</c:v>
                </c:pt>
                <c:pt idx="3851">
                  <c:v>13.967828333333335</c:v>
                </c:pt>
                <c:pt idx="3852">
                  <c:v>13.968674444444446</c:v>
                </c:pt>
                <c:pt idx="3853">
                  <c:v>13.969520277777779</c:v>
                </c:pt>
                <c:pt idx="3854">
                  <c:v>13.970366111111112</c:v>
                </c:pt>
                <c:pt idx="3855">
                  <c:v>13.971212222222224</c:v>
                </c:pt>
                <c:pt idx="3856">
                  <c:v>13.972058055555557</c:v>
                </c:pt>
                <c:pt idx="3857">
                  <c:v>13.97290388888889</c:v>
                </c:pt>
                <c:pt idx="3858">
                  <c:v>13.973750000000001</c:v>
                </c:pt>
                <c:pt idx="3859">
                  <c:v>13.974595833333336</c:v>
                </c:pt>
                <c:pt idx="3860">
                  <c:v>13.975448333333334</c:v>
                </c:pt>
                <c:pt idx="3861">
                  <c:v>13.976296111111113</c:v>
                </c:pt>
                <c:pt idx="3862">
                  <c:v>13.977141944444446</c:v>
                </c:pt>
                <c:pt idx="3863">
                  <c:v>13.977990833333335</c:v>
                </c:pt>
                <c:pt idx="3864">
                  <c:v>13.978836666666668</c:v>
                </c:pt>
                <c:pt idx="3865">
                  <c:v>13.979682500000001</c:v>
                </c:pt>
                <c:pt idx="3866">
                  <c:v>13.980528611111112</c:v>
                </c:pt>
                <c:pt idx="3867">
                  <c:v>13.981374444444445</c:v>
                </c:pt>
                <c:pt idx="3868">
                  <c:v>13.982220555555557</c:v>
                </c:pt>
                <c:pt idx="3869">
                  <c:v>13.98306638888889</c:v>
                </c:pt>
                <c:pt idx="3870">
                  <c:v>13.983912222222223</c:v>
                </c:pt>
                <c:pt idx="3871">
                  <c:v>13.984758333333335</c:v>
                </c:pt>
                <c:pt idx="3872">
                  <c:v>13.985604166666668</c:v>
                </c:pt>
                <c:pt idx="3873">
                  <c:v>13.986456944444445</c:v>
                </c:pt>
                <c:pt idx="3874">
                  <c:v>13.987302777777778</c:v>
                </c:pt>
                <c:pt idx="3875">
                  <c:v>13.98814888888889</c:v>
                </c:pt>
                <c:pt idx="3876">
                  <c:v>13.988994722222223</c:v>
                </c:pt>
                <c:pt idx="3877">
                  <c:v>13.989840833333334</c:v>
                </c:pt>
                <c:pt idx="3878">
                  <c:v>13.990686666666669</c:v>
                </c:pt>
                <c:pt idx="3879">
                  <c:v>13.991532500000002</c:v>
                </c:pt>
                <c:pt idx="3880">
                  <c:v>13.992378611111112</c:v>
                </c:pt>
                <c:pt idx="3881">
                  <c:v>13.99322888888889</c:v>
                </c:pt>
                <c:pt idx="3882">
                  <c:v>13.994075000000002</c:v>
                </c:pt>
                <c:pt idx="3883">
                  <c:v>13.994920833333335</c:v>
                </c:pt>
                <c:pt idx="3884">
                  <c:v>13.995766944444446</c:v>
                </c:pt>
                <c:pt idx="3885">
                  <c:v>13.996612777777779</c:v>
                </c:pt>
                <c:pt idx="3886">
                  <c:v>13.997465277777779</c:v>
                </c:pt>
                <c:pt idx="3887">
                  <c:v>13.998311111111112</c:v>
                </c:pt>
                <c:pt idx="3888">
                  <c:v>13.999157222222223</c:v>
                </c:pt>
                <c:pt idx="3889">
                  <c:v>14.000003055555556</c:v>
                </c:pt>
                <c:pt idx="3890">
                  <c:v>14.000848888888889</c:v>
                </c:pt>
                <c:pt idx="3891">
                  <c:v>14.001695000000002</c:v>
                </c:pt>
                <c:pt idx="3892">
                  <c:v>14.002540833333335</c:v>
                </c:pt>
                <c:pt idx="3893">
                  <c:v>14.003386666666668</c:v>
                </c:pt>
                <c:pt idx="3894">
                  <c:v>14.00423277777778</c:v>
                </c:pt>
                <c:pt idx="3895">
                  <c:v>14.005078611111113</c:v>
                </c:pt>
                <c:pt idx="3896">
                  <c:v>14.005924722222224</c:v>
                </c:pt>
                <c:pt idx="3897">
                  <c:v>14.006770555555557</c:v>
                </c:pt>
                <c:pt idx="3898">
                  <c:v>14.00761638888889</c:v>
                </c:pt>
                <c:pt idx="3899">
                  <c:v>14.008472500000002</c:v>
                </c:pt>
                <c:pt idx="3900">
                  <c:v>14.009318333333335</c:v>
                </c:pt>
                <c:pt idx="3901">
                  <c:v>14.010164166666668</c:v>
                </c:pt>
                <c:pt idx="3902">
                  <c:v>14.011011666666668</c:v>
                </c:pt>
                <c:pt idx="3903">
                  <c:v>14.011857500000001</c:v>
                </c:pt>
                <c:pt idx="3904">
                  <c:v>14.012703611111112</c:v>
                </c:pt>
                <c:pt idx="3905">
                  <c:v>14.013549444444445</c:v>
                </c:pt>
                <c:pt idx="3906">
                  <c:v>14.01439527777778</c:v>
                </c:pt>
                <c:pt idx="3907">
                  <c:v>14.01524138888889</c:v>
                </c:pt>
                <c:pt idx="3908">
                  <c:v>14.016087222222223</c:v>
                </c:pt>
                <c:pt idx="3909">
                  <c:v>14.016933055555556</c:v>
                </c:pt>
                <c:pt idx="3910">
                  <c:v>14.017779166666667</c:v>
                </c:pt>
                <c:pt idx="3911">
                  <c:v>14.018625</c:v>
                </c:pt>
                <c:pt idx="3912">
                  <c:v>14.019477500000001</c:v>
                </c:pt>
                <c:pt idx="3913">
                  <c:v>14.020323333333334</c:v>
                </c:pt>
                <c:pt idx="3914">
                  <c:v>14.021169444444446</c:v>
                </c:pt>
                <c:pt idx="3915">
                  <c:v>14.022015277777779</c:v>
                </c:pt>
                <c:pt idx="3916">
                  <c:v>14.022864444444446</c:v>
                </c:pt>
                <c:pt idx="3917">
                  <c:v>14.023710277777779</c:v>
                </c:pt>
                <c:pt idx="3918">
                  <c:v>14.02455638888889</c:v>
                </c:pt>
                <c:pt idx="3919">
                  <c:v>14.025402222222223</c:v>
                </c:pt>
                <c:pt idx="3920">
                  <c:v>14.026248055555557</c:v>
                </c:pt>
                <c:pt idx="3921">
                  <c:v>14.027094166666668</c:v>
                </c:pt>
                <c:pt idx="3922">
                  <c:v>14.027944722222223</c:v>
                </c:pt>
                <c:pt idx="3923">
                  <c:v>14.028790555555556</c:v>
                </c:pt>
                <c:pt idx="3924">
                  <c:v>14.029636388888889</c:v>
                </c:pt>
                <c:pt idx="3925">
                  <c:v>14.03048888888889</c:v>
                </c:pt>
                <c:pt idx="3926">
                  <c:v>14.031335000000002</c:v>
                </c:pt>
                <c:pt idx="3927">
                  <c:v>14.032180833333335</c:v>
                </c:pt>
                <c:pt idx="3928">
                  <c:v>14.033026666666668</c:v>
                </c:pt>
                <c:pt idx="3929">
                  <c:v>14.033872777777779</c:v>
                </c:pt>
                <c:pt idx="3930">
                  <c:v>14.034718611111112</c:v>
                </c:pt>
                <c:pt idx="3931">
                  <c:v>14.035564444444447</c:v>
                </c:pt>
                <c:pt idx="3932">
                  <c:v>14.036410555555557</c:v>
                </c:pt>
                <c:pt idx="3933">
                  <c:v>14.037259444444445</c:v>
                </c:pt>
                <c:pt idx="3934">
                  <c:v>14.038105555555557</c:v>
                </c:pt>
                <c:pt idx="3935">
                  <c:v>14.03895138888889</c:v>
                </c:pt>
                <c:pt idx="3936">
                  <c:v>14.039797500000001</c:v>
                </c:pt>
                <c:pt idx="3937">
                  <c:v>14.040643333333335</c:v>
                </c:pt>
                <c:pt idx="3938">
                  <c:v>14.041496111111112</c:v>
                </c:pt>
                <c:pt idx="3939">
                  <c:v>14.042341944444445</c:v>
                </c:pt>
                <c:pt idx="3940">
                  <c:v>14.043188055555557</c:v>
                </c:pt>
                <c:pt idx="3941">
                  <c:v>14.04403388888889</c:v>
                </c:pt>
                <c:pt idx="3942">
                  <c:v>14.044881388888889</c:v>
                </c:pt>
                <c:pt idx="3943">
                  <c:v>14.045727222222224</c:v>
                </c:pt>
                <c:pt idx="3944">
                  <c:v>14.046573055555557</c:v>
                </c:pt>
                <c:pt idx="3945">
                  <c:v>14.047419166666668</c:v>
                </c:pt>
                <c:pt idx="3946">
                  <c:v>14.048265000000001</c:v>
                </c:pt>
                <c:pt idx="3947">
                  <c:v>14.049110833333334</c:v>
                </c:pt>
                <c:pt idx="3948">
                  <c:v>14.049956944444446</c:v>
                </c:pt>
                <c:pt idx="3949">
                  <c:v>14.050802777777779</c:v>
                </c:pt>
                <c:pt idx="3950">
                  <c:v>14.05164888888889</c:v>
                </c:pt>
                <c:pt idx="3951">
                  <c:v>14.052508888888891</c:v>
                </c:pt>
                <c:pt idx="3952">
                  <c:v>14.053355000000002</c:v>
                </c:pt>
                <c:pt idx="3953">
                  <c:v>14.054200833333335</c:v>
                </c:pt>
                <c:pt idx="3954">
                  <c:v>14.055046666666668</c:v>
                </c:pt>
                <c:pt idx="3955">
                  <c:v>14.055892777777778</c:v>
                </c:pt>
                <c:pt idx="3956">
                  <c:v>14.056738611111111</c:v>
                </c:pt>
                <c:pt idx="3957">
                  <c:v>14.057584444444446</c:v>
                </c:pt>
                <c:pt idx="3958">
                  <c:v>14.058430555555557</c:v>
                </c:pt>
                <c:pt idx="3959">
                  <c:v>14.05927638888889</c:v>
                </c:pt>
                <c:pt idx="3960">
                  <c:v>14.060122500000002</c:v>
                </c:pt>
                <c:pt idx="3961">
                  <c:v>14.060968333333335</c:v>
                </c:pt>
                <c:pt idx="3962">
                  <c:v>14.061814166666668</c:v>
                </c:pt>
                <c:pt idx="3963">
                  <c:v>14.062661666666667</c:v>
                </c:pt>
                <c:pt idx="3964">
                  <c:v>14.063514444444445</c:v>
                </c:pt>
                <c:pt idx="3965">
                  <c:v>14.064360277777778</c:v>
                </c:pt>
                <c:pt idx="3966">
                  <c:v>14.065206111111113</c:v>
                </c:pt>
                <c:pt idx="3967">
                  <c:v>14.066052222222224</c:v>
                </c:pt>
                <c:pt idx="3968">
                  <c:v>14.066901111111113</c:v>
                </c:pt>
                <c:pt idx="3969">
                  <c:v>14.067747222222224</c:v>
                </c:pt>
                <c:pt idx="3970">
                  <c:v>14.068593055555557</c:v>
                </c:pt>
                <c:pt idx="3971">
                  <c:v>14.069439166666669</c:v>
                </c:pt>
                <c:pt idx="3972">
                  <c:v>14.070285000000002</c:v>
                </c:pt>
                <c:pt idx="3973">
                  <c:v>14.071130833333335</c:v>
                </c:pt>
                <c:pt idx="3974">
                  <c:v>14.071976944444446</c:v>
                </c:pt>
                <c:pt idx="3975">
                  <c:v>14.072822777777779</c:v>
                </c:pt>
                <c:pt idx="3976">
                  <c:v>14.073668611111113</c:v>
                </c:pt>
                <c:pt idx="3977">
                  <c:v>14.07452138888889</c:v>
                </c:pt>
                <c:pt idx="3978">
                  <c:v>14.075367500000002</c:v>
                </c:pt>
                <c:pt idx="3979">
                  <c:v>14.076213333333335</c:v>
                </c:pt>
                <c:pt idx="3980">
                  <c:v>14.077059444444446</c:v>
                </c:pt>
                <c:pt idx="3981">
                  <c:v>14.077905277777779</c:v>
                </c:pt>
                <c:pt idx="3982">
                  <c:v>14.078751111111112</c:v>
                </c:pt>
                <c:pt idx="3983">
                  <c:v>14.079608055555557</c:v>
                </c:pt>
                <c:pt idx="3984">
                  <c:v>14.080453611111112</c:v>
                </c:pt>
                <c:pt idx="3985">
                  <c:v>14.081302777777779</c:v>
                </c:pt>
                <c:pt idx="3986">
                  <c:v>14.082148611111112</c:v>
                </c:pt>
                <c:pt idx="3987">
                  <c:v>14.082994444444445</c:v>
                </c:pt>
                <c:pt idx="3988">
                  <c:v>14.083840555555557</c:v>
                </c:pt>
                <c:pt idx="3989">
                  <c:v>14.08468638888889</c:v>
                </c:pt>
                <c:pt idx="3990">
                  <c:v>14.085539166666667</c:v>
                </c:pt>
                <c:pt idx="3991">
                  <c:v>14.086385000000002</c:v>
                </c:pt>
                <c:pt idx="3992">
                  <c:v>14.087231111111112</c:v>
                </c:pt>
                <c:pt idx="3993">
                  <c:v>14.088076944444445</c:v>
                </c:pt>
                <c:pt idx="3994">
                  <c:v>14.088923055555558</c:v>
                </c:pt>
                <c:pt idx="3995">
                  <c:v>14.089768888888891</c:v>
                </c:pt>
                <c:pt idx="3996">
                  <c:v>14.090614722222224</c:v>
                </c:pt>
                <c:pt idx="3997">
                  <c:v>14.091460833333334</c:v>
                </c:pt>
                <c:pt idx="3998">
                  <c:v>14.092306666666667</c:v>
                </c:pt>
                <c:pt idx="3999">
                  <c:v>14.093152500000002</c:v>
                </c:pt>
                <c:pt idx="4000">
                  <c:v>14.093998611111113</c:v>
                </c:pt>
                <c:pt idx="4001">
                  <c:v>14.094844444444446</c:v>
                </c:pt>
                <c:pt idx="4002">
                  <c:v>14.095690555555557</c:v>
                </c:pt>
                <c:pt idx="4003">
                  <c:v>14.096546111111113</c:v>
                </c:pt>
                <c:pt idx="4004">
                  <c:v>14.097393611111112</c:v>
                </c:pt>
                <c:pt idx="4005">
                  <c:v>14.098239444444445</c:v>
                </c:pt>
                <c:pt idx="4006">
                  <c:v>14.099085277777778</c:v>
                </c:pt>
                <c:pt idx="4007">
                  <c:v>14.099931111111111</c:v>
                </c:pt>
                <c:pt idx="4008">
                  <c:v>14.100777222222224</c:v>
                </c:pt>
                <c:pt idx="4009">
                  <c:v>14.101623055555557</c:v>
                </c:pt>
                <c:pt idx="4010">
                  <c:v>14.102469166666667</c:v>
                </c:pt>
                <c:pt idx="4011">
                  <c:v>14.103315000000002</c:v>
                </c:pt>
                <c:pt idx="4012">
                  <c:v>14.104160833333335</c:v>
                </c:pt>
                <c:pt idx="4013">
                  <c:v>14.105007222222223</c:v>
                </c:pt>
                <c:pt idx="4014">
                  <c:v>14.105853055555556</c:v>
                </c:pt>
                <c:pt idx="4015">
                  <c:v>14.106698888888889</c:v>
                </c:pt>
                <c:pt idx="4016">
                  <c:v>14.10755138888889</c:v>
                </c:pt>
                <c:pt idx="4017">
                  <c:v>14.108397500000001</c:v>
                </c:pt>
                <c:pt idx="4018">
                  <c:v>14.109243333333335</c:v>
                </c:pt>
                <c:pt idx="4019">
                  <c:v>14.110089166666668</c:v>
                </c:pt>
                <c:pt idx="4020">
                  <c:v>14.110938333333335</c:v>
                </c:pt>
                <c:pt idx="4021">
                  <c:v>14.111784166666668</c:v>
                </c:pt>
                <c:pt idx="4022">
                  <c:v>14.112630277777779</c:v>
                </c:pt>
                <c:pt idx="4023">
                  <c:v>14.113476111111112</c:v>
                </c:pt>
                <c:pt idx="4024">
                  <c:v>14.114323611111113</c:v>
                </c:pt>
                <c:pt idx="4025">
                  <c:v>14.115169444444446</c:v>
                </c:pt>
                <c:pt idx="4026">
                  <c:v>14.116015277777779</c:v>
                </c:pt>
                <c:pt idx="4027">
                  <c:v>14.116861388888889</c:v>
                </c:pt>
                <c:pt idx="4028">
                  <c:v>14.117707222222224</c:v>
                </c:pt>
                <c:pt idx="4029">
                  <c:v>14.118560000000002</c:v>
                </c:pt>
                <c:pt idx="4030">
                  <c:v>14.119406111111113</c:v>
                </c:pt>
                <c:pt idx="4031">
                  <c:v>14.120251944444446</c:v>
                </c:pt>
                <c:pt idx="4032">
                  <c:v>14.121097777777779</c:v>
                </c:pt>
                <c:pt idx="4033">
                  <c:v>14.12194388888889</c:v>
                </c:pt>
                <c:pt idx="4034">
                  <c:v>14.122789722222223</c:v>
                </c:pt>
                <c:pt idx="4035">
                  <c:v>14.123635555555557</c:v>
                </c:pt>
                <c:pt idx="4036">
                  <c:v>14.124481666666668</c:v>
                </c:pt>
                <c:pt idx="4037">
                  <c:v>14.125327500000001</c:v>
                </c:pt>
                <c:pt idx="4038">
                  <c:v>14.126176666666668</c:v>
                </c:pt>
                <c:pt idx="4039">
                  <c:v>14.127022500000001</c:v>
                </c:pt>
                <c:pt idx="4040">
                  <c:v>14.127868611111111</c:v>
                </c:pt>
                <c:pt idx="4041">
                  <c:v>14.128714444444446</c:v>
                </c:pt>
                <c:pt idx="4042">
                  <c:v>14.129566944444445</c:v>
                </c:pt>
                <c:pt idx="4043">
                  <c:v>14.130412777777778</c:v>
                </c:pt>
                <c:pt idx="4044">
                  <c:v>14.13125888888889</c:v>
                </c:pt>
                <c:pt idx="4045">
                  <c:v>14.132104444444446</c:v>
                </c:pt>
                <c:pt idx="4046">
                  <c:v>14.132950277777779</c:v>
                </c:pt>
                <c:pt idx="4047">
                  <c:v>14.133796388888889</c:v>
                </c:pt>
                <c:pt idx="4048">
                  <c:v>14.134642222222222</c:v>
                </c:pt>
                <c:pt idx="4049">
                  <c:v>14.135488333333335</c:v>
                </c:pt>
                <c:pt idx="4050">
                  <c:v>14.136334166666668</c:v>
                </c:pt>
                <c:pt idx="4051">
                  <c:v>14.137180000000001</c:v>
                </c:pt>
                <c:pt idx="4052">
                  <c:v>14.138026111111113</c:v>
                </c:pt>
                <c:pt idx="4053">
                  <c:v>14.138871944444446</c:v>
                </c:pt>
                <c:pt idx="4054">
                  <c:v>14.139717777777779</c:v>
                </c:pt>
                <c:pt idx="4055">
                  <c:v>14.140573611111112</c:v>
                </c:pt>
                <c:pt idx="4056">
                  <c:v>14.141419444444445</c:v>
                </c:pt>
                <c:pt idx="4057">
                  <c:v>14.14226527777778</c:v>
                </c:pt>
                <c:pt idx="4058">
                  <c:v>14.14311138888889</c:v>
                </c:pt>
                <c:pt idx="4059">
                  <c:v>14.143957222222223</c:v>
                </c:pt>
                <c:pt idx="4060">
                  <c:v>14.144803055555556</c:v>
                </c:pt>
                <c:pt idx="4061">
                  <c:v>14.145649166666669</c:v>
                </c:pt>
                <c:pt idx="4062">
                  <c:v>14.146495000000002</c:v>
                </c:pt>
                <c:pt idx="4063">
                  <c:v>14.147341111111112</c:v>
                </c:pt>
                <c:pt idx="4064">
                  <c:v>14.148186944444445</c:v>
                </c:pt>
                <c:pt idx="4065">
                  <c:v>14.149034444444446</c:v>
                </c:pt>
                <c:pt idx="4066">
                  <c:v>14.149880555555557</c:v>
                </c:pt>
                <c:pt idx="4067">
                  <c:v>14.150726111111112</c:v>
                </c:pt>
                <c:pt idx="4068">
                  <c:v>14.15157888888889</c:v>
                </c:pt>
                <c:pt idx="4069">
                  <c:v>14.152425000000001</c:v>
                </c:pt>
                <c:pt idx="4070">
                  <c:v>14.153270833333334</c:v>
                </c:pt>
                <c:pt idx="4071">
                  <c:v>14.154116666666667</c:v>
                </c:pt>
                <c:pt idx="4072">
                  <c:v>14.154962777777779</c:v>
                </c:pt>
                <c:pt idx="4073">
                  <c:v>14.155811666666668</c:v>
                </c:pt>
                <c:pt idx="4074">
                  <c:v>14.156657777777779</c:v>
                </c:pt>
                <c:pt idx="4075">
                  <c:v>14.157503611111112</c:v>
                </c:pt>
                <c:pt idx="4076">
                  <c:v>14.158349444444445</c:v>
                </c:pt>
                <c:pt idx="4077">
                  <c:v>14.159195555555556</c:v>
                </c:pt>
                <c:pt idx="4078">
                  <c:v>14.160041388888891</c:v>
                </c:pt>
                <c:pt idx="4079">
                  <c:v>14.160887500000001</c:v>
                </c:pt>
                <c:pt idx="4080">
                  <c:v>14.161733333333334</c:v>
                </c:pt>
                <c:pt idx="4081">
                  <c:v>14.162585833333335</c:v>
                </c:pt>
                <c:pt idx="4082">
                  <c:v>14.163431666666668</c:v>
                </c:pt>
                <c:pt idx="4083">
                  <c:v>14.164277777777778</c:v>
                </c:pt>
                <c:pt idx="4084">
                  <c:v>14.165123611111113</c:v>
                </c:pt>
                <c:pt idx="4085">
                  <c:v>14.16597138888889</c:v>
                </c:pt>
                <c:pt idx="4086">
                  <c:v>14.166817222222223</c:v>
                </c:pt>
                <c:pt idx="4087">
                  <c:v>14.167663055555558</c:v>
                </c:pt>
                <c:pt idx="4088">
                  <c:v>14.168509166666668</c:v>
                </c:pt>
                <c:pt idx="4089">
                  <c:v>14.169355000000001</c:v>
                </c:pt>
                <c:pt idx="4090">
                  <c:v>14.17020388888889</c:v>
                </c:pt>
                <c:pt idx="4091">
                  <c:v>14.171049722222223</c:v>
                </c:pt>
                <c:pt idx="4092">
                  <c:v>14.171895555555556</c:v>
                </c:pt>
                <c:pt idx="4093">
                  <c:v>14.172741666666667</c:v>
                </c:pt>
                <c:pt idx="4094">
                  <c:v>14.173594444444445</c:v>
                </c:pt>
                <c:pt idx="4095">
                  <c:v>14.17444027777778</c:v>
                </c:pt>
                <c:pt idx="4096">
                  <c:v>14.175286111111113</c:v>
                </c:pt>
                <c:pt idx="4097">
                  <c:v>14.176132222222224</c:v>
                </c:pt>
                <c:pt idx="4098">
                  <c:v>14.176978055555557</c:v>
                </c:pt>
                <c:pt idx="4099">
                  <c:v>14.177824166666667</c:v>
                </c:pt>
                <c:pt idx="4100">
                  <c:v>14.17867</c:v>
                </c:pt>
                <c:pt idx="4101">
                  <c:v>14.179515833333335</c:v>
                </c:pt>
                <c:pt idx="4102">
                  <c:v>14.180361944444446</c:v>
                </c:pt>
                <c:pt idx="4103">
                  <c:v>14.181207777777779</c:v>
                </c:pt>
                <c:pt idx="4104">
                  <c:v>14.182053611111112</c:v>
                </c:pt>
                <c:pt idx="4105">
                  <c:v>14.182899722222224</c:v>
                </c:pt>
                <c:pt idx="4106">
                  <c:v>14.183747222222223</c:v>
                </c:pt>
                <c:pt idx="4107">
                  <c:v>14.184607222222223</c:v>
                </c:pt>
                <c:pt idx="4108">
                  <c:v>14.185453055555557</c:v>
                </c:pt>
                <c:pt idx="4109">
                  <c:v>14.186299166666668</c:v>
                </c:pt>
                <c:pt idx="4110">
                  <c:v>14.187145000000001</c:v>
                </c:pt>
                <c:pt idx="4111">
                  <c:v>14.187990833333334</c:v>
                </c:pt>
                <c:pt idx="4112">
                  <c:v>14.188836944444446</c:v>
                </c:pt>
                <c:pt idx="4113">
                  <c:v>14.189682777777779</c:v>
                </c:pt>
                <c:pt idx="4114">
                  <c:v>14.19052888888889</c:v>
                </c:pt>
                <c:pt idx="4115">
                  <c:v>14.191374722222223</c:v>
                </c:pt>
                <c:pt idx="4116">
                  <c:v>14.192220555555558</c:v>
                </c:pt>
                <c:pt idx="4117">
                  <c:v>14.193066666666668</c:v>
                </c:pt>
                <c:pt idx="4118">
                  <c:v>14.193912500000001</c:v>
                </c:pt>
                <c:pt idx="4119">
                  <c:v>14.194758333333334</c:v>
                </c:pt>
                <c:pt idx="4120">
                  <c:v>14.195611111111113</c:v>
                </c:pt>
                <c:pt idx="4121">
                  <c:v>14.196457222222223</c:v>
                </c:pt>
                <c:pt idx="4122">
                  <c:v>14.197303055555556</c:v>
                </c:pt>
                <c:pt idx="4123">
                  <c:v>14.198149166666667</c:v>
                </c:pt>
                <c:pt idx="4124">
                  <c:v>14.198995000000002</c:v>
                </c:pt>
                <c:pt idx="4125">
                  <c:v>14.199844166666669</c:v>
                </c:pt>
                <c:pt idx="4126">
                  <c:v>14.20069138888889</c:v>
                </c:pt>
                <c:pt idx="4127">
                  <c:v>14.201537222222223</c:v>
                </c:pt>
                <c:pt idx="4128">
                  <c:v>14.202383333333334</c:v>
                </c:pt>
                <c:pt idx="4129">
                  <c:v>14.203229166666668</c:v>
                </c:pt>
                <c:pt idx="4130">
                  <c:v>14.204075277777779</c:v>
                </c:pt>
                <c:pt idx="4131">
                  <c:v>14.204921111111112</c:v>
                </c:pt>
                <c:pt idx="4132">
                  <c:v>14.205766944444445</c:v>
                </c:pt>
                <c:pt idx="4133">
                  <c:v>14.206619722222223</c:v>
                </c:pt>
                <c:pt idx="4134">
                  <c:v>14.207465833333334</c:v>
                </c:pt>
                <c:pt idx="4135">
                  <c:v>14.208311666666667</c:v>
                </c:pt>
                <c:pt idx="4136">
                  <c:v>14.209157500000002</c:v>
                </c:pt>
                <c:pt idx="4137">
                  <c:v>14.210003611111112</c:v>
                </c:pt>
                <c:pt idx="4138">
                  <c:v>14.210849444444445</c:v>
                </c:pt>
                <c:pt idx="4139">
                  <c:v>14.211695277777778</c:v>
                </c:pt>
                <c:pt idx="4140">
                  <c:v>14.212541388888891</c:v>
                </c:pt>
                <c:pt idx="4141">
                  <c:v>14.213387222222224</c:v>
                </c:pt>
                <c:pt idx="4142">
                  <c:v>14.214233333333334</c:v>
                </c:pt>
                <c:pt idx="4143">
                  <c:v>14.215082222222224</c:v>
                </c:pt>
                <c:pt idx="4144">
                  <c:v>14.215928333333334</c:v>
                </c:pt>
                <c:pt idx="4145">
                  <c:v>14.216774166666667</c:v>
                </c:pt>
                <c:pt idx="4146">
                  <c:v>14.217626666666668</c:v>
                </c:pt>
                <c:pt idx="4147">
                  <c:v>14.218474166666667</c:v>
                </c:pt>
                <c:pt idx="4148">
                  <c:v>14.219320277777779</c:v>
                </c:pt>
                <c:pt idx="4149">
                  <c:v>14.220166111111112</c:v>
                </c:pt>
                <c:pt idx="4150">
                  <c:v>14.221012222222223</c:v>
                </c:pt>
                <c:pt idx="4151">
                  <c:v>14.221858055555558</c:v>
                </c:pt>
                <c:pt idx="4152">
                  <c:v>14.222703888888891</c:v>
                </c:pt>
                <c:pt idx="4153">
                  <c:v>14.223550000000001</c:v>
                </c:pt>
                <c:pt idx="4154">
                  <c:v>14.224395833333334</c:v>
                </c:pt>
                <c:pt idx="4155">
                  <c:v>14.22524138888889</c:v>
                </c:pt>
                <c:pt idx="4156">
                  <c:v>14.226087500000002</c:v>
                </c:pt>
                <c:pt idx="4157">
                  <c:v>14.226933333333335</c:v>
                </c:pt>
                <c:pt idx="4158">
                  <c:v>14.227779444444446</c:v>
                </c:pt>
                <c:pt idx="4159">
                  <c:v>14.228632222222224</c:v>
                </c:pt>
                <c:pt idx="4160">
                  <c:v>14.229481111111113</c:v>
                </c:pt>
                <c:pt idx="4161">
                  <c:v>14.230327222222224</c:v>
                </c:pt>
                <c:pt idx="4162">
                  <c:v>14.231173055555557</c:v>
                </c:pt>
                <c:pt idx="4163">
                  <c:v>14.23201888888889</c:v>
                </c:pt>
                <c:pt idx="4164">
                  <c:v>14.232865</c:v>
                </c:pt>
                <c:pt idx="4165">
                  <c:v>14.233710833333335</c:v>
                </c:pt>
                <c:pt idx="4166">
                  <c:v>14.234556666666668</c:v>
                </c:pt>
                <c:pt idx="4167">
                  <c:v>14.235404166666669</c:v>
                </c:pt>
                <c:pt idx="4168">
                  <c:v>14.236250000000002</c:v>
                </c:pt>
                <c:pt idx="4169">
                  <c:v>14.237096111111113</c:v>
                </c:pt>
                <c:pt idx="4170">
                  <c:v>14.237941944444445</c:v>
                </c:pt>
                <c:pt idx="4171">
                  <c:v>14.238787777777778</c:v>
                </c:pt>
                <c:pt idx="4172">
                  <c:v>14.239640555555557</c:v>
                </c:pt>
                <c:pt idx="4173">
                  <c:v>14.240486666666667</c:v>
                </c:pt>
                <c:pt idx="4174">
                  <c:v>14.241332500000002</c:v>
                </c:pt>
                <c:pt idx="4175">
                  <c:v>14.242178611111113</c:v>
                </c:pt>
                <c:pt idx="4176">
                  <c:v>14.243024444444446</c:v>
                </c:pt>
                <c:pt idx="4177">
                  <c:v>14.243873611111113</c:v>
                </c:pt>
                <c:pt idx="4178">
                  <c:v>14.244719444444446</c:v>
                </c:pt>
                <c:pt idx="4179">
                  <c:v>14.245565277777779</c:v>
                </c:pt>
                <c:pt idx="4180">
                  <c:v>14.246411388888891</c:v>
                </c:pt>
                <c:pt idx="4181">
                  <c:v>14.247257222222224</c:v>
                </c:pt>
                <c:pt idx="4182">
                  <c:v>14.248103055555557</c:v>
                </c:pt>
                <c:pt idx="4183">
                  <c:v>14.248949166666668</c:v>
                </c:pt>
                <c:pt idx="4184">
                  <c:v>14.249795000000001</c:v>
                </c:pt>
                <c:pt idx="4185">
                  <c:v>14.250647500000001</c:v>
                </c:pt>
                <c:pt idx="4186">
                  <c:v>14.251493333333334</c:v>
                </c:pt>
                <c:pt idx="4187">
                  <c:v>14.252339444444445</c:v>
                </c:pt>
                <c:pt idx="4188">
                  <c:v>14.253186944444446</c:v>
                </c:pt>
                <c:pt idx="4189">
                  <c:v>14.254032777777779</c:v>
                </c:pt>
                <c:pt idx="4190">
                  <c:v>14.254878611111112</c:v>
                </c:pt>
                <c:pt idx="4191">
                  <c:v>14.255724444444446</c:v>
                </c:pt>
                <c:pt idx="4192">
                  <c:v>14.256570555555557</c:v>
                </c:pt>
                <c:pt idx="4193">
                  <c:v>14.25741638888889</c:v>
                </c:pt>
                <c:pt idx="4194">
                  <c:v>14.258262500000001</c:v>
                </c:pt>
                <c:pt idx="4195">
                  <c:v>14.25911138888889</c:v>
                </c:pt>
                <c:pt idx="4196">
                  <c:v>14.259957500000002</c:v>
                </c:pt>
                <c:pt idx="4197">
                  <c:v>14.260803333333335</c:v>
                </c:pt>
                <c:pt idx="4198">
                  <c:v>14.261656111111112</c:v>
                </c:pt>
                <c:pt idx="4199">
                  <c:v>14.262501944444445</c:v>
                </c:pt>
                <c:pt idx="4200">
                  <c:v>14.263348055555557</c:v>
                </c:pt>
                <c:pt idx="4201">
                  <c:v>14.26419388888889</c:v>
                </c:pt>
                <c:pt idx="4202">
                  <c:v>14.265039722222223</c:v>
                </c:pt>
                <c:pt idx="4203">
                  <c:v>14.265885833333336</c:v>
                </c:pt>
                <c:pt idx="4204">
                  <c:v>14.266731666666669</c:v>
                </c:pt>
                <c:pt idx="4205">
                  <c:v>14.267577777777779</c:v>
                </c:pt>
                <c:pt idx="4206">
                  <c:v>14.268423611111112</c:v>
                </c:pt>
                <c:pt idx="4207">
                  <c:v>14.269269444444445</c:v>
                </c:pt>
                <c:pt idx="4208">
                  <c:v>14.270120555555557</c:v>
                </c:pt>
                <c:pt idx="4209">
                  <c:v>14.27096638888889</c:v>
                </c:pt>
                <c:pt idx="4210">
                  <c:v>14.271812500000001</c:v>
                </c:pt>
                <c:pt idx="4211">
                  <c:v>14.272665000000002</c:v>
                </c:pt>
                <c:pt idx="4212">
                  <c:v>14.273513888888889</c:v>
                </c:pt>
                <c:pt idx="4213">
                  <c:v>14.274360000000001</c:v>
                </c:pt>
                <c:pt idx="4214">
                  <c:v>14.275205833333334</c:v>
                </c:pt>
                <c:pt idx="4215">
                  <c:v>14.276051944444445</c:v>
                </c:pt>
                <c:pt idx="4216">
                  <c:v>14.27689777777778</c:v>
                </c:pt>
                <c:pt idx="4217">
                  <c:v>14.277743611111113</c:v>
                </c:pt>
                <c:pt idx="4218">
                  <c:v>14.278589722222224</c:v>
                </c:pt>
                <c:pt idx="4219">
                  <c:v>14.279435555555557</c:v>
                </c:pt>
                <c:pt idx="4220">
                  <c:v>14.28028138888889</c:v>
                </c:pt>
                <c:pt idx="4221">
                  <c:v>14.2811275</c:v>
                </c:pt>
                <c:pt idx="4222">
                  <c:v>14.281973333333335</c:v>
                </c:pt>
                <c:pt idx="4223">
                  <c:v>14.282819444444446</c:v>
                </c:pt>
                <c:pt idx="4224">
                  <c:v>14.283672222222224</c:v>
                </c:pt>
                <c:pt idx="4225">
                  <c:v>14.284518055555557</c:v>
                </c:pt>
                <c:pt idx="4226">
                  <c:v>14.28536388888889</c:v>
                </c:pt>
                <c:pt idx="4227">
                  <c:v>14.286210000000001</c:v>
                </c:pt>
                <c:pt idx="4228">
                  <c:v>14.287055833333334</c:v>
                </c:pt>
                <c:pt idx="4229">
                  <c:v>14.287901111111113</c:v>
                </c:pt>
                <c:pt idx="4230">
                  <c:v>14.28875027777778</c:v>
                </c:pt>
                <c:pt idx="4231">
                  <c:v>14.289596111111113</c:v>
                </c:pt>
                <c:pt idx="4232">
                  <c:v>14.290442222222223</c:v>
                </c:pt>
                <c:pt idx="4233">
                  <c:v>14.291288055555556</c:v>
                </c:pt>
                <c:pt idx="4234">
                  <c:v>14.292134166666667</c:v>
                </c:pt>
                <c:pt idx="4235">
                  <c:v>14.292980000000002</c:v>
                </c:pt>
                <c:pt idx="4236">
                  <c:v>14.293825833333335</c:v>
                </c:pt>
                <c:pt idx="4237">
                  <c:v>14.294671944444445</c:v>
                </c:pt>
                <c:pt idx="4238">
                  <c:v>14.295524722222224</c:v>
                </c:pt>
                <c:pt idx="4239">
                  <c:v>14.296370555555557</c:v>
                </c:pt>
                <c:pt idx="4240">
                  <c:v>14.297216111111112</c:v>
                </c:pt>
                <c:pt idx="4241">
                  <c:v>14.298062222222224</c:v>
                </c:pt>
                <c:pt idx="4242">
                  <c:v>14.298908055555557</c:v>
                </c:pt>
                <c:pt idx="4243">
                  <c:v>14.29975388888889</c:v>
                </c:pt>
                <c:pt idx="4244">
                  <c:v>14.300600000000001</c:v>
                </c:pt>
                <c:pt idx="4245">
                  <c:v>14.301445833333334</c:v>
                </c:pt>
                <c:pt idx="4246">
                  <c:v>14.302291944444445</c:v>
                </c:pt>
                <c:pt idx="4247">
                  <c:v>14.30313777777778</c:v>
                </c:pt>
                <c:pt idx="4248">
                  <c:v>14.303986944444446</c:v>
                </c:pt>
                <c:pt idx="4249">
                  <c:v>14.304843611111112</c:v>
                </c:pt>
                <c:pt idx="4250">
                  <c:v>14.305689444444447</c:v>
                </c:pt>
                <c:pt idx="4251">
                  <c:v>14.306542222222223</c:v>
                </c:pt>
                <c:pt idx="4252">
                  <c:v>14.307388333333336</c:v>
                </c:pt>
                <c:pt idx="4253">
                  <c:v>14.308234166666669</c:v>
                </c:pt>
                <c:pt idx="4254">
                  <c:v>14.309080000000002</c:v>
                </c:pt>
                <c:pt idx="4255">
                  <c:v>14.309926111111112</c:v>
                </c:pt>
                <c:pt idx="4256">
                  <c:v>14.310771944444445</c:v>
                </c:pt>
                <c:pt idx="4257">
                  <c:v>14.31161777777778</c:v>
                </c:pt>
                <c:pt idx="4258">
                  <c:v>14.312463888888891</c:v>
                </c:pt>
                <c:pt idx="4259">
                  <c:v>14.313309722222224</c:v>
                </c:pt>
                <c:pt idx="4260">
                  <c:v>14.314155833333334</c:v>
                </c:pt>
                <c:pt idx="4261">
                  <c:v>14.315001666666667</c:v>
                </c:pt>
                <c:pt idx="4262">
                  <c:v>14.3158475</c:v>
                </c:pt>
                <c:pt idx="4263">
                  <c:v>14.316693611111113</c:v>
                </c:pt>
                <c:pt idx="4264">
                  <c:v>14.317550555555556</c:v>
                </c:pt>
                <c:pt idx="4265">
                  <c:v>14.318399722222223</c:v>
                </c:pt>
                <c:pt idx="4266">
                  <c:v>14.319245555555558</c:v>
                </c:pt>
                <c:pt idx="4267">
                  <c:v>14.320091388888891</c:v>
                </c:pt>
                <c:pt idx="4268">
                  <c:v>14.320937500000001</c:v>
                </c:pt>
                <c:pt idx="4269">
                  <c:v>14.321784722222223</c:v>
                </c:pt>
                <c:pt idx="4270">
                  <c:v>14.322630833333335</c:v>
                </c:pt>
                <c:pt idx="4271">
                  <c:v>14.323476666666668</c:v>
                </c:pt>
                <c:pt idx="4272">
                  <c:v>14.324322500000001</c:v>
                </c:pt>
                <c:pt idx="4273">
                  <c:v>14.325168611111113</c:v>
                </c:pt>
                <c:pt idx="4274">
                  <c:v>14.326014444444446</c:v>
                </c:pt>
                <c:pt idx="4275">
                  <c:v>14.326860555555557</c:v>
                </c:pt>
                <c:pt idx="4276">
                  <c:v>14.32770638888889</c:v>
                </c:pt>
                <c:pt idx="4277">
                  <c:v>14.328559166666668</c:v>
                </c:pt>
                <c:pt idx="4278">
                  <c:v>14.329405000000001</c:v>
                </c:pt>
                <c:pt idx="4279">
                  <c:v>14.330251111111112</c:v>
                </c:pt>
                <c:pt idx="4280">
                  <c:v>14.331096944444447</c:v>
                </c:pt>
                <c:pt idx="4281">
                  <c:v>14.33194277777778</c:v>
                </c:pt>
                <c:pt idx="4282">
                  <c:v>14.332791944444445</c:v>
                </c:pt>
                <c:pt idx="4283">
                  <c:v>14.333637777777779</c:v>
                </c:pt>
                <c:pt idx="4284">
                  <c:v>14.33448388888889</c:v>
                </c:pt>
                <c:pt idx="4285">
                  <c:v>14.335329722222223</c:v>
                </c:pt>
                <c:pt idx="4286">
                  <c:v>14.336175833333336</c:v>
                </c:pt>
                <c:pt idx="4287">
                  <c:v>14.337021666666669</c:v>
                </c:pt>
                <c:pt idx="4288">
                  <c:v>14.337867500000002</c:v>
                </c:pt>
                <c:pt idx="4289">
                  <c:v>14.338713611111112</c:v>
                </c:pt>
                <c:pt idx="4290">
                  <c:v>14.339567777777779</c:v>
                </c:pt>
                <c:pt idx="4291">
                  <c:v>14.340413611111112</c:v>
                </c:pt>
                <c:pt idx="4292">
                  <c:v>14.341259444444447</c:v>
                </c:pt>
                <c:pt idx="4293">
                  <c:v>14.342105555555557</c:v>
                </c:pt>
                <c:pt idx="4294">
                  <c:v>14.34295138888889</c:v>
                </c:pt>
                <c:pt idx="4295">
                  <c:v>14.343797500000001</c:v>
                </c:pt>
                <c:pt idx="4296">
                  <c:v>14.344643333333334</c:v>
                </c:pt>
                <c:pt idx="4297">
                  <c:v>14.345489166666667</c:v>
                </c:pt>
                <c:pt idx="4298">
                  <c:v>14.346335277777779</c:v>
                </c:pt>
                <c:pt idx="4299">
                  <c:v>14.347181111111112</c:v>
                </c:pt>
                <c:pt idx="4300">
                  <c:v>14.348030000000001</c:v>
                </c:pt>
                <c:pt idx="4301">
                  <c:v>14.348875833333334</c:v>
                </c:pt>
                <c:pt idx="4302">
                  <c:v>14.349721666666667</c:v>
                </c:pt>
                <c:pt idx="4303">
                  <c:v>14.350574444444446</c:v>
                </c:pt>
                <c:pt idx="4304">
                  <c:v>14.351420555555556</c:v>
                </c:pt>
                <c:pt idx="4305">
                  <c:v>14.352266388888889</c:v>
                </c:pt>
                <c:pt idx="4306">
                  <c:v>14.353112500000002</c:v>
                </c:pt>
                <c:pt idx="4307">
                  <c:v>14.353958333333335</c:v>
                </c:pt>
                <c:pt idx="4308">
                  <c:v>14.354804166666668</c:v>
                </c:pt>
                <c:pt idx="4309">
                  <c:v>14.355650277777778</c:v>
                </c:pt>
                <c:pt idx="4310">
                  <c:v>14.356497777777779</c:v>
                </c:pt>
                <c:pt idx="4311">
                  <c:v>14.357343611111112</c:v>
                </c:pt>
                <c:pt idx="4312">
                  <c:v>14.358189444444445</c:v>
                </c:pt>
                <c:pt idx="4313">
                  <c:v>14.359035277777778</c:v>
                </c:pt>
                <c:pt idx="4314">
                  <c:v>14.359881388888891</c:v>
                </c:pt>
                <c:pt idx="4315">
                  <c:v>14.360727222222224</c:v>
                </c:pt>
                <c:pt idx="4316">
                  <c:v>14.361580000000002</c:v>
                </c:pt>
                <c:pt idx="4317">
                  <c:v>14.362429166666669</c:v>
                </c:pt>
                <c:pt idx="4318">
                  <c:v>14.363275000000002</c:v>
                </c:pt>
                <c:pt idx="4319">
                  <c:v>14.364120833333335</c:v>
                </c:pt>
                <c:pt idx="4320">
                  <c:v>14.364966944444445</c:v>
                </c:pt>
                <c:pt idx="4321">
                  <c:v>14.36581277777778</c:v>
                </c:pt>
                <c:pt idx="4322">
                  <c:v>14.366658888888891</c:v>
                </c:pt>
                <c:pt idx="4323">
                  <c:v>14.367504722222224</c:v>
                </c:pt>
                <c:pt idx="4324">
                  <c:v>14.368350555555557</c:v>
                </c:pt>
                <c:pt idx="4325">
                  <c:v>14.369196666666667</c:v>
                </c:pt>
                <c:pt idx="4326">
                  <c:v>14.3700425</c:v>
                </c:pt>
                <c:pt idx="4327">
                  <c:v>14.370888333333335</c:v>
                </c:pt>
                <c:pt idx="4328">
                  <c:v>14.371734444444446</c:v>
                </c:pt>
                <c:pt idx="4329">
                  <c:v>14.372586944444446</c:v>
                </c:pt>
                <c:pt idx="4330">
                  <c:v>14.373432777777779</c:v>
                </c:pt>
                <c:pt idx="4331">
                  <c:v>14.374280555555558</c:v>
                </c:pt>
                <c:pt idx="4332">
                  <c:v>14.375126388888891</c:v>
                </c:pt>
                <c:pt idx="4333">
                  <c:v>14.375972222222224</c:v>
                </c:pt>
                <c:pt idx="4334">
                  <c:v>14.37682138888889</c:v>
                </c:pt>
                <c:pt idx="4335">
                  <c:v>14.377667222222223</c:v>
                </c:pt>
                <c:pt idx="4336">
                  <c:v>14.378513333333334</c:v>
                </c:pt>
                <c:pt idx="4337">
                  <c:v>14.379359166666667</c:v>
                </c:pt>
                <c:pt idx="4338">
                  <c:v>14.38020527777778</c:v>
                </c:pt>
                <c:pt idx="4339">
                  <c:v>14.381051111111113</c:v>
                </c:pt>
                <c:pt idx="4340">
                  <c:v>14.381896944444446</c:v>
                </c:pt>
                <c:pt idx="4341">
                  <c:v>14.382743055555556</c:v>
                </c:pt>
                <c:pt idx="4342">
                  <c:v>14.383595555555557</c:v>
                </c:pt>
                <c:pt idx="4343">
                  <c:v>14.38444138888889</c:v>
                </c:pt>
                <c:pt idx="4344">
                  <c:v>14.385287222222223</c:v>
                </c:pt>
                <c:pt idx="4345">
                  <c:v>14.386133333333333</c:v>
                </c:pt>
                <c:pt idx="4346">
                  <c:v>14.386979166666668</c:v>
                </c:pt>
                <c:pt idx="4347">
                  <c:v>14.387825000000001</c:v>
                </c:pt>
                <c:pt idx="4348">
                  <c:v>14.388671111111112</c:v>
                </c:pt>
                <c:pt idx="4349">
                  <c:v>14.389516944444445</c:v>
                </c:pt>
                <c:pt idx="4350">
                  <c:v>14.390363055555557</c:v>
                </c:pt>
                <c:pt idx="4351">
                  <c:v>14.391210555555556</c:v>
                </c:pt>
                <c:pt idx="4352">
                  <c:v>14.392059444444445</c:v>
                </c:pt>
                <c:pt idx="4353">
                  <c:v>14.392905277777778</c:v>
                </c:pt>
                <c:pt idx="4354">
                  <c:v>14.393751111111111</c:v>
                </c:pt>
                <c:pt idx="4355">
                  <c:v>14.39460388888889</c:v>
                </c:pt>
                <c:pt idx="4356">
                  <c:v>14.39545</c:v>
                </c:pt>
                <c:pt idx="4357">
                  <c:v>14.396295833333335</c:v>
                </c:pt>
                <c:pt idx="4358">
                  <c:v>14.397141944444446</c:v>
                </c:pt>
                <c:pt idx="4359">
                  <c:v>14.397987777777779</c:v>
                </c:pt>
                <c:pt idx="4360">
                  <c:v>14.398833611111112</c:v>
                </c:pt>
                <c:pt idx="4361">
                  <c:v>14.399679722222224</c:v>
                </c:pt>
                <c:pt idx="4362">
                  <c:v>14.400525555555557</c:v>
                </c:pt>
                <c:pt idx="4363">
                  <c:v>14.40137138888889</c:v>
                </c:pt>
                <c:pt idx="4364">
                  <c:v>14.402217500000001</c:v>
                </c:pt>
                <c:pt idx="4365">
                  <c:v>14.403063333333336</c:v>
                </c:pt>
                <c:pt idx="4366">
                  <c:v>14.403909444444446</c:v>
                </c:pt>
                <c:pt idx="4367">
                  <c:v>14.404755277777779</c:v>
                </c:pt>
                <c:pt idx="4368">
                  <c:v>14.405607777777778</c:v>
                </c:pt>
                <c:pt idx="4369">
                  <c:v>14.406456666666667</c:v>
                </c:pt>
                <c:pt idx="4370">
                  <c:v>14.40730277777778</c:v>
                </c:pt>
                <c:pt idx="4371">
                  <c:v>14.408148611111113</c:v>
                </c:pt>
                <c:pt idx="4372">
                  <c:v>14.408996388888891</c:v>
                </c:pt>
                <c:pt idx="4373">
                  <c:v>14.409841944444445</c:v>
                </c:pt>
                <c:pt idx="4374">
                  <c:v>14.410687777777779</c:v>
                </c:pt>
                <c:pt idx="4375">
                  <c:v>14.41153388888889</c:v>
                </c:pt>
                <c:pt idx="4376">
                  <c:v>14.412379722222223</c:v>
                </c:pt>
                <c:pt idx="4377">
                  <c:v>14.413225833333335</c:v>
                </c:pt>
                <c:pt idx="4378">
                  <c:v>14.414071666666668</c:v>
                </c:pt>
                <c:pt idx="4379">
                  <c:v>14.414917500000001</c:v>
                </c:pt>
                <c:pt idx="4380">
                  <c:v>14.415763611111112</c:v>
                </c:pt>
                <c:pt idx="4381">
                  <c:v>14.41661638888889</c:v>
                </c:pt>
                <c:pt idx="4382">
                  <c:v>14.417462222222223</c:v>
                </c:pt>
                <c:pt idx="4383">
                  <c:v>14.418313333333334</c:v>
                </c:pt>
                <c:pt idx="4384">
                  <c:v>14.419159166666667</c:v>
                </c:pt>
                <c:pt idx="4385">
                  <c:v>14.420005277777779</c:v>
                </c:pt>
                <c:pt idx="4386">
                  <c:v>14.420854166666668</c:v>
                </c:pt>
                <c:pt idx="4387">
                  <c:v>14.421700277777779</c:v>
                </c:pt>
                <c:pt idx="4388">
                  <c:v>14.422546111111112</c:v>
                </c:pt>
                <c:pt idx="4389">
                  <c:v>14.423391944444447</c:v>
                </c:pt>
                <c:pt idx="4390">
                  <c:v>14.424238055555557</c:v>
                </c:pt>
                <c:pt idx="4391">
                  <c:v>14.42508388888889</c:v>
                </c:pt>
                <c:pt idx="4392">
                  <c:v>14.425931388888891</c:v>
                </c:pt>
                <c:pt idx="4393">
                  <c:v>14.426777222222224</c:v>
                </c:pt>
                <c:pt idx="4394">
                  <c:v>14.427630000000001</c:v>
                </c:pt>
                <c:pt idx="4395">
                  <c:v>14.428475833333334</c:v>
                </c:pt>
                <c:pt idx="4396">
                  <c:v>14.429321944444446</c:v>
                </c:pt>
                <c:pt idx="4397">
                  <c:v>14.430167500000001</c:v>
                </c:pt>
                <c:pt idx="4398">
                  <c:v>14.431013333333334</c:v>
                </c:pt>
                <c:pt idx="4399">
                  <c:v>14.431859444444445</c:v>
                </c:pt>
                <c:pt idx="4400">
                  <c:v>14.432705277777778</c:v>
                </c:pt>
                <c:pt idx="4401">
                  <c:v>14.43355138888889</c:v>
                </c:pt>
                <c:pt idx="4402">
                  <c:v>14.434397222222223</c:v>
                </c:pt>
                <c:pt idx="4403">
                  <c:v>14.435243055555556</c:v>
                </c:pt>
                <c:pt idx="4404">
                  <c:v>14.436092222222223</c:v>
                </c:pt>
                <c:pt idx="4405">
                  <c:v>14.436938055555556</c:v>
                </c:pt>
                <c:pt idx="4406">
                  <c:v>14.437784166666667</c:v>
                </c:pt>
                <c:pt idx="4407">
                  <c:v>14.438636944444445</c:v>
                </c:pt>
                <c:pt idx="4408">
                  <c:v>14.43948277777778</c:v>
                </c:pt>
                <c:pt idx="4409">
                  <c:v>14.440328611111113</c:v>
                </c:pt>
                <c:pt idx="4410">
                  <c:v>14.441174722222224</c:v>
                </c:pt>
                <c:pt idx="4411">
                  <c:v>14.442020555555557</c:v>
                </c:pt>
                <c:pt idx="4412">
                  <c:v>14.442866666666667</c:v>
                </c:pt>
                <c:pt idx="4413">
                  <c:v>14.44371388888889</c:v>
                </c:pt>
                <c:pt idx="4414">
                  <c:v>14.444559722222223</c:v>
                </c:pt>
                <c:pt idx="4415">
                  <c:v>14.445405833333334</c:v>
                </c:pt>
                <c:pt idx="4416">
                  <c:v>14.446251666666669</c:v>
                </c:pt>
                <c:pt idx="4417">
                  <c:v>14.447097777777779</c:v>
                </c:pt>
                <c:pt idx="4418">
                  <c:v>14.447943611111112</c:v>
                </c:pt>
                <c:pt idx="4419">
                  <c:v>14.448789444444445</c:v>
                </c:pt>
                <c:pt idx="4420">
                  <c:v>14.449646666666668</c:v>
                </c:pt>
                <c:pt idx="4421">
                  <c:v>14.450495555555557</c:v>
                </c:pt>
                <c:pt idx="4422">
                  <c:v>14.451341666666668</c:v>
                </c:pt>
                <c:pt idx="4423">
                  <c:v>14.452187500000001</c:v>
                </c:pt>
                <c:pt idx="4424">
                  <c:v>14.453033333333334</c:v>
                </c:pt>
                <c:pt idx="4425">
                  <c:v>14.453879444444446</c:v>
                </c:pt>
                <c:pt idx="4426">
                  <c:v>14.454725277777779</c:v>
                </c:pt>
                <c:pt idx="4427">
                  <c:v>14.45557138888889</c:v>
                </c:pt>
                <c:pt idx="4428">
                  <c:v>14.456417222222223</c:v>
                </c:pt>
                <c:pt idx="4429">
                  <c:v>14.457263055555558</c:v>
                </c:pt>
                <c:pt idx="4430">
                  <c:v>14.458109166666668</c:v>
                </c:pt>
                <c:pt idx="4431">
                  <c:v>14.458955000000001</c:v>
                </c:pt>
                <c:pt idx="4432">
                  <c:v>14.459800833333334</c:v>
                </c:pt>
                <c:pt idx="4433">
                  <c:v>14.460655000000001</c:v>
                </c:pt>
                <c:pt idx="4434">
                  <c:v>14.461501111111112</c:v>
                </c:pt>
                <c:pt idx="4435">
                  <c:v>14.462346944444445</c:v>
                </c:pt>
                <c:pt idx="4436">
                  <c:v>14.463193055555557</c:v>
                </c:pt>
                <c:pt idx="4437">
                  <c:v>14.46403888888889</c:v>
                </c:pt>
                <c:pt idx="4438">
                  <c:v>14.464888055555557</c:v>
                </c:pt>
                <c:pt idx="4439">
                  <c:v>14.46573388888889</c:v>
                </c:pt>
                <c:pt idx="4440">
                  <c:v>14.466579722222223</c:v>
                </c:pt>
                <c:pt idx="4441">
                  <c:v>14.467425833333333</c:v>
                </c:pt>
                <c:pt idx="4442">
                  <c:v>14.468271666666668</c:v>
                </c:pt>
                <c:pt idx="4443">
                  <c:v>14.469117500000001</c:v>
                </c:pt>
                <c:pt idx="4444">
                  <c:v>14.469963611111112</c:v>
                </c:pt>
                <c:pt idx="4445">
                  <c:v>14.470809444444445</c:v>
                </c:pt>
                <c:pt idx="4446">
                  <c:v>14.471662222222223</c:v>
                </c:pt>
                <c:pt idx="4447">
                  <c:v>14.472508333333334</c:v>
                </c:pt>
                <c:pt idx="4448">
                  <c:v>14.473354166666667</c:v>
                </c:pt>
                <c:pt idx="4449">
                  <c:v>14.474200000000002</c:v>
                </c:pt>
                <c:pt idx="4450">
                  <c:v>14.475046111111112</c:v>
                </c:pt>
                <c:pt idx="4451">
                  <c:v>14.475891944444445</c:v>
                </c:pt>
                <c:pt idx="4452">
                  <c:v>14.476737777777778</c:v>
                </c:pt>
                <c:pt idx="4453">
                  <c:v>14.477583888888891</c:v>
                </c:pt>
                <c:pt idx="4454">
                  <c:v>14.478431111111112</c:v>
                </c:pt>
                <c:pt idx="4455">
                  <c:v>14.479277222222223</c:v>
                </c:pt>
                <c:pt idx="4456">
                  <c:v>14.480126111111112</c:v>
                </c:pt>
                <c:pt idx="4457">
                  <c:v>14.480972222222224</c:v>
                </c:pt>
                <c:pt idx="4458">
                  <c:v>14.481818055555557</c:v>
                </c:pt>
                <c:pt idx="4459">
                  <c:v>14.482670833333334</c:v>
                </c:pt>
                <c:pt idx="4460">
                  <c:v>14.483516666666668</c:v>
                </c:pt>
                <c:pt idx="4461">
                  <c:v>14.484362777777779</c:v>
                </c:pt>
                <c:pt idx="4462">
                  <c:v>14.485208611111112</c:v>
                </c:pt>
                <c:pt idx="4463">
                  <c:v>14.486054722222224</c:v>
                </c:pt>
                <c:pt idx="4464">
                  <c:v>14.486900555555557</c:v>
                </c:pt>
                <c:pt idx="4465">
                  <c:v>14.48774638888889</c:v>
                </c:pt>
                <c:pt idx="4466">
                  <c:v>14.488592500000001</c:v>
                </c:pt>
                <c:pt idx="4467">
                  <c:v>14.489438333333334</c:v>
                </c:pt>
                <c:pt idx="4468">
                  <c:v>14.490284166666669</c:v>
                </c:pt>
                <c:pt idx="4469">
                  <c:v>14.49113027777778</c:v>
                </c:pt>
                <c:pt idx="4470">
                  <c:v>14.491976111111113</c:v>
                </c:pt>
                <c:pt idx="4471">
                  <c:v>14.492822222222223</c:v>
                </c:pt>
                <c:pt idx="4472">
                  <c:v>14.493675000000001</c:v>
                </c:pt>
                <c:pt idx="4473">
                  <c:v>14.494523611111113</c:v>
                </c:pt>
                <c:pt idx="4474">
                  <c:v>14.49537138888889</c:v>
                </c:pt>
                <c:pt idx="4475">
                  <c:v>14.496217222222224</c:v>
                </c:pt>
                <c:pt idx="4476">
                  <c:v>14.497063055555557</c:v>
                </c:pt>
                <c:pt idx="4477">
                  <c:v>14.497909166666668</c:v>
                </c:pt>
                <c:pt idx="4478">
                  <c:v>14.498755000000001</c:v>
                </c:pt>
                <c:pt idx="4479">
                  <c:v>14.499601111111112</c:v>
                </c:pt>
                <c:pt idx="4480">
                  <c:v>14.500446944444445</c:v>
                </c:pt>
                <c:pt idx="4481">
                  <c:v>14.501292777777779</c:v>
                </c:pt>
                <c:pt idx="4482">
                  <c:v>14.50213888888889</c:v>
                </c:pt>
                <c:pt idx="4483">
                  <c:v>14.502984722222223</c:v>
                </c:pt>
                <c:pt idx="4484">
                  <c:v>14.503830555555556</c:v>
                </c:pt>
                <c:pt idx="4485">
                  <c:v>14.504683055555557</c:v>
                </c:pt>
                <c:pt idx="4486">
                  <c:v>14.505529444444445</c:v>
                </c:pt>
                <c:pt idx="4487">
                  <c:v>14.506375277777778</c:v>
                </c:pt>
                <c:pt idx="4488">
                  <c:v>14.507221111111113</c:v>
                </c:pt>
                <c:pt idx="4489">
                  <c:v>14.508066944444446</c:v>
                </c:pt>
                <c:pt idx="4490">
                  <c:v>14.508912777777779</c:v>
                </c:pt>
                <c:pt idx="4491">
                  <c:v>14.509761944444445</c:v>
                </c:pt>
                <c:pt idx="4492">
                  <c:v>14.510607777777778</c:v>
                </c:pt>
                <c:pt idx="4493">
                  <c:v>14.511453888888891</c:v>
                </c:pt>
                <c:pt idx="4494">
                  <c:v>14.512299722222224</c:v>
                </c:pt>
                <c:pt idx="4495">
                  <c:v>14.513147500000001</c:v>
                </c:pt>
                <c:pt idx="4496">
                  <c:v>14.513993333333335</c:v>
                </c:pt>
                <c:pt idx="4497">
                  <c:v>14.514839166666668</c:v>
                </c:pt>
                <c:pt idx="4498">
                  <c:v>14.515691666666669</c:v>
                </c:pt>
                <c:pt idx="4499">
                  <c:v>14.51653777777778</c:v>
                </c:pt>
                <c:pt idx="4500">
                  <c:v>14.517383611111113</c:v>
                </c:pt>
                <c:pt idx="4501">
                  <c:v>14.518229444444446</c:v>
                </c:pt>
                <c:pt idx="4502">
                  <c:v>14.519075555555556</c:v>
                </c:pt>
                <c:pt idx="4503">
                  <c:v>14.519921388888889</c:v>
                </c:pt>
                <c:pt idx="4504">
                  <c:v>14.520767222222224</c:v>
                </c:pt>
                <c:pt idx="4505">
                  <c:v>14.521613333333335</c:v>
                </c:pt>
                <c:pt idx="4506">
                  <c:v>14.522459166666668</c:v>
                </c:pt>
                <c:pt idx="4507">
                  <c:v>14.52330527777778</c:v>
                </c:pt>
                <c:pt idx="4508">
                  <c:v>14.524154166666667</c:v>
                </c:pt>
                <c:pt idx="4509">
                  <c:v>14.525000277777778</c:v>
                </c:pt>
                <c:pt idx="4510">
                  <c:v>14.525846111111113</c:v>
                </c:pt>
                <c:pt idx="4511">
                  <c:v>14.526698888888891</c:v>
                </c:pt>
                <c:pt idx="4512">
                  <c:v>14.527544722222224</c:v>
                </c:pt>
                <c:pt idx="4513">
                  <c:v>14.528390833333335</c:v>
                </c:pt>
                <c:pt idx="4514">
                  <c:v>14.529236666666668</c:v>
                </c:pt>
                <c:pt idx="4515">
                  <c:v>14.530093333333335</c:v>
                </c:pt>
                <c:pt idx="4516">
                  <c:v>14.530939444444446</c:v>
                </c:pt>
                <c:pt idx="4517">
                  <c:v>14.531785277777779</c:v>
                </c:pt>
                <c:pt idx="4518">
                  <c:v>14.532631111111112</c:v>
                </c:pt>
                <c:pt idx="4519">
                  <c:v>14.533477222222224</c:v>
                </c:pt>
                <c:pt idx="4520">
                  <c:v>14.534323055555557</c:v>
                </c:pt>
                <c:pt idx="4521">
                  <c:v>14.535169166666668</c:v>
                </c:pt>
                <c:pt idx="4522">
                  <c:v>14.536015000000001</c:v>
                </c:pt>
                <c:pt idx="4523">
                  <c:v>14.536860833333336</c:v>
                </c:pt>
                <c:pt idx="4524">
                  <c:v>14.537713333333334</c:v>
                </c:pt>
                <c:pt idx="4525">
                  <c:v>14.538562500000001</c:v>
                </c:pt>
                <c:pt idx="4526">
                  <c:v>14.539408333333334</c:v>
                </c:pt>
                <c:pt idx="4527">
                  <c:v>14.540254444444447</c:v>
                </c:pt>
                <c:pt idx="4528">
                  <c:v>14.54110027777778</c:v>
                </c:pt>
                <c:pt idx="4529">
                  <c:v>14.541946111111113</c:v>
                </c:pt>
                <c:pt idx="4530">
                  <c:v>14.542792222222223</c:v>
                </c:pt>
                <c:pt idx="4531">
                  <c:v>14.543638055555556</c:v>
                </c:pt>
                <c:pt idx="4532">
                  <c:v>14.544484166666667</c:v>
                </c:pt>
                <c:pt idx="4533">
                  <c:v>14.545330000000002</c:v>
                </c:pt>
                <c:pt idx="4534">
                  <c:v>14.546175833333335</c:v>
                </c:pt>
                <c:pt idx="4535">
                  <c:v>14.547021944444445</c:v>
                </c:pt>
                <c:pt idx="4536">
                  <c:v>14.547869444444446</c:v>
                </c:pt>
                <c:pt idx="4537">
                  <c:v>14.548721944444445</c:v>
                </c:pt>
                <c:pt idx="4538">
                  <c:v>14.549567777777778</c:v>
                </c:pt>
                <c:pt idx="4539">
                  <c:v>14.55041388888889</c:v>
                </c:pt>
                <c:pt idx="4540">
                  <c:v>14.551259722222223</c:v>
                </c:pt>
                <c:pt idx="4541">
                  <c:v>14.552105833333334</c:v>
                </c:pt>
                <c:pt idx="4542">
                  <c:v>14.552951666666669</c:v>
                </c:pt>
                <c:pt idx="4543">
                  <c:v>14.553800833333334</c:v>
                </c:pt>
                <c:pt idx="4544">
                  <c:v>14.554646666666667</c:v>
                </c:pt>
                <c:pt idx="4545">
                  <c:v>14.555492500000001</c:v>
                </c:pt>
                <c:pt idx="4546">
                  <c:v>14.556338611111112</c:v>
                </c:pt>
                <c:pt idx="4547">
                  <c:v>14.557184444444445</c:v>
                </c:pt>
                <c:pt idx="4548">
                  <c:v>14.558030555555558</c:v>
                </c:pt>
                <c:pt idx="4549">
                  <c:v>14.558876388888891</c:v>
                </c:pt>
                <c:pt idx="4550">
                  <c:v>14.559728888888891</c:v>
                </c:pt>
                <c:pt idx="4551">
                  <c:v>14.560574722222224</c:v>
                </c:pt>
                <c:pt idx="4552">
                  <c:v>14.561420833333335</c:v>
                </c:pt>
                <c:pt idx="4553">
                  <c:v>14.562266666666668</c:v>
                </c:pt>
                <c:pt idx="4554">
                  <c:v>14.563112500000001</c:v>
                </c:pt>
                <c:pt idx="4555">
                  <c:v>14.563958611111111</c:v>
                </c:pt>
                <c:pt idx="4556">
                  <c:v>14.564806111111112</c:v>
                </c:pt>
                <c:pt idx="4557">
                  <c:v>14.565652222222223</c:v>
                </c:pt>
                <c:pt idx="4558">
                  <c:v>14.566498055555556</c:v>
                </c:pt>
                <c:pt idx="4559">
                  <c:v>14.567343888888891</c:v>
                </c:pt>
                <c:pt idx="4560">
                  <c:v>14.568193055555557</c:v>
                </c:pt>
                <c:pt idx="4561">
                  <c:v>14.56903888888889</c:v>
                </c:pt>
                <c:pt idx="4562">
                  <c:v>14.569885000000001</c:v>
                </c:pt>
                <c:pt idx="4563">
                  <c:v>14.570737500000002</c:v>
                </c:pt>
                <c:pt idx="4564">
                  <c:v>14.571583333333335</c:v>
                </c:pt>
                <c:pt idx="4565">
                  <c:v>14.572429166666668</c:v>
                </c:pt>
                <c:pt idx="4566">
                  <c:v>14.573275277777778</c:v>
                </c:pt>
                <c:pt idx="4567">
                  <c:v>14.574121111111111</c:v>
                </c:pt>
                <c:pt idx="4568">
                  <c:v>14.574967222222224</c:v>
                </c:pt>
                <c:pt idx="4569">
                  <c:v>14.575813055555557</c:v>
                </c:pt>
                <c:pt idx="4570">
                  <c:v>14.57665888888889</c:v>
                </c:pt>
                <c:pt idx="4571">
                  <c:v>14.577505000000002</c:v>
                </c:pt>
                <c:pt idx="4572">
                  <c:v>14.578350833333335</c:v>
                </c:pt>
                <c:pt idx="4573">
                  <c:v>14.579196666666668</c:v>
                </c:pt>
                <c:pt idx="4574">
                  <c:v>14.580042777777779</c:v>
                </c:pt>
                <c:pt idx="4575">
                  <c:v>14.580888611111112</c:v>
                </c:pt>
                <c:pt idx="4576">
                  <c:v>14.581745555555557</c:v>
                </c:pt>
                <c:pt idx="4577">
                  <c:v>14.582596111111112</c:v>
                </c:pt>
                <c:pt idx="4578">
                  <c:v>14.583442222222224</c:v>
                </c:pt>
                <c:pt idx="4579">
                  <c:v>14.584288055555557</c:v>
                </c:pt>
                <c:pt idx="4580">
                  <c:v>14.58513388888889</c:v>
                </c:pt>
                <c:pt idx="4581">
                  <c:v>14.585980000000001</c:v>
                </c:pt>
                <c:pt idx="4582">
                  <c:v>14.586825833333334</c:v>
                </c:pt>
                <c:pt idx="4583">
                  <c:v>14.587671944444445</c:v>
                </c:pt>
                <c:pt idx="4584">
                  <c:v>14.588517777777779</c:v>
                </c:pt>
                <c:pt idx="4585">
                  <c:v>14.589363611111112</c:v>
                </c:pt>
                <c:pt idx="4586">
                  <c:v>14.590209722222223</c:v>
                </c:pt>
                <c:pt idx="4587">
                  <c:v>14.591055555555556</c:v>
                </c:pt>
                <c:pt idx="4588">
                  <c:v>14.591901388888889</c:v>
                </c:pt>
                <c:pt idx="4589">
                  <c:v>14.592754166666667</c:v>
                </c:pt>
                <c:pt idx="4590">
                  <c:v>14.593600277777778</c:v>
                </c:pt>
                <c:pt idx="4591">
                  <c:v>14.594446111111113</c:v>
                </c:pt>
                <c:pt idx="4592">
                  <c:v>14.595291944444446</c:v>
                </c:pt>
                <c:pt idx="4593">
                  <c:v>14.596138055555556</c:v>
                </c:pt>
                <c:pt idx="4594">
                  <c:v>14.596983888888889</c:v>
                </c:pt>
                <c:pt idx="4595">
                  <c:v>14.597832777777779</c:v>
                </c:pt>
                <c:pt idx="4596">
                  <c:v>14.598678611111112</c:v>
                </c:pt>
                <c:pt idx="4597">
                  <c:v>14.59952638888889</c:v>
                </c:pt>
                <c:pt idx="4598">
                  <c:v>14.600372222222223</c:v>
                </c:pt>
                <c:pt idx="4599">
                  <c:v>14.601218055555556</c:v>
                </c:pt>
                <c:pt idx="4600">
                  <c:v>14.602064166666668</c:v>
                </c:pt>
                <c:pt idx="4601">
                  <c:v>14.602910000000001</c:v>
                </c:pt>
                <c:pt idx="4602">
                  <c:v>14.603762500000002</c:v>
                </c:pt>
                <c:pt idx="4603">
                  <c:v>14.604608611111113</c:v>
                </c:pt>
                <c:pt idx="4604">
                  <c:v>14.605454444444446</c:v>
                </c:pt>
                <c:pt idx="4605">
                  <c:v>14.606300277777779</c:v>
                </c:pt>
                <c:pt idx="4606">
                  <c:v>14.607146388888889</c:v>
                </c:pt>
                <c:pt idx="4607">
                  <c:v>14.607992222222224</c:v>
                </c:pt>
                <c:pt idx="4608">
                  <c:v>14.608838055555557</c:v>
                </c:pt>
                <c:pt idx="4609">
                  <c:v>14.609684166666668</c:v>
                </c:pt>
                <c:pt idx="4610">
                  <c:v>14.610530000000001</c:v>
                </c:pt>
                <c:pt idx="4611">
                  <c:v>14.611376111111113</c:v>
                </c:pt>
                <c:pt idx="4612">
                  <c:v>14.612221944444446</c:v>
                </c:pt>
                <c:pt idx="4613">
                  <c:v>14.613071111111113</c:v>
                </c:pt>
                <c:pt idx="4614">
                  <c:v>14.613916944444446</c:v>
                </c:pt>
                <c:pt idx="4615">
                  <c:v>14.614769444444445</c:v>
                </c:pt>
                <c:pt idx="4616">
                  <c:v>14.615615555555557</c:v>
                </c:pt>
                <c:pt idx="4617">
                  <c:v>14.616461666666668</c:v>
                </c:pt>
                <c:pt idx="4618">
                  <c:v>14.617308888888889</c:v>
                </c:pt>
                <c:pt idx="4619">
                  <c:v>14.618155000000002</c:v>
                </c:pt>
                <c:pt idx="4620">
                  <c:v>14.619000833333335</c:v>
                </c:pt>
                <c:pt idx="4621">
                  <c:v>14.619846666666668</c:v>
                </c:pt>
                <c:pt idx="4622">
                  <c:v>14.62069277777778</c:v>
                </c:pt>
                <c:pt idx="4623">
                  <c:v>14.621538611111113</c:v>
                </c:pt>
                <c:pt idx="4624">
                  <c:v>14.622384444444446</c:v>
                </c:pt>
                <c:pt idx="4625">
                  <c:v>14.623230555555557</c:v>
                </c:pt>
                <c:pt idx="4626">
                  <c:v>14.62407638888889</c:v>
                </c:pt>
                <c:pt idx="4627">
                  <c:v>14.6249225</c:v>
                </c:pt>
                <c:pt idx="4628">
                  <c:v>14.625775000000001</c:v>
                </c:pt>
                <c:pt idx="4629">
                  <c:v>14.626620833333334</c:v>
                </c:pt>
                <c:pt idx="4630">
                  <c:v>14.627469722222223</c:v>
                </c:pt>
                <c:pt idx="4631">
                  <c:v>14.628315833333335</c:v>
                </c:pt>
                <c:pt idx="4632">
                  <c:v>14.629161666666668</c:v>
                </c:pt>
                <c:pt idx="4633">
                  <c:v>14.630007777777779</c:v>
                </c:pt>
                <c:pt idx="4634">
                  <c:v>14.630853611111112</c:v>
                </c:pt>
                <c:pt idx="4635">
                  <c:v>14.631699444444445</c:v>
                </c:pt>
                <c:pt idx="4636">
                  <c:v>14.632545555555556</c:v>
                </c:pt>
                <c:pt idx="4637">
                  <c:v>14.63339138888889</c:v>
                </c:pt>
                <c:pt idx="4638">
                  <c:v>14.634239166666667</c:v>
                </c:pt>
                <c:pt idx="4639">
                  <c:v>14.635085</c:v>
                </c:pt>
                <c:pt idx="4640">
                  <c:v>14.635930833333335</c:v>
                </c:pt>
                <c:pt idx="4641">
                  <c:v>14.636783333333334</c:v>
                </c:pt>
                <c:pt idx="4642">
                  <c:v>14.637629444444446</c:v>
                </c:pt>
                <c:pt idx="4643">
                  <c:v>14.638475277777779</c:v>
                </c:pt>
                <c:pt idx="4644">
                  <c:v>14.639321111111112</c:v>
                </c:pt>
                <c:pt idx="4645">
                  <c:v>14.640167222222225</c:v>
                </c:pt>
                <c:pt idx="4646">
                  <c:v>14.641013055555558</c:v>
                </c:pt>
                <c:pt idx="4647">
                  <c:v>14.641862222222223</c:v>
                </c:pt>
                <c:pt idx="4648">
                  <c:v>14.642708055555556</c:v>
                </c:pt>
                <c:pt idx="4649">
                  <c:v>14.643554166666668</c:v>
                </c:pt>
                <c:pt idx="4650">
                  <c:v>14.644400000000001</c:v>
                </c:pt>
                <c:pt idx="4651">
                  <c:v>14.645245833333334</c:v>
                </c:pt>
                <c:pt idx="4652">
                  <c:v>14.646091944444446</c:v>
                </c:pt>
                <c:pt idx="4653">
                  <c:v>14.646937777777779</c:v>
                </c:pt>
                <c:pt idx="4654">
                  <c:v>14.64779027777778</c:v>
                </c:pt>
                <c:pt idx="4655">
                  <c:v>14.648636111111113</c:v>
                </c:pt>
                <c:pt idx="4656">
                  <c:v>14.649482222222224</c:v>
                </c:pt>
                <c:pt idx="4657">
                  <c:v>14.650328055555557</c:v>
                </c:pt>
                <c:pt idx="4658">
                  <c:v>14.651174166666667</c:v>
                </c:pt>
                <c:pt idx="4659">
                  <c:v>14.652021666666668</c:v>
                </c:pt>
                <c:pt idx="4660">
                  <c:v>14.652867500000001</c:v>
                </c:pt>
                <c:pt idx="4661">
                  <c:v>14.653713611111112</c:v>
                </c:pt>
                <c:pt idx="4662">
                  <c:v>14.654559444444445</c:v>
                </c:pt>
                <c:pt idx="4663">
                  <c:v>14.655405555555557</c:v>
                </c:pt>
                <c:pt idx="4664">
                  <c:v>14.65625138888889</c:v>
                </c:pt>
                <c:pt idx="4665">
                  <c:v>14.657100277777779</c:v>
                </c:pt>
                <c:pt idx="4666">
                  <c:v>14.657946111111112</c:v>
                </c:pt>
                <c:pt idx="4667">
                  <c:v>14.65879888888889</c:v>
                </c:pt>
                <c:pt idx="4668">
                  <c:v>14.659644722222223</c:v>
                </c:pt>
                <c:pt idx="4669">
                  <c:v>14.660490833333334</c:v>
                </c:pt>
                <c:pt idx="4670">
                  <c:v>14.661336666666667</c:v>
                </c:pt>
                <c:pt idx="4671">
                  <c:v>14.6621825</c:v>
                </c:pt>
                <c:pt idx="4672">
                  <c:v>14.663028611111113</c:v>
                </c:pt>
                <c:pt idx="4673">
                  <c:v>14.663874444444446</c:v>
                </c:pt>
                <c:pt idx="4674">
                  <c:v>14.664720277777779</c:v>
                </c:pt>
                <c:pt idx="4675">
                  <c:v>14.665566388888891</c:v>
                </c:pt>
                <c:pt idx="4676">
                  <c:v>14.666412222222224</c:v>
                </c:pt>
                <c:pt idx="4677">
                  <c:v>14.667258333333335</c:v>
                </c:pt>
                <c:pt idx="4678">
                  <c:v>14.668104166666668</c:v>
                </c:pt>
                <c:pt idx="4679">
                  <c:v>14.668951388888889</c:v>
                </c:pt>
                <c:pt idx="4680">
                  <c:v>14.669804166666669</c:v>
                </c:pt>
                <c:pt idx="4681">
                  <c:v>14.670650277777778</c:v>
                </c:pt>
                <c:pt idx="4682">
                  <c:v>14.671499166666667</c:v>
                </c:pt>
                <c:pt idx="4683">
                  <c:v>14.672345277777779</c:v>
                </c:pt>
                <c:pt idx="4684">
                  <c:v>14.673191111111112</c:v>
                </c:pt>
                <c:pt idx="4685">
                  <c:v>14.674037222222223</c:v>
                </c:pt>
                <c:pt idx="4686">
                  <c:v>14.674882777777778</c:v>
                </c:pt>
                <c:pt idx="4687">
                  <c:v>14.675728888888891</c:v>
                </c:pt>
                <c:pt idx="4688">
                  <c:v>14.676575000000001</c:v>
                </c:pt>
                <c:pt idx="4689">
                  <c:v>14.677420555555557</c:v>
                </c:pt>
                <c:pt idx="4690">
                  <c:v>14.67826638888889</c:v>
                </c:pt>
                <c:pt idx="4691">
                  <c:v>14.679112500000002</c:v>
                </c:pt>
                <c:pt idx="4692">
                  <c:v>14.679958333333335</c:v>
                </c:pt>
                <c:pt idx="4693">
                  <c:v>14.680811111111112</c:v>
                </c:pt>
                <c:pt idx="4694">
                  <c:v>14.681657222222224</c:v>
                </c:pt>
                <c:pt idx="4695">
                  <c:v>14.682503055555557</c:v>
                </c:pt>
                <c:pt idx="4696">
                  <c:v>14.68334888888889</c:v>
                </c:pt>
                <c:pt idx="4697">
                  <c:v>14.684195000000001</c:v>
                </c:pt>
                <c:pt idx="4698">
                  <c:v>14.685040833333336</c:v>
                </c:pt>
                <c:pt idx="4699">
                  <c:v>14.685886666666669</c:v>
                </c:pt>
                <c:pt idx="4700">
                  <c:v>14.686735277777778</c:v>
                </c:pt>
                <c:pt idx="4701">
                  <c:v>14.687581111111111</c:v>
                </c:pt>
                <c:pt idx="4702">
                  <c:v>14.688427222222224</c:v>
                </c:pt>
                <c:pt idx="4703">
                  <c:v>14.689273055555557</c:v>
                </c:pt>
                <c:pt idx="4704">
                  <c:v>14.69011888888889</c:v>
                </c:pt>
                <c:pt idx="4705">
                  <c:v>14.690965000000002</c:v>
                </c:pt>
                <c:pt idx="4706">
                  <c:v>14.691817777777779</c:v>
                </c:pt>
                <c:pt idx="4707">
                  <c:v>14.692663611111112</c:v>
                </c:pt>
                <c:pt idx="4708">
                  <c:v>14.693509722222224</c:v>
                </c:pt>
                <c:pt idx="4709">
                  <c:v>14.694355555555557</c:v>
                </c:pt>
                <c:pt idx="4710">
                  <c:v>14.69520138888889</c:v>
                </c:pt>
                <c:pt idx="4711">
                  <c:v>14.696047500000002</c:v>
                </c:pt>
                <c:pt idx="4712">
                  <c:v>14.696893333333335</c:v>
                </c:pt>
                <c:pt idx="4713">
                  <c:v>14.697739166666668</c:v>
                </c:pt>
                <c:pt idx="4714">
                  <c:v>14.698585277777779</c:v>
                </c:pt>
                <c:pt idx="4715">
                  <c:v>14.699431111111112</c:v>
                </c:pt>
                <c:pt idx="4716">
                  <c:v>14.700277222222223</c:v>
                </c:pt>
                <c:pt idx="4717">
                  <c:v>14.701123055555556</c:v>
                </c:pt>
                <c:pt idx="4718">
                  <c:v>14.701971944444445</c:v>
                </c:pt>
                <c:pt idx="4719">
                  <c:v>14.702824722222223</c:v>
                </c:pt>
                <c:pt idx="4720">
                  <c:v>14.703671944444444</c:v>
                </c:pt>
                <c:pt idx="4721">
                  <c:v>14.704517777777779</c:v>
                </c:pt>
                <c:pt idx="4722">
                  <c:v>14.70536388888889</c:v>
                </c:pt>
                <c:pt idx="4723">
                  <c:v>14.706209722222223</c:v>
                </c:pt>
                <c:pt idx="4724">
                  <c:v>14.707055833333335</c:v>
                </c:pt>
                <c:pt idx="4725">
                  <c:v>14.707901666666668</c:v>
                </c:pt>
                <c:pt idx="4726">
                  <c:v>14.708747500000001</c:v>
                </c:pt>
                <c:pt idx="4727">
                  <c:v>14.709593611111112</c:v>
                </c:pt>
                <c:pt idx="4728">
                  <c:v>14.710439444444447</c:v>
                </c:pt>
                <c:pt idx="4729">
                  <c:v>14.71128527777778</c:v>
                </c:pt>
                <c:pt idx="4730">
                  <c:v>14.71213138888889</c:v>
                </c:pt>
                <c:pt idx="4731">
                  <c:v>14.712977222222223</c:v>
                </c:pt>
                <c:pt idx="4732">
                  <c:v>14.713834166666668</c:v>
                </c:pt>
                <c:pt idx="4733">
                  <c:v>14.714680277777779</c:v>
                </c:pt>
                <c:pt idx="4734">
                  <c:v>14.715526111111112</c:v>
                </c:pt>
                <c:pt idx="4735">
                  <c:v>14.716375277777779</c:v>
                </c:pt>
                <c:pt idx="4736">
                  <c:v>14.717221111111112</c:v>
                </c:pt>
                <c:pt idx="4737">
                  <c:v>14.718067222222224</c:v>
                </c:pt>
                <c:pt idx="4738">
                  <c:v>14.718913055555557</c:v>
                </c:pt>
                <c:pt idx="4739">
                  <c:v>14.71975888888889</c:v>
                </c:pt>
                <c:pt idx="4740">
                  <c:v>14.720606388888889</c:v>
                </c:pt>
                <c:pt idx="4741">
                  <c:v>14.721452222222222</c:v>
                </c:pt>
                <c:pt idx="4742">
                  <c:v>14.722298333333335</c:v>
                </c:pt>
                <c:pt idx="4743">
                  <c:v>14.723144166666668</c:v>
                </c:pt>
                <c:pt idx="4744">
                  <c:v>14.723990000000001</c:v>
                </c:pt>
                <c:pt idx="4745">
                  <c:v>14.724842777777779</c:v>
                </c:pt>
                <c:pt idx="4746">
                  <c:v>14.725688888888889</c:v>
                </c:pt>
                <c:pt idx="4747">
                  <c:v>14.726534722222222</c:v>
                </c:pt>
                <c:pt idx="4748">
                  <c:v>14.727380555555555</c:v>
                </c:pt>
                <c:pt idx="4749">
                  <c:v>14.728226666666668</c:v>
                </c:pt>
                <c:pt idx="4750">
                  <c:v>14.729072500000001</c:v>
                </c:pt>
                <c:pt idx="4751">
                  <c:v>14.729918611111113</c:v>
                </c:pt>
                <c:pt idx="4752">
                  <c:v>14.730767500000002</c:v>
                </c:pt>
                <c:pt idx="4753">
                  <c:v>14.731613611111111</c:v>
                </c:pt>
                <c:pt idx="4754">
                  <c:v>14.732459444444444</c:v>
                </c:pt>
                <c:pt idx="4755">
                  <c:v>14.733305277777779</c:v>
                </c:pt>
                <c:pt idx="4756">
                  <c:v>14.73415138888889</c:v>
                </c:pt>
                <c:pt idx="4757">
                  <c:v>14.734997222222223</c:v>
                </c:pt>
                <c:pt idx="4758">
                  <c:v>14.735849722222223</c:v>
                </c:pt>
                <c:pt idx="4759">
                  <c:v>14.736695555555556</c:v>
                </c:pt>
                <c:pt idx="4760">
                  <c:v>14.737541666666669</c:v>
                </c:pt>
                <c:pt idx="4761">
                  <c:v>14.738389166666668</c:v>
                </c:pt>
                <c:pt idx="4762">
                  <c:v>14.73923527777778</c:v>
                </c:pt>
                <c:pt idx="4763">
                  <c:v>14.740081111111113</c:v>
                </c:pt>
                <c:pt idx="4764">
                  <c:v>14.740926944444446</c:v>
                </c:pt>
                <c:pt idx="4765">
                  <c:v>14.741773055555557</c:v>
                </c:pt>
                <c:pt idx="4766">
                  <c:v>14.74261888888889</c:v>
                </c:pt>
                <c:pt idx="4767">
                  <c:v>14.743465</c:v>
                </c:pt>
                <c:pt idx="4768">
                  <c:v>14.744310833333333</c:v>
                </c:pt>
                <c:pt idx="4769">
                  <c:v>14.745156666666668</c:v>
                </c:pt>
                <c:pt idx="4770">
                  <c:v>14.746005555555556</c:v>
                </c:pt>
                <c:pt idx="4771">
                  <c:v>14.746858333333336</c:v>
                </c:pt>
                <c:pt idx="4772">
                  <c:v>14.747704166666669</c:v>
                </c:pt>
                <c:pt idx="4773">
                  <c:v>14.748550277777779</c:v>
                </c:pt>
                <c:pt idx="4774">
                  <c:v>14.749396111111112</c:v>
                </c:pt>
                <c:pt idx="4775">
                  <c:v>14.750241944444445</c:v>
                </c:pt>
                <c:pt idx="4776">
                  <c:v>14.751088055555556</c:v>
                </c:pt>
                <c:pt idx="4777">
                  <c:v>14.751933888888889</c:v>
                </c:pt>
                <c:pt idx="4778">
                  <c:v>14.752779722222224</c:v>
                </c:pt>
                <c:pt idx="4779">
                  <c:v>14.753625833333334</c:v>
                </c:pt>
                <c:pt idx="4780">
                  <c:v>14.754471666666667</c:v>
                </c:pt>
                <c:pt idx="4781">
                  <c:v>14.755328611111112</c:v>
                </c:pt>
                <c:pt idx="4782">
                  <c:v>14.756174444444445</c:v>
                </c:pt>
                <c:pt idx="4783">
                  <c:v>14.75702027777778</c:v>
                </c:pt>
                <c:pt idx="4784">
                  <c:v>14.757873055555557</c:v>
                </c:pt>
                <c:pt idx="4785">
                  <c:v>14.758719166666669</c:v>
                </c:pt>
                <c:pt idx="4786">
                  <c:v>14.759565000000002</c:v>
                </c:pt>
                <c:pt idx="4787">
                  <c:v>14.760413888888891</c:v>
                </c:pt>
                <c:pt idx="4788">
                  <c:v>14.761259722222224</c:v>
                </c:pt>
                <c:pt idx="4789">
                  <c:v>14.762105555555557</c:v>
                </c:pt>
                <c:pt idx="4790">
                  <c:v>14.762951944444445</c:v>
                </c:pt>
                <c:pt idx="4791">
                  <c:v>14.763797777777778</c:v>
                </c:pt>
                <c:pt idx="4792">
                  <c:v>14.764643888888891</c:v>
                </c:pt>
                <c:pt idx="4793">
                  <c:v>14.765489722222224</c:v>
                </c:pt>
                <c:pt idx="4794">
                  <c:v>14.766335555555557</c:v>
                </c:pt>
                <c:pt idx="4795">
                  <c:v>14.767181666666668</c:v>
                </c:pt>
                <c:pt idx="4796">
                  <c:v>14.768027500000002</c:v>
                </c:pt>
                <c:pt idx="4797">
                  <c:v>14.768880000000001</c:v>
                </c:pt>
                <c:pt idx="4798">
                  <c:v>14.769725833333334</c:v>
                </c:pt>
                <c:pt idx="4799">
                  <c:v>14.770571944444445</c:v>
                </c:pt>
                <c:pt idx="4800">
                  <c:v>14.771417777777778</c:v>
                </c:pt>
                <c:pt idx="4801">
                  <c:v>14.772263611111113</c:v>
                </c:pt>
                <c:pt idx="4802">
                  <c:v>14.773111388888889</c:v>
                </c:pt>
                <c:pt idx="4803">
                  <c:v>14.773956944444446</c:v>
                </c:pt>
                <c:pt idx="4804">
                  <c:v>14.774806111111111</c:v>
                </c:pt>
                <c:pt idx="4805">
                  <c:v>14.775651944444444</c:v>
                </c:pt>
                <c:pt idx="4806">
                  <c:v>14.776498055555557</c:v>
                </c:pt>
                <c:pt idx="4807">
                  <c:v>14.77734388888889</c:v>
                </c:pt>
                <c:pt idx="4808">
                  <c:v>14.778189722222223</c:v>
                </c:pt>
                <c:pt idx="4809">
                  <c:v>14.779035833333335</c:v>
                </c:pt>
                <c:pt idx="4810">
                  <c:v>14.779888611111112</c:v>
                </c:pt>
                <c:pt idx="4811">
                  <c:v>14.780734444444445</c:v>
                </c:pt>
                <c:pt idx="4812">
                  <c:v>14.781580555555557</c:v>
                </c:pt>
                <c:pt idx="4813">
                  <c:v>14.78242638888889</c:v>
                </c:pt>
                <c:pt idx="4814">
                  <c:v>14.783272222222223</c:v>
                </c:pt>
                <c:pt idx="4815">
                  <c:v>14.784118333333335</c:v>
                </c:pt>
                <c:pt idx="4816">
                  <c:v>14.784964166666668</c:v>
                </c:pt>
                <c:pt idx="4817">
                  <c:v>14.785810000000001</c:v>
                </c:pt>
                <c:pt idx="4818">
                  <c:v>14.786656111111112</c:v>
                </c:pt>
                <c:pt idx="4819">
                  <c:v>14.787501944444447</c:v>
                </c:pt>
                <c:pt idx="4820">
                  <c:v>14.788348055555556</c:v>
                </c:pt>
                <c:pt idx="4821">
                  <c:v>14.789193888888889</c:v>
                </c:pt>
                <c:pt idx="4822">
                  <c:v>14.790048055555557</c:v>
                </c:pt>
                <c:pt idx="4823">
                  <c:v>14.790900555555556</c:v>
                </c:pt>
                <c:pt idx="4824">
                  <c:v>14.791746388888889</c:v>
                </c:pt>
                <c:pt idx="4825">
                  <c:v>14.792592500000001</c:v>
                </c:pt>
                <c:pt idx="4826">
                  <c:v>14.793438333333334</c:v>
                </c:pt>
                <c:pt idx="4827">
                  <c:v>14.794284166666667</c:v>
                </c:pt>
                <c:pt idx="4828">
                  <c:v>14.79513027777778</c:v>
                </c:pt>
                <c:pt idx="4829">
                  <c:v>14.795976111111113</c:v>
                </c:pt>
                <c:pt idx="4830">
                  <c:v>14.796822222222223</c:v>
                </c:pt>
                <c:pt idx="4831">
                  <c:v>14.797668055555556</c:v>
                </c:pt>
                <c:pt idx="4832">
                  <c:v>14.798513888888891</c:v>
                </c:pt>
                <c:pt idx="4833">
                  <c:v>14.79936</c:v>
                </c:pt>
                <c:pt idx="4834">
                  <c:v>14.800205833333335</c:v>
                </c:pt>
                <c:pt idx="4835">
                  <c:v>14.801051666666668</c:v>
                </c:pt>
                <c:pt idx="4836">
                  <c:v>14.801904444444446</c:v>
                </c:pt>
                <c:pt idx="4837">
                  <c:v>14.802750555555557</c:v>
                </c:pt>
                <c:pt idx="4838">
                  <c:v>14.80359638888889</c:v>
                </c:pt>
                <c:pt idx="4839">
                  <c:v>14.804445555555557</c:v>
                </c:pt>
                <c:pt idx="4840">
                  <c:v>14.80529138888889</c:v>
                </c:pt>
                <c:pt idx="4841">
                  <c:v>14.806137500000002</c:v>
                </c:pt>
                <c:pt idx="4842">
                  <c:v>14.806983333333335</c:v>
                </c:pt>
                <c:pt idx="4843">
                  <c:v>14.807830555555558</c:v>
                </c:pt>
                <c:pt idx="4844">
                  <c:v>14.808676666666667</c:v>
                </c:pt>
                <c:pt idx="4845">
                  <c:v>14.8095225</c:v>
                </c:pt>
                <c:pt idx="4846">
                  <c:v>14.810368611111112</c:v>
                </c:pt>
                <c:pt idx="4847">
                  <c:v>14.811214444444445</c:v>
                </c:pt>
                <c:pt idx="4848">
                  <c:v>14.812060277777778</c:v>
                </c:pt>
                <c:pt idx="4849">
                  <c:v>14.812912777777779</c:v>
                </c:pt>
                <c:pt idx="4850">
                  <c:v>14.813758888888891</c:v>
                </c:pt>
                <c:pt idx="4851">
                  <c:v>14.814604722222224</c:v>
                </c:pt>
                <c:pt idx="4852">
                  <c:v>14.815450555555557</c:v>
                </c:pt>
                <c:pt idx="4853">
                  <c:v>14.816296666666668</c:v>
                </c:pt>
                <c:pt idx="4854">
                  <c:v>14.817142500000001</c:v>
                </c:pt>
                <c:pt idx="4855">
                  <c:v>14.817988333333336</c:v>
                </c:pt>
                <c:pt idx="4856">
                  <c:v>14.818834444444445</c:v>
                </c:pt>
                <c:pt idx="4857">
                  <c:v>14.819683333333334</c:v>
                </c:pt>
                <c:pt idx="4858">
                  <c:v>14.820529444444446</c:v>
                </c:pt>
                <c:pt idx="4859">
                  <c:v>14.821375277777779</c:v>
                </c:pt>
                <c:pt idx="4860">
                  <c:v>14.82222138888889</c:v>
                </c:pt>
                <c:pt idx="4861">
                  <c:v>14.823067222222225</c:v>
                </c:pt>
                <c:pt idx="4862">
                  <c:v>14.823920000000001</c:v>
                </c:pt>
                <c:pt idx="4863">
                  <c:v>14.824767222222224</c:v>
                </c:pt>
                <c:pt idx="4864">
                  <c:v>14.825613333333335</c:v>
                </c:pt>
                <c:pt idx="4865">
                  <c:v>14.826459166666668</c:v>
                </c:pt>
                <c:pt idx="4866">
                  <c:v>14.827305277777779</c:v>
                </c:pt>
                <c:pt idx="4867">
                  <c:v>14.828151111111112</c:v>
                </c:pt>
                <c:pt idx="4868">
                  <c:v>14.828996944444444</c:v>
                </c:pt>
                <c:pt idx="4869">
                  <c:v>14.829843055555557</c:v>
                </c:pt>
                <c:pt idx="4870">
                  <c:v>14.83068888888889</c:v>
                </c:pt>
                <c:pt idx="4871">
                  <c:v>14.831534722222223</c:v>
                </c:pt>
                <c:pt idx="4872">
                  <c:v>14.832380833333335</c:v>
                </c:pt>
                <c:pt idx="4873">
                  <c:v>14.833226666666668</c:v>
                </c:pt>
                <c:pt idx="4874">
                  <c:v>14.834075833333333</c:v>
                </c:pt>
                <c:pt idx="4875">
                  <c:v>14.834928333333334</c:v>
                </c:pt>
                <c:pt idx="4876">
                  <c:v>14.835774166666667</c:v>
                </c:pt>
                <c:pt idx="4877">
                  <c:v>14.836620277777779</c:v>
                </c:pt>
                <c:pt idx="4878">
                  <c:v>14.837466111111112</c:v>
                </c:pt>
                <c:pt idx="4879">
                  <c:v>14.838311944444445</c:v>
                </c:pt>
                <c:pt idx="4880">
                  <c:v>14.839158055555558</c:v>
                </c:pt>
                <c:pt idx="4881">
                  <c:v>14.840003888888891</c:v>
                </c:pt>
                <c:pt idx="4882">
                  <c:v>14.840849722222224</c:v>
                </c:pt>
                <c:pt idx="4883">
                  <c:v>14.841695833333334</c:v>
                </c:pt>
                <c:pt idx="4884">
                  <c:v>14.842543333333335</c:v>
                </c:pt>
                <c:pt idx="4885">
                  <c:v>14.843389444444446</c:v>
                </c:pt>
                <c:pt idx="4886">
                  <c:v>14.844235277777779</c:v>
                </c:pt>
                <c:pt idx="4887">
                  <c:v>14.845081111111114</c:v>
                </c:pt>
                <c:pt idx="4888">
                  <c:v>14.845938333333335</c:v>
                </c:pt>
                <c:pt idx="4889">
                  <c:v>14.846784166666668</c:v>
                </c:pt>
                <c:pt idx="4890">
                  <c:v>14.847630000000002</c:v>
                </c:pt>
                <c:pt idx="4891">
                  <c:v>14.848479166666667</c:v>
                </c:pt>
                <c:pt idx="4892">
                  <c:v>14.849324722222224</c:v>
                </c:pt>
                <c:pt idx="4893">
                  <c:v>14.850171111111113</c:v>
                </c:pt>
                <c:pt idx="4894">
                  <c:v>14.851016666666668</c:v>
                </c:pt>
                <c:pt idx="4895">
                  <c:v>14.851862777777779</c:v>
                </c:pt>
                <c:pt idx="4896">
                  <c:v>14.852708611111112</c:v>
                </c:pt>
                <c:pt idx="4897">
                  <c:v>14.853554444444445</c:v>
                </c:pt>
                <c:pt idx="4898">
                  <c:v>14.854400555555557</c:v>
                </c:pt>
                <c:pt idx="4899">
                  <c:v>14.85524638888889</c:v>
                </c:pt>
                <c:pt idx="4900">
                  <c:v>14.856092222222223</c:v>
                </c:pt>
                <c:pt idx="4901">
                  <c:v>14.856945000000001</c:v>
                </c:pt>
                <c:pt idx="4902">
                  <c:v>14.857791111111112</c:v>
                </c:pt>
                <c:pt idx="4903">
                  <c:v>14.858636944444445</c:v>
                </c:pt>
                <c:pt idx="4904">
                  <c:v>14.859484444444446</c:v>
                </c:pt>
                <c:pt idx="4905">
                  <c:v>14.860330277777779</c:v>
                </c:pt>
                <c:pt idx="4906">
                  <c:v>14.861176111111114</c:v>
                </c:pt>
                <c:pt idx="4907">
                  <c:v>14.862022222222222</c:v>
                </c:pt>
                <c:pt idx="4908">
                  <c:v>14.862868055555555</c:v>
                </c:pt>
                <c:pt idx="4909">
                  <c:v>14.863717222222224</c:v>
                </c:pt>
                <c:pt idx="4910">
                  <c:v>14.864563055555557</c:v>
                </c:pt>
                <c:pt idx="4911">
                  <c:v>14.865409166666668</c:v>
                </c:pt>
                <c:pt idx="4912">
                  <c:v>14.866255000000002</c:v>
                </c:pt>
                <c:pt idx="4913">
                  <c:v>14.867100833333335</c:v>
                </c:pt>
                <c:pt idx="4914">
                  <c:v>14.867953611111112</c:v>
                </c:pt>
                <c:pt idx="4915">
                  <c:v>14.868799722222224</c:v>
                </c:pt>
                <c:pt idx="4916">
                  <c:v>14.869645555555557</c:v>
                </c:pt>
                <c:pt idx="4917">
                  <c:v>14.87049138888889</c:v>
                </c:pt>
                <c:pt idx="4918">
                  <c:v>14.871337500000001</c:v>
                </c:pt>
                <c:pt idx="4919">
                  <c:v>14.872183333333336</c:v>
                </c:pt>
                <c:pt idx="4920">
                  <c:v>14.873029444444445</c:v>
                </c:pt>
                <c:pt idx="4921">
                  <c:v>14.873875277777778</c:v>
                </c:pt>
                <c:pt idx="4922">
                  <c:v>14.874721111111112</c:v>
                </c:pt>
                <c:pt idx="4923">
                  <c:v>14.875567222222223</c:v>
                </c:pt>
                <c:pt idx="4924">
                  <c:v>14.876413055555556</c:v>
                </c:pt>
                <c:pt idx="4925">
                  <c:v>14.877260833333334</c:v>
                </c:pt>
                <c:pt idx="4926">
                  <c:v>14.878109444444446</c:v>
                </c:pt>
                <c:pt idx="4927">
                  <c:v>14.878962222222224</c:v>
                </c:pt>
                <c:pt idx="4928">
                  <c:v>14.879808333333335</c:v>
                </c:pt>
                <c:pt idx="4929">
                  <c:v>14.880654166666668</c:v>
                </c:pt>
                <c:pt idx="4930">
                  <c:v>14.881500000000001</c:v>
                </c:pt>
                <c:pt idx="4931">
                  <c:v>14.882346111111111</c:v>
                </c:pt>
                <c:pt idx="4932">
                  <c:v>14.883191944444444</c:v>
                </c:pt>
                <c:pt idx="4933">
                  <c:v>14.884037777777779</c:v>
                </c:pt>
                <c:pt idx="4934">
                  <c:v>14.88488388888889</c:v>
                </c:pt>
                <c:pt idx="4935">
                  <c:v>14.885729722222223</c:v>
                </c:pt>
                <c:pt idx="4936">
                  <c:v>14.886575833333335</c:v>
                </c:pt>
                <c:pt idx="4937">
                  <c:v>14.887421666666668</c:v>
                </c:pt>
                <c:pt idx="4938">
                  <c:v>14.888267500000001</c:v>
                </c:pt>
                <c:pt idx="4939">
                  <c:v>14.889113611111112</c:v>
                </c:pt>
                <c:pt idx="4940">
                  <c:v>14.889966111111113</c:v>
                </c:pt>
                <c:pt idx="4941">
                  <c:v>14.890811944444446</c:v>
                </c:pt>
                <c:pt idx="4942">
                  <c:v>14.891657777777779</c:v>
                </c:pt>
                <c:pt idx="4943">
                  <c:v>14.892503888888889</c:v>
                </c:pt>
                <c:pt idx="4944">
                  <c:v>14.893352777777778</c:v>
                </c:pt>
                <c:pt idx="4945">
                  <c:v>14.894200555555557</c:v>
                </c:pt>
                <c:pt idx="4946">
                  <c:v>14.89504638888889</c:v>
                </c:pt>
                <c:pt idx="4947">
                  <c:v>14.895892222222223</c:v>
                </c:pt>
                <c:pt idx="4948">
                  <c:v>14.896738333333335</c:v>
                </c:pt>
                <c:pt idx="4949">
                  <c:v>14.897584166666668</c:v>
                </c:pt>
                <c:pt idx="4950">
                  <c:v>14.898430277777779</c:v>
                </c:pt>
                <c:pt idx="4951">
                  <c:v>14.899276111111114</c:v>
                </c:pt>
                <c:pt idx="4952">
                  <c:v>14.900121944444447</c:v>
                </c:pt>
                <c:pt idx="4953">
                  <c:v>14.900974444444445</c:v>
                </c:pt>
                <c:pt idx="4954">
                  <c:v>14.901820555555556</c:v>
                </c:pt>
                <c:pt idx="4955">
                  <c:v>14.902666388888889</c:v>
                </c:pt>
                <c:pt idx="4956">
                  <c:v>14.903512500000001</c:v>
                </c:pt>
                <c:pt idx="4957">
                  <c:v>14.904358333333334</c:v>
                </c:pt>
                <c:pt idx="4958">
                  <c:v>14.905204166666667</c:v>
                </c:pt>
                <c:pt idx="4959">
                  <c:v>14.90605027777778</c:v>
                </c:pt>
                <c:pt idx="4960">
                  <c:v>14.906896111111113</c:v>
                </c:pt>
                <c:pt idx="4961">
                  <c:v>14.907745277777778</c:v>
                </c:pt>
                <c:pt idx="4962">
                  <c:v>14.908591111111113</c:v>
                </c:pt>
                <c:pt idx="4963">
                  <c:v>14.909436944444446</c:v>
                </c:pt>
                <c:pt idx="4964">
                  <c:v>14.910283055555556</c:v>
                </c:pt>
                <c:pt idx="4965">
                  <c:v>14.911128888888889</c:v>
                </c:pt>
                <c:pt idx="4966">
                  <c:v>14.911983055555556</c:v>
                </c:pt>
                <c:pt idx="4967">
                  <c:v>14.912829166666668</c:v>
                </c:pt>
                <c:pt idx="4968">
                  <c:v>14.913675000000001</c:v>
                </c:pt>
                <c:pt idx="4969">
                  <c:v>14.914520833333334</c:v>
                </c:pt>
                <c:pt idx="4970">
                  <c:v>14.915366944444447</c:v>
                </c:pt>
                <c:pt idx="4971">
                  <c:v>14.91621277777778</c:v>
                </c:pt>
                <c:pt idx="4972">
                  <c:v>14.91705888888889</c:v>
                </c:pt>
                <c:pt idx="4973">
                  <c:v>14.917904722222223</c:v>
                </c:pt>
                <c:pt idx="4974">
                  <c:v>14.918750555555556</c:v>
                </c:pt>
                <c:pt idx="4975">
                  <c:v>14.919596666666667</c:v>
                </c:pt>
                <c:pt idx="4976">
                  <c:v>14.9204425</c:v>
                </c:pt>
                <c:pt idx="4977">
                  <c:v>14.921288333333335</c:v>
                </c:pt>
                <c:pt idx="4978">
                  <c:v>14.922134444444445</c:v>
                </c:pt>
                <c:pt idx="4979">
                  <c:v>14.922990000000002</c:v>
                </c:pt>
                <c:pt idx="4980">
                  <c:v>14.923835833333335</c:v>
                </c:pt>
                <c:pt idx="4981">
                  <c:v>14.924681944444446</c:v>
                </c:pt>
                <c:pt idx="4982">
                  <c:v>14.925527777777779</c:v>
                </c:pt>
                <c:pt idx="4983">
                  <c:v>14.926373611111114</c:v>
                </c:pt>
                <c:pt idx="4984">
                  <c:v>14.927219722222222</c:v>
                </c:pt>
                <c:pt idx="4985">
                  <c:v>14.928065555555555</c:v>
                </c:pt>
                <c:pt idx="4986">
                  <c:v>14.928913333333334</c:v>
                </c:pt>
                <c:pt idx="4987">
                  <c:v>14.929759166666667</c:v>
                </c:pt>
                <c:pt idx="4988">
                  <c:v>14.930605277777779</c:v>
                </c:pt>
                <c:pt idx="4989">
                  <c:v>14.931451111111112</c:v>
                </c:pt>
                <c:pt idx="4990">
                  <c:v>14.932296944444445</c:v>
                </c:pt>
                <c:pt idx="4991">
                  <c:v>14.933143055555558</c:v>
                </c:pt>
                <c:pt idx="4992">
                  <c:v>14.933995555555557</c:v>
                </c:pt>
                <c:pt idx="4993">
                  <c:v>14.934841388888891</c:v>
                </c:pt>
                <c:pt idx="4994">
                  <c:v>14.935687222222224</c:v>
                </c:pt>
                <c:pt idx="4995">
                  <c:v>14.936533333333333</c:v>
                </c:pt>
                <c:pt idx="4996">
                  <c:v>14.937382222222222</c:v>
                </c:pt>
                <c:pt idx="4997">
                  <c:v>14.938228333333335</c:v>
                </c:pt>
                <c:pt idx="4998">
                  <c:v>14.939074166666668</c:v>
                </c:pt>
                <c:pt idx="4999">
                  <c:v>14.939920000000001</c:v>
                </c:pt>
                <c:pt idx="5000">
                  <c:v>14.940766111111113</c:v>
                </c:pt>
                <c:pt idx="5001">
                  <c:v>14.941611944444446</c:v>
                </c:pt>
                <c:pt idx="5002">
                  <c:v>14.942458055555557</c:v>
                </c:pt>
                <c:pt idx="5003">
                  <c:v>14.94330388888889</c:v>
                </c:pt>
                <c:pt idx="5004">
                  <c:v>14.944149722222225</c:v>
                </c:pt>
                <c:pt idx="5005">
                  <c:v>14.945002500000001</c:v>
                </c:pt>
                <c:pt idx="5006">
                  <c:v>14.945848611111114</c:v>
                </c:pt>
                <c:pt idx="5007">
                  <c:v>14.946695833333335</c:v>
                </c:pt>
                <c:pt idx="5008">
                  <c:v>14.947541944444446</c:v>
                </c:pt>
                <c:pt idx="5009">
                  <c:v>14.948387777777778</c:v>
                </c:pt>
                <c:pt idx="5010">
                  <c:v>14.949233611111111</c:v>
                </c:pt>
                <c:pt idx="5011">
                  <c:v>14.950079722222224</c:v>
                </c:pt>
                <c:pt idx="5012">
                  <c:v>14.950925555555557</c:v>
                </c:pt>
                <c:pt idx="5013">
                  <c:v>14.951774722222224</c:v>
                </c:pt>
                <c:pt idx="5014">
                  <c:v>14.952620555555557</c:v>
                </c:pt>
                <c:pt idx="5015">
                  <c:v>14.95346638888889</c:v>
                </c:pt>
                <c:pt idx="5016">
                  <c:v>14.9543125</c:v>
                </c:pt>
                <c:pt idx="5017">
                  <c:v>14.955158333333333</c:v>
                </c:pt>
                <c:pt idx="5018">
                  <c:v>14.956010833333334</c:v>
                </c:pt>
                <c:pt idx="5019">
                  <c:v>14.956856666666667</c:v>
                </c:pt>
                <c:pt idx="5020">
                  <c:v>14.957702777777779</c:v>
                </c:pt>
                <c:pt idx="5021">
                  <c:v>14.958548611111112</c:v>
                </c:pt>
                <c:pt idx="5022">
                  <c:v>14.959394722222223</c:v>
                </c:pt>
                <c:pt idx="5023">
                  <c:v>14.960240555555558</c:v>
                </c:pt>
                <c:pt idx="5024">
                  <c:v>14.961086388888891</c:v>
                </c:pt>
                <c:pt idx="5025">
                  <c:v>14.961932500000001</c:v>
                </c:pt>
                <c:pt idx="5026">
                  <c:v>14.962778333333334</c:v>
                </c:pt>
                <c:pt idx="5027">
                  <c:v>14.963626111111111</c:v>
                </c:pt>
                <c:pt idx="5028">
                  <c:v>14.964471666666668</c:v>
                </c:pt>
                <c:pt idx="5029">
                  <c:v>14.965317500000001</c:v>
                </c:pt>
                <c:pt idx="5030">
                  <c:v>14.966163611111114</c:v>
                </c:pt>
                <c:pt idx="5031">
                  <c:v>14.967019444444446</c:v>
                </c:pt>
                <c:pt idx="5032">
                  <c:v>14.967865277777779</c:v>
                </c:pt>
                <c:pt idx="5033">
                  <c:v>14.96871138888889</c:v>
                </c:pt>
                <c:pt idx="5034">
                  <c:v>14.969557222222225</c:v>
                </c:pt>
                <c:pt idx="5035">
                  <c:v>14.970403055555558</c:v>
                </c:pt>
                <c:pt idx="5036">
                  <c:v>14.971249166666668</c:v>
                </c:pt>
                <c:pt idx="5037">
                  <c:v>14.972095000000001</c:v>
                </c:pt>
                <c:pt idx="5038">
                  <c:v>14.972941111111112</c:v>
                </c:pt>
                <c:pt idx="5039">
                  <c:v>14.973786944444445</c:v>
                </c:pt>
                <c:pt idx="5040">
                  <c:v>14.974632777777778</c:v>
                </c:pt>
                <c:pt idx="5041">
                  <c:v>14.97547888888889</c:v>
                </c:pt>
                <c:pt idx="5042">
                  <c:v>14.976324722222223</c:v>
                </c:pt>
                <c:pt idx="5043">
                  <c:v>14.977170555555556</c:v>
                </c:pt>
                <c:pt idx="5044">
                  <c:v>14.978027777777779</c:v>
                </c:pt>
                <c:pt idx="5045">
                  <c:v>14.978873611111112</c:v>
                </c:pt>
                <c:pt idx="5046">
                  <c:v>14.979719722222224</c:v>
                </c:pt>
                <c:pt idx="5047">
                  <c:v>14.980565555555557</c:v>
                </c:pt>
                <c:pt idx="5048">
                  <c:v>14.981425277777779</c:v>
                </c:pt>
                <c:pt idx="5049">
                  <c:v>14.98227138888889</c:v>
                </c:pt>
                <c:pt idx="5050">
                  <c:v>14.983123055555556</c:v>
                </c:pt>
                <c:pt idx="5051">
                  <c:v>14.983968611111113</c:v>
                </c:pt>
                <c:pt idx="5052">
                  <c:v>14.984814444444446</c:v>
                </c:pt>
                <c:pt idx="5053">
                  <c:v>14.985660555555556</c:v>
                </c:pt>
                <c:pt idx="5054">
                  <c:v>14.986506388888891</c:v>
                </c:pt>
                <c:pt idx="5055">
                  <c:v>14.9873525</c:v>
                </c:pt>
                <c:pt idx="5056">
                  <c:v>14.988198333333335</c:v>
                </c:pt>
                <c:pt idx="5057">
                  <c:v>14.989051111111113</c:v>
                </c:pt>
                <c:pt idx="5058">
                  <c:v>14.989896944444446</c:v>
                </c:pt>
                <c:pt idx="5059">
                  <c:v>14.990743055555557</c:v>
                </c:pt>
                <c:pt idx="5060">
                  <c:v>14.99158888888889</c:v>
                </c:pt>
                <c:pt idx="5061">
                  <c:v>14.992434722222225</c:v>
                </c:pt>
                <c:pt idx="5062">
                  <c:v>14.993280833333333</c:v>
                </c:pt>
                <c:pt idx="5063">
                  <c:v>14.994126666666668</c:v>
                </c:pt>
                <c:pt idx="5064">
                  <c:v>14.994972777777779</c:v>
                </c:pt>
                <c:pt idx="5065">
                  <c:v>14.995821666666668</c:v>
                </c:pt>
                <c:pt idx="5066">
                  <c:v>14.996667777777779</c:v>
                </c:pt>
                <c:pt idx="5067">
                  <c:v>14.997513611111113</c:v>
                </c:pt>
                <c:pt idx="5068">
                  <c:v>14.998360833333335</c:v>
                </c:pt>
                <c:pt idx="5069">
                  <c:v>14.999206944444445</c:v>
                </c:pt>
                <c:pt idx="5070">
                  <c:v>15.000059722222224</c:v>
                </c:pt>
                <c:pt idx="5071">
                  <c:v>15.000905555555557</c:v>
                </c:pt>
                <c:pt idx="5072">
                  <c:v>15.001751388888891</c:v>
                </c:pt>
                <c:pt idx="5073">
                  <c:v>15.0025975</c:v>
                </c:pt>
                <c:pt idx="5074">
                  <c:v>15.003443333333333</c:v>
                </c:pt>
                <c:pt idx="5075">
                  <c:v>15.004289444444446</c:v>
                </c:pt>
                <c:pt idx="5076">
                  <c:v>15.005135277777779</c:v>
                </c:pt>
                <c:pt idx="5077">
                  <c:v>15.005981111111112</c:v>
                </c:pt>
                <c:pt idx="5078">
                  <c:v>15.006827222222224</c:v>
                </c:pt>
                <c:pt idx="5079">
                  <c:v>15.007673055555557</c:v>
                </c:pt>
                <c:pt idx="5080">
                  <c:v>15.00851888888889</c:v>
                </c:pt>
                <c:pt idx="5081">
                  <c:v>15.009365000000001</c:v>
                </c:pt>
                <c:pt idx="5082">
                  <c:v>15.010210833333336</c:v>
                </c:pt>
                <c:pt idx="5083">
                  <c:v>15.011066666666668</c:v>
                </c:pt>
                <c:pt idx="5084">
                  <c:v>15.011912777777779</c:v>
                </c:pt>
                <c:pt idx="5085">
                  <c:v>15.012758611111114</c:v>
                </c:pt>
                <c:pt idx="5086">
                  <c:v>15.013604722222222</c:v>
                </c:pt>
                <c:pt idx="5087">
                  <c:v>15.014450555555555</c:v>
                </c:pt>
                <c:pt idx="5088">
                  <c:v>15.01529638888889</c:v>
                </c:pt>
                <c:pt idx="5089">
                  <c:v>15.016143888888891</c:v>
                </c:pt>
                <c:pt idx="5090">
                  <c:v>15.016989722222224</c:v>
                </c:pt>
                <c:pt idx="5091">
                  <c:v>15.017835833333335</c:v>
                </c:pt>
                <c:pt idx="5092">
                  <c:v>15.018681666666668</c:v>
                </c:pt>
                <c:pt idx="5093">
                  <c:v>15.019527500000002</c:v>
                </c:pt>
                <c:pt idx="5094">
                  <c:v>15.020373611111111</c:v>
                </c:pt>
                <c:pt idx="5095">
                  <c:v>15.021219444444446</c:v>
                </c:pt>
                <c:pt idx="5096">
                  <c:v>15.022072222222224</c:v>
                </c:pt>
                <c:pt idx="5097">
                  <c:v>15.022917777777778</c:v>
                </c:pt>
                <c:pt idx="5098">
                  <c:v>15.02376388888889</c:v>
                </c:pt>
                <c:pt idx="5099">
                  <c:v>15.024609722222223</c:v>
                </c:pt>
                <c:pt idx="5100">
                  <c:v>15.02545888888889</c:v>
                </c:pt>
                <c:pt idx="5101">
                  <c:v>15.026304722222223</c:v>
                </c:pt>
                <c:pt idx="5102">
                  <c:v>15.027150833333334</c:v>
                </c:pt>
                <c:pt idx="5103">
                  <c:v>15.027996666666667</c:v>
                </c:pt>
                <c:pt idx="5104">
                  <c:v>15.028842500000001</c:v>
                </c:pt>
                <c:pt idx="5105">
                  <c:v>15.029688611111112</c:v>
                </c:pt>
                <c:pt idx="5106">
                  <c:v>15.030534444444445</c:v>
                </c:pt>
                <c:pt idx="5107">
                  <c:v>15.031380277777778</c:v>
                </c:pt>
                <c:pt idx="5108">
                  <c:v>15.032226388888891</c:v>
                </c:pt>
                <c:pt idx="5109">
                  <c:v>15.033080555555557</c:v>
                </c:pt>
                <c:pt idx="5110">
                  <c:v>15.03392638888889</c:v>
                </c:pt>
                <c:pt idx="5111">
                  <c:v>15.034772500000001</c:v>
                </c:pt>
                <c:pt idx="5112">
                  <c:v>15.035618333333336</c:v>
                </c:pt>
                <c:pt idx="5113">
                  <c:v>15.036464166666669</c:v>
                </c:pt>
                <c:pt idx="5114">
                  <c:v>15.037310277777779</c:v>
                </c:pt>
                <c:pt idx="5115">
                  <c:v>15.038156111111112</c:v>
                </c:pt>
                <c:pt idx="5116">
                  <c:v>15.039001944444447</c:v>
                </c:pt>
                <c:pt idx="5117">
                  <c:v>15.039851111111112</c:v>
                </c:pt>
                <c:pt idx="5118">
                  <c:v>15.040697222222224</c:v>
                </c:pt>
                <c:pt idx="5119">
                  <c:v>15.041543055555557</c:v>
                </c:pt>
                <c:pt idx="5120">
                  <c:v>15.04238888888889</c:v>
                </c:pt>
                <c:pt idx="5121">
                  <c:v>15.043235000000001</c:v>
                </c:pt>
                <c:pt idx="5122">
                  <c:v>15.044087777777779</c:v>
                </c:pt>
                <c:pt idx="5123">
                  <c:v>15.044933611111112</c:v>
                </c:pt>
                <c:pt idx="5124">
                  <c:v>15.045779444444445</c:v>
                </c:pt>
                <c:pt idx="5125">
                  <c:v>15.046625555555558</c:v>
                </c:pt>
                <c:pt idx="5126">
                  <c:v>15.047471388888891</c:v>
                </c:pt>
                <c:pt idx="5127">
                  <c:v>15.048317222222224</c:v>
                </c:pt>
                <c:pt idx="5128">
                  <c:v>15.049163333333334</c:v>
                </c:pt>
                <c:pt idx="5129">
                  <c:v>15.050009166666669</c:v>
                </c:pt>
                <c:pt idx="5130">
                  <c:v>15.050856944444446</c:v>
                </c:pt>
                <c:pt idx="5131">
                  <c:v>15.051702500000001</c:v>
                </c:pt>
                <c:pt idx="5132">
                  <c:v>15.052548333333334</c:v>
                </c:pt>
                <c:pt idx="5133">
                  <c:v>15.053394444444447</c:v>
                </c:pt>
                <c:pt idx="5134">
                  <c:v>15.05424027777778</c:v>
                </c:pt>
                <c:pt idx="5135">
                  <c:v>15.055096111111112</c:v>
                </c:pt>
                <c:pt idx="5136">
                  <c:v>15.055942222222225</c:v>
                </c:pt>
                <c:pt idx="5137">
                  <c:v>15.056788055555558</c:v>
                </c:pt>
                <c:pt idx="5138">
                  <c:v>15.057634166666668</c:v>
                </c:pt>
                <c:pt idx="5139">
                  <c:v>15.058480000000001</c:v>
                </c:pt>
                <c:pt idx="5140">
                  <c:v>15.059325833333334</c:v>
                </c:pt>
                <c:pt idx="5141">
                  <c:v>15.060171944444445</c:v>
                </c:pt>
                <c:pt idx="5142">
                  <c:v>15.061017777777778</c:v>
                </c:pt>
                <c:pt idx="5143">
                  <c:v>15.061863611111113</c:v>
                </c:pt>
                <c:pt idx="5144">
                  <c:v>15.062709722222223</c:v>
                </c:pt>
                <c:pt idx="5145">
                  <c:v>15.063555555555556</c:v>
                </c:pt>
                <c:pt idx="5146">
                  <c:v>15.064401666666669</c:v>
                </c:pt>
                <c:pt idx="5147">
                  <c:v>15.065247500000002</c:v>
                </c:pt>
                <c:pt idx="5148">
                  <c:v>15.066100000000002</c:v>
                </c:pt>
                <c:pt idx="5149">
                  <c:v>15.066945833333335</c:v>
                </c:pt>
                <c:pt idx="5150">
                  <c:v>15.067793611111112</c:v>
                </c:pt>
                <c:pt idx="5151">
                  <c:v>15.068639444444447</c:v>
                </c:pt>
                <c:pt idx="5152">
                  <c:v>15.069488611111112</c:v>
                </c:pt>
                <c:pt idx="5153">
                  <c:v>15.070334444444445</c:v>
                </c:pt>
                <c:pt idx="5154">
                  <c:v>15.071180555555557</c:v>
                </c:pt>
                <c:pt idx="5155">
                  <c:v>15.07202638888889</c:v>
                </c:pt>
                <c:pt idx="5156">
                  <c:v>15.072872222222223</c:v>
                </c:pt>
                <c:pt idx="5157">
                  <c:v>15.073718333333336</c:v>
                </c:pt>
                <c:pt idx="5158">
                  <c:v>15.074564166666669</c:v>
                </c:pt>
                <c:pt idx="5159">
                  <c:v>15.075410000000002</c:v>
                </c:pt>
                <c:pt idx="5160">
                  <c:v>15.076256111111112</c:v>
                </c:pt>
                <c:pt idx="5161">
                  <c:v>15.07710888888889</c:v>
                </c:pt>
                <c:pt idx="5162">
                  <c:v>15.077954722222223</c:v>
                </c:pt>
                <c:pt idx="5163">
                  <c:v>15.078800833333334</c:v>
                </c:pt>
                <c:pt idx="5164">
                  <c:v>15.079646666666669</c:v>
                </c:pt>
                <c:pt idx="5165">
                  <c:v>15.080492500000002</c:v>
                </c:pt>
                <c:pt idx="5166">
                  <c:v>15.081338611111113</c:v>
                </c:pt>
                <c:pt idx="5167">
                  <c:v>15.082184444444446</c:v>
                </c:pt>
                <c:pt idx="5168">
                  <c:v>15.08303027777778</c:v>
                </c:pt>
                <c:pt idx="5169">
                  <c:v>15.083876388888889</c:v>
                </c:pt>
                <c:pt idx="5170">
                  <c:v>15.084725000000002</c:v>
                </c:pt>
                <c:pt idx="5171">
                  <c:v>15.085572777777779</c:v>
                </c:pt>
                <c:pt idx="5172">
                  <c:v>15.086418611111112</c:v>
                </c:pt>
                <c:pt idx="5173">
                  <c:v>15.087264722222223</c:v>
                </c:pt>
                <c:pt idx="5174">
                  <c:v>15.088117222222223</c:v>
                </c:pt>
                <c:pt idx="5175">
                  <c:v>15.088963055555556</c:v>
                </c:pt>
                <c:pt idx="5176">
                  <c:v>15.089808888888889</c:v>
                </c:pt>
                <c:pt idx="5177">
                  <c:v>15.090655000000002</c:v>
                </c:pt>
                <c:pt idx="5178">
                  <c:v>15.091500833333335</c:v>
                </c:pt>
                <c:pt idx="5179">
                  <c:v>15.092346666666668</c:v>
                </c:pt>
                <c:pt idx="5180">
                  <c:v>15.09319277777778</c:v>
                </c:pt>
                <c:pt idx="5181">
                  <c:v>15.094038611111113</c:v>
                </c:pt>
                <c:pt idx="5182">
                  <c:v>15.094884722222224</c:v>
                </c:pt>
                <c:pt idx="5183">
                  <c:v>15.095730555555557</c:v>
                </c:pt>
                <c:pt idx="5184">
                  <c:v>15.09657638888889</c:v>
                </c:pt>
                <c:pt idx="5185">
                  <c:v>15.0974225</c:v>
                </c:pt>
                <c:pt idx="5186">
                  <c:v>15.098268333333333</c:v>
                </c:pt>
                <c:pt idx="5187">
                  <c:v>15.099128611111112</c:v>
                </c:pt>
                <c:pt idx="5188">
                  <c:v>15.099974444444445</c:v>
                </c:pt>
                <c:pt idx="5189">
                  <c:v>15.100820277777778</c:v>
                </c:pt>
                <c:pt idx="5190">
                  <c:v>15.101666388888891</c:v>
                </c:pt>
                <c:pt idx="5191">
                  <c:v>15.10251388888889</c:v>
                </c:pt>
                <c:pt idx="5192">
                  <c:v>15.103359722222223</c:v>
                </c:pt>
                <c:pt idx="5193">
                  <c:v>15.104205555555556</c:v>
                </c:pt>
                <c:pt idx="5194">
                  <c:v>15.10505138888889</c:v>
                </c:pt>
                <c:pt idx="5195">
                  <c:v>15.105897500000001</c:v>
                </c:pt>
                <c:pt idx="5196">
                  <c:v>15.106743333333334</c:v>
                </c:pt>
                <c:pt idx="5197">
                  <c:v>15.107589444444447</c:v>
                </c:pt>
                <c:pt idx="5198">
                  <c:v>15.10843527777778</c:v>
                </c:pt>
                <c:pt idx="5199">
                  <c:v>15.109281111111112</c:v>
                </c:pt>
                <c:pt idx="5200">
                  <c:v>15.110133888888889</c:v>
                </c:pt>
                <c:pt idx="5201">
                  <c:v>15.110980000000001</c:v>
                </c:pt>
                <c:pt idx="5202">
                  <c:v>15.111825833333334</c:v>
                </c:pt>
                <c:pt idx="5203">
                  <c:v>15.112671666666667</c:v>
                </c:pt>
                <c:pt idx="5204">
                  <c:v>15.113520833333334</c:v>
                </c:pt>
                <c:pt idx="5205">
                  <c:v>15.114366666666669</c:v>
                </c:pt>
                <c:pt idx="5206">
                  <c:v>15.115212777777778</c:v>
                </c:pt>
                <c:pt idx="5207">
                  <c:v>15.116058611111113</c:v>
                </c:pt>
                <c:pt idx="5208">
                  <c:v>15.116904722222223</c:v>
                </c:pt>
                <c:pt idx="5209">
                  <c:v>15.117750555555556</c:v>
                </c:pt>
                <c:pt idx="5210">
                  <c:v>15.118596388888889</c:v>
                </c:pt>
                <c:pt idx="5211">
                  <c:v>15.119442500000002</c:v>
                </c:pt>
                <c:pt idx="5212">
                  <c:v>15.120288055555557</c:v>
                </c:pt>
                <c:pt idx="5213">
                  <c:v>15.121133611111112</c:v>
                </c:pt>
                <c:pt idx="5214">
                  <c:v>15.121986388888889</c:v>
                </c:pt>
                <c:pt idx="5215">
                  <c:v>15.122832500000001</c:v>
                </c:pt>
                <c:pt idx="5216">
                  <c:v>15.123678333333334</c:v>
                </c:pt>
                <c:pt idx="5217">
                  <c:v>15.124524166666667</c:v>
                </c:pt>
                <c:pt idx="5218">
                  <c:v>15.12537027777778</c:v>
                </c:pt>
                <c:pt idx="5219">
                  <c:v>15.126216111111113</c:v>
                </c:pt>
                <c:pt idx="5220">
                  <c:v>15.127062222222223</c:v>
                </c:pt>
                <c:pt idx="5221">
                  <c:v>15.127908055555556</c:v>
                </c:pt>
                <c:pt idx="5222">
                  <c:v>15.128757222222223</c:v>
                </c:pt>
                <c:pt idx="5223">
                  <c:v>15.129603055555556</c:v>
                </c:pt>
                <c:pt idx="5224">
                  <c:v>15.130448888888889</c:v>
                </c:pt>
                <c:pt idx="5225">
                  <c:v>15.131295000000001</c:v>
                </c:pt>
                <c:pt idx="5226">
                  <c:v>15.132140833333334</c:v>
                </c:pt>
                <c:pt idx="5227">
                  <c:v>15.132993333333335</c:v>
                </c:pt>
                <c:pt idx="5228">
                  <c:v>15.133839166666668</c:v>
                </c:pt>
                <c:pt idx="5229">
                  <c:v>15.134685277777779</c:v>
                </c:pt>
                <c:pt idx="5230">
                  <c:v>15.135531111111113</c:v>
                </c:pt>
                <c:pt idx="5231">
                  <c:v>15.136377222222222</c:v>
                </c:pt>
                <c:pt idx="5232">
                  <c:v>15.137226944444446</c:v>
                </c:pt>
                <c:pt idx="5233">
                  <c:v>15.138073055555557</c:v>
                </c:pt>
                <c:pt idx="5234">
                  <c:v>15.13891888888889</c:v>
                </c:pt>
                <c:pt idx="5235">
                  <c:v>15.139764722222225</c:v>
                </c:pt>
                <c:pt idx="5236">
                  <c:v>15.140610833333334</c:v>
                </c:pt>
                <c:pt idx="5237">
                  <c:v>15.141456666666667</c:v>
                </c:pt>
                <c:pt idx="5238">
                  <c:v>15.142302500000001</c:v>
                </c:pt>
                <c:pt idx="5239">
                  <c:v>15.143148611111112</c:v>
                </c:pt>
                <c:pt idx="5240">
                  <c:v>15.144004444444445</c:v>
                </c:pt>
                <c:pt idx="5241">
                  <c:v>15.144850277777779</c:v>
                </c:pt>
                <c:pt idx="5242">
                  <c:v>15.14569638888889</c:v>
                </c:pt>
                <c:pt idx="5243">
                  <c:v>15.146542222222223</c:v>
                </c:pt>
                <c:pt idx="5244">
                  <c:v>15.147388333333335</c:v>
                </c:pt>
                <c:pt idx="5245">
                  <c:v>15.148234166666668</c:v>
                </c:pt>
                <c:pt idx="5246">
                  <c:v>15.149080000000001</c:v>
                </c:pt>
                <c:pt idx="5247">
                  <c:v>15.149926111111112</c:v>
                </c:pt>
                <c:pt idx="5248">
                  <c:v>15.150771944444447</c:v>
                </c:pt>
                <c:pt idx="5249">
                  <c:v>15.15161777777778</c:v>
                </c:pt>
                <c:pt idx="5250">
                  <c:v>15.152463888888889</c:v>
                </c:pt>
                <c:pt idx="5251">
                  <c:v>15.153309722222223</c:v>
                </c:pt>
                <c:pt idx="5252">
                  <c:v>15.1541575</c:v>
                </c:pt>
                <c:pt idx="5253">
                  <c:v>15.155010000000001</c:v>
                </c:pt>
                <c:pt idx="5254">
                  <c:v>15.155855833333334</c:v>
                </c:pt>
                <c:pt idx="5255">
                  <c:v>15.156701666666667</c:v>
                </c:pt>
                <c:pt idx="5256">
                  <c:v>15.157547777777779</c:v>
                </c:pt>
                <c:pt idx="5257">
                  <c:v>15.158396666666668</c:v>
                </c:pt>
                <c:pt idx="5258">
                  <c:v>15.159242777777779</c:v>
                </c:pt>
                <c:pt idx="5259">
                  <c:v>15.160088611111112</c:v>
                </c:pt>
                <c:pt idx="5260">
                  <c:v>15.160934722222223</c:v>
                </c:pt>
                <c:pt idx="5261">
                  <c:v>15.161780555555556</c:v>
                </c:pt>
                <c:pt idx="5262">
                  <c:v>15.16262638888889</c:v>
                </c:pt>
                <c:pt idx="5263">
                  <c:v>15.163472500000001</c:v>
                </c:pt>
                <c:pt idx="5264">
                  <c:v>15.164318333333334</c:v>
                </c:pt>
                <c:pt idx="5265">
                  <c:v>15.165164166666667</c:v>
                </c:pt>
                <c:pt idx="5266">
                  <c:v>15.166016944444445</c:v>
                </c:pt>
                <c:pt idx="5267">
                  <c:v>15.166863055555556</c:v>
                </c:pt>
                <c:pt idx="5268">
                  <c:v>15.167708888888889</c:v>
                </c:pt>
                <c:pt idx="5269">
                  <c:v>15.168555000000001</c:v>
                </c:pt>
                <c:pt idx="5270">
                  <c:v>15.169400833333334</c:v>
                </c:pt>
                <c:pt idx="5271">
                  <c:v>15.170246666666667</c:v>
                </c:pt>
                <c:pt idx="5272">
                  <c:v>15.17109277777778</c:v>
                </c:pt>
                <c:pt idx="5273">
                  <c:v>15.171940000000001</c:v>
                </c:pt>
                <c:pt idx="5274">
                  <c:v>15.172786111111112</c:v>
                </c:pt>
                <c:pt idx="5275">
                  <c:v>15.173635000000001</c:v>
                </c:pt>
                <c:pt idx="5276">
                  <c:v>15.174481111111113</c:v>
                </c:pt>
                <c:pt idx="5277">
                  <c:v>15.175326944444446</c:v>
                </c:pt>
                <c:pt idx="5278">
                  <c:v>15.176172777777779</c:v>
                </c:pt>
                <c:pt idx="5279">
                  <c:v>15.17702527777778</c:v>
                </c:pt>
                <c:pt idx="5280">
                  <c:v>15.177871388888889</c:v>
                </c:pt>
                <c:pt idx="5281">
                  <c:v>15.178717222222224</c:v>
                </c:pt>
                <c:pt idx="5282">
                  <c:v>15.179563055555557</c:v>
                </c:pt>
                <c:pt idx="5283">
                  <c:v>15.180409166666667</c:v>
                </c:pt>
                <c:pt idx="5284">
                  <c:v>15.18125527777778</c:v>
                </c:pt>
                <c:pt idx="5285">
                  <c:v>15.182101111111113</c:v>
                </c:pt>
                <c:pt idx="5286">
                  <c:v>15.182947222222223</c:v>
                </c:pt>
                <c:pt idx="5287">
                  <c:v>15.183793055555558</c:v>
                </c:pt>
                <c:pt idx="5288">
                  <c:v>15.184639166666667</c:v>
                </c:pt>
                <c:pt idx="5289">
                  <c:v>15.185485</c:v>
                </c:pt>
                <c:pt idx="5290">
                  <c:v>15.186330833333335</c:v>
                </c:pt>
                <c:pt idx="5291">
                  <c:v>15.187176944444445</c:v>
                </c:pt>
                <c:pt idx="5292">
                  <c:v>15.188032500000002</c:v>
                </c:pt>
                <c:pt idx="5293">
                  <c:v>15.188880000000001</c:v>
                </c:pt>
                <c:pt idx="5294">
                  <c:v>15.189725833333334</c:v>
                </c:pt>
                <c:pt idx="5295">
                  <c:v>15.190571666666667</c:v>
                </c:pt>
                <c:pt idx="5296">
                  <c:v>15.191417777777779</c:v>
                </c:pt>
                <c:pt idx="5297">
                  <c:v>15.192263611111112</c:v>
                </c:pt>
                <c:pt idx="5298">
                  <c:v>15.193109444444445</c:v>
                </c:pt>
                <c:pt idx="5299">
                  <c:v>15.193955833333334</c:v>
                </c:pt>
                <c:pt idx="5300">
                  <c:v>15.194801666666667</c:v>
                </c:pt>
                <c:pt idx="5301">
                  <c:v>15.195647500000002</c:v>
                </c:pt>
                <c:pt idx="5302">
                  <c:v>15.196493611111112</c:v>
                </c:pt>
                <c:pt idx="5303">
                  <c:v>15.197339444444445</c:v>
                </c:pt>
                <c:pt idx="5304">
                  <c:v>15.198185555555558</c:v>
                </c:pt>
                <c:pt idx="5305">
                  <c:v>15.199038055555556</c:v>
                </c:pt>
                <c:pt idx="5306">
                  <c:v>15.199883888888891</c:v>
                </c:pt>
                <c:pt idx="5307">
                  <c:v>15.200729722222224</c:v>
                </c:pt>
                <c:pt idx="5308">
                  <c:v>15.201575833333335</c:v>
                </c:pt>
                <c:pt idx="5309">
                  <c:v>15.202421666666668</c:v>
                </c:pt>
                <c:pt idx="5310">
                  <c:v>15.203270833333335</c:v>
                </c:pt>
                <c:pt idx="5311">
                  <c:v>15.204116666666668</c:v>
                </c:pt>
                <c:pt idx="5312">
                  <c:v>15.204962500000001</c:v>
                </c:pt>
                <c:pt idx="5313">
                  <c:v>15.205808611111113</c:v>
                </c:pt>
                <c:pt idx="5314">
                  <c:v>15.206697500000001</c:v>
                </c:pt>
                <c:pt idx="5315">
                  <c:v>15.207543333333334</c:v>
                </c:pt>
                <c:pt idx="5316">
                  <c:v>15.208389444444446</c:v>
                </c:pt>
                <c:pt idx="5317">
                  <c:v>15.209241666666667</c:v>
                </c:pt>
                <c:pt idx="5318">
                  <c:v>15.21008777777778</c:v>
                </c:pt>
                <c:pt idx="5319">
                  <c:v>15.21093388888889</c:v>
                </c:pt>
                <c:pt idx="5320">
                  <c:v>15.211780000000001</c:v>
                </c:pt>
                <c:pt idx="5321">
                  <c:v>15.212625833333334</c:v>
                </c:pt>
                <c:pt idx="5322">
                  <c:v>15.213471666666667</c:v>
                </c:pt>
                <c:pt idx="5323">
                  <c:v>15.214317777777779</c:v>
                </c:pt>
                <c:pt idx="5324">
                  <c:v>15.215163611111112</c:v>
                </c:pt>
                <c:pt idx="5325">
                  <c:v>15.216009722222223</c:v>
                </c:pt>
                <c:pt idx="5326">
                  <c:v>15.216855555555558</c:v>
                </c:pt>
                <c:pt idx="5327">
                  <c:v>15.217704722222223</c:v>
                </c:pt>
                <c:pt idx="5328">
                  <c:v>15.218550555555556</c:v>
                </c:pt>
                <c:pt idx="5329">
                  <c:v>15.219396388888889</c:v>
                </c:pt>
                <c:pt idx="5330">
                  <c:v>15.220248888888889</c:v>
                </c:pt>
                <c:pt idx="5331">
                  <c:v>15.221095000000002</c:v>
                </c:pt>
                <c:pt idx="5332">
                  <c:v>15.221940833333335</c:v>
                </c:pt>
                <c:pt idx="5333">
                  <c:v>15.222786666666668</c:v>
                </c:pt>
                <c:pt idx="5334">
                  <c:v>15.223677222222223</c:v>
                </c:pt>
                <c:pt idx="5335">
                  <c:v>15.224523333333334</c:v>
                </c:pt>
                <c:pt idx="5336">
                  <c:v>15.225369166666667</c:v>
                </c:pt>
                <c:pt idx="5337">
                  <c:v>15.226215277777779</c:v>
                </c:pt>
                <c:pt idx="5338">
                  <c:v>15.227061111111112</c:v>
                </c:pt>
                <c:pt idx="5339">
                  <c:v>15.227906944444445</c:v>
                </c:pt>
                <c:pt idx="5340">
                  <c:v>15.228753055555558</c:v>
                </c:pt>
                <c:pt idx="5341">
                  <c:v>15.229598888888891</c:v>
                </c:pt>
                <c:pt idx="5342">
                  <c:v>15.230444722222224</c:v>
                </c:pt>
                <c:pt idx="5343">
                  <c:v>15.231297222222224</c:v>
                </c:pt>
                <c:pt idx="5344">
                  <c:v>15.232146388888889</c:v>
                </c:pt>
                <c:pt idx="5345">
                  <c:v>15.232992222222222</c:v>
                </c:pt>
                <c:pt idx="5346">
                  <c:v>15.233838333333335</c:v>
                </c:pt>
                <c:pt idx="5347">
                  <c:v>15.234684166666668</c:v>
                </c:pt>
                <c:pt idx="5348">
                  <c:v>15.23553027777778</c:v>
                </c:pt>
                <c:pt idx="5349">
                  <c:v>15.236376111111113</c:v>
                </c:pt>
                <c:pt idx="5350">
                  <c:v>15.237221944444446</c:v>
                </c:pt>
                <c:pt idx="5351">
                  <c:v>15.238068055555557</c:v>
                </c:pt>
                <c:pt idx="5352">
                  <c:v>15.23891388888889</c:v>
                </c:pt>
                <c:pt idx="5353">
                  <c:v>15.239759722222225</c:v>
                </c:pt>
                <c:pt idx="5354">
                  <c:v>15.240605833333333</c:v>
                </c:pt>
                <c:pt idx="5355">
                  <c:v>15.241499444444447</c:v>
                </c:pt>
                <c:pt idx="5356">
                  <c:v>15.242345555555556</c:v>
                </c:pt>
                <c:pt idx="5357">
                  <c:v>15.243191666666668</c:v>
                </c:pt>
                <c:pt idx="5358">
                  <c:v>15.244037500000001</c:v>
                </c:pt>
                <c:pt idx="5359">
                  <c:v>15.244883611111113</c:v>
                </c:pt>
                <c:pt idx="5360">
                  <c:v>15.245729444444446</c:v>
                </c:pt>
                <c:pt idx="5361">
                  <c:v>15.246578333333336</c:v>
                </c:pt>
                <c:pt idx="5362">
                  <c:v>15.247424166666669</c:v>
                </c:pt>
                <c:pt idx="5363">
                  <c:v>15.248270000000002</c:v>
                </c:pt>
                <c:pt idx="5364">
                  <c:v>15.24911638888889</c:v>
                </c:pt>
                <c:pt idx="5365">
                  <c:v>15.249962222222223</c:v>
                </c:pt>
                <c:pt idx="5366">
                  <c:v>15.250808333333335</c:v>
                </c:pt>
                <c:pt idx="5367">
                  <c:v>15.251654166666668</c:v>
                </c:pt>
                <c:pt idx="5368">
                  <c:v>15.252506666666669</c:v>
                </c:pt>
                <c:pt idx="5369">
                  <c:v>15.253352500000002</c:v>
                </c:pt>
                <c:pt idx="5370">
                  <c:v>15.254198611111113</c:v>
                </c:pt>
                <c:pt idx="5371">
                  <c:v>15.255044444444446</c:v>
                </c:pt>
                <c:pt idx="5372">
                  <c:v>15.255890277777779</c:v>
                </c:pt>
                <c:pt idx="5373">
                  <c:v>15.256736388888889</c:v>
                </c:pt>
                <c:pt idx="5374">
                  <c:v>15.257582222222222</c:v>
                </c:pt>
                <c:pt idx="5375">
                  <c:v>15.258468611111113</c:v>
                </c:pt>
                <c:pt idx="5376">
                  <c:v>15.259314444444446</c:v>
                </c:pt>
                <c:pt idx="5377">
                  <c:v>15.260160555555558</c:v>
                </c:pt>
                <c:pt idx="5378">
                  <c:v>15.261009444444445</c:v>
                </c:pt>
                <c:pt idx="5379">
                  <c:v>15.261855555555556</c:v>
                </c:pt>
                <c:pt idx="5380">
                  <c:v>15.262701388888889</c:v>
                </c:pt>
                <c:pt idx="5381">
                  <c:v>15.263554166666669</c:v>
                </c:pt>
                <c:pt idx="5382">
                  <c:v>15.264400000000002</c:v>
                </c:pt>
                <c:pt idx="5383">
                  <c:v>15.265246111111113</c:v>
                </c:pt>
                <c:pt idx="5384">
                  <c:v>15.266091944444446</c:v>
                </c:pt>
                <c:pt idx="5385">
                  <c:v>15.266938055555556</c:v>
                </c:pt>
                <c:pt idx="5386">
                  <c:v>15.267783888888889</c:v>
                </c:pt>
                <c:pt idx="5387">
                  <c:v>15.268629722222222</c:v>
                </c:pt>
                <c:pt idx="5388">
                  <c:v>15.269475833333335</c:v>
                </c:pt>
                <c:pt idx="5389">
                  <c:v>15.270321666666668</c:v>
                </c:pt>
                <c:pt idx="5390">
                  <c:v>15.271167500000001</c:v>
                </c:pt>
                <c:pt idx="5391">
                  <c:v>15.272013611111113</c:v>
                </c:pt>
                <c:pt idx="5392">
                  <c:v>15.272859444444446</c:v>
                </c:pt>
                <c:pt idx="5393">
                  <c:v>15.273705555555557</c:v>
                </c:pt>
                <c:pt idx="5394">
                  <c:v>15.274558055555556</c:v>
                </c:pt>
                <c:pt idx="5395">
                  <c:v>15.27540388888889</c:v>
                </c:pt>
                <c:pt idx="5396">
                  <c:v>15.276294166666668</c:v>
                </c:pt>
                <c:pt idx="5397">
                  <c:v>15.277140000000001</c:v>
                </c:pt>
                <c:pt idx="5398">
                  <c:v>15.277986111111112</c:v>
                </c:pt>
                <c:pt idx="5399">
                  <c:v>15.278831944444445</c:v>
                </c:pt>
                <c:pt idx="5400">
                  <c:v>15.279678055555557</c:v>
                </c:pt>
                <c:pt idx="5401">
                  <c:v>15.28052388888889</c:v>
                </c:pt>
                <c:pt idx="5402">
                  <c:v>15.281369722222223</c:v>
                </c:pt>
                <c:pt idx="5403">
                  <c:v>15.282215833333336</c:v>
                </c:pt>
                <c:pt idx="5404">
                  <c:v>15.283061666666669</c:v>
                </c:pt>
                <c:pt idx="5405">
                  <c:v>15.283907500000002</c:v>
                </c:pt>
                <c:pt idx="5406">
                  <c:v>15.284760277777778</c:v>
                </c:pt>
                <c:pt idx="5407">
                  <c:v>15.28560638888889</c:v>
                </c:pt>
                <c:pt idx="5408">
                  <c:v>15.286452222222223</c:v>
                </c:pt>
                <c:pt idx="5409">
                  <c:v>15.287298055555556</c:v>
                </c:pt>
                <c:pt idx="5410">
                  <c:v>15.288144166666669</c:v>
                </c:pt>
                <c:pt idx="5411">
                  <c:v>15.288990000000002</c:v>
                </c:pt>
                <c:pt idx="5412">
                  <c:v>15.289836111111113</c:v>
                </c:pt>
                <c:pt idx="5413">
                  <c:v>15.290685</c:v>
                </c:pt>
                <c:pt idx="5414">
                  <c:v>15.291531111111112</c:v>
                </c:pt>
                <c:pt idx="5415">
                  <c:v>15.292376944444445</c:v>
                </c:pt>
                <c:pt idx="5416">
                  <c:v>15.293261111111113</c:v>
                </c:pt>
                <c:pt idx="5417">
                  <c:v>15.294106944444446</c:v>
                </c:pt>
                <c:pt idx="5418">
                  <c:v>15.294952777777779</c:v>
                </c:pt>
                <c:pt idx="5419">
                  <c:v>15.295805277777779</c:v>
                </c:pt>
                <c:pt idx="5420">
                  <c:v>15.29665138888889</c:v>
                </c:pt>
                <c:pt idx="5421">
                  <c:v>15.297496944444447</c:v>
                </c:pt>
                <c:pt idx="5422">
                  <c:v>15.29834277777778</c:v>
                </c:pt>
                <c:pt idx="5423">
                  <c:v>15.299188888888891</c:v>
                </c:pt>
                <c:pt idx="5424">
                  <c:v>15.300034722222223</c:v>
                </c:pt>
                <c:pt idx="5425">
                  <c:v>15.300880277777779</c:v>
                </c:pt>
                <c:pt idx="5426">
                  <c:v>15.301726388888891</c:v>
                </c:pt>
                <c:pt idx="5427">
                  <c:v>15.302572222222224</c:v>
                </c:pt>
                <c:pt idx="5428">
                  <c:v>15.303418055555557</c:v>
                </c:pt>
                <c:pt idx="5429">
                  <c:v>15.30426388888889</c:v>
                </c:pt>
                <c:pt idx="5430">
                  <c:v>15.305109722222223</c:v>
                </c:pt>
                <c:pt idx="5431">
                  <c:v>15.305958611111112</c:v>
                </c:pt>
                <c:pt idx="5432">
                  <c:v>15.306811388888889</c:v>
                </c:pt>
                <c:pt idx="5433">
                  <c:v>15.307656944444446</c:v>
                </c:pt>
                <c:pt idx="5434">
                  <c:v>15.308503055555557</c:v>
                </c:pt>
                <c:pt idx="5435">
                  <c:v>15.309348888888891</c:v>
                </c:pt>
                <c:pt idx="5436">
                  <c:v>15.310194444444445</c:v>
                </c:pt>
                <c:pt idx="5437">
                  <c:v>15.311041944444446</c:v>
                </c:pt>
                <c:pt idx="5438">
                  <c:v>15.311887500000001</c:v>
                </c:pt>
                <c:pt idx="5439">
                  <c:v>15.312733611111113</c:v>
                </c:pt>
                <c:pt idx="5440">
                  <c:v>15.313579444444446</c:v>
                </c:pt>
                <c:pt idx="5441">
                  <c:v>15.314425277777779</c:v>
                </c:pt>
                <c:pt idx="5442">
                  <c:v>15.315271111111112</c:v>
                </c:pt>
                <c:pt idx="5443">
                  <c:v>15.316116944444445</c:v>
                </c:pt>
                <c:pt idx="5444">
                  <c:v>15.316969722222224</c:v>
                </c:pt>
                <c:pt idx="5445">
                  <c:v>15.317815277777779</c:v>
                </c:pt>
                <c:pt idx="5446">
                  <c:v>15.318661388888891</c:v>
                </c:pt>
                <c:pt idx="5447">
                  <c:v>15.319507222222224</c:v>
                </c:pt>
                <c:pt idx="5448">
                  <c:v>15.320356111111114</c:v>
                </c:pt>
                <c:pt idx="5449">
                  <c:v>15.321201944444446</c:v>
                </c:pt>
                <c:pt idx="5450">
                  <c:v>15.322047777777779</c:v>
                </c:pt>
                <c:pt idx="5451">
                  <c:v>15.322893611111112</c:v>
                </c:pt>
                <c:pt idx="5452">
                  <c:v>15.323739444444445</c:v>
                </c:pt>
                <c:pt idx="5453">
                  <c:v>15.324585555555558</c:v>
                </c:pt>
                <c:pt idx="5454">
                  <c:v>15.325431388888891</c:v>
                </c:pt>
                <c:pt idx="5455">
                  <c:v>15.326276944444444</c:v>
                </c:pt>
                <c:pt idx="5456">
                  <c:v>15.327123055555557</c:v>
                </c:pt>
                <c:pt idx="5457">
                  <c:v>15.327981111111113</c:v>
                </c:pt>
                <c:pt idx="5458">
                  <c:v>15.328826944444446</c:v>
                </c:pt>
                <c:pt idx="5459">
                  <c:v>15.329673055555556</c:v>
                </c:pt>
                <c:pt idx="5460">
                  <c:v>15.330518888888889</c:v>
                </c:pt>
                <c:pt idx="5461">
                  <c:v>15.331364722222222</c:v>
                </c:pt>
                <c:pt idx="5462">
                  <c:v>15.332210555555557</c:v>
                </c:pt>
                <c:pt idx="5463">
                  <c:v>15.33305638888889</c:v>
                </c:pt>
                <c:pt idx="5464">
                  <c:v>15.333902222222223</c:v>
                </c:pt>
                <c:pt idx="5465">
                  <c:v>15.334751111111112</c:v>
                </c:pt>
                <c:pt idx="5466">
                  <c:v>15.335597222222223</c:v>
                </c:pt>
                <c:pt idx="5467">
                  <c:v>15.33644277777778</c:v>
                </c:pt>
                <c:pt idx="5468">
                  <c:v>15.337288611111113</c:v>
                </c:pt>
                <c:pt idx="5469">
                  <c:v>15.338134722222224</c:v>
                </c:pt>
                <c:pt idx="5470">
                  <c:v>15.338987222222222</c:v>
                </c:pt>
                <c:pt idx="5471">
                  <c:v>15.339833055555557</c:v>
                </c:pt>
                <c:pt idx="5472">
                  <c:v>15.34067888888889</c:v>
                </c:pt>
                <c:pt idx="5473">
                  <c:v>15.341524722222223</c:v>
                </c:pt>
                <c:pt idx="5474">
                  <c:v>15.342370555555558</c:v>
                </c:pt>
                <c:pt idx="5475">
                  <c:v>15.343216666666667</c:v>
                </c:pt>
                <c:pt idx="5476">
                  <c:v>15.344062222222224</c:v>
                </c:pt>
                <c:pt idx="5477">
                  <c:v>15.344908055555557</c:v>
                </c:pt>
                <c:pt idx="5478">
                  <c:v>15.34575527777778</c:v>
                </c:pt>
                <c:pt idx="5479">
                  <c:v>15.346601111111113</c:v>
                </c:pt>
                <c:pt idx="5480">
                  <c:v>15.347447222222224</c:v>
                </c:pt>
                <c:pt idx="5481">
                  <c:v>15.348293055555557</c:v>
                </c:pt>
                <c:pt idx="5482">
                  <c:v>15.349148611111112</c:v>
                </c:pt>
                <c:pt idx="5483">
                  <c:v>15.349994166666669</c:v>
                </c:pt>
                <c:pt idx="5484">
                  <c:v>15.350840277777779</c:v>
                </c:pt>
                <c:pt idx="5485">
                  <c:v>15.351686111111112</c:v>
                </c:pt>
                <c:pt idx="5486">
                  <c:v>15.352532222222223</c:v>
                </c:pt>
                <c:pt idx="5487">
                  <c:v>15.35337777777778</c:v>
                </c:pt>
                <c:pt idx="5488">
                  <c:v>15.354223611111113</c:v>
                </c:pt>
                <c:pt idx="5489">
                  <c:v>15.355069722222224</c:v>
                </c:pt>
                <c:pt idx="5490">
                  <c:v>15.355915555555557</c:v>
                </c:pt>
                <c:pt idx="5491">
                  <c:v>15.356761111111112</c:v>
                </c:pt>
                <c:pt idx="5492">
                  <c:v>15.357607222222224</c:v>
                </c:pt>
                <c:pt idx="5493">
                  <c:v>15.358453055555557</c:v>
                </c:pt>
                <c:pt idx="5494">
                  <c:v>15.35929888888889</c:v>
                </c:pt>
                <c:pt idx="5495">
                  <c:v>15.360151388888891</c:v>
                </c:pt>
                <c:pt idx="5496">
                  <c:v>15.3609975</c:v>
                </c:pt>
                <c:pt idx="5497">
                  <c:v>15.361843055555557</c:v>
                </c:pt>
                <c:pt idx="5498">
                  <c:v>15.36269027777778</c:v>
                </c:pt>
                <c:pt idx="5499">
                  <c:v>15.363536111111113</c:v>
                </c:pt>
                <c:pt idx="5500">
                  <c:v>15.364385277777778</c:v>
                </c:pt>
                <c:pt idx="5501">
                  <c:v>15.365230833333335</c:v>
                </c:pt>
                <c:pt idx="5502">
                  <c:v>15.366076666666668</c:v>
                </c:pt>
                <c:pt idx="5503">
                  <c:v>15.366922777777779</c:v>
                </c:pt>
                <c:pt idx="5504">
                  <c:v>15.367768611111114</c:v>
                </c:pt>
                <c:pt idx="5505">
                  <c:v>15.368614444444447</c:v>
                </c:pt>
                <c:pt idx="5506">
                  <c:v>15.36946027777778</c:v>
                </c:pt>
                <c:pt idx="5507">
                  <c:v>15.370306111111113</c:v>
                </c:pt>
                <c:pt idx="5508">
                  <c:v>15.371158611111113</c:v>
                </c:pt>
                <c:pt idx="5509">
                  <c:v>15.372004722222224</c:v>
                </c:pt>
                <c:pt idx="5510">
                  <c:v>15.372850277777779</c:v>
                </c:pt>
                <c:pt idx="5511">
                  <c:v>15.373696111111112</c:v>
                </c:pt>
                <c:pt idx="5512">
                  <c:v>15.374542222222225</c:v>
                </c:pt>
                <c:pt idx="5513">
                  <c:v>15.375388055555558</c:v>
                </c:pt>
                <c:pt idx="5514">
                  <c:v>15.376233611111111</c:v>
                </c:pt>
                <c:pt idx="5515">
                  <c:v>15.377079722222224</c:v>
                </c:pt>
                <c:pt idx="5516">
                  <c:v>15.377925555555557</c:v>
                </c:pt>
                <c:pt idx="5517">
                  <c:v>15.37877138888889</c:v>
                </c:pt>
                <c:pt idx="5518">
                  <c:v>15.379620277777779</c:v>
                </c:pt>
                <c:pt idx="5519">
                  <c:v>15.380467500000002</c:v>
                </c:pt>
                <c:pt idx="5520">
                  <c:v>15.381320277777778</c:v>
                </c:pt>
                <c:pt idx="5521">
                  <c:v>15.382165833333335</c:v>
                </c:pt>
                <c:pt idx="5522">
                  <c:v>15.383011666666668</c:v>
                </c:pt>
                <c:pt idx="5523">
                  <c:v>15.383857777777779</c:v>
                </c:pt>
                <c:pt idx="5524">
                  <c:v>15.384703333333334</c:v>
                </c:pt>
                <c:pt idx="5525">
                  <c:v>15.385549166666667</c:v>
                </c:pt>
                <c:pt idx="5526">
                  <c:v>15.38639527777778</c:v>
                </c:pt>
                <c:pt idx="5527">
                  <c:v>15.387241111111113</c:v>
                </c:pt>
                <c:pt idx="5528">
                  <c:v>15.388086944444446</c:v>
                </c:pt>
                <c:pt idx="5529">
                  <c:v>15.388932777777779</c:v>
                </c:pt>
                <c:pt idx="5530">
                  <c:v>15.389778611111112</c:v>
                </c:pt>
                <c:pt idx="5531">
                  <c:v>15.390624722222224</c:v>
                </c:pt>
                <c:pt idx="5532">
                  <c:v>15.391470277777778</c:v>
                </c:pt>
                <c:pt idx="5533">
                  <c:v>15.392323055555558</c:v>
                </c:pt>
                <c:pt idx="5534">
                  <c:v>15.393168611111111</c:v>
                </c:pt>
                <c:pt idx="5535">
                  <c:v>15.39401777777778</c:v>
                </c:pt>
                <c:pt idx="5536">
                  <c:v>15.394863611111113</c:v>
                </c:pt>
                <c:pt idx="5537">
                  <c:v>15.395709722222223</c:v>
                </c:pt>
                <c:pt idx="5538">
                  <c:v>15.396555277777779</c:v>
                </c:pt>
                <c:pt idx="5539">
                  <c:v>15.397405277777779</c:v>
                </c:pt>
                <c:pt idx="5540">
                  <c:v>15.398251111111112</c:v>
                </c:pt>
                <c:pt idx="5541">
                  <c:v>15.399097222222224</c:v>
                </c:pt>
                <c:pt idx="5542">
                  <c:v>15.399943055555557</c:v>
                </c:pt>
                <c:pt idx="5543">
                  <c:v>15.40078888888889</c:v>
                </c:pt>
                <c:pt idx="5544">
                  <c:v>15.401635277777778</c:v>
                </c:pt>
                <c:pt idx="5545">
                  <c:v>15.402481111111111</c:v>
                </c:pt>
                <c:pt idx="5546">
                  <c:v>15.403333611111112</c:v>
                </c:pt>
                <c:pt idx="5547">
                  <c:v>15.404179722222224</c:v>
                </c:pt>
                <c:pt idx="5548">
                  <c:v>15.405025833333333</c:v>
                </c:pt>
                <c:pt idx="5549">
                  <c:v>15.405871666666668</c:v>
                </c:pt>
                <c:pt idx="5550">
                  <c:v>15.406717500000001</c:v>
                </c:pt>
                <c:pt idx="5551">
                  <c:v>15.407563611111112</c:v>
                </c:pt>
                <c:pt idx="5552">
                  <c:v>15.40841277777778</c:v>
                </c:pt>
                <c:pt idx="5553">
                  <c:v>15.409258611111113</c:v>
                </c:pt>
                <c:pt idx="5554">
                  <c:v>15.410104444444446</c:v>
                </c:pt>
                <c:pt idx="5555">
                  <c:v>15.410950555555557</c:v>
                </c:pt>
                <c:pt idx="5556">
                  <c:v>15.41179638888889</c:v>
                </c:pt>
                <c:pt idx="5557">
                  <c:v>15.412642222222225</c:v>
                </c:pt>
                <c:pt idx="5558">
                  <c:v>15.413488333333333</c:v>
                </c:pt>
                <c:pt idx="5559">
                  <c:v>15.414341111111113</c:v>
                </c:pt>
                <c:pt idx="5560">
                  <c:v>15.415188611111112</c:v>
                </c:pt>
                <c:pt idx="5561">
                  <c:v>15.416034722222223</c:v>
                </c:pt>
                <c:pt idx="5562">
                  <c:v>15.416880555555558</c:v>
                </c:pt>
                <c:pt idx="5563">
                  <c:v>15.417726388888891</c:v>
                </c:pt>
                <c:pt idx="5564">
                  <c:v>15.418572500000002</c:v>
                </c:pt>
                <c:pt idx="5565">
                  <c:v>15.419418333333335</c:v>
                </c:pt>
                <c:pt idx="5566">
                  <c:v>15.420264166666668</c:v>
                </c:pt>
                <c:pt idx="5567">
                  <c:v>15.421110277777778</c:v>
                </c:pt>
                <c:pt idx="5568">
                  <c:v>15.421956111111111</c:v>
                </c:pt>
                <c:pt idx="5569">
                  <c:v>15.422802500000001</c:v>
                </c:pt>
                <c:pt idx="5570">
                  <c:v>15.423651111111113</c:v>
                </c:pt>
                <c:pt idx="5571">
                  <c:v>15.424497500000001</c:v>
                </c:pt>
                <c:pt idx="5572">
                  <c:v>15.425350000000002</c:v>
                </c:pt>
                <c:pt idx="5573">
                  <c:v>15.426195833333335</c:v>
                </c:pt>
                <c:pt idx="5574">
                  <c:v>15.427041944444445</c:v>
                </c:pt>
                <c:pt idx="5575">
                  <c:v>15.427888055555556</c:v>
                </c:pt>
                <c:pt idx="5576">
                  <c:v>15.428733888888889</c:v>
                </c:pt>
                <c:pt idx="5577">
                  <c:v>15.429579722222224</c:v>
                </c:pt>
                <c:pt idx="5578">
                  <c:v>15.430425833333334</c:v>
                </c:pt>
                <c:pt idx="5579">
                  <c:v>15.431271666666667</c:v>
                </c:pt>
                <c:pt idx="5580">
                  <c:v>15.432119444444446</c:v>
                </c:pt>
                <c:pt idx="5581">
                  <c:v>15.432965277777779</c:v>
                </c:pt>
                <c:pt idx="5582">
                  <c:v>15.433811388888891</c:v>
                </c:pt>
                <c:pt idx="5583">
                  <c:v>15.434657222222224</c:v>
                </c:pt>
                <c:pt idx="5584">
                  <c:v>15.435503055555557</c:v>
                </c:pt>
                <c:pt idx="5585">
                  <c:v>15.436355833333334</c:v>
                </c:pt>
                <c:pt idx="5586">
                  <c:v>15.437201944444446</c:v>
                </c:pt>
                <c:pt idx="5587">
                  <c:v>15.438050833333335</c:v>
                </c:pt>
                <c:pt idx="5588">
                  <c:v>15.438896944444446</c:v>
                </c:pt>
                <c:pt idx="5589">
                  <c:v>15.439742777777779</c:v>
                </c:pt>
                <c:pt idx="5590">
                  <c:v>15.440588611111112</c:v>
                </c:pt>
                <c:pt idx="5591">
                  <c:v>15.441434722222223</c:v>
                </c:pt>
                <c:pt idx="5592">
                  <c:v>15.442280555555556</c:v>
                </c:pt>
                <c:pt idx="5593">
                  <c:v>15.44312638888889</c:v>
                </c:pt>
                <c:pt idx="5594">
                  <c:v>15.443972500000001</c:v>
                </c:pt>
                <c:pt idx="5595">
                  <c:v>15.444818611111113</c:v>
                </c:pt>
                <c:pt idx="5596">
                  <c:v>15.445664722222222</c:v>
                </c:pt>
                <c:pt idx="5597">
                  <c:v>15.446510555555557</c:v>
                </c:pt>
                <c:pt idx="5598">
                  <c:v>15.447363055555556</c:v>
                </c:pt>
                <c:pt idx="5599">
                  <c:v>15.448209166666668</c:v>
                </c:pt>
                <c:pt idx="5600">
                  <c:v>15.449055277777779</c:v>
                </c:pt>
                <c:pt idx="5601">
                  <c:v>15.4499025</c:v>
                </c:pt>
                <c:pt idx="5602">
                  <c:v>15.450748611111113</c:v>
                </c:pt>
                <c:pt idx="5603">
                  <c:v>15.451594444444446</c:v>
                </c:pt>
                <c:pt idx="5604">
                  <c:v>15.452443611111113</c:v>
                </c:pt>
                <c:pt idx="5605">
                  <c:v>15.453289444444446</c:v>
                </c:pt>
                <c:pt idx="5606">
                  <c:v>15.454135277777779</c:v>
                </c:pt>
                <c:pt idx="5607">
                  <c:v>15.454981666666669</c:v>
                </c:pt>
                <c:pt idx="5608">
                  <c:v>15.455827500000002</c:v>
                </c:pt>
                <c:pt idx="5609">
                  <c:v>15.456673611111112</c:v>
                </c:pt>
                <c:pt idx="5610">
                  <c:v>15.457519444444445</c:v>
                </c:pt>
                <c:pt idx="5611">
                  <c:v>15.45837638888889</c:v>
                </c:pt>
                <c:pt idx="5612">
                  <c:v>15.459222500000001</c:v>
                </c:pt>
                <c:pt idx="5613">
                  <c:v>15.460068333333336</c:v>
                </c:pt>
                <c:pt idx="5614">
                  <c:v>15.460914166666669</c:v>
                </c:pt>
                <c:pt idx="5615">
                  <c:v>15.461760555555557</c:v>
                </c:pt>
                <c:pt idx="5616">
                  <c:v>15.46260638888889</c:v>
                </c:pt>
                <c:pt idx="5617">
                  <c:v>15.463452222222223</c:v>
                </c:pt>
                <c:pt idx="5618">
                  <c:v>15.464298333333335</c:v>
                </c:pt>
                <c:pt idx="5619">
                  <c:v>15.465144166666668</c:v>
                </c:pt>
                <c:pt idx="5620">
                  <c:v>15.465990277777779</c:v>
                </c:pt>
                <c:pt idx="5621">
                  <c:v>15.46683777777778</c:v>
                </c:pt>
                <c:pt idx="5622">
                  <c:v>15.467686666666669</c:v>
                </c:pt>
                <c:pt idx="5623">
                  <c:v>15.468532777777778</c:v>
                </c:pt>
                <c:pt idx="5624">
                  <c:v>15.469385277777778</c:v>
                </c:pt>
                <c:pt idx="5625">
                  <c:v>15.470231111111111</c:v>
                </c:pt>
                <c:pt idx="5626">
                  <c:v>15.471077500000002</c:v>
                </c:pt>
                <c:pt idx="5627">
                  <c:v>15.471923333333335</c:v>
                </c:pt>
                <c:pt idx="5628">
                  <c:v>15.472769444444445</c:v>
                </c:pt>
                <c:pt idx="5629">
                  <c:v>15.473615277777778</c:v>
                </c:pt>
                <c:pt idx="5630">
                  <c:v>15.474461111111111</c:v>
                </c:pt>
                <c:pt idx="5631">
                  <c:v>15.475307222222224</c:v>
                </c:pt>
                <c:pt idx="5632">
                  <c:v>15.476153055555557</c:v>
                </c:pt>
                <c:pt idx="5633">
                  <c:v>15.47699888888889</c:v>
                </c:pt>
                <c:pt idx="5634">
                  <c:v>15.477845000000002</c:v>
                </c:pt>
                <c:pt idx="5635">
                  <c:v>15.478690833333335</c:v>
                </c:pt>
                <c:pt idx="5636">
                  <c:v>15.479537222222223</c:v>
                </c:pt>
                <c:pt idx="5637">
                  <c:v>15.480389722222224</c:v>
                </c:pt>
                <c:pt idx="5638">
                  <c:v>15.481235555555557</c:v>
                </c:pt>
                <c:pt idx="5639">
                  <c:v>15.482084722222224</c:v>
                </c:pt>
                <c:pt idx="5640">
                  <c:v>15.482930555555557</c:v>
                </c:pt>
                <c:pt idx="5641">
                  <c:v>15.48377638888889</c:v>
                </c:pt>
                <c:pt idx="5642">
                  <c:v>15.484627500000002</c:v>
                </c:pt>
                <c:pt idx="5643">
                  <c:v>15.485473611111113</c:v>
                </c:pt>
                <c:pt idx="5644">
                  <c:v>15.486319722222223</c:v>
                </c:pt>
                <c:pt idx="5645">
                  <c:v>15.487165555555556</c:v>
                </c:pt>
                <c:pt idx="5646">
                  <c:v>15.488011666666669</c:v>
                </c:pt>
                <c:pt idx="5647">
                  <c:v>15.488857500000002</c:v>
                </c:pt>
                <c:pt idx="5648">
                  <c:v>15.489703333333335</c:v>
                </c:pt>
                <c:pt idx="5649">
                  <c:v>15.490549444444445</c:v>
                </c:pt>
                <c:pt idx="5650">
                  <c:v>15.491402222222224</c:v>
                </c:pt>
                <c:pt idx="5651">
                  <c:v>15.492248055555557</c:v>
                </c:pt>
                <c:pt idx="5652">
                  <c:v>15.493094166666669</c:v>
                </c:pt>
                <c:pt idx="5653">
                  <c:v>15.493940000000002</c:v>
                </c:pt>
                <c:pt idx="5654">
                  <c:v>15.494785833333335</c:v>
                </c:pt>
                <c:pt idx="5655">
                  <c:v>15.495631944444446</c:v>
                </c:pt>
                <c:pt idx="5656">
                  <c:v>15.496478055555556</c:v>
                </c:pt>
                <c:pt idx="5657">
                  <c:v>15.497327222222223</c:v>
                </c:pt>
                <c:pt idx="5658">
                  <c:v>15.498173055555558</c:v>
                </c:pt>
                <c:pt idx="5659">
                  <c:v>15.499018888888891</c:v>
                </c:pt>
                <c:pt idx="5660">
                  <c:v>15.499865000000002</c:v>
                </c:pt>
                <c:pt idx="5661">
                  <c:v>15.500710833333335</c:v>
                </c:pt>
                <c:pt idx="5662">
                  <c:v>15.501558611111111</c:v>
                </c:pt>
                <c:pt idx="5663">
                  <c:v>15.502411111111112</c:v>
                </c:pt>
                <c:pt idx="5664">
                  <c:v>15.503256944444445</c:v>
                </c:pt>
                <c:pt idx="5665">
                  <c:v>15.504102777777778</c:v>
                </c:pt>
                <c:pt idx="5666">
                  <c:v>15.504949166666668</c:v>
                </c:pt>
                <c:pt idx="5667">
                  <c:v>15.505795000000001</c:v>
                </c:pt>
                <c:pt idx="5668">
                  <c:v>15.506641111111112</c:v>
                </c:pt>
                <c:pt idx="5669">
                  <c:v>15.507486944444445</c:v>
                </c:pt>
                <c:pt idx="5670">
                  <c:v>15.508332777777779</c:v>
                </c:pt>
                <c:pt idx="5671">
                  <c:v>15.50917888888889</c:v>
                </c:pt>
                <c:pt idx="5672">
                  <c:v>15.510024722222223</c:v>
                </c:pt>
                <c:pt idx="5673">
                  <c:v>15.510870555555556</c:v>
                </c:pt>
                <c:pt idx="5674">
                  <c:v>15.511719722222225</c:v>
                </c:pt>
                <c:pt idx="5675">
                  <c:v>15.512565555555557</c:v>
                </c:pt>
                <c:pt idx="5676">
                  <c:v>15.513418333333334</c:v>
                </c:pt>
                <c:pt idx="5677">
                  <c:v>15.514264444444446</c:v>
                </c:pt>
                <c:pt idx="5678">
                  <c:v>15.515110277777779</c:v>
                </c:pt>
                <c:pt idx="5679">
                  <c:v>15.51595638888889</c:v>
                </c:pt>
                <c:pt idx="5680">
                  <c:v>15.516802222222223</c:v>
                </c:pt>
                <c:pt idx="5681">
                  <c:v>15.517648333333334</c:v>
                </c:pt>
                <c:pt idx="5682">
                  <c:v>15.518494444444446</c:v>
                </c:pt>
                <c:pt idx="5683">
                  <c:v>15.519341666666667</c:v>
                </c:pt>
                <c:pt idx="5684">
                  <c:v>15.520187777777778</c:v>
                </c:pt>
                <c:pt idx="5685">
                  <c:v>15.521033611111111</c:v>
                </c:pt>
                <c:pt idx="5686">
                  <c:v>15.521879444444446</c:v>
                </c:pt>
                <c:pt idx="5687">
                  <c:v>15.522725555555557</c:v>
                </c:pt>
                <c:pt idx="5688">
                  <c:v>15.523571666666669</c:v>
                </c:pt>
                <c:pt idx="5689">
                  <c:v>15.524424166666668</c:v>
                </c:pt>
                <c:pt idx="5690">
                  <c:v>15.525270000000001</c:v>
                </c:pt>
                <c:pt idx="5691">
                  <c:v>15.526119166666668</c:v>
                </c:pt>
                <c:pt idx="5692">
                  <c:v>15.52696527777778</c:v>
                </c:pt>
                <c:pt idx="5693">
                  <c:v>15.527811388888889</c:v>
                </c:pt>
                <c:pt idx="5694">
                  <c:v>15.528663333333334</c:v>
                </c:pt>
                <c:pt idx="5695">
                  <c:v>15.529509166666667</c:v>
                </c:pt>
                <c:pt idx="5696">
                  <c:v>15.530355</c:v>
                </c:pt>
                <c:pt idx="5697">
                  <c:v>15.531201111111113</c:v>
                </c:pt>
                <c:pt idx="5698">
                  <c:v>15.532046944444446</c:v>
                </c:pt>
                <c:pt idx="5699">
                  <c:v>15.532893055555558</c:v>
                </c:pt>
                <c:pt idx="5700">
                  <c:v>15.533738888888891</c:v>
                </c:pt>
                <c:pt idx="5701">
                  <c:v>15.534584722222224</c:v>
                </c:pt>
                <c:pt idx="5702">
                  <c:v>15.5354375</c:v>
                </c:pt>
                <c:pt idx="5703">
                  <c:v>15.536285277777779</c:v>
                </c:pt>
                <c:pt idx="5704">
                  <c:v>15.537131111111112</c:v>
                </c:pt>
                <c:pt idx="5705">
                  <c:v>15.537977222222224</c:v>
                </c:pt>
                <c:pt idx="5706">
                  <c:v>15.538823055555557</c:v>
                </c:pt>
                <c:pt idx="5707">
                  <c:v>15.53966888888889</c:v>
                </c:pt>
                <c:pt idx="5708">
                  <c:v>15.540518055555557</c:v>
                </c:pt>
                <c:pt idx="5709">
                  <c:v>15.54136388888889</c:v>
                </c:pt>
                <c:pt idx="5710">
                  <c:v>15.542210000000001</c:v>
                </c:pt>
                <c:pt idx="5711">
                  <c:v>15.543055833333334</c:v>
                </c:pt>
                <c:pt idx="5712">
                  <c:v>15.543901666666667</c:v>
                </c:pt>
                <c:pt idx="5713">
                  <c:v>15.544748055555557</c:v>
                </c:pt>
                <c:pt idx="5714">
                  <c:v>15.54559388888889</c:v>
                </c:pt>
                <c:pt idx="5715">
                  <c:v>15.54644638888889</c:v>
                </c:pt>
                <c:pt idx="5716">
                  <c:v>15.547292222222223</c:v>
                </c:pt>
                <c:pt idx="5717">
                  <c:v>15.548138611111114</c:v>
                </c:pt>
                <c:pt idx="5718">
                  <c:v>15.548984444444446</c:v>
                </c:pt>
                <c:pt idx="5719">
                  <c:v>15.549830555555557</c:v>
                </c:pt>
                <c:pt idx="5720">
                  <c:v>15.55067638888889</c:v>
                </c:pt>
                <c:pt idx="5721">
                  <c:v>15.551522222222223</c:v>
                </c:pt>
                <c:pt idx="5722">
                  <c:v>15.552368333333334</c:v>
                </c:pt>
                <c:pt idx="5723">
                  <c:v>15.553214166666667</c:v>
                </c:pt>
                <c:pt idx="5724">
                  <c:v>15.554059722222224</c:v>
                </c:pt>
                <c:pt idx="5725">
                  <c:v>15.554905833333335</c:v>
                </c:pt>
                <c:pt idx="5726">
                  <c:v>15.555755000000001</c:v>
                </c:pt>
                <c:pt idx="5727">
                  <c:v>15.556600833333334</c:v>
                </c:pt>
                <c:pt idx="5728">
                  <c:v>15.557446666666667</c:v>
                </c:pt>
                <c:pt idx="5729">
                  <c:v>15.558299444444446</c:v>
                </c:pt>
                <c:pt idx="5730">
                  <c:v>15.559145555555556</c:v>
                </c:pt>
                <c:pt idx="5731">
                  <c:v>15.559991388888889</c:v>
                </c:pt>
                <c:pt idx="5732">
                  <c:v>15.560837222222222</c:v>
                </c:pt>
                <c:pt idx="5733">
                  <c:v>15.561683333333335</c:v>
                </c:pt>
                <c:pt idx="5734">
                  <c:v>15.562529166666668</c:v>
                </c:pt>
                <c:pt idx="5735">
                  <c:v>15.563375000000001</c:v>
                </c:pt>
                <c:pt idx="5736">
                  <c:v>15.564221388888889</c:v>
                </c:pt>
                <c:pt idx="5737">
                  <c:v>15.565067222222224</c:v>
                </c:pt>
                <c:pt idx="5738">
                  <c:v>15.565913333333334</c:v>
                </c:pt>
                <c:pt idx="5739">
                  <c:v>15.566759166666667</c:v>
                </c:pt>
                <c:pt idx="5740">
                  <c:v>15.567605</c:v>
                </c:pt>
                <c:pt idx="5741">
                  <c:v>15.568451111111113</c:v>
                </c:pt>
                <c:pt idx="5742">
                  <c:v>15.569303888888889</c:v>
                </c:pt>
                <c:pt idx="5743">
                  <c:v>15.570149722222222</c:v>
                </c:pt>
                <c:pt idx="5744">
                  <c:v>15.571000277777779</c:v>
                </c:pt>
                <c:pt idx="5745">
                  <c:v>15.571846111111112</c:v>
                </c:pt>
                <c:pt idx="5746">
                  <c:v>15.572692222222223</c:v>
                </c:pt>
                <c:pt idx="5747">
                  <c:v>15.573538333333335</c:v>
                </c:pt>
                <c:pt idx="5748">
                  <c:v>15.574384166666668</c:v>
                </c:pt>
                <c:pt idx="5749">
                  <c:v>15.575230277777779</c:v>
                </c:pt>
                <c:pt idx="5750">
                  <c:v>15.576076111111112</c:v>
                </c:pt>
                <c:pt idx="5751">
                  <c:v>15.576921944444447</c:v>
                </c:pt>
                <c:pt idx="5752">
                  <c:v>15.577768055555556</c:v>
                </c:pt>
                <c:pt idx="5753">
                  <c:v>15.57861388888889</c:v>
                </c:pt>
                <c:pt idx="5754">
                  <c:v>15.579460000000001</c:v>
                </c:pt>
                <c:pt idx="5755">
                  <c:v>15.580316944444446</c:v>
                </c:pt>
                <c:pt idx="5756">
                  <c:v>15.581163055555557</c:v>
                </c:pt>
                <c:pt idx="5757">
                  <c:v>15.582009166666669</c:v>
                </c:pt>
                <c:pt idx="5758">
                  <c:v>15.582855000000002</c:v>
                </c:pt>
                <c:pt idx="5759">
                  <c:v>15.583700833333335</c:v>
                </c:pt>
                <c:pt idx="5760">
                  <c:v>15.584546944444446</c:v>
                </c:pt>
                <c:pt idx="5761">
                  <c:v>15.585395833333335</c:v>
                </c:pt>
                <c:pt idx="5762">
                  <c:v>15.586241944444446</c:v>
                </c:pt>
                <c:pt idx="5763">
                  <c:v>15.587087777777779</c:v>
                </c:pt>
                <c:pt idx="5764">
                  <c:v>15.587935555555557</c:v>
                </c:pt>
                <c:pt idx="5765">
                  <c:v>15.58878138888889</c:v>
                </c:pt>
                <c:pt idx="5766">
                  <c:v>15.589627500000002</c:v>
                </c:pt>
                <c:pt idx="5767">
                  <c:v>15.590473333333335</c:v>
                </c:pt>
                <c:pt idx="5768">
                  <c:v>15.591326111111112</c:v>
                </c:pt>
                <c:pt idx="5769">
                  <c:v>15.592171944444445</c:v>
                </c:pt>
                <c:pt idx="5770">
                  <c:v>15.593018055555557</c:v>
                </c:pt>
                <c:pt idx="5771">
                  <c:v>15.59386388888889</c:v>
                </c:pt>
                <c:pt idx="5772">
                  <c:v>15.594709722222223</c:v>
                </c:pt>
                <c:pt idx="5773">
                  <c:v>15.595555833333336</c:v>
                </c:pt>
                <c:pt idx="5774">
                  <c:v>15.596401666666669</c:v>
                </c:pt>
                <c:pt idx="5775">
                  <c:v>15.597247500000002</c:v>
                </c:pt>
                <c:pt idx="5776">
                  <c:v>15.59809388888889</c:v>
                </c:pt>
                <c:pt idx="5777">
                  <c:v>15.598939722222223</c:v>
                </c:pt>
                <c:pt idx="5778">
                  <c:v>15.599785833333335</c:v>
                </c:pt>
                <c:pt idx="5779">
                  <c:v>15.600634722222225</c:v>
                </c:pt>
                <c:pt idx="5780">
                  <c:v>15.601480833333333</c:v>
                </c:pt>
                <c:pt idx="5781">
                  <c:v>15.602333611111113</c:v>
                </c:pt>
                <c:pt idx="5782">
                  <c:v>15.603179444444446</c:v>
                </c:pt>
                <c:pt idx="5783">
                  <c:v>15.604025277777779</c:v>
                </c:pt>
                <c:pt idx="5784">
                  <c:v>15.60487138888889</c:v>
                </c:pt>
                <c:pt idx="5785">
                  <c:v>15.605718888888891</c:v>
                </c:pt>
                <c:pt idx="5786">
                  <c:v>15.606565000000002</c:v>
                </c:pt>
                <c:pt idx="5787">
                  <c:v>15.607410833333335</c:v>
                </c:pt>
                <c:pt idx="5788">
                  <c:v>15.608256666666668</c:v>
                </c:pt>
                <c:pt idx="5789">
                  <c:v>15.609102777777778</c:v>
                </c:pt>
                <c:pt idx="5790">
                  <c:v>15.609948611111111</c:v>
                </c:pt>
                <c:pt idx="5791">
                  <c:v>15.610794444444446</c:v>
                </c:pt>
                <c:pt idx="5792">
                  <c:v>15.611640555555557</c:v>
                </c:pt>
                <c:pt idx="5793">
                  <c:v>15.61248638888889</c:v>
                </c:pt>
                <c:pt idx="5794">
                  <c:v>15.613339166666668</c:v>
                </c:pt>
                <c:pt idx="5795">
                  <c:v>15.614185277777779</c:v>
                </c:pt>
                <c:pt idx="5796">
                  <c:v>15.615034166666668</c:v>
                </c:pt>
                <c:pt idx="5797">
                  <c:v>15.61588027777778</c:v>
                </c:pt>
                <c:pt idx="5798">
                  <c:v>15.616726111111113</c:v>
                </c:pt>
                <c:pt idx="5799">
                  <c:v>15.617571944444446</c:v>
                </c:pt>
                <c:pt idx="5800">
                  <c:v>15.618418055555557</c:v>
                </c:pt>
                <c:pt idx="5801">
                  <c:v>15.619264166666667</c:v>
                </c:pt>
                <c:pt idx="5802">
                  <c:v>15.62011</c:v>
                </c:pt>
                <c:pt idx="5803">
                  <c:v>15.620956111111113</c:v>
                </c:pt>
                <c:pt idx="5804">
                  <c:v>15.621801944444446</c:v>
                </c:pt>
                <c:pt idx="5805">
                  <c:v>15.622649444444445</c:v>
                </c:pt>
                <c:pt idx="5806">
                  <c:v>15.623495277777778</c:v>
                </c:pt>
                <c:pt idx="5807">
                  <c:v>15.624348055555558</c:v>
                </c:pt>
                <c:pt idx="5808">
                  <c:v>15.625193888888891</c:v>
                </c:pt>
                <c:pt idx="5809">
                  <c:v>15.626040000000001</c:v>
                </c:pt>
                <c:pt idx="5810">
                  <c:v>15.626885833333334</c:v>
                </c:pt>
                <c:pt idx="5811">
                  <c:v>15.627732222222225</c:v>
                </c:pt>
                <c:pt idx="5812">
                  <c:v>15.628578055555558</c:v>
                </c:pt>
                <c:pt idx="5813">
                  <c:v>15.629427222222223</c:v>
                </c:pt>
                <c:pt idx="5814">
                  <c:v>15.630273055555556</c:v>
                </c:pt>
                <c:pt idx="5815">
                  <c:v>15.63111888888889</c:v>
                </c:pt>
                <c:pt idx="5816">
                  <c:v>15.631965000000001</c:v>
                </c:pt>
                <c:pt idx="5817">
                  <c:v>15.632810833333334</c:v>
                </c:pt>
                <c:pt idx="5818">
                  <c:v>15.633656666666667</c:v>
                </c:pt>
                <c:pt idx="5819">
                  <c:v>15.634502777777779</c:v>
                </c:pt>
                <c:pt idx="5820">
                  <c:v>15.635355555555556</c:v>
                </c:pt>
                <c:pt idx="5821">
                  <c:v>15.636201388888889</c:v>
                </c:pt>
                <c:pt idx="5822">
                  <c:v>15.637047500000001</c:v>
                </c:pt>
                <c:pt idx="5823">
                  <c:v>15.637893333333334</c:v>
                </c:pt>
                <c:pt idx="5824">
                  <c:v>15.638739444444447</c:v>
                </c:pt>
                <c:pt idx="5825">
                  <c:v>15.639585555555556</c:v>
                </c:pt>
                <c:pt idx="5826">
                  <c:v>15.640432777777779</c:v>
                </c:pt>
                <c:pt idx="5827">
                  <c:v>15.641278888888891</c:v>
                </c:pt>
                <c:pt idx="5828">
                  <c:v>15.642124722222224</c:v>
                </c:pt>
                <c:pt idx="5829">
                  <c:v>15.642970555555557</c:v>
                </c:pt>
                <c:pt idx="5830">
                  <c:v>15.643816666666668</c:v>
                </c:pt>
                <c:pt idx="5831">
                  <c:v>15.644665555555557</c:v>
                </c:pt>
                <c:pt idx="5832">
                  <c:v>15.645511944444445</c:v>
                </c:pt>
                <c:pt idx="5833">
                  <c:v>15.646364444444446</c:v>
                </c:pt>
                <c:pt idx="5834">
                  <c:v>15.647210277777779</c:v>
                </c:pt>
                <c:pt idx="5835">
                  <c:v>15.648056111111114</c:v>
                </c:pt>
                <c:pt idx="5836">
                  <c:v>15.648902500000002</c:v>
                </c:pt>
                <c:pt idx="5837">
                  <c:v>15.649748333333335</c:v>
                </c:pt>
                <c:pt idx="5838">
                  <c:v>15.650594444444446</c:v>
                </c:pt>
                <c:pt idx="5839">
                  <c:v>15.651440277777779</c:v>
                </c:pt>
                <c:pt idx="5840">
                  <c:v>15.652286111111113</c:v>
                </c:pt>
                <c:pt idx="5841">
                  <c:v>15.653132222222222</c:v>
                </c:pt>
                <c:pt idx="5842">
                  <c:v>15.653978055555557</c:v>
                </c:pt>
                <c:pt idx="5843">
                  <c:v>15.65482388888889</c:v>
                </c:pt>
                <c:pt idx="5844">
                  <c:v>15.655670000000001</c:v>
                </c:pt>
                <c:pt idx="5845">
                  <c:v>15.656515833333334</c:v>
                </c:pt>
                <c:pt idx="5846">
                  <c:v>15.65737027777778</c:v>
                </c:pt>
                <c:pt idx="5847">
                  <c:v>15.65821638888889</c:v>
                </c:pt>
                <c:pt idx="5848">
                  <c:v>15.659065000000002</c:v>
                </c:pt>
                <c:pt idx="5849">
                  <c:v>15.65991138888889</c:v>
                </c:pt>
                <c:pt idx="5850">
                  <c:v>15.660757222222223</c:v>
                </c:pt>
                <c:pt idx="5851">
                  <c:v>15.661603055555556</c:v>
                </c:pt>
                <c:pt idx="5852">
                  <c:v>15.662449166666669</c:v>
                </c:pt>
                <c:pt idx="5853">
                  <c:v>15.663295000000002</c:v>
                </c:pt>
                <c:pt idx="5854">
                  <c:v>15.664141111111112</c:v>
                </c:pt>
                <c:pt idx="5855">
                  <c:v>15.664986944444447</c:v>
                </c:pt>
                <c:pt idx="5856">
                  <c:v>15.66583277777778</c:v>
                </c:pt>
                <c:pt idx="5857">
                  <c:v>15.666679166666668</c:v>
                </c:pt>
                <c:pt idx="5858">
                  <c:v>15.667525000000001</c:v>
                </c:pt>
                <c:pt idx="5859">
                  <c:v>15.668377500000002</c:v>
                </c:pt>
                <c:pt idx="5860">
                  <c:v>15.669223611111113</c:v>
                </c:pt>
                <c:pt idx="5861">
                  <c:v>15.670069722222223</c:v>
                </c:pt>
                <c:pt idx="5862">
                  <c:v>15.670915555555556</c:v>
                </c:pt>
                <c:pt idx="5863">
                  <c:v>15.671761666666669</c:v>
                </c:pt>
                <c:pt idx="5864">
                  <c:v>15.672607500000002</c:v>
                </c:pt>
                <c:pt idx="5865">
                  <c:v>15.673453333333335</c:v>
                </c:pt>
                <c:pt idx="5866">
                  <c:v>15.674302500000001</c:v>
                </c:pt>
                <c:pt idx="5867">
                  <c:v>15.675150000000002</c:v>
                </c:pt>
                <c:pt idx="5868">
                  <c:v>15.675996111111111</c:v>
                </c:pt>
                <c:pt idx="5869">
                  <c:v>15.676841944444446</c:v>
                </c:pt>
                <c:pt idx="5870">
                  <c:v>15.677688055555556</c:v>
                </c:pt>
                <c:pt idx="5871">
                  <c:v>15.678533888888889</c:v>
                </c:pt>
                <c:pt idx="5872">
                  <c:v>15.679386666666668</c:v>
                </c:pt>
                <c:pt idx="5873">
                  <c:v>15.680232500000002</c:v>
                </c:pt>
                <c:pt idx="5874">
                  <c:v>15.681078611111111</c:v>
                </c:pt>
                <c:pt idx="5875">
                  <c:v>15.681924444444444</c:v>
                </c:pt>
                <c:pt idx="5876">
                  <c:v>15.682770277777779</c:v>
                </c:pt>
                <c:pt idx="5877">
                  <c:v>15.68361638888889</c:v>
                </c:pt>
                <c:pt idx="5878">
                  <c:v>15.684462222222223</c:v>
                </c:pt>
                <c:pt idx="5879">
                  <c:v>15.685308333333335</c:v>
                </c:pt>
                <c:pt idx="5880">
                  <c:v>15.686154444444446</c:v>
                </c:pt>
                <c:pt idx="5881">
                  <c:v>15.687000277777779</c:v>
                </c:pt>
                <c:pt idx="5882">
                  <c:v>15.687846388888889</c:v>
                </c:pt>
                <c:pt idx="5883">
                  <c:v>15.688695277777779</c:v>
                </c:pt>
                <c:pt idx="5884">
                  <c:v>15.689541388888891</c:v>
                </c:pt>
                <c:pt idx="5885">
                  <c:v>15.690394166666668</c:v>
                </c:pt>
                <c:pt idx="5886">
                  <c:v>15.691240000000001</c:v>
                </c:pt>
                <c:pt idx="5887">
                  <c:v>15.692087222222224</c:v>
                </c:pt>
                <c:pt idx="5888">
                  <c:v>15.692933055555557</c:v>
                </c:pt>
                <c:pt idx="5889">
                  <c:v>15.69377888888889</c:v>
                </c:pt>
                <c:pt idx="5890">
                  <c:v>15.694625000000002</c:v>
                </c:pt>
                <c:pt idx="5891">
                  <c:v>15.695470833333335</c:v>
                </c:pt>
                <c:pt idx="5892">
                  <c:v>15.696316666666668</c:v>
                </c:pt>
                <c:pt idx="5893">
                  <c:v>15.697162777777779</c:v>
                </c:pt>
                <c:pt idx="5894">
                  <c:v>15.698008611111113</c:v>
                </c:pt>
                <c:pt idx="5895">
                  <c:v>15.698855000000002</c:v>
                </c:pt>
                <c:pt idx="5896">
                  <c:v>15.699700833333335</c:v>
                </c:pt>
                <c:pt idx="5897">
                  <c:v>15.700546666666668</c:v>
                </c:pt>
                <c:pt idx="5898">
                  <c:v>15.701399444444446</c:v>
                </c:pt>
                <c:pt idx="5899">
                  <c:v>15.702245555555557</c:v>
                </c:pt>
                <c:pt idx="5900">
                  <c:v>15.70309138888889</c:v>
                </c:pt>
                <c:pt idx="5901">
                  <c:v>15.703940555555556</c:v>
                </c:pt>
                <c:pt idx="5902">
                  <c:v>15.704786388888891</c:v>
                </c:pt>
                <c:pt idx="5903">
                  <c:v>15.705632222222224</c:v>
                </c:pt>
                <c:pt idx="5904">
                  <c:v>15.706478333333335</c:v>
                </c:pt>
                <c:pt idx="5905">
                  <c:v>15.707324166666668</c:v>
                </c:pt>
                <c:pt idx="5906">
                  <c:v>15.708170277777779</c:v>
                </c:pt>
                <c:pt idx="5907">
                  <c:v>15.709016388888891</c:v>
                </c:pt>
                <c:pt idx="5908">
                  <c:v>15.709863611111112</c:v>
                </c:pt>
                <c:pt idx="5909">
                  <c:v>15.710709722222223</c:v>
                </c:pt>
                <c:pt idx="5910">
                  <c:v>15.711555555555556</c:v>
                </c:pt>
                <c:pt idx="5911">
                  <c:v>15.712408333333334</c:v>
                </c:pt>
                <c:pt idx="5912">
                  <c:v>15.713254444444445</c:v>
                </c:pt>
                <c:pt idx="5913">
                  <c:v>15.714100277777778</c:v>
                </c:pt>
                <c:pt idx="5914">
                  <c:v>15.714946111111113</c:v>
                </c:pt>
                <c:pt idx="5915">
                  <c:v>15.715792222222223</c:v>
                </c:pt>
                <c:pt idx="5916">
                  <c:v>15.716638055555556</c:v>
                </c:pt>
                <c:pt idx="5917">
                  <c:v>15.717483888888889</c:v>
                </c:pt>
                <c:pt idx="5918">
                  <c:v>15.718337222222225</c:v>
                </c:pt>
                <c:pt idx="5919">
                  <c:v>15.719183611111113</c:v>
                </c:pt>
                <c:pt idx="5920">
                  <c:v>15.720029444444446</c:v>
                </c:pt>
                <c:pt idx="5921">
                  <c:v>15.720875555555557</c:v>
                </c:pt>
                <c:pt idx="5922">
                  <c:v>15.721721388888891</c:v>
                </c:pt>
                <c:pt idx="5923">
                  <c:v>15.722567222222224</c:v>
                </c:pt>
                <c:pt idx="5924">
                  <c:v>15.723420000000001</c:v>
                </c:pt>
                <c:pt idx="5925">
                  <c:v>15.724266111111113</c:v>
                </c:pt>
                <c:pt idx="5926">
                  <c:v>15.725111944444446</c:v>
                </c:pt>
                <c:pt idx="5927">
                  <c:v>15.725957777777779</c:v>
                </c:pt>
                <c:pt idx="5928">
                  <c:v>15.726805277777778</c:v>
                </c:pt>
                <c:pt idx="5929">
                  <c:v>15.727651111111111</c:v>
                </c:pt>
                <c:pt idx="5930">
                  <c:v>15.728497500000001</c:v>
                </c:pt>
                <c:pt idx="5931">
                  <c:v>15.729343333333334</c:v>
                </c:pt>
                <c:pt idx="5932">
                  <c:v>15.730189166666669</c:v>
                </c:pt>
                <c:pt idx="5933">
                  <c:v>15.731035277777778</c:v>
                </c:pt>
                <c:pt idx="5934">
                  <c:v>15.731881111111111</c:v>
                </c:pt>
                <c:pt idx="5935">
                  <c:v>15.732727222222223</c:v>
                </c:pt>
                <c:pt idx="5936">
                  <c:v>15.733576111111113</c:v>
                </c:pt>
                <c:pt idx="5937">
                  <c:v>15.734428888888889</c:v>
                </c:pt>
                <c:pt idx="5938">
                  <c:v>15.735275000000001</c:v>
                </c:pt>
                <c:pt idx="5939">
                  <c:v>15.736120833333334</c:v>
                </c:pt>
                <c:pt idx="5940">
                  <c:v>15.736966666666667</c:v>
                </c:pt>
                <c:pt idx="5941">
                  <c:v>15.73781277777778</c:v>
                </c:pt>
                <c:pt idx="5942">
                  <c:v>15.738658888888889</c:v>
                </c:pt>
                <c:pt idx="5943">
                  <c:v>15.739504722222224</c:v>
                </c:pt>
                <c:pt idx="5944">
                  <c:v>15.740350833333334</c:v>
                </c:pt>
                <c:pt idx="5945">
                  <c:v>15.741196666666667</c:v>
                </c:pt>
                <c:pt idx="5946">
                  <c:v>15.74204277777778</c:v>
                </c:pt>
                <c:pt idx="5947">
                  <c:v>15.742888611111113</c:v>
                </c:pt>
                <c:pt idx="5948">
                  <c:v>15.743734444444446</c:v>
                </c:pt>
                <c:pt idx="5949">
                  <c:v>15.744582222222224</c:v>
                </c:pt>
                <c:pt idx="5950">
                  <c:v>15.745434722222225</c:v>
                </c:pt>
                <c:pt idx="5951">
                  <c:v>15.746280555555558</c:v>
                </c:pt>
                <c:pt idx="5952">
                  <c:v>15.747126944444446</c:v>
                </c:pt>
                <c:pt idx="5953">
                  <c:v>15.747975555555556</c:v>
                </c:pt>
                <c:pt idx="5954">
                  <c:v>15.748821944444446</c:v>
                </c:pt>
                <c:pt idx="5955">
                  <c:v>15.749667777777779</c:v>
                </c:pt>
                <c:pt idx="5956">
                  <c:v>15.750513611111113</c:v>
                </c:pt>
                <c:pt idx="5957">
                  <c:v>15.751359722222222</c:v>
                </c:pt>
                <c:pt idx="5958">
                  <c:v>15.752205555555557</c:v>
                </c:pt>
                <c:pt idx="5959">
                  <c:v>15.75305138888889</c:v>
                </c:pt>
                <c:pt idx="5960">
                  <c:v>15.753897500000001</c:v>
                </c:pt>
                <c:pt idx="5961">
                  <c:v>15.754743333333334</c:v>
                </c:pt>
                <c:pt idx="5962">
                  <c:v>15.755589444444446</c:v>
                </c:pt>
                <c:pt idx="5963">
                  <c:v>15.756441944444447</c:v>
                </c:pt>
                <c:pt idx="5964">
                  <c:v>15.757288055555556</c:v>
                </c:pt>
                <c:pt idx="5965">
                  <c:v>15.75813388888889</c:v>
                </c:pt>
                <c:pt idx="5966">
                  <c:v>15.758980277777779</c:v>
                </c:pt>
                <c:pt idx="5967">
                  <c:v>15.759826111111114</c:v>
                </c:pt>
                <c:pt idx="5968">
                  <c:v>15.760671944444447</c:v>
                </c:pt>
                <c:pt idx="5969">
                  <c:v>15.761519444444446</c:v>
                </c:pt>
                <c:pt idx="5970">
                  <c:v>15.762368611111112</c:v>
                </c:pt>
                <c:pt idx="5971">
                  <c:v>15.763214444444445</c:v>
                </c:pt>
                <c:pt idx="5972">
                  <c:v>15.76406027777778</c:v>
                </c:pt>
                <c:pt idx="5973">
                  <c:v>15.764906388888889</c:v>
                </c:pt>
                <c:pt idx="5974">
                  <c:v>15.765752222222224</c:v>
                </c:pt>
                <c:pt idx="5975">
                  <c:v>15.766598055555557</c:v>
                </c:pt>
                <c:pt idx="5976">
                  <c:v>15.767450833333335</c:v>
                </c:pt>
                <c:pt idx="5977">
                  <c:v>15.768296944444446</c:v>
                </c:pt>
                <c:pt idx="5978">
                  <c:v>15.769142777777779</c:v>
                </c:pt>
                <c:pt idx="5979">
                  <c:v>15.769989166666669</c:v>
                </c:pt>
                <c:pt idx="5980">
                  <c:v>15.770835000000002</c:v>
                </c:pt>
                <c:pt idx="5981">
                  <c:v>15.771680833333335</c:v>
                </c:pt>
                <c:pt idx="5982">
                  <c:v>15.772526944444445</c:v>
                </c:pt>
                <c:pt idx="5983">
                  <c:v>15.77337277777778</c:v>
                </c:pt>
                <c:pt idx="5984">
                  <c:v>15.774218611111113</c:v>
                </c:pt>
                <c:pt idx="5985">
                  <c:v>15.775064722222224</c:v>
                </c:pt>
                <c:pt idx="5986">
                  <c:v>15.775910555555557</c:v>
                </c:pt>
                <c:pt idx="5987">
                  <c:v>15.776756944444447</c:v>
                </c:pt>
                <c:pt idx="5988">
                  <c:v>15.777605555555557</c:v>
                </c:pt>
                <c:pt idx="5989">
                  <c:v>15.778458333333335</c:v>
                </c:pt>
                <c:pt idx="5990">
                  <c:v>15.779306111111111</c:v>
                </c:pt>
                <c:pt idx="5991">
                  <c:v>15.780151944444444</c:v>
                </c:pt>
                <c:pt idx="5992">
                  <c:v>15.780997777777779</c:v>
                </c:pt>
                <c:pt idx="5993">
                  <c:v>15.78184388888889</c:v>
                </c:pt>
                <c:pt idx="5994">
                  <c:v>15.782689722222223</c:v>
                </c:pt>
                <c:pt idx="5995">
                  <c:v>15.783535833333335</c:v>
                </c:pt>
                <c:pt idx="5996">
                  <c:v>15.784381666666668</c:v>
                </c:pt>
                <c:pt idx="5997">
                  <c:v>15.785227500000001</c:v>
                </c:pt>
                <c:pt idx="5998">
                  <c:v>15.786073611111112</c:v>
                </c:pt>
                <c:pt idx="5999">
                  <c:v>15.786919444444447</c:v>
                </c:pt>
                <c:pt idx="6000">
                  <c:v>15.787765555555556</c:v>
                </c:pt>
                <c:pt idx="6001">
                  <c:v>15.788611666666668</c:v>
                </c:pt>
                <c:pt idx="6002">
                  <c:v>15.789464166666669</c:v>
                </c:pt>
                <c:pt idx="6003">
                  <c:v>15.790310000000002</c:v>
                </c:pt>
                <c:pt idx="6004">
                  <c:v>15.79115638888889</c:v>
                </c:pt>
                <c:pt idx="6005">
                  <c:v>15.792005000000001</c:v>
                </c:pt>
                <c:pt idx="6006">
                  <c:v>15.79285138888889</c:v>
                </c:pt>
                <c:pt idx="6007">
                  <c:v>15.793697222222224</c:v>
                </c:pt>
                <c:pt idx="6008">
                  <c:v>15.794543055555557</c:v>
                </c:pt>
                <c:pt idx="6009">
                  <c:v>15.795389166666668</c:v>
                </c:pt>
                <c:pt idx="6010">
                  <c:v>15.796236388888889</c:v>
                </c:pt>
                <c:pt idx="6011">
                  <c:v>15.797082500000002</c:v>
                </c:pt>
                <c:pt idx="6012">
                  <c:v>15.797928333333335</c:v>
                </c:pt>
                <c:pt idx="6013">
                  <c:v>15.798774166666668</c:v>
                </c:pt>
                <c:pt idx="6014">
                  <c:v>15.799620555555556</c:v>
                </c:pt>
                <c:pt idx="6015">
                  <c:v>15.800473055555557</c:v>
                </c:pt>
                <c:pt idx="6016">
                  <c:v>15.80131888888889</c:v>
                </c:pt>
                <c:pt idx="6017">
                  <c:v>15.802164722222223</c:v>
                </c:pt>
                <c:pt idx="6018">
                  <c:v>15.803011111111111</c:v>
                </c:pt>
                <c:pt idx="6019">
                  <c:v>15.803856944444446</c:v>
                </c:pt>
                <c:pt idx="6020">
                  <c:v>15.804703055555557</c:v>
                </c:pt>
                <c:pt idx="6021">
                  <c:v>15.80554888888889</c:v>
                </c:pt>
                <c:pt idx="6022">
                  <c:v>15.806394722222223</c:v>
                </c:pt>
                <c:pt idx="6023">
                  <c:v>15.807243888888891</c:v>
                </c:pt>
                <c:pt idx="6024">
                  <c:v>15.808089722222224</c:v>
                </c:pt>
                <c:pt idx="6025">
                  <c:v>15.808935833333335</c:v>
                </c:pt>
                <c:pt idx="6026">
                  <c:v>15.809781666666668</c:v>
                </c:pt>
                <c:pt idx="6027">
                  <c:v>15.810627500000002</c:v>
                </c:pt>
                <c:pt idx="6028">
                  <c:v>15.811480277777779</c:v>
                </c:pt>
                <c:pt idx="6029">
                  <c:v>15.81232638888889</c:v>
                </c:pt>
                <c:pt idx="6030">
                  <c:v>15.813172222222224</c:v>
                </c:pt>
                <c:pt idx="6031">
                  <c:v>15.814020000000001</c:v>
                </c:pt>
                <c:pt idx="6032">
                  <c:v>15.814865833333334</c:v>
                </c:pt>
                <c:pt idx="6033">
                  <c:v>15.815711666666669</c:v>
                </c:pt>
                <c:pt idx="6034">
                  <c:v>15.816557777777778</c:v>
                </c:pt>
                <c:pt idx="6035">
                  <c:v>15.817403611111112</c:v>
                </c:pt>
                <c:pt idx="6036">
                  <c:v>15.818249722222223</c:v>
                </c:pt>
                <c:pt idx="6037">
                  <c:v>15.819095555555556</c:v>
                </c:pt>
                <c:pt idx="6038">
                  <c:v>15.819941666666669</c:v>
                </c:pt>
                <c:pt idx="6039">
                  <c:v>15.820787777777779</c:v>
                </c:pt>
                <c:pt idx="6040">
                  <c:v>15.821636666666667</c:v>
                </c:pt>
                <c:pt idx="6041">
                  <c:v>15.822489166666667</c:v>
                </c:pt>
                <c:pt idx="6042">
                  <c:v>15.82333527777778</c:v>
                </c:pt>
                <c:pt idx="6043">
                  <c:v>15.824181111111113</c:v>
                </c:pt>
                <c:pt idx="6044">
                  <c:v>15.825027222222223</c:v>
                </c:pt>
                <c:pt idx="6045">
                  <c:v>15.825873333333334</c:v>
                </c:pt>
                <c:pt idx="6046">
                  <c:v>15.826719166666667</c:v>
                </c:pt>
                <c:pt idx="6047">
                  <c:v>15.827565277777779</c:v>
                </c:pt>
                <c:pt idx="6048">
                  <c:v>15.828411111111112</c:v>
                </c:pt>
                <c:pt idx="6049">
                  <c:v>15.829256944444445</c:v>
                </c:pt>
                <c:pt idx="6050">
                  <c:v>15.830103055555558</c:v>
                </c:pt>
                <c:pt idx="6051">
                  <c:v>15.830950555555557</c:v>
                </c:pt>
                <c:pt idx="6052">
                  <c:v>15.831796666666667</c:v>
                </c:pt>
                <c:pt idx="6053">
                  <c:v>15.832642500000002</c:v>
                </c:pt>
                <c:pt idx="6054">
                  <c:v>15.833495277777779</c:v>
                </c:pt>
                <c:pt idx="6055">
                  <c:v>15.834341111111112</c:v>
                </c:pt>
                <c:pt idx="6056">
                  <c:v>15.835187222222224</c:v>
                </c:pt>
                <c:pt idx="6057">
                  <c:v>15.836036111111113</c:v>
                </c:pt>
                <c:pt idx="6058">
                  <c:v>15.836882222222222</c:v>
                </c:pt>
                <c:pt idx="6059">
                  <c:v>15.837728055555557</c:v>
                </c:pt>
                <c:pt idx="6060">
                  <c:v>15.83857388888889</c:v>
                </c:pt>
                <c:pt idx="6061">
                  <c:v>15.83942</c:v>
                </c:pt>
                <c:pt idx="6062">
                  <c:v>15.840265833333333</c:v>
                </c:pt>
                <c:pt idx="6063">
                  <c:v>15.841111944444446</c:v>
                </c:pt>
                <c:pt idx="6064">
                  <c:v>15.841958055555557</c:v>
                </c:pt>
                <c:pt idx="6065">
                  <c:v>15.842803888888891</c:v>
                </c:pt>
                <c:pt idx="6066">
                  <c:v>15.84365</c:v>
                </c:pt>
                <c:pt idx="6067">
                  <c:v>15.84450277777778</c:v>
                </c:pt>
                <c:pt idx="6068">
                  <c:v>15.845348611111113</c:v>
                </c:pt>
                <c:pt idx="6069">
                  <c:v>15.846194444444446</c:v>
                </c:pt>
                <c:pt idx="6070">
                  <c:v>15.847040555555557</c:v>
                </c:pt>
                <c:pt idx="6071">
                  <c:v>15.84788638888889</c:v>
                </c:pt>
                <c:pt idx="6072">
                  <c:v>15.848734166666667</c:v>
                </c:pt>
                <c:pt idx="6073">
                  <c:v>15.849580000000001</c:v>
                </c:pt>
                <c:pt idx="6074">
                  <c:v>15.850425833333334</c:v>
                </c:pt>
                <c:pt idx="6075">
                  <c:v>15.851275000000001</c:v>
                </c:pt>
                <c:pt idx="6076">
                  <c:v>15.852120833333334</c:v>
                </c:pt>
                <c:pt idx="6077">
                  <c:v>15.852966944444447</c:v>
                </c:pt>
                <c:pt idx="6078">
                  <c:v>15.85381277777778</c:v>
                </c:pt>
                <c:pt idx="6079">
                  <c:v>15.85465888888889</c:v>
                </c:pt>
                <c:pt idx="6080">
                  <c:v>15.855515833333335</c:v>
                </c:pt>
                <c:pt idx="6081">
                  <c:v>15.856361666666668</c:v>
                </c:pt>
                <c:pt idx="6082">
                  <c:v>15.857207777777779</c:v>
                </c:pt>
                <c:pt idx="6083">
                  <c:v>15.858053611111112</c:v>
                </c:pt>
                <c:pt idx="6084">
                  <c:v>15.858899444444447</c:v>
                </c:pt>
                <c:pt idx="6085">
                  <c:v>15.859745833333335</c:v>
                </c:pt>
                <c:pt idx="6086">
                  <c:v>15.860591666666668</c:v>
                </c:pt>
                <c:pt idx="6087">
                  <c:v>15.861437500000001</c:v>
                </c:pt>
                <c:pt idx="6088">
                  <c:v>15.862283611111113</c:v>
                </c:pt>
                <c:pt idx="6089">
                  <c:v>15.863129444444446</c:v>
                </c:pt>
                <c:pt idx="6090">
                  <c:v>15.863975555555557</c:v>
                </c:pt>
                <c:pt idx="6091">
                  <c:v>15.86482138888889</c:v>
                </c:pt>
                <c:pt idx="6092">
                  <c:v>15.865671944444447</c:v>
                </c:pt>
                <c:pt idx="6093">
                  <c:v>15.866524722222223</c:v>
                </c:pt>
                <c:pt idx="6094">
                  <c:v>15.867370555555556</c:v>
                </c:pt>
                <c:pt idx="6095">
                  <c:v>15.868216388888889</c:v>
                </c:pt>
                <c:pt idx="6096">
                  <c:v>15.869062500000002</c:v>
                </c:pt>
                <c:pt idx="6097">
                  <c:v>15.869908611111113</c:v>
                </c:pt>
                <c:pt idx="6098">
                  <c:v>15.870754722222223</c:v>
                </c:pt>
                <c:pt idx="6099">
                  <c:v>15.871600555555556</c:v>
                </c:pt>
                <c:pt idx="6100">
                  <c:v>15.872446388888889</c:v>
                </c:pt>
                <c:pt idx="6101">
                  <c:v>15.873292500000002</c:v>
                </c:pt>
                <c:pt idx="6102">
                  <c:v>15.874138333333335</c:v>
                </c:pt>
                <c:pt idx="6103">
                  <c:v>15.874984166666668</c:v>
                </c:pt>
                <c:pt idx="6104">
                  <c:v>15.87583027777778</c:v>
                </c:pt>
                <c:pt idx="6105">
                  <c:v>15.876676388888889</c:v>
                </c:pt>
                <c:pt idx="6106">
                  <c:v>15.877528888888889</c:v>
                </c:pt>
                <c:pt idx="6107">
                  <c:v>15.878375000000002</c:v>
                </c:pt>
                <c:pt idx="6108">
                  <c:v>15.879220833333335</c:v>
                </c:pt>
                <c:pt idx="6109">
                  <c:v>15.880066944444446</c:v>
                </c:pt>
                <c:pt idx="6110">
                  <c:v>15.880916111111112</c:v>
                </c:pt>
                <c:pt idx="6111">
                  <c:v>15.881761944444445</c:v>
                </c:pt>
                <c:pt idx="6112">
                  <c:v>15.882608055555558</c:v>
                </c:pt>
                <c:pt idx="6113">
                  <c:v>15.883455277777779</c:v>
                </c:pt>
                <c:pt idx="6114">
                  <c:v>15.88430138888889</c:v>
                </c:pt>
                <c:pt idx="6115">
                  <c:v>15.885147222222223</c:v>
                </c:pt>
                <c:pt idx="6116">
                  <c:v>15.885993055555556</c:v>
                </c:pt>
                <c:pt idx="6117">
                  <c:v>15.886839444444446</c:v>
                </c:pt>
                <c:pt idx="6118">
                  <c:v>15.887685277777779</c:v>
                </c:pt>
                <c:pt idx="6119">
                  <c:v>15.888537777777778</c:v>
                </c:pt>
                <c:pt idx="6120">
                  <c:v>15.889383611111112</c:v>
                </c:pt>
                <c:pt idx="6121">
                  <c:v>15.890230000000001</c:v>
                </c:pt>
                <c:pt idx="6122">
                  <c:v>15.891075833333336</c:v>
                </c:pt>
                <c:pt idx="6123">
                  <c:v>15.891921944444444</c:v>
                </c:pt>
                <c:pt idx="6124">
                  <c:v>15.892767777777779</c:v>
                </c:pt>
                <c:pt idx="6125">
                  <c:v>15.893613611111112</c:v>
                </c:pt>
                <c:pt idx="6126">
                  <c:v>15.894459722222223</c:v>
                </c:pt>
                <c:pt idx="6127">
                  <c:v>15.895308611111112</c:v>
                </c:pt>
                <c:pt idx="6128">
                  <c:v>15.896154722222224</c:v>
                </c:pt>
                <c:pt idx="6129">
                  <c:v>15.897000555555557</c:v>
                </c:pt>
                <c:pt idx="6130">
                  <c:v>15.89784638888889</c:v>
                </c:pt>
                <c:pt idx="6131">
                  <c:v>15.898692500000001</c:v>
                </c:pt>
                <c:pt idx="6132">
                  <c:v>15.899545277777779</c:v>
                </c:pt>
                <c:pt idx="6133">
                  <c:v>15.900392500000002</c:v>
                </c:pt>
                <c:pt idx="6134">
                  <c:v>15.901238888888891</c:v>
                </c:pt>
                <c:pt idx="6135">
                  <c:v>15.902084722222224</c:v>
                </c:pt>
                <c:pt idx="6136">
                  <c:v>15.902930555555557</c:v>
                </c:pt>
                <c:pt idx="6137">
                  <c:v>15.903776666666669</c:v>
                </c:pt>
                <c:pt idx="6138">
                  <c:v>15.904622500000002</c:v>
                </c:pt>
                <c:pt idx="6139">
                  <c:v>15.905468611111111</c:v>
                </c:pt>
                <c:pt idx="6140">
                  <c:v>15.906314444444446</c:v>
                </c:pt>
                <c:pt idx="6141">
                  <c:v>15.907160277777779</c:v>
                </c:pt>
                <c:pt idx="6142">
                  <c:v>15.908006666666669</c:v>
                </c:pt>
                <c:pt idx="6143">
                  <c:v>15.908852500000002</c:v>
                </c:pt>
                <c:pt idx="6144">
                  <c:v>15.909698611111112</c:v>
                </c:pt>
                <c:pt idx="6145">
                  <c:v>15.910554166666667</c:v>
                </c:pt>
                <c:pt idx="6146">
                  <c:v>15.91140027777778</c:v>
                </c:pt>
                <c:pt idx="6147">
                  <c:v>15.912246111111113</c:v>
                </c:pt>
                <c:pt idx="6148">
                  <c:v>15.913092222222224</c:v>
                </c:pt>
                <c:pt idx="6149">
                  <c:v>15.913938055555557</c:v>
                </c:pt>
                <c:pt idx="6150">
                  <c:v>15.914784166666667</c:v>
                </c:pt>
                <c:pt idx="6151">
                  <c:v>15.91563</c:v>
                </c:pt>
                <c:pt idx="6152">
                  <c:v>15.916475833333335</c:v>
                </c:pt>
                <c:pt idx="6153">
                  <c:v>15.917321944444446</c:v>
                </c:pt>
                <c:pt idx="6154">
                  <c:v>15.918169444444445</c:v>
                </c:pt>
                <c:pt idx="6155">
                  <c:v>15.919015555555557</c:v>
                </c:pt>
                <c:pt idx="6156">
                  <c:v>15.91986138888889</c:v>
                </c:pt>
                <c:pt idx="6157">
                  <c:v>15.920707222222223</c:v>
                </c:pt>
                <c:pt idx="6158">
                  <c:v>15.921560000000001</c:v>
                </c:pt>
                <c:pt idx="6159">
                  <c:v>15.922406111111112</c:v>
                </c:pt>
                <c:pt idx="6160">
                  <c:v>15.923251944444445</c:v>
                </c:pt>
                <c:pt idx="6161">
                  <c:v>15.924097777777778</c:v>
                </c:pt>
                <c:pt idx="6162">
                  <c:v>15.924946944444446</c:v>
                </c:pt>
                <c:pt idx="6163">
                  <c:v>15.925792777777779</c:v>
                </c:pt>
                <c:pt idx="6164">
                  <c:v>15.92663888888889</c:v>
                </c:pt>
                <c:pt idx="6165">
                  <c:v>15.927484722222223</c:v>
                </c:pt>
                <c:pt idx="6166">
                  <c:v>15.928330833333334</c:v>
                </c:pt>
                <c:pt idx="6167">
                  <c:v>15.929176944444446</c:v>
                </c:pt>
                <c:pt idx="6168">
                  <c:v>15.930022777777779</c:v>
                </c:pt>
                <c:pt idx="6169">
                  <c:v>15.93086888888889</c:v>
                </c:pt>
                <c:pt idx="6170">
                  <c:v>15.931714722222225</c:v>
                </c:pt>
                <c:pt idx="6171">
                  <c:v>15.932567500000001</c:v>
                </c:pt>
                <c:pt idx="6172">
                  <c:v>15.933413333333334</c:v>
                </c:pt>
                <c:pt idx="6173">
                  <c:v>15.934259444444447</c:v>
                </c:pt>
                <c:pt idx="6174">
                  <c:v>15.935106666666668</c:v>
                </c:pt>
                <c:pt idx="6175">
                  <c:v>15.935952777777779</c:v>
                </c:pt>
                <c:pt idx="6176">
                  <c:v>15.936798611111112</c:v>
                </c:pt>
                <c:pt idx="6177">
                  <c:v>15.937644444444445</c:v>
                </c:pt>
                <c:pt idx="6178">
                  <c:v>15.938490833333335</c:v>
                </c:pt>
                <c:pt idx="6179">
                  <c:v>15.939339444444446</c:v>
                </c:pt>
                <c:pt idx="6180">
                  <c:v>15.940185833333334</c:v>
                </c:pt>
                <c:pt idx="6181">
                  <c:v>15.941031666666667</c:v>
                </c:pt>
                <c:pt idx="6182">
                  <c:v>15.94187777777778</c:v>
                </c:pt>
                <c:pt idx="6183">
                  <c:v>15.942723611111113</c:v>
                </c:pt>
                <c:pt idx="6184">
                  <c:v>15.943576388888889</c:v>
                </c:pt>
                <c:pt idx="6185">
                  <c:v>15.944422222222222</c:v>
                </c:pt>
                <c:pt idx="6186">
                  <c:v>15.945268333333335</c:v>
                </c:pt>
                <c:pt idx="6187">
                  <c:v>15.946114166666668</c:v>
                </c:pt>
                <c:pt idx="6188">
                  <c:v>15.946960000000001</c:v>
                </c:pt>
                <c:pt idx="6189">
                  <c:v>15.947806111111113</c:v>
                </c:pt>
                <c:pt idx="6190">
                  <c:v>15.948651944444446</c:v>
                </c:pt>
                <c:pt idx="6191">
                  <c:v>15.949498055555557</c:v>
                </c:pt>
                <c:pt idx="6192">
                  <c:v>15.950344166666667</c:v>
                </c:pt>
                <c:pt idx="6193">
                  <c:v>15.95119</c:v>
                </c:pt>
                <c:pt idx="6194">
                  <c:v>15.952036111111113</c:v>
                </c:pt>
                <c:pt idx="6195">
                  <c:v>15.952883333333334</c:v>
                </c:pt>
                <c:pt idx="6196">
                  <c:v>15.953729444444445</c:v>
                </c:pt>
                <c:pt idx="6197">
                  <c:v>15.954585277777779</c:v>
                </c:pt>
                <c:pt idx="6198">
                  <c:v>15.955431111111112</c:v>
                </c:pt>
                <c:pt idx="6199">
                  <c:v>15.956277222222223</c:v>
                </c:pt>
                <c:pt idx="6200">
                  <c:v>15.957123055555556</c:v>
                </c:pt>
                <c:pt idx="6201">
                  <c:v>15.957968888888889</c:v>
                </c:pt>
                <c:pt idx="6202">
                  <c:v>15.958815000000001</c:v>
                </c:pt>
                <c:pt idx="6203">
                  <c:v>15.959660833333334</c:v>
                </c:pt>
                <c:pt idx="6204">
                  <c:v>15.960506944444447</c:v>
                </c:pt>
                <c:pt idx="6205">
                  <c:v>15.961353055555556</c:v>
                </c:pt>
                <c:pt idx="6206">
                  <c:v>15.96219888888889</c:v>
                </c:pt>
                <c:pt idx="6207">
                  <c:v>15.963045000000001</c:v>
                </c:pt>
                <c:pt idx="6208">
                  <c:v>15.963890833333334</c:v>
                </c:pt>
                <c:pt idx="6209">
                  <c:v>15.964736666666667</c:v>
                </c:pt>
                <c:pt idx="6210">
                  <c:v>15.965589444444445</c:v>
                </c:pt>
                <c:pt idx="6211">
                  <c:v>15.966435555555556</c:v>
                </c:pt>
                <c:pt idx="6212">
                  <c:v>15.967281388888889</c:v>
                </c:pt>
                <c:pt idx="6213">
                  <c:v>15.968127222222224</c:v>
                </c:pt>
                <c:pt idx="6214">
                  <c:v>15.96897638888889</c:v>
                </c:pt>
                <c:pt idx="6215">
                  <c:v>15.969824166666669</c:v>
                </c:pt>
                <c:pt idx="6216">
                  <c:v>15.970670000000002</c:v>
                </c:pt>
                <c:pt idx="6217">
                  <c:v>15.971515833333335</c:v>
                </c:pt>
                <c:pt idx="6218">
                  <c:v>15.972361944444446</c:v>
                </c:pt>
                <c:pt idx="6219">
                  <c:v>15.973207777777779</c:v>
                </c:pt>
                <c:pt idx="6220">
                  <c:v>15.974053611111113</c:v>
                </c:pt>
                <c:pt idx="6221">
                  <c:v>15.974899722222222</c:v>
                </c:pt>
                <c:pt idx="6222">
                  <c:v>15.975745555555557</c:v>
                </c:pt>
                <c:pt idx="6223">
                  <c:v>15.976598333333335</c:v>
                </c:pt>
                <c:pt idx="6224">
                  <c:v>15.977444444444446</c:v>
                </c:pt>
                <c:pt idx="6225">
                  <c:v>15.978290277777779</c:v>
                </c:pt>
                <c:pt idx="6226">
                  <c:v>15.979136111111112</c:v>
                </c:pt>
                <c:pt idx="6227">
                  <c:v>15.979982500000002</c:v>
                </c:pt>
                <c:pt idx="6228">
                  <c:v>15.980828333333335</c:v>
                </c:pt>
                <c:pt idx="6229">
                  <c:v>15.981674166666668</c:v>
                </c:pt>
                <c:pt idx="6230">
                  <c:v>15.982520277777779</c:v>
                </c:pt>
                <c:pt idx="6231">
                  <c:v>15.983366111111113</c:v>
                </c:pt>
                <c:pt idx="6232">
                  <c:v>15.984215277777778</c:v>
                </c:pt>
                <c:pt idx="6233">
                  <c:v>15.985061111111111</c:v>
                </c:pt>
                <c:pt idx="6234">
                  <c:v>15.985907222222224</c:v>
                </c:pt>
                <c:pt idx="6235">
                  <c:v>15.986753055555557</c:v>
                </c:pt>
                <c:pt idx="6236">
                  <c:v>15.987609722222224</c:v>
                </c:pt>
                <c:pt idx="6237">
                  <c:v>15.988455833333335</c:v>
                </c:pt>
                <c:pt idx="6238">
                  <c:v>15.989301666666668</c:v>
                </c:pt>
                <c:pt idx="6239">
                  <c:v>15.990147500000001</c:v>
                </c:pt>
                <c:pt idx="6240">
                  <c:v>15.990993611111112</c:v>
                </c:pt>
                <c:pt idx="6241">
                  <c:v>15.991839444444444</c:v>
                </c:pt>
                <c:pt idx="6242">
                  <c:v>15.992685833333335</c:v>
                </c:pt>
                <c:pt idx="6243">
                  <c:v>15.993531666666668</c:v>
                </c:pt>
                <c:pt idx="6244">
                  <c:v>15.994377500000002</c:v>
                </c:pt>
                <c:pt idx="6245">
                  <c:v>15.995223611111111</c:v>
                </c:pt>
                <c:pt idx="6246">
                  <c:v>15.996069444444446</c:v>
                </c:pt>
                <c:pt idx="6247">
                  <c:v>15.996915277777779</c:v>
                </c:pt>
                <c:pt idx="6248">
                  <c:v>15.99776138888889</c:v>
                </c:pt>
                <c:pt idx="6249">
                  <c:v>15.998617222222222</c:v>
                </c:pt>
                <c:pt idx="6250">
                  <c:v>15.999463055555557</c:v>
                </c:pt>
                <c:pt idx="6251">
                  <c:v>16.000309166666668</c:v>
                </c:pt>
                <c:pt idx="6252">
                  <c:v>16.001155000000001</c:v>
                </c:pt>
                <c:pt idx="6253">
                  <c:v>16.002001111111113</c:v>
                </c:pt>
                <c:pt idx="6254">
                  <c:v>16.002846944444446</c:v>
                </c:pt>
                <c:pt idx="6255">
                  <c:v>16.003692777777779</c:v>
                </c:pt>
                <c:pt idx="6256">
                  <c:v>16.004540555555558</c:v>
                </c:pt>
                <c:pt idx="6257">
                  <c:v>16.005386388888891</c:v>
                </c:pt>
                <c:pt idx="6258">
                  <c:v>16.006232500000003</c:v>
                </c:pt>
                <c:pt idx="6259">
                  <c:v>16.007078333333332</c:v>
                </c:pt>
                <c:pt idx="6260">
                  <c:v>16.007924166666669</c:v>
                </c:pt>
                <c:pt idx="6261">
                  <c:v>16.008770277777778</c:v>
                </c:pt>
                <c:pt idx="6262">
                  <c:v>16.009623055555558</c:v>
                </c:pt>
                <c:pt idx="6263">
                  <c:v>16.010468888888891</c:v>
                </c:pt>
                <c:pt idx="6264">
                  <c:v>16.011314722222224</c:v>
                </c:pt>
                <c:pt idx="6265">
                  <c:v>16.012161111111112</c:v>
                </c:pt>
                <c:pt idx="6266">
                  <c:v>16.013006944444445</c:v>
                </c:pt>
                <c:pt idx="6267">
                  <c:v>16.01385611111111</c:v>
                </c:pt>
                <c:pt idx="6268">
                  <c:v>16.014701944444447</c:v>
                </c:pt>
                <c:pt idx="6269">
                  <c:v>16.015548055555556</c:v>
                </c:pt>
                <c:pt idx="6270">
                  <c:v>16.016393888888892</c:v>
                </c:pt>
                <c:pt idx="6271">
                  <c:v>16.017239722222222</c:v>
                </c:pt>
                <c:pt idx="6272">
                  <c:v>16.018085833333334</c:v>
                </c:pt>
                <c:pt idx="6273">
                  <c:v>16.018931666666667</c:v>
                </c:pt>
                <c:pt idx="6274">
                  <c:v>16.0197775</c:v>
                </c:pt>
                <c:pt idx="6275">
                  <c:v>16.02063027777778</c:v>
                </c:pt>
                <c:pt idx="6276">
                  <c:v>16.021478055555555</c:v>
                </c:pt>
                <c:pt idx="6277">
                  <c:v>16.022323888888891</c:v>
                </c:pt>
                <c:pt idx="6278">
                  <c:v>16.02317</c:v>
                </c:pt>
                <c:pt idx="6279">
                  <c:v>16.024015833333333</c:v>
                </c:pt>
                <c:pt idx="6280">
                  <c:v>16.024861666666666</c:v>
                </c:pt>
                <c:pt idx="6281">
                  <c:v>16.025707777777779</c:v>
                </c:pt>
                <c:pt idx="6282">
                  <c:v>16.026553611111112</c:v>
                </c:pt>
                <c:pt idx="6283">
                  <c:v>16.027399722222224</c:v>
                </c:pt>
                <c:pt idx="6284">
                  <c:v>16.028248611111113</c:v>
                </c:pt>
                <c:pt idx="6285">
                  <c:v>16.029094722222222</c:v>
                </c:pt>
                <c:pt idx="6286">
                  <c:v>16.029940555555555</c:v>
                </c:pt>
                <c:pt idx="6287">
                  <c:v>16.030786666666668</c:v>
                </c:pt>
                <c:pt idx="6288">
                  <c:v>16.031639166666668</c:v>
                </c:pt>
                <c:pt idx="6289">
                  <c:v>16.032485277777781</c:v>
                </c:pt>
                <c:pt idx="6290">
                  <c:v>16.03333111111111</c:v>
                </c:pt>
                <c:pt idx="6291">
                  <c:v>16.034177222222223</c:v>
                </c:pt>
                <c:pt idx="6292">
                  <c:v>16.035023333333335</c:v>
                </c:pt>
                <c:pt idx="6293">
                  <c:v>16.035869166666668</c:v>
                </c:pt>
                <c:pt idx="6294">
                  <c:v>16.03671527777778</c:v>
                </c:pt>
                <c:pt idx="6295">
                  <c:v>16.037561111111113</c:v>
                </c:pt>
                <c:pt idx="6296">
                  <c:v>16.038406944444446</c:v>
                </c:pt>
                <c:pt idx="6297">
                  <c:v>16.039254722222225</c:v>
                </c:pt>
                <c:pt idx="6298">
                  <c:v>16.040100555555558</c:v>
                </c:pt>
                <c:pt idx="6299">
                  <c:v>16.040946666666667</c:v>
                </c:pt>
                <c:pt idx="6300">
                  <c:v>16.0417925</c:v>
                </c:pt>
                <c:pt idx="6301">
                  <c:v>16.042648055555556</c:v>
                </c:pt>
                <c:pt idx="6302">
                  <c:v>16.043494444444445</c:v>
                </c:pt>
                <c:pt idx="6303">
                  <c:v>16.044340277777778</c:v>
                </c:pt>
                <c:pt idx="6304">
                  <c:v>16.045186111111114</c:v>
                </c:pt>
                <c:pt idx="6305">
                  <c:v>16.046032222222223</c:v>
                </c:pt>
                <c:pt idx="6306">
                  <c:v>16.046878055555556</c:v>
                </c:pt>
                <c:pt idx="6307">
                  <c:v>16.047723888888889</c:v>
                </c:pt>
                <c:pt idx="6308">
                  <c:v>16.048570000000002</c:v>
                </c:pt>
                <c:pt idx="6309">
                  <c:v>16.049415833333335</c:v>
                </c:pt>
                <c:pt idx="6310">
                  <c:v>16.050262222222223</c:v>
                </c:pt>
                <c:pt idx="6311">
                  <c:v>16.051108055555556</c:v>
                </c:pt>
                <c:pt idx="6312">
                  <c:v>16.051953888888889</c:v>
                </c:pt>
                <c:pt idx="6313">
                  <c:v>16.052800000000001</c:v>
                </c:pt>
                <c:pt idx="6314">
                  <c:v>16.053652777777778</c:v>
                </c:pt>
                <c:pt idx="6315">
                  <c:v>16.054498611111114</c:v>
                </c:pt>
                <c:pt idx="6316">
                  <c:v>16.055344444444444</c:v>
                </c:pt>
                <c:pt idx="6317">
                  <c:v>16.056198611111114</c:v>
                </c:pt>
                <c:pt idx="6318">
                  <c:v>16.057044722222223</c:v>
                </c:pt>
                <c:pt idx="6319">
                  <c:v>16.057893611111112</c:v>
                </c:pt>
                <c:pt idx="6320">
                  <c:v>16.058739722222224</c:v>
                </c:pt>
                <c:pt idx="6321">
                  <c:v>16.059585555555557</c:v>
                </c:pt>
                <c:pt idx="6322">
                  <c:v>16.060431666666666</c:v>
                </c:pt>
                <c:pt idx="6323">
                  <c:v>16.061277500000003</c:v>
                </c:pt>
                <c:pt idx="6324">
                  <c:v>16.062123333333336</c:v>
                </c:pt>
                <c:pt idx="6325">
                  <c:v>16.062969444444445</c:v>
                </c:pt>
                <c:pt idx="6326">
                  <c:v>16.063815277777778</c:v>
                </c:pt>
                <c:pt idx="6327">
                  <c:v>16.064668055555558</c:v>
                </c:pt>
                <c:pt idx="6328">
                  <c:v>16.065513888888891</c:v>
                </c:pt>
                <c:pt idx="6329">
                  <c:v>16.066360000000003</c:v>
                </c:pt>
                <c:pt idx="6330">
                  <c:v>16.067205833333333</c:v>
                </c:pt>
                <c:pt idx="6331">
                  <c:v>16.068052222222224</c:v>
                </c:pt>
                <c:pt idx="6332">
                  <c:v>16.068898055555557</c:v>
                </c:pt>
                <c:pt idx="6333">
                  <c:v>16.06974388888889</c:v>
                </c:pt>
                <c:pt idx="6334">
                  <c:v>16.070590000000003</c:v>
                </c:pt>
                <c:pt idx="6335">
                  <c:v>16.071435833333336</c:v>
                </c:pt>
                <c:pt idx="6336">
                  <c:v>16.072281666666669</c:v>
                </c:pt>
                <c:pt idx="6337">
                  <c:v>16.073130833333334</c:v>
                </c:pt>
                <c:pt idx="6338">
                  <c:v>16.073978611111112</c:v>
                </c:pt>
                <c:pt idx="6339">
                  <c:v>16.074824444444445</c:v>
                </c:pt>
                <c:pt idx="6340">
                  <c:v>16.075676944444446</c:v>
                </c:pt>
                <c:pt idx="6341">
                  <c:v>16.076522777777779</c:v>
                </c:pt>
                <c:pt idx="6342">
                  <c:v>16.077369166666667</c:v>
                </c:pt>
                <c:pt idx="6343">
                  <c:v>16.078215</c:v>
                </c:pt>
                <c:pt idx="6344">
                  <c:v>16.079060833333337</c:v>
                </c:pt>
                <c:pt idx="6345">
                  <c:v>16.079906944444446</c:v>
                </c:pt>
                <c:pt idx="6346">
                  <c:v>16.080752777777779</c:v>
                </c:pt>
                <c:pt idx="6347">
                  <c:v>16.081598888888891</c:v>
                </c:pt>
                <c:pt idx="6348">
                  <c:v>16.082444722222224</c:v>
                </c:pt>
                <c:pt idx="6349">
                  <c:v>16.083290555555557</c:v>
                </c:pt>
                <c:pt idx="6350">
                  <c:v>16.084136944444445</c:v>
                </c:pt>
                <c:pt idx="6351">
                  <c:v>16.084982777777778</c:v>
                </c:pt>
                <c:pt idx="6352">
                  <c:v>16.085828611111111</c:v>
                </c:pt>
                <c:pt idx="6353">
                  <c:v>16.086681388888891</c:v>
                </c:pt>
                <c:pt idx="6354">
                  <c:v>16.087530555555556</c:v>
                </c:pt>
                <c:pt idx="6355">
                  <c:v>16.088376388888889</c:v>
                </c:pt>
                <c:pt idx="6356">
                  <c:v>16.089222500000002</c:v>
                </c:pt>
                <c:pt idx="6357">
                  <c:v>16.090068333333335</c:v>
                </c:pt>
                <c:pt idx="6358">
                  <c:v>16.090916111111113</c:v>
                </c:pt>
                <c:pt idx="6359">
                  <c:v>16.091761944444446</c:v>
                </c:pt>
                <c:pt idx="6360">
                  <c:v>16.092607777777779</c:v>
                </c:pt>
                <c:pt idx="6361">
                  <c:v>16.093453888888888</c:v>
                </c:pt>
                <c:pt idx="6362">
                  <c:v>16.094299722222225</c:v>
                </c:pt>
                <c:pt idx="6363">
                  <c:v>16.095145833333333</c:v>
                </c:pt>
                <c:pt idx="6364">
                  <c:v>16.09599166666667</c:v>
                </c:pt>
                <c:pt idx="6365">
                  <c:v>16.096837499999999</c:v>
                </c:pt>
                <c:pt idx="6366">
                  <c:v>16.097690277777779</c:v>
                </c:pt>
                <c:pt idx="6367">
                  <c:v>16.098536388888888</c:v>
                </c:pt>
                <c:pt idx="6368">
                  <c:v>16.099382222222225</c:v>
                </c:pt>
                <c:pt idx="6369">
                  <c:v>16.100228055555558</c:v>
                </c:pt>
                <c:pt idx="6370">
                  <c:v>16.101074166666667</c:v>
                </c:pt>
                <c:pt idx="6371">
                  <c:v>16.101923055555556</c:v>
                </c:pt>
                <c:pt idx="6372">
                  <c:v>16.102769166666668</c:v>
                </c:pt>
                <c:pt idx="6373">
                  <c:v>16.103615000000001</c:v>
                </c:pt>
                <c:pt idx="6374">
                  <c:v>16.10446138888889</c:v>
                </c:pt>
                <c:pt idx="6375">
                  <c:v>16.105307222222223</c:v>
                </c:pt>
                <c:pt idx="6376">
                  <c:v>16.106153055555556</c:v>
                </c:pt>
                <c:pt idx="6377">
                  <c:v>16.106999166666668</c:v>
                </c:pt>
                <c:pt idx="6378">
                  <c:v>16.107845000000001</c:v>
                </c:pt>
                <c:pt idx="6379">
                  <c:v>16.108699166666668</c:v>
                </c:pt>
                <c:pt idx="6380">
                  <c:v>16.10954527777778</c:v>
                </c:pt>
                <c:pt idx="6381">
                  <c:v>16.110391111111113</c:v>
                </c:pt>
                <c:pt idx="6382">
                  <c:v>16.111236944444446</c:v>
                </c:pt>
                <c:pt idx="6383">
                  <c:v>16.112083333333334</c:v>
                </c:pt>
                <c:pt idx="6384">
                  <c:v>16.112929166666667</c:v>
                </c:pt>
                <c:pt idx="6385">
                  <c:v>16.113775</c:v>
                </c:pt>
                <c:pt idx="6386">
                  <c:v>16.114621111111113</c:v>
                </c:pt>
                <c:pt idx="6387">
                  <c:v>16.115466944444446</c:v>
                </c:pt>
                <c:pt idx="6388">
                  <c:v>16.116313055555558</c:v>
                </c:pt>
                <c:pt idx="6389">
                  <c:v>16.117175000000003</c:v>
                </c:pt>
                <c:pt idx="6390">
                  <c:v>16.118021111111112</c:v>
                </c:pt>
                <c:pt idx="6391">
                  <c:v>16.118866944444445</c:v>
                </c:pt>
                <c:pt idx="6392">
                  <c:v>16.119712777777778</c:v>
                </c:pt>
                <c:pt idx="6393">
                  <c:v>16.12055888888889</c:v>
                </c:pt>
                <c:pt idx="6394">
                  <c:v>16.121404722222223</c:v>
                </c:pt>
                <c:pt idx="6395">
                  <c:v>16.122250833333332</c:v>
                </c:pt>
                <c:pt idx="6396">
                  <c:v>16.123096666666669</c:v>
                </c:pt>
                <c:pt idx="6397">
                  <c:v>16.123942777777778</c:v>
                </c:pt>
                <c:pt idx="6398">
                  <c:v>16.12478888888889</c:v>
                </c:pt>
                <c:pt idx="6399">
                  <c:v>16.125636111111113</c:v>
                </c:pt>
                <c:pt idx="6400">
                  <c:v>16.126482222222222</c:v>
                </c:pt>
                <c:pt idx="6401">
                  <c:v>16.127328055555559</c:v>
                </c:pt>
                <c:pt idx="6402">
                  <c:v>16.128173888888888</c:v>
                </c:pt>
                <c:pt idx="6403">
                  <c:v>16.129026666666668</c:v>
                </c:pt>
                <c:pt idx="6404">
                  <c:v>16.129872777777777</c:v>
                </c:pt>
                <c:pt idx="6405">
                  <c:v>16.130718611111114</c:v>
                </c:pt>
                <c:pt idx="6406">
                  <c:v>16.131567777777779</c:v>
                </c:pt>
                <c:pt idx="6407">
                  <c:v>16.132413611111112</c:v>
                </c:pt>
                <c:pt idx="6408">
                  <c:v>16.133259444444445</c:v>
                </c:pt>
                <c:pt idx="6409">
                  <c:v>16.134105833333336</c:v>
                </c:pt>
                <c:pt idx="6410">
                  <c:v>16.134951666666666</c:v>
                </c:pt>
                <c:pt idx="6411">
                  <c:v>16.135797777777778</c:v>
                </c:pt>
                <c:pt idx="6412">
                  <c:v>16.136643611111111</c:v>
                </c:pt>
                <c:pt idx="6413">
                  <c:v>16.137489444444444</c:v>
                </c:pt>
                <c:pt idx="6414">
                  <c:v>16.138335555555557</c:v>
                </c:pt>
                <c:pt idx="6415">
                  <c:v>16.13918138888889</c:v>
                </c:pt>
                <c:pt idx="6416">
                  <c:v>16.140034166666666</c:v>
                </c:pt>
                <c:pt idx="6417">
                  <c:v>16.140880000000003</c:v>
                </c:pt>
                <c:pt idx="6418">
                  <c:v>16.141726111111112</c:v>
                </c:pt>
                <c:pt idx="6419">
                  <c:v>16.142571944444445</c:v>
                </c:pt>
                <c:pt idx="6420">
                  <c:v>16.143419722222223</c:v>
                </c:pt>
                <c:pt idx="6421">
                  <c:v>16.144265555555556</c:v>
                </c:pt>
                <c:pt idx="6422">
                  <c:v>16.145111388888889</c:v>
                </c:pt>
                <c:pt idx="6423">
                  <c:v>16.145960555555558</c:v>
                </c:pt>
                <c:pt idx="6424">
                  <c:v>16.146806388888891</c:v>
                </c:pt>
                <c:pt idx="6425">
                  <c:v>16.1476525</c:v>
                </c:pt>
                <c:pt idx="6426">
                  <c:v>16.148498333333336</c:v>
                </c:pt>
                <c:pt idx="6427">
                  <c:v>16.149344444444445</c:v>
                </c:pt>
                <c:pt idx="6428">
                  <c:v>16.150190277777778</c:v>
                </c:pt>
                <c:pt idx="6429">
                  <c:v>16.151043055555558</c:v>
                </c:pt>
                <c:pt idx="6430">
                  <c:v>16.151888888888891</c:v>
                </c:pt>
                <c:pt idx="6431">
                  <c:v>16.152735</c:v>
                </c:pt>
                <c:pt idx="6432">
                  <c:v>16.153580833333336</c:v>
                </c:pt>
                <c:pt idx="6433">
                  <c:v>16.154426944444445</c:v>
                </c:pt>
                <c:pt idx="6434">
                  <c:v>16.155273055555558</c:v>
                </c:pt>
                <c:pt idx="6435">
                  <c:v>16.156118888888891</c:v>
                </c:pt>
                <c:pt idx="6436">
                  <c:v>16.156965</c:v>
                </c:pt>
                <c:pt idx="6437">
                  <c:v>16.157810833333336</c:v>
                </c:pt>
                <c:pt idx="6438">
                  <c:v>16.158656666666669</c:v>
                </c:pt>
                <c:pt idx="6439">
                  <c:v>16.159502777777778</c:v>
                </c:pt>
                <c:pt idx="6440">
                  <c:v>16.160350277777781</c:v>
                </c:pt>
                <c:pt idx="6441">
                  <c:v>16.161199444444446</c:v>
                </c:pt>
                <c:pt idx="6442">
                  <c:v>16.162051944444446</c:v>
                </c:pt>
                <c:pt idx="6443">
                  <c:v>16.162897777777779</c:v>
                </c:pt>
                <c:pt idx="6444">
                  <c:v>16.163744166666667</c:v>
                </c:pt>
                <c:pt idx="6445">
                  <c:v>16.16459</c:v>
                </c:pt>
                <c:pt idx="6446">
                  <c:v>16.165435833333333</c:v>
                </c:pt>
                <c:pt idx="6447">
                  <c:v>16.166281944444446</c:v>
                </c:pt>
                <c:pt idx="6448">
                  <c:v>16.167127777777779</c:v>
                </c:pt>
                <c:pt idx="6449">
                  <c:v>16.167973611111112</c:v>
                </c:pt>
                <c:pt idx="6450">
                  <c:v>16.168819722222224</c:v>
                </c:pt>
                <c:pt idx="6451">
                  <c:v>16.169665555555557</c:v>
                </c:pt>
                <c:pt idx="6452">
                  <c:v>16.17051166666667</c:v>
                </c:pt>
                <c:pt idx="6453">
                  <c:v>16.171357499999999</c:v>
                </c:pt>
                <c:pt idx="6454">
                  <c:v>16.172203611111112</c:v>
                </c:pt>
                <c:pt idx="6455">
                  <c:v>16.173056111111112</c:v>
                </c:pt>
                <c:pt idx="6456">
                  <c:v>16.173902222222225</c:v>
                </c:pt>
                <c:pt idx="6457">
                  <c:v>16.174748055555558</c:v>
                </c:pt>
                <c:pt idx="6458">
                  <c:v>16.175597222222223</c:v>
                </c:pt>
                <c:pt idx="6459">
                  <c:v>16.176443333333335</c:v>
                </c:pt>
                <c:pt idx="6460">
                  <c:v>16.177289166666668</c:v>
                </c:pt>
                <c:pt idx="6461">
                  <c:v>16.178136666666667</c:v>
                </c:pt>
                <c:pt idx="6462">
                  <c:v>16.1789825</c:v>
                </c:pt>
                <c:pt idx="6463">
                  <c:v>16.179828611111112</c:v>
                </c:pt>
                <c:pt idx="6464">
                  <c:v>16.180674444444445</c:v>
                </c:pt>
                <c:pt idx="6465">
                  <c:v>16.181520833333334</c:v>
                </c:pt>
                <c:pt idx="6466">
                  <c:v>16.182366666666667</c:v>
                </c:pt>
                <c:pt idx="6467">
                  <c:v>16.183212500000003</c:v>
                </c:pt>
                <c:pt idx="6468">
                  <c:v>16.18406527777778</c:v>
                </c:pt>
                <c:pt idx="6469">
                  <c:v>16.184911388888892</c:v>
                </c:pt>
                <c:pt idx="6470">
                  <c:v>16.185757222222222</c:v>
                </c:pt>
                <c:pt idx="6471">
                  <c:v>16.186603055555558</c:v>
                </c:pt>
                <c:pt idx="6472">
                  <c:v>16.187449166666667</c:v>
                </c:pt>
                <c:pt idx="6473">
                  <c:v>16.188295</c:v>
                </c:pt>
                <c:pt idx="6474">
                  <c:v>16.189140833333333</c:v>
                </c:pt>
                <c:pt idx="6475">
                  <c:v>16.189986944444446</c:v>
                </c:pt>
                <c:pt idx="6476">
                  <c:v>16.190835833333335</c:v>
                </c:pt>
                <c:pt idx="6477">
                  <c:v>16.191682222222223</c:v>
                </c:pt>
                <c:pt idx="6478">
                  <c:v>16.192528055555556</c:v>
                </c:pt>
                <c:pt idx="6479">
                  <c:v>16.193374166666668</c:v>
                </c:pt>
                <c:pt idx="6480">
                  <c:v>16.194220000000001</c:v>
                </c:pt>
                <c:pt idx="6481">
                  <c:v>16.195074166666668</c:v>
                </c:pt>
                <c:pt idx="6482">
                  <c:v>16.195920000000001</c:v>
                </c:pt>
                <c:pt idx="6483">
                  <c:v>16.196766111111113</c:v>
                </c:pt>
                <c:pt idx="6484">
                  <c:v>16.197611944444446</c:v>
                </c:pt>
                <c:pt idx="6485">
                  <c:v>16.198458055555555</c:v>
                </c:pt>
                <c:pt idx="6486">
                  <c:v>16.199304166666668</c:v>
                </c:pt>
                <c:pt idx="6487">
                  <c:v>16.200150000000001</c:v>
                </c:pt>
                <c:pt idx="6488">
                  <c:v>16.200996111111113</c:v>
                </c:pt>
                <c:pt idx="6489">
                  <c:v>16.201841944444446</c:v>
                </c:pt>
                <c:pt idx="6490">
                  <c:v>16.202687777777779</c:v>
                </c:pt>
                <c:pt idx="6491">
                  <c:v>16.203533888888892</c:v>
                </c:pt>
                <c:pt idx="6492">
                  <c:v>16.204379722222225</c:v>
                </c:pt>
                <c:pt idx="6493">
                  <c:v>16.20522888888889</c:v>
                </c:pt>
                <c:pt idx="6494">
                  <c:v>16.20608166666667</c:v>
                </c:pt>
                <c:pt idx="6495">
                  <c:v>16.206927499999999</c:v>
                </c:pt>
                <c:pt idx="6496">
                  <c:v>16.207773611111111</c:v>
                </c:pt>
                <c:pt idx="6497">
                  <c:v>16.208619444444444</c:v>
                </c:pt>
                <c:pt idx="6498">
                  <c:v>16.209465277777781</c:v>
                </c:pt>
                <c:pt idx="6499">
                  <c:v>16.21031138888889</c:v>
                </c:pt>
                <c:pt idx="6500">
                  <c:v>16.211157222222223</c:v>
                </c:pt>
                <c:pt idx="6501">
                  <c:v>16.212003333333335</c:v>
                </c:pt>
                <c:pt idx="6502">
                  <c:v>16.212850833333334</c:v>
                </c:pt>
                <c:pt idx="6503">
                  <c:v>16.213696666666667</c:v>
                </c:pt>
                <c:pt idx="6504">
                  <c:v>16.21454277777778</c:v>
                </c:pt>
                <c:pt idx="6505">
                  <c:v>16.215388611111113</c:v>
                </c:pt>
                <c:pt idx="6506">
                  <c:v>16.216235000000001</c:v>
                </c:pt>
                <c:pt idx="6507">
                  <c:v>16.217087222222222</c:v>
                </c:pt>
                <c:pt idx="6508">
                  <c:v>16.217933333333335</c:v>
                </c:pt>
                <c:pt idx="6509">
                  <c:v>16.218779444444444</c:v>
                </c:pt>
                <c:pt idx="6510">
                  <c:v>16.219628333333333</c:v>
                </c:pt>
                <c:pt idx="6511">
                  <c:v>16.220474444444445</c:v>
                </c:pt>
                <c:pt idx="6512">
                  <c:v>16.221320555555558</c:v>
                </c:pt>
                <c:pt idx="6513">
                  <c:v>16.222166388888891</c:v>
                </c:pt>
                <c:pt idx="6514">
                  <c:v>16.223012222222223</c:v>
                </c:pt>
                <c:pt idx="6515">
                  <c:v>16.223858333333332</c:v>
                </c:pt>
                <c:pt idx="6516">
                  <c:v>16.224704166666669</c:v>
                </c:pt>
                <c:pt idx="6517">
                  <c:v>16.225550000000002</c:v>
                </c:pt>
                <c:pt idx="6518">
                  <c:v>16.22639638888889</c:v>
                </c:pt>
                <c:pt idx="6519">
                  <c:v>16.227242222222223</c:v>
                </c:pt>
                <c:pt idx="6520">
                  <c:v>16.228094722222224</c:v>
                </c:pt>
                <c:pt idx="6521">
                  <c:v>16.228941111111112</c:v>
                </c:pt>
                <c:pt idx="6522">
                  <c:v>16.229788333333335</c:v>
                </c:pt>
                <c:pt idx="6523">
                  <c:v>16.230634166666668</c:v>
                </c:pt>
                <c:pt idx="6524">
                  <c:v>16.231480277777777</c:v>
                </c:pt>
                <c:pt idx="6525">
                  <c:v>16.232326111111114</c:v>
                </c:pt>
                <c:pt idx="6526">
                  <c:v>16.233172222222223</c:v>
                </c:pt>
                <c:pt idx="6527">
                  <c:v>16.234018333333335</c:v>
                </c:pt>
                <c:pt idx="6528">
                  <c:v>16.234867222222224</c:v>
                </c:pt>
                <c:pt idx="6529">
                  <c:v>16.235713333333337</c:v>
                </c:pt>
                <c:pt idx="6530">
                  <c:v>16.236559166666666</c:v>
                </c:pt>
                <c:pt idx="6531">
                  <c:v>16.237405277777778</c:v>
                </c:pt>
                <c:pt idx="6532">
                  <c:v>16.238251111111111</c:v>
                </c:pt>
                <c:pt idx="6533">
                  <c:v>16.239103888888891</c:v>
                </c:pt>
                <c:pt idx="6534">
                  <c:v>16.239949722222224</c:v>
                </c:pt>
                <c:pt idx="6535">
                  <c:v>16.240795833333333</c:v>
                </c:pt>
                <c:pt idx="6536">
                  <c:v>16.241641666666666</c:v>
                </c:pt>
                <c:pt idx="6537">
                  <c:v>16.242487777777779</c:v>
                </c:pt>
                <c:pt idx="6538">
                  <c:v>16.243333611111112</c:v>
                </c:pt>
                <c:pt idx="6539">
                  <c:v>16.244179444444445</c:v>
                </c:pt>
                <c:pt idx="6540">
                  <c:v>16.245025555555557</c:v>
                </c:pt>
                <c:pt idx="6541">
                  <c:v>16.24587138888889</c:v>
                </c:pt>
                <c:pt idx="6542">
                  <c:v>16.246717500000003</c:v>
                </c:pt>
                <c:pt idx="6543">
                  <c:v>16.247567500000002</c:v>
                </c:pt>
                <c:pt idx="6544">
                  <c:v>16.248413611111111</c:v>
                </c:pt>
                <c:pt idx="6545">
                  <c:v>16.249259444444448</c:v>
                </c:pt>
                <c:pt idx="6546">
                  <c:v>16.250119722222223</c:v>
                </c:pt>
                <c:pt idx="6547">
                  <c:v>16.250965555555556</c:v>
                </c:pt>
                <c:pt idx="6548">
                  <c:v>16.251811388888889</c:v>
                </c:pt>
                <c:pt idx="6549">
                  <c:v>16.252657500000002</c:v>
                </c:pt>
                <c:pt idx="6550">
                  <c:v>16.253503333333335</c:v>
                </c:pt>
                <c:pt idx="6551">
                  <c:v>16.254349166666668</c:v>
                </c:pt>
                <c:pt idx="6552">
                  <c:v>16.255195555555556</c:v>
                </c:pt>
                <c:pt idx="6553">
                  <c:v>16.256041388888889</c:v>
                </c:pt>
                <c:pt idx="6554">
                  <c:v>16.256887500000001</c:v>
                </c:pt>
                <c:pt idx="6555">
                  <c:v>16.257733333333334</c:v>
                </c:pt>
                <c:pt idx="6556">
                  <c:v>16.258579166666667</c:v>
                </c:pt>
                <c:pt idx="6557">
                  <c:v>16.25942527777778</c:v>
                </c:pt>
                <c:pt idx="6558">
                  <c:v>16.260271111111113</c:v>
                </c:pt>
                <c:pt idx="6559">
                  <c:v>16.261123888888889</c:v>
                </c:pt>
                <c:pt idx="6560">
                  <c:v>16.261969722222222</c:v>
                </c:pt>
                <c:pt idx="6561">
                  <c:v>16.262815833333335</c:v>
                </c:pt>
                <c:pt idx="6562">
                  <c:v>16.263661944444443</c:v>
                </c:pt>
                <c:pt idx="6563">
                  <c:v>16.264512500000002</c:v>
                </c:pt>
                <c:pt idx="6564">
                  <c:v>16.265358333333335</c:v>
                </c:pt>
                <c:pt idx="6565">
                  <c:v>16.266204444444448</c:v>
                </c:pt>
                <c:pt idx="6566">
                  <c:v>16.267050277777777</c:v>
                </c:pt>
                <c:pt idx="6567">
                  <c:v>16.267896111111114</c:v>
                </c:pt>
                <c:pt idx="6568">
                  <c:v>16.268742222222222</c:v>
                </c:pt>
                <c:pt idx="6569">
                  <c:v>16.269588055555555</c:v>
                </c:pt>
                <c:pt idx="6570">
                  <c:v>16.270434444444447</c:v>
                </c:pt>
                <c:pt idx="6571">
                  <c:v>16.271280277777777</c:v>
                </c:pt>
                <c:pt idx="6572">
                  <c:v>16.272133055555557</c:v>
                </c:pt>
                <c:pt idx="6573">
                  <c:v>16.27297888888889</c:v>
                </c:pt>
                <c:pt idx="6574">
                  <c:v>16.273825000000002</c:v>
                </c:pt>
                <c:pt idx="6575">
                  <c:v>16.274670833333335</c:v>
                </c:pt>
                <c:pt idx="6576">
                  <c:v>16.275516666666668</c:v>
                </c:pt>
                <c:pt idx="6577">
                  <c:v>16.276362777777777</c:v>
                </c:pt>
                <c:pt idx="6578">
                  <c:v>16.277208611111114</c:v>
                </c:pt>
                <c:pt idx="6579">
                  <c:v>16.278054722222222</c:v>
                </c:pt>
                <c:pt idx="6580">
                  <c:v>16.278900555555555</c:v>
                </c:pt>
                <c:pt idx="6581">
                  <c:v>16.279749722222224</c:v>
                </c:pt>
                <c:pt idx="6582">
                  <c:v>16.280595833333336</c:v>
                </c:pt>
                <c:pt idx="6583">
                  <c:v>16.281441666666666</c:v>
                </c:pt>
                <c:pt idx="6584">
                  <c:v>16.282289166666668</c:v>
                </c:pt>
                <c:pt idx="6585">
                  <c:v>16.283141944444445</c:v>
                </c:pt>
                <c:pt idx="6586">
                  <c:v>16.283987777777778</c:v>
                </c:pt>
                <c:pt idx="6587">
                  <c:v>16.28483388888889</c:v>
                </c:pt>
                <c:pt idx="6588">
                  <c:v>16.285679722222223</c:v>
                </c:pt>
                <c:pt idx="6589">
                  <c:v>16.286525555555556</c:v>
                </c:pt>
                <c:pt idx="6590">
                  <c:v>16.287371666666669</c:v>
                </c:pt>
                <c:pt idx="6591">
                  <c:v>16.288217777777778</c:v>
                </c:pt>
                <c:pt idx="6592">
                  <c:v>16.289063611111111</c:v>
                </c:pt>
                <c:pt idx="6593">
                  <c:v>16.289909722222223</c:v>
                </c:pt>
                <c:pt idx="6594">
                  <c:v>16.290755555555556</c:v>
                </c:pt>
                <c:pt idx="6595">
                  <c:v>16.291601666666669</c:v>
                </c:pt>
                <c:pt idx="6596">
                  <c:v>16.292447500000002</c:v>
                </c:pt>
                <c:pt idx="6597">
                  <c:v>16.293293333333335</c:v>
                </c:pt>
                <c:pt idx="6598">
                  <c:v>16.294149444444447</c:v>
                </c:pt>
                <c:pt idx="6599">
                  <c:v>16.29499527777778</c:v>
                </c:pt>
                <c:pt idx="6600">
                  <c:v>16.295841111111113</c:v>
                </c:pt>
                <c:pt idx="6601">
                  <c:v>16.296687222222225</c:v>
                </c:pt>
                <c:pt idx="6602">
                  <c:v>16.297533333333334</c:v>
                </c:pt>
                <c:pt idx="6603">
                  <c:v>16.298379166666667</c:v>
                </c:pt>
                <c:pt idx="6604">
                  <c:v>16.299226666666669</c:v>
                </c:pt>
                <c:pt idx="6605">
                  <c:v>16.300072500000002</c:v>
                </c:pt>
                <c:pt idx="6606">
                  <c:v>16.300918611111111</c:v>
                </c:pt>
                <c:pt idx="6607">
                  <c:v>16.301764444444444</c:v>
                </c:pt>
                <c:pt idx="6608">
                  <c:v>16.302610555555557</c:v>
                </c:pt>
                <c:pt idx="6609">
                  <c:v>16.303456666666669</c:v>
                </c:pt>
                <c:pt idx="6610">
                  <c:v>16.304302500000002</c:v>
                </c:pt>
                <c:pt idx="6611">
                  <c:v>16.305155277777779</c:v>
                </c:pt>
                <c:pt idx="6612">
                  <c:v>16.306001388888891</c:v>
                </c:pt>
                <c:pt idx="6613">
                  <c:v>16.306847222222224</c:v>
                </c:pt>
                <c:pt idx="6614">
                  <c:v>16.307693055555557</c:v>
                </c:pt>
                <c:pt idx="6615">
                  <c:v>16.308542222222222</c:v>
                </c:pt>
                <c:pt idx="6616">
                  <c:v>16.309388055555559</c:v>
                </c:pt>
                <c:pt idx="6617">
                  <c:v>16.310234166666667</c:v>
                </c:pt>
                <c:pt idx="6618">
                  <c:v>16.31108</c:v>
                </c:pt>
                <c:pt idx="6619">
                  <c:v>16.311925833333333</c:v>
                </c:pt>
                <c:pt idx="6620">
                  <c:v>16.312771944444446</c:v>
                </c:pt>
                <c:pt idx="6621">
                  <c:v>16.313618055555558</c:v>
                </c:pt>
                <c:pt idx="6622">
                  <c:v>16.314464166666667</c:v>
                </c:pt>
                <c:pt idx="6623">
                  <c:v>16.31531</c:v>
                </c:pt>
                <c:pt idx="6624">
                  <c:v>16.31616277777778</c:v>
                </c:pt>
                <c:pt idx="6625">
                  <c:v>16.317010000000003</c:v>
                </c:pt>
                <c:pt idx="6626">
                  <c:v>16.317856111111112</c:v>
                </c:pt>
                <c:pt idx="6627">
                  <c:v>16.318701944444445</c:v>
                </c:pt>
                <c:pt idx="6628">
                  <c:v>16.319548055555558</c:v>
                </c:pt>
                <c:pt idx="6629">
                  <c:v>16.320393888888891</c:v>
                </c:pt>
                <c:pt idx="6630">
                  <c:v>16.321240000000003</c:v>
                </c:pt>
                <c:pt idx="6631">
                  <c:v>16.322086111111112</c:v>
                </c:pt>
                <c:pt idx="6632">
                  <c:v>16.322931944444445</c:v>
                </c:pt>
                <c:pt idx="6633">
                  <c:v>16.323781111111114</c:v>
                </c:pt>
                <c:pt idx="6634">
                  <c:v>16.324626944444447</c:v>
                </c:pt>
                <c:pt idx="6635">
                  <c:v>16.325472777777779</c:v>
                </c:pt>
                <c:pt idx="6636">
                  <c:v>16.326318888888892</c:v>
                </c:pt>
                <c:pt idx="6637">
                  <c:v>16.327171666666668</c:v>
                </c:pt>
                <c:pt idx="6638">
                  <c:v>16.328017500000001</c:v>
                </c:pt>
                <c:pt idx="6639">
                  <c:v>16.32886361111111</c:v>
                </c:pt>
                <c:pt idx="6640">
                  <c:v>16.329709444444447</c:v>
                </c:pt>
                <c:pt idx="6641">
                  <c:v>16.330555555555556</c:v>
                </c:pt>
                <c:pt idx="6642">
                  <c:v>16.331401666666668</c:v>
                </c:pt>
                <c:pt idx="6643">
                  <c:v>16.332247500000001</c:v>
                </c:pt>
                <c:pt idx="6644">
                  <c:v>16.333093333333334</c:v>
                </c:pt>
                <c:pt idx="6645">
                  <c:v>16.333940833333337</c:v>
                </c:pt>
                <c:pt idx="6646">
                  <c:v>16.334786666666666</c:v>
                </c:pt>
                <c:pt idx="6647">
                  <c:v>16.335633055555558</c:v>
                </c:pt>
                <c:pt idx="6648">
                  <c:v>16.336478888888891</c:v>
                </c:pt>
                <c:pt idx="6649">
                  <c:v>16.337324722222224</c:v>
                </c:pt>
                <c:pt idx="6650">
                  <c:v>16.338180555555557</c:v>
                </c:pt>
                <c:pt idx="6651">
                  <c:v>16.33902638888889</c:v>
                </c:pt>
                <c:pt idx="6652">
                  <c:v>16.339872500000002</c:v>
                </c:pt>
                <c:pt idx="6653">
                  <c:v>16.340718611111114</c:v>
                </c:pt>
                <c:pt idx="6654">
                  <c:v>16.341564444444444</c:v>
                </c:pt>
                <c:pt idx="6655">
                  <c:v>16.342410555555556</c:v>
                </c:pt>
                <c:pt idx="6656">
                  <c:v>16.343256388888889</c:v>
                </c:pt>
                <c:pt idx="6657">
                  <c:v>16.344102222222222</c:v>
                </c:pt>
                <c:pt idx="6658">
                  <c:v>16.344948333333335</c:v>
                </c:pt>
                <c:pt idx="6659">
                  <c:v>16.345794166666668</c:v>
                </c:pt>
                <c:pt idx="6660">
                  <c:v>16.34664027777778</c:v>
                </c:pt>
                <c:pt idx="6661">
                  <c:v>16.347486388888889</c:v>
                </c:pt>
                <c:pt idx="6662">
                  <c:v>16.348332222222226</c:v>
                </c:pt>
                <c:pt idx="6663">
                  <c:v>16.349185000000002</c:v>
                </c:pt>
                <c:pt idx="6664">
                  <c:v>16.350031111111111</c:v>
                </c:pt>
                <c:pt idx="6665">
                  <c:v>16.350876944444444</c:v>
                </c:pt>
                <c:pt idx="6666">
                  <c:v>16.351724166666667</c:v>
                </c:pt>
                <c:pt idx="6667">
                  <c:v>16.352573333333336</c:v>
                </c:pt>
                <c:pt idx="6668">
                  <c:v>16.353419166666669</c:v>
                </c:pt>
                <c:pt idx="6669">
                  <c:v>16.354265277777777</c:v>
                </c:pt>
                <c:pt idx="6670">
                  <c:v>16.35511138888889</c:v>
                </c:pt>
                <c:pt idx="6671">
                  <c:v>16.355957500000002</c:v>
                </c:pt>
                <c:pt idx="6672">
                  <c:v>16.356803333333335</c:v>
                </c:pt>
                <c:pt idx="6673">
                  <c:v>16.357649166666668</c:v>
                </c:pt>
                <c:pt idx="6674">
                  <c:v>16.358495277777777</c:v>
                </c:pt>
                <c:pt idx="6675">
                  <c:v>16.359341111111114</c:v>
                </c:pt>
                <c:pt idx="6676">
                  <c:v>16.36019388888889</c:v>
                </c:pt>
                <c:pt idx="6677">
                  <c:v>16.361039722222223</c:v>
                </c:pt>
                <c:pt idx="6678">
                  <c:v>16.361885833333336</c:v>
                </c:pt>
                <c:pt idx="6679">
                  <c:v>16.362731666666669</c:v>
                </c:pt>
                <c:pt idx="6680">
                  <c:v>16.363578055555557</c:v>
                </c:pt>
                <c:pt idx="6681">
                  <c:v>16.36442388888889</c:v>
                </c:pt>
                <c:pt idx="6682">
                  <c:v>16.365269722222223</c:v>
                </c:pt>
                <c:pt idx="6683">
                  <c:v>16.366115833333335</c:v>
                </c:pt>
                <c:pt idx="6684">
                  <c:v>16.366961666666668</c:v>
                </c:pt>
                <c:pt idx="6685">
                  <c:v>16.367810833333333</c:v>
                </c:pt>
                <c:pt idx="6686">
                  <c:v>16.368658333333336</c:v>
                </c:pt>
                <c:pt idx="6687">
                  <c:v>16.369504444444445</c:v>
                </c:pt>
                <c:pt idx="6688">
                  <c:v>16.370350277777778</c:v>
                </c:pt>
                <c:pt idx="6689">
                  <c:v>16.371202777777778</c:v>
                </c:pt>
                <c:pt idx="6690">
                  <c:v>16.372048888888891</c:v>
                </c:pt>
                <c:pt idx="6691">
                  <c:v>16.372895</c:v>
                </c:pt>
                <c:pt idx="6692">
                  <c:v>16.373740833333336</c:v>
                </c:pt>
                <c:pt idx="6693">
                  <c:v>16.374586666666666</c:v>
                </c:pt>
                <c:pt idx="6694">
                  <c:v>16.375432777777778</c:v>
                </c:pt>
                <c:pt idx="6695">
                  <c:v>16.376278611111111</c:v>
                </c:pt>
                <c:pt idx="6696">
                  <c:v>16.377124722222224</c:v>
                </c:pt>
                <c:pt idx="6697">
                  <c:v>16.377970555555557</c:v>
                </c:pt>
                <c:pt idx="6698">
                  <c:v>16.378816666666669</c:v>
                </c:pt>
                <c:pt idx="6699">
                  <c:v>16.379662777777778</c:v>
                </c:pt>
                <c:pt idx="6700">
                  <c:v>16.380508611111111</c:v>
                </c:pt>
                <c:pt idx="6701">
                  <c:v>16.381354444444447</c:v>
                </c:pt>
                <c:pt idx="6702">
                  <c:v>16.38221027777778</c:v>
                </c:pt>
                <c:pt idx="6703">
                  <c:v>16.383056388888889</c:v>
                </c:pt>
                <c:pt idx="6704">
                  <c:v>16.383902222222225</c:v>
                </c:pt>
                <c:pt idx="6705">
                  <c:v>16.384748333333334</c:v>
                </c:pt>
                <c:pt idx="6706">
                  <c:v>16.385594166666667</c:v>
                </c:pt>
                <c:pt idx="6707">
                  <c:v>16.38644166666667</c:v>
                </c:pt>
                <c:pt idx="6708">
                  <c:v>16.387287499999999</c:v>
                </c:pt>
                <c:pt idx="6709">
                  <c:v>16.388133611111112</c:v>
                </c:pt>
                <c:pt idx="6710">
                  <c:v>16.388979722222224</c:v>
                </c:pt>
                <c:pt idx="6711">
                  <c:v>16.389825555555557</c:v>
                </c:pt>
                <c:pt idx="6712">
                  <c:v>16.39067166666667</c:v>
                </c:pt>
                <c:pt idx="6713">
                  <c:v>16.391517499999999</c:v>
                </c:pt>
                <c:pt idx="6714">
                  <c:v>16.392363333333336</c:v>
                </c:pt>
                <c:pt idx="6715">
                  <c:v>16.393220555555558</c:v>
                </c:pt>
                <c:pt idx="6716">
                  <c:v>16.394066666666667</c:v>
                </c:pt>
                <c:pt idx="6717">
                  <c:v>16.3949125</c:v>
                </c:pt>
                <c:pt idx="6718">
                  <c:v>16.395758611111113</c:v>
                </c:pt>
                <c:pt idx="6719">
                  <c:v>16.396604444444446</c:v>
                </c:pt>
                <c:pt idx="6720">
                  <c:v>16.397453611111111</c:v>
                </c:pt>
                <c:pt idx="6721">
                  <c:v>16.398299444444447</c:v>
                </c:pt>
                <c:pt idx="6722">
                  <c:v>16.399145555555556</c:v>
                </c:pt>
                <c:pt idx="6723">
                  <c:v>16.399991388888889</c:v>
                </c:pt>
                <c:pt idx="6724">
                  <c:v>16.400837500000002</c:v>
                </c:pt>
                <c:pt idx="6725">
                  <c:v>16.40168361111111</c:v>
                </c:pt>
                <c:pt idx="6726">
                  <c:v>16.402529444444447</c:v>
                </c:pt>
                <c:pt idx="6727">
                  <c:v>16.403376944444446</c:v>
                </c:pt>
                <c:pt idx="6728">
                  <c:v>16.404229722222222</c:v>
                </c:pt>
                <c:pt idx="6729">
                  <c:v>16.405075555555555</c:v>
                </c:pt>
                <c:pt idx="6730">
                  <c:v>16.405921388888892</c:v>
                </c:pt>
                <c:pt idx="6731">
                  <c:v>16.406767500000001</c:v>
                </c:pt>
                <c:pt idx="6732">
                  <c:v>16.407613333333334</c:v>
                </c:pt>
                <c:pt idx="6733">
                  <c:v>16.408459444444446</c:v>
                </c:pt>
                <c:pt idx="6734">
                  <c:v>16.409305555555555</c:v>
                </c:pt>
                <c:pt idx="6735">
                  <c:v>16.410151388888892</c:v>
                </c:pt>
                <c:pt idx="6736">
                  <c:v>16.410997500000001</c:v>
                </c:pt>
                <c:pt idx="6737">
                  <c:v>16.41184638888889</c:v>
                </c:pt>
                <c:pt idx="6738">
                  <c:v>16.412692500000002</c:v>
                </c:pt>
                <c:pt idx="6739">
                  <c:v>16.413538333333335</c:v>
                </c:pt>
                <c:pt idx="6740">
                  <c:v>16.414384166666668</c:v>
                </c:pt>
                <c:pt idx="6741">
                  <c:v>16.415236944444445</c:v>
                </c:pt>
                <c:pt idx="6742">
                  <c:v>16.416083055555557</c:v>
                </c:pt>
                <c:pt idx="6743">
                  <c:v>16.41692888888889</c:v>
                </c:pt>
                <c:pt idx="6744">
                  <c:v>16.417774722222223</c:v>
                </c:pt>
                <c:pt idx="6745">
                  <c:v>16.418621111111111</c:v>
                </c:pt>
                <c:pt idx="6746">
                  <c:v>16.419466944444444</c:v>
                </c:pt>
                <c:pt idx="6747">
                  <c:v>16.420313055555557</c:v>
                </c:pt>
                <c:pt idx="6748">
                  <c:v>16.421158333333334</c:v>
                </c:pt>
                <c:pt idx="6749">
                  <c:v>16.422004166666667</c:v>
                </c:pt>
                <c:pt idx="6750">
                  <c:v>16.42285027777778</c:v>
                </c:pt>
                <c:pt idx="6751">
                  <c:v>16.423696388888892</c:v>
                </c:pt>
                <c:pt idx="6752">
                  <c:v>16.424542222222222</c:v>
                </c:pt>
                <c:pt idx="6753">
                  <c:v>16.425388333333334</c:v>
                </c:pt>
                <c:pt idx="6754">
                  <c:v>16.426241111111111</c:v>
                </c:pt>
                <c:pt idx="6755">
                  <c:v>16.42709</c:v>
                </c:pt>
                <c:pt idx="6756">
                  <c:v>16.427936111111112</c:v>
                </c:pt>
                <c:pt idx="6757">
                  <c:v>16.428781944444445</c:v>
                </c:pt>
                <c:pt idx="6758">
                  <c:v>16.429628055555558</c:v>
                </c:pt>
                <c:pt idx="6759">
                  <c:v>16.430473888888891</c:v>
                </c:pt>
                <c:pt idx="6760">
                  <c:v>16.431319722222224</c:v>
                </c:pt>
                <c:pt idx="6761">
                  <c:v>16.432166111111112</c:v>
                </c:pt>
                <c:pt idx="6762">
                  <c:v>16.433011944444445</c:v>
                </c:pt>
                <c:pt idx="6763">
                  <c:v>16.433857777777778</c:v>
                </c:pt>
                <c:pt idx="6764">
                  <c:v>16.43470388888889</c:v>
                </c:pt>
                <c:pt idx="6765">
                  <c:v>16.435549722222223</c:v>
                </c:pt>
                <c:pt idx="6766">
                  <c:v>16.436395833333336</c:v>
                </c:pt>
                <c:pt idx="6767">
                  <c:v>16.437248611111112</c:v>
                </c:pt>
                <c:pt idx="6768">
                  <c:v>16.438096111111111</c:v>
                </c:pt>
                <c:pt idx="6769">
                  <c:v>16.438941944444444</c:v>
                </c:pt>
                <c:pt idx="6770">
                  <c:v>16.439788055555557</c:v>
                </c:pt>
                <c:pt idx="6771">
                  <c:v>16.44063388888889</c:v>
                </c:pt>
                <c:pt idx="6772">
                  <c:v>16.441483055555558</c:v>
                </c:pt>
                <c:pt idx="6773">
                  <c:v>16.442328888888891</c:v>
                </c:pt>
                <c:pt idx="6774">
                  <c:v>16.443175</c:v>
                </c:pt>
                <c:pt idx="6775">
                  <c:v>16.444020833333333</c:v>
                </c:pt>
                <c:pt idx="6776">
                  <c:v>16.44486666666667</c:v>
                </c:pt>
                <c:pt idx="6777">
                  <c:v>16.445712777777779</c:v>
                </c:pt>
                <c:pt idx="6778">
                  <c:v>16.446558611111112</c:v>
                </c:pt>
                <c:pt idx="6779">
                  <c:v>16.447404722222224</c:v>
                </c:pt>
                <c:pt idx="6780">
                  <c:v>16.448257222222225</c:v>
                </c:pt>
                <c:pt idx="6781">
                  <c:v>16.449103333333333</c:v>
                </c:pt>
                <c:pt idx="6782">
                  <c:v>16.449949444444446</c:v>
                </c:pt>
                <c:pt idx="6783">
                  <c:v>16.450795555555558</c:v>
                </c:pt>
                <c:pt idx="6784">
                  <c:v>16.451641388888891</c:v>
                </c:pt>
                <c:pt idx="6785">
                  <c:v>16.452487222222224</c:v>
                </c:pt>
                <c:pt idx="6786">
                  <c:v>16.453333333333333</c:v>
                </c:pt>
                <c:pt idx="6787">
                  <c:v>16.45417916666667</c:v>
                </c:pt>
                <c:pt idx="6788">
                  <c:v>16.455026944444445</c:v>
                </c:pt>
                <c:pt idx="6789">
                  <c:v>16.455872777777778</c:v>
                </c:pt>
                <c:pt idx="6790">
                  <c:v>16.456721944444446</c:v>
                </c:pt>
                <c:pt idx="6791">
                  <c:v>16.457567777777779</c:v>
                </c:pt>
                <c:pt idx="6792">
                  <c:v>16.458413611111112</c:v>
                </c:pt>
                <c:pt idx="6793">
                  <c:v>16.459266388888892</c:v>
                </c:pt>
                <c:pt idx="6794">
                  <c:v>16.460112500000001</c:v>
                </c:pt>
                <c:pt idx="6795">
                  <c:v>16.460958333333334</c:v>
                </c:pt>
                <c:pt idx="6796">
                  <c:v>16.461804166666667</c:v>
                </c:pt>
                <c:pt idx="6797">
                  <c:v>16.462650277777779</c:v>
                </c:pt>
                <c:pt idx="6798">
                  <c:v>16.463496111111112</c:v>
                </c:pt>
                <c:pt idx="6799">
                  <c:v>16.464342500000001</c:v>
                </c:pt>
                <c:pt idx="6800">
                  <c:v>16.465188333333334</c:v>
                </c:pt>
                <c:pt idx="6801">
                  <c:v>16.466034166666667</c:v>
                </c:pt>
                <c:pt idx="6802">
                  <c:v>16.466880277777779</c:v>
                </c:pt>
                <c:pt idx="6803">
                  <c:v>16.467726111111112</c:v>
                </c:pt>
                <c:pt idx="6804">
                  <c:v>16.468571944444445</c:v>
                </c:pt>
                <c:pt idx="6805">
                  <c:v>16.469418055555558</c:v>
                </c:pt>
                <c:pt idx="6806">
                  <c:v>16.470270833333334</c:v>
                </c:pt>
                <c:pt idx="6807">
                  <c:v>16.471119722222223</c:v>
                </c:pt>
                <c:pt idx="6808">
                  <c:v>16.471965833333336</c:v>
                </c:pt>
                <c:pt idx="6809">
                  <c:v>16.472813333333335</c:v>
                </c:pt>
                <c:pt idx="6810">
                  <c:v>16.473659444444444</c:v>
                </c:pt>
                <c:pt idx="6811">
                  <c:v>16.47450527777778</c:v>
                </c:pt>
                <c:pt idx="6812">
                  <c:v>16.475351111111113</c:v>
                </c:pt>
                <c:pt idx="6813">
                  <c:v>16.476197222222225</c:v>
                </c:pt>
                <c:pt idx="6814">
                  <c:v>16.477043055555555</c:v>
                </c:pt>
                <c:pt idx="6815">
                  <c:v>16.477889166666667</c:v>
                </c:pt>
                <c:pt idx="6816">
                  <c:v>16.47873527777778</c:v>
                </c:pt>
                <c:pt idx="6817">
                  <c:v>16.479581111111113</c:v>
                </c:pt>
                <c:pt idx="6818">
                  <c:v>16.480427222222225</c:v>
                </c:pt>
                <c:pt idx="6819">
                  <c:v>16.481280000000002</c:v>
                </c:pt>
                <c:pt idx="6820">
                  <c:v>16.482125833333335</c:v>
                </c:pt>
                <c:pt idx="6821">
                  <c:v>16.482971666666668</c:v>
                </c:pt>
                <c:pt idx="6822">
                  <c:v>16.48381777777778</c:v>
                </c:pt>
                <c:pt idx="6823">
                  <c:v>16.484663611111113</c:v>
                </c:pt>
                <c:pt idx="6824">
                  <c:v>16.485509722222226</c:v>
                </c:pt>
                <c:pt idx="6825">
                  <c:v>16.486358611111111</c:v>
                </c:pt>
                <c:pt idx="6826">
                  <c:v>16.487204722222224</c:v>
                </c:pt>
                <c:pt idx="6827">
                  <c:v>16.488050555555557</c:v>
                </c:pt>
                <c:pt idx="6828">
                  <c:v>16.48889638888889</c:v>
                </c:pt>
                <c:pt idx="6829">
                  <c:v>16.489744166666668</c:v>
                </c:pt>
                <c:pt idx="6830">
                  <c:v>16.490590000000001</c:v>
                </c:pt>
                <c:pt idx="6831">
                  <c:v>16.491436111111113</c:v>
                </c:pt>
                <c:pt idx="6832">
                  <c:v>16.49228888888889</c:v>
                </c:pt>
                <c:pt idx="6833">
                  <c:v>16.493134722222223</c:v>
                </c:pt>
                <c:pt idx="6834">
                  <c:v>16.493980555555556</c:v>
                </c:pt>
                <c:pt idx="6835">
                  <c:v>16.494826666666668</c:v>
                </c:pt>
                <c:pt idx="6836">
                  <c:v>16.495672500000001</c:v>
                </c:pt>
                <c:pt idx="6837">
                  <c:v>16.496518611111114</c:v>
                </c:pt>
                <c:pt idx="6838">
                  <c:v>16.497364722222223</c:v>
                </c:pt>
                <c:pt idx="6839">
                  <c:v>16.498210555555556</c:v>
                </c:pt>
                <c:pt idx="6840">
                  <c:v>16.499056666666668</c:v>
                </c:pt>
                <c:pt idx="6841">
                  <c:v>16.499902500000001</c:v>
                </c:pt>
                <c:pt idx="6842">
                  <c:v>16.500751666666666</c:v>
                </c:pt>
                <c:pt idx="6843">
                  <c:v>16.501597500000003</c:v>
                </c:pt>
                <c:pt idx="6844">
                  <c:v>16.502443333333336</c:v>
                </c:pt>
                <c:pt idx="6845">
                  <c:v>16.503296111111112</c:v>
                </c:pt>
                <c:pt idx="6846">
                  <c:v>16.504142222222224</c:v>
                </c:pt>
                <c:pt idx="6847">
                  <c:v>16.504988055555557</c:v>
                </c:pt>
                <c:pt idx="6848">
                  <c:v>16.505834166666666</c:v>
                </c:pt>
                <c:pt idx="6849">
                  <c:v>16.506680277777779</c:v>
                </c:pt>
                <c:pt idx="6850">
                  <c:v>16.507527500000002</c:v>
                </c:pt>
                <c:pt idx="6851">
                  <c:v>16.508373611111111</c:v>
                </c:pt>
                <c:pt idx="6852">
                  <c:v>16.509219444444447</c:v>
                </c:pt>
                <c:pt idx="6853">
                  <c:v>16.510065277777777</c:v>
                </c:pt>
                <c:pt idx="6854">
                  <c:v>16.510911666666669</c:v>
                </c:pt>
                <c:pt idx="6855">
                  <c:v>16.511757500000002</c:v>
                </c:pt>
                <c:pt idx="6856">
                  <c:v>16.512603611111111</c:v>
                </c:pt>
                <c:pt idx="6857">
                  <c:v>16.513449444444447</c:v>
                </c:pt>
                <c:pt idx="6858">
                  <c:v>16.514302222222224</c:v>
                </c:pt>
                <c:pt idx="6859">
                  <c:v>16.515151388888889</c:v>
                </c:pt>
                <c:pt idx="6860">
                  <c:v>16.515997222222225</c:v>
                </c:pt>
                <c:pt idx="6861">
                  <c:v>16.516843055555555</c:v>
                </c:pt>
                <c:pt idx="6862">
                  <c:v>16.517689166666667</c:v>
                </c:pt>
                <c:pt idx="6863">
                  <c:v>16.518535</c:v>
                </c:pt>
                <c:pt idx="6864">
                  <c:v>16.519380833333337</c:v>
                </c:pt>
                <c:pt idx="6865">
                  <c:v>16.520226944444445</c:v>
                </c:pt>
                <c:pt idx="6866">
                  <c:v>16.521073055555558</c:v>
                </c:pt>
                <c:pt idx="6867">
                  <c:v>16.521919166666667</c:v>
                </c:pt>
                <c:pt idx="6868">
                  <c:v>16.522765</c:v>
                </c:pt>
                <c:pt idx="6869">
                  <c:v>16.523610833333336</c:v>
                </c:pt>
                <c:pt idx="6870">
                  <c:v>16.524458333333335</c:v>
                </c:pt>
                <c:pt idx="6871">
                  <c:v>16.525315555555558</c:v>
                </c:pt>
                <c:pt idx="6872">
                  <c:v>16.526161666666667</c:v>
                </c:pt>
                <c:pt idx="6873">
                  <c:v>16.5270075</c:v>
                </c:pt>
                <c:pt idx="6874">
                  <c:v>16.527853333333333</c:v>
                </c:pt>
                <c:pt idx="6875">
                  <c:v>16.528699444444445</c:v>
                </c:pt>
                <c:pt idx="6876">
                  <c:v>16.529545277777778</c:v>
                </c:pt>
                <c:pt idx="6877">
                  <c:v>16.530394444444447</c:v>
                </c:pt>
                <c:pt idx="6878">
                  <c:v>16.53124027777778</c:v>
                </c:pt>
                <c:pt idx="6879">
                  <c:v>16.532086111111113</c:v>
                </c:pt>
                <c:pt idx="6880">
                  <c:v>16.532932500000001</c:v>
                </c:pt>
                <c:pt idx="6881">
                  <c:v>16.533778333333334</c:v>
                </c:pt>
                <c:pt idx="6882">
                  <c:v>16.534624444444447</c:v>
                </c:pt>
                <c:pt idx="6883">
                  <c:v>16.53547027777778</c:v>
                </c:pt>
                <c:pt idx="6884">
                  <c:v>16.536323055555556</c:v>
                </c:pt>
                <c:pt idx="6885">
                  <c:v>16.537168888888889</c:v>
                </c:pt>
                <c:pt idx="6886">
                  <c:v>16.538015000000001</c:v>
                </c:pt>
                <c:pt idx="6887">
                  <c:v>16.538860833333334</c:v>
                </c:pt>
                <c:pt idx="6888">
                  <c:v>16.539706666666667</c:v>
                </c:pt>
                <c:pt idx="6889">
                  <c:v>16.540553055555556</c:v>
                </c:pt>
                <c:pt idx="6890">
                  <c:v>16.541398888888889</c:v>
                </c:pt>
                <c:pt idx="6891">
                  <c:v>16.542246388888891</c:v>
                </c:pt>
                <c:pt idx="6892">
                  <c:v>16.543092222222224</c:v>
                </c:pt>
                <c:pt idx="6893">
                  <c:v>16.543938055555557</c:v>
                </c:pt>
                <c:pt idx="6894">
                  <c:v>16.544787222222222</c:v>
                </c:pt>
                <c:pt idx="6895">
                  <c:v>16.545633055555555</c:v>
                </c:pt>
                <c:pt idx="6896">
                  <c:v>16.546479444444444</c:v>
                </c:pt>
                <c:pt idx="6897">
                  <c:v>16.547331944444444</c:v>
                </c:pt>
                <c:pt idx="6898">
                  <c:v>16.548177777777781</c:v>
                </c:pt>
                <c:pt idx="6899">
                  <c:v>16.549024166666669</c:v>
                </c:pt>
                <c:pt idx="6900">
                  <c:v>16.549870000000002</c:v>
                </c:pt>
                <c:pt idx="6901">
                  <c:v>16.550715833333335</c:v>
                </c:pt>
                <c:pt idx="6902">
                  <c:v>16.551561944444444</c:v>
                </c:pt>
                <c:pt idx="6903">
                  <c:v>16.55240777777778</c:v>
                </c:pt>
                <c:pt idx="6904">
                  <c:v>16.553253611111113</c:v>
                </c:pt>
                <c:pt idx="6905">
                  <c:v>16.554099722222222</c:v>
                </c:pt>
                <c:pt idx="6906">
                  <c:v>16.554945555555555</c:v>
                </c:pt>
                <c:pt idx="6907">
                  <c:v>16.555791944444444</c:v>
                </c:pt>
                <c:pt idx="6908">
                  <c:v>16.55663777777778</c:v>
                </c:pt>
                <c:pt idx="6909">
                  <c:v>16.557483611111113</c:v>
                </c:pt>
                <c:pt idx="6910">
                  <c:v>16.55833611111111</c:v>
                </c:pt>
                <c:pt idx="6911">
                  <c:v>16.559186944444445</c:v>
                </c:pt>
                <c:pt idx="6912">
                  <c:v>16.560032777777778</c:v>
                </c:pt>
                <c:pt idx="6913">
                  <c:v>16.56087888888889</c:v>
                </c:pt>
                <c:pt idx="6914">
                  <c:v>16.561724722222223</c:v>
                </c:pt>
                <c:pt idx="6915">
                  <c:v>16.562570833333336</c:v>
                </c:pt>
                <c:pt idx="6916">
                  <c:v>16.563416666666669</c:v>
                </c:pt>
                <c:pt idx="6917">
                  <c:v>16.564262500000002</c:v>
                </c:pt>
                <c:pt idx="6918">
                  <c:v>16.56510888888889</c:v>
                </c:pt>
                <c:pt idx="6919">
                  <c:v>16.565954722222223</c:v>
                </c:pt>
                <c:pt idx="6920">
                  <c:v>16.566800833333335</c:v>
                </c:pt>
                <c:pt idx="6921">
                  <c:v>16.567646666666668</c:v>
                </c:pt>
                <c:pt idx="6922">
                  <c:v>16.568492500000001</c:v>
                </c:pt>
                <c:pt idx="6923">
                  <c:v>16.569345277777778</c:v>
                </c:pt>
                <c:pt idx="6924">
                  <c:v>16.57019138888889</c:v>
                </c:pt>
                <c:pt idx="6925">
                  <c:v>16.571037222222223</c:v>
                </c:pt>
                <c:pt idx="6926">
                  <c:v>16.571883055555556</c:v>
                </c:pt>
                <c:pt idx="6927">
                  <c:v>16.572729444444445</c:v>
                </c:pt>
                <c:pt idx="6928">
                  <c:v>16.573575277777778</c:v>
                </c:pt>
                <c:pt idx="6929">
                  <c:v>16.574424444444446</c:v>
                </c:pt>
                <c:pt idx="6930">
                  <c:v>16.575270277777779</c:v>
                </c:pt>
                <c:pt idx="6931">
                  <c:v>16.576116388888892</c:v>
                </c:pt>
                <c:pt idx="6932">
                  <c:v>16.576967222222223</c:v>
                </c:pt>
                <c:pt idx="6933">
                  <c:v>16.577813333333335</c:v>
                </c:pt>
                <c:pt idx="6934">
                  <c:v>16.578659166666668</c:v>
                </c:pt>
                <c:pt idx="6935">
                  <c:v>16.579505000000001</c:v>
                </c:pt>
                <c:pt idx="6936">
                  <c:v>16.580357777777778</c:v>
                </c:pt>
                <c:pt idx="6937">
                  <c:v>16.58120388888889</c:v>
                </c:pt>
                <c:pt idx="6938">
                  <c:v>16.582049722222223</c:v>
                </c:pt>
                <c:pt idx="6939">
                  <c:v>16.582895833333335</c:v>
                </c:pt>
                <c:pt idx="6940">
                  <c:v>16.583741666666668</c:v>
                </c:pt>
                <c:pt idx="6941">
                  <c:v>16.584587777777777</c:v>
                </c:pt>
                <c:pt idx="6942">
                  <c:v>16.58543388888889</c:v>
                </c:pt>
                <c:pt idx="6943">
                  <c:v>16.586279722222223</c:v>
                </c:pt>
                <c:pt idx="6944">
                  <c:v>16.587125555555556</c:v>
                </c:pt>
                <c:pt idx="6945">
                  <c:v>16.587971666666668</c:v>
                </c:pt>
                <c:pt idx="6946">
                  <c:v>16.588817500000001</c:v>
                </c:pt>
                <c:pt idx="6947">
                  <c:v>16.589666666666666</c:v>
                </c:pt>
                <c:pt idx="6948">
                  <c:v>16.590512500000003</c:v>
                </c:pt>
                <c:pt idx="6949">
                  <c:v>16.591365277777779</c:v>
                </c:pt>
                <c:pt idx="6950">
                  <c:v>16.592211388888892</c:v>
                </c:pt>
                <c:pt idx="6951">
                  <c:v>16.593057222222225</c:v>
                </c:pt>
                <c:pt idx="6952">
                  <c:v>16.593904722222224</c:v>
                </c:pt>
                <c:pt idx="6953">
                  <c:v>16.594750833333336</c:v>
                </c:pt>
                <c:pt idx="6954">
                  <c:v>16.595596666666669</c:v>
                </c:pt>
                <c:pt idx="6955">
                  <c:v>16.596442777777778</c:v>
                </c:pt>
                <c:pt idx="6956">
                  <c:v>16.597288611111111</c:v>
                </c:pt>
                <c:pt idx="6957">
                  <c:v>16.598134444444447</c:v>
                </c:pt>
                <c:pt idx="6958">
                  <c:v>16.598980833333336</c:v>
                </c:pt>
                <c:pt idx="6959">
                  <c:v>16.599826666666669</c:v>
                </c:pt>
                <c:pt idx="6960">
                  <c:v>16.600672500000002</c:v>
                </c:pt>
                <c:pt idx="6961">
                  <c:v>16.601518611111111</c:v>
                </c:pt>
                <c:pt idx="6962">
                  <c:v>16.602371388888891</c:v>
                </c:pt>
                <c:pt idx="6963">
                  <c:v>16.603217222222224</c:v>
                </c:pt>
                <c:pt idx="6964">
                  <c:v>16.604066388888889</c:v>
                </c:pt>
                <c:pt idx="6965">
                  <c:v>16.604912222222225</c:v>
                </c:pt>
                <c:pt idx="6966">
                  <c:v>16.605758333333334</c:v>
                </c:pt>
                <c:pt idx="6967">
                  <c:v>16.606604166666667</c:v>
                </c:pt>
                <c:pt idx="6968">
                  <c:v>16.60745</c:v>
                </c:pt>
                <c:pt idx="6969">
                  <c:v>16.608296388888888</c:v>
                </c:pt>
                <c:pt idx="6970">
                  <c:v>16.609142222222225</c:v>
                </c:pt>
                <c:pt idx="6971">
                  <c:v>16.609988055555558</c:v>
                </c:pt>
                <c:pt idx="6972">
                  <c:v>16.610834166666667</c:v>
                </c:pt>
                <c:pt idx="6973">
                  <c:v>16.611681666666669</c:v>
                </c:pt>
                <c:pt idx="6974">
                  <c:v>16.612527777777778</c:v>
                </c:pt>
                <c:pt idx="6975">
                  <c:v>16.613380277777779</c:v>
                </c:pt>
                <c:pt idx="6976">
                  <c:v>16.614226111111112</c:v>
                </c:pt>
                <c:pt idx="6977">
                  <c:v>16.615072222222224</c:v>
                </c:pt>
                <c:pt idx="6978">
                  <c:v>16.615918333333333</c:v>
                </c:pt>
                <c:pt idx="6979">
                  <c:v>16.61676416666667</c:v>
                </c:pt>
                <c:pt idx="6980">
                  <c:v>16.617610277777779</c:v>
                </c:pt>
                <c:pt idx="6981">
                  <c:v>16.618459166666668</c:v>
                </c:pt>
                <c:pt idx="6982">
                  <c:v>16.61930527777778</c:v>
                </c:pt>
                <c:pt idx="6983">
                  <c:v>16.620151111111113</c:v>
                </c:pt>
                <c:pt idx="6984">
                  <c:v>16.620996944444446</c:v>
                </c:pt>
                <c:pt idx="6985">
                  <c:v>16.621843055555559</c:v>
                </c:pt>
                <c:pt idx="6986">
                  <c:v>16.622689166666667</c:v>
                </c:pt>
                <c:pt idx="6987">
                  <c:v>16.623535</c:v>
                </c:pt>
                <c:pt idx="6988">
                  <c:v>16.624387500000001</c:v>
                </c:pt>
                <c:pt idx="6989">
                  <c:v>16.625233888888889</c:v>
                </c:pt>
                <c:pt idx="6990">
                  <c:v>16.626079722222222</c:v>
                </c:pt>
                <c:pt idx="6991">
                  <c:v>16.626925833333335</c:v>
                </c:pt>
                <c:pt idx="6992">
                  <c:v>16.627771666666668</c:v>
                </c:pt>
                <c:pt idx="6993">
                  <c:v>16.628618888888891</c:v>
                </c:pt>
                <c:pt idx="6994">
                  <c:v>16.629465000000003</c:v>
                </c:pt>
                <c:pt idx="6995">
                  <c:v>16.630311111111112</c:v>
                </c:pt>
                <c:pt idx="6996">
                  <c:v>16.631157222222225</c:v>
                </c:pt>
                <c:pt idx="6997">
                  <c:v>16.632003055555558</c:v>
                </c:pt>
                <c:pt idx="6998">
                  <c:v>16.632848888888891</c:v>
                </c:pt>
                <c:pt idx="6999">
                  <c:v>16.633698055555556</c:v>
                </c:pt>
                <c:pt idx="7000">
                  <c:v>16.634543888888892</c:v>
                </c:pt>
                <c:pt idx="7001">
                  <c:v>16.635396666666669</c:v>
                </c:pt>
                <c:pt idx="7002">
                  <c:v>16.636242777777781</c:v>
                </c:pt>
                <c:pt idx="7003">
                  <c:v>16.63708861111111</c:v>
                </c:pt>
                <c:pt idx="7004">
                  <c:v>16.637934444444447</c:v>
                </c:pt>
                <c:pt idx="7005">
                  <c:v>16.638780833333335</c:v>
                </c:pt>
                <c:pt idx="7006">
                  <c:v>16.639626666666668</c:v>
                </c:pt>
                <c:pt idx="7007">
                  <c:v>16.640472777777781</c:v>
                </c:pt>
                <c:pt idx="7008">
                  <c:v>16.64131861111111</c:v>
                </c:pt>
                <c:pt idx="7009">
                  <c:v>16.642164444444447</c:v>
                </c:pt>
                <c:pt idx="7010">
                  <c:v>16.643010555555556</c:v>
                </c:pt>
                <c:pt idx="7011">
                  <c:v>16.643856388888892</c:v>
                </c:pt>
                <c:pt idx="7012">
                  <c:v>16.644702222222222</c:v>
                </c:pt>
                <c:pt idx="7013">
                  <c:v>16.645548611111114</c:v>
                </c:pt>
                <c:pt idx="7014">
                  <c:v>16.64640277777778</c:v>
                </c:pt>
                <c:pt idx="7015">
                  <c:v>16.647248611111113</c:v>
                </c:pt>
                <c:pt idx="7016">
                  <c:v>16.648097777777778</c:v>
                </c:pt>
                <c:pt idx="7017">
                  <c:v>16.648943611111111</c:v>
                </c:pt>
                <c:pt idx="7018">
                  <c:v>16.649789722222224</c:v>
                </c:pt>
                <c:pt idx="7019">
                  <c:v>16.650635555555557</c:v>
                </c:pt>
                <c:pt idx="7020">
                  <c:v>16.65148138888889</c:v>
                </c:pt>
                <c:pt idx="7021">
                  <c:v>16.652327500000002</c:v>
                </c:pt>
                <c:pt idx="7022">
                  <c:v>16.653173611111114</c:v>
                </c:pt>
                <c:pt idx="7023">
                  <c:v>16.654019722222223</c:v>
                </c:pt>
                <c:pt idx="7024">
                  <c:v>16.654865555555556</c:v>
                </c:pt>
                <c:pt idx="7025">
                  <c:v>16.655711388888889</c:v>
                </c:pt>
                <c:pt idx="7026">
                  <c:v>16.656557500000002</c:v>
                </c:pt>
                <c:pt idx="7027">
                  <c:v>16.657414444444445</c:v>
                </c:pt>
                <c:pt idx="7028">
                  <c:v>16.658260277777778</c:v>
                </c:pt>
                <c:pt idx="7029">
                  <c:v>16.65910638888889</c:v>
                </c:pt>
                <c:pt idx="7030">
                  <c:v>16.659952500000003</c:v>
                </c:pt>
                <c:pt idx="7031">
                  <c:v>16.660798611111112</c:v>
                </c:pt>
                <c:pt idx="7032">
                  <c:v>16.661644444444445</c:v>
                </c:pt>
                <c:pt idx="7033">
                  <c:v>16.662490277777778</c:v>
                </c:pt>
                <c:pt idx="7034">
                  <c:v>16.663340833333336</c:v>
                </c:pt>
                <c:pt idx="7035">
                  <c:v>16.664186666666666</c:v>
                </c:pt>
                <c:pt idx="7036">
                  <c:v>16.665032777777778</c:v>
                </c:pt>
                <c:pt idx="7037">
                  <c:v>16.665878888888891</c:v>
                </c:pt>
                <c:pt idx="7038">
                  <c:v>16.666725</c:v>
                </c:pt>
                <c:pt idx="7039">
                  <c:v>16.667570833333336</c:v>
                </c:pt>
                <c:pt idx="7040">
                  <c:v>16.668423611111113</c:v>
                </c:pt>
                <c:pt idx="7041">
                  <c:v>16.669269444444446</c:v>
                </c:pt>
                <c:pt idx="7042">
                  <c:v>16.670115555555558</c:v>
                </c:pt>
                <c:pt idx="7043">
                  <c:v>16.670961388888891</c:v>
                </c:pt>
                <c:pt idx="7044">
                  <c:v>16.671807222222224</c:v>
                </c:pt>
                <c:pt idx="7045">
                  <c:v>16.672653333333336</c:v>
                </c:pt>
                <c:pt idx="7046">
                  <c:v>16.673499166666666</c:v>
                </c:pt>
                <c:pt idx="7047">
                  <c:v>16.674345555555558</c:v>
                </c:pt>
                <c:pt idx="7048">
                  <c:v>16.675191388888891</c:v>
                </c:pt>
                <c:pt idx="7049">
                  <c:v>16.676037222222224</c:v>
                </c:pt>
                <c:pt idx="7050">
                  <c:v>16.676883333333336</c:v>
                </c:pt>
                <c:pt idx="7051">
                  <c:v>16.677732222222225</c:v>
                </c:pt>
                <c:pt idx="7052">
                  <c:v>16.678578333333334</c:v>
                </c:pt>
                <c:pt idx="7053">
                  <c:v>16.679431111111114</c:v>
                </c:pt>
                <c:pt idx="7054">
                  <c:v>16.680276944444444</c:v>
                </c:pt>
                <c:pt idx="7055">
                  <c:v>16.681127777777778</c:v>
                </c:pt>
                <c:pt idx="7056">
                  <c:v>16.681973611111111</c:v>
                </c:pt>
                <c:pt idx="7057">
                  <c:v>16.682819722222224</c:v>
                </c:pt>
                <c:pt idx="7058">
                  <c:v>16.683665833333336</c:v>
                </c:pt>
                <c:pt idx="7059">
                  <c:v>16.684511666666669</c:v>
                </c:pt>
                <c:pt idx="7060">
                  <c:v>16.685357777777778</c:v>
                </c:pt>
                <c:pt idx="7061">
                  <c:v>16.686203611111111</c:v>
                </c:pt>
                <c:pt idx="7062">
                  <c:v>16.687049722222223</c:v>
                </c:pt>
                <c:pt idx="7063">
                  <c:v>16.687895555555556</c:v>
                </c:pt>
                <c:pt idx="7064">
                  <c:v>16.688741388888889</c:v>
                </c:pt>
                <c:pt idx="7065">
                  <c:v>16.689587500000002</c:v>
                </c:pt>
                <c:pt idx="7066">
                  <c:v>16.690440277777778</c:v>
                </c:pt>
                <c:pt idx="7067">
                  <c:v>16.691286111111111</c:v>
                </c:pt>
                <c:pt idx="7068">
                  <c:v>16.69213527777778</c:v>
                </c:pt>
                <c:pt idx="7069">
                  <c:v>16.692988333333336</c:v>
                </c:pt>
                <c:pt idx="7070">
                  <c:v>16.693834166666669</c:v>
                </c:pt>
                <c:pt idx="7071">
                  <c:v>16.694680000000002</c:v>
                </c:pt>
                <c:pt idx="7072">
                  <c:v>16.695526111111114</c:v>
                </c:pt>
                <c:pt idx="7073">
                  <c:v>16.696371944444444</c:v>
                </c:pt>
                <c:pt idx="7074">
                  <c:v>16.697218055555556</c:v>
                </c:pt>
                <c:pt idx="7075">
                  <c:v>16.698065555555559</c:v>
                </c:pt>
                <c:pt idx="7076">
                  <c:v>16.698911388888888</c:v>
                </c:pt>
                <c:pt idx="7077">
                  <c:v>16.6997575</c:v>
                </c:pt>
                <c:pt idx="7078">
                  <c:v>16.700603333333333</c:v>
                </c:pt>
                <c:pt idx="7079">
                  <c:v>16.701456111111114</c:v>
                </c:pt>
                <c:pt idx="7080">
                  <c:v>16.702301944444446</c:v>
                </c:pt>
                <c:pt idx="7081">
                  <c:v>16.703148333333335</c:v>
                </c:pt>
                <c:pt idx="7082">
                  <c:v>16.703994166666668</c:v>
                </c:pt>
                <c:pt idx="7083">
                  <c:v>16.70484027777778</c:v>
                </c:pt>
                <c:pt idx="7084">
                  <c:v>16.705686111111113</c:v>
                </c:pt>
                <c:pt idx="7085">
                  <c:v>16.706535277777778</c:v>
                </c:pt>
                <c:pt idx="7086">
                  <c:v>16.707381111111111</c:v>
                </c:pt>
                <c:pt idx="7087">
                  <c:v>16.708226944444448</c:v>
                </c:pt>
                <c:pt idx="7088">
                  <c:v>16.709073055555557</c:v>
                </c:pt>
                <c:pt idx="7089">
                  <c:v>16.709919166666669</c:v>
                </c:pt>
                <c:pt idx="7090">
                  <c:v>16.710765277777778</c:v>
                </c:pt>
                <c:pt idx="7091">
                  <c:v>16.711611111111111</c:v>
                </c:pt>
                <c:pt idx="7092">
                  <c:v>16.712463888888891</c:v>
                </c:pt>
                <c:pt idx="7093">
                  <c:v>16.713309722222224</c:v>
                </c:pt>
                <c:pt idx="7094">
                  <c:v>16.714155833333336</c:v>
                </c:pt>
                <c:pt idx="7095">
                  <c:v>16.715001666666666</c:v>
                </c:pt>
                <c:pt idx="7096">
                  <c:v>16.715849166666668</c:v>
                </c:pt>
                <c:pt idx="7097">
                  <c:v>16.716695277777781</c:v>
                </c:pt>
                <c:pt idx="7098">
                  <c:v>16.71754111111111</c:v>
                </c:pt>
                <c:pt idx="7099">
                  <c:v>16.718387222222223</c:v>
                </c:pt>
                <c:pt idx="7100">
                  <c:v>16.719233055555556</c:v>
                </c:pt>
                <c:pt idx="7101">
                  <c:v>16.720078888888892</c:v>
                </c:pt>
                <c:pt idx="7102">
                  <c:v>16.720925000000001</c:v>
                </c:pt>
                <c:pt idx="7103">
                  <c:v>16.72177388888889</c:v>
                </c:pt>
                <c:pt idx="7104">
                  <c:v>16.722620277777779</c:v>
                </c:pt>
                <c:pt idx="7105">
                  <c:v>16.723472777777779</c:v>
                </c:pt>
                <c:pt idx="7106">
                  <c:v>16.724318611111112</c:v>
                </c:pt>
                <c:pt idx="7107">
                  <c:v>16.725164722222225</c:v>
                </c:pt>
                <c:pt idx="7108">
                  <c:v>16.726010833333333</c:v>
                </c:pt>
                <c:pt idx="7109">
                  <c:v>16.72685666666667</c:v>
                </c:pt>
                <c:pt idx="7110">
                  <c:v>16.727702777777779</c:v>
                </c:pt>
                <c:pt idx="7111">
                  <c:v>16.728548611111112</c:v>
                </c:pt>
                <c:pt idx="7112">
                  <c:v>16.729394444444445</c:v>
                </c:pt>
                <c:pt idx="7113">
                  <c:v>16.730240555555557</c:v>
                </c:pt>
                <c:pt idx="7114">
                  <c:v>16.73108666666667</c:v>
                </c:pt>
                <c:pt idx="7115">
                  <c:v>16.731932777777779</c:v>
                </c:pt>
                <c:pt idx="7116">
                  <c:v>16.732780000000002</c:v>
                </c:pt>
                <c:pt idx="7117">
                  <c:v>16.733625833333335</c:v>
                </c:pt>
                <c:pt idx="7118">
                  <c:v>16.734478611111111</c:v>
                </c:pt>
                <c:pt idx="7119">
                  <c:v>16.735324722222224</c:v>
                </c:pt>
                <c:pt idx="7120">
                  <c:v>16.736173611111113</c:v>
                </c:pt>
                <c:pt idx="7121">
                  <c:v>16.737019722222222</c:v>
                </c:pt>
                <c:pt idx="7122">
                  <c:v>16.737865555555558</c:v>
                </c:pt>
                <c:pt idx="7123">
                  <c:v>16.738711944444447</c:v>
                </c:pt>
                <c:pt idx="7124">
                  <c:v>16.73955777777778</c:v>
                </c:pt>
                <c:pt idx="7125">
                  <c:v>16.740403611111113</c:v>
                </c:pt>
                <c:pt idx="7126">
                  <c:v>16.741249722222221</c:v>
                </c:pt>
                <c:pt idx="7127">
                  <c:v>16.742095555555558</c:v>
                </c:pt>
                <c:pt idx="7128">
                  <c:v>16.742941388888891</c:v>
                </c:pt>
                <c:pt idx="7129">
                  <c:v>16.743787500000003</c:v>
                </c:pt>
                <c:pt idx="7130">
                  <c:v>16.744633611111112</c:v>
                </c:pt>
                <c:pt idx="7131">
                  <c:v>16.745486111111113</c:v>
                </c:pt>
                <c:pt idx="7132">
                  <c:v>16.746332222222222</c:v>
                </c:pt>
                <c:pt idx="7133">
                  <c:v>16.747178333333334</c:v>
                </c:pt>
                <c:pt idx="7134">
                  <c:v>16.748024166666667</c:v>
                </c:pt>
                <c:pt idx="7135">
                  <c:v>16.74887027777778</c:v>
                </c:pt>
                <c:pt idx="7136">
                  <c:v>16.749716111111113</c:v>
                </c:pt>
                <c:pt idx="7137">
                  <c:v>16.750566944444444</c:v>
                </c:pt>
                <c:pt idx="7138">
                  <c:v>16.75141277777778</c:v>
                </c:pt>
                <c:pt idx="7139">
                  <c:v>16.752258888888889</c:v>
                </c:pt>
                <c:pt idx="7140">
                  <c:v>16.753104722222226</c:v>
                </c:pt>
                <c:pt idx="7141">
                  <c:v>16.753950555555555</c:v>
                </c:pt>
                <c:pt idx="7142">
                  <c:v>16.754796666666667</c:v>
                </c:pt>
                <c:pt idx="7143">
                  <c:v>16.7556425</c:v>
                </c:pt>
                <c:pt idx="7144">
                  <c:v>16.75649527777778</c:v>
                </c:pt>
                <c:pt idx="7145">
                  <c:v>16.757341111111113</c:v>
                </c:pt>
                <c:pt idx="7146">
                  <c:v>16.758187222222222</c:v>
                </c:pt>
                <c:pt idx="7147">
                  <c:v>16.759033055555555</c:v>
                </c:pt>
                <c:pt idx="7148">
                  <c:v>16.759878888888892</c:v>
                </c:pt>
                <c:pt idx="7149">
                  <c:v>16.76072527777778</c:v>
                </c:pt>
                <c:pt idx="7150">
                  <c:v>16.761571111111113</c:v>
                </c:pt>
                <c:pt idx="7151">
                  <c:v>16.762417222222222</c:v>
                </c:pt>
                <c:pt idx="7152">
                  <c:v>16.763263055555555</c:v>
                </c:pt>
                <c:pt idx="7153">
                  <c:v>16.764108888888892</c:v>
                </c:pt>
                <c:pt idx="7154">
                  <c:v>16.764955</c:v>
                </c:pt>
                <c:pt idx="7155">
                  <c:v>16.76580388888889</c:v>
                </c:pt>
                <c:pt idx="7156">
                  <c:v>16.766650000000002</c:v>
                </c:pt>
                <c:pt idx="7157">
                  <c:v>16.767504444444445</c:v>
                </c:pt>
                <c:pt idx="7158">
                  <c:v>16.768350277777778</c:v>
                </c:pt>
                <c:pt idx="7159">
                  <c:v>16.76919638888889</c:v>
                </c:pt>
                <c:pt idx="7160">
                  <c:v>16.770042222222223</c:v>
                </c:pt>
                <c:pt idx="7161">
                  <c:v>16.770888055555556</c:v>
                </c:pt>
                <c:pt idx="7162">
                  <c:v>16.771734166666668</c:v>
                </c:pt>
                <c:pt idx="7163">
                  <c:v>16.772580000000001</c:v>
                </c:pt>
                <c:pt idx="7164">
                  <c:v>16.773426111111114</c:v>
                </c:pt>
                <c:pt idx="7165">
                  <c:v>16.774272222222223</c:v>
                </c:pt>
                <c:pt idx="7166">
                  <c:v>16.775118055555556</c:v>
                </c:pt>
                <c:pt idx="7167">
                  <c:v>16.775964166666668</c:v>
                </c:pt>
                <c:pt idx="7168">
                  <c:v>16.776810000000001</c:v>
                </c:pt>
                <c:pt idx="7169">
                  <c:v>16.777655833333334</c:v>
                </c:pt>
                <c:pt idx="7170">
                  <c:v>16.778508611111114</c:v>
                </c:pt>
                <c:pt idx="7171">
                  <c:v>16.779354722222223</c:v>
                </c:pt>
                <c:pt idx="7172">
                  <c:v>16.780208055555555</c:v>
                </c:pt>
                <c:pt idx="7173">
                  <c:v>16.781053888888891</c:v>
                </c:pt>
                <c:pt idx="7174">
                  <c:v>16.78190027777778</c:v>
                </c:pt>
                <c:pt idx="7175">
                  <c:v>16.782746111111113</c:v>
                </c:pt>
                <c:pt idx="7176">
                  <c:v>16.783591944444446</c:v>
                </c:pt>
                <c:pt idx="7177">
                  <c:v>16.784438055555555</c:v>
                </c:pt>
                <c:pt idx="7178">
                  <c:v>16.785285555555557</c:v>
                </c:pt>
                <c:pt idx="7179">
                  <c:v>16.78613166666667</c:v>
                </c:pt>
                <c:pt idx="7180">
                  <c:v>16.786977499999999</c:v>
                </c:pt>
                <c:pt idx="7181">
                  <c:v>16.787823333333336</c:v>
                </c:pt>
                <c:pt idx="7182">
                  <c:v>16.788669444444444</c:v>
                </c:pt>
                <c:pt idx="7183">
                  <c:v>16.789522222222224</c:v>
                </c:pt>
                <c:pt idx="7184">
                  <c:v>16.790368055555557</c:v>
                </c:pt>
                <c:pt idx="7185">
                  <c:v>16.79121388888889</c:v>
                </c:pt>
                <c:pt idx="7186">
                  <c:v>16.792059999999999</c:v>
                </c:pt>
                <c:pt idx="7187">
                  <c:v>16.792905833333336</c:v>
                </c:pt>
                <c:pt idx="7188">
                  <c:v>16.793751944444445</c:v>
                </c:pt>
                <c:pt idx="7189">
                  <c:v>16.794598055555557</c:v>
                </c:pt>
                <c:pt idx="7190">
                  <c:v>16.795447222222222</c:v>
                </c:pt>
                <c:pt idx="7191">
                  <c:v>16.796293055555559</c:v>
                </c:pt>
                <c:pt idx="7192">
                  <c:v>16.797138888888888</c:v>
                </c:pt>
                <c:pt idx="7193">
                  <c:v>16.797985000000001</c:v>
                </c:pt>
                <c:pt idx="7194">
                  <c:v>16.798830833333334</c:v>
                </c:pt>
                <c:pt idx="7195">
                  <c:v>16.799676666666667</c:v>
                </c:pt>
                <c:pt idx="7196">
                  <c:v>16.800529444444447</c:v>
                </c:pt>
                <c:pt idx="7197">
                  <c:v>16.801375555555556</c:v>
                </c:pt>
                <c:pt idx="7198">
                  <c:v>16.802222499999999</c:v>
                </c:pt>
                <c:pt idx="7199">
                  <c:v>16.803068611111112</c:v>
                </c:pt>
                <c:pt idx="7200">
                  <c:v>16.803914444444445</c:v>
                </c:pt>
                <c:pt idx="7201">
                  <c:v>16.804760555555557</c:v>
                </c:pt>
                <c:pt idx="7202">
                  <c:v>16.805606666666669</c:v>
                </c:pt>
                <c:pt idx="7203">
                  <c:v>16.806452500000002</c:v>
                </c:pt>
                <c:pt idx="7204">
                  <c:v>16.807298611111111</c:v>
                </c:pt>
                <c:pt idx="7205">
                  <c:v>16.808144444444444</c:v>
                </c:pt>
                <c:pt idx="7206">
                  <c:v>16.808990277777781</c:v>
                </c:pt>
                <c:pt idx="7207">
                  <c:v>16.80983638888889</c:v>
                </c:pt>
                <c:pt idx="7208">
                  <c:v>16.810685277777779</c:v>
                </c:pt>
                <c:pt idx="7209">
                  <c:v>16.811538055555559</c:v>
                </c:pt>
                <c:pt idx="7210">
                  <c:v>16.812384166666668</c:v>
                </c:pt>
                <c:pt idx="7211">
                  <c:v>16.813230000000001</c:v>
                </c:pt>
                <c:pt idx="7212">
                  <c:v>16.814076111111113</c:v>
                </c:pt>
                <c:pt idx="7213">
                  <c:v>16.814922222222222</c:v>
                </c:pt>
                <c:pt idx="7214">
                  <c:v>16.815768055555559</c:v>
                </c:pt>
                <c:pt idx="7215">
                  <c:v>16.816614166666668</c:v>
                </c:pt>
                <c:pt idx="7216">
                  <c:v>16.817460000000001</c:v>
                </c:pt>
                <c:pt idx="7217">
                  <c:v>16.818305833333334</c:v>
                </c:pt>
                <c:pt idx="7218">
                  <c:v>16.819151944444446</c:v>
                </c:pt>
                <c:pt idx="7219">
                  <c:v>16.819999444444445</c:v>
                </c:pt>
                <c:pt idx="7220">
                  <c:v>16.820845555555557</c:v>
                </c:pt>
                <c:pt idx="7221">
                  <c:v>16.82169138888889</c:v>
                </c:pt>
                <c:pt idx="7222">
                  <c:v>16.822544166666667</c:v>
                </c:pt>
                <c:pt idx="7223">
                  <c:v>16.82339</c:v>
                </c:pt>
                <c:pt idx="7224">
                  <c:v>16.824236111111112</c:v>
                </c:pt>
                <c:pt idx="7225">
                  <c:v>16.825085000000001</c:v>
                </c:pt>
                <c:pt idx="7226">
                  <c:v>16.82593111111111</c:v>
                </c:pt>
                <c:pt idx="7227">
                  <c:v>16.826776944444447</c:v>
                </c:pt>
                <c:pt idx="7228">
                  <c:v>16.82762277777778</c:v>
                </c:pt>
                <c:pt idx="7229">
                  <c:v>16.828469166666668</c:v>
                </c:pt>
                <c:pt idx="7230">
                  <c:v>16.829315000000001</c:v>
                </c:pt>
                <c:pt idx="7231">
                  <c:v>16.830161111111114</c:v>
                </c:pt>
                <c:pt idx="7232">
                  <c:v>16.831006944444447</c:v>
                </c:pt>
                <c:pt idx="7233">
                  <c:v>16.83185277777778</c:v>
                </c:pt>
                <c:pt idx="7234">
                  <c:v>16.832698888888892</c:v>
                </c:pt>
                <c:pt idx="7235">
                  <c:v>16.833551666666668</c:v>
                </c:pt>
                <c:pt idx="7236">
                  <c:v>16.834397500000001</c:v>
                </c:pt>
                <c:pt idx="7237">
                  <c:v>16.835243333333334</c:v>
                </c:pt>
                <c:pt idx="7238">
                  <c:v>16.836089444444447</c:v>
                </c:pt>
                <c:pt idx="7239">
                  <c:v>16.836936944444446</c:v>
                </c:pt>
                <c:pt idx="7240">
                  <c:v>16.837783055555555</c:v>
                </c:pt>
                <c:pt idx="7241">
                  <c:v>16.838628888888891</c:v>
                </c:pt>
                <c:pt idx="7242">
                  <c:v>16.839478055555556</c:v>
                </c:pt>
                <c:pt idx="7243">
                  <c:v>16.840323888888889</c:v>
                </c:pt>
                <c:pt idx="7244">
                  <c:v>16.841169722222222</c:v>
                </c:pt>
                <c:pt idx="7245">
                  <c:v>16.842015833333335</c:v>
                </c:pt>
                <c:pt idx="7246">
                  <c:v>16.842861666666668</c:v>
                </c:pt>
                <c:pt idx="7247">
                  <c:v>16.84370777777778</c:v>
                </c:pt>
                <c:pt idx="7248">
                  <c:v>16.844560277777781</c:v>
                </c:pt>
                <c:pt idx="7249">
                  <c:v>16.84540638888889</c:v>
                </c:pt>
                <c:pt idx="7250">
                  <c:v>16.846252222222223</c:v>
                </c:pt>
                <c:pt idx="7251">
                  <c:v>16.847098611111111</c:v>
                </c:pt>
                <c:pt idx="7252">
                  <c:v>16.847944444444444</c:v>
                </c:pt>
                <c:pt idx="7253">
                  <c:v>16.84879027777778</c:v>
                </c:pt>
                <c:pt idx="7254">
                  <c:v>16.849636388888889</c:v>
                </c:pt>
                <c:pt idx="7255">
                  <c:v>16.850482222222222</c:v>
                </c:pt>
                <c:pt idx="7256">
                  <c:v>16.851328333333335</c:v>
                </c:pt>
                <c:pt idx="7257">
                  <c:v>16.852174444444444</c:v>
                </c:pt>
                <c:pt idx="7258">
                  <c:v>16.85302027777778</c:v>
                </c:pt>
                <c:pt idx="7259">
                  <c:v>16.853866388888889</c:v>
                </c:pt>
                <c:pt idx="7260">
                  <c:v>16.854714722222223</c:v>
                </c:pt>
                <c:pt idx="7261">
                  <c:v>16.855560833333335</c:v>
                </c:pt>
                <c:pt idx="7262">
                  <c:v>16.856413611111112</c:v>
                </c:pt>
                <c:pt idx="7263">
                  <c:v>16.857259444444445</c:v>
                </c:pt>
                <c:pt idx="7264">
                  <c:v>16.858105277777778</c:v>
                </c:pt>
                <c:pt idx="7265">
                  <c:v>16.85895138888889</c:v>
                </c:pt>
                <c:pt idx="7266">
                  <c:v>16.859797222222223</c:v>
                </c:pt>
                <c:pt idx="7267">
                  <c:v>16.860643333333336</c:v>
                </c:pt>
                <c:pt idx="7268">
                  <c:v>16.861489444444445</c:v>
                </c:pt>
                <c:pt idx="7269">
                  <c:v>16.862335277777781</c:v>
                </c:pt>
                <c:pt idx="7270">
                  <c:v>16.86318138888889</c:v>
                </c:pt>
                <c:pt idx="7271">
                  <c:v>16.864027222222223</c:v>
                </c:pt>
                <c:pt idx="7272">
                  <c:v>16.864873055555556</c:v>
                </c:pt>
                <c:pt idx="7273">
                  <c:v>16.865719166666668</c:v>
                </c:pt>
                <c:pt idx="7274">
                  <c:v>16.866565000000001</c:v>
                </c:pt>
                <c:pt idx="7275">
                  <c:v>16.867417777777778</c:v>
                </c:pt>
                <c:pt idx="7276">
                  <c:v>16.868263611111111</c:v>
                </c:pt>
                <c:pt idx="7277">
                  <c:v>16.869109722222223</c:v>
                </c:pt>
                <c:pt idx="7278">
                  <c:v>16.869958611111112</c:v>
                </c:pt>
                <c:pt idx="7279">
                  <c:v>16.870804722222225</c:v>
                </c:pt>
                <c:pt idx="7280">
                  <c:v>16.871652222222224</c:v>
                </c:pt>
                <c:pt idx="7281">
                  <c:v>16.872498333333333</c:v>
                </c:pt>
                <c:pt idx="7282">
                  <c:v>16.873344166666669</c:v>
                </c:pt>
                <c:pt idx="7283">
                  <c:v>16.874190000000002</c:v>
                </c:pt>
                <c:pt idx="7284">
                  <c:v>16.875036111111111</c:v>
                </c:pt>
                <c:pt idx="7285">
                  <c:v>16.875881944444444</c:v>
                </c:pt>
                <c:pt idx="7286">
                  <c:v>16.876728333333332</c:v>
                </c:pt>
                <c:pt idx="7287">
                  <c:v>16.877574166666669</c:v>
                </c:pt>
                <c:pt idx="7288">
                  <c:v>16.878426944444445</c:v>
                </c:pt>
                <c:pt idx="7289">
                  <c:v>16.879272777777778</c:v>
                </c:pt>
                <c:pt idx="7290">
                  <c:v>16.880118888888891</c:v>
                </c:pt>
                <c:pt idx="7291">
                  <c:v>16.880964722222224</c:v>
                </c:pt>
                <c:pt idx="7292">
                  <c:v>16.881810555555557</c:v>
                </c:pt>
                <c:pt idx="7293">
                  <c:v>16.882656666666669</c:v>
                </c:pt>
                <c:pt idx="7294">
                  <c:v>16.883502500000002</c:v>
                </c:pt>
                <c:pt idx="7295">
                  <c:v>16.884351666666667</c:v>
                </c:pt>
                <c:pt idx="7296">
                  <c:v>16.8851975</c:v>
                </c:pt>
                <c:pt idx="7297">
                  <c:v>16.886043888888892</c:v>
                </c:pt>
                <c:pt idx="7298">
                  <c:v>16.886889722222222</c:v>
                </c:pt>
                <c:pt idx="7299">
                  <c:v>16.887735555555558</c:v>
                </c:pt>
                <c:pt idx="7300">
                  <c:v>16.888583055555557</c:v>
                </c:pt>
                <c:pt idx="7301">
                  <c:v>16.889435833333334</c:v>
                </c:pt>
                <c:pt idx="7302">
                  <c:v>16.890281666666667</c:v>
                </c:pt>
                <c:pt idx="7303">
                  <c:v>16.891127777777779</c:v>
                </c:pt>
                <c:pt idx="7304">
                  <c:v>16.891973611111112</c:v>
                </c:pt>
                <c:pt idx="7305">
                  <c:v>16.892819444444445</c:v>
                </c:pt>
                <c:pt idx="7306">
                  <c:v>16.893665833333333</c:v>
                </c:pt>
                <c:pt idx="7307">
                  <c:v>16.894511666666666</c:v>
                </c:pt>
                <c:pt idx="7308">
                  <c:v>16.895357500000003</c:v>
                </c:pt>
                <c:pt idx="7309">
                  <c:v>16.896203611111112</c:v>
                </c:pt>
                <c:pt idx="7310">
                  <c:v>16.897049444444445</c:v>
                </c:pt>
                <c:pt idx="7311">
                  <c:v>16.897895555555557</c:v>
                </c:pt>
                <c:pt idx="7312">
                  <c:v>16.89874138888889</c:v>
                </c:pt>
                <c:pt idx="7313">
                  <c:v>16.899590555555555</c:v>
                </c:pt>
                <c:pt idx="7314">
                  <c:v>16.900443333333335</c:v>
                </c:pt>
                <c:pt idx="7315">
                  <c:v>16.901289166666668</c:v>
                </c:pt>
                <c:pt idx="7316">
                  <c:v>16.902135000000001</c:v>
                </c:pt>
                <c:pt idx="7317">
                  <c:v>16.90298111111111</c:v>
                </c:pt>
                <c:pt idx="7318">
                  <c:v>16.903827222222223</c:v>
                </c:pt>
                <c:pt idx="7319">
                  <c:v>16.904673055555556</c:v>
                </c:pt>
                <c:pt idx="7320">
                  <c:v>16.905519166666668</c:v>
                </c:pt>
                <c:pt idx="7321">
                  <c:v>16.906366388888891</c:v>
                </c:pt>
                <c:pt idx="7322">
                  <c:v>16.9072125</c:v>
                </c:pt>
                <c:pt idx="7323">
                  <c:v>16.908058333333337</c:v>
                </c:pt>
                <c:pt idx="7324">
                  <c:v>16.908904722222225</c:v>
                </c:pt>
                <c:pt idx="7325">
                  <c:v>16.909750555555558</c:v>
                </c:pt>
                <c:pt idx="7326">
                  <c:v>16.910596388888891</c:v>
                </c:pt>
                <c:pt idx="7327">
                  <c:v>16.911449166666667</c:v>
                </c:pt>
                <c:pt idx="7328">
                  <c:v>16.91229527777778</c:v>
                </c:pt>
                <c:pt idx="7329">
                  <c:v>16.913141111111113</c:v>
                </c:pt>
                <c:pt idx="7330">
                  <c:v>16.913990277777778</c:v>
                </c:pt>
                <c:pt idx="7331">
                  <c:v>16.914836111111114</c:v>
                </c:pt>
                <c:pt idx="7332">
                  <c:v>16.915681944444444</c:v>
                </c:pt>
                <c:pt idx="7333">
                  <c:v>16.916528055555556</c:v>
                </c:pt>
                <c:pt idx="7334">
                  <c:v>16.917374166666669</c:v>
                </c:pt>
                <c:pt idx="7335">
                  <c:v>16.918220277777777</c:v>
                </c:pt>
                <c:pt idx="7336">
                  <c:v>16.919066111111114</c:v>
                </c:pt>
                <c:pt idx="7337">
                  <c:v>16.919911944444443</c:v>
                </c:pt>
                <c:pt idx="7338">
                  <c:v>16.920758055555556</c:v>
                </c:pt>
                <c:pt idx="7339">
                  <c:v>16.921603888888889</c:v>
                </c:pt>
                <c:pt idx="7340">
                  <c:v>16.922460833333336</c:v>
                </c:pt>
                <c:pt idx="7341">
                  <c:v>16.923308611111111</c:v>
                </c:pt>
                <c:pt idx="7342">
                  <c:v>16.924154444444447</c:v>
                </c:pt>
                <c:pt idx="7343">
                  <c:v>16.925000555555556</c:v>
                </c:pt>
                <c:pt idx="7344">
                  <c:v>16.925846388888889</c:v>
                </c:pt>
                <c:pt idx="7345">
                  <c:v>16.926692222222222</c:v>
                </c:pt>
                <c:pt idx="7346">
                  <c:v>16.927538333333334</c:v>
                </c:pt>
                <c:pt idx="7347">
                  <c:v>16.928387222222224</c:v>
                </c:pt>
                <c:pt idx="7348">
                  <c:v>16.929233333333336</c:v>
                </c:pt>
                <c:pt idx="7349">
                  <c:v>16.930079444444445</c:v>
                </c:pt>
                <c:pt idx="7350">
                  <c:v>16.930925555555557</c:v>
                </c:pt>
                <c:pt idx="7351">
                  <c:v>16.93177138888889</c:v>
                </c:pt>
                <c:pt idx="7352">
                  <c:v>16.932617222222223</c:v>
                </c:pt>
                <c:pt idx="7353">
                  <c:v>16.93347</c:v>
                </c:pt>
                <c:pt idx="7354">
                  <c:v>16.934316111111112</c:v>
                </c:pt>
                <c:pt idx="7355">
                  <c:v>16.935161944444445</c:v>
                </c:pt>
                <c:pt idx="7356">
                  <c:v>16.936007777777778</c:v>
                </c:pt>
                <c:pt idx="7357">
                  <c:v>16.936853888888891</c:v>
                </c:pt>
                <c:pt idx="7358">
                  <c:v>16.937699722222224</c:v>
                </c:pt>
                <c:pt idx="7359">
                  <c:v>16.938545555555557</c:v>
                </c:pt>
                <c:pt idx="7360">
                  <c:v>16.939391666666669</c:v>
                </c:pt>
                <c:pt idx="7361">
                  <c:v>16.940237777777778</c:v>
                </c:pt>
                <c:pt idx="7362">
                  <c:v>16.941085277777781</c:v>
                </c:pt>
                <c:pt idx="7363">
                  <c:v>16.941931111111113</c:v>
                </c:pt>
                <c:pt idx="7364">
                  <c:v>16.942777222222222</c:v>
                </c:pt>
                <c:pt idx="7365">
                  <c:v>16.943626111111111</c:v>
                </c:pt>
                <c:pt idx="7366">
                  <c:v>16.944478888888888</c:v>
                </c:pt>
                <c:pt idx="7367">
                  <c:v>16.945324722222225</c:v>
                </c:pt>
                <c:pt idx="7368">
                  <c:v>16.946170833333333</c:v>
                </c:pt>
                <c:pt idx="7369">
                  <c:v>16.94701666666667</c:v>
                </c:pt>
                <c:pt idx="7370">
                  <c:v>16.947862777777779</c:v>
                </c:pt>
                <c:pt idx="7371">
                  <c:v>16.948708888888891</c:v>
                </c:pt>
                <c:pt idx="7372">
                  <c:v>16.949554722222224</c:v>
                </c:pt>
                <c:pt idx="7373">
                  <c:v>16.950400833333333</c:v>
                </c:pt>
                <c:pt idx="7374">
                  <c:v>16.95124666666667</c:v>
                </c:pt>
                <c:pt idx="7375">
                  <c:v>16.952092777777779</c:v>
                </c:pt>
                <c:pt idx="7376">
                  <c:v>16.952938611111112</c:v>
                </c:pt>
                <c:pt idx="7377">
                  <c:v>16.953784722222224</c:v>
                </c:pt>
                <c:pt idx="7378">
                  <c:v>16.954630833333333</c:v>
                </c:pt>
                <c:pt idx="7379">
                  <c:v>16.955483333333333</c:v>
                </c:pt>
                <c:pt idx="7380">
                  <c:v>16.956329444444446</c:v>
                </c:pt>
                <c:pt idx="7381">
                  <c:v>16.957175277777779</c:v>
                </c:pt>
                <c:pt idx="7382">
                  <c:v>16.958025833333334</c:v>
                </c:pt>
                <c:pt idx="7383">
                  <c:v>16.958871944444446</c:v>
                </c:pt>
                <c:pt idx="7384">
                  <c:v>16.959717777777779</c:v>
                </c:pt>
                <c:pt idx="7385">
                  <c:v>16.960563611111112</c:v>
                </c:pt>
                <c:pt idx="7386">
                  <c:v>16.961409722222221</c:v>
                </c:pt>
                <c:pt idx="7387">
                  <c:v>16.962255555555558</c:v>
                </c:pt>
                <c:pt idx="7388">
                  <c:v>16.963101666666667</c:v>
                </c:pt>
                <c:pt idx="7389">
                  <c:v>16.963947777777779</c:v>
                </c:pt>
                <c:pt idx="7390">
                  <c:v>16.964793611111112</c:v>
                </c:pt>
                <c:pt idx="7391">
                  <c:v>16.965639722222225</c:v>
                </c:pt>
                <c:pt idx="7392">
                  <c:v>16.966492222222222</c:v>
                </c:pt>
                <c:pt idx="7393">
                  <c:v>16.967338333333334</c:v>
                </c:pt>
                <c:pt idx="7394">
                  <c:v>16.968184166666667</c:v>
                </c:pt>
                <c:pt idx="7395">
                  <c:v>16.96903027777778</c:v>
                </c:pt>
                <c:pt idx="7396">
                  <c:v>16.969876111111112</c:v>
                </c:pt>
                <c:pt idx="7397">
                  <c:v>16.970721944444445</c:v>
                </c:pt>
                <c:pt idx="7398">
                  <c:v>16.971568055555558</c:v>
                </c:pt>
                <c:pt idx="7399">
                  <c:v>16.972414166666667</c:v>
                </c:pt>
                <c:pt idx="7400">
                  <c:v>16.973263333333335</c:v>
                </c:pt>
                <c:pt idx="7401">
                  <c:v>16.974109166666668</c:v>
                </c:pt>
                <c:pt idx="7402">
                  <c:v>16.974955277777781</c:v>
                </c:pt>
                <c:pt idx="7403">
                  <c:v>16.9758025</c:v>
                </c:pt>
                <c:pt idx="7404">
                  <c:v>16.976648333333333</c:v>
                </c:pt>
                <c:pt idx="7405">
                  <c:v>16.977501111111113</c:v>
                </c:pt>
                <c:pt idx="7406">
                  <c:v>16.978347222222222</c:v>
                </c:pt>
                <c:pt idx="7407">
                  <c:v>16.979193055555555</c:v>
                </c:pt>
                <c:pt idx="7408">
                  <c:v>16.980038888888892</c:v>
                </c:pt>
                <c:pt idx="7409">
                  <c:v>16.98088527777778</c:v>
                </c:pt>
                <c:pt idx="7410">
                  <c:v>16.981731111111113</c:v>
                </c:pt>
                <c:pt idx="7411">
                  <c:v>16.982577222222226</c:v>
                </c:pt>
                <c:pt idx="7412">
                  <c:v>16.983423055555555</c:v>
                </c:pt>
                <c:pt idx="7413">
                  <c:v>16.984268888888892</c:v>
                </c:pt>
                <c:pt idx="7414">
                  <c:v>16.985115</c:v>
                </c:pt>
                <c:pt idx="7415">
                  <c:v>16.985960833333333</c:v>
                </c:pt>
                <c:pt idx="7416">
                  <c:v>16.986807222222225</c:v>
                </c:pt>
                <c:pt idx="7417">
                  <c:v>16.987656111111114</c:v>
                </c:pt>
                <c:pt idx="7418">
                  <c:v>16.988508611111111</c:v>
                </c:pt>
                <c:pt idx="7419">
                  <c:v>16.989354444444444</c:v>
                </c:pt>
                <c:pt idx="7420">
                  <c:v>16.990200833333333</c:v>
                </c:pt>
                <c:pt idx="7421">
                  <c:v>16.991046666666669</c:v>
                </c:pt>
                <c:pt idx="7422">
                  <c:v>16.991892777777778</c:v>
                </c:pt>
                <c:pt idx="7423">
                  <c:v>16.992740000000001</c:v>
                </c:pt>
                <c:pt idx="7424">
                  <c:v>16.993586111111114</c:v>
                </c:pt>
                <c:pt idx="7425">
                  <c:v>16.994432222222223</c:v>
                </c:pt>
                <c:pt idx="7426">
                  <c:v>16.995278055555556</c:v>
                </c:pt>
                <c:pt idx="7427">
                  <c:v>16.996124166666668</c:v>
                </c:pt>
                <c:pt idx="7428">
                  <c:v>16.996970000000001</c:v>
                </c:pt>
                <c:pt idx="7429">
                  <c:v>16.997815833333334</c:v>
                </c:pt>
                <c:pt idx="7430">
                  <c:v>16.998661944444446</c:v>
                </c:pt>
                <c:pt idx="7431">
                  <c:v>16.999514722222223</c:v>
                </c:pt>
                <c:pt idx="7432">
                  <c:v>17.000360555555556</c:v>
                </c:pt>
                <c:pt idx="7433">
                  <c:v>17.001206388888889</c:v>
                </c:pt>
                <c:pt idx="7434">
                  <c:v>17.002055555555557</c:v>
                </c:pt>
                <c:pt idx="7435">
                  <c:v>17.002901666666666</c:v>
                </c:pt>
                <c:pt idx="7436">
                  <c:v>17.003747500000003</c:v>
                </c:pt>
                <c:pt idx="7437">
                  <c:v>17.004593611111112</c:v>
                </c:pt>
                <c:pt idx="7438">
                  <c:v>17.005439722222224</c:v>
                </c:pt>
                <c:pt idx="7439">
                  <c:v>17.006285555555557</c:v>
                </c:pt>
                <c:pt idx="7440">
                  <c:v>17.00713138888889</c:v>
                </c:pt>
                <c:pt idx="7441">
                  <c:v>17.007977500000003</c:v>
                </c:pt>
                <c:pt idx="7442">
                  <c:v>17.008823333333336</c:v>
                </c:pt>
                <c:pt idx="7443">
                  <c:v>17.009669444444445</c:v>
                </c:pt>
                <c:pt idx="7444">
                  <c:v>17.010523611111111</c:v>
                </c:pt>
                <c:pt idx="7445">
                  <c:v>17.011369444444448</c:v>
                </c:pt>
                <c:pt idx="7446">
                  <c:v>17.012215555555557</c:v>
                </c:pt>
                <c:pt idx="7447">
                  <c:v>17.013061666666669</c:v>
                </c:pt>
                <c:pt idx="7448">
                  <c:v>17.013907500000002</c:v>
                </c:pt>
                <c:pt idx="7449">
                  <c:v>17.014753611111111</c:v>
                </c:pt>
                <c:pt idx="7450">
                  <c:v>17.015599444444447</c:v>
                </c:pt>
                <c:pt idx="7451">
                  <c:v>17.016445277777777</c:v>
                </c:pt>
                <c:pt idx="7452">
                  <c:v>17.017294444444445</c:v>
                </c:pt>
                <c:pt idx="7453">
                  <c:v>17.018140277777778</c:v>
                </c:pt>
                <c:pt idx="7454">
                  <c:v>17.018986666666667</c:v>
                </c:pt>
                <c:pt idx="7455">
                  <c:v>17.0198325</c:v>
                </c:pt>
                <c:pt idx="7456">
                  <c:v>17.020678333333336</c:v>
                </c:pt>
                <c:pt idx="7457">
                  <c:v>17.021531111111113</c:v>
                </c:pt>
                <c:pt idx="7458">
                  <c:v>17.022377222222225</c:v>
                </c:pt>
                <c:pt idx="7459">
                  <c:v>17.023223055555555</c:v>
                </c:pt>
                <c:pt idx="7460">
                  <c:v>17.024069166666667</c:v>
                </c:pt>
                <c:pt idx="7461">
                  <c:v>17.024915</c:v>
                </c:pt>
                <c:pt idx="7462">
                  <c:v>17.025760833333337</c:v>
                </c:pt>
                <c:pt idx="7463">
                  <c:v>17.026607222222225</c:v>
                </c:pt>
                <c:pt idx="7464">
                  <c:v>17.027454444444444</c:v>
                </c:pt>
                <c:pt idx="7465">
                  <c:v>17.028300555555557</c:v>
                </c:pt>
                <c:pt idx="7466">
                  <c:v>17.02914638888889</c:v>
                </c:pt>
                <c:pt idx="7467">
                  <c:v>17.029992222222223</c:v>
                </c:pt>
                <c:pt idx="7468">
                  <c:v>17.030838333333335</c:v>
                </c:pt>
                <c:pt idx="7469">
                  <c:v>17.031687222222224</c:v>
                </c:pt>
                <c:pt idx="7470">
                  <c:v>17.032540000000001</c:v>
                </c:pt>
                <c:pt idx="7471">
                  <c:v>17.033386111111113</c:v>
                </c:pt>
                <c:pt idx="7472">
                  <c:v>17.034231944444446</c:v>
                </c:pt>
                <c:pt idx="7473">
                  <c:v>17.035077777777779</c:v>
                </c:pt>
                <c:pt idx="7474">
                  <c:v>17.035924166666668</c:v>
                </c:pt>
                <c:pt idx="7475">
                  <c:v>17.036770000000001</c:v>
                </c:pt>
                <c:pt idx="7476">
                  <c:v>17.037616111111113</c:v>
                </c:pt>
                <c:pt idx="7477">
                  <c:v>17.038461944444446</c:v>
                </c:pt>
                <c:pt idx="7478">
                  <c:v>17.039307777777779</c:v>
                </c:pt>
                <c:pt idx="7479">
                  <c:v>17.040153888888888</c:v>
                </c:pt>
                <c:pt idx="7480">
                  <c:v>17.040999722222224</c:v>
                </c:pt>
                <c:pt idx="7481">
                  <c:v>17.041845555555557</c:v>
                </c:pt>
                <c:pt idx="7482">
                  <c:v>17.042691944444446</c:v>
                </c:pt>
                <c:pt idx="7483">
                  <c:v>17.043544444444446</c:v>
                </c:pt>
                <c:pt idx="7484">
                  <c:v>17.044390555555559</c:v>
                </c:pt>
                <c:pt idx="7485">
                  <c:v>17.045238055555558</c:v>
                </c:pt>
                <c:pt idx="7486">
                  <c:v>17.046086944444447</c:v>
                </c:pt>
                <c:pt idx="7487">
                  <c:v>17.046933055555556</c:v>
                </c:pt>
                <c:pt idx="7488">
                  <c:v>17.047778888888889</c:v>
                </c:pt>
                <c:pt idx="7489">
                  <c:v>17.048624722222222</c:v>
                </c:pt>
                <c:pt idx="7490">
                  <c:v>17.049470833333334</c:v>
                </c:pt>
                <c:pt idx="7491">
                  <c:v>17.050316944444447</c:v>
                </c:pt>
                <c:pt idx="7492">
                  <c:v>17.051163055555556</c:v>
                </c:pt>
                <c:pt idx="7493">
                  <c:v>17.052008888888892</c:v>
                </c:pt>
                <c:pt idx="7494">
                  <c:v>17.052854722222222</c:v>
                </c:pt>
                <c:pt idx="7495">
                  <c:v>17.053700833333334</c:v>
                </c:pt>
                <c:pt idx="7496">
                  <c:v>17.054557777777781</c:v>
                </c:pt>
                <c:pt idx="7497">
                  <c:v>17.05540361111111</c:v>
                </c:pt>
                <c:pt idx="7498">
                  <c:v>17.056250000000002</c:v>
                </c:pt>
                <c:pt idx="7499">
                  <c:v>17.057095833333335</c:v>
                </c:pt>
                <c:pt idx="7500">
                  <c:v>17.057941944444444</c:v>
                </c:pt>
                <c:pt idx="7501">
                  <c:v>17.058787777777781</c:v>
                </c:pt>
                <c:pt idx="7502">
                  <c:v>17.059633611111114</c:v>
                </c:pt>
                <c:pt idx="7503">
                  <c:v>17.060479722222222</c:v>
                </c:pt>
                <c:pt idx="7504">
                  <c:v>17.061328611111112</c:v>
                </c:pt>
                <c:pt idx="7505">
                  <c:v>17.06217638888889</c:v>
                </c:pt>
                <c:pt idx="7506">
                  <c:v>17.063022222222223</c:v>
                </c:pt>
                <c:pt idx="7507">
                  <c:v>17.063868333333335</c:v>
                </c:pt>
                <c:pt idx="7508">
                  <c:v>17.064714166666668</c:v>
                </c:pt>
                <c:pt idx="7509">
                  <c:v>17.065566944444445</c:v>
                </c:pt>
                <c:pt idx="7510">
                  <c:v>17.066412777777778</c:v>
                </c:pt>
                <c:pt idx="7511">
                  <c:v>17.06725888888889</c:v>
                </c:pt>
                <c:pt idx="7512">
                  <c:v>17.068104722222223</c:v>
                </c:pt>
                <c:pt idx="7513">
                  <c:v>17.068950555555556</c:v>
                </c:pt>
                <c:pt idx="7514">
                  <c:v>17.069796666666669</c:v>
                </c:pt>
                <c:pt idx="7515">
                  <c:v>17.070642777777778</c:v>
                </c:pt>
                <c:pt idx="7516">
                  <c:v>17.07148888888889</c:v>
                </c:pt>
                <c:pt idx="7517">
                  <c:v>17.072334722222223</c:v>
                </c:pt>
                <c:pt idx="7518">
                  <c:v>17.073180555555556</c:v>
                </c:pt>
                <c:pt idx="7519">
                  <c:v>17.074026666666668</c:v>
                </c:pt>
                <c:pt idx="7520">
                  <c:v>17.074872500000001</c:v>
                </c:pt>
                <c:pt idx="7521">
                  <c:v>17.075718333333334</c:v>
                </c:pt>
                <c:pt idx="7522">
                  <c:v>17.076574444444446</c:v>
                </c:pt>
                <c:pt idx="7523">
                  <c:v>17.077420277777779</c:v>
                </c:pt>
                <c:pt idx="7524">
                  <c:v>17.078266111111112</c:v>
                </c:pt>
                <c:pt idx="7525">
                  <c:v>17.079112222222221</c:v>
                </c:pt>
                <c:pt idx="7526">
                  <c:v>17.079959722222224</c:v>
                </c:pt>
                <c:pt idx="7527">
                  <c:v>17.080805833333336</c:v>
                </c:pt>
                <c:pt idx="7528">
                  <c:v>17.081651666666666</c:v>
                </c:pt>
                <c:pt idx="7529">
                  <c:v>17.082497500000002</c:v>
                </c:pt>
                <c:pt idx="7530">
                  <c:v>17.083343611111111</c:v>
                </c:pt>
                <c:pt idx="7531">
                  <c:v>17.084189444444448</c:v>
                </c:pt>
                <c:pt idx="7532">
                  <c:v>17.085035833333336</c:v>
                </c:pt>
                <c:pt idx="7533">
                  <c:v>17.085881666666669</c:v>
                </c:pt>
                <c:pt idx="7534">
                  <c:v>17.086727500000002</c:v>
                </c:pt>
                <c:pt idx="7535">
                  <c:v>17.087580277777779</c:v>
                </c:pt>
                <c:pt idx="7536">
                  <c:v>17.088426388888891</c:v>
                </c:pt>
                <c:pt idx="7537">
                  <c:v>17.089272222222224</c:v>
                </c:pt>
                <c:pt idx="7538">
                  <c:v>17.090118055555557</c:v>
                </c:pt>
                <c:pt idx="7539">
                  <c:v>17.090967222222226</c:v>
                </c:pt>
                <c:pt idx="7540">
                  <c:v>17.091813055555555</c:v>
                </c:pt>
                <c:pt idx="7541">
                  <c:v>17.092659166666667</c:v>
                </c:pt>
                <c:pt idx="7542">
                  <c:v>17.09350527777778</c:v>
                </c:pt>
                <c:pt idx="7543">
                  <c:v>17.094351388888889</c:v>
                </c:pt>
                <c:pt idx="7544">
                  <c:v>17.095197222222225</c:v>
                </c:pt>
                <c:pt idx="7545">
                  <c:v>17.096043055555555</c:v>
                </c:pt>
                <c:pt idx="7546">
                  <c:v>17.096890555555557</c:v>
                </c:pt>
                <c:pt idx="7547">
                  <c:v>17.09773638888889</c:v>
                </c:pt>
                <c:pt idx="7548">
                  <c:v>17.098589166666667</c:v>
                </c:pt>
                <c:pt idx="7549">
                  <c:v>17.099435277777779</c:v>
                </c:pt>
                <c:pt idx="7550">
                  <c:v>17.100281111111112</c:v>
                </c:pt>
                <c:pt idx="7551">
                  <c:v>17.101127222222225</c:v>
                </c:pt>
                <c:pt idx="7552">
                  <c:v>17.101973333333333</c:v>
                </c:pt>
                <c:pt idx="7553">
                  <c:v>17.10281916666667</c:v>
                </c:pt>
                <c:pt idx="7554">
                  <c:v>17.103664999999999</c:v>
                </c:pt>
                <c:pt idx="7555">
                  <c:v>17.104511111111112</c:v>
                </c:pt>
                <c:pt idx="7556">
                  <c:v>17.105360000000001</c:v>
                </c:pt>
                <c:pt idx="7557">
                  <c:v>17.106206111111113</c:v>
                </c:pt>
                <c:pt idx="7558">
                  <c:v>17.107051944444446</c:v>
                </c:pt>
                <c:pt idx="7559">
                  <c:v>17.107898055555559</c:v>
                </c:pt>
                <c:pt idx="7560">
                  <c:v>17.108744166666668</c:v>
                </c:pt>
                <c:pt idx="7561">
                  <c:v>17.109596666666668</c:v>
                </c:pt>
                <c:pt idx="7562">
                  <c:v>17.110442500000001</c:v>
                </c:pt>
                <c:pt idx="7563">
                  <c:v>17.11128888888889</c:v>
                </c:pt>
                <c:pt idx="7564">
                  <c:v>17.112134722222223</c:v>
                </c:pt>
                <c:pt idx="7565">
                  <c:v>17.112980555555556</c:v>
                </c:pt>
                <c:pt idx="7566">
                  <c:v>17.113826666666668</c:v>
                </c:pt>
                <c:pt idx="7567">
                  <c:v>17.114673888888891</c:v>
                </c:pt>
                <c:pt idx="7568">
                  <c:v>17.11552</c:v>
                </c:pt>
                <c:pt idx="7569">
                  <c:v>17.116366111111113</c:v>
                </c:pt>
                <c:pt idx="7570">
                  <c:v>17.117211944444445</c:v>
                </c:pt>
                <c:pt idx="7571">
                  <c:v>17.118058055555558</c:v>
                </c:pt>
                <c:pt idx="7572">
                  <c:v>17.118903888888891</c:v>
                </c:pt>
                <c:pt idx="7573">
                  <c:v>17.119750000000003</c:v>
                </c:pt>
                <c:pt idx="7574">
                  <c:v>17.120605833333336</c:v>
                </c:pt>
                <c:pt idx="7575">
                  <c:v>17.121451666666669</c:v>
                </c:pt>
                <c:pt idx="7576">
                  <c:v>17.122297777777778</c:v>
                </c:pt>
                <c:pt idx="7577">
                  <c:v>17.123143611111111</c:v>
                </c:pt>
                <c:pt idx="7578">
                  <c:v>17.123989444444447</c:v>
                </c:pt>
                <c:pt idx="7579">
                  <c:v>17.124835833333336</c:v>
                </c:pt>
                <c:pt idx="7580">
                  <c:v>17.125681666666669</c:v>
                </c:pt>
                <c:pt idx="7581">
                  <c:v>17.126527500000002</c:v>
                </c:pt>
                <c:pt idx="7582">
                  <c:v>17.127373611111111</c:v>
                </c:pt>
                <c:pt idx="7583">
                  <c:v>17.128219444444447</c:v>
                </c:pt>
                <c:pt idx="7584">
                  <c:v>17.129065555555556</c:v>
                </c:pt>
                <c:pt idx="7585">
                  <c:v>17.129911666666668</c:v>
                </c:pt>
                <c:pt idx="7586">
                  <c:v>17.130757500000001</c:v>
                </c:pt>
                <c:pt idx="7587">
                  <c:v>17.131615277777779</c:v>
                </c:pt>
                <c:pt idx="7588">
                  <c:v>17.132461111111112</c:v>
                </c:pt>
                <c:pt idx="7589">
                  <c:v>17.133307500000001</c:v>
                </c:pt>
                <c:pt idx="7590">
                  <c:v>17.134153333333334</c:v>
                </c:pt>
                <c:pt idx="7591">
                  <c:v>17.135002500000002</c:v>
                </c:pt>
                <c:pt idx="7592">
                  <c:v>17.135848333333335</c:v>
                </c:pt>
                <c:pt idx="7593">
                  <c:v>17.136694166666668</c:v>
                </c:pt>
                <c:pt idx="7594">
                  <c:v>17.137540277777781</c:v>
                </c:pt>
                <c:pt idx="7595">
                  <c:v>17.13838611111111</c:v>
                </c:pt>
                <c:pt idx="7596">
                  <c:v>17.139231944444447</c:v>
                </c:pt>
                <c:pt idx="7597">
                  <c:v>17.140078055555556</c:v>
                </c:pt>
                <c:pt idx="7598">
                  <c:v>17.140923888888892</c:v>
                </c:pt>
                <c:pt idx="7599">
                  <c:v>17.141770277777781</c:v>
                </c:pt>
                <c:pt idx="7600">
                  <c:v>17.142622500000002</c:v>
                </c:pt>
                <c:pt idx="7601">
                  <c:v>17.143468611111111</c:v>
                </c:pt>
                <c:pt idx="7602">
                  <c:v>17.144314722222223</c:v>
                </c:pt>
                <c:pt idx="7603">
                  <c:v>17.145160833333335</c:v>
                </c:pt>
                <c:pt idx="7604">
                  <c:v>17.146006666666668</c:v>
                </c:pt>
                <c:pt idx="7605">
                  <c:v>17.146852500000001</c:v>
                </c:pt>
                <c:pt idx="7606">
                  <c:v>17.14769861111111</c:v>
                </c:pt>
                <c:pt idx="7607">
                  <c:v>17.148544444444447</c:v>
                </c:pt>
                <c:pt idx="7608">
                  <c:v>17.149395000000002</c:v>
                </c:pt>
                <c:pt idx="7609">
                  <c:v>17.150241111111114</c:v>
                </c:pt>
                <c:pt idx="7610">
                  <c:v>17.151087222222223</c:v>
                </c:pt>
                <c:pt idx="7611">
                  <c:v>17.151933055555556</c:v>
                </c:pt>
                <c:pt idx="7612">
                  <c:v>17.152778888888889</c:v>
                </c:pt>
                <c:pt idx="7613">
                  <c:v>17.153631666666669</c:v>
                </c:pt>
                <c:pt idx="7614">
                  <c:v>17.154477777777778</c:v>
                </c:pt>
                <c:pt idx="7615">
                  <c:v>17.155323611111111</c:v>
                </c:pt>
                <c:pt idx="7616">
                  <c:v>17.156169722222224</c:v>
                </c:pt>
                <c:pt idx="7617">
                  <c:v>17.157015555555557</c:v>
                </c:pt>
                <c:pt idx="7618">
                  <c:v>17.157861666666669</c:v>
                </c:pt>
                <c:pt idx="7619">
                  <c:v>17.158707777777778</c:v>
                </c:pt>
                <c:pt idx="7620">
                  <c:v>17.159553611111114</c:v>
                </c:pt>
                <c:pt idx="7621">
                  <c:v>17.160399444444444</c:v>
                </c:pt>
                <c:pt idx="7622">
                  <c:v>17.161245555555556</c:v>
                </c:pt>
                <c:pt idx="7623">
                  <c:v>17.162091388888889</c:v>
                </c:pt>
                <c:pt idx="7624">
                  <c:v>17.162937500000002</c:v>
                </c:pt>
                <c:pt idx="7625">
                  <c:v>17.163783611111114</c:v>
                </c:pt>
                <c:pt idx="7626">
                  <c:v>17.164639166666667</c:v>
                </c:pt>
                <c:pt idx="7627">
                  <c:v>17.16548527777778</c:v>
                </c:pt>
                <c:pt idx="7628">
                  <c:v>17.166332777777779</c:v>
                </c:pt>
                <c:pt idx="7629">
                  <c:v>17.167178611111112</c:v>
                </c:pt>
                <c:pt idx="7630">
                  <c:v>17.168024722222224</c:v>
                </c:pt>
                <c:pt idx="7631">
                  <c:v>17.168870555555557</c:v>
                </c:pt>
                <c:pt idx="7632">
                  <c:v>17.169716666666666</c:v>
                </c:pt>
                <c:pt idx="7633">
                  <c:v>17.170562500000003</c:v>
                </c:pt>
                <c:pt idx="7634">
                  <c:v>17.171408333333336</c:v>
                </c:pt>
                <c:pt idx="7635">
                  <c:v>17.172254722222224</c:v>
                </c:pt>
                <c:pt idx="7636">
                  <c:v>17.173100555555557</c:v>
                </c:pt>
                <c:pt idx="7637">
                  <c:v>17.17394638888889</c:v>
                </c:pt>
                <c:pt idx="7638">
                  <c:v>17.174792500000002</c:v>
                </c:pt>
                <c:pt idx="7639">
                  <c:v>17.175645277777779</c:v>
                </c:pt>
                <c:pt idx="7640">
                  <c:v>17.176491111111112</c:v>
                </c:pt>
                <c:pt idx="7641">
                  <c:v>17.177337222222224</c:v>
                </c:pt>
                <c:pt idx="7642">
                  <c:v>17.178183055555557</c:v>
                </c:pt>
                <c:pt idx="7643">
                  <c:v>17.179032222222222</c:v>
                </c:pt>
                <c:pt idx="7644">
                  <c:v>17.179878055555555</c:v>
                </c:pt>
                <c:pt idx="7645">
                  <c:v>17.180723888888892</c:v>
                </c:pt>
                <c:pt idx="7646">
                  <c:v>17.181570000000001</c:v>
                </c:pt>
                <c:pt idx="7647">
                  <c:v>17.182416111111113</c:v>
                </c:pt>
                <c:pt idx="7648">
                  <c:v>17.183261944444446</c:v>
                </c:pt>
                <c:pt idx="7649">
                  <c:v>17.184109444444445</c:v>
                </c:pt>
                <c:pt idx="7650">
                  <c:v>17.184955277777778</c:v>
                </c:pt>
                <c:pt idx="7651">
                  <c:v>17.185801388888891</c:v>
                </c:pt>
                <c:pt idx="7652">
                  <c:v>17.186658611111113</c:v>
                </c:pt>
                <c:pt idx="7653">
                  <c:v>17.187504444444446</c:v>
                </c:pt>
                <c:pt idx="7654">
                  <c:v>17.188350555555559</c:v>
                </c:pt>
                <c:pt idx="7655">
                  <c:v>17.189196388888888</c:v>
                </c:pt>
                <c:pt idx="7656">
                  <c:v>17.190042500000001</c:v>
                </c:pt>
                <c:pt idx="7657">
                  <c:v>17.190888333333334</c:v>
                </c:pt>
                <c:pt idx="7658">
                  <c:v>17.191734166666667</c:v>
                </c:pt>
                <c:pt idx="7659">
                  <c:v>17.192580555555558</c:v>
                </c:pt>
                <c:pt idx="7660">
                  <c:v>17.193426388888888</c:v>
                </c:pt>
                <c:pt idx="7661">
                  <c:v>17.194275555555556</c:v>
                </c:pt>
                <c:pt idx="7662">
                  <c:v>17.195121388888889</c:v>
                </c:pt>
                <c:pt idx="7663">
                  <c:v>17.195967222222222</c:v>
                </c:pt>
                <c:pt idx="7664">
                  <c:v>17.196813333333335</c:v>
                </c:pt>
                <c:pt idx="7665">
                  <c:v>17.197666111111111</c:v>
                </c:pt>
                <c:pt idx="7666">
                  <c:v>17.198511944444444</c:v>
                </c:pt>
                <c:pt idx="7667">
                  <c:v>17.199358055555557</c:v>
                </c:pt>
                <c:pt idx="7668">
                  <c:v>17.20020388888889</c:v>
                </c:pt>
                <c:pt idx="7669">
                  <c:v>17.201051388888889</c:v>
                </c:pt>
                <c:pt idx="7670">
                  <c:v>17.201897500000001</c:v>
                </c:pt>
                <c:pt idx="7671">
                  <c:v>17.202743333333334</c:v>
                </c:pt>
                <c:pt idx="7672">
                  <c:v>17.203589444444447</c:v>
                </c:pt>
                <c:pt idx="7673">
                  <c:v>17.20443527777778</c:v>
                </c:pt>
                <c:pt idx="7674">
                  <c:v>17.205281111111113</c:v>
                </c:pt>
                <c:pt idx="7675">
                  <c:v>17.206127222222221</c:v>
                </c:pt>
                <c:pt idx="7676">
                  <c:v>17.206973333333334</c:v>
                </c:pt>
                <c:pt idx="7677">
                  <c:v>17.207819166666667</c:v>
                </c:pt>
                <c:pt idx="7678">
                  <c:v>17.208674999999999</c:v>
                </c:pt>
                <c:pt idx="7679">
                  <c:v>17.209520833333336</c:v>
                </c:pt>
                <c:pt idx="7680">
                  <c:v>17.210366666666669</c:v>
                </c:pt>
                <c:pt idx="7681">
                  <c:v>17.211213055555557</c:v>
                </c:pt>
                <c:pt idx="7682">
                  <c:v>17.21205888888889</c:v>
                </c:pt>
                <c:pt idx="7683">
                  <c:v>17.212904999999999</c:v>
                </c:pt>
                <c:pt idx="7684">
                  <c:v>17.213750833333336</c:v>
                </c:pt>
                <c:pt idx="7685">
                  <c:v>17.214596666666669</c:v>
                </c:pt>
                <c:pt idx="7686">
                  <c:v>17.215442777777778</c:v>
                </c:pt>
                <c:pt idx="7687">
                  <c:v>17.216288611111111</c:v>
                </c:pt>
                <c:pt idx="7688">
                  <c:v>17.217134444444447</c:v>
                </c:pt>
                <c:pt idx="7689">
                  <c:v>17.217980833333336</c:v>
                </c:pt>
                <c:pt idx="7690">
                  <c:v>17.218828055555555</c:v>
                </c:pt>
                <c:pt idx="7691">
                  <c:v>17.219680833333335</c:v>
                </c:pt>
                <c:pt idx="7692">
                  <c:v>17.220526944444444</c:v>
                </c:pt>
                <c:pt idx="7693">
                  <c:v>17.221372777777781</c:v>
                </c:pt>
                <c:pt idx="7694">
                  <c:v>17.222218611111114</c:v>
                </c:pt>
                <c:pt idx="7695">
                  <c:v>17.223067777777779</c:v>
                </c:pt>
                <c:pt idx="7696">
                  <c:v>17.223913611111112</c:v>
                </c:pt>
                <c:pt idx="7697">
                  <c:v>17.224759722222224</c:v>
                </c:pt>
                <c:pt idx="7698">
                  <c:v>17.225605833333333</c:v>
                </c:pt>
                <c:pt idx="7699">
                  <c:v>17.226451944444445</c:v>
                </c:pt>
                <c:pt idx="7700">
                  <c:v>17.227297777777778</c:v>
                </c:pt>
                <c:pt idx="7701">
                  <c:v>17.228143611111111</c:v>
                </c:pt>
                <c:pt idx="7702">
                  <c:v>17.228989722222224</c:v>
                </c:pt>
                <c:pt idx="7703">
                  <c:v>17.229835555555557</c:v>
                </c:pt>
                <c:pt idx="7704">
                  <c:v>17.230688333333333</c:v>
                </c:pt>
                <c:pt idx="7705">
                  <c:v>17.23153416666667</c:v>
                </c:pt>
                <c:pt idx="7706">
                  <c:v>17.232380277777779</c:v>
                </c:pt>
                <c:pt idx="7707">
                  <c:v>17.233226388888891</c:v>
                </c:pt>
                <c:pt idx="7708">
                  <c:v>17.2340725</c:v>
                </c:pt>
                <c:pt idx="7709">
                  <c:v>17.234918333333333</c:v>
                </c:pt>
                <c:pt idx="7710">
                  <c:v>17.235765555555556</c:v>
                </c:pt>
                <c:pt idx="7711">
                  <c:v>17.236611666666668</c:v>
                </c:pt>
                <c:pt idx="7712">
                  <c:v>17.237457777777777</c:v>
                </c:pt>
                <c:pt idx="7713">
                  <c:v>17.238306666666666</c:v>
                </c:pt>
                <c:pt idx="7714">
                  <c:v>17.239152777777779</c:v>
                </c:pt>
                <c:pt idx="7715">
                  <c:v>17.239998888888891</c:v>
                </c:pt>
                <c:pt idx="7716">
                  <c:v>17.240844722222224</c:v>
                </c:pt>
                <c:pt idx="7717">
                  <c:v>17.241697500000001</c:v>
                </c:pt>
                <c:pt idx="7718">
                  <c:v>17.242543333333334</c:v>
                </c:pt>
                <c:pt idx="7719">
                  <c:v>17.243389444444446</c:v>
                </c:pt>
                <c:pt idx="7720">
                  <c:v>17.244235277777779</c:v>
                </c:pt>
                <c:pt idx="7721">
                  <c:v>17.245081111111112</c:v>
                </c:pt>
                <c:pt idx="7722">
                  <c:v>17.245927222222225</c:v>
                </c:pt>
                <c:pt idx="7723">
                  <c:v>17.246773055555558</c:v>
                </c:pt>
                <c:pt idx="7724">
                  <c:v>17.247619166666667</c:v>
                </c:pt>
                <c:pt idx="7725">
                  <c:v>17.248465277777779</c:v>
                </c:pt>
                <c:pt idx="7726">
                  <c:v>17.249311111111112</c:v>
                </c:pt>
                <c:pt idx="7727">
                  <c:v>17.250157222222224</c:v>
                </c:pt>
                <c:pt idx="7728">
                  <c:v>17.251003055555557</c:v>
                </c:pt>
                <c:pt idx="7729">
                  <c:v>17.25184888888889</c:v>
                </c:pt>
                <c:pt idx="7730">
                  <c:v>17.252705000000002</c:v>
                </c:pt>
                <c:pt idx="7731">
                  <c:v>17.253552222222226</c:v>
                </c:pt>
                <c:pt idx="7732">
                  <c:v>17.254398333333334</c:v>
                </c:pt>
                <c:pt idx="7733">
                  <c:v>17.255244166666667</c:v>
                </c:pt>
                <c:pt idx="7734">
                  <c:v>17.25609027777778</c:v>
                </c:pt>
                <c:pt idx="7735">
                  <c:v>17.256936388888889</c:v>
                </c:pt>
                <c:pt idx="7736">
                  <c:v>17.257782222222225</c:v>
                </c:pt>
                <c:pt idx="7737">
                  <c:v>17.258628055555555</c:v>
                </c:pt>
                <c:pt idx="7738">
                  <c:v>17.259474166666667</c:v>
                </c:pt>
                <c:pt idx="7739">
                  <c:v>17.26032</c:v>
                </c:pt>
                <c:pt idx="7740">
                  <c:v>17.261166111111113</c:v>
                </c:pt>
                <c:pt idx="7741">
                  <c:v>17.262012222222225</c:v>
                </c:pt>
                <c:pt idx="7742">
                  <c:v>17.262858055555558</c:v>
                </c:pt>
                <c:pt idx="7743">
                  <c:v>17.263710555555555</c:v>
                </c:pt>
                <c:pt idx="7744">
                  <c:v>17.264556944444447</c:v>
                </c:pt>
                <c:pt idx="7745">
                  <c:v>17.26540277777778</c:v>
                </c:pt>
                <c:pt idx="7746">
                  <c:v>17.266248611111113</c:v>
                </c:pt>
                <c:pt idx="7747">
                  <c:v>17.267094722222225</c:v>
                </c:pt>
                <c:pt idx="7748">
                  <c:v>17.267943611111114</c:v>
                </c:pt>
                <c:pt idx="7749">
                  <c:v>17.268789722222223</c:v>
                </c:pt>
                <c:pt idx="7750">
                  <c:v>17.269635555555556</c:v>
                </c:pt>
                <c:pt idx="7751">
                  <c:v>17.270483333333335</c:v>
                </c:pt>
                <c:pt idx="7752">
                  <c:v>17.271329166666668</c:v>
                </c:pt>
                <c:pt idx="7753">
                  <c:v>17.272175000000001</c:v>
                </c:pt>
                <c:pt idx="7754">
                  <c:v>17.273021111111113</c:v>
                </c:pt>
                <c:pt idx="7755">
                  <c:v>17.273866944444446</c:v>
                </c:pt>
                <c:pt idx="7756">
                  <c:v>17.274719722222223</c:v>
                </c:pt>
                <c:pt idx="7757">
                  <c:v>17.275565833333335</c:v>
                </c:pt>
                <c:pt idx="7758">
                  <c:v>17.276411666666668</c:v>
                </c:pt>
                <c:pt idx="7759">
                  <c:v>17.277257500000001</c:v>
                </c:pt>
                <c:pt idx="7760">
                  <c:v>17.278103611111113</c:v>
                </c:pt>
                <c:pt idx="7761">
                  <c:v>17.278949722222222</c:v>
                </c:pt>
                <c:pt idx="7762">
                  <c:v>17.279795555555559</c:v>
                </c:pt>
                <c:pt idx="7763">
                  <c:v>17.280641666666668</c:v>
                </c:pt>
                <c:pt idx="7764">
                  <c:v>17.281487500000001</c:v>
                </c:pt>
                <c:pt idx="7765">
                  <c:v>17.282336666666666</c:v>
                </c:pt>
                <c:pt idx="7766">
                  <c:v>17.283182500000002</c:v>
                </c:pt>
                <c:pt idx="7767">
                  <c:v>17.284028611111111</c:v>
                </c:pt>
                <c:pt idx="7768">
                  <c:v>17.284874444444448</c:v>
                </c:pt>
                <c:pt idx="7769">
                  <c:v>17.285734166666668</c:v>
                </c:pt>
                <c:pt idx="7770">
                  <c:v>17.286580000000001</c:v>
                </c:pt>
                <c:pt idx="7771">
                  <c:v>17.287426111111113</c:v>
                </c:pt>
                <c:pt idx="7772">
                  <c:v>17.288275277777778</c:v>
                </c:pt>
                <c:pt idx="7773">
                  <c:v>17.289121111111111</c:v>
                </c:pt>
                <c:pt idx="7774">
                  <c:v>17.289967222222224</c:v>
                </c:pt>
                <c:pt idx="7775">
                  <c:v>17.290813055555557</c:v>
                </c:pt>
                <c:pt idx="7776">
                  <c:v>17.29165888888889</c:v>
                </c:pt>
                <c:pt idx="7777">
                  <c:v>17.292505277777778</c:v>
                </c:pt>
                <c:pt idx="7778">
                  <c:v>17.293351111111114</c:v>
                </c:pt>
                <c:pt idx="7779">
                  <c:v>17.294197222222223</c:v>
                </c:pt>
                <c:pt idx="7780">
                  <c:v>17.295043055555556</c:v>
                </c:pt>
                <c:pt idx="7781">
                  <c:v>17.295888888888889</c:v>
                </c:pt>
                <c:pt idx="7782">
                  <c:v>17.296735000000002</c:v>
                </c:pt>
                <c:pt idx="7783">
                  <c:v>17.297590833333334</c:v>
                </c:pt>
                <c:pt idx="7784">
                  <c:v>17.298436666666667</c:v>
                </c:pt>
                <c:pt idx="7785">
                  <c:v>17.29928277777778</c:v>
                </c:pt>
                <c:pt idx="7786">
                  <c:v>17.300128611111113</c:v>
                </c:pt>
                <c:pt idx="7787">
                  <c:v>17.300974444444446</c:v>
                </c:pt>
                <c:pt idx="7788">
                  <c:v>17.301820833333334</c:v>
                </c:pt>
                <c:pt idx="7789">
                  <c:v>17.302666666666667</c:v>
                </c:pt>
                <c:pt idx="7790">
                  <c:v>17.30351277777778</c:v>
                </c:pt>
                <c:pt idx="7791">
                  <c:v>17.304358611111113</c:v>
                </c:pt>
                <c:pt idx="7792">
                  <c:v>17.305206111111112</c:v>
                </c:pt>
                <c:pt idx="7793">
                  <c:v>17.306052222222224</c:v>
                </c:pt>
                <c:pt idx="7794">
                  <c:v>17.306898055555557</c:v>
                </c:pt>
                <c:pt idx="7795">
                  <c:v>17.307744166666666</c:v>
                </c:pt>
                <c:pt idx="7796">
                  <c:v>17.308596944444446</c:v>
                </c:pt>
                <c:pt idx="7797">
                  <c:v>17.309442777777779</c:v>
                </c:pt>
                <c:pt idx="7798">
                  <c:v>17.310288611111112</c:v>
                </c:pt>
                <c:pt idx="7799">
                  <c:v>17.311134722222224</c:v>
                </c:pt>
                <c:pt idx="7800">
                  <c:v>17.311988333333336</c:v>
                </c:pt>
                <c:pt idx="7801">
                  <c:v>17.312834166666669</c:v>
                </c:pt>
                <c:pt idx="7802">
                  <c:v>17.313680000000002</c:v>
                </c:pt>
                <c:pt idx="7803">
                  <c:v>17.314526111111114</c:v>
                </c:pt>
                <c:pt idx="7804">
                  <c:v>17.315371944444447</c:v>
                </c:pt>
                <c:pt idx="7805">
                  <c:v>17.316218055555556</c:v>
                </c:pt>
                <c:pt idx="7806">
                  <c:v>17.317063888888889</c:v>
                </c:pt>
                <c:pt idx="7807">
                  <c:v>17.317909722222225</c:v>
                </c:pt>
                <c:pt idx="7808">
                  <c:v>17.318756111111114</c:v>
                </c:pt>
                <c:pt idx="7809">
                  <c:v>17.319608611111114</c:v>
                </c:pt>
                <c:pt idx="7810">
                  <c:v>17.320454722222223</c:v>
                </c:pt>
                <c:pt idx="7811">
                  <c:v>17.321300555555556</c:v>
                </c:pt>
                <c:pt idx="7812">
                  <c:v>17.322148055555559</c:v>
                </c:pt>
                <c:pt idx="7813">
                  <c:v>17.322993888888888</c:v>
                </c:pt>
                <c:pt idx="7814">
                  <c:v>17.323840000000001</c:v>
                </c:pt>
                <c:pt idx="7815">
                  <c:v>17.324686111111113</c:v>
                </c:pt>
                <c:pt idx="7816">
                  <c:v>17.325531944444446</c:v>
                </c:pt>
                <c:pt idx="7817">
                  <c:v>17.326381111111111</c:v>
                </c:pt>
                <c:pt idx="7818">
                  <c:v>17.327226944444448</c:v>
                </c:pt>
                <c:pt idx="7819">
                  <c:v>17.328073055555556</c:v>
                </c:pt>
                <c:pt idx="7820">
                  <c:v>17.328918888888889</c:v>
                </c:pt>
                <c:pt idx="7821">
                  <c:v>17.329765000000002</c:v>
                </c:pt>
                <c:pt idx="7822">
                  <c:v>17.330617777777778</c:v>
                </c:pt>
                <c:pt idx="7823">
                  <c:v>17.331463611111111</c:v>
                </c:pt>
                <c:pt idx="7824">
                  <c:v>17.332309444444444</c:v>
                </c:pt>
                <c:pt idx="7825">
                  <c:v>17.333155555555557</c:v>
                </c:pt>
                <c:pt idx="7826">
                  <c:v>17.334001666666666</c:v>
                </c:pt>
                <c:pt idx="7827">
                  <c:v>17.334847500000002</c:v>
                </c:pt>
                <c:pt idx="7828">
                  <c:v>17.335693611111111</c:v>
                </c:pt>
                <c:pt idx="7829">
                  <c:v>17.336539444444448</c:v>
                </c:pt>
                <c:pt idx="7830">
                  <c:v>17.337385555555556</c:v>
                </c:pt>
                <c:pt idx="7831">
                  <c:v>17.338231388888889</c:v>
                </c:pt>
                <c:pt idx="7832">
                  <c:v>17.339077222222222</c:v>
                </c:pt>
                <c:pt idx="7833">
                  <c:v>17.339925000000001</c:v>
                </c:pt>
                <c:pt idx="7834">
                  <c:v>17.340770833333334</c:v>
                </c:pt>
                <c:pt idx="7835">
                  <c:v>17.341626666666667</c:v>
                </c:pt>
                <c:pt idx="7836">
                  <c:v>17.342472777777779</c:v>
                </c:pt>
                <c:pt idx="7837">
                  <c:v>17.343318611111112</c:v>
                </c:pt>
                <c:pt idx="7838">
                  <c:v>17.344164722222224</c:v>
                </c:pt>
                <c:pt idx="7839">
                  <c:v>17.345010555555557</c:v>
                </c:pt>
                <c:pt idx="7840">
                  <c:v>17.34585638888889</c:v>
                </c:pt>
                <c:pt idx="7841">
                  <c:v>17.346702777777779</c:v>
                </c:pt>
                <c:pt idx="7842">
                  <c:v>17.347548611111112</c:v>
                </c:pt>
                <c:pt idx="7843">
                  <c:v>17.348394444444445</c:v>
                </c:pt>
                <c:pt idx="7844">
                  <c:v>17.349240555555557</c:v>
                </c:pt>
                <c:pt idx="7845">
                  <c:v>17.35008638888889</c:v>
                </c:pt>
                <c:pt idx="7846">
                  <c:v>17.350932499999999</c:v>
                </c:pt>
                <c:pt idx="7847">
                  <c:v>17.351778333333336</c:v>
                </c:pt>
                <c:pt idx="7848">
                  <c:v>17.352631111111112</c:v>
                </c:pt>
                <c:pt idx="7849">
                  <c:v>17.353476944444445</c:v>
                </c:pt>
                <c:pt idx="7850">
                  <c:v>17.354323055555557</c:v>
                </c:pt>
                <c:pt idx="7851">
                  <c:v>17.35516888888889</c:v>
                </c:pt>
                <c:pt idx="7852">
                  <c:v>17.356018055555555</c:v>
                </c:pt>
                <c:pt idx="7853">
                  <c:v>17.356867777777779</c:v>
                </c:pt>
                <c:pt idx="7854">
                  <c:v>17.357714166666668</c:v>
                </c:pt>
                <c:pt idx="7855">
                  <c:v>17.358560000000001</c:v>
                </c:pt>
                <c:pt idx="7856">
                  <c:v>17.359406111111113</c:v>
                </c:pt>
                <c:pt idx="7857">
                  <c:v>17.360251944444446</c:v>
                </c:pt>
                <c:pt idx="7858">
                  <c:v>17.361097777777779</c:v>
                </c:pt>
                <c:pt idx="7859">
                  <c:v>17.361943888888888</c:v>
                </c:pt>
                <c:pt idx="7860">
                  <c:v>17.362789722222224</c:v>
                </c:pt>
                <c:pt idx="7861">
                  <c:v>17.363642500000001</c:v>
                </c:pt>
                <c:pt idx="7862">
                  <c:v>17.364488333333334</c:v>
                </c:pt>
                <c:pt idx="7863">
                  <c:v>17.365334722222222</c:v>
                </c:pt>
                <c:pt idx="7864">
                  <c:v>17.366180555555559</c:v>
                </c:pt>
                <c:pt idx="7865">
                  <c:v>17.367026666666668</c:v>
                </c:pt>
                <c:pt idx="7866">
                  <c:v>17.367872500000001</c:v>
                </c:pt>
                <c:pt idx="7867">
                  <c:v>17.368718333333334</c:v>
                </c:pt>
                <c:pt idx="7868">
                  <c:v>17.369564444444446</c:v>
                </c:pt>
                <c:pt idx="7869">
                  <c:v>17.370410555555559</c:v>
                </c:pt>
                <c:pt idx="7870">
                  <c:v>17.371259722222224</c:v>
                </c:pt>
                <c:pt idx="7871">
                  <c:v>17.372105555555557</c:v>
                </c:pt>
                <c:pt idx="7872">
                  <c:v>17.37295138888889</c:v>
                </c:pt>
                <c:pt idx="7873">
                  <c:v>17.373797500000002</c:v>
                </c:pt>
                <c:pt idx="7874">
                  <c:v>17.374651666666669</c:v>
                </c:pt>
                <c:pt idx="7875">
                  <c:v>17.375497500000002</c:v>
                </c:pt>
                <c:pt idx="7876">
                  <c:v>17.37634361111111</c:v>
                </c:pt>
                <c:pt idx="7877">
                  <c:v>17.377189444444447</c:v>
                </c:pt>
                <c:pt idx="7878">
                  <c:v>17.378035555555556</c:v>
                </c:pt>
                <c:pt idx="7879">
                  <c:v>17.378881666666668</c:v>
                </c:pt>
                <c:pt idx="7880">
                  <c:v>17.379727500000001</c:v>
                </c:pt>
                <c:pt idx="7881">
                  <c:v>17.38057361111111</c:v>
                </c:pt>
                <c:pt idx="7882">
                  <c:v>17.381419444444447</c:v>
                </c:pt>
                <c:pt idx="7883">
                  <c:v>17.38226527777778</c:v>
                </c:pt>
                <c:pt idx="7884">
                  <c:v>17.383111388888892</c:v>
                </c:pt>
                <c:pt idx="7885">
                  <c:v>17.383957500000001</c:v>
                </c:pt>
                <c:pt idx="7886">
                  <c:v>17.384803333333334</c:v>
                </c:pt>
                <c:pt idx="7887">
                  <c:v>17.385659166666667</c:v>
                </c:pt>
                <c:pt idx="7888">
                  <c:v>17.386505</c:v>
                </c:pt>
                <c:pt idx="7889">
                  <c:v>17.387351111111112</c:v>
                </c:pt>
                <c:pt idx="7890">
                  <c:v>17.388197222222225</c:v>
                </c:pt>
                <c:pt idx="7891">
                  <c:v>17.389043055555558</c:v>
                </c:pt>
                <c:pt idx="7892">
                  <c:v>17.38988916666667</c:v>
                </c:pt>
                <c:pt idx="7893">
                  <c:v>17.390734999999999</c:v>
                </c:pt>
                <c:pt idx="7894">
                  <c:v>17.391582500000002</c:v>
                </c:pt>
                <c:pt idx="7895">
                  <c:v>17.392428611111114</c:v>
                </c:pt>
                <c:pt idx="7896">
                  <c:v>17.393274444444444</c:v>
                </c:pt>
                <c:pt idx="7897">
                  <c:v>17.394120555555556</c:v>
                </c:pt>
                <c:pt idx="7898">
                  <c:v>17.394966388888889</c:v>
                </c:pt>
                <c:pt idx="7899">
                  <c:v>17.395812222222222</c:v>
                </c:pt>
                <c:pt idx="7900">
                  <c:v>17.396665000000002</c:v>
                </c:pt>
                <c:pt idx="7901">
                  <c:v>17.397511111111111</c:v>
                </c:pt>
                <c:pt idx="7902">
                  <c:v>17.398356944444444</c:v>
                </c:pt>
                <c:pt idx="7903">
                  <c:v>17.399203055555557</c:v>
                </c:pt>
                <c:pt idx="7904">
                  <c:v>17.400049166666669</c:v>
                </c:pt>
                <c:pt idx="7905">
                  <c:v>17.400898055555558</c:v>
                </c:pt>
                <c:pt idx="7906">
                  <c:v>17.401744166666667</c:v>
                </c:pt>
                <c:pt idx="7907">
                  <c:v>17.40259</c:v>
                </c:pt>
                <c:pt idx="7908">
                  <c:v>17.403436111111112</c:v>
                </c:pt>
                <c:pt idx="7909">
                  <c:v>17.404281944444445</c:v>
                </c:pt>
                <c:pt idx="7910">
                  <c:v>17.405127777777778</c:v>
                </c:pt>
                <c:pt idx="7911">
                  <c:v>17.405974166666667</c:v>
                </c:pt>
                <c:pt idx="7912">
                  <c:v>17.406820000000003</c:v>
                </c:pt>
                <c:pt idx="7913">
                  <c:v>17.40767277777778</c:v>
                </c:pt>
                <c:pt idx="7914">
                  <c:v>17.408518611111113</c:v>
                </c:pt>
                <c:pt idx="7915">
                  <c:v>17.409366111111112</c:v>
                </c:pt>
                <c:pt idx="7916">
                  <c:v>17.410211944444445</c:v>
                </c:pt>
                <c:pt idx="7917">
                  <c:v>17.411058055555557</c:v>
                </c:pt>
                <c:pt idx="7918">
                  <c:v>17.41190388888889</c:v>
                </c:pt>
                <c:pt idx="7919">
                  <c:v>17.412750000000003</c:v>
                </c:pt>
                <c:pt idx="7920">
                  <c:v>17.413596111111111</c:v>
                </c:pt>
                <c:pt idx="7921">
                  <c:v>17.414441944444444</c:v>
                </c:pt>
                <c:pt idx="7922">
                  <c:v>17.415291111111113</c:v>
                </c:pt>
                <c:pt idx="7923">
                  <c:v>17.416136944444446</c:v>
                </c:pt>
                <c:pt idx="7924">
                  <c:v>17.416983055555555</c:v>
                </c:pt>
                <c:pt idx="7925">
                  <c:v>17.417828888888891</c:v>
                </c:pt>
                <c:pt idx="7926">
                  <c:v>17.418681666666668</c:v>
                </c:pt>
                <c:pt idx="7927">
                  <c:v>17.419527500000001</c:v>
                </c:pt>
                <c:pt idx="7928">
                  <c:v>17.420373611111113</c:v>
                </c:pt>
                <c:pt idx="7929">
                  <c:v>17.421219444444446</c:v>
                </c:pt>
                <c:pt idx="7930">
                  <c:v>17.422065555555555</c:v>
                </c:pt>
                <c:pt idx="7931">
                  <c:v>17.422911666666668</c:v>
                </c:pt>
                <c:pt idx="7932">
                  <c:v>17.423757500000001</c:v>
                </c:pt>
                <c:pt idx="7933">
                  <c:v>17.424603611111113</c:v>
                </c:pt>
                <c:pt idx="7934">
                  <c:v>17.425449444444446</c:v>
                </c:pt>
                <c:pt idx="7935">
                  <c:v>17.426297222222225</c:v>
                </c:pt>
                <c:pt idx="7936">
                  <c:v>17.427143055555558</c:v>
                </c:pt>
                <c:pt idx="7937">
                  <c:v>17.427988888888891</c:v>
                </c:pt>
                <c:pt idx="7938">
                  <c:v>17.428834999999999</c:v>
                </c:pt>
                <c:pt idx="7939">
                  <c:v>17.429690833333336</c:v>
                </c:pt>
                <c:pt idx="7940">
                  <c:v>17.430536666666669</c:v>
                </c:pt>
                <c:pt idx="7941">
                  <c:v>17.431382777777777</c:v>
                </c:pt>
                <c:pt idx="7942">
                  <c:v>17.432228611111114</c:v>
                </c:pt>
                <c:pt idx="7943">
                  <c:v>17.433074444444443</c:v>
                </c:pt>
                <c:pt idx="7944">
                  <c:v>17.433920555555556</c:v>
                </c:pt>
                <c:pt idx="7945">
                  <c:v>17.434766666666668</c:v>
                </c:pt>
                <c:pt idx="7946">
                  <c:v>17.435612777777777</c:v>
                </c:pt>
                <c:pt idx="7947">
                  <c:v>17.436458611111114</c:v>
                </c:pt>
                <c:pt idx="7948">
                  <c:v>17.437304444444447</c:v>
                </c:pt>
                <c:pt idx="7949">
                  <c:v>17.438150555555556</c:v>
                </c:pt>
                <c:pt idx="7950">
                  <c:v>17.438996388888889</c:v>
                </c:pt>
                <c:pt idx="7951">
                  <c:v>17.439842222222225</c:v>
                </c:pt>
                <c:pt idx="7952">
                  <c:v>17.440695000000002</c:v>
                </c:pt>
                <c:pt idx="7953">
                  <c:v>17.441541111111114</c:v>
                </c:pt>
                <c:pt idx="7954">
                  <c:v>17.442387222222223</c:v>
                </c:pt>
                <c:pt idx="7955">
                  <c:v>17.443233055555556</c:v>
                </c:pt>
                <c:pt idx="7956">
                  <c:v>17.444080555555558</c:v>
                </c:pt>
                <c:pt idx="7957">
                  <c:v>17.444929722222223</c:v>
                </c:pt>
                <c:pt idx="7958">
                  <c:v>17.445775555555556</c:v>
                </c:pt>
                <c:pt idx="7959">
                  <c:v>17.446621388888889</c:v>
                </c:pt>
                <c:pt idx="7960">
                  <c:v>17.447467500000002</c:v>
                </c:pt>
                <c:pt idx="7961">
                  <c:v>17.448313611111111</c:v>
                </c:pt>
                <c:pt idx="7962">
                  <c:v>17.449159722222223</c:v>
                </c:pt>
                <c:pt idx="7963">
                  <c:v>17.450005555555556</c:v>
                </c:pt>
                <c:pt idx="7964">
                  <c:v>17.450851388888889</c:v>
                </c:pt>
                <c:pt idx="7965">
                  <c:v>17.451708611111112</c:v>
                </c:pt>
                <c:pt idx="7966">
                  <c:v>17.452554444444445</c:v>
                </c:pt>
                <c:pt idx="7967">
                  <c:v>17.453400555555557</c:v>
                </c:pt>
                <c:pt idx="7968">
                  <c:v>17.45424666666667</c:v>
                </c:pt>
                <c:pt idx="7969">
                  <c:v>17.455092499999999</c:v>
                </c:pt>
                <c:pt idx="7970">
                  <c:v>17.455938611111112</c:v>
                </c:pt>
                <c:pt idx="7971">
                  <c:v>17.456784444444445</c:v>
                </c:pt>
                <c:pt idx="7972">
                  <c:v>17.457630277777778</c:v>
                </c:pt>
                <c:pt idx="7973">
                  <c:v>17.45847638888889</c:v>
                </c:pt>
                <c:pt idx="7974">
                  <c:v>17.459322499999999</c:v>
                </c:pt>
                <c:pt idx="7975">
                  <c:v>17.460171666666668</c:v>
                </c:pt>
                <c:pt idx="7976">
                  <c:v>17.461018888888891</c:v>
                </c:pt>
                <c:pt idx="7977">
                  <c:v>17.461865000000003</c:v>
                </c:pt>
                <c:pt idx="7978">
                  <c:v>17.4627175</c:v>
                </c:pt>
                <c:pt idx="7979">
                  <c:v>17.463563611111113</c:v>
                </c:pt>
                <c:pt idx="7980">
                  <c:v>17.464409444444446</c:v>
                </c:pt>
                <c:pt idx="7981">
                  <c:v>17.465255555555558</c:v>
                </c:pt>
                <c:pt idx="7982">
                  <c:v>17.466101388888891</c:v>
                </c:pt>
                <c:pt idx="7983">
                  <c:v>17.4669475</c:v>
                </c:pt>
                <c:pt idx="7984">
                  <c:v>17.467793611111112</c:v>
                </c:pt>
                <c:pt idx="7985">
                  <c:v>17.468639444444445</c:v>
                </c:pt>
                <c:pt idx="7986">
                  <c:v>17.469485555555558</c:v>
                </c:pt>
                <c:pt idx="7987">
                  <c:v>17.470331388888891</c:v>
                </c:pt>
                <c:pt idx="7988">
                  <c:v>17.471177222222224</c:v>
                </c:pt>
                <c:pt idx="7989">
                  <c:v>17.472023611111112</c:v>
                </c:pt>
                <c:pt idx="7990">
                  <c:v>17.472869444444445</c:v>
                </c:pt>
                <c:pt idx="7991">
                  <c:v>17.473722222222221</c:v>
                </c:pt>
                <c:pt idx="7992">
                  <c:v>17.47457138888889</c:v>
                </c:pt>
                <c:pt idx="7993">
                  <c:v>17.475417222222223</c:v>
                </c:pt>
                <c:pt idx="7994">
                  <c:v>17.476263055555556</c:v>
                </c:pt>
                <c:pt idx="7995">
                  <c:v>17.477109166666668</c:v>
                </c:pt>
                <c:pt idx="7996">
                  <c:v>17.477955000000001</c:v>
                </c:pt>
                <c:pt idx="7997">
                  <c:v>17.47880277777778</c:v>
                </c:pt>
                <c:pt idx="7998">
                  <c:v>17.479648611111113</c:v>
                </c:pt>
                <c:pt idx="7999">
                  <c:v>17.480494444444446</c:v>
                </c:pt>
                <c:pt idx="8000">
                  <c:v>17.481340555555555</c:v>
                </c:pt>
                <c:pt idx="8001">
                  <c:v>17.482186388888891</c:v>
                </c:pt>
                <c:pt idx="8002">
                  <c:v>17.4830325</c:v>
                </c:pt>
                <c:pt idx="8003">
                  <c:v>17.483878333333333</c:v>
                </c:pt>
                <c:pt idx="8004">
                  <c:v>17.484731111111113</c:v>
                </c:pt>
                <c:pt idx="8005">
                  <c:v>17.485576944444446</c:v>
                </c:pt>
                <c:pt idx="8006">
                  <c:v>17.486423055555555</c:v>
                </c:pt>
                <c:pt idx="8007">
                  <c:v>17.487268888888892</c:v>
                </c:pt>
                <c:pt idx="8008">
                  <c:v>17.488115000000001</c:v>
                </c:pt>
                <c:pt idx="8009">
                  <c:v>17.488964166666669</c:v>
                </c:pt>
                <c:pt idx="8010">
                  <c:v>17.489810000000002</c:v>
                </c:pt>
                <c:pt idx="8011">
                  <c:v>17.490656111111111</c:v>
                </c:pt>
                <c:pt idx="8012">
                  <c:v>17.491501944444444</c:v>
                </c:pt>
                <c:pt idx="8013">
                  <c:v>17.492348055555556</c:v>
                </c:pt>
                <c:pt idx="8014">
                  <c:v>17.493193888888889</c:v>
                </c:pt>
                <c:pt idx="8015">
                  <c:v>17.494039722222222</c:v>
                </c:pt>
                <c:pt idx="8016">
                  <c:v>17.494885833333335</c:v>
                </c:pt>
                <c:pt idx="8017">
                  <c:v>17.495740000000001</c:v>
                </c:pt>
                <c:pt idx="8018">
                  <c:v>17.496586111111114</c:v>
                </c:pt>
                <c:pt idx="8019">
                  <c:v>17.497432222222223</c:v>
                </c:pt>
                <c:pt idx="8020">
                  <c:v>17.498278055555556</c:v>
                </c:pt>
                <c:pt idx="8021">
                  <c:v>17.499123888888889</c:v>
                </c:pt>
                <c:pt idx="8022">
                  <c:v>17.499970000000001</c:v>
                </c:pt>
                <c:pt idx="8023">
                  <c:v>17.500815833333334</c:v>
                </c:pt>
                <c:pt idx="8024">
                  <c:v>17.501661666666667</c:v>
                </c:pt>
                <c:pt idx="8025">
                  <c:v>17.502508055555555</c:v>
                </c:pt>
                <c:pt idx="8026">
                  <c:v>17.503353888888888</c:v>
                </c:pt>
                <c:pt idx="8027">
                  <c:v>17.504203055555557</c:v>
                </c:pt>
                <c:pt idx="8028">
                  <c:v>17.50504888888889</c:v>
                </c:pt>
                <c:pt idx="8029">
                  <c:v>17.505895000000002</c:v>
                </c:pt>
                <c:pt idx="8030">
                  <c:v>17.506747777777779</c:v>
                </c:pt>
                <c:pt idx="8031">
                  <c:v>17.507593611111112</c:v>
                </c:pt>
                <c:pt idx="8032">
                  <c:v>17.508439444444445</c:v>
                </c:pt>
                <c:pt idx="8033">
                  <c:v>17.509285555555557</c:v>
                </c:pt>
                <c:pt idx="8034">
                  <c:v>17.510131666666666</c:v>
                </c:pt>
                <c:pt idx="8035">
                  <c:v>17.510977500000003</c:v>
                </c:pt>
                <c:pt idx="8036">
                  <c:v>17.511823611111112</c:v>
                </c:pt>
                <c:pt idx="8037">
                  <c:v>17.512669444444445</c:v>
                </c:pt>
                <c:pt idx="8038">
                  <c:v>17.513516944444447</c:v>
                </c:pt>
                <c:pt idx="8039">
                  <c:v>17.51436277777778</c:v>
                </c:pt>
                <c:pt idx="8040">
                  <c:v>17.515208888888889</c:v>
                </c:pt>
                <c:pt idx="8041">
                  <c:v>17.516055000000001</c:v>
                </c:pt>
                <c:pt idx="8042">
                  <c:v>17.516900833333334</c:v>
                </c:pt>
                <c:pt idx="8043">
                  <c:v>17.517753611111111</c:v>
                </c:pt>
                <c:pt idx="8044">
                  <c:v>17.51860277777778</c:v>
                </c:pt>
                <c:pt idx="8045">
                  <c:v>17.519448611111113</c:v>
                </c:pt>
                <c:pt idx="8046">
                  <c:v>17.520294722222225</c:v>
                </c:pt>
                <c:pt idx="8047">
                  <c:v>17.521140555555558</c:v>
                </c:pt>
                <c:pt idx="8048">
                  <c:v>17.521986388888891</c:v>
                </c:pt>
                <c:pt idx="8049">
                  <c:v>17.5228325</c:v>
                </c:pt>
                <c:pt idx="8050">
                  <c:v>17.523678611111112</c:v>
                </c:pt>
                <c:pt idx="8051">
                  <c:v>17.524524444444445</c:v>
                </c:pt>
                <c:pt idx="8052">
                  <c:v>17.525370555555558</c:v>
                </c:pt>
                <c:pt idx="8053">
                  <c:v>17.526216388888891</c:v>
                </c:pt>
                <c:pt idx="8054">
                  <c:v>17.5270625</c:v>
                </c:pt>
                <c:pt idx="8055">
                  <c:v>17.527908333333336</c:v>
                </c:pt>
                <c:pt idx="8056">
                  <c:v>17.528761111111113</c:v>
                </c:pt>
                <c:pt idx="8057">
                  <c:v>17.529606944444446</c:v>
                </c:pt>
                <c:pt idx="8058">
                  <c:v>17.530454722222224</c:v>
                </c:pt>
                <c:pt idx="8059">
                  <c:v>17.531300555555557</c:v>
                </c:pt>
                <c:pt idx="8060">
                  <c:v>17.532146666666669</c:v>
                </c:pt>
                <c:pt idx="8061">
                  <c:v>17.532995555555559</c:v>
                </c:pt>
                <c:pt idx="8062">
                  <c:v>17.533841666666667</c:v>
                </c:pt>
                <c:pt idx="8063">
                  <c:v>17.5346875</c:v>
                </c:pt>
                <c:pt idx="8064">
                  <c:v>17.535533333333333</c:v>
                </c:pt>
                <c:pt idx="8065">
                  <c:v>17.536379444444446</c:v>
                </c:pt>
                <c:pt idx="8066">
                  <c:v>17.537225555555558</c:v>
                </c:pt>
                <c:pt idx="8067">
                  <c:v>17.538071388888891</c:v>
                </c:pt>
                <c:pt idx="8068">
                  <c:v>17.5389175</c:v>
                </c:pt>
                <c:pt idx="8069">
                  <c:v>17.53977027777778</c:v>
                </c:pt>
                <c:pt idx="8070">
                  <c:v>17.540616111111113</c:v>
                </c:pt>
                <c:pt idx="8071">
                  <c:v>17.541462222222222</c:v>
                </c:pt>
                <c:pt idx="8072">
                  <c:v>17.542308055555559</c:v>
                </c:pt>
                <c:pt idx="8073">
                  <c:v>17.543153888888888</c:v>
                </c:pt>
                <c:pt idx="8074">
                  <c:v>17.544</c:v>
                </c:pt>
                <c:pt idx="8075">
                  <c:v>17.544846111111113</c:v>
                </c:pt>
                <c:pt idx="8076">
                  <c:v>17.545691944444446</c:v>
                </c:pt>
                <c:pt idx="8077">
                  <c:v>17.546538055555558</c:v>
                </c:pt>
                <c:pt idx="8078">
                  <c:v>17.547383888888891</c:v>
                </c:pt>
                <c:pt idx="8079">
                  <c:v>17.548234444444446</c:v>
                </c:pt>
                <c:pt idx="8080">
                  <c:v>17.549080277777779</c:v>
                </c:pt>
                <c:pt idx="8081">
                  <c:v>17.549926666666668</c:v>
                </c:pt>
                <c:pt idx="8082">
                  <c:v>17.550779166666668</c:v>
                </c:pt>
                <c:pt idx="8083">
                  <c:v>17.551625277777781</c:v>
                </c:pt>
                <c:pt idx="8084">
                  <c:v>17.55247111111111</c:v>
                </c:pt>
                <c:pt idx="8085">
                  <c:v>17.553317222222223</c:v>
                </c:pt>
                <c:pt idx="8086">
                  <c:v>17.554163055555556</c:v>
                </c:pt>
                <c:pt idx="8087">
                  <c:v>17.555009166666668</c:v>
                </c:pt>
                <c:pt idx="8088">
                  <c:v>17.555855000000001</c:v>
                </c:pt>
                <c:pt idx="8089">
                  <c:v>17.556700833333334</c:v>
                </c:pt>
                <c:pt idx="8090">
                  <c:v>17.557546944444447</c:v>
                </c:pt>
                <c:pt idx="8091">
                  <c:v>17.558393055555555</c:v>
                </c:pt>
                <c:pt idx="8092">
                  <c:v>17.559238888888892</c:v>
                </c:pt>
                <c:pt idx="8093">
                  <c:v>17.560085000000001</c:v>
                </c:pt>
                <c:pt idx="8094">
                  <c:v>17.560930833333334</c:v>
                </c:pt>
                <c:pt idx="8095">
                  <c:v>17.56178361111111</c:v>
                </c:pt>
                <c:pt idx="8096">
                  <c:v>17.562632777777779</c:v>
                </c:pt>
                <c:pt idx="8097">
                  <c:v>17.563478611111112</c:v>
                </c:pt>
                <c:pt idx="8098">
                  <c:v>17.564324722222224</c:v>
                </c:pt>
                <c:pt idx="8099">
                  <c:v>17.565171944444444</c:v>
                </c:pt>
                <c:pt idx="8100">
                  <c:v>17.566018055555556</c:v>
                </c:pt>
                <c:pt idx="8101">
                  <c:v>17.566864166666669</c:v>
                </c:pt>
                <c:pt idx="8102">
                  <c:v>17.567710000000002</c:v>
                </c:pt>
                <c:pt idx="8103">
                  <c:v>17.568556111111114</c:v>
                </c:pt>
                <c:pt idx="8104">
                  <c:v>17.569401944444444</c:v>
                </c:pt>
                <c:pt idx="8105">
                  <c:v>17.57024777777778</c:v>
                </c:pt>
                <c:pt idx="8106">
                  <c:v>17.571093888888889</c:v>
                </c:pt>
                <c:pt idx="8107">
                  <c:v>17.571940000000001</c:v>
                </c:pt>
                <c:pt idx="8108">
                  <c:v>17.572792500000002</c:v>
                </c:pt>
                <c:pt idx="8109">
                  <c:v>17.573638611111114</c:v>
                </c:pt>
                <c:pt idx="8110">
                  <c:v>17.574484722222223</c:v>
                </c:pt>
                <c:pt idx="8111">
                  <c:v>17.575330555555556</c:v>
                </c:pt>
                <c:pt idx="8112">
                  <c:v>17.576176666666669</c:v>
                </c:pt>
                <c:pt idx="8113">
                  <c:v>17.577022500000002</c:v>
                </c:pt>
                <c:pt idx="8114">
                  <c:v>17.577871666666667</c:v>
                </c:pt>
                <c:pt idx="8115">
                  <c:v>17.578717500000003</c:v>
                </c:pt>
                <c:pt idx="8116">
                  <c:v>17.579563611111112</c:v>
                </c:pt>
                <c:pt idx="8117">
                  <c:v>17.580409722222225</c:v>
                </c:pt>
                <c:pt idx="8118">
                  <c:v>17.581255555555558</c:v>
                </c:pt>
                <c:pt idx="8119">
                  <c:v>17.582101666666667</c:v>
                </c:pt>
                <c:pt idx="8120">
                  <c:v>17.582949166666669</c:v>
                </c:pt>
                <c:pt idx="8121">
                  <c:v>17.583806111111112</c:v>
                </c:pt>
                <c:pt idx="8122">
                  <c:v>17.584652222222225</c:v>
                </c:pt>
                <c:pt idx="8123">
                  <c:v>17.585498055555558</c:v>
                </c:pt>
                <c:pt idx="8124">
                  <c:v>17.586343888888891</c:v>
                </c:pt>
                <c:pt idx="8125">
                  <c:v>17.58719</c:v>
                </c:pt>
                <c:pt idx="8126">
                  <c:v>17.588035833333336</c:v>
                </c:pt>
                <c:pt idx="8127">
                  <c:v>17.588881944444445</c:v>
                </c:pt>
                <c:pt idx="8128">
                  <c:v>17.589728055555558</c:v>
                </c:pt>
                <c:pt idx="8129">
                  <c:v>17.590573888888891</c:v>
                </c:pt>
                <c:pt idx="8130">
                  <c:v>17.591419999999999</c:v>
                </c:pt>
                <c:pt idx="8131">
                  <c:v>17.592268888888889</c:v>
                </c:pt>
                <c:pt idx="8132">
                  <c:v>17.593115000000001</c:v>
                </c:pt>
                <c:pt idx="8133">
                  <c:v>17.593960833333334</c:v>
                </c:pt>
                <c:pt idx="8134">
                  <c:v>17.594813611111114</c:v>
                </c:pt>
                <c:pt idx="8135">
                  <c:v>17.595659444444443</c:v>
                </c:pt>
                <c:pt idx="8136">
                  <c:v>17.596505555555556</c:v>
                </c:pt>
                <c:pt idx="8137">
                  <c:v>17.597351388888889</c:v>
                </c:pt>
                <c:pt idx="8138">
                  <c:v>17.598197500000001</c:v>
                </c:pt>
                <c:pt idx="8139">
                  <c:v>17.599043611111114</c:v>
                </c:pt>
                <c:pt idx="8140">
                  <c:v>17.599890833333333</c:v>
                </c:pt>
                <c:pt idx="8141">
                  <c:v>17.600736944444446</c:v>
                </c:pt>
                <c:pt idx="8142">
                  <c:v>17.601582777777779</c:v>
                </c:pt>
                <c:pt idx="8143">
                  <c:v>17.602428888888891</c:v>
                </c:pt>
                <c:pt idx="8144">
                  <c:v>17.603275</c:v>
                </c:pt>
                <c:pt idx="8145">
                  <c:v>17.604120833333333</c:v>
                </c:pt>
                <c:pt idx="8146">
                  <c:v>17.604966944444445</c:v>
                </c:pt>
                <c:pt idx="8147">
                  <c:v>17.605819722222222</c:v>
                </c:pt>
                <c:pt idx="8148">
                  <c:v>17.606668611111111</c:v>
                </c:pt>
                <c:pt idx="8149">
                  <c:v>17.607514722222223</c:v>
                </c:pt>
                <c:pt idx="8150">
                  <c:v>17.608360555555556</c:v>
                </c:pt>
                <c:pt idx="8151">
                  <c:v>17.609206388888889</c:v>
                </c:pt>
                <c:pt idx="8152">
                  <c:v>17.610052500000002</c:v>
                </c:pt>
                <c:pt idx="8153">
                  <c:v>17.610898333333335</c:v>
                </c:pt>
                <c:pt idx="8154">
                  <c:v>17.611744722222223</c:v>
                </c:pt>
                <c:pt idx="8155">
                  <c:v>17.612590555555556</c:v>
                </c:pt>
                <c:pt idx="8156">
                  <c:v>17.613436388888889</c:v>
                </c:pt>
                <c:pt idx="8157">
                  <c:v>17.614282500000002</c:v>
                </c:pt>
                <c:pt idx="8158">
                  <c:v>17.615128333333335</c:v>
                </c:pt>
                <c:pt idx="8159">
                  <c:v>17.615974444444447</c:v>
                </c:pt>
                <c:pt idx="8160">
                  <c:v>17.616826944444448</c:v>
                </c:pt>
                <c:pt idx="8161">
                  <c:v>17.617674722222223</c:v>
                </c:pt>
                <c:pt idx="8162">
                  <c:v>17.618520555555556</c:v>
                </c:pt>
                <c:pt idx="8163">
                  <c:v>17.619366666666668</c:v>
                </c:pt>
                <c:pt idx="8164">
                  <c:v>17.620212500000001</c:v>
                </c:pt>
                <c:pt idx="8165">
                  <c:v>17.621058611111113</c:v>
                </c:pt>
                <c:pt idx="8166">
                  <c:v>17.621907500000002</c:v>
                </c:pt>
                <c:pt idx="8167">
                  <c:v>17.622753611111111</c:v>
                </c:pt>
                <c:pt idx="8168">
                  <c:v>17.623599722222224</c:v>
                </c:pt>
                <c:pt idx="8169">
                  <c:v>17.624445555555557</c:v>
                </c:pt>
                <c:pt idx="8170">
                  <c:v>17.625291666666669</c:v>
                </c:pt>
                <c:pt idx="8171">
                  <c:v>17.626137500000002</c:v>
                </c:pt>
                <c:pt idx="8172">
                  <c:v>17.626983333333335</c:v>
                </c:pt>
                <c:pt idx="8173">
                  <c:v>17.627836111111112</c:v>
                </c:pt>
                <c:pt idx="8174">
                  <c:v>17.628682222222224</c:v>
                </c:pt>
                <c:pt idx="8175">
                  <c:v>17.629528055555557</c:v>
                </c:pt>
                <c:pt idx="8176">
                  <c:v>17.63037416666667</c:v>
                </c:pt>
                <c:pt idx="8177">
                  <c:v>17.631219999999999</c:v>
                </c:pt>
                <c:pt idx="8178">
                  <c:v>17.632066111111111</c:v>
                </c:pt>
                <c:pt idx="8179">
                  <c:v>17.632912222222224</c:v>
                </c:pt>
                <c:pt idx="8180">
                  <c:v>17.633758055555557</c:v>
                </c:pt>
                <c:pt idx="8181">
                  <c:v>17.634605555555556</c:v>
                </c:pt>
                <c:pt idx="8182">
                  <c:v>17.635451388888889</c:v>
                </c:pt>
                <c:pt idx="8183">
                  <c:v>17.636300555555557</c:v>
                </c:pt>
                <c:pt idx="8184">
                  <c:v>17.637146666666666</c:v>
                </c:pt>
                <c:pt idx="8185">
                  <c:v>17.637992500000003</c:v>
                </c:pt>
                <c:pt idx="8186">
                  <c:v>17.638845</c:v>
                </c:pt>
                <c:pt idx="8187">
                  <c:v>17.639691388888892</c:v>
                </c:pt>
                <c:pt idx="8188">
                  <c:v>17.640537222222221</c:v>
                </c:pt>
                <c:pt idx="8189">
                  <c:v>17.641383055555558</c:v>
                </c:pt>
                <c:pt idx="8190">
                  <c:v>17.642229166666667</c:v>
                </c:pt>
                <c:pt idx="8191">
                  <c:v>17.643075000000003</c:v>
                </c:pt>
                <c:pt idx="8192">
                  <c:v>17.643921111111112</c:v>
                </c:pt>
                <c:pt idx="8193">
                  <c:v>17.644767222222224</c:v>
                </c:pt>
                <c:pt idx="8194">
                  <c:v>17.645613055555557</c:v>
                </c:pt>
                <c:pt idx="8195">
                  <c:v>17.646459166666666</c:v>
                </c:pt>
                <c:pt idx="8196">
                  <c:v>17.647305000000003</c:v>
                </c:pt>
                <c:pt idx="8197">
                  <c:v>17.648150833333332</c:v>
                </c:pt>
                <c:pt idx="8198">
                  <c:v>17.648996944444445</c:v>
                </c:pt>
                <c:pt idx="8199">
                  <c:v>17.649849722222221</c:v>
                </c:pt>
                <c:pt idx="8200">
                  <c:v>17.650695555555558</c:v>
                </c:pt>
                <c:pt idx="8201">
                  <c:v>17.651544722222223</c:v>
                </c:pt>
                <c:pt idx="8202">
                  <c:v>17.652395833333333</c:v>
                </c:pt>
                <c:pt idx="8203">
                  <c:v>17.653241666666666</c:v>
                </c:pt>
                <c:pt idx="8204">
                  <c:v>17.654087777777779</c:v>
                </c:pt>
                <c:pt idx="8205">
                  <c:v>17.654933888888891</c:v>
                </c:pt>
                <c:pt idx="8206">
                  <c:v>17.655779722222224</c:v>
                </c:pt>
                <c:pt idx="8207">
                  <c:v>17.656625555555557</c:v>
                </c:pt>
                <c:pt idx="8208">
                  <c:v>17.657471666666666</c:v>
                </c:pt>
                <c:pt idx="8209">
                  <c:v>17.658317500000003</c:v>
                </c:pt>
                <c:pt idx="8210">
                  <c:v>17.659163611111111</c:v>
                </c:pt>
                <c:pt idx="8211">
                  <c:v>17.660009722222224</c:v>
                </c:pt>
                <c:pt idx="8212">
                  <c:v>17.660862222222224</c:v>
                </c:pt>
                <c:pt idx="8213">
                  <c:v>17.661708055555557</c:v>
                </c:pt>
                <c:pt idx="8214">
                  <c:v>17.662554444444446</c:v>
                </c:pt>
                <c:pt idx="8215">
                  <c:v>17.663400277777779</c:v>
                </c:pt>
                <c:pt idx="8216">
                  <c:v>17.664246111111112</c:v>
                </c:pt>
                <c:pt idx="8217">
                  <c:v>17.665092222222224</c:v>
                </c:pt>
                <c:pt idx="8218">
                  <c:v>17.665941111111113</c:v>
                </c:pt>
                <c:pt idx="8219">
                  <c:v>17.666787222222222</c:v>
                </c:pt>
                <c:pt idx="8220">
                  <c:v>17.667633055555555</c:v>
                </c:pt>
                <c:pt idx="8221">
                  <c:v>17.668479166666668</c:v>
                </c:pt>
                <c:pt idx="8222">
                  <c:v>17.669326666666667</c:v>
                </c:pt>
                <c:pt idx="8223">
                  <c:v>17.670172777777779</c:v>
                </c:pt>
                <c:pt idx="8224">
                  <c:v>17.671018611111112</c:v>
                </c:pt>
                <c:pt idx="8225">
                  <c:v>17.671871388888889</c:v>
                </c:pt>
                <c:pt idx="8226">
                  <c:v>17.672717222222225</c:v>
                </c:pt>
                <c:pt idx="8227">
                  <c:v>17.673563333333334</c:v>
                </c:pt>
                <c:pt idx="8228">
                  <c:v>17.674409166666667</c:v>
                </c:pt>
                <c:pt idx="8229">
                  <c:v>17.675255277777779</c:v>
                </c:pt>
                <c:pt idx="8230">
                  <c:v>17.676101388888888</c:v>
                </c:pt>
                <c:pt idx="8231">
                  <c:v>17.676947222222225</c:v>
                </c:pt>
                <c:pt idx="8232">
                  <c:v>17.677793055555558</c:v>
                </c:pt>
                <c:pt idx="8233">
                  <c:v>17.678639166666667</c:v>
                </c:pt>
                <c:pt idx="8234">
                  <c:v>17.679485</c:v>
                </c:pt>
                <c:pt idx="8235">
                  <c:v>17.680331388888888</c:v>
                </c:pt>
                <c:pt idx="8236">
                  <c:v>17.681180277777777</c:v>
                </c:pt>
                <c:pt idx="8237">
                  <c:v>17.68202638888889</c:v>
                </c:pt>
                <c:pt idx="8238">
                  <c:v>17.682879166666666</c:v>
                </c:pt>
                <c:pt idx="8239">
                  <c:v>17.683725000000003</c:v>
                </c:pt>
                <c:pt idx="8240">
                  <c:v>17.684570833333336</c:v>
                </c:pt>
                <c:pt idx="8241">
                  <c:v>17.685416944444444</c:v>
                </c:pt>
                <c:pt idx="8242">
                  <c:v>17.686262777777777</c:v>
                </c:pt>
                <c:pt idx="8243">
                  <c:v>17.687110555555556</c:v>
                </c:pt>
                <c:pt idx="8244">
                  <c:v>17.687956388888889</c:v>
                </c:pt>
                <c:pt idx="8245">
                  <c:v>17.688802222222222</c:v>
                </c:pt>
                <c:pt idx="8246">
                  <c:v>17.689648333333334</c:v>
                </c:pt>
                <c:pt idx="8247">
                  <c:v>17.690494166666667</c:v>
                </c:pt>
                <c:pt idx="8248">
                  <c:v>17.69134027777778</c:v>
                </c:pt>
                <c:pt idx="8249">
                  <c:v>17.692186388888892</c:v>
                </c:pt>
                <c:pt idx="8250">
                  <c:v>17.693032222222222</c:v>
                </c:pt>
                <c:pt idx="8251">
                  <c:v>17.693884722222222</c:v>
                </c:pt>
                <c:pt idx="8252">
                  <c:v>17.694731111111111</c:v>
                </c:pt>
                <c:pt idx="8253">
                  <c:v>17.69558</c:v>
                </c:pt>
                <c:pt idx="8254">
                  <c:v>17.696426111111112</c:v>
                </c:pt>
                <c:pt idx="8255">
                  <c:v>17.697271944444445</c:v>
                </c:pt>
                <c:pt idx="8256">
                  <c:v>17.698117777777778</c:v>
                </c:pt>
                <c:pt idx="8257">
                  <c:v>17.69896388888889</c:v>
                </c:pt>
                <c:pt idx="8258">
                  <c:v>17.699809722222223</c:v>
                </c:pt>
                <c:pt idx="8259">
                  <c:v>17.700655833333336</c:v>
                </c:pt>
                <c:pt idx="8260">
                  <c:v>17.701501666666669</c:v>
                </c:pt>
                <c:pt idx="8261">
                  <c:v>17.702347777777778</c:v>
                </c:pt>
                <c:pt idx="8262">
                  <c:v>17.70319388888889</c:v>
                </c:pt>
                <c:pt idx="8263">
                  <c:v>17.704041111111113</c:v>
                </c:pt>
                <c:pt idx="8264">
                  <c:v>17.70489388888889</c:v>
                </c:pt>
                <c:pt idx="8265">
                  <c:v>17.705739722222223</c:v>
                </c:pt>
                <c:pt idx="8266">
                  <c:v>17.706585833333335</c:v>
                </c:pt>
                <c:pt idx="8267">
                  <c:v>17.707431666666668</c:v>
                </c:pt>
                <c:pt idx="8268">
                  <c:v>17.708278055555557</c:v>
                </c:pt>
                <c:pt idx="8269">
                  <c:v>17.70912388888889</c:v>
                </c:pt>
                <c:pt idx="8270">
                  <c:v>17.709973055555558</c:v>
                </c:pt>
                <c:pt idx="8271">
                  <c:v>17.710818888888891</c:v>
                </c:pt>
                <c:pt idx="8272">
                  <c:v>17.711664722222224</c:v>
                </c:pt>
                <c:pt idx="8273">
                  <c:v>17.712510833333333</c:v>
                </c:pt>
                <c:pt idx="8274">
                  <c:v>17.71335666666667</c:v>
                </c:pt>
                <c:pt idx="8275">
                  <c:v>17.714203055555558</c:v>
                </c:pt>
                <c:pt idx="8276">
                  <c:v>17.715048888888891</c:v>
                </c:pt>
                <c:pt idx="8277">
                  <c:v>17.715905833333334</c:v>
                </c:pt>
                <c:pt idx="8278">
                  <c:v>17.716751944444447</c:v>
                </c:pt>
                <c:pt idx="8279">
                  <c:v>17.71759777777778</c:v>
                </c:pt>
                <c:pt idx="8280">
                  <c:v>17.718443611111113</c:v>
                </c:pt>
                <c:pt idx="8281">
                  <c:v>17.719290000000001</c:v>
                </c:pt>
                <c:pt idx="8282">
                  <c:v>17.720135833333334</c:v>
                </c:pt>
                <c:pt idx="8283">
                  <c:v>17.720981944444446</c:v>
                </c:pt>
                <c:pt idx="8284">
                  <c:v>17.7218275</c:v>
                </c:pt>
                <c:pt idx="8285">
                  <c:v>17.722673333333333</c:v>
                </c:pt>
                <c:pt idx="8286">
                  <c:v>17.723519444444445</c:v>
                </c:pt>
                <c:pt idx="8287">
                  <c:v>17.724365277777778</c:v>
                </c:pt>
                <c:pt idx="8288">
                  <c:v>17.725214444444447</c:v>
                </c:pt>
                <c:pt idx="8289">
                  <c:v>17.72606027777778</c:v>
                </c:pt>
                <c:pt idx="8290">
                  <c:v>17.726906111111113</c:v>
                </c:pt>
                <c:pt idx="8291">
                  <c:v>17.727758888888889</c:v>
                </c:pt>
                <c:pt idx="8292">
                  <c:v>17.728605000000002</c:v>
                </c:pt>
                <c:pt idx="8293">
                  <c:v>17.729450833333335</c:v>
                </c:pt>
                <c:pt idx="8294">
                  <c:v>17.730296666666668</c:v>
                </c:pt>
                <c:pt idx="8295">
                  <c:v>17.73114277777778</c:v>
                </c:pt>
                <c:pt idx="8296">
                  <c:v>17.731988888888889</c:v>
                </c:pt>
                <c:pt idx="8297">
                  <c:v>17.732835000000001</c:v>
                </c:pt>
                <c:pt idx="8298">
                  <c:v>17.733680833333334</c:v>
                </c:pt>
                <c:pt idx="8299">
                  <c:v>17.734526666666667</c:v>
                </c:pt>
                <c:pt idx="8300">
                  <c:v>17.73537277777778</c:v>
                </c:pt>
                <c:pt idx="8301">
                  <c:v>17.736218611111113</c:v>
                </c:pt>
                <c:pt idx="8302">
                  <c:v>17.737064722222222</c:v>
                </c:pt>
                <c:pt idx="8303">
                  <c:v>17.737910833333334</c:v>
                </c:pt>
                <c:pt idx="8304">
                  <c:v>17.738765000000001</c:v>
                </c:pt>
                <c:pt idx="8305">
                  <c:v>17.739614166666669</c:v>
                </c:pt>
                <c:pt idx="8306">
                  <c:v>17.740460000000002</c:v>
                </c:pt>
                <c:pt idx="8307">
                  <c:v>17.741305833333335</c:v>
                </c:pt>
                <c:pt idx="8308">
                  <c:v>17.742151944444444</c:v>
                </c:pt>
                <c:pt idx="8309">
                  <c:v>17.742997777777781</c:v>
                </c:pt>
                <c:pt idx="8310">
                  <c:v>17.74384388888889</c:v>
                </c:pt>
                <c:pt idx="8311">
                  <c:v>17.744690000000002</c:v>
                </c:pt>
                <c:pt idx="8312">
                  <c:v>17.745535833333335</c:v>
                </c:pt>
                <c:pt idx="8313">
                  <c:v>17.746381944444444</c:v>
                </c:pt>
                <c:pt idx="8314">
                  <c:v>17.74722777777778</c:v>
                </c:pt>
                <c:pt idx="8315">
                  <c:v>17.748073611111113</c:v>
                </c:pt>
                <c:pt idx="8316">
                  <c:v>17.748920000000002</c:v>
                </c:pt>
                <c:pt idx="8317">
                  <c:v>17.749772500000002</c:v>
                </c:pt>
                <c:pt idx="8318">
                  <c:v>17.750618611111111</c:v>
                </c:pt>
                <c:pt idx="8319">
                  <c:v>17.751464722222224</c:v>
                </c:pt>
                <c:pt idx="8320">
                  <c:v>17.752310555555557</c:v>
                </c:pt>
                <c:pt idx="8321">
                  <c:v>17.75315638888889</c:v>
                </c:pt>
                <c:pt idx="8322">
                  <c:v>17.754002500000002</c:v>
                </c:pt>
                <c:pt idx="8323">
                  <c:v>17.754851388888891</c:v>
                </c:pt>
                <c:pt idx="8324">
                  <c:v>17.755699166666666</c:v>
                </c:pt>
                <c:pt idx="8325">
                  <c:v>17.756545000000003</c:v>
                </c:pt>
                <c:pt idx="8326">
                  <c:v>17.757391111111112</c:v>
                </c:pt>
                <c:pt idx="8327">
                  <c:v>17.758236944444445</c:v>
                </c:pt>
                <c:pt idx="8328">
                  <c:v>17.759082777777778</c:v>
                </c:pt>
                <c:pt idx="8329">
                  <c:v>17.75992888888889</c:v>
                </c:pt>
                <c:pt idx="8330">
                  <c:v>17.760781666666666</c:v>
                </c:pt>
                <c:pt idx="8331">
                  <c:v>17.761627500000003</c:v>
                </c:pt>
                <c:pt idx="8332">
                  <c:v>17.762473333333332</c:v>
                </c:pt>
                <c:pt idx="8333">
                  <c:v>17.763319722222224</c:v>
                </c:pt>
                <c:pt idx="8334">
                  <c:v>17.764165555555557</c:v>
                </c:pt>
                <c:pt idx="8335">
                  <c:v>17.765011666666666</c:v>
                </c:pt>
                <c:pt idx="8336">
                  <c:v>17.765857500000003</c:v>
                </c:pt>
                <c:pt idx="8337">
                  <c:v>17.766703333333336</c:v>
                </c:pt>
                <c:pt idx="8338">
                  <c:v>17.767549444444445</c:v>
                </c:pt>
                <c:pt idx="8339">
                  <c:v>17.768395277777778</c:v>
                </c:pt>
                <c:pt idx="8340">
                  <c:v>17.76924138888889</c:v>
                </c:pt>
                <c:pt idx="8341">
                  <c:v>17.770090277777779</c:v>
                </c:pt>
                <c:pt idx="8342">
                  <c:v>17.770936388888892</c:v>
                </c:pt>
                <c:pt idx="8343">
                  <c:v>17.771788888888892</c:v>
                </c:pt>
                <c:pt idx="8344">
                  <c:v>17.772635277777781</c:v>
                </c:pt>
                <c:pt idx="8345">
                  <c:v>17.7734825</c:v>
                </c:pt>
                <c:pt idx="8346">
                  <c:v>17.774328611111113</c:v>
                </c:pt>
                <c:pt idx="8347">
                  <c:v>17.775174444444445</c:v>
                </c:pt>
                <c:pt idx="8348">
                  <c:v>17.776020277777778</c:v>
                </c:pt>
                <c:pt idx="8349">
                  <c:v>17.776866666666667</c:v>
                </c:pt>
                <c:pt idx="8350">
                  <c:v>17.7777125</c:v>
                </c:pt>
                <c:pt idx="8351">
                  <c:v>17.778558611111112</c:v>
                </c:pt>
                <c:pt idx="8352">
                  <c:v>17.779404444444445</c:v>
                </c:pt>
                <c:pt idx="8353">
                  <c:v>17.780250277777778</c:v>
                </c:pt>
                <c:pt idx="8354">
                  <c:v>17.781096388888891</c:v>
                </c:pt>
                <c:pt idx="8355">
                  <c:v>17.7819425</c:v>
                </c:pt>
                <c:pt idx="8356">
                  <c:v>17.782795</c:v>
                </c:pt>
                <c:pt idx="8357">
                  <c:v>17.783640833333337</c:v>
                </c:pt>
                <c:pt idx="8358">
                  <c:v>17.784490000000002</c:v>
                </c:pt>
                <c:pt idx="8359">
                  <c:v>17.785336111111114</c:v>
                </c:pt>
                <c:pt idx="8360">
                  <c:v>17.786182222222223</c:v>
                </c:pt>
                <c:pt idx="8361">
                  <c:v>17.787028055555556</c:v>
                </c:pt>
                <c:pt idx="8362">
                  <c:v>17.787874166666668</c:v>
                </c:pt>
                <c:pt idx="8363">
                  <c:v>17.788720000000001</c:v>
                </c:pt>
                <c:pt idx="8364">
                  <c:v>17.789566111111114</c:v>
                </c:pt>
                <c:pt idx="8365">
                  <c:v>17.790413611111113</c:v>
                </c:pt>
                <c:pt idx="8366">
                  <c:v>17.791259444444446</c:v>
                </c:pt>
                <c:pt idx="8367">
                  <c:v>17.792105555555558</c:v>
                </c:pt>
                <c:pt idx="8368">
                  <c:v>17.792951388888891</c:v>
                </c:pt>
                <c:pt idx="8369">
                  <c:v>17.793804166666668</c:v>
                </c:pt>
                <c:pt idx="8370">
                  <c:v>17.794650000000001</c:v>
                </c:pt>
                <c:pt idx="8371">
                  <c:v>17.795496111111113</c:v>
                </c:pt>
                <c:pt idx="8372">
                  <c:v>17.796342222222222</c:v>
                </c:pt>
                <c:pt idx="8373">
                  <c:v>17.797188055555559</c:v>
                </c:pt>
                <c:pt idx="8374">
                  <c:v>17.798034166666667</c:v>
                </c:pt>
                <c:pt idx="8375">
                  <c:v>17.798883055555557</c:v>
                </c:pt>
                <c:pt idx="8376">
                  <c:v>17.799729166666669</c:v>
                </c:pt>
                <c:pt idx="8377">
                  <c:v>17.800575000000002</c:v>
                </c:pt>
                <c:pt idx="8378">
                  <c:v>17.801421111111111</c:v>
                </c:pt>
                <c:pt idx="8379">
                  <c:v>17.802266944444447</c:v>
                </c:pt>
                <c:pt idx="8380">
                  <c:v>17.803112777777777</c:v>
                </c:pt>
                <c:pt idx="8381">
                  <c:v>17.803959166666669</c:v>
                </c:pt>
                <c:pt idx="8382">
                  <c:v>17.804811666666666</c:v>
                </c:pt>
                <c:pt idx="8383">
                  <c:v>17.805657777777778</c:v>
                </c:pt>
                <c:pt idx="8384">
                  <c:v>17.806503611111111</c:v>
                </c:pt>
                <c:pt idx="8385">
                  <c:v>17.807349722222224</c:v>
                </c:pt>
                <c:pt idx="8386">
                  <c:v>17.808196944444447</c:v>
                </c:pt>
                <c:pt idx="8387">
                  <c:v>17.809043333333335</c:v>
                </c:pt>
                <c:pt idx="8388">
                  <c:v>17.809889166666668</c:v>
                </c:pt>
                <c:pt idx="8389">
                  <c:v>17.810735000000001</c:v>
                </c:pt>
                <c:pt idx="8390">
                  <c:v>17.811581111111114</c:v>
                </c:pt>
                <c:pt idx="8391">
                  <c:v>17.812426944444447</c:v>
                </c:pt>
                <c:pt idx="8392">
                  <c:v>17.813273055555555</c:v>
                </c:pt>
                <c:pt idx="8393">
                  <c:v>17.814121944444445</c:v>
                </c:pt>
                <c:pt idx="8394">
                  <c:v>17.814968055555557</c:v>
                </c:pt>
                <c:pt idx="8395">
                  <c:v>17.815820833333333</c:v>
                </c:pt>
                <c:pt idx="8396">
                  <c:v>17.81666666666667</c:v>
                </c:pt>
                <c:pt idx="8397">
                  <c:v>17.817512777777779</c:v>
                </c:pt>
                <c:pt idx="8398">
                  <c:v>17.818358888888891</c:v>
                </c:pt>
                <c:pt idx="8399">
                  <c:v>17.819204722222224</c:v>
                </c:pt>
                <c:pt idx="8400">
                  <c:v>17.820050555555557</c:v>
                </c:pt>
                <c:pt idx="8401">
                  <c:v>17.82089666666667</c:v>
                </c:pt>
                <c:pt idx="8402">
                  <c:v>17.821742499999999</c:v>
                </c:pt>
                <c:pt idx="8403">
                  <c:v>17.822588611111112</c:v>
                </c:pt>
                <c:pt idx="8404">
                  <c:v>17.823434722222224</c:v>
                </c:pt>
                <c:pt idx="8405">
                  <c:v>17.824280555555557</c:v>
                </c:pt>
                <c:pt idx="8406">
                  <c:v>17.825128055555556</c:v>
                </c:pt>
                <c:pt idx="8407">
                  <c:v>17.825973888888889</c:v>
                </c:pt>
                <c:pt idx="8408">
                  <c:v>17.826826666666669</c:v>
                </c:pt>
                <c:pt idx="8409">
                  <c:v>17.827672777777778</c:v>
                </c:pt>
                <c:pt idx="8410">
                  <c:v>17.828521666666667</c:v>
                </c:pt>
                <c:pt idx="8411">
                  <c:v>17.829367777777779</c:v>
                </c:pt>
                <c:pt idx="8412">
                  <c:v>17.830213888888892</c:v>
                </c:pt>
                <c:pt idx="8413">
                  <c:v>17.831059722222221</c:v>
                </c:pt>
                <c:pt idx="8414">
                  <c:v>17.831905833333334</c:v>
                </c:pt>
                <c:pt idx="8415">
                  <c:v>17.832751666666667</c:v>
                </c:pt>
                <c:pt idx="8416">
                  <c:v>17.833597500000003</c:v>
                </c:pt>
                <c:pt idx="8417">
                  <c:v>17.834443611111112</c:v>
                </c:pt>
                <c:pt idx="8418">
                  <c:v>17.835289444444445</c:v>
                </c:pt>
                <c:pt idx="8419">
                  <c:v>17.836135833333334</c:v>
                </c:pt>
                <c:pt idx="8420">
                  <c:v>17.836981666666667</c:v>
                </c:pt>
                <c:pt idx="8421">
                  <c:v>17.837834166666667</c:v>
                </c:pt>
                <c:pt idx="8422">
                  <c:v>17.83868027777778</c:v>
                </c:pt>
                <c:pt idx="8423">
                  <c:v>17.839526388888892</c:v>
                </c:pt>
                <c:pt idx="8424">
                  <c:v>17.840372222222221</c:v>
                </c:pt>
                <c:pt idx="8425">
                  <c:v>17.841218055555558</c:v>
                </c:pt>
                <c:pt idx="8426">
                  <c:v>17.842064166666667</c:v>
                </c:pt>
                <c:pt idx="8427">
                  <c:v>17.842915000000001</c:v>
                </c:pt>
                <c:pt idx="8428">
                  <c:v>17.843760833333334</c:v>
                </c:pt>
                <c:pt idx="8429">
                  <c:v>17.844606666666667</c:v>
                </c:pt>
                <c:pt idx="8430">
                  <c:v>17.84545277777778</c:v>
                </c:pt>
                <c:pt idx="8431">
                  <c:v>17.846298611111113</c:v>
                </c:pt>
                <c:pt idx="8432">
                  <c:v>17.847144722222225</c:v>
                </c:pt>
                <c:pt idx="8433">
                  <c:v>17.847990555555555</c:v>
                </c:pt>
                <c:pt idx="8434">
                  <c:v>17.848843333333335</c:v>
                </c:pt>
                <c:pt idx="8435">
                  <c:v>17.849689166666668</c:v>
                </c:pt>
                <c:pt idx="8436">
                  <c:v>17.85053527777778</c:v>
                </c:pt>
                <c:pt idx="8437">
                  <c:v>17.851381388888889</c:v>
                </c:pt>
                <c:pt idx="8438">
                  <c:v>17.852227222222226</c:v>
                </c:pt>
                <c:pt idx="8439">
                  <c:v>17.853073333333334</c:v>
                </c:pt>
                <c:pt idx="8440">
                  <c:v>17.853919166666667</c:v>
                </c:pt>
                <c:pt idx="8441">
                  <c:v>17.85476527777778</c:v>
                </c:pt>
                <c:pt idx="8442">
                  <c:v>17.855611111111113</c:v>
                </c:pt>
                <c:pt idx="8443">
                  <c:v>17.856457222222225</c:v>
                </c:pt>
                <c:pt idx="8444">
                  <c:v>17.857303333333334</c:v>
                </c:pt>
                <c:pt idx="8445">
                  <c:v>17.858156666666666</c:v>
                </c:pt>
                <c:pt idx="8446">
                  <c:v>17.859002500000003</c:v>
                </c:pt>
                <c:pt idx="8447">
                  <c:v>17.859856666666669</c:v>
                </c:pt>
                <c:pt idx="8448">
                  <c:v>17.860702500000002</c:v>
                </c:pt>
                <c:pt idx="8449">
                  <c:v>17.86154888888889</c:v>
                </c:pt>
                <c:pt idx="8450">
                  <c:v>17.862394722222223</c:v>
                </c:pt>
                <c:pt idx="8451">
                  <c:v>17.863240833333336</c:v>
                </c:pt>
                <c:pt idx="8452">
                  <c:v>17.864086666666669</c:v>
                </c:pt>
                <c:pt idx="8453">
                  <c:v>17.864932500000002</c:v>
                </c:pt>
                <c:pt idx="8454">
                  <c:v>17.865778611111111</c:v>
                </c:pt>
                <c:pt idx="8455">
                  <c:v>17.866624444444447</c:v>
                </c:pt>
                <c:pt idx="8456">
                  <c:v>17.867470833333336</c:v>
                </c:pt>
                <c:pt idx="8457">
                  <c:v>17.868316666666669</c:v>
                </c:pt>
                <c:pt idx="8458">
                  <c:v>17.869162500000002</c:v>
                </c:pt>
                <c:pt idx="8459">
                  <c:v>17.87000861111111</c:v>
                </c:pt>
                <c:pt idx="8460">
                  <c:v>17.870861388888891</c:v>
                </c:pt>
                <c:pt idx="8461">
                  <c:v>17.871714166666667</c:v>
                </c:pt>
                <c:pt idx="8462">
                  <c:v>17.872563055555556</c:v>
                </c:pt>
                <c:pt idx="8463">
                  <c:v>17.873409166666669</c:v>
                </c:pt>
                <c:pt idx="8464">
                  <c:v>17.874255277777777</c:v>
                </c:pt>
                <c:pt idx="8465">
                  <c:v>17.875101111111114</c:v>
                </c:pt>
                <c:pt idx="8466">
                  <c:v>17.875947222222223</c:v>
                </c:pt>
                <c:pt idx="8467">
                  <c:v>17.876793055555556</c:v>
                </c:pt>
                <c:pt idx="8468">
                  <c:v>17.877644444444446</c:v>
                </c:pt>
                <c:pt idx="8469">
                  <c:v>17.878490277777779</c:v>
                </c:pt>
                <c:pt idx="8470">
                  <c:v>17.879336388888891</c:v>
                </c:pt>
                <c:pt idx="8471">
                  <c:v>17.880182222222224</c:v>
                </c:pt>
                <c:pt idx="8472">
                  <c:v>17.881028333333333</c:v>
                </c:pt>
                <c:pt idx="8473">
                  <c:v>17.881874444444446</c:v>
                </c:pt>
                <c:pt idx="8474">
                  <c:v>17.882727222222222</c:v>
                </c:pt>
                <c:pt idx="8475">
                  <c:v>17.883573055555559</c:v>
                </c:pt>
                <c:pt idx="8476">
                  <c:v>17.884419166666667</c:v>
                </c:pt>
                <c:pt idx="8477">
                  <c:v>17.885265</c:v>
                </c:pt>
                <c:pt idx="8478">
                  <c:v>17.886110833333333</c:v>
                </c:pt>
                <c:pt idx="8479">
                  <c:v>17.886960000000002</c:v>
                </c:pt>
                <c:pt idx="8480">
                  <c:v>17.887805833333335</c:v>
                </c:pt>
                <c:pt idx="8481">
                  <c:v>17.888652222222223</c:v>
                </c:pt>
                <c:pt idx="8482">
                  <c:v>17.889498055555556</c:v>
                </c:pt>
                <c:pt idx="8483">
                  <c:v>17.890343888888889</c:v>
                </c:pt>
                <c:pt idx="8484">
                  <c:v>17.891190000000002</c:v>
                </c:pt>
                <c:pt idx="8485">
                  <c:v>17.892035833333335</c:v>
                </c:pt>
                <c:pt idx="8486">
                  <c:v>17.892881944444447</c:v>
                </c:pt>
                <c:pt idx="8487">
                  <c:v>17.893734722222224</c:v>
                </c:pt>
                <c:pt idx="8488">
                  <c:v>17.894582222222223</c:v>
                </c:pt>
                <c:pt idx="8489">
                  <c:v>17.895428055555556</c:v>
                </c:pt>
                <c:pt idx="8490">
                  <c:v>17.896274166666668</c:v>
                </c:pt>
                <c:pt idx="8491">
                  <c:v>17.897120000000001</c:v>
                </c:pt>
                <c:pt idx="8492">
                  <c:v>17.897966111111113</c:v>
                </c:pt>
                <c:pt idx="8493">
                  <c:v>17.898812222222222</c:v>
                </c:pt>
                <c:pt idx="8494">
                  <c:v>17.899658055555555</c:v>
                </c:pt>
                <c:pt idx="8495">
                  <c:v>17.900504166666668</c:v>
                </c:pt>
                <c:pt idx="8496">
                  <c:v>17.901350000000001</c:v>
                </c:pt>
                <c:pt idx="8497">
                  <c:v>17.902199166666669</c:v>
                </c:pt>
                <c:pt idx="8498">
                  <c:v>17.903045000000002</c:v>
                </c:pt>
                <c:pt idx="8499">
                  <c:v>17.903890833333335</c:v>
                </c:pt>
                <c:pt idx="8500">
                  <c:v>17.904743611111112</c:v>
                </c:pt>
                <c:pt idx="8501">
                  <c:v>17.905589722222224</c:v>
                </c:pt>
                <c:pt idx="8502">
                  <c:v>17.906435555555557</c:v>
                </c:pt>
                <c:pt idx="8503">
                  <c:v>17.90728166666667</c:v>
                </c:pt>
                <c:pt idx="8504">
                  <c:v>17.908127777777779</c:v>
                </c:pt>
                <c:pt idx="8505">
                  <c:v>17.908973611111112</c:v>
                </c:pt>
                <c:pt idx="8506">
                  <c:v>17.909819722222224</c:v>
                </c:pt>
                <c:pt idx="8507">
                  <c:v>17.910665555555557</c:v>
                </c:pt>
                <c:pt idx="8508">
                  <c:v>17.91151138888889</c:v>
                </c:pt>
                <c:pt idx="8509">
                  <c:v>17.912358611111113</c:v>
                </c:pt>
                <c:pt idx="8510">
                  <c:v>17.913204444444446</c:v>
                </c:pt>
                <c:pt idx="8511">
                  <c:v>17.914050555555555</c:v>
                </c:pt>
                <c:pt idx="8512">
                  <c:v>17.914896666666667</c:v>
                </c:pt>
                <c:pt idx="8513">
                  <c:v>17.915749166666668</c:v>
                </c:pt>
                <c:pt idx="8514">
                  <c:v>17.916598333333333</c:v>
                </c:pt>
                <c:pt idx="8515">
                  <c:v>17.91744416666667</c:v>
                </c:pt>
                <c:pt idx="8516">
                  <c:v>17.918290277777778</c:v>
                </c:pt>
                <c:pt idx="8517">
                  <c:v>17.919136388888891</c:v>
                </c:pt>
                <c:pt idx="8518">
                  <c:v>17.919982222222224</c:v>
                </c:pt>
                <c:pt idx="8519">
                  <c:v>17.920828333333333</c:v>
                </c:pt>
                <c:pt idx="8520">
                  <c:v>17.921674166666669</c:v>
                </c:pt>
                <c:pt idx="8521">
                  <c:v>17.922520000000002</c:v>
                </c:pt>
                <c:pt idx="8522">
                  <c:v>17.923366388888891</c:v>
                </c:pt>
                <c:pt idx="8523">
                  <c:v>17.924212222222224</c:v>
                </c:pt>
                <c:pt idx="8524">
                  <c:v>17.925058055555557</c:v>
                </c:pt>
                <c:pt idx="8525">
                  <c:v>17.925904166666669</c:v>
                </c:pt>
                <c:pt idx="8526">
                  <c:v>17.926756944444445</c:v>
                </c:pt>
                <c:pt idx="8527">
                  <c:v>17.927602777777778</c:v>
                </c:pt>
                <c:pt idx="8528">
                  <c:v>17.928448888888891</c:v>
                </c:pt>
                <c:pt idx="8529">
                  <c:v>17.92929638888889</c:v>
                </c:pt>
                <c:pt idx="8530">
                  <c:v>17.930142222222223</c:v>
                </c:pt>
                <c:pt idx="8531">
                  <c:v>17.930988333333335</c:v>
                </c:pt>
                <c:pt idx="8532">
                  <c:v>17.931837222222224</c:v>
                </c:pt>
                <c:pt idx="8533">
                  <c:v>17.932683333333333</c:v>
                </c:pt>
                <c:pt idx="8534">
                  <c:v>17.933529166666666</c:v>
                </c:pt>
                <c:pt idx="8535">
                  <c:v>17.934375277777779</c:v>
                </c:pt>
                <c:pt idx="8536">
                  <c:v>17.935221111111112</c:v>
                </c:pt>
                <c:pt idx="8537">
                  <c:v>17.936066944444445</c:v>
                </c:pt>
                <c:pt idx="8538">
                  <c:v>17.936913333333337</c:v>
                </c:pt>
                <c:pt idx="8539">
                  <c:v>17.937765833333334</c:v>
                </c:pt>
                <c:pt idx="8540">
                  <c:v>17.938611666666667</c:v>
                </c:pt>
                <c:pt idx="8541">
                  <c:v>17.939457777777779</c:v>
                </c:pt>
                <c:pt idx="8542">
                  <c:v>17.940303888888891</c:v>
                </c:pt>
                <c:pt idx="8543">
                  <c:v>17.941149722222224</c:v>
                </c:pt>
                <c:pt idx="8544">
                  <c:v>17.941995833333333</c:v>
                </c:pt>
                <c:pt idx="8545">
                  <c:v>17.942841666666666</c:v>
                </c:pt>
                <c:pt idx="8546">
                  <c:v>17.943687500000003</c:v>
                </c:pt>
                <c:pt idx="8547">
                  <c:v>17.944533611111112</c:v>
                </c:pt>
                <c:pt idx="8548">
                  <c:v>17.945379722222224</c:v>
                </c:pt>
                <c:pt idx="8549">
                  <c:v>17.946225555555557</c:v>
                </c:pt>
                <c:pt idx="8550">
                  <c:v>17.947076111111112</c:v>
                </c:pt>
                <c:pt idx="8551">
                  <c:v>17.947922222222225</c:v>
                </c:pt>
                <c:pt idx="8552">
                  <c:v>17.948775000000001</c:v>
                </c:pt>
                <c:pt idx="8553">
                  <c:v>17.949620833333334</c:v>
                </c:pt>
                <c:pt idx="8554">
                  <c:v>17.950466666666667</c:v>
                </c:pt>
                <c:pt idx="8555">
                  <c:v>17.95131277777778</c:v>
                </c:pt>
                <c:pt idx="8556">
                  <c:v>17.952158611111113</c:v>
                </c:pt>
                <c:pt idx="8557">
                  <c:v>17.953004722222225</c:v>
                </c:pt>
                <c:pt idx="8558">
                  <c:v>17.953850833333334</c:v>
                </c:pt>
                <c:pt idx="8559">
                  <c:v>17.954696666666667</c:v>
                </c:pt>
                <c:pt idx="8560">
                  <c:v>17.955542777777779</c:v>
                </c:pt>
                <c:pt idx="8561">
                  <c:v>17.956388611111112</c:v>
                </c:pt>
                <c:pt idx="8562">
                  <c:v>17.957234444444445</c:v>
                </c:pt>
                <c:pt idx="8563">
                  <c:v>17.958080833333334</c:v>
                </c:pt>
                <c:pt idx="8564">
                  <c:v>17.958926666666667</c:v>
                </c:pt>
                <c:pt idx="8565">
                  <c:v>17.959779444444447</c:v>
                </c:pt>
                <c:pt idx="8566">
                  <c:v>17.96062527777778</c:v>
                </c:pt>
                <c:pt idx="8567">
                  <c:v>17.961474444444445</c:v>
                </c:pt>
                <c:pt idx="8568">
                  <c:v>17.962320277777778</c:v>
                </c:pt>
                <c:pt idx="8569">
                  <c:v>17.96316638888889</c:v>
                </c:pt>
                <c:pt idx="8570">
                  <c:v>17.964013611111113</c:v>
                </c:pt>
                <c:pt idx="8571">
                  <c:v>17.964859722222222</c:v>
                </c:pt>
                <c:pt idx="8572">
                  <c:v>17.965705833333335</c:v>
                </c:pt>
                <c:pt idx="8573">
                  <c:v>17.966551944444447</c:v>
                </c:pt>
                <c:pt idx="8574">
                  <c:v>17.96739777777778</c:v>
                </c:pt>
                <c:pt idx="8575">
                  <c:v>17.968243611111113</c:v>
                </c:pt>
                <c:pt idx="8576">
                  <c:v>17.969089722222222</c:v>
                </c:pt>
                <c:pt idx="8577">
                  <c:v>17.969935555555558</c:v>
                </c:pt>
                <c:pt idx="8578">
                  <c:v>17.970788333333335</c:v>
                </c:pt>
                <c:pt idx="8579">
                  <c:v>17.971634166666668</c:v>
                </c:pt>
                <c:pt idx="8580">
                  <c:v>17.972480555555556</c:v>
                </c:pt>
                <c:pt idx="8581">
                  <c:v>17.973326388888889</c:v>
                </c:pt>
                <c:pt idx="8582">
                  <c:v>17.974172222222222</c:v>
                </c:pt>
                <c:pt idx="8583">
                  <c:v>17.975018333333335</c:v>
                </c:pt>
                <c:pt idx="8584">
                  <c:v>17.9758675</c:v>
                </c:pt>
                <c:pt idx="8585">
                  <c:v>17.976713333333336</c:v>
                </c:pt>
                <c:pt idx="8586">
                  <c:v>17.977559166666666</c:v>
                </c:pt>
                <c:pt idx="8587">
                  <c:v>17.978405277777778</c:v>
                </c:pt>
                <c:pt idx="8588">
                  <c:v>17.979251111111111</c:v>
                </c:pt>
                <c:pt idx="8589">
                  <c:v>17.980097222222224</c:v>
                </c:pt>
                <c:pt idx="8590">
                  <c:v>17.980943333333336</c:v>
                </c:pt>
                <c:pt idx="8591">
                  <c:v>17.981801666666669</c:v>
                </c:pt>
                <c:pt idx="8592">
                  <c:v>17.982647777777778</c:v>
                </c:pt>
                <c:pt idx="8593">
                  <c:v>17.983493611111111</c:v>
                </c:pt>
                <c:pt idx="8594">
                  <c:v>17.984339722222224</c:v>
                </c:pt>
                <c:pt idx="8595">
                  <c:v>17.985185833333333</c:v>
                </c:pt>
                <c:pt idx="8596">
                  <c:v>17.986031666666669</c:v>
                </c:pt>
                <c:pt idx="8597">
                  <c:v>17.986877500000002</c:v>
                </c:pt>
                <c:pt idx="8598">
                  <c:v>17.987723611111111</c:v>
                </c:pt>
                <c:pt idx="8599">
                  <c:v>17.988569444444444</c:v>
                </c:pt>
                <c:pt idx="8600">
                  <c:v>17.989415833333336</c:v>
                </c:pt>
                <c:pt idx="8601">
                  <c:v>17.990261666666669</c:v>
                </c:pt>
                <c:pt idx="8602">
                  <c:v>17.991110833333334</c:v>
                </c:pt>
                <c:pt idx="8603">
                  <c:v>17.991956666666667</c:v>
                </c:pt>
                <c:pt idx="8604">
                  <c:v>17.992809444444447</c:v>
                </c:pt>
                <c:pt idx="8605">
                  <c:v>17.99365527777778</c:v>
                </c:pt>
                <c:pt idx="8606">
                  <c:v>17.994501388888892</c:v>
                </c:pt>
                <c:pt idx="8607">
                  <c:v>17.995347222222222</c:v>
                </c:pt>
                <c:pt idx="8608">
                  <c:v>17.996193055555558</c:v>
                </c:pt>
                <c:pt idx="8609">
                  <c:v>17.997039166666667</c:v>
                </c:pt>
                <c:pt idx="8610">
                  <c:v>17.99788527777778</c:v>
                </c:pt>
                <c:pt idx="8611">
                  <c:v>17.998732777777779</c:v>
                </c:pt>
                <c:pt idx="8612">
                  <c:v>17.999578611111112</c:v>
                </c:pt>
                <c:pt idx="8613">
                  <c:v>18.000424722222224</c:v>
                </c:pt>
                <c:pt idx="8614">
                  <c:v>18.001270555555557</c:v>
                </c:pt>
                <c:pt idx="8615">
                  <c:v>18.00211638888889</c:v>
                </c:pt>
                <c:pt idx="8616">
                  <c:v>18.002962777777778</c:v>
                </c:pt>
                <c:pt idx="8617">
                  <c:v>18.003815277777779</c:v>
                </c:pt>
                <c:pt idx="8618">
                  <c:v>18.004661388888891</c:v>
                </c:pt>
                <c:pt idx="8619">
                  <c:v>18.005510555555556</c:v>
                </c:pt>
                <c:pt idx="8620">
                  <c:v>18.006356388888889</c:v>
                </c:pt>
                <c:pt idx="8621">
                  <c:v>18.007202222222222</c:v>
                </c:pt>
                <c:pt idx="8622">
                  <c:v>18.008048333333335</c:v>
                </c:pt>
                <c:pt idx="8623">
                  <c:v>18.008894166666668</c:v>
                </c:pt>
                <c:pt idx="8624">
                  <c:v>18.00974027777778</c:v>
                </c:pt>
                <c:pt idx="8625">
                  <c:v>18.010586111111113</c:v>
                </c:pt>
                <c:pt idx="8626">
                  <c:v>18.011432222222222</c:v>
                </c:pt>
                <c:pt idx="8627">
                  <c:v>18.012278333333335</c:v>
                </c:pt>
                <c:pt idx="8628">
                  <c:v>18.013124166666667</c:v>
                </c:pt>
                <c:pt idx="8629">
                  <c:v>18.01397</c:v>
                </c:pt>
                <c:pt idx="8630">
                  <c:v>18.014822777777781</c:v>
                </c:pt>
                <c:pt idx="8631">
                  <c:v>18.015668888888889</c:v>
                </c:pt>
                <c:pt idx="8632">
                  <c:v>18.016516111111113</c:v>
                </c:pt>
                <c:pt idx="8633">
                  <c:v>18.017362222222225</c:v>
                </c:pt>
                <c:pt idx="8634">
                  <c:v>18.018208055555558</c:v>
                </c:pt>
                <c:pt idx="8635">
                  <c:v>18.019054166666667</c:v>
                </c:pt>
                <c:pt idx="8636">
                  <c:v>18.019903333333335</c:v>
                </c:pt>
                <c:pt idx="8637">
                  <c:v>18.020749166666668</c:v>
                </c:pt>
                <c:pt idx="8638">
                  <c:v>18.021595277777777</c:v>
                </c:pt>
                <c:pt idx="8639">
                  <c:v>18.022441111111114</c:v>
                </c:pt>
                <c:pt idx="8640">
                  <c:v>18.023287222222223</c:v>
                </c:pt>
                <c:pt idx="8641">
                  <c:v>18.024133055555556</c:v>
                </c:pt>
                <c:pt idx="8642">
                  <c:v>18.024979166666668</c:v>
                </c:pt>
                <c:pt idx="8643">
                  <c:v>18.025831666666669</c:v>
                </c:pt>
                <c:pt idx="8644">
                  <c:v>18.026678055555557</c:v>
                </c:pt>
                <c:pt idx="8645">
                  <c:v>18.02752388888889</c:v>
                </c:pt>
                <c:pt idx="8646">
                  <c:v>18.028369722222223</c:v>
                </c:pt>
                <c:pt idx="8647">
                  <c:v>18.029215833333335</c:v>
                </c:pt>
                <c:pt idx="8648">
                  <c:v>18.030061666666668</c:v>
                </c:pt>
                <c:pt idx="8649">
                  <c:v>18.030907777777777</c:v>
                </c:pt>
                <c:pt idx="8650">
                  <c:v>18.03175388888889</c:v>
                </c:pt>
                <c:pt idx="8651">
                  <c:v>18.032599722222223</c:v>
                </c:pt>
                <c:pt idx="8652">
                  <c:v>18.033447222222222</c:v>
                </c:pt>
                <c:pt idx="8653">
                  <c:v>18.034293055555558</c:v>
                </c:pt>
                <c:pt idx="8654">
                  <c:v>18.035142222222223</c:v>
                </c:pt>
                <c:pt idx="8655">
                  <c:v>18.035988055555556</c:v>
                </c:pt>
                <c:pt idx="8656">
                  <c:v>18.036840833333336</c:v>
                </c:pt>
                <c:pt idx="8657">
                  <c:v>18.037686944444445</c:v>
                </c:pt>
                <c:pt idx="8658">
                  <c:v>18.038532777777778</c:v>
                </c:pt>
                <c:pt idx="8659">
                  <c:v>18.039378611111111</c:v>
                </c:pt>
                <c:pt idx="8660">
                  <c:v>18.040225</c:v>
                </c:pt>
                <c:pt idx="8661">
                  <c:v>18.041070833333336</c:v>
                </c:pt>
                <c:pt idx="8662">
                  <c:v>18.041916666666669</c:v>
                </c:pt>
                <c:pt idx="8663">
                  <c:v>18.042762777777778</c:v>
                </c:pt>
                <c:pt idx="8664">
                  <c:v>18.043608611111111</c:v>
                </c:pt>
                <c:pt idx="8665">
                  <c:v>18.044454722222223</c:v>
                </c:pt>
                <c:pt idx="8666">
                  <c:v>18.045300555555556</c:v>
                </c:pt>
                <c:pt idx="8667">
                  <c:v>18.046146666666669</c:v>
                </c:pt>
                <c:pt idx="8668">
                  <c:v>18.046992777777778</c:v>
                </c:pt>
                <c:pt idx="8669">
                  <c:v>18.047845277777778</c:v>
                </c:pt>
                <c:pt idx="8670">
                  <c:v>18.048691388888891</c:v>
                </c:pt>
                <c:pt idx="8671">
                  <c:v>18.049540555555556</c:v>
                </c:pt>
                <c:pt idx="8672">
                  <c:v>18.050386388888889</c:v>
                </c:pt>
                <c:pt idx="8673">
                  <c:v>18.051233888888891</c:v>
                </c:pt>
                <c:pt idx="8674">
                  <c:v>18.052079722222224</c:v>
                </c:pt>
                <c:pt idx="8675">
                  <c:v>18.052925555555557</c:v>
                </c:pt>
                <c:pt idx="8676">
                  <c:v>18.05377166666667</c:v>
                </c:pt>
                <c:pt idx="8677">
                  <c:v>18.054617777777779</c:v>
                </c:pt>
                <c:pt idx="8678">
                  <c:v>18.055463611111112</c:v>
                </c:pt>
                <c:pt idx="8679">
                  <c:v>18.056309722222224</c:v>
                </c:pt>
                <c:pt idx="8680">
                  <c:v>18.057155555555557</c:v>
                </c:pt>
                <c:pt idx="8681">
                  <c:v>18.058001666666669</c:v>
                </c:pt>
                <c:pt idx="8682">
                  <c:v>18.058854444444446</c:v>
                </c:pt>
                <c:pt idx="8683">
                  <c:v>18.059700277777779</c:v>
                </c:pt>
                <c:pt idx="8684">
                  <c:v>18.060546111111112</c:v>
                </c:pt>
                <c:pt idx="8685">
                  <c:v>18.0613925</c:v>
                </c:pt>
                <c:pt idx="8686">
                  <c:v>18.062238333333333</c:v>
                </c:pt>
                <c:pt idx="8687">
                  <c:v>18.06308416666667</c:v>
                </c:pt>
                <c:pt idx="8688">
                  <c:v>18.063930277777779</c:v>
                </c:pt>
                <c:pt idx="8689">
                  <c:v>18.064779166666668</c:v>
                </c:pt>
                <c:pt idx="8690">
                  <c:v>18.06562527777778</c:v>
                </c:pt>
                <c:pt idx="8691">
                  <c:v>18.066471111111113</c:v>
                </c:pt>
                <c:pt idx="8692">
                  <c:v>18.067317500000001</c:v>
                </c:pt>
                <c:pt idx="8693">
                  <c:v>18.068164722222225</c:v>
                </c:pt>
                <c:pt idx="8694">
                  <c:v>18.069010555555558</c:v>
                </c:pt>
                <c:pt idx="8695">
                  <c:v>18.069863333333334</c:v>
                </c:pt>
                <c:pt idx="8696">
                  <c:v>18.070709444444446</c:v>
                </c:pt>
                <c:pt idx="8697">
                  <c:v>18.071555277777779</c:v>
                </c:pt>
                <c:pt idx="8698">
                  <c:v>18.072401388888892</c:v>
                </c:pt>
                <c:pt idx="8699">
                  <c:v>18.073247222222221</c:v>
                </c:pt>
                <c:pt idx="8700">
                  <c:v>18.074093333333334</c:v>
                </c:pt>
                <c:pt idx="8701">
                  <c:v>18.074939444444446</c:v>
                </c:pt>
                <c:pt idx="8702">
                  <c:v>18.075785277777779</c:v>
                </c:pt>
                <c:pt idx="8703">
                  <c:v>18.076631111111112</c:v>
                </c:pt>
                <c:pt idx="8704">
                  <c:v>18.077477222222225</c:v>
                </c:pt>
                <c:pt idx="8705">
                  <c:v>18.078323055555558</c:v>
                </c:pt>
                <c:pt idx="8706">
                  <c:v>18.079172222222223</c:v>
                </c:pt>
                <c:pt idx="8707">
                  <c:v>18.080018055555556</c:v>
                </c:pt>
                <c:pt idx="8708">
                  <c:v>18.080870833333336</c:v>
                </c:pt>
                <c:pt idx="8709">
                  <c:v>18.081716944444445</c:v>
                </c:pt>
                <c:pt idx="8710">
                  <c:v>18.082562777777781</c:v>
                </c:pt>
                <c:pt idx="8711">
                  <c:v>18.08340888888889</c:v>
                </c:pt>
                <c:pt idx="8712">
                  <c:v>18.084255000000002</c:v>
                </c:pt>
                <c:pt idx="8713">
                  <c:v>18.085100833333335</c:v>
                </c:pt>
                <c:pt idx="8714">
                  <c:v>18.085948333333334</c:v>
                </c:pt>
                <c:pt idx="8715">
                  <c:v>18.086794166666667</c:v>
                </c:pt>
                <c:pt idx="8716">
                  <c:v>18.08764</c:v>
                </c:pt>
                <c:pt idx="8717">
                  <c:v>18.088486388888889</c:v>
                </c:pt>
                <c:pt idx="8718">
                  <c:v>18.089332222222225</c:v>
                </c:pt>
                <c:pt idx="8719">
                  <c:v>18.090178055555555</c:v>
                </c:pt>
                <c:pt idx="8720">
                  <c:v>18.091024166666667</c:v>
                </c:pt>
                <c:pt idx="8721">
                  <c:v>18.091876944444444</c:v>
                </c:pt>
                <c:pt idx="8722">
                  <c:v>18.09272277777778</c:v>
                </c:pt>
                <c:pt idx="8723">
                  <c:v>18.093571944444445</c:v>
                </c:pt>
                <c:pt idx="8724">
                  <c:v>18.094417777777778</c:v>
                </c:pt>
                <c:pt idx="8725">
                  <c:v>18.095263888888891</c:v>
                </c:pt>
                <c:pt idx="8726">
                  <c:v>18.096110000000003</c:v>
                </c:pt>
                <c:pt idx="8727">
                  <c:v>18.096955833333332</c:v>
                </c:pt>
                <c:pt idx="8728">
                  <c:v>18.097801944444445</c:v>
                </c:pt>
                <c:pt idx="8729">
                  <c:v>18.098647777777778</c:v>
                </c:pt>
                <c:pt idx="8730">
                  <c:v>18.099493611111114</c:v>
                </c:pt>
                <c:pt idx="8731">
                  <c:v>18.100339722222223</c:v>
                </c:pt>
                <c:pt idx="8732">
                  <c:v>18.101185555555556</c:v>
                </c:pt>
                <c:pt idx="8733">
                  <c:v>18.102031944444445</c:v>
                </c:pt>
                <c:pt idx="8734">
                  <c:v>18.102886111111111</c:v>
                </c:pt>
                <c:pt idx="8735">
                  <c:v>18.103731944444448</c:v>
                </c:pt>
                <c:pt idx="8736">
                  <c:v>18.104577777777777</c:v>
                </c:pt>
                <c:pt idx="8737">
                  <c:v>18.10542388888889</c:v>
                </c:pt>
                <c:pt idx="8738">
                  <c:v>18.106269722222223</c:v>
                </c:pt>
                <c:pt idx="8739">
                  <c:v>18.107115833333335</c:v>
                </c:pt>
                <c:pt idx="8740">
                  <c:v>18.107961944444448</c:v>
                </c:pt>
                <c:pt idx="8741">
                  <c:v>18.108811111111113</c:v>
                </c:pt>
                <c:pt idx="8742">
                  <c:v>18.109656944444446</c:v>
                </c:pt>
                <c:pt idx="8743">
                  <c:v>18.110502777777779</c:v>
                </c:pt>
                <c:pt idx="8744">
                  <c:v>18.111348888888891</c:v>
                </c:pt>
                <c:pt idx="8745">
                  <c:v>18.112194722222224</c:v>
                </c:pt>
                <c:pt idx="8746">
                  <c:v>18.113040833333336</c:v>
                </c:pt>
                <c:pt idx="8747">
                  <c:v>18.113898055555556</c:v>
                </c:pt>
                <c:pt idx="8748">
                  <c:v>18.114743888888889</c:v>
                </c:pt>
                <c:pt idx="8749">
                  <c:v>18.115590000000001</c:v>
                </c:pt>
                <c:pt idx="8750">
                  <c:v>18.116435833333334</c:v>
                </c:pt>
                <c:pt idx="8751">
                  <c:v>18.117281666666667</c:v>
                </c:pt>
                <c:pt idx="8752">
                  <c:v>18.118127777777779</c:v>
                </c:pt>
                <c:pt idx="8753">
                  <c:v>18.118973611111112</c:v>
                </c:pt>
                <c:pt idx="8754">
                  <c:v>18.119819722222225</c:v>
                </c:pt>
                <c:pt idx="8755">
                  <c:v>18.120667222222224</c:v>
                </c:pt>
                <c:pt idx="8756">
                  <c:v>18.121513055555557</c:v>
                </c:pt>
                <c:pt idx="8757">
                  <c:v>18.122359166666669</c:v>
                </c:pt>
                <c:pt idx="8758">
                  <c:v>18.123208055555558</c:v>
                </c:pt>
                <c:pt idx="8759">
                  <c:v>18.124054166666667</c:v>
                </c:pt>
                <c:pt idx="8760">
                  <c:v>18.124906944444447</c:v>
                </c:pt>
                <c:pt idx="8761">
                  <c:v>18.12575277777778</c:v>
                </c:pt>
                <c:pt idx="8762">
                  <c:v>18.126598888888889</c:v>
                </c:pt>
                <c:pt idx="8763">
                  <c:v>18.127445000000002</c:v>
                </c:pt>
                <c:pt idx="8764">
                  <c:v>18.128290833333335</c:v>
                </c:pt>
                <c:pt idx="8765">
                  <c:v>18.129136944444447</c:v>
                </c:pt>
                <c:pt idx="8766">
                  <c:v>18.12998277777778</c:v>
                </c:pt>
                <c:pt idx="8767">
                  <c:v>18.130828611111113</c:v>
                </c:pt>
                <c:pt idx="8768">
                  <c:v>18.131675000000001</c:v>
                </c:pt>
                <c:pt idx="8769">
                  <c:v>18.132520833333334</c:v>
                </c:pt>
                <c:pt idx="8770">
                  <c:v>18.133366944444447</c:v>
                </c:pt>
                <c:pt idx="8771">
                  <c:v>18.13421277777778</c:v>
                </c:pt>
                <c:pt idx="8772">
                  <c:v>18.135058611111113</c:v>
                </c:pt>
                <c:pt idx="8773">
                  <c:v>18.135911388888889</c:v>
                </c:pt>
                <c:pt idx="8774">
                  <c:v>18.136757500000002</c:v>
                </c:pt>
                <c:pt idx="8775">
                  <c:v>18.137608055555557</c:v>
                </c:pt>
                <c:pt idx="8776">
                  <c:v>18.138454166666669</c:v>
                </c:pt>
                <c:pt idx="8777">
                  <c:v>18.139300000000002</c:v>
                </c:pt>
                <c:pt idx="8778">
                  <c:v>18.140146111111111</c:v>
                </c:pt>
                <c:pt idx="8779">
                  <c:v>18.140991944444444</c:v>
                </c:pt>
                <c:pt idx="8780">
                  <c:v>18.141837777777781</c:v>
                </c:pt>
                <c:pt idx="8781">
                  <c:v>18.142683888888889</c:v>
                </c:pt>
                <c:pt idx="8782">
                  <c:v>18.143529722222222</c:v>
                </c:pt>
                <c:pt idx="8783">
                  <c:v>18.144375833333335</c:v>
                </c:pt>
                <c:pt idx="8784">
                  <c:v>18.145221944444444</c:v>
                </c:pt>
                <c:pt idx="8785">
                  <c:v>18.14606777777778</c:v>
                </c:pt>
                <c:pt idx="8786">
                  <c:v>18.146920555555557</c:v>
                </c:pt>
                <c:pt idx="8787">
                  <c:v>18.14776638888889</c:v>
                </c:pt>
                <c:pt idx="8788">
                  <c:v>18.148612500000002</c:v>
                </c:pt>
                <c:pt idx="8789">
                  <c:v>18.149458333333335</c:v>
                </c:pt>
                <c:pt idx="8790">
                  <c:v>18.150304444444444</c:v>
                </c:pt>
                <c:pt idx="8791">
                  <c:v>18.151150277777781</c:v>
                </c:pt>
                <c:pt idx="8792">
                  <c:v>18.15199638888889</c:v>
                </c:pt>
                <c:pt idx="8793">
                  <c:v>18.152845277777779</c:v>
                </c:pt>
                <c:pt idx="8794">
                  <c:v>18.153691388888891</c:v>
                </c:pt>
                <c:pt idx="8795">
                  <c:v>18.1545375</c:v>
                </c:pt>
                <c:pt idx="8796">
                  <c:v>18.155382777777778</c:v>
                </c:pt>
                <c:pt idx="8797">
                  <c:v>18.156228611111111</c:v>
                </c:pt>
                <c:pt idx="8798">
                  <c:v>18.157074999999999</c:v>
                </c:pt>
                <c:pt idx="8799">
                  <c:v>18.157920833333336</c:v>
                </c:pt>
                <c:pt idx="8800">
                  <c:v>18.158773611111112</c:v>
                </c:pt>
                <c:pt idx="8801">
                  <c:v>18.159619722222224</c:v>
                </c:pt>
                <c:pt idx="8802">
                  <c:v>18.160465555555557</c:v>
                </c:pt>
                <c:pt idx="8803">
                  <c:v>18.16131138888889</c:v>
                </c:pt>
                <c:pt idx="8804">
                  <c:v>18.162157499999999</c:v>
                </c:pt>
                <c:pt idx="8805">
                  <c:v>18.163003333333336</c:v>
                </c:pt>
                <c:pt idx="8806">
                  <c:v>18.163849722222224</c:v>
                </c:pt>
                <c:pt idx="8807">
                  <c:v>18.164695555555557</c:v>
                </c:pt>
                <c:pt idx="8808">
                  <c:v>18.16554138888889</c:v>
                </c:pt>
                <c:pt idx="8809">
                  <c:v>18.166387499999999</c:v>
                </c:pt>
                <c:pt idx="8810">
                  <c:v>18.167233333333336</c:v>
                </c:pt>
                <c:pt idx="8811">
                  <c:v>18.168082500000001</c:v>
                </c:pt>
                <c:pt idx="8812">
                  <c:v>18.168928333333334</c:v>
                </c:pt>
                <c:pt idx="8813">
                  <c:v>18.169781111111114</c:v>
                </c:pt>
                <c:pt idx="8814">
                  <c:v>18.170626944444447</c:v>
                </c:pt>
                <c:pt idx="8815">
                  <c:v>18.171473055555555</c:v>
                </c:pt>
                <c:pt idx="8816">
                  <c:v>18.172320555555558</c:v>
                </c:pt>
                <c:pt idx="8817">
                  <c:v>18.173166666666667</c:v>
                </c:pt>
                <c:pt idx="8818">
                  <c:v>18.1740125</c:v>
                </c:pt>
                <c:pt idx="8819">
                  <c:v>18.174858333333333</c:v>
                </c:pt>
                <c:pt idx="8820">
                  <c:v>18.175704444444445</c:v>
                </c:pt>
                <c:pt idx="8821">
                  <c:v>18.176550555555558</c:v>
                </c:pt>
                <c:pt idx="8822">
                  <c:v>18.177396666666667</c:v>
                </c:pt>
                <c:pt idx="8823">
                  <c:v>18.178242500000003</c:v>
                </c:pt>
                <c:pt idx="8824">
                  <c:v>18.179088333333333</c:v>
                </c:pt>
                <c:pt idx="8825">
                  <c:v>18.179934444444445</c:v>
                </c:pt>
                <c:pt idx="8826">
                  <c:v>18.180787222222222</c:v>
                </c:pt>
                <c:pt idx="8827">
                  <c:v>18.181633055555558</c:v>
                </c:pt>
                <c:pt idx="8828">
                  <c:v>18.182482222222223</c:v>
                </c:pt>
                <c:pt idx="8829">
                  <c:v>18.183328055555556</c:v>
                </c:pt>
                <c:pt idx="8830">
                  <c:v>18.184173888888889</c:v>
                </c:pt>
                <c:pt idx="8831">
                  <c:v>18.185020000000002</c:v>
                </c:pt>
                <c:pt idx="8832">
                  <c:v>18.18586611111111</c:v>
                </c:pt>
                <c:pt idx="8833">
                  <c:v>18.186712222222223</c:v>
                </c:pt>
                <c:pt idx="8834">
                  <c:v>18.187558055555556</c:v>
                </c:pt>
                <c:pt idx="8835">
                  <c:v>18.188403888888889</c:v>
                </c:pt>
                <c:pt idx="8836">
                  <c:v>18.189251666666667</c:v>
                </c:pt>
                <c:pt idx="8837">
                  <c:v>18.1900975</c:v>
                </c:pt>
                <c:pt idx="8838">
                  <c:v>18.190943611111113</c:v>
                </c:pt>
                <c:pt idx="8839">
                  <c:v>18.191796388888889</c:v>
                </c:pt>
                <c:pt idx="8840">
                  <c:v>18.192642222222222</c:v>
                </c:pt>
                <c:pt idx="8841">
                  <c:v>18.193488055555555</c:v>
                </c:pt>
                <c:pt idx="8842">
                  <c:v>18.194334166666668</c:v>
                </c:pt>
                <c:pt idx="8843">
                  <c:v>18.195180000000001</c:v>
                </c:pt>
                <c:pt idx="8844">
                  <c:v>18.196025833333334</c:v>
                </c:pt>
                <c:pt idx="8845">
                  <c:v>18.196872222222225</c:v>
                </c:pt>
                <c:pt idx="8846">
                  <c:v>18.197721111111111</c:v>
                </c:pt>
                <c:pt idx="8847">
                  <c:v>18.198567222222223</c:v>
                </c:pt>
                <c:pt idx="8848">
                  <c:v>18.199413055555556</c:v>
                </c:pt>
                <c:pt idx="8849">
                  <c:v>18.200259166666669</c:v>
                </c:pt>
                <c:pt idx="8850">
                  <c:v>18.201105000000002</c:v>
                </c:pt>
                <c:pt idx="8851">
                  <c:v>18.201950833333335</c:v>
                </c:pt>
                <c:pt idx="8852">
                  <c:v>18.202803611111111</c:v>
                </c:pt>
                <c:pt idx="8853">
                  <c:v>18.203649722222224</c:v>
                </c:pt>
                <c:pt idx="8854">
                  <c:v>18.204495555555557</c:v>
                </c:pt>
                <c:pt idx="8855">
                  <c:v>18.205341666666669</c:v>
                </c:pt>
                <c:pt idx="8856">
                  <c:v>18.206187777777778</c:v>
                </c:pt>
                <c:pt idx="8857">
                  <c:v>18.207038888888889</c:v>
                </c:pt>
                <c:pt idx="8858">
                  <c:v>18.207884722222225</c:v>
                </c:pt>
                <c:pt idx="8859">
                  <c:v>18.208730555555555</c:v>
                </c:pt>
                <c:pt idx="8860">
                  <c:v>18.209576666666667</c:v>
                </c:pt>
                <c:pt idx="8861">
                  <c:v>18.2104225</c:v>
                </c:pt>
                <c:pt idx="8862">
                  <c:v>18.211268333333336</c:v>
                </c:pt>
                <c:pt idx="8863">
                  <c:v>18.212117500000002</c:v>
                </c:pt>
                <c:pt idx="8864">
                  <c:v>18.21296388888889</c:v>
                </c:pt>
                <c:pt idx="8865">
                  <c:v>18.213816111111111</c:v>
                </c:pt>
                <c:pt idx="8866">
                  <c:v>18.214662500000003</c:v>
                </c:pt>
                <c:pt idx="8867">
                  <c:v>18.215508333333332</c:v>
                </c:pt>
                <c:pt idx="8868">
                  <c:v>18.216354444444445</c:v>
                </c:pt>
                <c:pt idx="8869">
                  <c:v>18.217200277777778</c:v>
                </c:pt>
                <c:pt idx="8870">
                  <c:v>18.218046111111114</c:v>
                </c:pt>
                <c:pt idx="8871">
                  <c:v>18.218892222222223</c:v>
                </c:pt>
                <c:pt idx="8872">
                  <c:v>18.219738055555556</c:v>
                </c:pt>
                <c:pt idx="8873">
                  <c:v>18.220584166666669</c:v>
                </c:pt>
                <c:pt idx="8874">
                  <c:v>18.221430277777777</c:v>
                </c:pt>
                <c:pt idx="8875">
                  <c:v>18.222276111111114</c:v>
                </c:pt>
                <c:pt idx="8876">
                  <c:v>18.223122222222223</c:v>
                </c:pt>
                <c:pt idx="8877">
                  <c:v>18.223969444444446</c:v>
                </c:pt>
                <c:pt idx="8878">
                  <c:v>18.224822222222222</c:v>
                </c:pt>
                <c:pt idx="8879">
                  <c:v>18.225668055555555</c:v>
                </c:pt>
                <c:pt idx="8880">
                  <c:v>18.226517222222224</c:v>
                </c:pt>
                <c:pt idx="8881">
                  <c:v>18.227363055555557</c:v>
                </c:pt>
                <c:pt idx="8882">
                  <c:v>18.228209444444445</c:v>
                </c:pt>
                <c:pt idx="8883">
                  <c:v>18.229055277777778</c:v>
                </c:pt>
                <c:pt idx="8884">
                  <c:v>18.229901388888891</c:v>
                </c:pt>
                <c:pt idx="8885">
                  <c:v>18.230747222222224</c:v>
                </c:pt>
                <c:pt idx="8886">
                  <c:v>18.231593055555557</c:v>
                </c:pt>
                <c:pt idx="8887">
                  <c:v>18.232439166666666</c:v>
                </c:pt>
                <c:pt idx="8888">
                  <c:v>18.233285277777778</c:v>
                </c:pt>
                <c:pt idx="8889">
                  <c:v>18.234131388888891</c:v>
                </c:pt>
                <c:pt idx="8890">
                  <c:v>18.234977222222224</c:v>
                </c:pt>
                <c:pt idx="8891">
                  <c:v>18.23583</c:v>
                </c:pt>
                <c:pt idx="8892">
                  <c:v>18.236675833333337</c:v>
                </c:pt>
                <c:pt idx="8893">
                  <c:v>18.237521944444445</c:v>
                </c:pt>
                <c:pt idx="8894">
                  <c:v>18.238367777777778</c:v>
                </c:pt>
                <c:pt idx="8895">
                  <c:v>18.239213611111111</c:v>
                </c:pt>
                <c:pt idx="8896">
                  <c:v>18.240059722222224</c:v>
                </c:pt>
                <c:pt idx="8897">
                  <c:v>18.240905833333336</c:v>
                </c:pt>
                <c:pt idx="8898">
                  <c:v>18.241756388888891</c:v>
                </c:pt>
                <c:pt idx="8899">
                  <c:v>18.242602222222224</c:v>
                </c:pt>
                <c:pt idx="8900">
                  <c:v>18.243448333333333</c:v>
                </c:pt>
                <c:pt idx="8901">
                  <c:v>18.24429416666667</c:v>
                </c:pt>
                <c:pt idx="8902">
                  <c:v>18.245139999999999</c:v>
                </c:pt>
                <c:pt idx="8903">
                  <c:v>18.245986388888891</c:v>
                </c:pt>
                <c:pt idx="8904">
                  <c:v>18.246843333333334</c:v>
                </c:pt>
                <c:pt idx="8905">
                  <c:v>18.247689166666667</c:v>
                </c:pt>
                <c:pt idx="8906">
                  <c:v>18.24853527777778</c:v>
                </c:pt>
                <c:pt idx="8907">
                  <c:v>18.249381111111113</c:v>
                </c:pt>
                <c:pt idx="8908">
                  <c:v>18.250227222222222</c:v>
                </c:pt>
                <c:pt idx="8909">
                  <c:v>18.251073333333334</c:v>
                </c:pt>
                <c:pt idx="8910">
                  <c:v>18.251919166666667</c:v>
                </c:pt>
                <c:pt idx="8911">
                  <c:v>18.25276527777778</c:v>
                </c:pt>
                <c:pt idx="8912">
                  <c:v>18.253611111111113</c:v>
                </c:pt>
                <c:pt idx="8913">
                  <c:v>18.254457222222221</c:v>
                </c:pt>
                <c:pt idx="8914">
                  <c:v>18.255303055555558</c:v>
                </c:pt>
                <c:pt idx="8915">
                  <c:v>18.256148888888891</c:v>
                </c:pt>
                <c:pt idx="8916">
                  <c:v>18.256998055555556</c:v>
                </c:pt>
                <c:pt idx="8917">
                  <c:v>18.257850833333336</c:v>
                </c:pt>
                <c:pt idx="8918">
                  <c:v>18.258698333333335</c:v>
                </c:pt>
                <c:pt idx="8919">
                  <c:v>18.259544444444444</c:v>
                </c:pt>
                <c:pt idx="8920">
                  <c:v>18.26039027777778</c:v>
                </c:pt>
                <c:pt idx="8921">
                  <c:v>18.261236388888889</c:v>
                </c:pt>
                <c:pt idx="8922">
                  <c:v>18.262082222222222</c:v>
                </c:pt>
                <c:pt idx="8923">
                  <c:v>18.262928055555555</c:v>
                </c:pt>
                <c:pt idx="8924">
                  <c:v>18.263774444444444</c:v>
                </c:pt>
                <c:pt idx="8925">
                  <c:v>18.26462027777778</c:v>
                </c:pt>
                <c:pt idx="8926">
                  <c:v>18.265466111111113</c:v>
                </c:pt>
                <c:pt idx="8927">
                  <c:v>18.266312222222226</c:v>
                </c:pt>
                <c:pt idx="8928">
                  <c:v>18.267158055555555</c:v>
                </c:pt>
                <c:pt idx="8929">
                  <c:v>18.268004166666667</c:v>
                </c:pt>
                <c:pt idx="8930">
                  <c:v>18.268856666666668</c:v>
                </c:pt>
                <c:pt idx="8931">
                  <c:v>18.269702777777781</c:v>
                </c:pt>
                <c:pt idx="8932">
                  <c:v>18.270548611111114</c:v>
                </c:pt>
                <c:pt idx="8933">
                  <c:v>18.271398055555558</c:v>
                </c:pt>
                <c:pt idx="8934">
                  <c:v>18.272243888888891</c:v>
                </c:pt>
                <c:pt idx="8935">
                  <c:v>18.273090000000003</c:v>
                </c:pt>
                <c:pt idx="8936">
                  <c:v>18.273935833333333</c:v>
                </c:pt>
                <c:pt idx="8937">
                  <c:v>18.274781666666669</c:v>
                </c:pt>
                <c:pt idx="8938">
                  <c:v>18.275627777777778</c:v>
                </c:pt>
                <c:pt idx="8939">
                  <c:v>18.276475277777777</c:v>
                </c:pt>
                <c:pt idx="8940">
                  <c:v>18.27732138888889</c:v>
                </c:pt>
                <c:pt idx="8941">
                  <c:v>18.278167222222223</c:v>
                </c:pt>
                <c:pt idx="8942">
                  <c:v>18.279013055555556</c:v>
                </c:pt>
                <c:pt idx="8943">
                  <c:v>18.279865833333336</c:v>
                </c:pt>
                <c:pt idx="8944">
                  <c:v>18.280711944444445</c:v>
                </c:pt>
                <c:pt idx="8945">
                  <c:v>18.281557777777778</c:v>
                </c:pt>
                <c:pt idx="8946">
                  <c:v>18.28240388888889</c:v>
                </c:pt>
                <c:pt idx="8947">
                  <c:v>18.283250000000002</c:v>
                </c:pt>
                <c:pt idx="8948">
                  <c:v>18.284095833333335</c:v>
                </c:pt>
                <c:pt idx="8949">
                  <c:v>18.284941944444444</c:v>
                </c:pt>
                <c:pt idx="8950">
                  <c:v>18.285790833333333</c:v>
                </c:pt>
                <c:pt idx="8951">
                  <c:v>18.286636944444446</c:v>
                </c:pt>
                <c:pt idx="8952">
                  <c:v>18.287482777777779</c:v>
                </c:pt>
                <c:pt idx="8953">
                  <c:v>18.288328611111112</c:v>
                </c:pt>
                <c:pt idx="8954">
                  <c:v>18.289174722222224</c:v>
                </c:pt>
                <c:pt idx="8955">
                  <c:v>18.290020833333337</c:v>
                </c:pt>
                <c:pt idx="8956">
                  <c:v>18.290873333333334</c:v>
                </c:pt>
                <c:pt idx="8957">
                  <c:v>18.291719722222222</c:v>
                </c:pt>
                <c:pt idx="8958">
                  <c:v>18.292565555555555</c:v>
                </c:pt>
                <c:pt idx="8959">
                  <c:v>18.293412777777778</c:v>
                </c:pt>
                <c:pt idx="8960">
                  <c:v>18.294258888888891</c:v>
                </c:pt>
                <c:pt idx="8961">
                  <c:v>18.295104722222224</c:v>
                </c:pt>
                <c:pt idx="8962">
                  <c:v>18.295951111111112</c:v>
                </c:pt>
                <c:pt idx="8963">
                  <c:v>18.296796944444445</c:v>
                </c:pt>
                <c:pt idx="8964">
                  <c:v>18.297642777777778</c:v>
                </c:pt>
                <c:pt idx="8965">
                  <c:v>18.29848888888889</c:v>
                </c:pt>
                <c:pt idx="8966">
                  <c:v>18.299334722222223</c:v>
                </c:pt>
                <c:pt idx="8967">
                  <c:v>18.300180555555556</c:v>
                </c:pt>
                <c:pt idx="8968">
                  <c:v>18.301029722222225</c:v>
                </c:pt>
                <c:pt idx="8969">
                  <c:v>18.301882500000001</c:v>
                </c:pt>
                <c:pt idx="8970">
                  <c:v>18.302728333333334</c:v>
                </c:pt>
                <c:pt idx="8971">
                  <c:v>18.303574444444447</c:v>
                </c:pt>
                <c:pt idx="8972">
                  <c:v>18.304420555555556</c:v>
                </c:pt>
                <c:pt idx="8973">
                  <c:v>18.305266666666668</c:v>
                </c:pt>
                <c:pt idx="8974">
                  <c:v>18.306112500000001</c:v>
                </c:pt>
                <c:pt idx="8975">
                  <c:v>18.306958333333334</c:v>
                </c:pt>
                <c:pt idx="8976">
                  <c:v>18.307804444444447</c:v>
                </c:pt>
                <c:pt idx="8977">
                  <c:v>18.30865027777778</c:v>
                </c:pt>
                <c:pt idx="8978">
                  <c:v>18.309496111111113</c:v>
                </c:pt>
                <c:pt idx="8979">
                  <c:v>18.310342500000001</c:v>
                </c:pt>
                <c:pt idx="8980">
                  <c:v>18.311189722222224</c:v>
                </c:pt>
                <c:pt idx="8981">
                  <c:v>18.312035833333333</c:v>
                </c:pt>
                <c:pt idx="8982">
                  <c:v>18.312888611111113</c:v>
                </c:pt>
                <c:pt idx="8983">
                  <c:v>18.313734444444446</c:v>
                </c:pt>
                <c:pt idx="8984">
                  <c:v>18.314580277777779</c:v>
                </c:pt>
                <c:pt idx="8985">
                  <c:v>18.315429444444447</c:v>
                </c:pt>
                <c:pt idx="8986">
                  <c:v>18.316275277777777</c:v>
                </c:pt>
                <c:pt idx="8987">
                  <c:v>18.317121666666669</c:v>
                </c:pt>
                <c:pt idx="8988">
                  <c:v>18.317967500000002</c:v>
                </c:pt>
                <c:pt idx="8989">
                  <c:v>18.318813611111111</c:v>
                </c:pt>
                <c:pt idx="8990">
                  <c:v>18.319659444444447</c:v>
                </c:pt>
                <c:pt idx="8991">
                  <c:v>18.32050527777778</c:v>
                </c:pt>
                <c:pt idx="8992">
                  <c:v>18.321351388888889</c:v>
                </c:pt>
                <c:pt idx="8993">
                  <c:v>18.322197500000001</c:v>
                </c:pt>
                <c:pt idx="8994">
                  <c:v>18.323043333333334</c:v>
                </c:pt>
                <c:pt idx="8995">
                  <c:v>18.323895833333335</c:v>
                </c:pt>
                <c:pt idx="8996">
                  <c:v>18.324742222222223</c:v>
                </c:pt>
                <c:pt idx="8997">
                  <c:v>18.325588055555556</c:v>
                </c:pt>
                <c:pt idx="8998">
                  <c:v>18.326434166666669</c:v>
                </c:pt>
                <c:pt idx="8999">
                  <c:v>18.327280000000002</c:v>
                </c:pt>
                <c:pt idx="9000">
                  <c:v>18.328127500000001</c:v>
                </c:pt>
                <c:pt idx="9001">
                  <c:v>18.328973611111113</c:v>
                </c:pt>
                <c:pt idx="9002">
                  <c:v>18.329822500000002</c:v>
                </c:pt>
                <c:pt idx="9003">
                  <c:v>18.330668611111111</c:v>
                </c:pt>
                <c:pt idx="9004">
                  <c:v>18.331514444444444</c:v>
                </c:pt>
                <c:pt idx="9005">
                  <c:v>18.332360555555557</c:v>
                </c:pt>
                <c:pt idx="9006">
                  <c:v>18.33320638888889</c:v>
                </c:pt>
                <c:pt idx="9007">
                  <c:v>18.334052222222223</c:v>
                </c:pt>
                <c:pt idx="9008">
                  <c:v>18.334904999999999</c:v>
                </c:pt>
                <c:pt idx="9009">
                  <c:v>18.335751111111112</c:v>
                </c:pt>
                <c:pt idx="9010">
                  <c:v>18.336596944444445</c:v>
                </c:pt>
                <c:pt idx="9011">
                  <c:v>18.337443055555557</c:v>
                </c:pt>
                <c:pt idx="9012">
                  <c:v>18.338289166666669</c:v>
                </c:pt>
                <c:pt idx="9013">
                  <c:v>18.339135000000002</c:v>
                </c:pt>
                <c:pt idx="9014">
                  <c:v>18.339981111111111</c:v>
                </c:pt>
                <c:pt idx="9015">
                  <c:v>18.340826944444444</c:v>
                </c:pt>
                <c:pt idx="9016">
                  <c:v>18.341672777777781</c:v>
                </c:pt>
                <c:pt idx="9017">
                  <c:v>18.342519166666669</c:v>
                </c:pt>
                <c:pt idx="9018">
                  <c:v>18.343365000000002</c:v>
                </c:pt>
                <c:pt idx="9019">
                  <c:v>18.344210833333335</c:v>
                </c:pt>
                <c:pt idx="9020">
                  <c:v>18.34506</c:v>
                </c:pt>
                <c:pt idx="9021">
                  <c:v>18.345914166666667</c:v>
                </c:pt>
                <c:pt idx="9022">
                  <c:v>18.346760277777779</c:v>
                </c:pt>
                <c:pt idx="9023">
                  <c:v>18.347606111111112</c:v>
                </c:pt>
                <c:pt idx="9024">
                  <c:v>18.348451944444445</c:v>
                </c:pt>
                <c:pt idx="9025">
                  <c:v>18.349298333333333</c:v>
                </c:pt>
                <c:pt idx="9026">
                  <c:v>18.350144166666666</c:v>
                </c:pt>
                <c:pt idx="9027">
                  <c:v>18.350990000000003</c:v>
                </c:pt>
                <c:pt idx="9028">
                  <c:v>18.351836111111112</c:v>
                </c:pt>
                <c:pt idx="9029">
                  <c:v>18.352681944444445</c:v>
                </c:pt>
                <c:pt idx="9030">
                  <c:v>18.353528055555557</c:v>
                </c:pt>
                <c:pt idx="9031">
                  <c:v>18.35437388888889</c:v>
                </c:pt>
                <c:pt idx="9032">
                  <c:v>18.355220000000003</c:v>
                </c:pt>
                <c:pt idx="9033">
                  <c:v>18.356066111111112</c:v>
                </c:pt>
                <c:pt idx="9034">
                  <c:v>18.356918888888892</c:v>
                </c:pt>
                <c:pt idx="9035">
                  <c:v>18.357764722222225</c:v>
                </c:pt>
                <c:pt idx="9036">
                  <c:v>18.358610555555558</c:v>
                </c:pt>
                <c:pt idx="9037">
                  <c:v>18.359459722222223</c:v>
                </c:pt>
                <c:pt idx="9038">
                  <c:v>18.360305555555556</c:v>
                </c:pt>
                <c:pt idx="9039">
                  <c:v>18.361151666666668</c:v>
                </c:pt>
                <c:pt idx="9040">
                  <c:v>18.361997500000001</c:v>
                </c:pt>
                <c:pt idx="9041">
                  <c:v>18.36284527777778</c:v>
                </c:pt>
                <c:pt idx="9042">
                  <c:v>18.363691111111113</c:v>
                </c:pt>
                <c:pt idx="9043">
                  <c:v>18.364537222222225</c:v>
                </c:pt>
                <c:pt idx="9044">
                  <c:v>18.365383055555558</c:v>
                </c:pt>
                <c:pt idx="9045">
                  <c:v>18.366228888888891</c:v>
                </c:pt>
                <c:pt idx="9046">
                  <c:v>18.367075277777779</c:v>
                </c:pt>
                <c:pt idx="9047">
                  <c:v>18.36792777777778</c:v>
                </c:pt>
                <c:pt idx="9048">
                  <c:v>18.368773611111113</c:v>
                </c:pt>
                <c:pt idx="9049">
                  <c:v>18.369619722222225</c:v>
                </c:pt>
                <c:pt idx="9050">
                  <c:v>18.370465833333334</c:v>
                </c:pt>
                <c:pt idx="9051">
                  <c:v>18.371311666666667</c:v>
                </c:pt>
                <c:pt idx="9052">
                  <c:v>18.3721575</c:v>
                </c:pt>
                <c:pt idx="9053">
                  <c:v>18.373003611111113</c:v>
                </c:pt>
                <c:pt idx="9054">
                  <c:v>18.373849444444446</c:v>
                </c:pt>
                <c:pt idx="9055">
                  <c:v>18.374698611111114</c:v>
                </c:pt>
                <c:pt idx="9056">
                  <c:v>18.375544722222223</c:v>
                </c:pt>
                <c:pt idx="9057">
                  <c:v>18.376390833333335</c:v>
                </c:pt>
                <c:pt idx="9058">
                  <c:v>18.377236666666668</c:v>
                </c:pt>
                <c:pt idx="9059">
                  <c:v>18.378082500000001</c:v>
                </c:pt>
                <c:pt idx="9060">
                  <c:v>18.378935277777778</c:v>
                </c:pt>
                <c:pt idx="9061">
                  <c:v>18.37978138888889</c:v>
                </c:pt>
                <c:pt idx="9062">
                  <c:v>18.380628888888889</c:v>
                </c:pt>
                <c:pt idx="9063">
                  <c:v>18.381475000000002</c:v>
                </c:pt>
                <c:pt idx="9064">
                  <c:v>18.382320833333335</c:v>
                </c:pt>
                <c:pt idx="9065">
                  <c:v>18.383166666666668</c:v>
                </c:pt>
                <c:pt idx="9066">
                  <c:v>18.38401277777778</c:v>
                </c:pt>
                <c:pt idx="9067">
                  <c:v>18.384858611111113</c:v>
                </c:pt>
                <c:pt idx="9068">
                  <c:v>18.385704722222222</c:v>
                </c:pt>
                <c:pt idx="9069">
                  <c:v>18.386550833333335</c:v>
                </c:pt>
                <c:pt idx="9070">
                  <c:v>18.387396666666667</c:v>
                </c:pt>
                <c:pt idx="9071">
                  <c:v>18.38824277777778</c:v>
                </c:pt>
                <c:pt idx="9072">
                  <c:v>18.389096111111112</c:v>
                </c:pt>
                <c:pt idx="9073">
                  <c:v>18.389948888888888</c:v>
                </c:pt>
                <c:pt idx="9074">
                  <c:v>18.390794722222225</c:v>
                </c:pt>
                <c:pt idx="9075">
                  <c:v>18.391640555555558</c:v>
                </c:pt>
                <c:pt idx="9076">
                  <c:v>18.392486666666667</c:v>
                </c:pt>
                <c:pt idx="9077">
                  <c:v>18.3933325</c:v>
                </c:pt>
                <c:pt idx="9078">
                  <c:v>18.394178888888888</c:v>
                </c:pt>
                <c:pt idx="9079">
                  <c:v>18.395024722222225</c:v>
                </c:pt>
                <c:pt idx="9080">
                  <c:v>18.395870555555558</c:v>
                </c:pt>
                <c:pt idx="9081">
                  <c:v>18.39671666666667</c:v>
                </c:pt>
                <c:pt idx="9082">
                  <c:v>18.397564166666669</c:v>
                </c:pt>
                <c:pt idx="9083">
                  <c:v>18.398410277777778</c:v>
                </c:pt>
                <c:pt idx="9084">
                  <c:v>18.399256111111114</c:v>
                </c:pt>
                <c:pt idx="9085">
                  <c:v>18.400101944444444</c:v>
                </c:pt>
                <c:pt idx="9086">
                  <c:v>18.400954722222224</c:v>
                </c:pt>
                <c:pt idx="9087">
                  <c:v>18.401800833333333</c:v>
                </c:pt>
                <c:pt idx="9088">
                  <c:v>18.402646666666669</c:v>
                </c:pt>
                <c:pt idx="9089">
                  <c:v>18.403495833333334</c:v>
                </c:pt>
                <c:pt idx="9090">
                  <c:v>18.404341666666667</c:v>
                </c:pt>
                <c:pt idx="9091">
                  <c:v>18.4051875</c:v>
                </c:pt>
                <c:pt idx="9092">
                  <c:v>18.406033888888892</c:v>
                </c:pt>
                <c:pt idx="9093">
                  <c:v>18.406879722222222</c:v>
                </c:pt>
                <c:pt idx="9094">
                  <c:v>18.407725833333334</c:v>
                </c:pt>
                <c:pt idx="9095">
                  <c:v>18.408571666666667</c:v>
                </c:pt>
                <c:pt idx="9096">
                  <c:v>18.4094175</c:v>
                </c:pt>
                <c:pt idx="9097">
                  <c:v>18.410263611111112</c:v>
                </c:pt>
                <c:pt idx="9098">
                  <c:v>18.411109722222221</c:v>
                </c:pt>
                <c:pt idx="9099">
                  <c:v>18.411962222222222</c:v>
                </c:pt>
                <c:pt idx="9100">
                  <c:v>18.412808055555558</c:v>
                </c:pt>
                <c:pt idx="9101">
                  <c:v>18.413654444444447</c:v>
                </c:pt>
                <c:pt idx="9102">
                  <c:v>18.41450027777778</c:v>
                </c:pt>
                <c:pt idx="9103">
                  <c:v>18.415347777777779</c:v>
                </c:pt>
                <c:pt idx="9104">
                  <c:v>18.416193888888891</c:v>
                </c:pt>
                <c:pt idx="9105">
                  <c:v>18.417039722222224</c:v>
                </c:pt>
                <c:pt idx="9106">
                  <c:v>18.417885833333337</c:v>
                </c:pt>
                <c:pt idx="9107">
                  <c:v>18.418734722222222</c:v>
                </c:pt>
                <c:pt idx="9108">
                  <c:v>18.419580833333335</c:v>
                </c:pt>
                <c:pt idx="9109">
                  <c:v>18.420426666666668</c:v>
                </c:pt>
                <c:pt idx="9110">
                  <c:v>18.42127277777778</c:v>
                </c:pt>
                <c:pt idx="9111">
                  <c:v>18.422118611111113</c:v>
                </c:pt>
                <c:pt idx="9112">
                  <c:v>18.42297138888889</c:v>
                </c:pt>
                <c:pt idx="9113">
                  <c:v>18.423817222222223</c:v>
                </c:pt>
                <c:pt idx="9114">
                  <c:v>18.424663333333335</c:v>
                </c:pt>
                <c:pt idx="9115">
                  <c:v>18.425509444444444</c:v>
                </c:pt>
                <c:pt idx="9116">
                  <c:v>18.42635527777778</c:v>
                </c:pt>
                <c:pt idx="9117">
                  <c:v>18.427201388888889</c:v>
                </c:pt>
                <c:pt idx="9118">
                  <c:v>18.428047222222222</c:v>
                </c:pt>
                <c:pt idx="9119">
                  <c:v>18.428893333333335</c:v>
                </c:pt>
                <c:pt idx="9120">
                  <c:v>18.429739166666668</c:v>
                </c:pt>
                <c:pt idx="9121">
                  <c:v>18.430585000000001</c:v>
                </c:pt>
                <c:pt idx="9122">
                  <c:v>18.431431388888889</c:v>
                </c:pt>
                <c:pt idx="9123">
                  <c:v>18.432278611111112</c:v>
                </c:pt>
                <c:pt idx="9124">
                  <c:v>18.433127777777777</c:v>
                </c:pt>
                <c:pt idx="9125">
                  <c:v>18.433980555555557</c:v>
                </c:pt>
                <c:pt idx="9126">
                  <c:v>18.43482638888889</c:v>
                </c:pt>
                <c:pt idx="9127">
                  <c:v>18.435672500000003</c:v>
                </c:pt>
                <c:pt idx="9128">
                  <c:v>18.436518333333336</c:v>
                </c:pt>
                <c:pt idx="9129">
                  <c:v>18.437364166666669</c:v>
                </c:pt>
                <c:pt idx="9130">
                  <c:v>18.438210555555557</c:v>
                </c:pt>
                <c:pt idx="9131">
                  <c:v>18.43905638888889</c:v>
                </c:pt>
                <c:pt idx="9132">
                  <c:v>18.439902222222223</c:v>
                </c:pt>
                <c:pt idx="9133">
                  <c:v>18.440748333333335</c:v>
                </c:pt>
                <c:pt idx="9134">
                  <c:v>18.441594166666668</c:v>
                </c:pt>
                <c:pt idx="9135">
                  <c:v>18.442440277777777</c:v>
                </c:pt>
                <c:pt idx="9136">
                  <c:v>18.44328638888889</c:v>
                </c:pt>
                <c:pt idx="9137">
                  <c:v>18.444132222222223</c:v>
                </c:pt>
                <c:pt idx="9138">
                  <c:v>18.444985000000003</c:v>
                </c:pt>
                <c:pt idx="9139">
                  <c:v>18.445831111111112</c:v>
                </c:pt>
                <c:pt idx="9140">
                  <c:v>18.446676944444445</c:v>
                </c:pt>
                <c:pt idx="9141">
                  <c:v>18.447522777777777</c:v>
                </c:pt>
                <c:pt idx="9142">
                  <c:v>18.448371944444446</c:v>
                </c:pt>
                <c:pt idx="9143">
                  <c:v>18.449217777777779</c:v>
                </c:pt>
                <c:pt idx="9144">
                  <c:v>18.450076666666668</c:v>
                </c:pt>
                <c:pt idx="9145">
                  <c:v>18.450922500000001</c:v>
                </c:pt>
                <c:pt idx="9146">
                  <c:v>18.451768611111113</c:v>
                </c:pt>
                <c:pt idx="9147">
                  <c:v>18.452614444444446</c:v>
                </c:pt>
                <c:pt idx="9148">
                  <c:v>18.453460277777779</c:v>
                </c:pt>
                <c:pt idx="9149">
                  <c:v>18.454306388888888</c:v>
                </c:pt>
                <c:pt idx="9150">
                  <c:v>18.455152222222225</c:v>
                </c:pt>
                <c:pt idx="9151">
                  <c:v>18.455998611111113</c:v>
                </c:pt>
                <c:pt idx="9152">
                  <c:v>18.456844444444446</c:v>
                </c:pt>
                <c:pt idx="9153">
                  <c:v>18.457690277777779</c:v>
                </c:pt>
                <c:pt idx="9154">
                  <c:v>18.458536388888891</c:v>
                </c:pt>
                <c:pt idx="9155">
                  <c:v>18.459382222222224</c:v>
                </c:pt>
                <c:pt idx="9156">
                  <c:v>18.460228055555557</c:v>
                </c:pt>
                <c:pt idx="9157">
                  <c:v>18.46107416666667</c:v>
                </c:pt>
                <c:pt idx="9158">
                  <c:v>18.461926944444446</c:v>
                </c:pt>
                <c:pt idx="9159">
                  <c:v>18.462775833333335</c:v>
                </c:pt>
                <c:pt idx="9160">
                  <c:v>18.463621944444448</c:v>
                </c:pt>
                <c:pt idx="9161">
                  <c:v>18.464468055555557</c:v>
                </c:pt>
                <c:pt idx="9162">
                  <c:v>18.465314166666669</c:v>
                </c:pt>
                <c:pt idx="9163">
                  <c:v>18.466160000000002</c:v>
                </c:pt>
                <c:pt idx="9164">
                  <c:v>18.467010000000002</c:v>
                </c:pt>
                <c:pt idx="9165">
                  <c:v>18.467855833333335</c:v>
                </c:pt>
                <c:pt idx="9166">
                  <c:v>18.468701666666668</c:v>
                </c:pt>
                <c:pt idx="9167">
                  <c:v>18.469547777777777</c:v>
                </c:pt>
                <c:pt idx="9168">
                  <c:v>18.470393611111113</c:v>
                </c:pt>
                <c:pt idx="9169">
                  <c:v>18.471240000000002</c:v>
                </c:pt>
                <c:pt idx="9170">
                  <c:v>18.472085833333335</c:v>
                </c:pt>
                <c:pt idx="9171">
                  <c:v>18.472938611111111</c:v>
                </c:pt>
                <c:pt idx="9172">
                  <c:v>18.473784444444448</c:v>
                </c:pt>
                <c:pt idx="9173">
                  <c:v>18.474630555555557</c:v>
                </c:pt>
                <c:pt idx="9174">
                  <c:v>18.47547638888889</c:v>
                </c:pt>
                <c:pt idx="9175">
                  <c:v>18.476322222222223</c:v>
                </c:pt>
                <c:pt idx="9176">
                  <c:v>18.477168333333335</c:v>
                </c:pt>
                <c:pt idx="9177">
                  <c:v>18.478017222222224</c:v>
                </c:pt>
                <c:pt idx="9178">
                  <c:v>18.478863611111112</c:v>
                </c:pt>
                <c:pt idx="9179">
                  <c:v>18.479709444444445</c:v>
                </c:pt>
                <c:pt idx="9180">
                  <c:v>18.480555555555558</c:v>
                </c:pt>
                <c:pt idx="9181">
                  <c:v>18.481401388888891</c:v>
                </c:pt>
                <c:pt idx="9182">
                  <c:v>18.482247222222224</c:v>
                </c:pt>
                <c:pt idx="9183">
                  <c:v>18.483093333333336</c:v>
                </c:pt>
                <c:pt idx="9184">
                  <c:v>18.483946111111113</c:v>
                </c:pt>
                <c:pt idx="9185">
                  <c:v>18.484793611111112</c:v>
                </c:pt>
                <c:pt idx="9186">
                  <c:v>18.485639722222224</c:v>
                </c:pt>
                <c:pt idx="9187">
                  <c:v>18.486485555555557</c:v>
                </c:pt>
                <c:pt idx="9188">
                  <c:v>18.48733138888889</c:v>
                </c:pt>
                <c:pt idx="9189">
                  <c:v>18.488177499999999</c:v>
                </c:pt>
                <c:pt idx="9190">
                  <c:v>18.489023333333336</c:v>
                </c:pt>
                <c:pt idx="9191">
                  <c:v>18.489869444444444</c:v>
                </c:pt>
                <c:pt idx="9192">
                  <c:v>18.490715555555557</c:v>
                </c:pt>
                <c:pt idx="9193">
                  <c:v>18.49156138888889</c:v>
                </c:pt>
                <c:pt idx="9194">
                  <c:v>18.492410555555558</c:v>
                </c:pt>
                <c:pt idx="9195">
                  <c:v>18.493256388888888</c:v>
                </c:pt>
                <c:pt idx="9196">
                  <c:v>18.4941025</c:v>
                </c:pt>
                <c:pt idx="9197">
                  <c:v>18.494955277777777</c:v>
                </c:pt>
                <c:pt idx="9198">
                  <c:v>18.495801111111113</c:v>
                </c:pt>
                <c:pt idx="9199">
                  <c:v>18.496646944444446</c:v>
                </c:pt>
                <c:pt idx="9200">
                  <c:v>18.497493055555559</c:v>
                </c:pt>
                <c:pt idx="9201">
                  <c:v>18.498339166666668</c:v>
                </c:pt>
                <c:pt idx="9202">
                  <c:v>18.499185000000001</c:v>
                </c:pt>
                <c:pt idx="9203">
                  <c:v>18.500031111111113</c:v>
                </c:pt>
                <c:pt idx="9204">
                  <c:v>18.500876944444446</c:v>
                </c:pt>
                <c:pt idx="9205">
                  <c:v>18.501724444444445</c:v>
                </c:pt>
                <c:pt idx="9206">
                  <c:v>18.502570555555558</c:v>
                </c:pt>
                <c:pt idx="9207">
                  <c:v>18.503416388888891</c:v>
                </c:pt>
                <c:pt idx="9208">
                  <c:v>18.504262500000003</c:v>
                </c:pt>
                <c:pt idx="9209">
                  <c:v>18.505108333333332</c:v>
                </c:pt>
                <c:pt idx="9210">
                  <c:v>18.505961111111112</c:v>
                </c:pt>
                <c:pt idx="9211">
                  <c:v>18.506810277777781</c:v>
                </c:pt>
                <c:pt idx="9212">
                  <c:v>18.50765611111111</c:v>
                </c:pt>
                <c:pt idx="9213">
                  <c:v>18.508502222222223</c:v>
                </c:pt>
                <c:pt idx="9214">
                  <c:v>18.509348055555556</c:v>
                </c:pt>
                <c:pt idx="9215">
                  <c:v>18.510194166666668</c:v>
                </c:pt>
                <c:pt idx="9216">
                  <c:v>18.511040277777781</c:v>
                </c:pt>
                <c:pt idx="9217">
                  <c:v>18.51188611111111</c:v>
                </c:pt>
                <c:pt idx="9218">
                  <c:v>18.512731944444447</c:v>
                </c:pt>
                <c:pt idx="9219">
                  <c:v>18.513578055555556</c:v>
                </c:pt>
                <c:pt idx="9220">
                  <c:v>18.514423888888892</c:v>
                </c:pt>
                <c:pt idx="9221">
                  <c:v>18.51527027777778</c:v>
                </c:pt>
                <c:pt idx="9222">
                  <c:v>18.516116111111113</c:v>
                </c:pt>
                <c:pt idx="9223">
                  <c:v>18.516973055555557</c:v>
                </c:pt>
                <c:pt idx="9224">
                  <c:v>18.517819166666669</c:v>
                </c:pt>
                <c:pt idx="9225">
                  <c:v>18.518665000000002</c:v>
                </c:pt>
                <c:pt idx="9226">
                  <c:v>18.519512777777777</c:v>
                </c:pt>
                <c:pt idx="9227">
                  <c:v>18.520358611111114</c:v>
                </c:pt>
                <c:pt idx="9228">
                  <c:v>18.521204444444447</c:v>
                </c:pt>
                <c:pt idx="9229">
                  <c:v>18.522053611111112</c:v>
                </c:pt>
                <c:pt idx="9230">
                  <c:v>18.522899444444445</c:v>
                </c:pt>
                <c:pt idx="9231">
                  <c:v>18.523745555555557</c:v>
                </c:pt>
                <c:pt idx="9232">
                  <c:v>18.52459138888889</c:v>
                </c:pt>
                <c:pt idx="9233">
                  <c:v>18.525437500000002</c:v>
                </c:pt>
                <c:pt idx="9234">
                  <c:v>18.526283611111111</c:v>
                </c:pt>
                <c:pt idx="9235">
                  <c:v>18.527129444444444</c:v>
                </c:pt>
                <c:pt idx="9236">
                  <c:v>18.527982222222224</c:v>
                </c:pt>
                <c:pt idx="9237">
                  <c:v>18.528828333333333</c:v>
                </c:pt>
                <c:pt idx="9238">
                  <c:v>18.529674166666666</c:v>
                </c:pt>
                <c:pt idx="9239">
                  <c:v>18.530520000000003</c:v>
                </c:pt>
                <c:pt idx="9240">
                  <c:v>18.531366111111112</c:v>
                </c:pt>
                <c:pt idx="9241">
                  <c:v>18.532212222222224</c:v>
                </c:pt>
                <c:pt idx="9242">
                  <c:v>18.533058055555557</c:v>
                </c:pt>
                <c:pt idx="9243">
                  <c:v>18.533904166666666</c:v>
                </c:pt>
                <c:pt idx="9244">
                  <c:v>18.534750000000003</c:v>
                </c:pt>
                <c:pt idx="9245">
                  <c:v>18.535596111111111</c:v>
                </c:pt>
                <c:pt idx="9246">
                  <c:v>18.536446388888891</c:v>
                </c:pt>
                <c:pt idx="9247">
                  <c:v>18.5372925</c:v>
                </c:pt>
                <c:pt idx="9248">
                  <c:v>18.538138611111112</c:v>
                </c:pt>
                <c:pt idx="9249">
                  <c:v>18.538991111111113</c:v>
                </c:pt>
                <c:pt idx="9250">
                  <c:v>18.539837222222225</c:v>
                </c:pt>
                <c:pt idx="9251">
                  <c:v>18.540683333333334</c:v>
                </c:pt>
                <c:pt idx="9252">
                  <c:v>18.541529166666667</c:v>
                </c:pt>
                <c:pt idx="9253">
                  <c:v>18.542375277777779</c:v>
                </c:pt>
                <c:pt idx="9254">
                  <c:v>18.543221111111112</c:v>
                </c:pt>
                <c:pt idx="9255">
                  <c:v>18.544067222222225</c:v>
                </c:pt>
                <c:pt idx="9256">
                  <c:v>18.544913333333334</c:v>
                </c:pt>
                <c:pt idx="9257">
                  <c:v>18.545759166666667</c:v>
                </c:pt>
                <c:pt idx="9258">
                  <c:v>18.546605277777779</c:v>
                </c:pt>
                <c:pt idx="9259">
                  <c:v>18.547451111111112</c:v>
                </c:pt>
                <c:pt idx="9260">
                  <c:v>18.548296944444445</c:v>
                </c:pt>
                <c:pt idx="9261">
                  <c:v>18.549143333333333</c:v>
                </c:pt>
                <c:pt idx="9262">
                  <c:v>18.549995833333334</c:v>
                </c:pt>
                <c:pt idx="9263">
                  <c:v>18.550841944444446</c:v>
                </c:pt>
                <c:pt idx="9264">
                  <c:v>18.551691111111111</c:v>
                </c:pt>
                <c:pt idx="9265">
                  <c:v>18.552536944444444</c:v>
                </c:pt>
                <c:pt idx="9266">
                  <c:v>18.553382777777777</c:v>
                </c:pt>
                <c:pt idx="9267">
                  <c:v>18.55423027777778</c:v>
                </c:pt>
                <c:pt idx="9268">
                  <c:v>18.555076111111113</c:v>
                </c:pt>
                <c:pt idx="9269">
                  <c:v>18.555922500000001</c:v>
                </c:pt>
                <c:pt idx="9270">
                  <c:v>18.556768333333334</c:v>
                </c:pt>
                <c:pt idx="9271">
                  <c:v>18.557614166666667</c:v>
                </c:pt>
                <c:pt idx="9272">
                  <c:v>18.55846027777778</c:v>
                </c:pt>
                <c:pt idx="9273">
                  <c:v>18.559306111111113</c:v>
                </c:pt>
                <c:pt idx="9274">
                  <c:v>18.560152222222221</c:v>
                </c:pt>
                <c:pt idx="9275">
                  <c:v>18.561004722222222</c:v>
                </c:pt>
                <c:pt idx="9276">
                  <c:v>18.561850833333335</c:v>
                </c:pt>
                <c:pt idx="9277">
                  <c:v>18.562696666666668</c:v>
                </c:pt>
                <c:pt idx="9278">
                  <c:v>18.563543055555556</c:v>
                </c:pt>
                <c:pt idx="9279">
                  <c:v>18.564388888888889</c:v>
                </c:pt>
                <c:pt idx="9280">
                  <c:v>18.565234722222222</c:v>
                </c:pt>
                <c:pt idx="9281">
                  <c:v>18.56608388888889</c:v>
                </c:pt>
                <c:pt idx="9282">
                  <c:v>18.566929722222223</c:v>
                </c:pt>
                <c:pt idx="9283">
                  <c:v>18.567775833333336</c:v>
                </c:pt>
                <c:pt idx="9284">
                  <c:v>18.568621666666669</c:v>
                </c:pt>
                <c:pt idx="9285">
                  <c:v>18.569468055555557</c:v>
                </c:pt>
                <c:pt idx="9286">
                  <c:v>18.57031388888889</c:v>
                </c:pt>
                <c:pt idx="9287">
                  <c:v>18.571161111111113</c:v>
                </c:pt>
                <c:pt idx="9288">
                  <c:v>18.57201388888889</c:v>
                </c:pt>
                <c:pt idx="9289">
                  <c:v>18.572860000000002</c:v>
                </c:pt>
                <c:pt idx="9290">
                  <c:v>18.573705833333335</c:v>
                </c:pt>
                <c:pt idx="9291">
                  <c:v>18.574551944444444</c:v>
                </c:pt>
                <c:pt idx="9292">
                  <c:v>18.575398055555556</c:v>
                </c:pt>
                <c:pt idx="9293">
                  <c:v>18.576243888888889</c:v>
                </c:pt>
                <c:pt idx="9294">
                  <c:v>18.577090000000002</c:v>
                </c:pt>
                <c:pt idx="9295">
                  <c:v>18.577935833333335</c:v>
                </c:pt>
                <c:pt idx="9296">
                  <c:v>18.578781666666668</c:v>
                </c:pt>
                <c:pt idx="9297">
                  <c:v>18.57962777777778</c:v>
                </c:pt>
                <c:pt idx="9298">
                  <c:v>18.580473888888889</c:v>
                </c:pt>
                <c:pt idx="9299">
                  <c:v>18.581323055555558</c:v>
                </c:pt>
                <c:pt idx="9300">
                  <c:v>18.582168888888891</c:v>
                </c:pt>
                <c:pt idx="9301">
                  <c:v>18.583021666666667</c:v>
                </c:pt>
                <c:pt idx="9302">
                  <c:v>18.58386777777778</c:v>
                </c:pt>
                <c:pt idx="9303">
                  <c:v>18.584713611111113</c:v>
                </c:pt>
                <c:pt idx="9304">
                  <c:v>18.585559444444446</c:v>
                </c:pt>
                <c:pt idx="9305">
                  <c:v>18.586405555555558</c:v>
                </c:pt>
                <c:pt idx="9306">
                  <c:v>18.587251388888891</c:v>
                </c:pt>
                <c:pt idx="9307">
                  <c:v>18.5880975</c:v>
                </c:pt>
                <c:pt idx="9308">
                  <c:v>18.588943055555557</c:v>
                </c:pt>
                <c:pt idx="9309">
                  <c:v>18.58978888888889</c:v>
                </c:pt>
                <c:pt idx="9310">
                  <c:v>18.590635000000002</c:v>
                </c:pt>
                <c:pt idx="9311">
                  <c:v>18.591481111111111</c:v>
                </c:pt>
                <c:pt idx="9312">
                  <c:v>18.592326944444444</c:v>
                </c:pt>
                <c:pt idx="9313">
                  <c:v>18.593173055555557</c:v>
                </c:pt>
                <c:pt idx="9314">
                  <c:v>18.594025833333333</c:v>
                </c:pt>
                <c:pt idx="9315">
                  <c:v>18.59487166666667</c:v>
                </c:pt>
                <c:pt idx="9316">
                  <c:v>18.595720833333335</c:v>
                </c:pt>
                <c:pt idx="9317">
                  <c:v>18.596566666666668</c:v>
                </c:pt>
                <c:pt idx="9318">
                  <c:v>18.597412500000001</c:v>
                </c:pt>
                <c:pt idx="9319">
                  <c:v>18.598258611111113</c:v>
                </c:pt>
                <c:pt idx="9320">
                  <c:v>18.599104444444446</c:v>
                </c:pt>
                <c:pt idx="9321">
                  <c:v>18.599950833333335</c:v>
                </c:pt>
                <c:pt idx="9322">
                  <c:v>18.600796666666668</c:v>
                </c:pt>
                <c:pt idx="9323">
                  <c:v>18.601642500000001</c:v>
                </c:pt>
                <c:pt idx="9324">
                  <c:v>18.602488611111113</c:v>
                </c:pt>
                <c:pt idx="9325">
                  <c:v>18.603334444444446</c:v>
                </c:pt>
                <c:pt idx="9326">
                  <c:v>18.604180277777779</c:v>
                </c:pt>
                <c:pt idx="9327">
                  <c:v>18.605033055555555</c:v>
                </c:pt>
                <c:pt idx="9328">
                  <c:v>18.605880833333334</c:v>
                </c:pt>
                <c:pt idx="9329">
                  <c:v>18.606726666666667</c:v>
                </c:pt>
                <c:pt idx="9330">
                  <c:v>18.607572777777779</c:v>
                </c:pt>
                <c:pt idx="9331">
                  <c:v>18.608418611111112</c:v>
                </c:pt>
                <c:pt idx="9332">
                  <c:v>18.609264444444445</c:v>
                </c:pt>
                <c:pt idx="9333">
                  <c:v>18.610110555555558</c:v>
                </c:pt>
                <c:pt idx="9334">
                  <c:v>18.610959444444447</c:v>
                </c:pt>
                <c:pt idx="9335">
                  <c:v>18.611805833333335</c:v>
                </c:pt>
                <c:pt idx="9336">
                  <c:v>18.612651666666668</c:v>
                </c:pt>
                <c:pt idx="9337">
                  <c:v>18.613497777777781</c:v>
                </c:pt>
                <c:pt idx="9338">
                  <c:v>18.614343611111114</c:v>
                </c:pt>
                <c:pt idx="9339">
                  <c:v>18.615189444444447</c:v>
                </c:pt>
                <c:pt idx="9340">
                  <c:v>18.616042222222223</c:v>
                </c:pt>
                <c:pt idx="9341">
                  <c:v>18.616888333333335</c:v>
                </c:pt>
                <c:pt idx="9342">
                  <c:v>18.617734166666668</c:v>
                </c:pt>
                <c:pt idx="9343">
                  <c:v>18.618580277777781</c:v>
                </c:pt>
                <c:pt idx="9344">
                  <c:v>18.61942638888889</c:v>
                </c:pt>
                <c:pt idx="9345">
                  <c:v>18.620272222222223</c:v>
                </c:pt>
                <c:pt idx="9346">
                  <c:v>18.621118333333335</c:v>
                </c:pt>
                <c:pt idx="9347">
                  <c:v>18.621964166666668</c:v>
                </c:pt>
                <c:pt idx="9348">
                  <c:v>18.622811666666667</c:v>
                </c:pt>
                <c:pt idx="9349">
                  <c:v>18.62365777777778</c:v>
                </c:pt>
                <c:pt idx="9350">
                  <c:v>18.624503611111113</c:v>
                </c:pt>
                <c:pt idx="9351">
                  <c:v>18.625352777777778</c:v>
                </c:pt>
                <c:pt idx="9352">
                  <c:v>18.626198611111114</c:v>
                </c:pt>
                <c:pt idx="9353">
                  <c:v>18.627051388888891</c:v>
                </c:pt>
                <c:pt idx="9354">
                  <c:v>18.627897500000003</c:v>
                </c:pt>
                <c:pt idx="9355">
                  <c:v>18.628743333333333</c:v>
                </c:pt>
                <c:pt idx="9356">
                  <c:v>18.629589166666669</c:v>
                </c:pt>
                <c:pt idx="9357">
                  <c:v>18.630435555555557</c:v>
                </c:pt>
                <c:pt idx="9358">
                  <c:v>18.63128138888889</c:v>
                </c:pt>
                <c:pt idx="9359">
                  <c:v>18.632127222222223</c:v>
                </c:pt>
                <c:pt idx="9360">
                  <c:v>18.632973333333336</c:v>
                </c:pt>
                <c:pt idx="9361">
                  <c:v>18.633819166666669</c:v>
                </c:pt>
                <c:pt idx="9362">
                  <c:v>18.634665277777778</c:v>
                </c:pt>
                <c:pt idx="9363">
                  <c:v>18.63551138888889</c:v>
                </c:pt>
                <c:pt idx="9364">
                  <c:v>18.636357222222223</c:v>
                </c:pt>
                <c:pt idx="9365">
                  <c:v>18.637203333333336</c:v>
                </c:pt>
                <c:pt idx="9366">
                  <c:v>18.638056111111112</c:v>
                </c:pt>
                <c:pt idx="9367">
                  <c:v>18.638901944444445</c:v>
                </c:pt>
                <c:pt idx="9368">
                  <c:v>18.639747777777778</c:v>
                </c:pt>
                <c:pt idx="9369">
                  <c:v>18.640598333333337</c:v>
                </c:pt>
                <c:pt idx="9370">
                  <c:v>18.641444444444446</c:v>
                </c:pt>
                <c:pt idx="9371">
                  <c:v>18.642290277777779</c:v>
                </c:pt>
                <c:pt idx="9372">
                  <c:v>18.643136388888891</c:v>
                </c:pt>
                <c:pt idx="9373">
                  <c:v>18.6439825</c:v>
                </c:pt>
                <c:pt idx="9374">
                  <c:v>18.644828333333336</c:v>
                </c:pt>
                <c:pt idx="9375">
                  <c:v>18.645674166666666</c:v>
                </c:pt>
                <c:pt idx="9376">
                  <c:v>18.646520277777778</c:v>
                </c:pt>
                <c:pt idx="9377">
                  <c:v>18.647366111111111</c:v>
                </c:pt>
                <c:pt idx="9378">
                  <c:v>18.6482125</c:v>
                </c:pt>
                <c:pt idx="9379">
                  <c:v>18.649069444444446</c:v>
                </c:pt>
                <c:pt idx="9380">
                  <c:v>18.649915277777779</c:v>
                </c:pt>
                <c:pt idx="9381">
                  <c:v>18.650761388888888</c:v>
                </c:pt>
                <c:pt idx="9382">
                  <c:v>18.651607222222225</c:v>
                </c:pt>
                <c:pt idx="9383">
                  <c:v>18.652453333333334</c:v>
                </c:pt>
                <c:pt idx="9384">
                  <c:v>18.653299444444446</c:v>
                </c:pt>
                <c:pt idx="9385">
                  <c:v>18.654145277777779</c:v>
                </c:pt>
                <c:pt idx="9386">
                  <c:v>18.654994444444448</c:v>
                </c:pt>
                <c:pt idx="9387">
                  <c:v>18.655840277777777</c:v>
                </c:pt>
                <c:pt idx="9388">
                  <c:v>18.65668638888889</c:v>
                </c:pt>
                <c:pt idx="9389">
                  <c:v>18.657533888888892</c:v>
                </c:pt>
                <c:pt idx="9390">
                  <c:v>18.658379722222222</c:v>
                </c:pt>
                <c:pt idx="9391">
                  <c:v>18.659225833333334</c:v>
                </c:pt>
                <c:pt idx="9392">
                  <c:v>18.660078611111111</c:v>
                </c:pt>
                <c:pt idx="9393">
                  <c:v>18.660924444444447</c:v>
                </c:pt>
                <c:pt idx="9394">
                  <c:v>18.661770555555556</c:v>
                </c:pt>
                <c:pt idx="9395">
                  <c:v>18.662616388888893</c:v>
                </c:pt>
                <c:pt idx="9396">
                  <c:v>18.663462222222222</c:v>
                </c:pt>
                <c:pt idx="9397">
                  <c:v>18.664308333333334</c:v>
                </c:pt>
                <c:pt idx="9398">
                  <c:v>18.665154444444447</c:v>
                </c:pt>
                <c:pt idx="9399">
                  <c:v>18.66600027777778</c:v>
                </c:pt>
                <c:pt idx="9400">
                  <c:v>18.666846388888892</c:v>
                </c:pt>
                <c:pt idx="9401">
                  <c:v>18.667692222222222</c:v>
                </c:pt>
                <c:pt idx="9402">
                  <c:v>18.668538333333334</c:v>
                </c:pt>
                <c:pt idx="9403">
                  <c:v>18.669384166666667</c:v>
                </c:pt>
                <c:pt idx="9404">
                  <c:v>18.670233333333336</c:v>
                </c:pt>
                <c:pt idx="9405">
                  <c:v>18.671086111111112</c:v>
                </c:pt>
                <c:pt idx="9406">
                  <c:v>18.671931944444445</c:v>
                </c:pt>
                <c:pt idx="9407">
                  <c:v>18.672777777777778</c:v>
                </c:pt>
                <c:pt idx="9408">
                  <c:v>18.67362416666667</c:v>
                </c:pt>
                <c:pt idx="9409">
                  <c:v>18.674469999999999</c:v>
                </c:pt>
                <c:pt idx="9410">
                  <c:v>18.675317500000002</c:v>
                </c:pt>
                <c:pt idx="9411">
                  <c:v>18.676163333333335</c:v>
                </c:pt>
                <c:pt idx="9412">
                  <c:v>18.677009166666668</c:v>
                </c:pt>
                <c:pt idx="9413">
                  <c:v>18.677855555555556</c:v>
                </c:pt>
                <c:pt idx="9414">
                  <c:v>18.678701388888889</c:v>
                </c:pt>
                <c:pt idx="9415">
                  <c:v>18.679547500000002</c:v>
                </c:pt>
                <c:pt idx="9416">
                  <c:v>18.680393333333335</c:v>
                </c:pt>
                <c:pt idx="9417">
                  <c:v>18.681239166666668</c:v>
                </c:pt>
                <c:pt idx="9418">
                  <c:v>18.682091944444444</c:v>
                </c:pt>
                <c:pt idx="9419">
                  <c:v>18.682938055555557</c:v>
                </c:pt>
                <c:pt idx="9420">
                  <c:v>18.68378388888889</c:v>
                </c:pt>
                <c:pt idx="9421">
                  <c:v>18.684633055555558</c:v>
                </c:pt>
                <c:pt idx="9422">
                  <c:v>18.685479166666667</c:v>
                </c:pt>
                <c:pt idx="9423">
                  <c:v>18.686325000000004</c:v>
                </c:pt>
                <c:pt idx="9424">
                  <c:v>18.687171111111113</c:v>
                </c:pt>
                <c:pt idx="9425">
                  <c:v>18.688016944444445</c:v>
                </c:pt>
                <c:pt idx="9426">
                  <c:v>18.688863055555558</c:v>
                </c:pt>
                <c:pt idx="9427">
                  <c:v>18.689708888888891</c:v>
                </c:pt>
                <c:pt idx="9428">
                  <c:v>18.690555000000003</c:v>
                </c:pt>
                <c:pt idx="9429">
                  <c:v>18.691401111111112</c:v>
                </c:pt>
                <c:pt idx="9430">
                  <c:v>18.692248333333335</c:v>
                </c:pt>
                <c:pt idx="9431">
                  <c:v>18.693101111111112</c:v>
                </c:pt>
                <c:pt idx="9432">
                  <c:v>18.693946944444445</c:v>
                </c:pt>
                <c:pt idx="9433">
                  <c:v>18.694793055555557</c:v>
                </c:pt>
                <c:pt idx="9434">
                  <c:v>18.69563888888889</c:v>
                </c:pt>
                <c:pt idx="9435">
                  <c:v>18.696485277777779</c:v>
                </c:pt>
                <c:pt idx="9436">
                  <c:v>18.697331111111112</c:v>
                </c:pt>
                <c:pt idx="9437">
                  <c:v>18.698176944444448</c:v>
                </c:pt>
                <c:pt idx="9438">
                  <c:v>18.699026111111113</c:v>
                </c:pt>
                <c:pt idx="9439">
                  <c:v>18.699871944444446</c:v>
                </c:pt>
                <c:pt idx="9440">
                  <c:v>18.700718055555555</c:v>
                </c:pt>
                <c:pt idx="9441">
                  <c:v>18.701563888888892</c:v>
                </c:pt>
                <c:pt idx="9442">
                  <c:v>18.70241</c:v>
                </c:pt>
                <c:pt idx="9443">
                  <c:v>18.703256111111113</c:v>
                </c:pt>
                <c:pt idx="9444">
                  <c:v>18.70410861111111</c:v>
                </c:pt>
                <c:pt idx="9445">
                  <c:v>18.704954722222226</c:v>
                </c:pt>
                <c:pt idx="9446">
                  <c:v>18.705800833333335</c:v>
                </c:pt>
                <c:pt idx="9447">
                  <c:v>18.706646666666668</c:v>
                </c:pt>
                <c:pt idx="9448">
                  <c:v>18.707492500000001</c:v>
                </c:pt>
                <c:pt idx="9449">
                  <c:v>18.70833861111111</c:v>
                </c:pt>
                <c:pt idx="9450">
                  <c:v>18.709184444444446</c:v>
                </c:pt>
                <c:pt idx="9451">
                  <c:v>18.710032222222225</c:v>
                </c:pt>
                <c:pt idx="9452">
                  <c:v>18.710878055555558</c:v>
                </c:pt>
                <c:pt idx="9453">
                  <c:v>18.711723888888891</c:v>
                </c:pt>
                <c:pt idx="9454">
                  <c:v>18.712569999999999</c:v>
                </c:pt>
                <c:pt idx="9455">
                  <c:v>18.713415833333336</c:v>
                </c:pt>
                <c:pt idx="9456">
                  <c:v>18.714265000000001</c:v>
                </c:pt>
                <c:pt idx="9457">
                  <c:v>18.715117777777778</c:v>
                </c:pt>
                <c:pt idx="9458">
                  <c:v>18.715963611111114</c:v>
                </c:pt>
                <c:pt idx="9459">
                  <c:v>18.716810000000002</c:v>
                </c:pt>
                <c:pt idx="9460">
                  <c:v>18.717655833333335</c:v>
                </c:pt>
                <c:pt idx="9461">
                  <c:v>18.718501666666668</c:v>
                </c:pt>
                <c:pt idx="9462">
                  <c:v>18.719347777777777</c:v>
                </c:pt>
                <c:pt idx="9463">
                  <c:v>18.720193611111114</c:v>
                </c:pt>
                <c:pt idx="9464">
                  <c:v>18.721039722222223</c:v>
                </c:pt>
                <c:pt idx="9465">
                  <c:v>18.721885833333335</c:v>
                </c:pt>
                <c:pt idx="9466">
                  <c:v>18.722731666666668</c:v>
                </c:pt>
                <c:pt idx="9467">
                  <c:v>18.723577777777777</c:v>
                </c:pt>
                <c:pt idx="9468">
                  <c:v>18.724423611111114</c:v>
                </c:pt>
                <c:pt idx="9469">
                  <c:v>18.725269444444443</c:v>
                </c:pt>
                <c:pt idx="9470">
                  <c:v>18.726122222222223</c:v>
                </c:pt>
                <c:pt idx="9471">
                  <c:v>18.726973333333333</c:v>
                </c:pt>
                <c:pt idx="9472">
                  <c:v>18.72781916666667</c:v>
                </c:pt>
                <c:pt idx="9473">
                  <c:v>18.728668333333335</c:v>
                </c:pt>
                <c:pt idx="9474">
                  <c:v>18.729514444444447</c:v>
                </c:pt>
                <c:pt idx="9475">
                  <c:v>18.730360555555556</c:v>
                </c:pt>
                <c:pt idx="9476">
                  <c:v>18.731206388888889</c:v>
                </c:pt>
                <c:pt idx="9477">
                  <c:v>18.732052500000002</c:v>
                </c:pt>
                <c:pt idx="9478">
                  <c:v>18.732898333333335</c:v>
                </c:pt>
                <c:pt idx="9479">
                  <c:v>18.733744166666668</c:v>
                </c:pt>
                <c:pt idx="9480">
                  <c:v>18.734590277777777</c:v>
                </c:pt>
                <c:pt idx="9481">
                  <c:v>18.735436388888893</c:v>
                </c:pt>
                <c:pt idx="9482">
                  <c:v>18.736282500000002</c:v>
                </c:pt>
                <c:pt idx="9483">
                  <c:v>18.737135000000002</c:v>
                </c:pt>
                <c:pt idx="9484">
                  <c:v>18.737981111111111</c:v>
                </c:pt>
                <c:pt idx="9485">
                  <c:v>18.738826944444448</c:v>
                </c:pt>
                <c:pt idx="9486">
                  <c:v>18.739673055555556</c:v>
                </c:pt>
                <c:pt idx="9487">
                  <c:v>18.740518888888889</c:v>
                </c:pt>
                <c:pt idx="9488">
                  <c:v>18.741364722222222</c:v>
                </c:pt>
                <c:pt idx="9489">
                  <c:v>18.742210833333335</c:v>
                </c:pt>
                <c:pt idx="9490">
                  <c:v>18.743056944444447</c:v>
                </c:pt>
                <c:pt idx="9491">
                  <c:v>18.743906111111112</c:v>
                </c:pt>
                <c:pt idx="9492">
                  <c:v>18.744753333333335</c:v>
                </c:pt>
                <c:pt idx="9493">
                  <c:v>18.745599444444444</c:v>
                </c:pt>
                <c:pt idx="9494">
                  <c:v>18.746445277777781</c:v>
                </c:pt>
                <c:pt idx="9495">
                  <c:v>18.74729111111111</c:v>
                </c:pt>
                <c:pt idx="9496">
                  <c:v>18.74814388888889</c:v>
                </c:pt>
                <c:pt idx="9497">
                  <c:v>18.748989999999999</c:v>
                </c:pt>
                <c:pt idx="9498">
                  <c:v>18.749836111111112</c:v>
                </c:pt>
                <c:pt idx="9499">
                  <c:v>18.750681944444445</c:v>
                </c:pt>
                <c:pt idx="9500">
                  <c:v>18.751528055555557</c:v>
                </c:pt>
                <c:pt idx="9501">
                  <c:v>18.75237388888889</c:v>
                </c:pt>
                <c:pt idx="9502">
                  <c:v>18.753219999999999</c:v>
                </c:pt>
                <c:pt idx="9503">
                  <c:v>18.754066111111115</c:v>
                </c:pt>
                <c:pt idx="9504">
                  <c:v>18.754911944444444</c:v>
                </c:pt>
                <c:pt idx="9505">
                  <c:v>18.755758055555557</c:v>
                </c:pt>
                <c:pt idx="9506">
                  <c:v>18.75660388888889</c:v>
                </c:pt>
                <c:pt idx="9507">
                  <c:v>18.757449999999999</c:v>
                </c:pt>
                <c:pt idx="9508">
                  <c:v>18.758298888888888</c:v>
                </c:pt>
                <c:pt idx="9509">
                  <c:v>18.759151666666668</c:v>
                </c:pt>
                <c:pt idx="9510">
                  <c:v>18.759997500000001</c:v>
                </c:pt>
                <c:pt idx="9511">
                  <c:v>18.760843611111113</c:v>
                </c:pt>
                <c:pt idx="9512">
                  <c:v>18.761691111111112</c:v>
                </c:pt>
                <c:pt idx="9513">
                  <c:v>18.762537222222221</c:v>
                </c:pt>
                <c:pt idx="9514">
                  <c:v>18.763383055555558</c:v>
                </c:pt>
                <c:pt idx="9515">
                  <c:v>18.764229166666667</c:v>
                </c:pt>
                <c:pt idx="9516">
                  <c:v>18.765075000000003</c:v>
                </c:pt>
                <c:pt idx="9517">
                  <c:v>18.765921111111112</c:v>
                </c:pt>
                <c:pt idx="9518">
                  <c:v>18.766767222222221</c:v>
                </c:pt>
                <c:pt idx="9519">
                  <c:v>18.767613055555557</c:v>
                </c:pt>
                <c:pt idx="9520">
                  <c:v>18.76845888888889</c:v>
                </c:pt>
                <c:pt idx="9521">
                  <c:v>18.769305000000003</c:v>
                </c:pt>
                <c:pt idx="9522">
                  <c:v>18.770157777777779</c:v>
                </c:pt>
                <c:pt idx="9523">
                  <c:v>18.771003611111112</c:v>
                </c:pt>
                <c:pt idx="9524">
                  <c:v>18.771849722222221</c:v>
                </c:pt>
                <c:pt idx="9525">
                  <c:v>18.77269861111111</c:v>
                </c:pt>
                <c:pt idx="9526">
                  <c:v>18.773544722222223</c:v>
                </c:pt>
                <c:pt idx="9527">
                  <c:v>18.774390833333335</c:v>
                </c:pt>
                <c:pt idx="9528">
                  <c:v>18.775236666666668</c:v>
                </c:pt>
                <c:pt idx="9529">
                  <c:v>18.776082777777781</c:v>
                </c:pt>
                <c:pt idx="9530">
                  <c:v>18.77692861111111</c:v>
                </c:pt>
                <c:pt idx="9531">
                  <c:v>18.777774444444447</c:v>
                </c:pt>
                <c:pt idx="9532">
                  <c:v>18.778620555555555</c:v>
                </c:pt>
                <c:pt idx="9533">
                  <c:v>18.779468055555554</c:v>
                </c:pt>
                <c:pt idx="9534">
                  <c:v>18.78031416666667</c:v>
                </c:pt>
                <c:pt idx="9535">
                  <c:v>18.781171111111114</c:v>
                </c:pt>
                <c:pt idx="9536">
                  <c:v>18.782016944444443</c:v>
                </c:pt>
                <c:pt idx="9537">
                  <c:v>18.782863333333335</c:v>
                </c:pt>
                <c:pt idx="9538">
                  <c:v>18.783709166666668</c:v>
                </c:pt>
                <c:pt idx="9539">
                  <c:v>18.784555277777777</c:v>
                </c:pt>
                <c:pt idx="9540">
                  <c:v>18.785401111111113</c:v>
                </c:pt>
                <c:pt idx="9541">
                  <c:v>18.786246944444446</c:v>
                </c:pt>
                <c:pt idx="9542">
                  <c:v>18.787093333333335</c:v>
                </c:pt>
                <c:pt idx="9543">
                  <c:v>18.787941944444448</c:v>
                </c:pt>
                <c:pt idx="9544">
                  <c:v>18.788788333333336</c:v>
                </c:pt>
                <c:pt idx="9545">
                  <c:v>18.789634166666666</c:v>
                </c:pt>
                <c:pt idx="9546">
                  <c:v>18.790480000000002</c:v>
                </c:pt>
                <c:pt idx="9547">
                  <c:v>18.791326111111111</c:v>
                </c:pt>
                <c:pt idx="9548">
                  <c:v>18.792178888888891</c:v>
                </c:pt>
                <c:pt idx="9549">
                  <c:v>18.793024722222224</c:v>
                </c:pt>
                <c:pt idx="9550">
                  <c:v>18.793870833333337</c:v>
                </c:pt>
                <c:pt idx="9551">
                  <c:v>18.794716944444446</c:v>
                </c:pt>
                <c:pt idx="9552">
                  <c:v>18.795562777777779</c:v>
                </c:pt>
                <c:pt idx="9553">
                  <c:v>18.796410277777781</c:v>
                </c:pt>
                <c:pt idx="9554">
                  <c:v>18.79725611111111</c:v>
                </c:pt>
                <c:pt idx="9555">
                  <c:v>18.798102222222223</c:v>
                </c:pt>
                <c:pt idx="9556">
                  <c:v>18.798948333333335</c:v>
                </c:pt>
                <c:pt idx="9557">
                  <c:v>18.799794166666668</c:v>
                </c:pt>
                <c:pt idx="9558">
                  <c:v>18.800640277777781</c:v>
                </c:pt>
                <c:pt idx="9559">
                  <c:v>18.80148611111111</c:v>
                </c:pt>
                <c:pt idx="9560">
                  <c:v>18.802335277777779</c:v>
                </c:pt>
                <c:pt idx="9561">
                  <c:v>18.803188055555559</c:v>
                </c:pt>
                <c:pt idx="9562">
                  <c:v>18.804033888888888</c:v>
                </c:pt>
                <c:pt idx="9563">
                  <c:v>18.804879722222225</c:v>
                </c:pt>
                <c:pt idx="9564">
                  <c:v>18.805725833333334</c:v>
                </c:pt>
                <c:pt idx="9565">
                  <c:v>18.80657166666667</c:v>
                </c:pt>
                <c:pt idx="9566">
                  <c:v>18.807418055555559</c:v>
                </c:pt>
                <c:pt idx="9567">
                  <c:v>18.808263888888888</c:v>
                </c:pt>
                <c:pt idx="9568">
                  <c:v>18.809109722222225</c:v>
                </c:pt>
                <c:pt idx="9569">
                  <c:v>18.809955833333333</c:v>
                </c:pt>
                <c:pt idx="9570">
                  <c:v>18.81080166666667</c:v>
                </c:pt>
                <c:pt idx="9571">
                  <c:v>18.811647499999999</c:v>
                </c:pt>
                <c:pt idx="9572">
                  <c:v>18.812493888888888</c:v>
                </c:pt>
                <c:pt idx="9573">
                  <c:v>18.813339722222224</c:v>
                </c:pt>
                <c:pt idx="9574">
                  <c:v>18.814193888888891</c:v>
                </c:pt>
                <c:pt idx="9575">
                  <c:v>18.815040000000003</c:v>
                </c:pt>
                <c:pt idx="9576">
                  <c:v>18.815885833333333</c:v>
                </c:pt>
                <c:pt idx="9577">
                  <c:v>18.816735000000001</c:v>
                </c:pt>
                <c:pt idx="9578">
                  <c:v>18.817580833333334</c:v>
                </c:pt>
                <c:pt idx="9579">
                  <c:v>18.818426944444447</c:v>
                </c:pt>
                <c:pt idx="9580">
                  <c:v>18.819273055555556</c:v>
                </c:pt>
                <c:pt idx="9581">
                  <c:v>18.820118888888892</c:v>
                </c:pt>
                <c:pt idx="9582">
                  <c:v>18.820965000000001</c:v>
                </c:pt>
                <c:pt idx="9583">
                  <c:v>18.821810833333334</c:v>
                </c:pt>
                <c:pt idx="9584">
                  <c:v>18.822656666666667</c:v>
                </c:pt>
                <c:pt idx="9585">
                  <c:v>18.823503055555555</c:v>
                </c:pt>
                <c:pt idx="9586">
                  <c:v>18.824348888888892</c:v>
                </c:pt>
                <c:pt idx="9587">
                  <c:v>18.825201666666668</c:v>
                </c:pt>
                <c:pt idx="9588">
                  <c:v>18.826047500000001</c:v>
                </c:pt>
                <c:pt idx="9589">
                  <c:v>18.82689361111111</c:v>
                </c:pt>
                <c:pt idx="9590">
                  <c:v>18.827739444444447</c:v>
                </c:pt>
                <c:pt idx="9591">
                  <c:v>18.828585555555556</c:v>
                </c:pt>
                <c:pt idx="9592">
                  <c:v>18.829431666666668</c:v>
                </c:pt>
                <c:pt idx="9593">
                  <c:v>18.830277500000001</c:v>
                </c:pt>
                <c:pt idx="9594">
                  <c:v>18.831125</c:v>
                </c:pt>
                <c:pt idx="9595">
                  <c:v>18.831974166666669</c:v>
                </c:pt>
                <c:pt idx="9596">
                  <c:v>18.832820000000002</c:v>
                </c:pt>
                <c:pt idx="9597">
                  <c:v>18.833665833333335</c:v>
                </c:pt>
                <c:pt idx="9598">
                  <c:v>18.834512222222223</c:v>
                </c:pt>
                <c:pt idx="9599">
                  <c:v>18.835358055555556</c:v>
                </c:pt>
                <c:pt idx="9600">
                  <c:v>18.836210833333332</c:v>
                </c:pt>
                <c:pt idx="9601">
                  <c:v>18.837056666666669</c:v>
                </c:pt>
                <c:pt idx="9602">
                  <c:v>18.837902777777778</c:v>
                </c:pt>
                <c:pt idx="9603">
                  <c:v>18.838748611111114</c:v>
                </c:pt>
                <c:pt idx="9604">
                  <c:v>18.839594444444444</c:v>
                </c:pt>
                <c:pt idx="9605">
                  <c:v>18.840440555555556</c:v>
                </c:pt>
                <c:pt idx="9606">
                  <c:v>18.841286666666669</c:v>
                </c:pt>
                <c:pt idx="9607">
                  <c:v>18.842132777777778</c:v>
                </c:pt>
                <c:pt idx="9608">
                  <c:v>18.842978611111114</c:v>
                </c:pt>
                <c:pt idx="9609">
                  <c:v>18.843824444444444</c:v>
                </c:pt>
                <c:pt idx="9610">
                  <c:v>18.844670555555556</c:v>
                </c:pt>
                <c:pt idx="9611">
                  <c:v>18.845516388888889</c:v>
                </c:pt>
                <c:pt idx="9612">
                  <c:v>18.846362777777777</c:v>
                </c:pt>
                <c:pt idx="9613">
                  <c:v>18.847218333333334</c:v>
                </c:pt>
                <c:pt idx="9614">
                  <c:v>18.848064166666667</c:v>
                </c:pt>
                <c:pt idx="9615">
                  <c:v>18.848911944444446</c:v>
                </c:pt>
                <c:pt idx="9616">
                  <c:v>18.849757777777779</c:v>
                </c:pt>
                <c:pt idx="9617">
                  <c:v>18.850603611111111</c:v>
                </c:pt>
                <c:pt idx="9618">
                  <c:v>18.851449722222224</c:v>
                </c:pt>
                <c:pt idx="9619">
                  <c:v>18.852295833333336</c:v>
                </c:pt>
                <c:pt idx="9620">
                  <c:v>18.853141944444445</c:v>
                </c:pt>
                <c:pt idx="9621">
                  <c:v>18.853987777777778</c:v>
                </c:pt>
                <c:pt idx="9622">
                  <c:v>18.854833611111111</c:v>
                </c:pt>
                <c:pt idx="9623">
                  <c:v>18.855679722222224</c:v>
                </c:pt>
                <c:pt idx="9624">
                  <c:v>18.856525555555557</c:v>
                </c:pt>
                <c:pt idx="9625">
                  <c:v>18.85737138888889</c:v>
                </c:pt>
                <c:pt idx="9626">
                  <c:v>18.858224166666666</c:v>
                </c:pt>
                <c:pt idx="9627">
                  <c:v>18.859070277777779</c:v>
                </c:pt>
                <c:pt idx="9628">
                  <c:v>18.859916388888891</c:v>
                </c:pt>
                <c:pt idx="9629">
                  <c:v>18.8607625</c:v>
                </c:pt>
                <c:pt idx="9630">
                  <c:v>18.861611388888889</c:v>
                </c:pt>
                <c:pt idx="9631">
                  <c:v>18.862457500000001</c:v>
                </c:pt>
                <c:pt idx="9632">
                  <c:v>18.863303333333334</c:v>
                </c:pt>
                <c:pt idx="9633">
                  <c:v>18.864149166666667</c:v>
                </c:pt>
                <c:pt idx="9634">
                  <c:v>18.864995555555559</c:v>
                </c:pt>
                <c:pt idx="9635">
                  <c:v>18.865842777777779</c:v>
                </c:pt>
                <c:pt idx="9636">
                  <c:v>18.866688888888888</c:v>
                </c:pt>
                <c:pt idx="9637">
                  <c:v>18.867534722222224</c:v>
                </c:pt>
                <c:pt idx="9638">
                  <c:v>18.868380833333333</c:v>
                </c:pt>
                <c:pt idx="9639">
                  <c:v>18.869233333333334</c:v>
                </c:pt>
                <c:pt idx="9640">
                  <c:v>18.870079444444446</c:v>
                </c:pt>
                <c:pt idx="9641">
                  <c:v>18.870925555555559</c:v>
                </c:pt>
                <c:pt idx="9642">
                  <c:v>18.871771388888888</c:v>
                </c:pt>
                <c:pt idx="9643">
                  <c:v>18.8726175</c:v>
                </c:pt>
                <c:pt idx="9644">
                  <c:v>18.873463333333333</c:v>
                </c:pt>
                <c:pt idx="9645">
                  <c:v>18.874309444444446</c:v>
                </c:pt>
                <c:pt idx="9646">
                  <c:v>18.875155277777779</c:v>
                </c:pt>
                <c:pt idx="9647">
                  <c:v>18.876004444444447</c:v>
                </c:pt>
                <c:pt idx="9648">
                  <c:v>18.876850555555556</c:v>
                </c:pt>
                <c:pt idx="9649">
                  <c:v>18.877696388888889</c:v>
                </c:pt>
                <c:pt idx="9650">
                  <c:v>18.878542500000002</c:v>
                </c:pt>
                <c:pt idx="9651">
                  <c:v>18.879388333333335</c:v>
                </c:pt>
                <c:pt idx="9652">
                  <c:v>18.880241111111111</c:v>
                </c:pt>
                <c:pt idx="9653">
                  <c:v>18.881086944444448</c:v>
                </c:pt>
                <c:pt idx="9654">
                  <c:v>18.881933055555557</c:v>
                </c:pt>
                <c:pt idx="9655">
                  <c:v>18.88277888888889</c:v>
                </c:pt>
                <c:pt idx="9656">
                  <c:v>18.883626666666668</c:v>
                </c:pt>
                <c:pt idx="9657">
                  <c:v>18.884472500000001</c:v>
                </c:pt>
                <c:pt idx="9658">
                  <c:v>18.885318333333334</c:v>
                </c:pt>
                <c:pt idx="9659">
                  <c:v>18.886164444444447</c:v>
                </c:pt>
                <c:pt idx="9660">
                  <c:v>18.88701027777778</c:v>
                </c:pt>
                <c:pt idx="9661">
                  <c:v>18.887856666666668</c:v>
                </c:pt>
                <c:pt idx="9662">
                  <c:v>18.888702500000001</c:v>
                </c:pt>
                <c:pt idx="9663">
                  <c:v>18.889548333333334</c:v>
                </c:pt>
                <c:pt idx="9664">
                  <c:v>18.890394444444446</c:v>
                </c:pt>
                <c:pt idx="9665">
                  <c:v>18.891250277777779</c:v>
                </c:pt>
                <c:pt idx="9666">
                  <c:v>18.892096111111112</c:v>
                </c:pt>
                <c:pt idx="9667">
                  <c:v>18.892942222222224</c:v>
                </c:pt>
                <c:pt idx="9668">
                  <c:v>18.893788055555557</c:v>
                </c:pt>
                <c:pt idx="9669">
                  <c:v>18.89463416666667</c:v>
                </c:pt>
                <c:pt idx="9670">
                  <c:v>18.895480277777779</c:v>
                </c:pt>
                <c:pt idx="9671">
                  <c:v>18.896326111111112</c:v>
                </c:pt>
                <c:pt idx="9672">
                  <c:v>18.897172222222224</c:v>
                </c:pt>
                <c:pt idx="9673">
                  <c:v>18.898018055555557</c:v>
                </c:pt>
                <c:pt idx="9674">
                  <c:v>18.89886388888889</c:v>
                </c:pt>
                <c:pt idx="9675">
                  <c:v>18.899710277777778</c:v>
                </c:pt>
                <c:pt idx="9676">
                  <c:v>18.900557500000001</c:v>
                </c:pt>
                <c:pt idx="9677">
                  <c:v>18.901403611111114</c:v>
                </c:pt>
                <c:pt idx="9678">
                  <c:v>18.90225638888889</c:v>
                </c:pt>
                <c:pt idx="9679">
                  <c:v>18.903102222222223</c:v>
                </c:pt>
                <c:pt idx="9680">
                  <c:v>18.903948055555556</c:v>
                </c:pt>
                <c:pt idx="9681">
                  <c:v>18.904794444444448</c:v>
                </c:pt>
                <c:pt idx="9682">
                  <c:v>18.905643333333334</c:v>
                </c:pt>
                <c:pt idx="9683">
                  <c:v>18.906489444444446</c:v>
                </c:pt>
                <c:pt idx="9684">
                  <c:v>18.907335277777779</c:v>
                </c:pt>
                <c:pt idx="9685">
                  <c:v>18.908181111111112</c:v>
                </c:pt>
                <c:pt idx="9686">
                  <c:v>18.909027222222221</c:v>
                </c:pt>
                <c:pt idx="9687">
                  <c:v>18.909873055555558</c:v>
                </c:pt>
                <c:pt idx="9688">
                  <c:v>18.910719166666667</c:v>
                </c:pt>
                <c:pt idx="9689">
                  <c:v>18.911565277777779</c:v>
                </c:pt>
                <c:pt idx="9690">
                  <c:v>18.912411111111112</c:v>
                </c:pt>
                <c:pt idx="9691">
                  <c:v>18.913263888888892</c:v>
                </c:pt>
                <c:pt idx="9692">
                  <c:v>18.914110000000001</c:v>
                </c:pt>
                <c:pt idx="9693">
                  <c:v>18.914955833333334</c:v>
                </c:pt>
                <c:pt idx="9694">
                  <c:v>18.915801666666667</c:v>
                </c:pt>
                <c:pt idx="9695">
                  <c:v>18.916647777777779</c:v>
                </c:pt>
                <c:pt idx="9696">
                  <c:v>18.917493611111112</c:v>
                </c:pt>
                <c:pt idx="9697">
                  <c:v>18.918341388888891</c:v>
                </c:pt>
                <c:pt idx="9698">
                  <c:v>18.919187222222224</c:v>
                </c:pt>
                <c:pt idx="9699">
                  <c:v>18.920040555555559</c:v>
                </c:pt>
                <c:pt idx="9700">
                  <c:v>18.920886388888889</c:v>
                </c:pt>
                <c:pt idx="9701">
                  <c:v>18.921732777777777</c:v>
                </c:pt>
                <c:pt idx="9702">
                  <c:v>18.922578611111113</c:v>
                </c:pt>
                <c:pt idx="9703">
                  <c:v>18.923424722222222</c:v>
                </c:pt>
                <c:pt idx="9704">
                  <c:v>18.924277500000002</c:v>
                </c:pt>
                <c:pt idx="9705">
                  <c:v>18.925123333333335</c:v>
                </c:pt>
                <c:pt idx="9706">
                  <c:v>18.925969166666668</c:v>
                </c:pt>
                <c:pt idx="9707">
                  <c:v>18.926815277777777</c:v>
                </c:pt>
                <c:pt idx="9708">
                  <c:v>18.927661111111114</c:v>
                </c:pt>
                <c:pt idx="9709">
                  <c:v>18.928507500000002</c:v>
                </c:pt>
                <c:pt idx="9710">
                  <c:v>18.929353333333335</c:v>
                </c:pt>
                <c:pt idx="9711">
                  <c:v>18.930199166666668</c:v>
                </c:pt>
                <c:pt idx="9712">
                  <c:v>18.931045277777777</c:v>
                </c:pt>
                <c:pt idx="9713">
                  <c:v>18.931891111111113</c:v>
                </c:pt>
                <c:pt idx="9714">
                  <c:v>18.932737222222222</c:v>
                </c:pt>
                <c:pt idx="9715">
                  <c:v>18.933583333333335</c:v>
                </c:pt>
                <c:pt idx="9716">
                  <c:v>18.934429166666668</c:v>
                </c:pt>
                <c:pt idx="9717">
                  <c:v>18.93528638888889</c:v>
                </c:pt>
                <c:pt idx="9718">
                  <c:v>18.936132499999999</c:v>
                </c:pt>
                <c:pt idx="9719">
                  <c:v>18.936978333333336</c:v>
                </c:pt>
                <c:pt idx="9720">
                  <c:v>18.937824444444445</c:v>
                </c:pt>
                <c:pt idx="9721">
                  <c:v>18.938670555555557</c:v>
                </c:pt>
                <c:pt idx="9722">
                  <c:v>18.93951638888889</c:v>
                </c:pt>
                <c:pt idx="9723">
                  <c:v>18.940362499999999</c:v>
                </c:pt>
                <c:pt idx="9724">
                  <c:v>18.941208333333336</c:v>
                </c:pt>
                <c:pt idx="9725">
                  <c:v>18.942054444444445</c:v>
                </c:pt>
                <c:pt idx="9726">
                  <c:v>18.942900277777781</c:v>
                </c:pt>
                <c:pt idx="9727">
                  <c:v>18.94374638888889</c:v>
                </c:pt>
                <c:pt idx="9728">
                  <c:v>18.944592499999999</c:v>
                </c:pt>
                <c:pt idx="9729">
                  <c:v>18.945438333333335</c:v>
                </c:pt>
                <c:pt idx="9730">
                  <c:v>18.946291111111112</c:v>
                </c:pt>
                <c:pt idx="9731">
                  <c:v>18.947136944444445</c:v>
                </c:pt>
                <c:pt idx="9732">
                  <c:v>18.947983055555557</c:v>
                </c:pt>
                <c:pt idx="9733">
                  <c:v>18.94882888888889</c:v>
                </c:pt>
                <c:pt idx="9734">
                  <c:v>18.949678055555559</c:v>
                </c:pt>
                <c:pt idx="9735">
                  <c:v>18.950523888888888</c:v>
                </c:pt>
                <c:pt idx="9736">
                  <c:v>18.951370000000001</c:v>
                </c:pt>
                <c:pt idx="9737">
                  <c:v>18.952216111111113</c:v>
                </c:pt>
                <c:pt idx="9738">
                  <c:v>18.953063333333333</c:v>
                </c:pt>
                <c:pt idx="9739">
                  <c:v>18.953909444444445</c:v>
                </c:pt>
                <c:pt idx="9740">
                  <c:v>18.954755277777778</c:v>
                </c:pt>
                <c:pt idx="9741">
                  <c:v>18.955601666666666</c:v>
                </c:pt>
                <c:pt idx="9742">
                  <c:v>18.956447500000003</c:v>
                </c:pt>
                <c:pt idx="9743">
                  <c:v>18.957300277777779</c:v>
                </c:pt>
                <c:pt idx="9744">
                  <c:v>18.958146111111112</c:v>
                </c:pt>
                <c:pt idx="9745">
                  <c:v>18.958992222222221</c:v>
                </c:pt>
                <c:pt idx="9746">
                  <c:v>18.959838055555558</c:v>
                </c:pt>
                <c:pt idx="9747">
                  <c:v>18.960683888888891</c:v>
                </c:pt>
                <c:pt idx="9748">
                  <c:v>18.961530000000003</c:v>
                </c:pt>
                <c:pt idx="9749">
                  <c:v>18.962376111111112</c:v>
                </c:pt>
                <c:pt idx="9750">
                  <c:v>18.963222222222221</c:v>
                </c:pt>
                <c:pt idx="9751">
                  <c:v>18.964068055555558</c:v>
                </c:pt>
                <c:pt idx="9752">
                  <c:v>18.964917222222223</c:v>
                </c:pt>
                <c:pt idx="9753">
                  <c:v>18.965763055555556</c:v>
                </c:pt>
                <c:pt idx="9754">
                  <c:v>18.966608888888892</c:v>
                </c:pt>
                <c:pt idx="9755">
                  <c:v>18.967455277777781</c:v>
                </c:pt>
                <c:pt idx="9756">
                  <c:v>18.968307777777781</c:v>
                </c:pt>
                <c:pt idx="9757">
                  <c:v>18.96915388888889</c:v>
                </c:pt>
                <c:pt idx="9758">
                  <c:v>18.970001388888889</c:v>
                </c:pt>
                <c:pt idx="9759">
                  <c:v>18.970847222222226</c:v>
                </c:pt>
                <c:pt idx="9760">
                  <c:v>18.971693055555555</c:v>
                </c:pt>
                <c:pt idx="9761">
                  <c:v>18.972539444444443</c:v>
                </c:pt>
                <c:pt idx="9762">
                  <c:v>18.97338527777778</c:v>
                </c:pt>
                <c:pt idx="9763">
                  <c:v>18.974231111111113</c:v>
                </c:pt>
                <c:pt idx="9764">
                  <c:v>18.975077222222225</c:v>
                </c:pt>
                <c:pt idx="9765">
                  <c:v>18.975923055555555</c:v>
                </c:pt>
                <c:pt idx="9766">
                  <c:v>18.976769166666667</c:v>
                </c:pt>
                <c:pt idx="9767">
                  <c:v>18.977615</c:v>
                </c:pt>
                <c:pt idx="9768">
                  <c:v>18.978461111111113</c:v>
                </c:pt>
                <c:pt idx="9769">
                  <c:v>18.979316944444445</c:v>
                </c:pt>
                <c:pt idx="9770">
                  <c:v>18.980162777777778</c:v>
                </c:pt>
                <c:pt idx="9771">
                  <c:v>18.981008888888891</c:v>
                </c:pt>
                <c:pt idx="9772">
                  <c:v>18.981855000000003</c:v>
                </c:pt>
                <c:pt idx="9773">
                  <c:v>18.982700833333332</c:v>
                </c:pt>
                <c:pt idx="9774">
                  <c:v>18.983546666666669</c:v>
                </c:pt>
                <c:pt idx="9775">
                  <c:v>18.984392777777778</c:v>
                </c:pt>
                <c:pt idx="9776">
                  <c:v>18.985238611111114</c:v>
                </c:pt>
                <c:pt idx="9777">
                  <c:v>18.986084722222223</c:v>
                </c:pt>
                <c:pt idx="9778">
                  <c:v>18.986930833333332</c:v>
                </c:pt>
                <c:pt idx="9779">
                  <c:v>18.987778055555559</c:v>
                </c:pt>
                <c:pt idx="9780">
                  <c:v>18.988624166666668</c:v>
                </c:pt>
                <c:pt idx="9781">
                  <c:v>18.989470277777777</c:v>
                </c:pt>
                <c:pt idx="9782">
                  <c:v>18.990322777777777</c:v>
                </c:pt>
                <c:pt idx="9783">
                  <c:v>18.99116888888889</c:v>
                </c:pt>
                <c:pt idx="9784">
                  <c:v>18.992015000000002</c:v>
                </c:pt>
                <c:pt idx="9785">
                  <c:v>18.992860833333335</c:v>
                </c:pt>
                <c:pt idx="9786">
                  <c:v>18.99371</c:v>
                </c:pt>
                <c:pt idx="9787">
                  <c:v>18.994555833333337</c:v>
                </c:pt>
                <c:pt idx="9788">
                  <c:v>18.995401944444446</c:v>
                </c:pt>
                <c:pt idx="9789">
                  <c:v>18.996247777777779</c:v>
                </c:pt>
                <c:pt idx="9790">
                  <c:v>18.99709416666667</c:v>
                </c:pt>
                <c:pt idx="9791">
                  <c:v>18.99794</c:v>
                </c:pt>
                <c:pt idx="9792">
                  <c:v>18.998785833333336</c:v>
                </c:pt>
                <c:pt idx="9793">
                  <c:v>18.999631944444445</c:v>
                </c:pt>
                <c:pt idx="9794">
                  <c:v>19.000477777777778</c:v>
                </c:pt>
                <c:pt idx="9795">
                  <c:v>19.001330555555555</c:v>
                </c:pt>
                <c:pt idx="9796">
                  <c:v>19.002176388888891</c:v>
                </c:pt>
                <c:pt idx="9797">
                  <c:v>19.0030225</c:v>
                </c:pt>
                <c:pt idx="9798">
                  <c:v>19.003868611111113</c:v>
                </c:pt>
                <c:pt idx="9799">
                  <c:v>19.004720555555558</c:v>
                </c:pt>
                <c:pt idx="9800">
                  <c:v>19.005566388888891</c:v>
                </c:pt>
                <c:pt idx="9801">
                  <c:v>19.006412500000003</c:v>
                </c:pt>
                <c:pt idx="9802">
                  <c:v>19.007258333333333</c:v>
                </c:pt>
                <c:pt idx="9803">
                  <c:v>19.008104166666669</c:v>
                </c:pt>
                <c:pt idx="9804">
                  <c:v>19.008953333333334</c:v>
                </c:pt>
                <c:pt idx="9805">
                  <c:v>19.009799444444447</c:v>
                </c:pt>
                <c:pt idx="9806">
                  <c:v>19.010645555555556</c:v>
                </c:pt>
                <c:pt idx="9807">
                  <c:v>19.011491388888892</c:v>
                </c:pt>
                <c:pt idx="9808">
                  <c:v>19.012344166666669</c:v>
                </c:pt>
                <c:pt idx="9809">
                  <c:v>19.013190277777781</c:v>
                </c:pt>
                <c:pt idx="9810">
                  <c:v>19.01403611111111</c:v>
                </c:pt>
                <c:pt idx="9811">
                  <c:v>19.014881944444447</c:v>
                </c:pt>
                <c:pt idx="9812">
                  <c:v>19.015728055555556</c:v>
                </c:pt>
                <c:pt idx="9813">
                  <c:v>19.016573888888892</c:v>
                </c:pt>
                <c:pt idx="9814">
                  <c:v>19.017419722222222</c:v>
                </c:pt>
                <c:pt idx="9815">
                  <c:v>19.01826611111111</c:v>
                </c:pt>
                <c:pt idx="9816">
                  <c:v>19.019111944444447</c:v>
                </c:pt>
                <c:pt idx="9817">
                  <c:v>19.019958055555556</c:v>
                </c:pt>
                <c:pt idx="9818">
                  <c:v>19.020803888888892</c:v>
                </c:pt>
                <c:pt idx="9819">
                  <c:v>19.021649722222222</c:v>
                </c:pt>
                <c:pt idx="9820">
                  <c:v>19.022494999999999</c:v>
                </c:pt>
                <c:pt idx="9821">
                  <c:v>19.023340833333336</c:v>
                </c:pt>
                <c:pt idx="9822">
                  <c:v>19.024196666666668</c:v>
                </c:pt>
                <c:pt idx="9823">
                  <c:v>19.025042777777777</c:v>
                </c:pt>
                <c:pt idx="9824">
                  <c:v>19.025888611111114</c:v>
                </c:pt>
                <c:pt idx="9825">
                  <c:v>19.026734722222223</c:v>
                </c:pt>
                <c:pt idx="9826">
                  <c:v>19.027580833333335</c:v>
                </c:pt>
                <c:pt idx="9827">
                  <c:v>19.028426666666668</c:v>
                </c:pt>
                <c:pt idx="9828">
                  <c:v>19.029272777777777</c:v>
                </c:pt>
                <c:pt idx="9829">
                  <c:v>19.030118611111114</c:v>
                </c:pt>
                <c:pt idx="9830">
                  <c:v>19.030964722222222</c:v>
                </c:pt>
                <c:pt idx="9831">
                  <c:v>19.031810833333335</c:v>
                </c:pt>
                <c:pt idx="9832">
                  <c:v>19.032656666666668</c:v>
                </c:pt>
                <c:pt idx="9833">
                  <c:v>19.033502500000001</c:v>
                </c:pt>
                <c:pt idx="9834">
                  <c:v>19.034348611111113</c:v>
                </c:pt>
                <c:pt idx="9835">
                  <c:v>19.03520138888889</c:v>
                </c:pt>
                <c:pt idx="9836">
                  <c:v>19.036047222222223</c:v>
                </c:pt>
                <c:pt idx="9837">
                  <c:v>19.036893333333335</c:v>
                </c:pt>
                <c:pt idx="9838">
                  <c:v>19.037739444444448</c:v>
                </c:pt>
                <c:pt idx="9839">
                  <c:v>19.038585277777777</c:v>
                </c:pt>
                <c:pt idx="9840">
                  <c:v>19.039435833333336</c:v>
                </c:pt>
                <c:pt idx="9841">
                  <c:v>19.040281666666665</c:v>
                </c:pt>
                <c:pt idx="9842">
                  <c:v>19.04113388888889</c:v>
                </c:pt>
                <c:pt idx="9843">
                  <c:v>19.041980000000002</c:v>
                </c:pt>
                <c:pt idx="9844">
                  <c:v>19.042825833333335</c:v>
                </c:pt>
                <c:pt idx="9845">
                  <c:v>19.043671944444448</c:v>
                </c:pt>
                <c:pt idx="9846">
                  <c:v>19.044518055555557</c:v>
                </c:pt>
                <c:pt idx="9847">
                  <c:v>19.04536388888889</c:v>
                </c:pt>
                <c:pt idx="9848">
                  <c:v>19.046221111111112</c:v>
                </c:pt>
                <c:pt idx="9849">
                  <c:v>19.047066944444445</c:v>
                </c:pt>
                <c:pt idx="9850">
                  <c:v>19.047912777777778</c:v>
                </c:pt>
                <c:pt idx="9851">
                  <c:v>19.048758888888891</c:v>
                </c:pt>
                <c:pt idx="9852">
                  <c:v>19.049605</c:v>
                </c:pt>
                <c:pt idx="9853">
                  <c:v>19.050450833333336</c:v>
                </c:pt>
                <c:pt idx="9854">
                  <c:v>19.051296944444445</c:v>
                </c:pt>
                <c:pt idx="9855">
                  <c:v>19.052142777777778</c:v>
                </c:pt>
                <c:pt idx="9856">
                  <c:v>19.052988888888891</c:v>
                </c:pt>
                <c:pt idx="9857">
                  <c:v>19.05383777777778</c:v>
                </c:pt>
                <c:pt idx="9858">
                  <c:v>19.054683888888889</c:v>
                </c:pt>
                <c:pt idx="9859">
                  <c:v>19.055530000000001</c:v>
                </c:pt>
                <c:pt idx="9860">
                  <c:v>19.056377500000004</c:v>
                </c:pt>
                <c:pt idx="9861">
                  <c:v>19.057230000000001</c:v>
                </c:pt>
                <c:pt idx="9862">
                  <c:v>19.058076111111113</c:v>
                </c:pt>
                <c:pt idx="9863">
                  <c:v>19.058921944444446</c:v>
                </c:pt>
                <c:pt idx="9864">
                  <c:v>19.059768055555558</c:v>
                </c:pt>
                <c:pt idx="9865">
                  <c:v>19.060614166666667</c:v>
                </c:pt>
                <c:pt idx="9866">
                  <c:v>19.06146</c:v>
                </c:pt>
                <c:pt idx="9867">
                  <c:v>19.062306111111113</c:v>
                </c:pt>
                <c:pt idx="9868">
                  <c:v>19.063151944444446</c:v>
                </c:pt>
                <c:pt idx="9869">
                  <c:v>19.063998055555558</c:v>
                </c:pt>
                <c:pt idx="9870">
                  <c:v>19.064843888888888</c:v>
                </c:pt>
                <c:pt idx="9871">
                  <c:v>19.065690000000004</c:v>
                </c:pt>
                <c:pt idx="9872">
                  <c:v>19.066536111111112</c:v>
                </c:pt>
                <c:pt idx="9873">
                  <c:v>19.067381944444445</c:v>
                </c:pt>
                <c:pt idx="9874">
                  <c:v>19.068237500000002</c:v>
                </c:pt>
                <c:pt idx="9875">
                  <c:v>19.06908388888889</c:v>
                </c:pt>
                <c:pt idx="9876">
                  <c:v>19.069929722222223</c:v>
                </c:pt>
                <c:pt idx="9877">
                  <c:v>19.070775555555556</c:v>
                </c:pt>
                <c:pt idx="9878">
                  <c:v>19.071621666666665</c:v>
                </c:pt>
                <c:pt idx="9879">
                  <c:v>19.072467500000002</c:v>
                </c:pt>
                <c:pt idx="9880">
                  <c:v>19.07331388888889</c:v>
                </c:pt>
                <c:pt idx="9881">
                  <c:v>19.07416111111111</c:v>
                </c:pt>
                <c:pt idx="9882">
                  <c:v>19.075006944444446</c:v>
                </c:pt>
                <c:pt idx="9883">
                  <c:v>19.075853055555555</c:v>
                </c:pt>
                <c:pt idx="9884">
                  <c:v>19.076698888888892</c:v>
                </c:pt>
                <c:pt idx="9885">
                  <c:v>19.07754527777778</c:v>
                </c:pt>
                <c:pt idx="9886">
                  <c:v>19.078391111111113</c:v>
                </c:pt>
                <c:pt idx="9887">
                  <c:v>19.07924361111111</c:v>
                </c:pt>
                <c:pt idx="9888">
                  <c:v>19.080089722222223</c:v>
                </c:pt>
                <c:pt idx="9889">
                  <c:v>19.080935833333335</c:v>
                </c:pt>
                <c:pt idx="9890">
                  <c:v>19.081781666666668</c:v>
                </c:pt>
                <c:pt idx="9891">
                  <c:v>19.082630833333333</c:v>
                </c:pt>
                <c:pt idx="9892">
                  <c:v>19.08347666666667</c:v>
                </c:pt>
                <c:pt idx="9893">
                  <c:v>19.084322499999999</c:v>
                </c:pt>
                <c:pt idx="9894">
                  <c:v>19.085168611111111</c:v>
                </c:pt>
                <c:pt idx="9895">
                  <c:v>19.086014722222224</c:v>
                </c:pt>
                <c:pt idx="9896">
                  <c:v>19.086860833333333</c:v>
                </c:pt>
                <c:pt idx="9897">
                  <c:v>19.087706666666669</c:v>
                </c:pt>
                <c:pt idx="9898">
                  <c:v>19.088552499999999</c:v>
                </c:pt>
                <c:pt idx="9899">
                  <c:v>19.089398611111115</c:v>
                </c:pt>
                <c:pt idx="9900">
                  <c:v>19.090251388888888</c:v>
                </c:pt>
                <c:pt idx="9901">
                  <c:v>19.091098611111114</c:v>
                </c:pt>
                <c:pt idx="9902">
                  <c:v>19.091945000000003</c:v>
                </c:pt>
                <c:pt idx="9903">
                  <c:v>19.092790833333332</c:v>
                </c:pt>
                <c:pt idx="9904">
                  <c:v>19.093636666666669</c:v>
                </c:pt>
                <c:pt idx="9905">
                  <c:v>19.094482777777777</c:v>
                </c:pt>
                <c:pt idx="9906">
                  <c:v>19.095328611111114</c:v>
                </c:pt>
                <c:pt idx="9907">
                  <c:v>19.096174444444443</c:v>
                </c:pt>
                <c:pt idx="9908">
                  <c:v>19.097020833333335</c:v>
                </c:pt>
                <c:pt idx="9909">
                  <c:v>19.097869722222221</c:v>
                </c:pt>
                <c:pt idx="9910">
                  <c:v>19.098715833333337</c:v>
                </c:pt>
                <c:pt idx="9911">
                  <c:v>19.099561666666666</c:v>
                </c:pt>
                <c:pt idx="9912">
                  <c:v>19.100407777777779</c:v>
                </c:pt>
                <c:pt idx="9913">
                  <c:v>19.101260555555555</c:v>
                </c:pt>
                <c:pt idx="9914">
                  <c:v>19.102106388888892</c:v>
                </c:pt>
                <c:pt idx="9915">
                  <c:v>19.102952222222221</c:v>
                </c:pt>
                <c:pt idx="9916">
                  <c:v>19.103798333333334</c:v>
                </c:pt>
                <c:pt idx="9917">
                  <c:v>19.104644444444446</c:v>
                </c:pt>
                <c:pt idx="9918">
                  <c:v>19.105490277777779</c:v>
                </c:pt>
                <c:pt idx="9919">
                  <c:v>19.106336388888892</c:v>
                </c:pt>
                <c:pt idx="9920">
                  <c:v>19.107182222222221</c:v>
                </c:pt>
                <c:pt idx="9921">
                  <c:v>19.108028333333337</c:v>
                </c:pt>
                <c:pt idx="9922">
                  <c:v>19.108875833333336</c:v>
                </c:pt>
                <c:pt idx="9923">
                  <c:v>19.109721666666665</c:v>
                </c:pt>
                <c:pt idx="9924">
                  <c:v>19.110567777777781</c:v>
                </c:pt>
                <c:pt idx="9925">
                  <c:v>19.111413611111111</c:v>
                </c:pt>
                <c:pt idx="9926">
                  <c:v>19.112269444444443</c:v>
                </c:pt>
                <c:pt idx="9927">
                  <c:v>19.113115555555556</c:v>
                </c:pt>
                <c:pt idx="9928">
                  <c:v>19.113961388888889</c:v>
                </c:pt>
                <c:pt idx="9929">
                  <c:v>19.114807500000001</c:v>
                </c:pt>
                <c:pt idx="9930">
                  <c:v>19.115653333333334</c:v>
                </c:pt>
                <c:pt idx="9931">
                  <c:v>19.116499444444443</c:v>
                </c:pt>
                <c:pt idx="9932">
                  <c:v>19.117345555555559</c:v>
                </c:pt>
                <c:pt idx="9933">
                  <c:v>19.118191388888889</c:v>
                </c:pt>
                <c:pt idx="9934">
                  <c:v>19.119037222222225</c:v>
                </c:pt>
                <c:pt idx="9935">
                  <c:v>19.119883333333334</c:v>
                </c:pt>
                <c:pt idx="9936">
                  <c:v>19.120729166666667</c:v>
                </c:pt>
                <c:pt idx="9937">
                  <c:v>19.121575555555559</c:v>
                </c:pt>
                <c:pt idx="9938">
                  <c:v>19.122421388888888</c:v>
                </c:pt>
                <c:pt idx="9939">
                  <c:v>19.123274166666668</c:v>
                </c:pt>
                <c:pt idx="9940">
                  <c:v>19.124120000000001</c:v>
                </c:pt>
                <c:pt idx="9941">
                  <c:v>19.124966111111114</c:v>
                </c:pt>
                <c:pt idx="9942">
                  <c:v>19.125813333333333</c:v>
                </c:pt>
                <c:pt idx="9943">
                  <c:v>19.126662500000002</c:v>
                </c:pt>
                <c:pt idx="9944">
                  <c:v>19.127508333333335</c:v>
                </c:pt>
                <c:pt idx="9945">
                  <c:v>19.128354722222223</c:v>
                </c:pt>
                <c:pt idx="9946">
                  <c:v>19.129200555555556</c:v>
                </c:pt>
                <c:pt idx="9947">
                  <c:v>19.130046388888889</c:v>
                </c:pt>
                <c:pt idx="9948">
                  <c:v>19.130892500000002</c:v>
                </c:pt>
                <c:pt idx="9949">
                  <c:v>19.131738333333335</c:v>
                </c:pt>
                <c:pt idx="9950">
                  <c:v>19.132584166666668</c:v>
                </c:pt>
                <c:pt idx="9951">
                  <c:v>19.133430555555556</c:v>
                </c:pt>
                <c:pt idx="9952">
                  <c:v>19.134283055555557</c:v>
                </c:pt>
                <c:pt idx="9953">
                  <c:v>19.135129166666665</c:v>
                </c:pt>
                <c:pt idx="9954">
                  <c:v>19.135975277777781</c:v>
                </c:pt>
                <c:pt idx="9955">
                  <c:v>19.136821111111111</c:v>
                </c:pt>
                <c:pt idx="9956">
                  <c:v>19.137666944444447</c:v>
                </c:pt>
                <c:pt idx="9957">
                  <c:v>19.138513055555556</c:v>
                </c:pt>
                <c:pt idx="9958">
                  <c:v>19.139358888888889</c:v>
                </c:pt>
                <c:pt idx="9959">
                  <c:v>19.140205277777781</c:v>
                </c:pt>
                <c:pt idx="9960">
                  <c:v>19.141051111111111</c:v>
                </c:pt>
                <c:pt idx="9961">
                  <c:v>19.141900277777779</c:v>
                </c:pt>
                <c:pt idx="9962">
                  <c:v>19.142746111111112</c:v>
                </c:pt>
                <c:pt idx="9963">
                  <c:v>19.143593333333335</c:v>
                </c:pt>
                <c:pt idx="9964">
                  <c:v>19.144439444444444</c:v>
                </c:pt>
                <c:pt idx="9965">
                  <c:v>19.145292222222224</c:v>
                </c:pt>
                <c:pt idx="9966">
                  <c:v>19.146138055555557</c:v>
                </c:pt>
                <c:pt idx="9967">
                  <c:v>19.14698416666667</c:v>
                </c:pt>
                <c:pt idx="9968">
                  <c:v>19.147830277777778</c:v>
                </c:pt>
                <c:pt idx="9969">
                  <c:v>19.148676111111111</c:v>
                </c:pt>
                <c:pt idx="9970">
                  <c:v>19.149522222222224</c:v>
                </c:pt>
                <c:pt idx="9971">
                  <c:v>19.150368055555557</c:v>
                </c:pt>
                <c:pt idx="9972">
                  <c:v>19.15121388888889</c:v>
                </c:pt>
                <c:pt idx="9973">
                  <c:v>19.152060277777778</c:v>
                </c:pt>
                <c:pt idx="9974">
                  <c:v>19.152906111111115</c:v>
                </c:pt>
                <c:pt idx="9975">
                  <c:v>19.153752222222224</c:v>
                </c:pt>
                <c:pt idx="9976">
                  <c:v>19.154598055555557</c:v>
                </c:pt>
                <c:pt idx="9977">
                  <c:v>19.15544388888889</c:v>
                </c:pt>
                <c:pt idx="9978">
                  <c:v>19.156299722222222</c:v>
                </c:pt>
                <c:pt idx="9979">
                  <c:v>19.157145833333335</c:v>
                </c:pt>
                <c:pt idx="9980">
                  <c:v>19.157991666666668</c:v>
                </c:pt>
                <c:pt idx="9981">
                  <c:v>19.158837777777777</c:v>
                </c:pt>
                <c:pt idx="9982">
                  <c:v>19.159683611111113</c:v>
                </c:pt>
                <c:pt idx="9983">
                  <c:v>19.160531388888892</c:v>
                </c:pt>
                <c:pt idx="9984">
                  <c:v>19.161377222222221</c:v>
                </c:pt>
                <c:pt idx="9985">
                  <c:v>19.162223055555557</c:v>
                </c:pt>
                <c:pt idx="9986">
                  <c:v>19.163069166666666</c:v>
                </c:pt>
                <c:pt idx="9987">
                  <c:v>19.163915000000003</c:v>
                </c:pt>
                <c:pt idx="9988">
                  <c:v>19.164761111111112</c:v>
                </c:pt>
                <c:pt idx="9989">
                  <c:v>19.165607222222224</c:v>
                </c:pt>
                <c:pt idx="9990">
                  <c:v>19.166453055555557</c:v>
                </c:pt>
                <c:pt idx="9991">
                  <c:v>19.167305833333334</c:v>
                </c:pt>
                <c:pt idx="9992">
                  <c:v>19.168151944444446</c:v>
                </c:pt>
                <c:pt idx="9993">
                  <c:v>19.168997777777779</c:v>
                </c:pt>
                <c:pt idx="9994">
                  <c:v>19.169843611111112</c:v>
                </c:pt>
                <c:pt idx="9995">
                  <c:v>19.17069</c:v>
                </c:pt>
                <c:pt idx="9996">
                  <c:v>19.17153888888889</c:v>
                </c:pt>
                <c:pt idx="9997">
                  <c:v>19.172385000000002</c:v>
                </c:pt>
                <c:pt idx="9998">
                  <c:v>19.173230833333335</c:v>
                </c:pt>
                <c:pt idx="9999">
                  <c:v>19.174076666666668</c:v>
                </c:pt>
                <c:pt idx="10000">
                  <c:v>19.17492277777778</c:v>
                </c:pt>
                <c:pt idx="10001">
                  <c:v>19.17576861111111</c:v>
                </c:pt>
                <c:pt idx="10002">
                  <c:v>19.176615000000002</c:v>
                </c:pt>
                <c:pt idx="10003">
                  <c:v>19.177460833333335</c:v>
                </c:pt>
                <c:pt idx="10004">
                  <c:v>19.178319166666668</c:v>
                </c:pt>
                <c:pt idx="10005">
                  <c:v>19.179165277777777</c:v>
                </c:pt>
                <c:pt idx="10006">
                  <c:v>19.180011111111114</c:v>
                </c:pt>
                <c:pt idx="10007">
                  <c:v>19.180857500000002</c:v>
                </c:pt>
                <c:pt idx="10008">
                  <c:v>19.181703333333335</c:v>
                </c:pt>
                <c:pt idx="10009">
                  <c:v>19.182549166666668</c:v>
                </c:pt>
                <c:pt idx="10010">
                  <c:v>19.183395277777777</c:v>
                </c:pt>
                <c:pt idx="10011">
                  <c:v>19.184241111111113</c:v>
                </c:pt>
                <c:pt idx="10012">
                  <c:v>19.185086944444446</c:v>
                </c:pt>
                <c:pt idx="10013">
                  <c:v>19.185936111111111</c:v>
                </c:pt>
                <c:pt idx="10014">
                  <c:v>19.186781944444448</c:v>
                </c:pt>
                <c:pt idx="10015">
                  <c:v>19.187628333333336</c:v>
                </c:pt>
                <c:pt idx="10016">
                  <c:v>19.188474166666666</c:v>
                </c:pt>
                <c:pt idx="10017">
                  <c:v>19.189326944444446</c:v>
                </c:pt>
                <c:pt idx="10018">
                  <c:v>19.190173055555555</c:v>
                </c:pt>
                <c:pt idx="10019">
                  <c:v>19.191018888888891</c:v>
                </c:pt>
                <c:pt idx="10020">
                  <c:v>19.191864722222224</c:v>
                </c:pt>
                <c:pt idx="10021">
                  <c:v>19.192710833333336</c:v>
                </c:pt>
                <c:pt idx="10022">
                  <c:v>19.193556666666666</c:v>
                </c:pt>
                <c:pt idx="10023">
                  <c:v>19.194402500000002</c:v>
                </c:pt>
                <c:pt idx="10024">
                  <c:v>19.195250277777781</c:v>
                </c:pt>
                <c:pt idx="10025">
                  <c:v>19.19609611111111</c:v>
                </c:pt>
                <c:pt idx="10026">
                  <c:v>19.196942222222223</c:v>
                </c:pt>
                <c:pt idx="10027">
                  <c:v>19.197788055555556</c:v>
                </c:pt>
                <c:pt idx="10028">
                  <c:v>19.198634166666668</c:v>
                </c:pt>
                <c:pt idx="10029">
                  <c:v>19.199480277777781</c:v>
                </c:pt>
                <c:pt idx="10030">
                  <c:v>19.200335833333334</c:v>
                </c:pt>
                <c:pt idx="10031">
                  <c:v>19.201181944444446</c:v>
                </c:pt>
                <c:pt idx="10032">
                  <c:v>19.202028055555559</c:v>
                </c:pt>
                <c:pt idx="10033">
                  <c:v>19.202873888888888</c:v>
                </c:pt>
                <c:pt idx="10034">
                  <c:v>19.203720000000001</c:v>
                </c:pt>
                <c:pt idx="10035">
                  <c:v>19.204565833333334</c:v>
                </c:pt>
                <c:pt idx="10036">
                  <c:v>19.20541166666667</c:v>
                </c:pt>
                <c:pt idx="10037">
                  <c:v>19.206258055555558</c:v>
                </c:pt>
                <c:pt idx="10038">
                  <c:v>19.207103888888888</c:v>
                </c:pt>
                <c:pt idx="10039">
                  <c:v>19.207949722222224</c:v>
                </c:pt>
                <c:pt idx="10040">
                  <c:v>19.208795833333333</c:v>
                </c:pt>
                <c:pt idx="10041">
                  <c:v>19.20964166666667</c:v>
                </c:pt>
                <c:pt idx="10042">
                  <c:v>19.210487777777779</c:v>
                </c:pt>
                <c:pt idx="10043">
                  <c:v>19.211340555555559</c:v>
                </c:pt>
                <c:pt idx="10044">
                  <c:v>19.212186388888888</c:v>
                </c:pt>
                <c:pt idx="10045">
                  <c:v>19.213033888888891</c:v>
                </c:pt>
                <c:pt idx="10046">
                  <c:v>19.213880000000003</c:v>
                </c:pt>
                <c:pt idx="10047">
                  <c:v>19.214725833333333</c:v>
                </c:pt>
                <c:pt idx="10048">
                  <c:v>19.215575000000001</c:v>
                </c:pt>
                <c:pt idx="10049">
                  <c:v>19.216420833333334</c:v>
                </c:pt>
                <c:pt idx="10050">
                  <c:v>19.217266944444447</c:v>
                </c:pt>
                <c:pt idx="10051">
                  <c:v>19.218113055555555</c:v>
                </c:pt>
                <c:pt idx="10052">
                  <c:v>19.218958888888892</c:v>
                </c:pt>
                <c:pt idx="10053">
                  <c:v>19.219805000000001</c:v>
                </c:pt>
                <c:pt idx="10054">
                  <c:v>19.220650833333334</c:v>
                </c:pt>
                <c:pt idx="10055">
                  <c:v>19.221496666666667</c:v>
                </c:pt>
                <c:pt idx="10056">
                  <c:v>19.222349444444447</c:v>
                </c:pt>
                <c:pt idx="10057">
                  <c:v>19.223195555555556</c:v>
                </c:pt>
                <c:pt idx="10058">
                  <c:v>19.224041388888892</c:v>
                </c:pt>
                <c:pt idx="10059">
                  <c:v>19.224887777777781</c:v>
                </c:pt>
                <c:pt idx="10060">
                  <c:v>19.22573361111111</c:v>
                </c:pt>
                <c:pt idx="10061">
                  <c:v>19.226579444444447</c:v>
                </c:pt>
                <c:pt idx="10062">
                  <c:v>19.227425555555556</c:v>
                </c:pt>
                <c:pt idx="10063">
                  <c:v>19.228271388888892</c:v>
                </c:pt>
                <c:pt idx="10064">
                  <c:v>19.229117222222222</c:v>
                </c:pt>
                <c:pt idx="10065">
                  <c:v>19.229968055555556</c:v>
                </c:pt>
                <c:pt idx="10066">
                  <c:v>19.230814166666669</c:v>
                </c:pt>
                <c:pt idx="10067">
                  <c:v>19.231660000000002</c:v>
                </c:pt>
                <c:pt idx="10068">
                  <c:v>19.232505833333335</c:v>
                </c:pt>
                <c:pt idx="10069">
                  <c:v>19.233358611111115</c:v>
                </c:pt>
                <c:pt idx="10070">
                  <c:v>19.234204722222223</c:v>
                </c:pt>
                <c:pt idx="10071">
                  <c:v>19.235050555555556</c:v>
                </c:pt>
                <c:pt idx="10072">
                  <c:v>19.235896388888889</c:v>
                </c:pt>
                <c:pt idx="10073">
                  <c:v>19.236742777777778</c:v>
                </c:pt>
                <c:pt idx="10074">
                  <c:v>19.237588611111114</c:v>
                </c:pt>
                <c:pt idx="10075">
                  <c:v>19.238434722222223</c:v>
                </c:pt>
                <c:pt idx="10076">
                  <c:v>19.239280555555556</c:v>
                </c:pt>
                <c:pt idx="10077">
                  <c:v>19.240126388888889</c:v>
                </c:pt>
                <c:pt idx="10078">
                  <c:v>19.240972777777777</c:v>
                </c:pt>
                <c:pt idx="10079">
                  <c:v>19.241818611111114</c:v>
                </c:pt>
                <c:pt idx="10080">
                  <c:v>19.242664722222223</c:v>
                </c:pt>
                <c:pt idx="10081">
                  <c:v>19.243510555555556</c:v>
                </c:pt>
                <c:pt idx="10082">
                  <c:v>19.244363333333332</c:v>
                </c:pt>
                <c:pt idx="10083">
                  <c:v>19.245212222222221</c:v>
                </c:pt>
                <c:pt idx="10084">
                  <c:v>19.246058333333334</c:v>
                </c:pt>
                <c:pt idx="10085">
                  <c:v>19.246904166666667</c:v>
                </c:pt>
                <c:pt idx="10086">
                  <c:v>19.247751944444445</c:v>
                </c:pt>
                <c:pt idx="10087">
                  <c:v>19.248597777777778</c:v>
                </c:pt>
                <c:pt idx="10088">
                  <c:v>19.249443888888891</c:v>
                </c:pt>
                <c:pt idx="10089">
                  <c:v>19.250289722222224</c:v>
                </c:pt>
                <c:pt idx="10090">
                  <c:v>19.251135555555557</c:v>
                </c:pt>
                <c:pt idx="10091">
                  <c:v>19.251981666666666</c:v>
                </c:pt>
                <c:pt idx="10092">
                  <c:v>19.252827777777778</c:v>
                </c:pt>
                <c:pt idx="10093">
                  <c:v>19.253673611111111</c:v>
                </c:pt>
                <c:pt idx="10094">
                  <c:v>19.254519722222224</c:v>
                </c:pt>
                <c:pt idx="10095">
                  <c:v>19.2553725</c:v>
                </c:pt>
                <c:pt idx="10096">
                  <c:v>19.256218333333337</c:v>
                </c:pt>
                <c:pt idx="10097">
                  <c:v>19.257064166666666</c:v>
                </c:pt>
                <c:pt idx="10098">
                  <c:v>19.257910277777778</c:v>
                </c:pt>
                <c:pt idx="10099">
                  <c:v>19.258756111111111</c:v>
                </c:pt>
                <c:pt idx="10100">
                  <c:v>19.25960527777778</c:v>
                </c:pt>
                <c:pt idx="10101">
                  <c:v>19.260451111111113</c:v>
                </c:pt>
                <c:pt idx="10102">
                  <c:v>19.261297500000001</c:v>
                </c:pt>
                <c:pt idx="10103">
                  <c:v>19.262143333333334</c:v>
                </c:pt>
                <c:pt idx="10104">
                  <c:v>19.262989166666667</c:v>
                </c:pt>
                <c:pt idx="10105">
                  <c:v>19.26383527777778</c:v>
                </c:pt>
                <c:pt idx="10106">
                  <c:v>19.264682777777779</c:v>
                </c:pt>
                <c:pt idx="10107">
                  <c:v>19.265528888888888</c:v>
                </c:pt>
                <c:pt idx="10108">
                  <c:v>19.266381666666668</c:v>
                </c:pt>
                <c:pt idx="10109">
                  <c:v>19.267227500000001</c:v>
                </c:pt>
                <c:pt idx="10110">
                  <c:v>19.268073333333334</c:v>
                </c:pt>
                <c:pt idx="10111">
                  <c:v>19.268919444444446</c:v>
                </c:pt>
                <c:pt idx="10112">
                  <c:v>19.269765277777779</c:v>
                </c:pt>
                <c:pt idx="10113">
                  <c:v>19.270611388888888</c:v>
                </c:pt>
                <c:pt idx="10114">
                  <c:v>19.2714575</c:v>
                </c:pt>
                <c:pt idx="10115">
                  <c:v>19.272303333333333</c:v>
                </c:pt>
                <c:pt idx="10116">
                  <c:v>19.273149444444446</c:v>
                </c:pt>
                <c:pt idx="10117">
                  <c:v>19.273995277777779</c:v>
                </c:pt>
                <c:pt idx="10118">
                  <c:v>19.274844444444447</c:v>
                </c:pt>
                <c:pt idx="10119">
                  <c:v>19.275690277777777</c:v>
                </c:pt>
                <c:pt idx="10120">
                  <c:v>19.276536111111113</c:v>
                </c:pt>
                <c:pt idx="10121">
                  <c:v>19.27738888888889</c:v>
                </c:pt>
                <c:pt idx="10122">
                  <c:v>19.278235000000002</c:v>
                </c:pt>
                <c:pt idx="10123">
                  <c:v>19.279081111111111</c:v>
                </c:pt>
                <c:pt idx="10124">
                  <c:v>19.279927222222224</c:v>
                </c:pt>
                <c:pt idx="10125">
                  <c:v>19.280773055555557</c:v>
                </c:pt>
                <c:pt idx="10126">
                  <c:v>19.28161888888889</c:v>
                </c:pt>
                <c:pt idx="10127">
                  <c:v>19.282470000000004</c:v>
                </c:pt>
                <c:pt idx="10128">
                  <c:v>19.283315833333333</c:v>
                </c:pt>
                <c:pt idx="10129">
                  <c:v>19.284161944444445</c:v>
                </c:pt>
                <c:pt idx="10130">
                  <c:v>19.285008055555558</c:v>
                </c:pt>
                <c:pt idx="10131">
                  <c:v>19.285854166666667</c:v>
                </c:pt>
                <c:pt idx="10132">
                  <c:v>19.286700000000003</c:v>
                </c:pt>
                <c:pt idx="10133">
                  <c:v>19.287545833333333</c:v>
                </c:pt>
                <c:pt idx="10134">
                  <c:v>19.288398611111113</c:v>
                </c:pt>
                <c:pt idx="10135">
                  <c:v>19.289247777777781</c:v>
                </c:pt>
                <c:pt idx="10136">
                  <c:v>19.290093611111111</c:v>
                </c:pt>
                <c:pt idx="10137">
                  <c:v>19.290939722222223</c:v>
                </c:pt>
                <c:pt idx="10138">
                  <c:v>19.291785555555556</c:v>
                </c:pt>
                <c:pt idx="10139">
                  <c:v>19.292631388888889</c:v>
                </c:pt>
                <c:pt idx="10140">
                  <c:v>19.293477777777781</c:v>
                </c:pt>
                <c:pt idx="10141">
                  <c:v>19.29432361111111</c:v>
                </c:pt>
                <c:pt idx="10142">
                  <c:v>19.295169722222223</c:v>
                </c:pt>
                <c:pt idx="10143">
                  <c:v>19.296015555555556</c:v>
                </c:pt>
                <c:pt idx="10144">
                  <c:v>19.296861388888892</c:v>
                </c:pt>
                <c:pt idx="10145">
                  <c:v>19.297707500000001</c:v>
                </c:pt>
                <c:pt idx="10146">
                  <c:v>19.29855361111111</c:v>
                </c:pt>
                <c:pt idx="10147">
                  <c:v>19.29940777777778</c:v>
                </c:pt>
                <c:pt idx="10148">
                  <c:v>19.300253888888889</c:v>
                </c:pt>
                <c:pt idx="10149">
                  <c:v>19.301099722222226</c:v>
                </c:pt>
                <c:pt idx="10150">
                  <c:v>19.301945555555555</c:v>
                </c:pt>
                <c:pt idx="10151">
                  <c:v>19.302791666666668</c:v>
                </c:pt>
                <c:pt idx="10152">
                  <c:v>19.303640555555557</c:v>
                </c:pt>
                <c:pt idx="10153">
                  <c:v>19.304486666666669</c:v>
                </c:pt>
                <c:pt idx="10154">
                  <c:v>19.305332777777778</c:v>
                </c:pt>
                <c:pt idx="10155">
                  <c:v>19.306178888888891</c:v>
                </c:pt>
                <c:pt idx="10156">
                  <c:v>19.307024722222224</c:v>
                </c:pt>
                <c:pt idx="10157">
                  <c:v>19.307870555555557</c:v>
                </c:pt>
                <c:pt idx="10158">
                  <c:v>19.308716666666669</c:v>
                </c:pt>
                <c:pt idx="10159">
                  <c:v>19.309562500000002</c:v>
                </c:pt>
                <c:pt idx="10160">
                  <c:v>19.310419722222221</c:v>
                </c:pt>
                <c:pt idx="10161">
                  <c:v>19.311265833333337</c:v>
                </c:pt>
                <c:pt idx="10162">
                  <c:v>19.312111666666667</c:v>
                </c:pt>
                <c:pt idx="10163">
                  <c:v>19.312957500000003</c:v>
                </c:pt>
                <c:pt idx="10164">
                  <c:v>19.313803611111112</c:v>
                </c:pt>
                <c:pt idx="10165">
                  <c:v>19.314649722222221</c:v>
                </c:pt>
                <c:pt idx="10166">
                  <c:v>19.315495833333337</c:v>
                </c:pt>
                <c:pt idx="10167">
                  <c:v>19.316341666666666</c:v>
                </c:pt>
                <c:pt idx="10168">
                  <c:v>19.317189444444445</c:v>
                </c:pt>
                <c:pt idx="10169">
                  <c:v>19.318035277777781</c:v>
                </c:pt>
                <c:pt idx="10170">
                  <c:v>19.318884444444446</c:v>
                </c:pt>
                <c:pt idx="10171">
                  <c:v>19.319730277777779</c:v>
                </c:pt>
                <c:pt idx="10172">
                  <c:v>19.320576111111112</c:v>
                </c:pt>
                <c:pt idx="10173">
                  <c:v>19.321428888888889</c:v>
                </c:pt>
                <c:pt idx="10174">
                  <c:v>19.322275000000001</c:v>
                </c:pt>
                <c:pt idx="10175">
                  <c:v>19.323120833333334</c:v>
                </c:pt>
                <c:pt idx="10176">
                  <c:v>19.323966666666667</c:v>
                </c:pt>
                <c:pt idx="10177">
                  <c:v>19.32481277777778</c:v>
                </c:pt>
                <c:pt idx="10178">
                  <c:v>19.325658611111113</c:v>
                </c:pt>
                <c:pt idx="10179">
                  <c:v>19.326505000000001</c:v>
                </c:pt>
                <c:pt idx="10180">
                  <c:v>19.327350833333334</c:v>
                </c:pt>
                <c:pt idx="10181">
                  <c:v>19.32819666666667</c:v>
                </c:pt>
                <c:pt idx="10182">
                  <c:v>19.329042777777779</c:v>
                </c:pt>
                <c:pt idx="10183">
                  <c:v>19.329888611111112</c:v>
                </c:pt>
                <c:pt idx="10184">
                  <c:v>19.330734444444445</c:v>
                </c:pt>
                <c:pt idx="10185">
                  <c:v>19.331580555555554</c:v>
                </c:pt>
                <c:pt idx="10186">
                  <c:v>19.332433333333334</c:v>
                </c:pt>
                <c:pt idx="10187">
                  <c:v>19.333282222222223</c:v>
                </c:pt>
                <c:pt idx="10188">
                  <c:v>19.334130000000002</c:v>
                </c:pt>
                <c:pt idx="10189">
                  <c:v>19.334975833333335</c:v>
                </c:pt>
                <c:pt idx="10190">
                  <c:v>19.335821944444447</c:v>
                </c:pt>
                <c:pt idx="10191">
                  <c:v>19.336667777777777</c:v>
                </c:pt>
                <c:pt idx="10192">
                  <c:v>19.337513611111113</c:v>
                </c:pt>
                <c:pt idx="10193">
                  <c:v>19.338360000000002</c:v>
                </c:pt>
                <c:pt idx="10194">
                  <c:v>19.339205833333335</c:v>
                </c:pt>
                <c:pt idx="10195">
                  <c:v>19.340051944444447</c:v>
                </c:pt>
                <c:pt idx="10196">
                  <c:v>19.340897777777776</c:v>
                </c:pt>
                <c:pt idx="10197">
                  <c:v>19.341743611111113</c:v>
                </c:pt>
                <c:pt idx="10198">
                  <c:v>19.342589722222222</c:v>
                </c:pt>
                <c:pt idx="10199">
                  <c:v>19.343442500000002</c:v>
                </c:pt>
                <c:pt idx="10200">
                  <c:v>19.344288333333335</c:v>
                </c:pt>
                <c:pt idx="10201">
                  <c:v>19.345134444444447</c:v>
                </c:pt>
                <c:pt idx="10202">
                  <c:v>19.345980555555556</c:v>
                </c:pt>
                <c:pt idx="10203">
                  <c:v>19.346826388888893</c:v>
                </c:pt>
                <c:pt idx="10204">
                  <c:v>19.347672500000002</c:v>
                </c:pt>
                <c:pt idx="10205">
                  <c:v>19.348521388888891</c:v>
                </c:pt>
                <c:pt idx="10206">
                  <c:v>19.3493675</c:v>
                </c:pt>
                <c:pt idx="10207">
                  <c:v>19.350213611111112</c:v>
                </c:pt>
                <c:pt idx="10208">
                  <c:v>19.351059444444445</c:v>
                </c:pt>
                <c:pt idx="10209">
                  <c:v>19.351906944444444</c:v>
                </c:pt>
                <c:pt idx="10210">
                  <c:v>19.352752777777781</c:v>
                </c:pt>
                <c:pt idx="10211">
                  <c:v>19.353598888888889</c:v>
                </c:pt>
                <c:pt idx="10212">
                  <c:v>19.354451666666669</c:v>
                </c:pt>
                <c:pt idx="10213">
                  <c:v>19.355297499999999</c:v>
                </c:pt>
                <c:pt idx="10214">
                  <c:v>19.356143611111115</c:v>
                </c:pt>
                <c:pt idx="10215">
                  <c:v>19.356989722222224</c:v>
                </c:pt>
                <c:pt idx="10216">
                  <c:v>19.357835555555557</c:v>
                </c:pt>
                <c:pt idx="10217">
                  <c:v>19.35868138888889</c:v>
                </c:pt>
                <c:pt idx="10218">
                  <c:v>19.359527499999999</c:v>
                </c:pt>
                <c:pt idx="10219">
                  <c:v>19.360373333333335</c:v>
                </c:pt>
                <c:pt idx="10220">
                  <c:v>19.361219444444444</c:v>
                </c:pt>
                <c:pt idx="10221">
                  <c:v>19.362065555555557</c:v>
                </c:pt>
                <c:pt idx="10222">
                  <c:v>19.362914722222222</c:v>
                </c:pt>
                <c:pt idx="10223">
                  <c:v>19.363760555555558</c:v>
                </c:pt>
                <c:pt idx="10224">
                  <c:v>19.364606388888888</c:v>
                </c:pt>
                <c:pt idx="10225">
                  <c:v>19.365459166666668</c:v>
                </c:pt>
                <c:pt idx="10226">
                  <c:v>19.366305277777776</c:v>
                </c:pt>
                <c:pt idx="10227">
                  <c:v>19.367151111111113</c:v>
                </c:pt>
                <c:pt idx="10228">
                  <c:v>19.367996944444446</c:v>
                </c:pt>
                <c:pt idx="10229">
                  <c:v>19.368844722222221</c:v>
                </c:pt>
                <c:pt idx="10230">
                  <c:v>19.369690555555557</c:v>
                </c:pt>
                <c:pt idx="10231">
                  <c:v>19.370536666666666</c:v>
                </c:pt>
                <c:pt idx="10232">
                  <c:v>19.371382500000003</c:v>
                </c:pt>
                <c:pt idx="10233">
                  <c:v>19.372228333333332</c:v>
                </c:pt>
                <c:pt idx="10234">
                  <c:v>19.373074722222224</c:v>
                </c:pt>
                <c:pt idx="10235">
                  <c:v>19.373920555555557</c:v>
                </c:pt>
                <c:pt idx="10236">
                  <c:v>19.374766666666666</c:v>
                </c:pt>
                <c:pt idx="10237">
                  <c:v>19.375612500000003</c:v>
                </c:pt>
                <c:pt idx="10238">
                  <c:v>19.376465277777779</c:v>
                </c:pt>
                <c:pt idx="10239">
                  <c:v>19.377314444444444</c:v>
                </c:pt>
                <c:pt idx="10240">
                  <c:v>19.378160277777781</c:v>
                </c:pt>
                <c:pt idx="10241">
                  <c:v>19.37900611111111</c:v>
                </c:pt>
                <c:pt idx="10242">
                  <c:v>19.379852222222226</c:v>
                </c:pt>
                <c:pt idx="10243">
                  <c:v>19.380698333333335</c:v>
                </c:pt>
                <c:pt idx="10244">
                  <c:v>19.381544166666668</c:v>
                </c:pt>
                <c:pt idx="10245">
                  <c:v>19.38239027777778</c:v>
                </c:pt>
                <c:pt idx="10246">
                  <c:v>19.38323611111111</c:v>
                </c:pt>
                <c:pt idx="10247">
                  <c:v>19.384082222222226</c:v>
                </c:pt>
                <c:pt idx="10248">
                  <c:v>19.384928333333335</c:v>
                </c:pt>
                <c:pt idx="10249">
                  <c:v>19.385774166666668</c:v>
                </c:pt>
                <c:pt idx="10250">
                  <c:v>19.38662166666667</c:v>
                </c:pt>
                <c:pt idx="10251">
                  <c:v>19.387474444444443</c:v>
                </c:pt>
                <c:pt idx="10252">
                  <c:v>19.38832027777778</c:v>
                </c:pt>
                <c:pt idx="10253">
                  <c:v>19.389166388888889</c:v>
                </c:pt>
                <c:pt idx="10254">
                  <c:v>19.390012500000001</c:v>
                </c:pt>
                <c:pt idx="10255">
                  <c:v>19.390858333333334</c:v>
                </c:pt>
                <c:pt idx="10256">
                  <c:v>19.391704444444446</c:v>
                </c:pt>
                <c:pt idx="10257">
                  <c:v>19.392553333333332</c:v>
                </c:pt>
                <c:pt idx="10258">
                  <c:v>19.393399444444448</c:v>
                </c:pt>
                <c:pt idx="10259">
                  <c:v>19.394245277777777</c:v>
                </c:pt>
                <c:pt idx="10260">
                  <c:v>19.39509138888889</c:v>
                </c:pt>
                <c:pt idx="10261">
                  <c:v>19.395937222222223</c:v>
                </c:pt>
                <c:pt idx="10262">
                  <c:v>19.396783333333335</c:v>
                </c:pt>
                <c:pt idx="10263">
                  <c:v>19.397629444444448</c:v>
                </c:pt>
                <c:pt idx="10264">
                  <c:v>19.398482222222224</c:v>
                </c:pt>
                <c:pt idx="10265">
                  <c:v>19.399328055555557</c:v>
                </c:pt>
                <c:pt idx="10266">
                  <c:v>19.40017388888889</c:v>
                </c:pt>
                <c:pt idx="10267">
                  <c:v>19.401020000000003</c:v>
                </c:pt>
                <c:pt idx="10268">
                  <c:v>19.401865833333332</c:v>
                </c:pt>
                <c:pt idx="10269">
                  <c:v>19.402711944444448</c:v>
                </c:pt>
                <c:pt idx="10270">
                  <c:v>19.403559444444447</c:v>
                </c:pt>
                <c:pt idx="10271">
                  <c:v>19.404405277777776</c:v>
                </c:pt>
                <c:pt idx="10272">
                  <c:v>19.405251388888892</c:v>
                </c:pt>
                <c:pt idx="10273">
                  <c:v>19.406097222222222</c:v>
                </c:pt>
                <c:pt idx="10274">
                  <c:v>19.40694638888889</c:v>
                </c:pt>
                <c:pt idx="10275">
                  <c:v>19.407792499999999</c:v>
                </c:pt>
                <c:pt idx="10276">
                  <c:v>19.408638611111112</c:v>
                </c:pt>
                <c:pt idx="10277">
                  <c:v>19.409491388888888</c:v>
                </c:pt>
                <c:pt idx="10278">
                  <c:v>19.410337222222225</c:v>
                </c:pt>
                <c:pt idx="10279">
                  <c:v>19.411183055555554</c:v>
                </c:pt>
                <c:pt idx="10280">
                  <c:v>19.41202916666667</c:v>
                </c:pt>
                <c:pt idx="10281">
                  <c:v>19.412875</c:v>
                </c:pt>
                <c:pt idx="10282">
                  <c:v>19.413720833333336</c:v>
                </c:pt>
                <c:pt idx="10283">
                  <c:v>19.414567222222225</c:v>
                </c:pt>
                <c:pt idx="10284">
                  <c:v>19.415413055555558</c:v>
                </c:pt>
                <c:pt idx="10285">
                  <c:v>19.41625916666667</c:v>
                </c:pt>
                <c:pt idx="10286">
                  <c:v>19.417104999999999</c:v>
                </c:pt>
                <c:pt idx="10287">
                  <c:v>19.417950833333336</c:v>
                </c:pt>
                <c:pt idx="10288">
                  <c:v>19.418797222222224</c:v>
                </c:pt>
                <c:pt idx="10289">
                  <c:v>19.419643055555557</c:v>
                </c:pt>
                <c:pt idx="10290">
                  <c:v>19.420495833333334</c:v>
                </c:pt>
                <c:pt idx="10291">
                  <c:v>19.421346388888892</c:v>
                </c:pt>
                <c:pt idx="10292">
                  <c:v>19.422192222222222</c:v>
                </c:pt>
                <c:pt idx="10293">
                  <c:v>19.423038333333334</c:v>
                </c:pt>
                <c:pt idx="10294">
                  <c:v>19.423884166666667</c:v>
                </c:pt>
                <c:pt idx="10295">
                  <c:v>19.424730000000004</c:v>
                </c:pt>
                <c:pt idx="10296">
                  <c:v>19.425576388888892</c:v>
                </c:pt>
                <c:pt idx="10297">
                  <c:v>19.426422222222222</c:v>
                </c:pt>
                <c:pt idx="10298">
                  <c:v>19.427268055555558</c:v>
                </c:pt>
                <c:pt idx="10299">
                  <c:v>19.428114166666667</c:v>
                </c:pt>
                <c:pt idx="10300">
                  <c:v>19.428960000000004</c:v>
                </c:pt>
                <c:pt idx="10301">
                  <c:v>19.429806111111112</c:v>
                </c:pt>
                <c:pt idx="10302">
                  <c:v>19.430652222222221</c:v>
                </c:pt>
                <c:pt idx="10303">
                  <c:v>19.431504722222222</c:v>
                </c:pt>
                <c:pt idx="10304">
                  <c:v>19.432350555555558</c:v>
                </c:pt>
                <c:pt idx="10305">
                  <c:v>19.433196944444447</c:v>
                </c:pt>
                <c:pt idx="10306">
                  <c:v>19.43404277777778</c:v>
                </c:pt>
                <c:pt idx="10307">
                  <c:v>19.434888611111113</c:v>
                </c:pt>
                <c:pt idx="10308">
                  <c:v>19.435734722222222</c:v>
                </c:pt>
                <c:pt idx="10309">
                  <c:v>19.436583611111111</c:v>
                </c:pt>
                <c:pt idx="10310">
                  <c:v>19.437429722222223</c:v>
                </c:pt>
                <c:pt idx="10311">
                  <c:v>19.438277222222226</c:v>
                </c:pt>
                <c:pt idx="10312">
                  <c:v>19.439123333333335</c:v>
                </c:pt>
                <c:pt idx="10313">
                  <c:v>19.439969166666668</c:v>
                </c:pt>
                <c:pt idx="10314">
                  <c:v>19.440815000000001</c:v>
                </c:pt>
                <c:pt idx="10315">
                  <c:v>19.441661111111113</c:v>
                </c:pt>
                <c:pt idx="10316">
                  <c:v>19.44251388888889</c:v>
                </c:pt>
                <c:pt idx="10317">
                  <c:v>19.443359722222223</c:v>
                </c:pt>
                <c:pt idx="10318">
                  <c:v>19.444206111111114</c:v>
                </c:pt>
                <c:pt idx="10319">
                  <c:v>19.445051944444444</c:v>
                </c:pt>
                <c:pt idx="10320">
                  <c:v>19.44589777777778</c:v>
                </c:pt>
                <c:pt idx="10321">
                  <c:v>19.446743888888889</c:v>
                </c:pt>
                <c:pt idx="10322">
                  <c:v>19.447589722222226</c:v>
                </c:pt>
                <c:pt idx="10323">
                  <c:v>19.448435555555555</c:v>
                </c:pt>
                <c:pt idx="10324">
                  <c:v>19.449281944444444</c:v>
                </c:pt>
                <c:pt idx="10325">
                  <c:v>19.45012777777778</c:v>
                </c:pt>
                <c:pt idx="10326">
                  <c:v>19.450973888888889</c:v>
                </c:pt>
                <c:pt idx="10327">
                  <c:v>19.451827222222221</c:v>
                </c:pt>
                <c:pt idx="10328">
                  <c:v>19.452673333333337</c:v>
                </c:pt>
                <c:pt idx="10329">
                  <c:v>19.453525833333334</c:v>
                </c:pt>
                <c:pt idx="10330">
                  <c:v>19.454371944444446</c:v>
                </c:pt>
                <c:pt idx="10331">
                  <c:v>19.455218055555555</c:v>
                </c:pt>
                <c:pt idx="10332">
                  <c:v>19.456063611111112</c:v>
                </c:pt>
                <c:pt idx="10333">
                  <c:v>19.456909444444445</c:v>
                </c:pt>
                <c:pt idx="10334">
                  <c:v>19.457755555555558</c:v>
                </c:pt>
                <c:pt idx="10335">
                  <c:v>19.458601388888891</c:v>
                </c:pt>
                <c:pt idx="10336">
                  <c:v>19.459447500000003</c:v>
                </c:pt>
                <c:pt idx="10337">
                  <c:v>19.460293333333333</c:v>
                </c:pt>
                <c:pt idx="10338">
                  <c:v>19.461139166666669</c:v>
                </c:pt>
                <c:pt idx="10339">
                  <c:v>19.461985277777778</c:v>
                </c:pt>
                <c:pt idx="10340">
                  <c:v>19.46283138888889</c:v>
                </c:pt>
                <c:pt idx="10341">
                  <c:v>19.463677222222223</c:v>
                </c:pt>
                <c:pt idx="10342">
                  <c:v>19.464530000000003</c:v>
                </c:pt>
                <c:pt idx="10343">
                  <c:v>19.465376111111112</c:v>
                </c:pt>
                <c:pt idx="10344">
                  <c:v>19.466225000000001</c:v>
                </c:pt>
                <c:pt idx="10345">
                  <c:v>19.46707111111111</c:v>
                </c:pt>
                <c:pt idx="10346">
                  <c:v>19.467916944444447</c:v>
                </c:pt>
                <c:pt idx="10347">
                  <c:v>19.468763055555556</c:v>
                </c:pt>
                <c:pt idx="10348">
                  <c:v>19.469608888888892</c:v>
                </c:pt>
                <c:pt idx="10349">
                  <c:v>19.470455000000001</c:v>
                </c:pt>
                <c:pt idx="10350">
                  <c:v>19.47130111111111</c:v>
                </c:pt>
                <c:pt idx="10351">
                  <c:v>19.472146944444447</c:v>
                </c:pt>
                <c:pt idx="10352">
                  <c:v>19.472994444444446</c:v>
                </c:pt>
                <c:pt idx="10353">
                  <c:v>19.473840555555554</c:v>
                </c:pt>
                <c:pt idx="10354">
                  <c:v>19.474686388888891</c:v>
                </c:pt>
                <c:pt idx="10355">
                  <c:v>19.475539166666668</c:v>
                </c:pt>
                <c:pt idx="10356">
                  <c:v>19.47638527777778</c:v>
                </c:pt>
                <c:pt idx="10357">
                  <c:v>19.477231111111113</c:v>
                </c:pt>
                <c:pt idx="10358">
                  <c:v>19.478076944444446</c:v>
                </c:pt>
                <c:pt idx="10359">
                  <c:v>19.478923055555555</c:v>
                </c:pt>
                <c:pt idx="10360">
                  <c:v>19.479768888888891</c:v>
                </c:pt>
                <c:pt idx="10361">
                  <c:v>19.48061527777778</c:v>
                </c:pt>
                <c:pt idx="10362">
                  <c:v>19.481464166666669</c:v>
                </c:pt>
                <c:pt idx="10363">
                  <c:v>19.482310277777778</c:v>
                </c:pt>
                <c:pt idx="10364">
                  <c:v>19.483156111111114</c:v>
                </c:pt>
                <c:pt idx="10365">
                  <c:v>19.484001944444444</c:v>
                </c:pt>
                <c:pt idx="10366">
                  <c:v>19.484848055555556</c:v>
                </c:pt>
                <c:pt idx="10367">
                  <c:v>19.485694166666669</c:v>
                </c:pt>
                <c:pt idx="10368">
                  <c:v>19.486546666666669</c:v>
                </c:pt>
                <c:pt idx="10369">
                  <c:v>19.487392777777778</c:v>
                </c:pt>
                <c:pt idx="10370">
                  <c:v>19.48823888888889</c:v>
                </c:pt>
                <c:pt idx="10371">
                  <c:v>19.489084722222223</c:v>
                </c:pt>
                <c:pt idx="10372">
                  <c:v>19.489932500000002</c:v>
                </c:pt>
                <c:pt idx="10373">
                  <c:v>19.490778333333335</c:v>
                </c:pt>
                <c:pt idx="10374">
                  <c:v>19.491624166666668</c:v>
                </c:pt>
                <c:pt idx="10375">
                  <c:v>19.492470277777777</c:v>
                </c:pt>
                <c:pt idx="10376">
                  <c:v>19.493316111111113</c:v>
                </c:pt>
                <c:pt idx="10377">
                  <c:v>19.494162222222222</c:v>
                </c:pt>
                <c:pt idx="10378">
                  <c:v>19.495008333333335</c:v>
                </c:pt>
                <c:pt idx="10379">
                  <c:v>19.495857222222224</c:v>
                </c:pt>
                <c:pt idx="10380">
                  <c:v>19.496703333333336</c:v>
                </c:pt>
                <c:pt idx="10381">
                  <c:v>19.497555833333337</c:v>
                </c:pt>
                <c:pt idx="10382">
                  <c:v>19.498401944444446</c:v>
                </c:pt>
                <c:pt idx="10383">
                  <c:v>19.499248055555555</c:v>
                </c:pt>
                <c:pt idx="10384">
                  <c:v>19.500093888888891</c:v>
                </c:pt>
                <c:pt idx="10385">
                  <c:v>19.500939722222224</c:v>
                </c:pt>
                <c:pt idx="10386">
                  <c:v>19.501785833333336</c:v>
                </c:pt>
                <c:pt idx="10387">
                  <c:v>19.502631666666666</c:v>
                </c:pt>
                <c:pt idx="10388">
                  <c:v>19.503478055555554</c:v>
                </c:pt>
                <c:pt idx="10389">
                  <c:v>19.504323888888891</c:v>
                </c:pt>
                <c:pt idx="10390">
                  <c:v>19.505169722222224</c:v>
                </c:pt>
                <c:pt idx="10391">
                  <c:v>19.506015833333336</c:v>
                </c:pt>
                <c:pt idx="10392">
                  <c:v>19.506861666666666</c:v>
                </c:pt>
                <c:pt idx="10393">
                  <c:v>19.507709444444444</c:v>
                </c:pt>
                <c:pt idx="10394">
                  <c:v>19.508562222222224</c:v>
                </c:pt>
                <c:pt idx="10395">
                  <c:v>19.509408055555557</c:v>
                </c:pt>
                <c:pt idx="10396">
                  <c:v>19.510257222222222</c:v>
                </c:pt>
                <c:pt idx="10397">
                  <c:v>19.511103055555559</c:v>
                </c:pt>
                <c:pt idx="10398">
                  <c:v>19.511948888888888</c:v>
                </c:pt>
                <c:pt idx="10399">
                  <c:v>19.512795000000001</c:v>
                </c:pt>
                <c:pt idx="10400">
                  <c:v>19.513640833333334</c:v>
                </c:pt>
                <c:pt idx="10401">
                  <c:v>19.514487222222222</c:v>
                </c:pt>
                <c:pt idx="10402">
                  <c:v>19.515333055555558</c:v>
                </c:pt>
                <c:pt idx="10403">
                  <c:v>19.516178888888888</c:v>
                </c:pt>
                <c:pt idx="10404">
                  <c:v>19.517025</c:v>
                </c:pt>
                <c:pt idx="10405">
                  <c:v>19.517870833333333</c:v>
                </c:pt>
                <c:pt idx="10406">
                  <c:v>19.51871666666667</c:v>
                </c:pt>
                <c:pt idx="10407">
                  <c:v>19.519569444444446</c:v>
                </c:pt>
                <c:pt idx="10408">
                  <c:v>19.520415555555559</c:v>
                </c:pt>
                <c:pt idx="10409">
                  <c:v>19.521261666666668</c:v>
                </c:pt>
                <c:pt idx="10410">
                  <c:v>19.522107777777777</c:v>
                </c:pt>
                <c:pt idx="10411">
                  <c:v>19.522953611111113</c:v>
                </c:pt>
                <c:pt idx="10412">
                  <c:v>19.523799444444446</c:v>
                </c:pt>
                <c:pt idx="10413">
                  <c:v>19.524647222222221</c:v>
                </c:pt>
                <c:pt idx="10414">
                  <c:v>19.52549611111111</c:v>
                </c:pt>
                <c:pt idx="10415">
                  <c:v>19.526342222222226</c:v>
                </c:pt>
                <c:pt idx="10416">
                  <c:v>19.527188055555555</c:v>
                </c:pt>
                <c:pt idx="10417">
                  <c:v>19.528034166666668</c:v>
                </c:pt>
                <c:pt idx="10418">
                  <c:v>19.528880000000001</c:v>
                </c:pt>
                <c:pt idx="10419">
                  <c:v>19.52972611111111</c:v>
                </c:pt>
                <c:pt idx="10420">
                  <c:v>19.53057861111111</c:v>
                </c:pt>
                <c:pt idx="10421">
                  <c:v>19.531424999999999</c:v>
                </c:pt>
                <c:pt idx="10422">
                  <c:v>19.532270833333335</c:v>
                </c:pt>
                <c:pt idx="10423">
                  <c:v>19.533116666666668</c:v>
                </c:pt>
                <c:pt idx="10424">
                  <c:v>19.533962777777781</c:v>
                </c:pt>
                <c:pt idx="10425">
                  <c:v>19.53480861111111</c:v>
                </c:pt>
                <c:pt idx="10426">
                  <c:v>19.535654722222223</c:v>
                </c:pt>
                <c:pt idx="10427">
                  <c:v>19.536500555555556</c:v>
                </c:pt>
                <c:pt idx="10428">
                  <c:v>19.537346666666668</c:v>
                </c:pt>
                <c:pt idx="10429">
                  <c:v>19.53819277777778</c:v>
                </c:pt>
                <c:pt idx="10430">
                  <c:v>19.53903861111111</c:v>
                </c:pt>
                <c:pt idx="10431">
                  <c:v>19.539884444444446</c:v>
                </c:pt>
                <c:pt idx="10432">
                  <c:v>19.540733611111111</c:v>
                </c:pt>
                <c:pt idx="10433">
                  <c:v>19.541586388888888</c:v>
                </c:pt>
                <c:pt idx="10434">
                  <c:v>19.542438611111113</c:v>
                </c:pt>
                <c:pt idx="10435">
                  <c:v>19.543284444444446</c:v>
                </c:pt>
                <c:pt idx="10436">
                  <c:v>19.544130555555554</c:v>
                </c:pt>
                <c:pt idx="10437">
                  <c:v>19.544976388888891</c:v>
                </c:pt>
                <c:pt idx="10438">
                  <c:v>19.545822222222224</c:v>
                </c:pt>
                <c:pt idx="10439">
                  <c:v>19.546668333333336</c:v>
                </c:pt>
                <c:pt idx="10440">
                  <c:v>19.547514444444445</c:v>
                </c:pt>
                <c:pt idx="10441">
                  <c:v>19.548360555555554</c:v>
                </c:pt>
                <c:pt idx="10442">
                  <c:v>19.549206388888891</c:v>
                </c:pt>
                <c:pt idx="10443">
                  <c:v>19.550052222222224</c:v>
                </c:pt>
                <c:pt idx="10444">
                  <c:v>19.550898333333336</c:v>
                </c:pt>
                <c:pt idx="10445">
                  <c:v>19.551744166666666</c:v>
                </c:pt>
                <c:pt idx="10446">
                  <c:v>19.552596944444446</c:v>
                </c:pt>
                <c:pt idx="10447">
                  <c:v>19.553442777777779</c:v>
                </c:pt>
                <c:pt idx="10448">
                  <c:v>19.55428916666667</c:v>
                </c:pt>
                <c:pt idx="10449">
                  <c:v>19.555138055555556</c:v>
                </c:pt>
                <c:pt idx="10450">
                  <c:v>19.555984166666669</c:v>
                </c:pt>
                <c:pt idx="10451">
                  <c:v>19.556830000000001</c:v>
                </c:pt>
                <c:pt idx="10452">
                  <c:v>19.557676111111114</c:v>
                </c:pt>
                <c:pt idx="10453">
                  <c:v>19.558521944444443</c:v>
                </c:pt>
                <c:pt idx="10454">
                  <c:v>19.559369722222222</c:v>
                </c:pt>
                <c:pt idx="10455">
                  <c:v>19.560215555555558</c:v>
                </c:pt>
                <c:pt idx="10456">
                  <c:v>19.561061388888888</c:v>
                </c:pt>
                <c:pt idx="10457">
                  <c:v>19.561907500000004</c:v>
                </c:pt>
                <c:pt idx="10458">
                  <c:v>19.562753611111113</c:v>
                </c:pt>
                <c:pt idx="10459">
                  <c:v>19.563606111111113</c:v>
                </c:pt>
                <c:pt idx="10460">
                  <c:v>19.564452222222222</c:v>
                </c:pt>
                <c:pt idx="10461">
                  <c:v>19.565298333333335</c:v>
                </c:pt>
                <c:pt idx="10462">
                  <c:v>19.566144166666668</c:v>
                </c:pt>
                <c:pt idx="10463">
                  <c:v>19.566990000000001</c:v>
                </c:pt>
                <c:pt idx="10464">
                  <c:v>19.567836111111113</c:v>
                </c:pt>
                <c:pt idx="10465">
                  <c:v>19.568681944444446</c:v>
                </c:pt>
                <c:pt idx="10466">
                  <c:v>19.569531111111111</c:v>
                </c:pt>
                <c:pt idx="10467">
                  <c:v>19.570376944444448</c:v>
                </c:pt>
                <c:pt idx="10468">
                  <c:v>19.571223333333336</c:v>
                </c:pt>
                <c:pt idx="10469">
                  <c:v>19.572069166666665</c:v>
                </c:pt>
                <c:pt idx="10470">
                  <c:v>19.572915000000002</c:v>
                </c:pt>
                <c:pt idx="10471">
                  <c:v>19.573761111111111</c:v>
                </c:pt>
                <c:pt idx="10472">
                  <c:v>19.574613888888891</c:v>
                </c:pt>
                <c:pt idx="10473">
                  <c:v>19.575459722222224</c:v>
                </c:pt>
                <c:pt idx="10474">
                  <c:v>19.576305555555557</c:v>
                </c:pt>
                <c:pt idx="10475">
                  <c:v>19.577155555555557</c:v>
                </c:pt>
                <c:pt idx="10476">
                  <c:v>19.578001666666665</c:v>
                </c:pt>
                <c:pt idx="10477">
                  <c:v>19.578847777777781</c:v>
                </c:pt>
                <c:pt idx="10478">
                  <c:v>19.579693611111111</c:v>
                </c:pt>
                <c:pt idx="10479">
                  <c:v>19.580539722222223</c:v>
                </c:pt>
                <c:pt idx="10480">
                  <c:v>19.581385555555556</c:v>
                </c:pt>
                <c:pt idx="10481">
                  <c:v>19.582231388888889</c:v>
                </c:pt>
                <c:pt idx="10482">
                  <c:v>19.583077500000002</c:v>
                </c:pt>
                <c:pt idx="10483">
                  <c:v>19.583923611111111</c:v>
                </c:pt>
                <c:pt idx="10484">
                  <c:v>19.584776944444446</c:v>
                </c:pt>
                <c:pt idx="10485">
                  <c:v>19.585629722222222</c:v>
                </c:pt>
                <c:pt idx="10486">
                  <c:v>19.586475833333335</c:v>
                </c:pt>
                <c:pt idx="10487">
                  <c:v>19.587321666666668</c:v>
                </c:pt>
                <c:pt idx="10488">
                  <c:v>19.588167500000001</c:v>
                </c:pt>
                <c:pt idx="10489">
                  <c:v>19.589013888888893</c:v>
                </c:pt>
                <c:pt idx="10490">
                  <c:v>19.589859722222222</c:v>
                </c:pt>
                <c:pt idx="10491">
                  <c:v>19.590705555555559</c:v>
                </c:pt>
                <c:pt idx="10492">
                  <c:v>19.591551666666668</c:v>
                </c:pt>
                <c:pt idx="10493">
                  <c:v>19.592397500000001</c:v>
                </c:pt>
                <c:pt idx="10494">
                  <c:v>19.593243888888892</c:v>
                </c:pt>
                <c:pt idx="10495">
                  <c:v>19.594091111111112</c:v>
                </c:pt>
                <c:pt idx="10496">
                  <c:v>19.594937222222221</c:v>
                </c:pt>
                <c:pt idx="10497">
                  <c:v>19.595783055555557</c:v>
                </c:pt>
                <c:pt idx="10498">
                  <c:v>19.596635833333334</c:v>
                </c:pt>
                <c:pt idx="10499">
                  <c:v>19.597481666666667</c:v>
                </c:pt>
                <c:pt idx="10500">
                  <c:v>19.598327777777779</c:v>
                </c:pt>
                <c:pt idx="10501">
                  <c:v>19.599176666666668</c:v>
                </c:pt>
                <c:pt idx="10502">
                  <c:v>19.600022777777781</c:v>
                </c:pt>
                <c:pt idx="10503">
                  <c:v>19.60086888888889</c:v>
                </c:pt>
                <c:pt idx="10504">
                  <c:v>19.601714722222223</c:v>
                </c:pt>
                <c:pt idx="10505">
                  <c:v>19.602560833333335</c:v>
                </c:pt>
                <c:pt idx="10506">
                  <c:v>19.603406666666668</c:v>
                </c:pt>
                <c:pt idx="10507">
                  <c:v>19.604252777777781</c:v>
                </c:pt>
                <c:pt idx="10508">
                  <c:v>19.60509888888889</c:v>
                </c:pt>
                <c:pt idx="10509">
                  <c:v>19.605944722222223</c:v>
                </c:pt>
                <c:pt idx="10510">
                  <c:v>19.606790833333335</c:v>
                </c:pt>
                <c:pt idx="10511">
                  <c:v>19.607643611111111</c:v>
                </c:pt>
                <c:pt idx="10512">
                  <c:v>19.608489444444444</c:v>
                </c:pt>
                <c:pt idx="10513">
                  <c:v>19.609335277777781</c:v>
                </c:pt>
                <c:pt idx="10514">
                  <c:v>19.61018138888889</c:v>
                </c:pt>
                <c:pt idx="10515">
                  <c:v>19.611027222222223</c:v>
                </c:pt>
                <c:pt idx="10516">
                  <c:v>19.611875000000001</c:v>
                </c:pt>
                <c:pt idx="10517">
                  <c:v>19.612720833333334</c:v>
                </c:pt>
                <c:pt idx="10518">
                  <c:v>19.613566666666667</c:v>
                </c:pt>
                <c:pt idx="10519">
                  <c:v>19.614415833333332</c:v>
                </c:pt>
                <c:pt idx="10520">
                  <c:v>19.615261666666669</c:v>
                </c:pt>
                <c:pt idx="10521">
                  <c:v>19.616107777777778</c:v>
                </c:pt>
                <c:pt idx="10522">
                  <c:v>19.61695388888889</c:v>
                </c:pt>
                <c:pt idx="10523">
                  <c:v>19.617800000000003</c:v>
                </c:pt>
                <c:pt idx="10524">
                  <c:v>19.618659444444447</c:v>
                </c:pt>
                <c:pt idx="10525">
                  <c:v>19.61950527777778</c:v>
                </c:pt>
                <c:pt idx="10526">
                  <c:v>19.620351388888892</c:v>
                </c:pt>
                <c:pt idx="10527">
                  <c:v>19.621197500000001</c:v>
                </c:pt>
                <c:pt idx="10528">
                  <c:v>19.62204361111111</c:v>
                </c:pt>
                <c:pt idx="10529">
                  <c:v>19.622889444444446</c:v>
                </c:pt>
                <c:pt idx="10530">
                  <c:v>19.623735277777779</c:v>
                </c:pt>
                <c:pt idx="10531">
                  <c:v>19.624581388888892</c:v>
                </c:pt>
                <c:pt idx="10532">
                  <c:v>19.625427500000001</c:v>
                </c:pt>
                <c:pt idx="10533">
                  <c:v>19.626273611111113</c:v>
                </c:pt>
                <c:pt idx="10534">
                  <c:v>19.627119444444446</c:v>
                </c:pt>
                <c:pt idx="10535">
                  <c:v>19.627965277777779</c:v>
                </c:pt>
                <c:pt idx="10536">
                  <c:v>19.628816111111114</c:v>
                </c:pt>
                <c:pt idx="10537">
                  <c:v>19.629661944444443</c:v>
                </c:pt>
                <c:pt idx="10538">
                  <c:v>19.630514444444444</c:v>
                </c:pt>
                <c:pt idx="10539">
                  <c:v>19.631360833333332</c:v>
                </c:pt>
                <c:pt idx="10540">
                  <c:v>19.632206666666669</c:v>
                </c:pt>
                <c:pt idx="10541">
                  <c:v>19.633052777777777</c:v>
                </c:pt>
                <c:pt idx="10542">
                  <c:v>19.633898611111114</c:v>
                </c:pt>
                <c:pt idx="10543">
                  <c:v>19.634744444444443</c:v>
                </c:pt>
                <c:pt idx="10544">
                  <c:v>19.635590555555556</c:v>
                </c:pt>
                <c:pt idx="10545">
                  <c:v>19.636436666666668</c:v>
                </c:pt>
                <c:pt idx="10546">
                  <c:v>19.637282500000001</c:v>
                </c:pt>
                <c:pt idx="10547">
                  <c:v>19.638128611111114</c:v>
                </c:pt>
                <c:pt idx="10548">
                  <c:v>19.638974444444443</c:v>
                </c:pt>
                <c:pt idx="10549">
                  <c:v>19.639820555555559</c:v>
                </c:pt>
                <c:pt idx="10550">
                  <c:v>19.640666388888889</c:v>
                </c:pt>
                <c:pt idx="10551">
                  <c:v>19.641519166666669</c:v>
                </c:pt>
                <c:pt idx="10552">
                  <c:v>19.642365000000002</c:v>
                </c:pt>
                <c:pt idx="10553">
                  <c:v>19.643214166666667</c:v>
                </c:pt>
                <c:pt idx="10554">
                  <c:v>19.644060277777779</c:v>
                </c:pt>
                <c:pt idx="10555">
                  <c:v>19.644906388888892</c:v>
                </c:pt>
                <c:pt idx="10556">
                  <c:v>19.645752222222221</c:v>
                </c:pt>
                <c:pt idx="10557">
                  <c:v>19.646599722222224</c:v>
                </c:pt>
                <c:pt idx="10558">
                  <c:v>19.647445555555556</c:v>
                </c:pt>
                <c:pt idx="10559">
                  <c:v>19.648291666666665</c:v>
                </c:pt>
                <c:pt idx="10560">
                  <c:v>19.649137777777781</c:v>
                </c:pt>
                <c:pt idx="10561">
                  <c:v>19.649983611111111</c:v>
                </c:pt>
                <c:pt idx="10562">
                  <c:v>19.650829444444447</c:v>
                </c:pt>
                <c:pt idx="10563">
                  <c:v>19.651675555555556</c:v>
                </c:pt>
                <c:pt idx="10564">
                  <c:v>19.652528333333336</c:v>
                </c:pt>
                <c:pt idx="10565">
                  <c:v>19.653374166666666</c:v>
                </c:pt>
                <c:pt idx="10566">
                  <c:v>19.654220555555558</c:v>
                </c:pt>
                <c:pt idx="10567">
                  <c:v>19.655066388888891</c:v>
                </c:pt>
                <c:pt idx="10568">
                  <c:v>19.655912222222224</c:v>
                </c:pt>
                <c:pt idx="10569">
                  <c:v>19.656758333333336</c:v>
                </c:pt>
                <c:pt idx="10570">
                  <c:v>19.657604166666665</c:v>
                </c:pt>
                <c:pt idx="10571">
                  <c:v>19.658453333333334</c:v>
                </c:pt>
                <c:pt idx="10572">
                  <c:v>19.659299444444446</c:v>
                </c:pt>
                <c:pt idx="10573">
                  <c:v>19.660145277777779</c:v>
                </c:pt>
                <c:pt idx="10574">
                  <c:v>19.660991388888888</c:v>
                </c:pt>
                <c:pt idx="10575">
                  <c:v>19.661837222222225</c:v>
                </c:pt>
                <c:pt idx="10576">
                  <c:v>19.662683333333334</c:v>
                </c:pt>
                <c:pt idx="10577">
                  <c:v>19.66353777777778</c:v>
                </c:pt>
                <c:pt idx="10578">
                  <c:v>19.664383611111113</c:v>
                </c:pt>
                <c:pt idx="10579">
                  <c:v>19.665229444444446</c:v>
                </c:pt>
                <c:pt idx="10580">
                  <c:v>19.666075555555558</c:v>
                </c:pt>
                <c:pt idx="10581">
                  <c:v>19.666921388888888</c:v>
                </c:pt>
                <c:pt idx="10582">
                  <c:v>19.667767500000004</c:v>
                </c:pt>
                <c:pt idx="10583">
                  <c:v>19.668613611111113</c:v>
                </c:pt>
                <c:pt idx="10584">
                  <c:v>19.669459444444445</c:v>
                </c:pt>
                <c:pt idx="10585">
                  <c:v>19.670305555555558</c:v>
                </c:pt>
                <c:pt idx="10586">
                  <c:v>19.671151388888891</c:v>
                </c:pt>
                <c:pt idx="10587">
                  <c:v>19.671997222222224</c:v>
                </c:pt>
                <c:pt idx="10588">
                  <c:v>19.672846388888892</c:v>
                </c:pt>
                <c:pt idx="10589">
                  <c:v>19.673692222222222</c:v>
                </c:pt>
                <c:pt idx="10590">
                  <c:v>19.674545000000002</c:v>
                </c:pt>
                <c:pt idx="10591">
                  <c:v>19.675391111111111</c:v>
                </c:pt>
                <c:pt idx="10592">
                  <c:v>19.676236944444447</c:v>
                </c:pt>
                <c:pt idx="10593">
                  <c:v>19.677083333333336</c:v>
                </c:pt>
                <c:pt idx="10594">
                  <c:v>19.677929166666669</c:v>
                </c:pt>
                <c:pt idx="10595">
                  <c:v>19.678775000000002</c:v>
                </c:pt>
                <c:pt idx="10596">
                  <c:v>19.679621111111111</c:v>
                </c:pt>
                <c:pt idx="10597">
                  <c:v>19.680466944444447</c:v>
                </c:pt>
                <c:pt idx="10598">
                  <c:v>19.681314722222226</c:v>
                </c:pt>
                <c:pt idx="10599">
                  <c:v>19.682160555555555</c:v>
                </c:pt>
                <c:pt idx="10600">
                  <c:v>19.683006388888892</c:v>
                </c:pt>
                <c:pt idx="10601">
                  <c:v>19.6838525</c:v>
                </c:pt>
                <c:pt idx="10602">
                  <c:v>19.684698333333337</c:v>
                </c:pt>
                <c:pt idx="10603">
                  <c:v>19.68555111111111</c:v>
                </c:pt>
                <c:pt idx="10604">
                  <c:v>19.686396944444446</c:v>
                </c:pt>
                <c:pt idx="10605">
                  <c:v>19.687246111111111</c:v>
                </c:pt>
                <c:pt idx="10606">
                  <c:v>19.688092222222224</c:v>
                </c:pt>
                <c:pt idx="10607">
                  <c:v>19.688938333333333</c:v>
                </c:pt>
                <c:pt idx="10608">
                  <c:v>19.689784166666669</c:v>
                </c:pt>
                <c:pt idx="10609">
                  <c:v>19.690630277777778</c:v>
                </c:pt>
                <c:pt idx="10610">
                  <c:v>19.691476111111115</c:v>
                </c:pt>
                <c:pt idx="10611">
                  <c:v>19.692322222222224</c:v>
                </c:pt>
                <c:pt idx="10612">
                  <c:v>19.693168333333332</c:v>
                </c:pt>
                <c:pt idx="10613">
                  <c:v>19.694014166666669</c:v>
                </c:pt>
                <c:pt idx="10614">
                  <c:v>19.694860277777778</c:v>
                </c:pt>
                <c:pt idx="10615">
                  <c:v>19.695706111111114</c:v>
                </c:pt>
                <c:pt idx="10616">
                  <c:v>19.696558888888891</c:v>
                </c:pt>
                <c:pt idx="10617">
                  <c:v>19.697404722222224</c:v>
                </c:pt>
                <c:pt idx="10618">
                  <c:v>19.698252500000002</c:v>
                </c:pt>
                <c:pt idx="10619">
                  <c:v>19.699098333333335</c:v>
                </c:pt>
                <c:pt idx="10620">
                  <c:v>19.699944166666668</c:v>
                </c:pt>
                <c:pt idx="10621">
                  <c:v>19.700790277777777</c:v>
                </c:pt>
                <c:pt idx="10622">
                  <c:v>19.70163638888889</c:v>
                </c:pt>
                <c:pt idx="10623">
                  <c:v>19.702485555555555</c:v>
                </c:pt>
                <c:pt idx="10624">
                  <c:v>19.703331388888891</c:v>
                </c:pt>
                <c:pt idx="10625">
                  <c:v>19.7041775</c:v>
                </c:pt>
                <c:pt idx="10626">
                  <c:v>19.705023333333337</c:v>
                </c:pt>
                <c:pt idx="10627">
                  <c:v>19.705869166666666</c:v>
                </c:pt>
                <c:pt idx="10628">
                  <c:v>19.706715277777779</c:v>
                </c:pt>
                <c:pt idx="10629">
                  <c:v>19.707572500000001</c:v>
                </c:pt>
                <c:pt idx="10630">
                  <c:v>19.708418611111114</c:v>
                </c:pt>
                <c:pt idx="10631">
                  <c:v>19.709264444444443</c:v>
                </c:pt>
                <c:pt idx="10632">
                  <c:v>19.71011027777778</c:v>
                </c:pt>
                <c:pt idx="10633">
                  <c:v>19.710956388888889</c:v>
                </c:pt>
                <c:pt idx="10634">
                  <c:v>19.711802500000001</c:v>
                </c:pt>
                <c:pt idx="10635">
                  <c:v>19.712648333333334</c:v>
                </c:pt>
                <c:pt idx="10636">
                  <c:v>19.713494444444446</c:v>
                </c:pt>
                <c:pt idx="10637">
                  <c:v>19.714340277777779</c:v>
                </c:pt>
                <c:pt idx="10638">
                  <c:v>19.715186388888888</c:v>
                </c:pt>
                <c:pt idx="10639">
                  <c:v>19.716033888888891</c:v>
                </c:pt>
                <c:pt idx="10640">
                  <c:v>19.716883055555556</c:v>
                </c:pt>
                <c:pt idx="10641">
                  <c:v>19.717728888888892</c:v>
                </c:pt>
                <c:pt idx="10642">
                  <c:v>19.718581666666665</c:v>
                </c:pt>
                <c:pt idx="10643">
                  <c:v>19.719427500000002</c:v>
                </c:pt>
                <c:pt idx="10644">
                  <c:v>19.720273611111111</c:v>
                </c:pt>
                <c:pt idx="10645">
                  <c:v>19.721119444444447</c:v>
                </c:pt>
                <c:pt idx="10646">
                  <c:v>19.721965555555556</c:v>
                </c:pt>
                <c:pt idx="10647">
                  <c:v>19.722811666666669</c:v>
                </c:pt>
                <c:pt idx="10648">
                  <c:v>19.723657500000002</c:v>
                </c:pt>
                <c:pt idx="10649">
                  <c:v>19.724503611111111</c:v>
                </c:pt>
                <c:pt idx="10650">
                  <c:v>19.725349444444447</c:v>
                </c:pt>
                <c:pt idx="10651">
                  <c:v>19.726195277777776</c:v>
                </c:pt>
                <c:pt idx="10652">
                  <c:v>19.727041666666668</c:v>
                </c:pt>
                <c:pt idx="10653">
                  <c:v>19.727887500000001</c:v>
                </c:pt>
                <c:pt idx="10654">
                  <c:v>19.72873361111111</c:v>
                </c:pt>
                <c:pt idx="10655">
                  <c:v>19.72958638888889</c:v>
                </c:pt>
                <c:pt idx="10656">
                  <c:v>19.730432222222223</c:v>
                </c:pt>
                <c:pt idx="10657">
                  <c:v>19.731278055555556</c:v>
                </c:pt>
                <c:pt idx="10658">
                  <c:v>19.732127222222225</c:v>
                </c:pt>
                <c:pt idx="10659">
                  <c:v>19.732974722222224</c:v>
                </c:pt>
                <c:pt idx="10660">
                  <c:v>19.733820833333333</c:v>
                </c:pt>
                <c:pt idx="10661">
                  <c:v>19.734666666666669</c:v>
                </c:pt>
                <c:pt idx="10662">
                  <c:v>19.735512777777778</c:v>
                </c:pt>
                <c:pt idx="10663">
                  <c:v>19.736358611111115</c:v>
                </c:pt>
                <c:pt idx="10664">
                  <c:v>19.737204444444444</c:v>
                </c:pt>
                <c:pt idx="10665">
                  <c:v>19.738050833333332</c:v>
                </c:pt>
                <c:pt idx="10666">
                  <c:v>19.738896666666669</c:v>
                </c:pt>
                <c:pt idx="10667">
                  <c:v>19.739742500000002</c:v>
                </c:pt>
                <c:pt idx="10668">
                  <c:v>19.740595277777778</c:v>
                </c:pt>
                <c:pt idx="10669">
                  <c:v>19.741441388888891</c:v>
                </c:pt>
                <c:pt idx="10670">
                  <c:v>19.742287222222224</c:v>
                </c:pt>
                <c:pt idx="10671">
                  <c:v>19.743133333333333</c:v>
                </c:pt>
                <c:pt idx="10672">
                  <c:v>19.743979444444445</c:v>
                </c:pt>
                <c:pt idx="10673">
                  <c:v>19.744825277777778</c:v>
                </c:pt>
                <c:pt idx="10674">
                  <c:v>19.745671388888891</c:v>
                </c:pt>
                <c:pt idx="10675">
                  <c:v>19.74652027777778</c:v>
                </c:pt>
                <c:pt idx="10676">
                  <c:v>19.747366388888892</c:v>
                </c:pt>
                <c:pt idx="10677">
                  <c:v>19.748212222222222</c:v>
                </c:pt>
                <c:pt idx="10678">
                  <c:v>19.749058055555558</c:v>
                </c:pt>
                <c:pt idx="10679">
                  <c:v>19.749904166666667</c:v>
                </c:pt>
                <c:pt idx="10680">
                  <c:v>19.750751666666666</c:v>
                </c:pt>
                <c:pt idx="10681">
                  <c:v>19.751604444444446</c:v>
                </c:pt>
                <c:pt idx="10682">
                  <c:v>19.752450555555555</c:v>
                </c:pt>
                <c:pt idx="10683">
                  <c:v>19.753296388888891</c:v>
                </c:pt>
                <c:pt idx="10684">
                  <c:v>19.754142222222221</c:v>
                </c:pt>
                <c:pt idx="10685">
                  <c:v>19.754988333333337</c:v>
                </c:pt>
                <c:pt idx="10686">
                  <c:v>19.755834444444446</c:v>
                </c:pt>
                <c:pt idx="10687">
                  <c:v>19.756680555555555</c:v>
                </c:pt>
                <c:pt idx="10688">
                  <c:v>19.757526388888891</c:v>
                </c:pt>
                <c:pt idx="10689">
                  <c:v>19.758372222222224</c:v>
                </c:pt>
                <c:pt idx="10690">
                  <c:v>19.759218333333337</c:v>
                </c:pt>
                <c:pt idx="10691">
                  <c:v>19.760064444444446</c:v>
                </c:pt>
                <c:pt idx="10692">
                  <c:v>19.760910555555554</c:v>
                </c:pt>
                <c:pt idx="10693">
                  <c:v>19.761759444444444</c:v>
                </c:pt>
                <c:pt idx="10694">
                  <c:v>19.762612222222224</c:v>
                </c:pt>
                <c:pt idx="10695">
                  <c:v>19.763458055555557</c:v>
                </c:pt>
                <c:pt idx="10696">
                  <c:v>19.764304166666669</c:v>
                </c:pt>
                <c:pt idx="10697">
                  <c:v>19.765150000000002</c:v>
                </c:pt>
                <c:pt idx="10698">
                  <c:v>19.765996111111114</c:v>
                </c:pt>
                <c:pt idx="10699">
                  <c:v>19.766842222222223</c:v>
                </c:pt>
                <c:pt idx="10700">
                  <c:v>19.767689722222222</c:v>
                </c:pt>
                <c:pt idx="10701">
                  <c:v>19.768535555555559</c:v>
                </c:pt>
                <c:pt idx="10702">
                  <c:v>19.769381388888888</c:v>
                </c:pt>
                <c:pt idx="10703">
                  <c:v>19.770227777777777</c:v>
                </c:pt>
                <c:pt idx="10704">
                  <c:v>19.771073611111113</c:v>
                </c:pt>
                <c:pt idx="10705">
                  <c:v>19.771919444444446</c:v>
                </c:pt>
                <c:pt idx="10706">
                  <c:v>19.772765555555559</c:v>
                </c:pt>
                <c:pt idx="10707">
                  <c:v>19.773618333333335</c:v>
                </c:pt>
                <c:pt idx="10708">
                  <c:v>19.774464166666668</c:v>
                </c:pt>
                <c:pt idx="10709">
                  <c:v>19.775310000000001</c:v>
                </c:pt>
                <c:pt idx="10710">
                  <c:v>19.776159166666666</c:v>
                </c:pt>
                <c:pt idx="10711">
                  <c:v>19.777005277777779</c:v>
                </c:pt>
                <c:pt idx="10712">
                  <c:v>19.777851388888891</c:v>
                </c:pt>
                <c:pt idx="10713">
                  <c:v>19.778697222222224</c:v>
                </c:pt>
                <c:pt idx="10714">
                  <c:v>19.779543333333336</c:v>
                </c:pt>
                <c:pt idx="10715">
                  <c:v>19.780389166666666</c:v>
                </c:pt>
                <c:pt idx="10716">
                  <c:v>19.781235000000002</c:v>
                </c:pt>
                <c:pt idx="10717">
                  <c:v>19.782081388888891</c:v>
                </c:pt>
                <c:pt idx="10718">
                  <c:v>19.782927222222224</c:v>
                </c:pt>
                <c:pt idx="10719">
                  <c:v>19.783773333333336</c:v>
                </c:pt>
                <c:pt idx="10720">
                  <c:v>19.784626111111113</c:v>
                </c:pt>
                <c:pt idx="10721">
                  <c:v>19.785473333333336</c:v>
                </c:pt>
                <c:pt idx="10722">
                  <c:v>19.786319166666669</c:v>
                </c:pt>
                <c:pt idx="10723">
                  <c:v>19.787165277777781</c:v>
                </c:pt>
                <c:pt idx="10724">
                  <c:v>19.78801138888889</c:v>
                </c:pt>
                <c:pt idx="10725">
                  <c:v>19.788857499999999</c:v>
                </c:pt>
                <c:pt idx="10726">
                  <c:v>19.789703333333335</c:v>
                </c:pt>
                <c:pt idx="10727">
                  <c:v>19.7905525</c:v>
                </c:pt>
                <c:pt idx="10728">
                  <c:v>19.791398333333333</c:v>
                </c:pt>
                <c:pt idx="10729">
                  <c:v>19.79224416666667</c:v>
                </c:pt>
                <c:pt idx="10730">
                  <c:v>19.793090277777779</c:v>
                </c:pt>
                <c:pt idx="10731">
                  <c:v>19.793936388888888</c:v>
                </c:pt>
                <c:pt idx="10732">
                  <c:v>19.794782222222224</c:v>
                </c:pt>
                <c:pt idx="10733">
                  <c:v>19.795635000000001</c:v>
                </c:pt>
                <c:pt idx="10734">
                  <c:v>19.796481111111113</c:v>
                </c:pt>
                <c:pt idx="10735">
                  <c:v>19.797326944444446</c:v>
                </c:pt>
                <c:pt idx="10736">
                  <c:v>19.798173055555559</c:v>
                </c:pt>
                <c:pt idx="10737">
                  <c:v>19.799018888888888</c:v>
                </c:pt>
                <c:pt idx="10738">
                  <c:v>19.799865</c:v>
                </c:pt>
                <c:pt idx="10739">
                  <c:v>19.800711111111113</c:v>
                </c:pt>
                <c:pt idx="10740">
                  <c:v>19.801556944444446</c:v>
                </c:pt>
                <c:pt idx="10741">
                  <c:v>19.802408055555556</c:v>
                </c:pt>
                <c:pt idx="10742">
                  <c:v>19.803253888888889</c:v>
                </c:pt>
                <c:pt idx="10743">
                  <c:v>19.804100000000002</c:v>
                </c:pt>
                <c:pt idx="10744">
                  <c:v>19.804946111111114</c:v>
                </c:pt>
                <c:pt idx="10745">
                  <c:v>19.805795277777779</c:v>
                </c:pt>
                <c:pt idx="10746">
                  <c:v>19.806647777777776</c:v>
                </c:pt>
                <c:pt idx="10747">
                  <c:v>19.807493888888892</c:v>
                </c:pt>
                <c:pt idx="10748">
                  <c:v>19.808339722222222</c:v>
                </c:pt>
                <c:pt idx="10749">
                  <c:v>19.809185833333334</c:v>
                </c:pt>
                <c:pt idx="10750">
                  <c:v>19.810031666666667</c:v>
                </c:pt>
                <c:pt idx="10751">
                  <c:v>19.810877500000004</c:v>
                </c:pt>
                <c:pt idx="10752">
                  <c:v>19.811723611111113</c:v>
                </c:pt>
                <c:pt idx="10753">
                  <c:v>19.812569722222221</c:v>
                </c:pt>
                <c:pt idx="10754">
                  <c:v>19.813415833333334</c:v>
                </c:pt>
                <c:pt idx="10755">
                  <c:v>19.814261666666667</c:v>
                </c:pt>
                <c:pt idx="10756">
                  <c:v>19.815107500000003</c:v>
                </c:pt>
                <c:pt idx="10757">
                  <c:v>19.815953611111112</c:v>
                </c:pt>
                <c:pt idx="10758">
                  <c:v>19.816799444444445</c:v>
                </c:pt>
                <c:pt idx="10759">
                  <c:v>19.817652222222222</c:v>
                </c:pt>
                <c:pt idx="10760">
                  <c:v>19.81849861111111</c:v>
                </c:pt>
                <c:pt idx="10761">
                  <c:v>19.819344444444447</c:v>
                </c:pt>
                <c:pt idx="10762">
                  <c:v>19.820195000000002</c:v>
                </c:pt>
                <c:pt idx="10763">
                  <c:v>19.821040833333335</c:v>
                </c:pt>
                <c:pt idx="10764">
                  <c:v>19.821886666666668</c:v>
                </c:pt>
                <c:pt idx="10765">
                  <c:v>19.82273277777778</c:v>
                </c:pt>
                <c:pt idx="10766">
                  <c:v>19.823578888888889</c:v>
                </c:pt>
                <c:pt idx="10767">
                  <c:v>19.824425000000002</c:v>
                </c:pt>
                <c:pt idx="10768">
                  <c:v>19.825270833333335</c:v>
                </c:pt>
                <c:pt idx="10769">
                  <c:v>19.826116666666667</c:v>
                </c:pt>
                <c:pt idx="10770">
                  <c:v>19.82696277777778</c:v>
                </c:pt>
                <c:pt idx="10771">
                  <c:v>19.827808611111113</c:v>
                </c:pt>
                <c:pt idx="10772">
                  <c:v>19.828661388888889</c:v>
                </c:pt>
                <c:pt idx="10773">
                  <c:v>19.829507500000002</c:v>
                </c:pt>
                <c:pt idx="10774">
                  <c:v>19.830353611111114</c:v>
                </c:pt>
                <c:pt idx="10775">
                  <c:v>19.831199444444444</c:v>
                </c:pt>
                <c:pt idx="10776">
                  <c:v>19.832045555555556</c:v>
                </c:pt>
                <c:pt idx="10777">
                  <c:v>19.832891388888889</c:v>
                </c:pt>
                <c:pt idx="10778">
                  <c:v>19.833737500000002</c:v>
                </c:pt>
                <c:pt idx="10779">
                  <c:v>19.834583611111114</c:v>
                </c:pt>
                <c:pt idx="10780">
                  <c:v>19.835432500000003</c:v>
                </c:pt>
                <c:pt idx="10781">
                  <c:v>19.836278611111112</c:v>
                </c:pt>
                <c:pt idx="10782">
                  <c:v>19.837125833333335</c:v>
                </c:pt>
                <c:pt idx="10783">
                  <c:v>19.837972222222223</c:v>
                </c:pt>
                <c:pt idx="10784">
                  <c:v>19.838818055555556</c:v>
                </c:pt>
                <c:pt idx="10785">
                  <c:v>19.839675</c:v>
                </c:pt>
                <c:pt idx="10786">
                  <c:v>19.840521111111112</c:v>
                </c:pt>
                <c:pt idx="10787">
                  <c:v>19.841366944444445</c:v>
                </c:pt>
                <c:pt idx="10788">
                  <c:v>19.842213055555558</c:v>
                </c:pt>
                <c:pt idx="10789">
                  <c:v>19.84305916666667</c:v>
                </c:pt>
                <c:pt idx="10790">
                  <c:v>19.843904999999999</c:v>
                </c:pt>
                <c:pt idx="10791">
                  <c:v>19.844751111111112</c:v>
                </c:pt>
                <c:pt idx="10792">
                  <c:v>19.845596944444445</c:v>
                </c:pt>
                <c:pt idx="10793">
                  <c:v>19.846442777777781</c:v>
                </c:pt>
                <c:pt idx="10794">
                  <c:v>19.84728916666667</c:v>
                </c:pt>
                <c:pt idx="10795">
                  <c:v>19.848134999999999</c:v>
                </c:pt>
                <c:pt idx="10796">
                  <c:v>19.848980833333336</c:v>
                </c:pt>
                <c:pt idx="10797">
                  <c:v>19.849830000000001</c:v>
                </c:pt>
                <c:pt idx="10798">
                  <c:v>19.850682777777777</c:v>
                </c:pt>
                <c:pt idx="10799">
                  <c:v>19.851528611111114</c:v>
                </c:pt>
                <c:pt idx="10800">
                  <c:v>19.852374722222223</c:v>
                </c:pt>
                <c:pt idx="10801">
                  <c:v>19.853220555555559</c:v>
                </c:pt>
                <c:pt idx="10802">
                  <c:v>19.854066666666668</c:v>
                </c:pt>
                <c:pt idx="10803">
                  <c:v>19.854914166666667</c:v>
                </c:pt>
                <c:pt idx="10804">
                  <c:v>19.855760000000004</c:v>
                </c:pt>
                <c:pt idx="10805">
                  <c:v>19.856606111111113</c:v>
                </c:pt>
                <c:pt idx="10806">
                  <c:v>19.857451944444446</c:v>
                </c:pt>
                <c:pt idx="10807">
                  <c:v>19.858298333333334</c:v>
                </c:pt>
                <c:pt idx="10808">
                  <c:v>19.859144166666667</c:v>
                </c:pt>
                <c:pt idx="10809">
                  <c:v>19.859990000000003</c:v>
                </c:pt>
                <c:pt idx="10810">
                  <c:v>19.860836111111112</c:v>
                </c:pt>
                <c:pt idx="10811">
                  <c:v>19.861688888888892</c:v>
                </c:pt>
                <c:pt idx="10812">
                  <c:v>19.862534722222222</c:v>
                </c:pt>
                <c:pt idx="10813">
                  <c:v>19.863380555555558</c:v>
                </c:pt>
                <c:pt idx="10814">
                  <c:v>19.864229722222223</c:v>
                </c:pt>
                <c:pt idx="10815">
                  <c:v>19.865075833333336</c:v>
                </c:pt>
                <c:pt idx="10816">
                  <c:v>19.865921944444445</c:v>
                </c:pt>
                <c:pt idx="10817">
                  <c:v>19.866767777777781</c:v>
                </c:pt>
                <c:pt idx="10818">
                  <c:v>19.86761388888889</c:v>
                </c:pt>
                <c:pt idx="10819">
                  <c:v>19.868459722222223</c:v>
                </c:pt>
                <c:pt idx="10820">
                  <c:v>19.869305833333335</c:v>
                </c:pt>
                <c:pt idx="10821">
                  <c:v>19.870151944444444</c:v>
                </c:pt>
                <c:pt idx="10822">
                  <c:v>19.870997777777781</c:v>
                </c:pt>
                <c:pt idx="10823">
                  <c:v>19.871845555555559</c:v>
                </c:pt>
                <c:pt idx="10824">
                  <c:v>19.872698055555556</c:v>
                </c:pt>
                <c:pt idx="10825">
                  <c:v>19.873544166666669</c:v>
                </c:pt>
                <c:pt idx="10826">
                  <c:v>19.874390000000002</c:v>
                </c:pt>
                <c:pt idx="10827">
                  <c:v>19.875236111111114</c:v>
                </c:pt>
                <c:pt idx="10828">
                  <c:v>19.876081944444444</c:v>
                </c:pt>
                <c:pt idx="10829">
                  <c:v>19.87692777777778</c:v>
                </c:pt>
                <c:pt idx="10830">
                  <c:v>19.877773888888889</c:v>
                </c:pt>
                <c:pt idx="10831">
                  <c:v>19.878620000000002</c:v>
                </c:pt>
                <c:pt idx="10832">
                  <c:v>19.879469166666667</c:v>
                </c:pt>
                <c:pt idx="10833">
                  <c:v>19.880315000000003</c:v>
                </c:pt>
                <c:pt idx="10834">
                  <c:v>19.881161111111112</c:v>
                </c:pt>
                <c:pt idx="10835">
                  <c:v>19.882006944444445</c:v>
                </c:pt>
                <c:pt idx="10836">
                  <c:v>19.882852777777778</c:v>
                </c:pt>
                <c:pt idx="10837">
                  <c:v>19.883705555555558</c:v>
                </c:pt>
                <c:pt idx="10838">
                  <c:v>19.884551666666667</c:v>
                </c:pt>
                <c:pt idx="10839">
                  <c:v>19.885397500000003</c:v>
                </c:pt>
                <c:pt idx="10840">
                  <c:v>19.886243888888892</c:v>
                </c:pt>
                <c:pt idx="10841">
                  <c:v>19.887089722222221</c:v>
                </c:pt>
                <c:pt idx="10842">
                  <c:v>19.887935555555558</c:v>
                </c:pt>
                <c:pt idx="10843">
                  <c:v>19.888781666666667</c:v>
                </c:pt>
                <c:pt idx="10844">
                  <c:v>19.889627222222224</c:v>
                </c:pt>
                <c:pt idx="10845">
                  <c:v>19.890473055555557</c:v>
                </c:pt>
                <c:pt idx="10846">
                  <c:v>19.891319166666669</c:v>
                </c:pt>
                <c:pt idx="10847">
                  <c:v>19.892164999999999</c:v>
                </c:pt>
                <c:pt idx="10848">
                  <c:v>19.893010833333335</c:v>
                </c:pt>
                <c:pt idx="10849">
                  <c:v>19.893857222222223</c:v>
                </c:pt>
                <c:pt idx="10850">
                  <c:v>19.894712777777777</c:v>
                </c:pt>
                <c:pt idx="10851">
                  <c:v>19.895558611111113</c:v>
                </c:pt>
                <c:pt idx="10852">
                  <c:v>19.896405000000001</c:v>
                </c:pt>
                <c:pt idx="10853">
                  <c:v>19.897250833333334</c:v>
                </c:pt>
                <c:pt idx="10854">
                  <c:v>19.898096944444447</c:v>
                </c:pt>
                <c:pt idx="10855">
                  <c:v>19.898942777777776</c:v>
                </c:pt>
                <c:pt idx="10856">
                  <c:v>19.899788611111113</c:v>
                </c:pt>
                <c:pt idx="10857">
                  <c:v>19.900635000000001</c:v>
                </c:pt>
                <c:pt idx="10858">
                  <c:v>19.901480833333334</c:v>
                </c:pt>
                <c:pt idx="10859">
                  <c:v>19.902326944444447</c:v>
                </c:pt>
                <c:pt idx="10860">
                  <c:v>19.90317277777778</c:v>
                </c:pt>
                <c:pt idx="10861">
                  <c:v>19.904018611111113</c:v>
                </c:pt>
                <c:pt idx="10862">
                  <c:v>19.904865000000001</c:v>
                </c:pt>
                <c:pt idx="10863">
                  <c:v>19.905717500000002</c:v>
                </c:pt>
                <c:pt idx="10864">
                  <c:v>19.906565000000001</c:v>
                </c:pt>
                <c:pt idx="10865">
                  <c:v>19.907410833333337</c:v>
                </c:pt>
                <c:pt idx="10866">
                  <c:v>19.908256944444446</c:v>
                </c:pt>
                <c:pt idx="10867">
                  <c:v>19.909106111111115</c:v>
                </c:pt>
                <c:pt idx="10868">
                  <c:v>19.909951944444444</c:v>
                </c:pt>
                <c:pt idx="10869">
                  <c:v>19.910798055555556</c:v>
                </c:pt>
                <c:pt idx="10870">
                  <c:v>19.911644166666669</c:v>
                </c:pt>
                <c:pt idx="10871">
                  <c:v>19.912490000000002</c:v>
                </c:pt>
                <c:pt idx="10872">
                  <c:v>19.913335833333335</c:v>
                </c:pt>
                <c:pt idx="10873">
                  <c:v>19.914181944444444</c:v>
                </c:pt>
                <c:pt idx="10874">
                  <c:v>19.915028055555556</c:v>
                </c:pt>
                <c:pt idx="10875">
                  <c:v>19.915874166666669</c:v>
                </c:pt>
                <c:pt idx="10876">
                  <c:v>19.916726944444445</c:v>
                </c:pt>
                <c:pt idx="10877">
                  <c:v>19.917572777777778</c:v>
                </c:pt>
                <c:pt idx="10878">
                  <c:v>19.918418611111115</c:v>
                </c:pt>
                <c:pt idx="10879">
                  <c:v>19.919264722222223</c:v>
                </c:pt>
                <c:pt idx="10880">
                  <c:v>19.920110555555556</c:v>
                </c:pt>
                <c:pt idx="10881">
                  <c:v>19.920956388888889</c:v>
                </c:pt>
                <c:pt idx="10882">
                  <c:v>19.921802777777778</c:v>
                </c:pt>
                <c:pt idx="10883">
                  <c:v>19.922648611111114</c:v>
                </c:pt>
                <c:pt idx="10884">
                  <c:v>19.923499166666666</c:v>
                </c:pt>
                <c:pt idx="10885">
                  <c:v>19.924345000000002</c:v>
                </c:pt>
                <c:pt idx="10886">
                  <c:v>19.925191111111111</c:v>
                </c:pt>
                <c:pt idx="10887">
                  <c:v>19.926037222222224</c:v>
                </c:pt>
                <c:pt idx="10888">
                  <c:v>19.926883055555557</c:v>
                </c:pt>
                <c:pt idx="10889">
                  <c:v>19.927735833333337</c:v>
                </c:pt>
                <c:pt idx="10890">
                  <c:v>19.928581944444446</c:v>
                </c:pt>
                <c:pt idx="10891">
                  <c:v>19.929427777777779</c:v>
                </c:pt>
                <c:pt idx="10892">
                  <c:v>19.930273888888891</c:v>
                </c:pt>
                <c:pt idx="10893">
                  <c:v>19.931119722222224</c:v>
                </c:pt>
                <c:pt idx="10894">
                  <c:v>19.931965833333336</c:v>
                </c:pt>
                <c:pt idx="10895">
                  <c:v>19.932811944444445</c:v>
                </c:pt>
                <c:pt idx="10896">
                  <c:v>19.933657777777778</c:v>
                </c:pt>
                <c:pt idx="10897">
                  <c:v>19.934503611111111</c:v>
                </c:pt>
                <c:pt idx="10898">
                  <c:v>19.935349722222224</c:v>
                </c:pt>
                <c:pt idx="10899">
                  <c:v>19.936195833333336</c:v>
                </c:pt>
                <c:pt idx="10900">
                  <c:v>19.937041944444445</c:v>
                </c:pt>
                <c:pt idx="10901">
                  <c:v>19.937887777777778</c:v>
                </c:pt>
                <c:pt idx="10902">
                  <c:v>19.938743611111114</c:v>
                </c:pt>
                <c:pt idx="10903">
                  <c:v>19.939589722222223</c:v>
                </c:pt>
                <c:pt idx="10904">
                  <c:v>19.940435555555556</c:v>
                </c:pt>
                <c:pt idx="10905">
                  <c:v>19.941283055555559</c:v>
                </c:pt>
                <c:pt idx="10906">
                  <c:v>19.942129166666668</c:v>
                </c:pt>
                <c:pt idx="10907">
                  <c:v>19.942975000000001</c:v>
                </c:pt>
                <c:pt idx="10908">
                  <c:v>19.943821111111113</c:v>
                </c:pt>
                <c:pt idx="10909">
                  <c:v>19.944666944444446</c:v>
                </c:pt>
                <c:pt idx="10910">
                  <c:v>19.945512777777779</c:v>
                </c:pt>
                <c:pt idx="10911">
                  <c:v>19.946359166666667</c:v>
                </c:pt>
                <c:pt idx="10912">
                  <c:v>19.947205</c:v>
                </c:pt>
                <c:pt idx="10913">
                  <c:v>19.948050833333333</c:v>
                </c:pt>
                <c:pt idx="10914">
                  <c:v>19.948896944444446</c:v>
                </c:pt>
                <c:pt idx="10915">
                  <c:v>19.949749722222222</c:v>
                </c:pt>
                <c:pt idx="10916">
                  <c:v>19.950595555555559</c:v>
                </c:pt>
                <c:pt idx="10917">
                  <c:v>19.951441666666668</c:v>
                </c:pt>
                <c:pt idx="10918">
                  <c:v>19.952287500000001</c:v>
                </c:pt>
                <c:pt idx="10919">
                  <c:v>19.953136666666666</c:v>
                </c:pt>
                <c:pt idx="10920">
                  <c:v>19.953982777777778</c:v>
                </c:pt>
                <c:pt idx="10921">
                  <c:v>19.954828611111111</c:v>
                </c:pt>
                <c:pt idx="10922">
                  <c:v>19.955674722222223</c:v>
                </c:pt>
                <c:pt idx="10923">
                  <c:v>19.956520555555556</c:v>
                </c:pt>
                <c:pt idx="10924">
                  <c:v>19.957366388888889</c:v>
                </c:pt>
                <c:pt idx="10925">
                  <c:v>19.958214166666668</c:v>
                </c:pt>
                <c:pt idx="10926">
                  <c:v>19.959060000000001</c:v>
                </c:pt>
                <c:pt idx="10927">
                  <c:v>19.95990611111111</c:v>
                </c:pt>
                <c:pt idx="10928">
                  <c:v>19.96075888888889</c:v>
                </c:pt>
                <c:pt idx="10929">
                  <c:v>19.961604722222223</c:v>
                </c:pt>
                <c:pt idx="10930">
                  <c:v>19.962450555555556</c:v>
                </c:pt>
                <c:pt idx="10931">
                  <c:v>19.963296944444444</c:v>
                </c:pt>
                <c:pt idx="10932">
                  <c:v>19.964142777777781</c:v>
                </c:pt>
                <c:pt idx="10933">
                  <c:v>19.96498888888889</c:v>
                </c:pt>
                <c:pt idx="10934">
                  <c:v>19.965834722222223</c:v>
                </c:pt>
                <c:pt idx="10935">
                  <c:v>19.966680555555556</c:v>
                </c:pt>
                <c:pt idx="10936">
                  <c:v>19.967526944444444</c:v>
                </c:pt>
                <c:pt idx="10937">
                  <c:v>19.968375833333333</c:v>
                </c:pt>
                <c:pt idx="10938">
                  <c:v>19.969221944444445</c:v>
                </c:pt>
                <c:pt idx="10939">
                  <c:v>19.970067777777778</c:v>
                </c:pt>
                <c:pt idx="10940">
                  <c:v>19.970913888888891</c:v>
                </c:pt>
                <c:pt idx="10941">
                  <c:v>19.971766388888888</c:v>
                </c:pt>
                <c:pt idx="10942">
                  <c:v>19.9726125</c:v>
                </c:pt>
                <c:pt idx="10943">
                  <c:v>19.973458333333333</c:v>
                </c:pt>
                <c:pt idx="10944">
                  <c:v>19.974304722222222</c:v>
                </c:pt>
                <c:pt idx="10945">
                  <c:v>19.975150555555558</c:v>
                </c:pt>
                <c:pt idx="10946">
                  <c:v>19.975998055555557</c:v>
                </c:pt>
                <c:pt idx="10947">
                  <c:v>19.97684388888889</c:v>
                </c:pt>
                <c:pt idx="10948">
                  <c:v>19.977690000000003</c:v>
                </c:pt>
                <c:pt idx="10949">
                  <c:v>19.978536111111111</c:v>
                </c:pt>
                <c:pt idx="10950">
                  <c:v>19.979381944444448</c:v>
                </c:pt>
                <c:pt idx="10951">
                  <c:v>19.980227777777777</c:v>
                </c:pt>
                <c:pt idx="10952">
                  <c:v>19.98107388888889</c:v>
                </c:pt>
                <c:pt idx="10953">
                  <c:v>19.981919722222223</c:v>
                </c:pt>
                <c:pt idx="10954">
                  <c:v>19.982780277777778</c:v>
                </c:pt>
                <c:pt idx="10955">
                  <c:v>19.983626111111114</c:v>
                </c:pt>
                <c:pt idx="10956">
                  <c:v>19.984472222222223</c:v>
                </c:pt>
                <c:pt idx="10957">
                  <c:v>19.985318055555556</c:v>
                </c:pt>
                <c:pt idx="10958">
                  <c:v>19.986163888888889</c:v>
                </c:pt>
                <c:pt idx="10959">
                  <c:v>19.987010277777777</c:v>
                </c:pt>
                <c:pt idx="10960">
                  <c:v>19.987856111111114</c:v>
                </c:pt>
                <c:pt idx="10961">
                  <c:v>19.988701944444443</c:v>
                </c:pt>
                <c:pt idx="10962">
                  <c:v>19.989548055555559</c:v>
                </c:pt>
                <c:pt idx="10963">
                  <c:v>19.990393888888889</c:v>
                </c:pt>
                <c:pt idx="10964">
                  <c:v>19.991240000000001</c:v>
                </c:pt>
                <c:pt idx="10965">
                  <c:v>19.992086111111114</c:v>
                </c:pt>
                <c:pt idx="10966">
                  <c:v>19.992933333333333</c:v>
                </c:pt>
                <c:pt idx="10967">
                  <c:v>19.993786111111113</c:v>
                </c:pt>
                <c:pt idx="10968">
                  <c:v>19.994632222222222</c:v>
                </c:pt>
                <c:pt idx="10969">
                  <c:v>19.995478055555559</c:v>
                </c:pt>
                <c:pt idx="10970">
                  <c:v>19.996324444444447</c:v>
                </c:pt>
                <c:pt idx="10971">
                  <c:v>19.997173333333336</c:v>
                </c:pt>
                <c:pt idx="10972">
                  <c:v>19.998019444444445</c:v>
                </c:pt>
                <c:pt idx="10973">
                  <c:v>19.998865277777782</c:v>
                </c:pt>
                <c:pt idx="10974">
                  <c:v>19.999711111111111</c:v>
                </c:pt>
                <c:pt idx="10975">
                  <c:v>20.000557222222223</c:v>
                </c:pt>
                <c:pt idx="10976">
                  <c:v>20.001403055555556</c:v>
                </c:pt>
                <c:pt idx="10977">
                  <c:v>20.002249166666665</c:v>
                </c:pt>
                <c:pt idx="10978">
                  <c:v>20.003095277777781</c:v>
                </c:pt>
                <c:pt idx="10979">
                  <c:v>20.003941111111111</c:v>
                </c:pt>
                <c:pt idx="10980">
                  <c:v>20.004793888888891</c:v>
                </c:pt>
                <c:pt idx="10981">
                  <c:v>20.00564</c:v>
                </c:pt>
                <c:pt idx="10982">
                  <c:v>20.006485833333336</c:v>
                </c:pt>
                <c:pt idx="10983">
                  <c:v>20.007331666666666</c:v>
                </c:pt>
                <c:pt idx="10984">
                  <c:v>20.008178055555558</c:v>
                </c:pt>
                <c:pt idx="10985">
                  <c:v>20.00902388888889</c:v>
                </c:pt>
                <c:pt idx="10986">
                  <c:v>20.009869722222223</c:v>
                </c:pt>
                <c:pt idx="10987">
                  <c:v>20.010717500000002</c:v>
                </c:pt>
                <c:pt idx="10988">
                  <c:v>20.011563333333335</c:v>
                </c:pt>
                <c:pt idx="10989">
                  <c:v>20.012412500000003</c:v>
                </c:pt>
                <c:pt idx="10990">
                  <c:v>20.013258333333333</c:v>
                </c:pt>
                <c:pt idx="10991">
                  <c:v>20.014104444444445</c:v>
                </c:pt>
                <c:pt idx="10992">
                  <c:v>20.014950277777778</c:v>
                </c:pt>
                <c:pt idx="10993">
                  <c:v>20.015803055555558</c:v>
                </c:pt>
                <c:pt idx="10994">
                  <c:v>20.016648888888888</c:v>
                </c:pt>
                <c:pt idx="10995">
                  <c:v>20.017495000000004</c:v>
                </c:pt>
                <c:pt idx="10996">
                  <c:v>20.018341111111113</c:v>
                </c:pt>
                <c:pt idx="10997">
                  <c:v>20.019187222222222</c:v>
                </c:pt>
                <c:pt idx="10998">
                  <c:v>20.020033055555558</c:v>
                </c:pt>
                <c:pt idx="10999">
                  <c:v>20.020878888888888</c:v>
                </c:pt>
                <c:pt idx="11000">
                  <c:v>20.021725000000004</c:v>
                </c:pt>
                <c:pt idx="11001">
                  <c:v>20.022571111111112</c:v>
                </c:pt>
                <c:pt idx="11002">
                  <c:v>20.023417222222221</c:v>
                </c:pt>
                <c:pt idx="11003">
                  <c:v>20.024263055555558</c:v>
                </c:pt>
                <c:pt idx="11004">
                  <c:v>20.025108888888891</c:v>
                </c:pt>
                <c:pt idx="11005">
                  <c:v>20.025955000000003</c:v>
                </c:pt>
                <c:pt idx="11006">
                  <c:v>20.026810833333336</c:v>
                </c:pt>
                <c:pt idx="11007">
                  <c:v>20.027658333333335</c:v>
                </c:pt>
                <c:pt idx="11008">
                  <c:v>20.028504444444444</c:v>
                </c:pt>
                <c:pt idx="11009">
                  <c:v>20.02935027777778</c:v>
                </c:pt>
                <c:pt idx="11010">
                  <c:v>20.030196388888889</c:v>
                </c:pt>
                <c:pt idx="11011">
                  <c:v>20.031042222222226</c:v>
                </c:pt>
                <c:pt idx="11012">
                  <c:v>20.031888055555555</c:v>
                </c:pt>
                <c:pt idx="11013">
                  <c:v>20.032734444444444</c:v>
                </c:pt>
                <c:pt idx="11014">
                  <c:v>20.03358027777778</c:v>
                </c:pt>
                <c:pt idx="11015">
                  <c:v>20.034426111111113</c:v>
                </c:pt>
                <c:pt idx="11016">
                  <c:v>20.035272222222225</c:v>
                </c:pt>
                <c:pt idx="11017">
                  <c:v>20.036118055555555</c:v>
                </c:pt>
                <c:pt idx="11018">
                  <c:v>20.036964444444443</c:v>
                </c:pt>
                <c:pt idx="11019">
                  <c:v>20.037816666666668</c:v>
                </c:pt>
                <c:pt idx="11020">
                  <c:v>20.038663055555556</c:v>
                </c:pt>
                <c:pt idx="11021">
                  <c:v>20.039508888888889</c:v>
                </c:pt>
                <c:pt idx="11022">
                  <c:v>20.040355000000002</c:v>
                </c:pt>
                <c:pt idx="11023">
                  <c:v>20.041200833333335</c:v>
                </c:pt>
                <c:pt idx="11024">
                  <c:v>20.042050000000003</c:v>
                </c:pt>
                <c:pt idx="11025">
                  <c:v>20.042895833333333</c:v>
                </c:pt>
                <c:pt idx="11026">
                  <c:v>20.043741944444445</c:v>
                </c:pt>
                <c:pt idx="11027">
                  <c:v>20.044588055555558</c:v>
                </c:pt>
                <c:pt idx="11028">
                  <c:v>20.045435277777777</c:v>
                </c:pt>
                <c:pt idx="11029">
                  <c:v>20.04628138888889</c:v>
                </c:pt>
                <c:pt idx="11030">
                  <c:v>20.047127500000002</c:v>
                </c:pt>
                <c:pt idx="11031">
                  <c:v>20.047973333333335</c:v>
                </c:pt>
                <c:pt idx="11032">
                  <c:v>20.048826111111111</c:v>
                </c:pt>
                <c:pt idx="11033">
                  <c:v>20.049672222222224</c:v>
                </c:pt>
                <c:pt idx="11034">
                  <c:v>20.050518055555557</c:v>
                </c:pt>
                <c:pt idx="11035">
                  <c:v>20.051364166666666</c:v>
                </c:pt>
                <c:pt idx="11036">
                  <c:v>20.052210000000002</c:v>
                </c:pt>
                <c:pt idx="11037">
                  <c:v>20.053056111111111</c:v>
                </c:pt>
                <c:pt idx="11038">
                  <c:v>20.053902222222224</c:v>
                </c:pt>
                <c:pt idx="11039">
                  <c:v>20.054748055555557</c:v>
                </c:pt>
                <c:pt idx="11040">
                  <c:v>20.05559388888889</c:v>
                </c:pt>
                <c:pt idx="11041">
                  <c:v>20.056443055555555</c:v>
                </c:pt>
                <c:pt idx="11042">
                  <c:v>20.057288888888891</c:v>
                </c:pt>
                <c:pt idx="11043">
                  <c:v>20.058135</c:v>
                </c:pt>
                <c:pt idx="11044">
                  <c:v>20.058981111111112</c:v>
                </c:pt>
                <c:pt idx="11045">
                  <c:v>20.059833611111113</c:v>
                </c:pt>
                <c:pt idx="11046">
                  <c:v>20.060680000000001</c:v>
                </c:pt>
                <c:pt idx="11047">
                  <c:v>20.061525833333334</c:v>
                </c:pt>
                <c:pt idx="11048">
                  <c:v>20.062378333333335</c:v>
                </c:pt>
                <c:pt idx="11049">
                  <c:v>20.063224166666668</c:v>
                </c:pt>
                <c:pt idx="11050">
                  <c:v>20.06407027777778</c:v>
                </c:pt>
                <c:pt idx="11051">
                  <c:v>20.06491611111111</c:v>
                </c:pt>
                <c:pt idx="11052">
                  <c:v>20.065762222222226</c:v>
                </c:pt>
                <c:pt idx="11053">
                  <c:v>20.066608333333335</c:v>
                </c:pt>
                <c:pt idx="11054">
                  <c:v>20.067454166666668</c:v>
                </c:pt>
                <c:pt idx="11055">
                  <c:v>20.06830027777778</c:v>
                </c:pt>
                <c:pt idx="11056">
                  <c:v>20.069146111111113</c:v>
                </c:pt>
                <c:pt idx="11057">
                  <c:v>20.069992222222226</c:v>
                </c:pt>
                <c:pt idx="11058">
                  <c:v>20.070847777777779</c:v>
                </c:pt>
                <c:pt idx="11059">
                  <c:v>20.071693888888888</c:v>
                </c:pt>
                <c:pt idx="11060">
                  <c:v>20.072540000000004</c:v>
                </c:pt>
                <c:pt idx="11061">
                  <c:v>20.073386111111112</c:v>
                </c:pt>
                <c:pt idx="11062">
                  <c:v>20.074231944444445</c:v>
                </c:pt>
                <c:pt idx="11063">
                  <c:v>20.075077777777778</c:v>
                </c:pt>
                <c:pt idx="11064">
                  <c:v>20.075923888888891</c:v>
                </c:pt>
                <c:pt idx="11065">
                  <c:v>20.076770000000003</c:v>
                </c:pt>
                <c:pt idx="11066">
                  <c:v>20.077616111111112</c:v>
                </c:pt>
                <c:pt idx="11067">
                  <c:v>20.078461944444445</c:v>
                </c:pt>
                <c:pt idx="11068">
                  <c:v>20.079307777777778</c:v>
                </c:pt>
                <c:pt idx="11069">
                  <c:v>20.080155555555557</c:v>
                </c:pt>
                <c:pt idx="11070">
                  <c:v>20.08100138888889</c:v>
                </c:pt>
                <c:pt idx="11071">
                  <c:v>20.081854166666666</c:v>
                </c:pt>
                <c:pt idx="11072">
                  <c:v>20.082700277777779</c:v>
                </c:pt>
                <c:pt idx="11073">
                  <c:v>20.083546111111112</c:v>
                </c:pt>
                <c:pt idx="11074">
                  <c:v>20.084391944444448</c:v>
                </c:pt>
                <c:pt idx="11075">
                  <c:v>20.085238333333336</c:v>
                </c:pt>
                <c:pt idx="11076">
                  <c:v>20.086087222222226</c:v>
                </c:pt>
                <c:pt idx="11077">
                  <c:v>20.086933333333334</c:v>
                </c:pt>
                <c:pt idx="11078">
                  <c:v>20.087779166666667</c:v>
                </c:pt>
                <c:pt idx="11079">
                  <c:v>20.088625</c:v>
                </c:pt>
                <c:pt idx="11080">
                  <c:v>20.089471111111113</c:v>
                </c:pt>
                <c:pt idx="11081">
                  <c:v>20.090316944444446</c:v>
                </c:pt>
                <c:pt idx="11082">
                  <c:v>20.091163333333334</c:v>
                </c:pt>
                <c:pt idx="11083">
                  <c:v>20.092009166666667</c:v>
                </c:pt>
                <c:pt idx="11084">
                  <c:v>20.092861944444444</c:v>
                </c:pt>
                <c:pt idx="11085">
                  <c:v>20.09370777777778</c:v>
                </c:pt>
                <c:pt idx="11086">
                  <c:v>20.094553888888889</c:v>
                </c:pt>
                <c:pt idx="11087">
                  <c:v>20.095399722222226</c:v>
                </c:pt>
                <c:pt idx="11088">
                  <c:v>20.096245555555555</c:v>
                </c:pt>
                <c:pt idx="11089">
                  <c:v>20.097093333333333</c:v>
                </c:pt>
                <c:pt idx="11090">
                  <c:v>20.09793916666667</c:v>
                </c:pt>
                <c:pt idx="11091">
                  <c:v>20.098785277777779</c:v>
                </c:pt>
                <c:pt idx="11092">
                  <c:v>20.099631111111112</c:v>
                </c:pt>
                <c:pt idx="11093">
                  <c:v>20.100480277777777</c:v>
                </c:pt>
                <c:pt idx="11094">
                  <c:v>20.101326388888889</c:v>
                </c:pt>
                <c:pt idx="11095">
                  <c:v>20.102172222222222</c:v>
                </c:pt>
                <c:pt idx="11096">
                  <c:v>20.103018333333335</c:v>
                </c:pt>
                <c:pt idx="11097">
                  <c:v>20.103871111111111</c:v>
                </c:pt>
                <c:pt idx="11098">
                  <c:v>20.104716944444448</c:v>
                </c:pt>
                <c:pt idx="11099">
                  <c:v>20.105563055555557</c:v>
                </c:pt>
                <c:pt idx="11100">
                  <c:v>20.10640888888889</c:v>
                </c:pt>
                <c:pt idx="11101">
                  <c:v>20.107255000000002</c:v>
                </c:pt>
                <c:pt idx="11102">
                  <c:v>20.108101111111111</c:v>
                </c:pt>
                <c:pt idx="11103">
                  <c:v>20.108946944444448</c:v>
                </c:pt>
                <c:pt idx="11104">
                  <c:v>20.109792777777777</c:v>
                </c:pt>
                <c:pt idx="11105">
                  <c:v>20.110638888888889</c:v>
                </c:pt>
                <c:pt idx="11106">
                  <c:v>20.111485000000002</c:v>
                </c:pt>
                <c:pt idx="11107">
                  <c:v>20.112331111111111</c:v>
                </c:pt>
                <c:pt idx="11108">
                  <c:v>20.113176944444447</c:v>
                </c:pt>
                <c:pt idx="11109">
                  <c:v>20.114022777777777</c:v>
                </c:pt>
                <c:pt idx="11110">
                  <c:v>20.114884722222222</c:v>
                </c:pt>
                <c:pt idx="11111">
                  <c:v>20.115730555555558</c:v>
                </c:pt>
                <c:pt idx="11112">
                  <c:v>20.116576666666667</c:v>
                </c:pt>
                <c:pt idx="11113">
                  <c:v>20.117422500000004</c:v>
                </c:pt>
                <c:pt idx="11114">
                  <c:v>20.118268611111112</c:v>
                </c:pt>
                <c:pt idx="11115">
                  <c:v>20.119114722222221</c:v>
                </c:pt>
                <c:pt idx="11116">
                  <c:v>20.119960555555558</c:v>
                </c:pt>
                <c:pt idx="11117">
                  <c:v>20.120806666666667</c:v>
                </c:pt>
                <c:pt idx="11118">
                  <c:v>20.121652500000003</c:v>
                </c:pt>
                <c:pt idx="11119">
                  <c:v>20.122498611111112</c:v>
                </c:pt>
                <c:pt idx="11120">
                  <c:v>20.123344444444445</c:v>
                </c:pt>
                <c:pt idx="11121">
                  <c:v>20.124190555555558</c:v>
                </c:pt>
                <c:pt idx="11122">
                  <c:v>20.125036666666666</c:v>
                </c:pt>
                <c:pt idx="11123">
                  <c:v>20.125889444444446</c:v>
                </c:pt>
                <c:pt idx="11124">
                  <c:v>20.126735277777779</c:v>
                </c:pt>
                <c:pt idx="11125">
                  <c:v>20.127581111111112</c:v>
                </c:pt>
                <c:pt idx="11126">
                  <c:v>20.128427222222221</c:v>
                </c:pt>
                <c:pt idx="11127">
                  <c:v>20.129273055555558</c:v>
                </c:pt>
                <c:pt idx="11128">
                  <c:v>20.130122222222223</c:v>
                </c:pt>
                <c:pt idx="11129">
                  <c:v>20.130968333333335</c:v>
                </c:pt>
                <c:pt idx="11130">
                  <c:v>20.131815555555555</c:v>
                </c:pt>
                <c:pt idx="11131">
                  <c:v>20.132661388888891</c:v>
                </c:pt>
                <c:pt idx="11132">
                  <c:v>20.133507222222221</c:v>
                </c:pt>
                <c:pt idx="11133">
                  <c:v>20.134353333333337</c:v>
                </c:pt>
                <c:pt idx="11134">
                  <c:v>20.135199166666666</c:v>
                </c:pt>
                <c:pt idx="11135">
                  <c:v>20.136045277777779</c:v>
                </c:pt>
                <c:pt idx="11136">
                  <c:v>20.136897777777779</c:v>
                </c:pt>
                <c:pt idx="11137">
                  <c:v>20.137744166666668</c:v>
                </c:pt>
                <c:pt idx="11138">
                  <c:v>20.138590000000001</c:v>
                </c:pt>
                <c:pt idx="11139">
                  <c:v>20.139436111111113</c:v>
                </c:pt>
                <c:pt idx="11140">
                  <c:v>20.140281944444446</c:v>
                </c:pt>
                <c:pt idx="11141">
                  <c:v>20.141127777777779</c:v>
                </c:pt>
                <c:pt idx="11142">
                  <c:v>20.141973888888892</c:v>
                </c:pt>
                <c:pt idx="11143">
                  <c:v>20.14282</c:v>
                </c:pt>
                <c:pt idx="11144">
                  <c:v>20.143666111111113</c:v>
                </c:pt>
                <c:pt idx="11145">
                  <c:v>20.144511944444446</c:v>
                </c:pt>
                <c:pt idx="11146">
                  <c:v>20.145361111111114</c:v>
                </c:pt>
                <c:pt idx="11147">
                  <c:v>20.146206944444444</c:v>
                </c:pt>
                <c:pt idx="11148">
                  <c:v>20.147053055555556</c:v>
                </c:pt>
                <c:pt idx="11149">
                  <c:v>20.147905555555557</c:v>
                </c:pt>
                <c:pt idx="11150">
                  <c:v>20.148751944444445</c:v>
                </c:pt>
                <c:pt idx="11151">
                  <c:v>20.149599166666668</c:v>
                </c:pt>
                <c:pt idx="11152">
                  <c:v>20.150445277777777</c:v>
                </c:pt>
                <c:pt idx="11153">
                  <c:v>20.151291111111114</c:v>
                </c:pt>
                <c:pt idx="11154">
                  <c:v>20.152136944444443</c:v>
                </c:pt>
                <c:pt idx="11155">
                  <c:v>20.152983333333335</c:v>
                </c:pt>
                <c:pt idx="11156">
                  <c:v>20.153829166666668</c:v>
                </c:pt>
                <c:pt idx="11157">
                  <c:v>20.154675000000001</c:v>
                </c:pt>
                <c:pt idx="11158">
                  <c:v>20.155521111111113</c:v>
                </c:pt>
                <c:pt idx="11159">
                  <c:v>20.156366944444446</c:v>
                </c:pt>
                <c:pt idx="11160">
                  <c:v>20.157213055555559</c:v>
                </c:pt>
                <c:pt idx="11161">
                  <c:v>20.158059166666668</c:v>
                </c:pt>
                <c:pt idx="11162">
                  <c:v>20.158911666666668</c:v>
                </c:pt>
                <c:pt idx="11163">
                  <c:v>20.159760833333337</c:v>
                </c:pt>
                <c:pt idx="11164">
                  <c:v>20.160606944444446</c:v>
                </c:pt>
                <c:pt idx="11165">
                  <c:v>20.161452777777779</c:v>
                </c:pt>
                <c:pt idx="11166">
                  <c:v>20.162298888888891</c:v>
                </c:pt>
                <c:pt idx="11167">
                  <c:v>20.163144722222224</c:v>
                </c:pt>
                <c:pt idx="11168">
                  <c:v>20.163990555555557</c:v>
                </c:pt>
                <c:pt idx="11169">
                  <c:v>20.164836666666666</c:v>
                </c:pt>
                <c:pt idx="11170">
                  <c:v>20.165682777777779</c:v>
                </c:pt>
                <c:pt idx="11171">
                  <c:v>20.166530277777781</c:v>
                </c:pt>
                <c:pt idx="11172">
                  <c:v>20.167376111111111</c:v>
                </c:pt>
                <c:pt idx="11173">
                  <c:v>20.168221944444447</c:v>
                </c:pt>
                <c:pt idx="11174">
                  <c:v>20.169068333333335</c:v>
                </c:pt>
                <c:pt idx="11175">
                  <c:v>20.169920833333336</c:v>
                </c:pt>
                <c:pt idx="11176">
                  <c:v>20.170766944444445</c:v>
                </c:pt>
                <c:pt idx="11177">
                  <c:v>20.171613055555557</c:v>
                </c:pt>
                <c:pt idx="11178">
                  <c:v>20.17245888888889</c:v>
                </c:pt>
                <c:pt idx="11179">
                  <c:v>20.173304722222223</c:v>
                </c:pt>
                <c:pt idx="11180">
                  <c:v>20.174150833333336</c:v>
                </c:pt>
                <c:pt idx="11181">
                  <c:v>20.174999722222225</c:v>
                </c:pt>
                <c:pt idx="11182">
                  <c:v>20.175846111111113</c:v>
                </c:pt>
                <c:pt idx="11183">
                  <c:v>20.176691944444446</c:v>
                </c:pt>
                <c:pt idx="11184">
                  <c:v>20.177537777777779</c:v>
                </c:pt>
                <c:pt idx="11185">
                  <c:v>20.178383888888888</c:v>
                </c:pt>
                <c:pt idx="11186">
                  <c:v>20.179229722222225</c:v>
                </c:pt>
                <c:pt idx="11187">
                  <c:v>20.180076111111113</c:v>
                </c:pt>
                <c:pt idx="11188">
                  <c:v>20.180928611111113</c:v>
                </c:pt>
                <c:pt idx="11189">
                  <c:v>20.181774722222222</c:v>
                </c:pt>
                <c:pt idx="11190">
                  <c:v>20.182620555555559</c:v>
                </c:pt>
                <c:pt idx="11191">
                  <c:v>20.183466666666668</c:v>
                </c:pt>
                <c:pt idx="11192">
                  <c:v>20.184314166666667</c:v>
                </c:pt>
                <c:pt idx="11193">
                  <c:v>20.185160277777779</c:v>
                </c:pt>
                <c:pt idx="11194">
                  <c:v>20.186006111111112</c:v>
                </c:pt>
                <c:pt idx="11195">
                  <c:v>20.186851944444445</c:v>
                </c:pt>
                <c:pt idx="11196">
                  <c:v>20.187698055555558</c:v>
                </c:pt>
                <c:pt idx="11197">
                  <c:v>20.188543888888891</c:v>
                </c:pt>
                <c:pt idx="11198">
                  <c:v>20.189393055555556</c:v>
                </c:pt>
                <c:pt idx="11199">
                  <c:v>20.190238888888892</c:v>
                </c:pt>
                <c:pt idx="11200">
                  <c:v>20.191085277777781</c:v>
                </c:pt>
                <c:pt idx="11201">
                  <c:v>20.191937500000002</c:v>
                </c:pt>
                <c:pt idx="11202">
                  <c:v>20.192783611111111</c:v>
                </c:pt>
                <c:pt idx="11203">
                  <c:v>20.193629722222223</c:v>
                </c:pt>
                <c:pt idx="11204">
                  <c:v>20.194475833333335</c:v>
                </c:pt>
                <c:pt idx="11205">
                  <c:v>20.195321666666668</c:v>
                </c:pt>
                <c:pt idx="11206">
                  <c:v>20.196167500000001</c:v>
                </c:pt>
                <c:pt idx="11207">
                  <c:v>20.19701361111111</c:v>
                </c:pt>
                <c:pt idx="11208">
                  <c:v>20.197859722222223</c:v>
                </c:pt>
                <c:pt idx="11209">
                  <c:v>20.198705555555556</c:v>
                </c:pt>
                <c:pt idx="11210">
                  <c:v>20.199551666666668</c:v>
                </c:pt>
                <c:pt idx="11211">
                  <c:v>20.200397500000001</c:v>
                </c:pt>
                <c:pt idx="11212">
                  <c:v>20.201245</c:v>
                </c:pt>
                <c:pt idx="11213">
                  <c:v>20.202091111111113</c:v>
                </c:pt>
                <c:pt idx="11214">
                  <c:v>20.202943611111113</c:v>
                </c:pt>
                <c:pt idx="11215">
                  <c:v>20.203792777777778</c:v>
                </c:pt>
                <c:pt idx="11216">
                  <c:v>20.204645833333334</c:v>
                </c:pt>
                <c:pt idx="11217">
                  <c:v>20.205491666666667</c:v>
                </c:pt>
                <c:pt idx="11218">
                  <c:v>20.206337500000004</c:v>
                </c:pt>
                <c:pt idx="11219">
                  <c:v>20.207183611111112</c:v>
                </c:pt>
                <c:pt idx="11220">
                  <c:v>20.208029722222221</c:v>
                </c:pt>
                <c:pt idx="11221">
                  <c:v>20.208875833333334</c:v>
                </c:pt>
                <c:pt idx="11222">
                  <c:v>20.209721666666667</c:v>
                </c:pt>
                <c:pt idx="11223">
                  <c:v>20.210567500000003</c:v>
                </c:pt>
                <c:pt idx="11224">
                  <c:v>20.211413611111112</c:v>
                </c:pt>
                <c:pt idx="11225">
                  <c:v>20.212259722222221</c:v>
                </c:pt>
                <c:pt idx="11226">
                  <c:v>20.213105555555558</c:v>
                </c:pt>
                <c:pt idx="11227">
                  <c:v>20.213951666666667</c:v>
                </c:pt>
                <c:pt idx="11228">
                  <c:v>20.214797500000003</c:v>
                </c:pt>
                <c:pt idx="11229">
                  <c:v>20.215643611111112</c:v>
                </c:pt>
                <c:pt idx="11230">
                  <c:v>20.216496388888892</c:v>
                </c:pt>
                <c:pt idx="11231">
                  <c:v>20.217342222222221</c:v>
                </c:pt>
                <c:pt idx="11232">
                  <c:v>20.218188333333334</c:v>
                </c:pt>
                <c:pt idx="11233">
                  <c:v>20.219038888888889</c:v>
                </c:pt>
                <c:pt idx="11234">
                  <c:v>20.219884722222226</c:v>
                </c:pt>
                <c:pt idx="11235">
                  <c:v>20.220730833333334</c:v>
                </c:pt>
                <c:pt idx="11236">
                  <c:v>20.221576666666667</c:v>
                </c:pt>
                <c:pt idx="11237">
                  <c:v>20.222423055555559</c:v>
                </c:pt>
                <c:pt idx="11238">
                  <c:v>20.223268888888889</c:v>
                </c:pt>
                <c:pt idx="11239">
                  <c:v>20.224114722222225</c:v>
                </c:pt>
                <c:pt idx="11240">
                  <c:v>20.224960833333334</c:v>
                </c:pt>
                <c:pt idx="11241">
                  <c:v>20.225806666666667</c:v>
                </c:pt>
                <c:pt idx="11242">
                  <c:v>20.22665277777778</c:v>
                </c:pt>
                <c:pt idx="11243">
                  <c:v>20.22750527777778</c:v>
                </c:pt>
                <c:pt idx="11244">
                  <c:v>20.228351388888889</c:v>
                </c:pt>
                <c:pt idx="11245">
                  <c:v>20.229197500000001</c:v>
                </c:pt>
                <c:pt idx="11246">
                  <c:v>20.230043611111114</c:v>
                </c:pt>
                <c:pt idx="11247">
                  <c:v>20.230889444444443</c:v>
                </c:pt>
                <c:pt idx="11248">
                  <c:v>20.23173527777778</c:v>
                </c:pt>
                <c:pt idx="11249">
                  <c:v>20.232581388888889</c:v>
                </c:pt>
                <c:pt idx="11250">
                  <c:v>20.233430277777778</c:v>
                </c:pt>
                <c:pt idx="11251">
                  <c:v>20.23427638888889</c:v>
                </c:pt>
                <c:pt idx="11252">
                  <c:v>20.235122500000003</c:v>
                </c:pt>
                <c:pt idx="11253">
                  <c:v>20.235970000000002</c:v>
                </c:pt>
                <c:pt idx="11254">
                  <c:v>20.236815833333335</c:v>
                </c:pt>
                <c:pt idx="11255">
                  <c:v>20.237661666666668</c:v>
                </c:pt>
                <c:pt idx="11256">
                  <c:v>20.23851916666667</c:v>
                </c:pt>
                <c:pt idx="11257">
                  <c:v>20.239364999999999</c:v>
                </c:pt>
                <c:pt idx="11258">
                  <c:v>20.240210833333336</c:v>
                </c:pt>
                <c:pt idx="11259">
                  <c:v>20.241056944444445</c:v>
                </c:pt>
                <c:pt idx="11260">
                  <c:v>20.241902777777781</c:v>
                </c:pt>
                <c:pt idx="11261">
                  <c:v>20.24274888888889</c:v>
                </c:pt>
                <c:pt idx="11262">
                  <c:v>20.243594999999999</c:v>
                </c:pt>
                <c:pt idx="11263">
                  <c:v>20.244440833333336</c:v>
                </c:pt>
                <c:pt idx="11264">
                  <c:v>20.245286944444445</c:v>
                </c:pt>
                <c:pt idx="11265">
                  <c:v>20.246132777777781</c:v>
                </c:pt>
                <c:pt idx="11266">
                  <c:v>20.24697888888889</c:v>
                </c:pt>
                <c:pt idx="11267">
                  <c:v>20.247824999999999</c:v>
                </c:pt>
                <c:pt idx="11268">
                  <c:v>20.248674166666667</c:v>
                </c:pt>
                <c:pt idx="11269">
                  <c:v>20.249526388888889</c:v>
                </c:pt>
                <c:pt idx="11270">
                  <c:v>20.250372777777777</c:v>
                </c:pt>
                <c:pt idx="11271">
                  <c:v>20.251218611111113</c:v>
                </c:pt>
                <c:pt idx="11272">
                  <c:v>20.252064722222222</c:v>
                </c:pt>
                <c:pt idx="11273">
                  <c:v>20.252910555555559</c:v>
                </c:pt>
                <c:pt idx="11274">
                  <c:v>20.253758333333334</c:v>
                </c:pt>
                <c:pt idx="11275">
                  <c:v>20.254604166666667</c:v>
                </c:pt>
                <c:pt idx="11276">
                  <c:v>20.255450000000003</c:v>
                </c:pt>
                <c:pt idx="11277">
                  <c:v>20.256296111111112</c:v>
                </c:pt>
                <c:pt idx="11278">
                  <c:v>20.257141944444445</c:v>
                </c:pt>
                <c:pt idx="11279">
                  <c:v>20.257988055555558</c:v>
                </c:pt>
                <c:pt idx="11280">
                  <c:v>20.258834166666666</c:v>
                </c:pt>
                <c:pt idx="11281">
                  <c:v>20.259680000000003</c:v>
                </c:pt>
                <c:pt idx="11282">
                  <c:v>20.26053277777778</c:v>
                </c:pt>
                <c:pt idx="11283">
                  <c:v>20.261378888888892</c:v>
                </c:pt>
                <c:pt idx="11284">
                  <c:v>20.262224722222221</c:v>
                </c:pt>
                <c:pt idx="11285">
                  <c:v>20.26307388888889</c:v>
                </c:pt>
                <c:pt idx="11286">
                  <c:v>20.263919722222223</c:v>
                </c:pt>
                <c:pt idx="11287">
                  <c:v>20.264765555555556</c:v>
                </c:pt>
                <c:pt idx="11288">
                  <c:v>20.265611944444444</c:v>
                </c:pt>
                <c:pt idx="11289">
                  <c:v>20.266457777777781</c:v>
                </c:pt>
                <c:pt idx="11290">
                  <c:v>20.26730361111111</c:v>
                </c:pt>
                <c:pt idx="11291">
                  <c:v>20.268149722222223</c:v>
                </c:pt>
                <c:pt idx="11292">
                  <c:v>20.268995555555556</c:v>
                </c:pt>
                <c:pt idx="11293">
                  <c:v>20.269841666666668</c:v>
                </c:pt>
                <c:pt idx="11294">
                  <c:v>20.270689166666667</c:v>
                </c:pt>
                <c:pt idx="11295">
                  <c:v>20.271541944444444</c:v>
                </c:pt>
                <c:pt idx="11296">
                  <c:v>20.27238777777778</c:v>
                </c:pt>
                <c:pt idx="11297">
                  <c:v>20.273233888888889</c:v>
                </c:pt>
                <c:pt idx="11298">
                  <c:v>20.274079722222226</c:v>
                </c:pt>
                <c:pt idx="11299">
                  <c:v>20.274925833333334</c:v>
                </c:pt>
                <c:pt idx="11300">
                  <c:v>20.275771944444443</c:v>
                </c:pt>
                <c:pt idx="11301">
                  <c:v>20.27661777777778</c:v>
                </c:pt>
                <c:pt idx="11302">
                  <c:v>20.277466944444445</c:v>
                </c:pt>
                <c:pt idx="11303">
                  <c:v>20.278312777777778</c:v>
                </c:pt>
                <c:pt idx="11304">
                  <c:v>20.27915888888889</c:v>
                </c:pt>
                <c:pt idx="11305">
                  <c:v>20.280004722222223</c:v>
                </c:pt>
                <c:pt idx="11306">
                  <c:v>20.280850833333332</c:v>
                </c:pt>
                <c:pt idx="11307">
                  <c:v>20.281696944444448</c:v>
                </c:pt>
                <c:pt idx="11308">
                  <c:v>20.282549722222221</c:v>
                </c:pt>
                <c:pt idx="11309">
                  <c:v>20.283395555555558</c:v>
                </c:pt>
                <c:pt idx="11310">
                  <c:v>20.284241666666667</c:v>
                </c:pt>
                <c:pt idx="11311">
                  <c:v>20.285087500000003</c:v>
                </c:pt>
                <c:pt idx="11312">
                  <c:v>20.285933333333332</c:v>
                </c:pt>
                <c:pt idx="11313">
                  <c:v>20.286779722222221</c:v>
                </c:pt>
                <c:pt idx="11314">
                  <c:v>20.287625555555557</c:v>
                </c:pt>
                <c:pt idx="11315">
                  <c:v>20.288473055555556</c:v>
                </c:pt>
                <c:pt idx="11316">
                  <c:v>20.289318888888889</c:v>
                </c:pt>
                <c:pt idx="11317">
                  <c:v>20.290165000000002</c:v>
                </c:pt>
                <c:pt idx="11318">
                  <c:v>20.291011111111111</c:v>
                </c:pt>
                <c:pt idx="11319">
                  <c:v>20.291856944444447</c:v>
                </c:pt>
                <c:pt idx="11320">
                  <c:v>20.292706111111112</c:v>
                </c:pt>
                <c:pt idx="11321">
                  <c:v>20.293558888888889</c:v>
                </c:pt>
                <c:pt idx="11322">
                  <c:v>20.294404722222225</c:v>
                </c:pt>
                <c:pt idx="11323">
                  <c:v>20.295250555555555</c:v>
                </c:pt>
                <c:pt idx="11324">
                  <c:v>20.296096666666667</c:v>
                </c:pt>
                <c:pt idx="11325">
                  <c:v>20.2969425</c:v>
                </c:pt>
                <c:pt idx="11326">
                  <c:v>20.297788888888888</c:v>
                </c:pt>
                <c:pt idx="11327">
                  <c:v>20.298634722222225</c:v>
                </c:pt>
                <c:pt idx="11328">
                  <c:v>20.299480555555554</c:v>
                </c:pt>
                <c:pt idx="11329">
                  <c:v>20.30032666666667</c:v>
                </c:pt>
                <c:pt idx="11330">
                  <c:v>20.3011725</c:v>
                </c:pt>
                <c:pt idx="11331">
                  <c:v>20.302018888888888</c:v>
                </c:pt>
                <c:pt idx="11332">
                  <c:v>20.302864722222225</c:v>
                </c:pt>
                <c:pt idx="11333">
                  <c:v>20.303710555555554</c:v>
                </c:pt>
                <c:pt idx="11334">
                  <c:v>20.304563333333334</c:v>
                </c:pt>
                <c:pt idx="11335">
                  <c:v>20.305410833333333</c:v>
                </c:pt>
                <c:pt idx="11336">
                  <c:v>20.30625666666667</c:v>
                </c:pt>
                <c:pt idx="11337">
                  <c:v>20.307105833333335</c:v>
                </c:pt>
                <c:pt idx="11338">
                  <c:v>20.307951666666668</c:v>
                </c:pt>
                <c:pt idx="11339">
                  <c:v>20.308798055555556</c:v>
                </c:pt>
                <c:pt idx="11340">
                  <c:v>20.309643888888893</c:v>
                </c:pt>
                <c:pt idx="11341">
                  <c:v>20.310489722222222</c:v>
                </c:pt>
                <c:pt idx="11342">
                  <c:v>20.311335833333334</c:v>
                </c:pt>
                <c:pt idx="11343">
                  <c:v>20.312181666666667</c:v>
                </c:pt>
                <c:pt idx="11344">
                  <c:v>20.313027777777776</c:v>
                </c:pt>
                <c:pt idx="11345">
                  <c:v>20.313873888888892</c:v>
                </c:pt>
                <c:pt idx="11346">
                  <c:v>20.314719722222222</c:v>
                </c:pt>
                <c:pt idx="11347">
                  <c:v>20.315572500000002</c:v>
                </c:pt>
                <c:pt idx="11348">
                  <c:v>20.316418611111111</c:v>
                </c:pt>
                <c:pt idx="11349">
                  <c:v>20.317264444444447</c:v>
                </c:pt>
                <c:pt idx="11350">
                  <c:v>20.318110277777777</c:v>
                </c:pt>
                <c:pt idx="11351">
                  <c:v>20.318956666666669</c:v>
                </c:pt>
                <c:pt idx="11352">
                  <c:v>20.319802500000002</c:v>
                </c:pt>
                <c:pt idx="11353">
                  <c:v>20.320648333333335</c:v>
                </c:pt>
                <c:pt idx="11354">
                  <c:v>20.321494444444447</c:v>
                </c:pt>
                <c:pt idx="11355">
                  <c:v>20.322343333333336</c:v>
                </c:pt>
                <c:pt idx="11356">
                  <c:v>20.323189166666666</c:v>
                </c:pt>
                <c:pt idx="11357">
                  <c:v>20.324035000000002</c:v>
                </c:pt>
                <c:pt idx="11358">
                  <c:v>20.324881111111111</c:v>
                </c:pt>
                <c:pt idx="11359">
                  <c:v>20.325726944444447</c:v>
                </c:pt>
                <c:pt idx="11360">
                  <c:v>20.326579722222224</c:v>
                </c:pt>
                <c:pt idx="11361">
                  <c:v>20.327425555555557</c:v>
                </c:pt>
                <c:pt idx="11362">
                  <c:v>20.328271944444445</c:v>
                </c:pt>
                <c:pt idx="11363">
                  <c:v>20.329117777777778</c:v>
                </c:pt>
                <c:pt idx="11364">
                  <c:v>20.329963611111111</c:v>
                </c:pt>
                <c:pt idx="11365">
                  <c:v>20.330809722222224</c:v>
                </c:pt>
                <c:pt idx="11366">
                  <c:v>20.331655555555557</c:v>
                </c:pt>
                <c:pt idx="11367">
                  <c:v>20.332501666666666</c:v>
                </c:pt>
                <c:pt idx="11368">
                  <c:v>20.333347777777782</c:v>
                </c:pt>
                <c:pt idx="11369">
                  <c:v>20.334193611111111</c:v>
                </c:pt>
                <c:pt idx="11370">
                  <c:v>20.335039722222223</c:v>
                </c:pt>
                <c:pt idx="11371">
                  <c:v>20.335885555555556</c:v>
                </c:pt>
                <c:pt idx="11372">
                  <c:v>20.336731388888889</c:v>
                </c:pt>
                <c:pt idx="11373">
                  <c:v>20.337587500000001</c:v>
                </c:pt>
                <c:pt idx="11374">
                  <c:v>20.338433333333334</c:v>
                </c:pt>
                <c:pt idx="11375">
                  <c:v>20.339279166666667</c:v>
                </c:pt>
                <c:pt idx="11376">
                  <c:v>20.340126944444446</c:v>
                </c:pt>
                <c:pt idx="11377">
                  <c:v>20.340972777777779</c:v>
                </c:pt>
                <c:pt idx="11378">
                  <c:v>20.341818888888888</c:v>
                </c:pt>
                <c:pt idx="11379">
                  <c:v>20.342664722222224</c:v>
                </c:pt>
                <c:pt idx="11380">
                  <c:v>20.343510555555557</c:v>
                </c:pt>
                <c:pt idx="11381">
                  <c:v>20.344356944444446</c:v>
                </c:pt>
                <c:pt idx="11382">
                  <c:v>20.345202777777779</c:v>
                </c:pt>
                <c:pt idx="11383">
                  <c:v>20.346048888888888</c:v>
                </c:pt>
                <c:pt idx="11384">
                  <c:v>20.346894722222224</c:v>
                </c:pt>
                <c:pt idx="11385">
                  <c:v>20.347740555555557</c:v>
                </c:pt>
                <c:pt idx="11386">
                  <c:v>20.348593333333334</c:v>
                </c:pt>
                <c:pt idx="11387">
                  <c:v>20.349439444444446</c:v>
                </c:pt>
                <c:pt idx="11388">
                  <c:v>20.350285555555558</c:v>
                </c:pt>
                <c:pt idx="11389">
                  <c:v>20.351131388888888</c:v>
                </c:pt>
                <c:pt idx="11390">
                  <c:v>20.351980555555556</c:v>
                </c:pt>
                <c:pt idx="11391">
                  <c:v>20.352826388888889</c:v>
                </c:pt>
                <c:pt idx="11392">
                  <c:v>20.353672500000002</c:v>
                </c:pt>
                <c:pt idx="11393">
                  <c:v>20.354518333333335</c:v>
                </c:pt>
                <c:pt idx="11394">
                  <c:v>20.355364722222223</c:v>
                </c:pt>
                <c:pt idx="11395">
                  <c:v>20.356210555555556</c:v>
                </c:pt>
                <c:pt idx="11396">
                  <c:v>20.357061666666667</c:v>
                </c:pt>
                <c:pt idx="11397">
                  <c:v>20.357907500000003</c:v>
                </c:pt>
                <c:pt idx="11398">
                  <c:v>20.358753611111112</c:v>
                </c:pt>
                <c:pt idx="11399">
                  <c:v>20.359606111111113</c:v>
                </c:pt>
                <c:pt idx="11400">
                  <c:v>20.360452222222222</c:v>
                </c:pt>
                <c:pt idx="11401">
                  <c:v>20.361298055555558</c:v>
                </c:pt>
                <c:pt idx="11402">
                  <c:v>20.362144444444446</c:v>
                </c:pt>
                <c:pt idx="11403">
                  <c:v>20.362990277777779</c:v>
                </c:pt>
                <c:pt idx="11404">
                  <c:v>20.363836111111112</c:v>
                </c:pt>
                <c:pt idx="11405">
                  <c:v>20.364682222222221</c:v>
                </c:pt>
                <c:pt idx="11406">
                  <c:v>20.365528055555558</c:v>
                </c:pt>
                <c:pt idx="11407">
                  <c:v>20.366377222222223</c:v>
                </c:pt>
                <c:pt idx="11408">
                  <c:v>20.367223055555556</c:v>
                </c:pt>
                <c:pt idx="11409">
                  <c:v>20.368069444444444</c:v>
                </c:pt>
                <c:pt idx="11410">
                  <c:v>20.368915277777781</c:v>
                </c:pt>
                <c:pt idx="11411">
                  <c:v>20.36976111111111</c:v>
                </c:pt>
                <c:pt idx="11412">
                  <c:v>20.370618333333333</c:v>
                </c:pt>
                <c:pt idx="11413">
                  <c:v>20.371464166666669</c:v>
                </c:pt>
                <c:pt idx="11414">
                  <c:v>20.372310277777778</c:v>
                </c:pt>
                <c:pt idx="11415">
                  <c:v>20.373156388888891</c:v>
                </c:pt>
                <c:pt idx="11416">
                  <c:v>20.374002222222224</c:v>
                </c:pt>
                <c:pt idx="11417">
                  <c:v>20.374849722222223</c:v>
                </c:pt>
                <c:pt idx="11418">
                  <c:v>20.375695833333335</c:v>
                </c:pt>
                <c:pt idx="11419">
                  <c:v>20.376541666666668</c:v>
                </c:pt>
                <c:pt idx="11420">
                  <c:v>20.377387777777777</c:v>
                </c:pt>
                <c:pt idx="11421">
                  <c:v>20.378233611111114</c:v>
                </c:pt>
                <c:pt idx="11422">
                  <c:v>20.379079722222222</c:v>
                </c:pt>
                <c:pt idx="11423">
                  <c:v>20.379925555555559</c:v>
                </c:pt>
                <c:pt idx="11424">
                  <c:v>20.380771666666668</c:v>
                </c:pt>
                <c:pt idx="11425">
                  <c:v>20.3816275</c:v>
                </c:pt>
                <c:pt idx="11426">
                  <c:v>20.382473611111113</c:v>
                </c:pt>
                <c:pt idx="11427">
                  <c:v>20.383319444444446</c:v>
                </c:pt>
                <c:pt idx="11428">
                  <c:v>20.384165555555555</c:v>
                </c:pt>
                <c:pt idx="11429">
                  <c:v>20.385011388888891</c:v>
                </c:pt>
                <c:pt idx="11430">
                  <c:v>20.385857222222221</c:v>
                </c:pt>
                <c:pt idx="11431">
                  <c:v>20.386703333333337</c:v>
                </c:pt>
                <c:pt idx="11432">
                  <c:v>20.387549444444446</c:v>
                </c:pt>
                <c:pt idx="11433">
                  <c:v>20.388395555555554</c:v>
                </c:pt>
                <c:pt idx="11434">
                  <c:v>20.389241388888891</c:v>
                </c:pt>
                <c:pt idx="11435">
                  <c:v>20.390087222222224</c:v>
                </c:pt>
                <c:pt idx="11436">
                  <c:v>20.390933333333336</c:v>
                </c:pt>
                <c:pt idx="11437">
                  <c:v>20.391780833333335</c:v>
                </c:pt>
                <c:pt idx="11438">
                  <c:v>20.392633611111112</c:v>
                </c:pt>
                <c:pt idx="11439">
                  <c:v>20.393479722222224</c:v>
                </c:pt>
                <c:pt idx="11440">
                  <c:v>20.394325555555557</c:v>
                </c:pt>
                <c:pt idx="11441">
                  <c:v>20.39517138888889</c:v>
                </c:pt>
                <c:pt idx="11442">
                  <c:v>20.396020555555559</c:v>
                </c:pt>
                <c:pt idx="11443">
                  <c:v>20.396866388888888</c:v>
                </c:pt>
                <c:pt idx="11444">
                  <c:v>20.397712777777777</c:v>
                </c:pt>
                <c:pt idx="11445">
                  <c:v>20.398558611111113</c:v>
                </c:pt>
                <c:pt idx="11446">
                  <c:v>20.399404444444446</c:v>
                </c:pt>
                <c:pt idx="11447">
                  <c:v>20.400250555555559</c:v>
                </c:pt>
                <c:pt idx="11448">
                  <c:v>20.401096388888888</c:v>
                </c:pt>
                <c:pt idx="11449">
                  <c:v>20.401942777777776</c:v>
                </c:pt>
                <c:pt idx="11450">
                  <c:v>20.402788611111113</c:v>
                </c:pt>
                <c:pt idx="11451">
                  <c:v>20.403641388888889</c:v>
                </c:pt>
                <c:pt idx="11452">
                  <c:v>20.404487222222222</c:v>
                </c:pt>
                <c:pt idx="11453">
                  <c:v>20.405333333333335</c:v>
                </c:pt>
                <c:pt idx="11454">
                  <c:v>20.406179166666668</c:v>
                </c:pt>
                <c:pt idx="11455">
                  <c:v>20.407025000000001</c:v>
                </c:pt>
                <c:pt idx="11456">
                  <c:v>20.407871111111113</c:v>
                </c:pt>
                <c:pt idx="11457">
                  <c:v>20.408717222222222</c:v>
                </c:pt>
                <c:pt idx="11458">
                  <c:v>20.409564722222221</c:v>
                </c:pt>
                <c:pt idx="11459">
                  <c:v>20.41041361111111</c:v>
                </c:pt>
                <c:pt idx="11460">
                  <c:v>20.411259722222223</c:v>
                </c:pt>
                <c:pt idx="11461">
                  <c:v>20.412105833333335</c:v>
                </c:pt>
                <c:pt idx="11462">
                  <c:v>20.412951944444444</c:v>
                </c:pt>
                <c:pt idx="11463">
                  <c:v>20.413797777777781</c:v>
                </c:pt>
                <c:pt idx="11464">
                  <c:v>20.414650555555557</c:v>
                </c:pt>
                <c:pt idx="11465">
                  <c:v>20.41549638888889</c:v>
                </c:pt>
                <c:pt idx="11466">
                  <c:v>20.416342499999999</c:v>
                </c:pt>
                <c:pt idx="11467">
                  <c:v>20.417188333333335</c:v>
                </c:pt>
                <c:pt idx="11468">
                  <c:v>20.418034444444444</c:v>
                </c:pt>
                <c:pt idx="11469">
                  <c:v>20.418880555555557</c:v>
                </c:pt>
                <c:pt idx="11470">
                  <c:v>20.41972638888889</c:v>
                </c:pt>
                <c:pt idx="11471">
                  <c:v>20.420572222222223</c:v>
                </c:pt>
                <c:pt idx="11472">
                  <c:v>20.421418333333335</c:v>
                </c:pt>
                <c:pt idx="11473">
                  <c:v>20.422264444444444</c:v>
                </c:pt>
                <c:pt idx="11474">
                  <c:v>20.423110555555557</c:v>
                </c:pt>
                <c:pt idx="11475">
                  <c:v>20.42395638888889</c:v>
                </c:pt>
                <c:pt idx="11476">
                  <c:v>20.424802222222223</c:v>
                </c:pt>
                <c:pt idx="11477">
                  <c:v>20.425658333333335</c:v>
                </c:pt>
                <c:pt idx="11478">
                  <c:v>20.426505555555558</c:v>
                </c:pt>
                <c:pt idx="11479">
                  <c:v>20.427351388888891</c:v>
                </c:pt>
                <c:pt idx="11480">
                  <c:v>20.428197777777779</c:v>
                </c:pt>
                <c:pt idx="11481">
                  <c:v>20.429043611111112</c:v>
                </c:pt>
                <c:pt idx="11482">
                  <c:v>20.429889722222221</c:v>
                </c:pt>
                <c:pt idx="11483">
                  <c:v>20.430735555555557</c:v>
                </c:pt>
                <c:pt idx="11484">
                  <c:v>20.43158138888889</c:v>
                </c:pt>
                <c:pt idx="11485">
                  <c:v>20.432427777777779</c:v>
                </c:pt>
                <c:pt idx="11486">
                  <c:v>20.433273611111112</c:v>
                </c:pt>
                <c:pt idx="11487">
                  <c:v>20.434119722222224</c:v>
                </c:pt>
                <c:pt idx="11488">
                  <c:v>20.434965555555557</c:v>
                </c:pt>
                <c:pt idx="11489">
                  <c:v>20.43581138888889</c:v>
                </c:pt>
                <c:pt idx="11490">
                  <c:v>20.436664166666667</c:v>
                </c:pt>
                <c:pt idx="11491">
                  <c:v>20.437510277777779</c:v>
                </c:pt>
                <c:pt idx="11492">
                  <c:v>20.438356111111112</c:v>
                </c:pt>
                <c:pt idx="11493">
                  <c:v>20.439201944444445</c:v>
                </c:pt>
                <c:pt idx="11494">
                  <c:v>20.44005111111111</c:v>
                </c:pt>
                <c:pt idx="11495">
                  <c:v>20.440897222222226</c:v>
                </c:pt>
                <c:pt idx="11496">
                  <c:v>20.441743333333335</c:v>
                </c:pt>
                <c:pt idx="11497">
                  <c:v>20.442589166666668</c:v>
                </c:pt>
                <c:pt idx="11498">
                  <c:v>20.44343527777778</c:v>
                </c:pt>
                <c:pt idx="11499">
                  <c:v>20.444282777777779</c:v>
                </c:pt>
                <c:pt idx="11500">
                  <c:v>20.445128611111112</c:v>
                </c:pt>
                <c:pt idx="11501">
                  <c:v>20.445974722222225</c:v>
                </c:pt>
                <c:pt idx="11502">
                  <c:v>20.446820555555554</c:v>
                </c:pt>
                <c:pt idx="11503">
                  <c:v>20.447673333333334</c:v>
                </c:pt>
                <c:pt idx="11504">
                  <c:v>20.448519444444443</c:v>
                </c:pt>
                <c:pt idx="11505">
                  <c:v>20.44936527777778</c:v>
                </c:pt>
                <c:pt idx="11506">
                  <c:v>20.450211388888889</c:v>
                </c:pt>
                <c:pt idx="11507">
                  <c:v>20.451057500000001</c:v>
                </c:pt>
                <c:pt idx="11508">
                  <c:v>20.451903333333334</c:v>
                </c:pt>
                <c:pt idx="11509">
                  <c:v>20.452749166666667</c:v>
                </c:pt>
                <c:pt idx="11510">
                  <c:v>20.453595277777779</c:v>
                </c:pt>
                <c:pt idx="11511">
                  <c:v>20.454441388888888</c:v>
                </c:pt>
                <c:pt idx="11512">
                  <c:v>20.455290555555557</c:v>
                </c:pt>
                <c:pt idx="11513">
                  <c:v>20.45613638888889</c:v>
                </c:pt>
                <c:pt idx="11514">
                  <c:v>20.456982500000002</c:v>
                </c:pt>
                <c:pt idx="11515">
                  <c:v>20.457828333333335</c:v>
                </c:pt>
                <c:pt idx="11516">
                  <c:v>20.458681111111112</c:v>
                </c:pt>
                <c:pt idx="11517">
                  <c:v>20.459526944444445</c:v>
                </c:pt>
                <c:pt idx="11518">
                  <c:v>20.460373055555557</c:v>
                </c:pt>
                <c:pt idx="11519">
                  <c:v>20.461220555555556</c:v>
                </c:pt>
                <c:pt idx="11520">
                  <c:v>20.462066666666669</c:v>
                </c:pt>
                <c:pt idx="11521">
                  <c:v>20.462912500000002</c:v>
                </c:pt>
                <c:pt idx="11522">
                  <c:v>20.46375861111111</c:v>
                </c:pt>
                <c:pt idx="11523">
                  <c:v>20.464604722222223</c:v>
                </c:pt>
                <c:pt idx="11524">
                  <c:v>20.465450555555556</c:v>
                </c:pt>
                <c:pt idx="11525">
                  <c:v>20.466296388888892</c:v>
                </c:pt>
                <c:pt idx="11526">
                  <c:v>20.467142500000001</c:v>
                </c:pt>
                <c:pt idx="11527">
                  <c:v>20.467988333333334</c:v>
                </c:pt>
                <c:pt idx="11528">
                  <c:v>20.468834722222223</c:v>
                </c:pt>
                <c:pt idx="11529">
                  <c:v>20.469690277777779</c:v>
                </c:pt>
                <c:pt idx="11530">
                  <c:v>20.470536111111112</c:v>
                </c:pt>
                <c:pt idx="11531">
                  <c:v>20.471382500000001</c:v>
                </c:pt>
                <c:pt idx="11532">
                  <c:v>20.472228333333334</c:v>
                </c:pt>
                <c:pt idx="11533">
                  <c:v>20.47307416666667</c:v>
                </c:pt>
                <c:pt idx="11534">
                  <c:v>20.473920277777779</c:v>
                </c:pt>
                <c:pt idx="11535">
                  <c:v>20.474766111111112</c:v>
                </c:pt>
                <c:pt idx="11536">
                  <c:v>20.475611944444445</c:v>
                </c:pt>
                <c:pt idx="11537">
                  <c:v>20.476458333333333</c:v>
                </c:pt>
                <c:pt idx="11538">
                  <c:v>20.47730416666667</c:v>
                </c:pt>
                <c:pt idx="11539">
                  <c:v>20.478150277777779</c:v>
                </c:pt>
                <c:pt idx="11540">
                  <c:v>20.478997777777778</c:v>
                </c:pt>
                <c:pt idx="11541">
                  <c:v>20.47984388888889</c:v>
                </c:pt>
                <c:pt idx="11542">
                  <c:v>20.480696111111111</c:v>
                </c:pt>
                <c:pt idx="11543">
                  <c:v>20.481542500000003</c:v>
                </c:pt>
                <c:pt idx="11544">
                  <c:v>20.482388333333333</c:v>
                </c:pt>
                <c:pt idx="11545">
                  <c:v>20.483234444444445</c:v>
                </c:pt>
                <c:pt idx="11546">
                  <c:v>20.484083333333334</c:v>
                </c:pt>
                <c:pt idx="11547">
                  <c:v>20.484929444444447</c:v>
                </c:pt>
                <c:pt idx="11548">
                  <c:v>20.48577527777778</c:v>
                </c:pt>
                <c:pt idx="11549">
                  <c:v>20.486621388888892</c:v>
                </c:pt>
                <c:pt idx="11550">
                  <c:v>20.487467500000001</c:v>
                </c:pt>
                <c:pt idx="11551">
                  <c:v>20.488313333333334</c:v>
                </c:pt>
                <c:pt idx="11552">
                  <c:v>20.489159444444446</c:v>
                </c:pt>
                <c:pt idx="11553">
                  <c:v>20.490005555555555</c:v>
                </c:pt>
                <c:pt idx="11554">
                  <c:v>20.490851388888892</c:v>
                </c:pt>
                <c:pt idx="11555">
                  <c:v>20.491704166666668</c:v>
                </c:pt>
                <c:pt idx="11556">
                  <c:v>20.492550277777781</c:v>
                </c:pt>
                <c:pt idx="11557">
                  <c:v>20.49339611111111</c:v>
                </c:pt>
                <c:pt idx="11558">
                  <c:v>20.494241944444447</c:v>
                </c:pt>
                <c:pt idx="11559">
                  <c:v>20.495088055555556</c:v>
                </c:pt>
                <c:pt idx="11560">
                  <c:v>20.495935555555555</c:v>
                </c:pt>
                <c:pt idx="11561">
                  <c:v>20.496781666666667</c:v>
                </c:pt>
                <c:pt idx="11562">
                  <c:v>20.4976275</c:v>
                </c:pt>
                <c:pt idx="11563">
                  <c:v>20.498473333333337</c:v>
                </c:pt>
                <c:pt idx="11564">
                  <c:v>20.499322500000002</c:v>
                </c:pt>
                <c:pt idx="11565">
                  <c:v>20.500168611111114</c:v>
                </c:pt>
                <c:pt idx="11566">
                  <c:v>20.501014722222223</c:v>
                </c:pt>
                <c:pt idx="11567">
                  <c:v>20.501860555555556</c:v>
                </c:pt>
                <c:pt idx="11568">
                  <c:v>20.502713333333332</c:v>
                </c:pt>
                <c:pt idx="11569">
                  <c:v>20.503559444444445</c:v>
                </c:pt>
                <c:pt idx="11570">
                  <c:v>20.504405277777778</c:v>
                </c:pt>
                <c:pt idx="11571">
                  <c:v>20.505251111111114</c:v>
                </c:pt>
                <c:pt idx="11572">
                  <c:v>20.506097500000003</c:v>
                </c:pt>
                <c:pt idx="11573">
                  <c:v>20.506943333333332</c:v>
                </c:pt>
                <c:pt idx="11574">
                  <c:v>20.507789166666669</c:v>
                </c:pt>
                <c:pt idx="11575">
                  <c:v>20.508635277777778</c:v>
                </c:pt>
                <c:pt idx="11576">
                  <c:v>20.509481111111114</c:v>
                </c:pt>
                <c:pt idx="11577">
                  <c:v>20.510327222222223</c:v>
                </c:pt>
                <c:pt idx="11578">
                  <c:v>20.511173333333332</c:v>
                </c:pt>
                <c:pt idx="11579">
                  <c:v>20.512019166666668</c:v>
                </c:pt>
                <c:pt idx="11580">
                  <c:v>20.512865277777777</c:v>
                </c:pt>
                <c:pt idx="11581">
                  <c:v>20.51372666666667</c:v>
                </c:pt>
                <c:pt idx="11582">
                  <c:v>20.514573055555559</c:v>
                </c:pt>
                <c:pt idx="11583">
                  <c:v>20.515418888888888</c:v>
                </c:pt>
                <c:pt idx="11584">
                  <c:v>20.516265000000001</c:v>
                </c:pt>
                <c:pt idx="11585">
                  <c:v>20.517110833333334</c:v>
                </c:pt>
                <c:pt idx="11586">
                  <c:v>20.51795666666667</c:v>
                </c:pt>
                <c:pt idx="11587">
                  <c:v>20.518803055555559</c:v>
                </c:pt>
                <c:pt idx="11588">
                  <c:v>20.519648888888888</c:v>
                </c:pt>
                <c:pt idx="11589">
                  <c:v>20.520494722222224</c:v>
                </c:pt>
                <c:pt idx="11590">
                  <c:v>20.521340833333333</c:v>
                </c:pt>
                <c:pt idx="11591">
                  <c:v>20.52218666666667</c:v>
                </c:pt>
                <c:pt idx="11592">
                  <c:v>20.523032777777779</c:v>
                </c:pt>
                <c:pt idx="11593">
                  <c:v>20.523878888888888</c:v>
                </c:pt>
                <c:pt idx="11594">
                  <c:v>20.524731666666668</c:v>
                </c:pt>
                <c:pt idx="11595">
                  <c:v>20.525577500000001</c:v>
                </c:pt>
                <c:pt idx="11596">
                  <c:v>20.526423611111113</c:v>
                </c:pt>
                <c:pt idx="11597">
                  <c:v>20.527269444444446</c:v>
                </c:pt>
                <c:pt idx="11598">
                  <c:v>20.528115277777779</c:v>
                </c:pt>
                <c:pt idx="11599">
                  <c:v>20.528964444444448</c:v>
                </c:pt>
                <c:pt idx="11600">
                  <c:v>20.529810277777777</c:v>
                </c:pt>
                <c:pt idx="11601">
                  <c:v>20.530658055555556</c:v>
                </c:pt>
                <c:pt idx="11602">
                  <c:v>20.531503888888892</c:v>
                </c:pt>
                <c:pt idx="11603">
                  <c:v>20.532350000000001</c:v>
                </c:pt>
                <c:pt idx="11604">
                  <c:v>20.53319611111111</c:v>
                </c:pt>
                <c:pt idx="11605">
                  <c:v>20.534041944444446</c:v>
                </c:pt>
                <c:pt idx="11606">
                  <c:v>20.534888055555555</c:v>
                </c:pt>
                <c:pt idx="11607">
                  <c:v>20.535740833333335</c:v>
                </c:pt>
                <c:pt idx="11608">
                  <c:v>20.536586666666668</c:v>
                </c:pt>
                <c:pt idx="11609">
                  <c:v>20.537432777777781</c:v>
                </c:pt>
                <c:pt idx="11610">
                  <c:v>20.53827861111111</c:v>
                </c:pt>
                <c:pt idx="11611">
                  <c:v>20.539124444444447</c:v>
                </c:pt>
                <c:pt idx="11612">
                  <c:v>20.539970833333335</c:v>
                </c:pt>
                <c:pt idx="11613">
                  <c:v>20.540816666666668</c:v>
                </c:pt>
                <c:pt idx="11614">
                  <c:v>20.541662500000001</c:v>
                </c:pt>
                <c:pt idx="11615">
                  <c:v>20.54250861111111</c:v>
                </c:pt>
                <c:pt idx="11616">
                  <c:v>20.543357499999999</c:v>
                </c:pt>
                <c:pt idx="11617">
                  <c:v>20.544203611111111</c:v>
                </c:pt>
                <c:pt idx="11618">
                  <c:v>20.545049722222224</c:v>
                </c:pt>
                <c:pt idx="11619">
                  <c:v>20.545895833333333</c:v>
                </c:pt>
                <c:pt idx="11620">
                  <c:v>20.546748611111113</c:v>
                </c:pt>
                <c:pt idx="11621">
                  <c:v>20.547594444444446</c:v>
                </c:pt>
                <c:pt idx="11622">
                  <c:v>20.548441666666669</c:v>
                </c:pt>
                <c:pt idx="11623">
                  <c:v>20.549287777777778</c:v>
                </c:pt>
                <c:pt idx="11624">
                  <c:v>20.55013388888889</c:v>
                </c:pt>
                <c:pt idx="11625">
                  <c:v>20.550980000000003</c:v>
                </c:pt>
                <c:pt idx="11626">
                  <c:v>20.551825833333332</c:v>
                </c:pt>
                <c:pt idx="11627">
                  <c:v>20.552671666666669</c:v>
                </c:pt>
                <c:pt idx="11628">
                  <c:v>20.553517777777778</c:v>
                </c:pt>
                <c:pt idx="11629">
                  <c:v>20.55436388888889</c:v>
                </c:pt>
                <c:pt idx="11630">
                  <c:v>20.555210000000002</c:v>
                </c:pt>
                <c:pt idx="11631">
                  <c:v>20.556055833333332</c:v>
                </c:pt>
                <c:pt idx="11632">
                  <c:v>20.556901666666668</c:v>
                </c:pt>
                <c:pt idx="11633">
                  <c:v>20.557757500000001</c:v>
                </c:pt>
                <c:pt idx="11634">
                  <c:v>20.55860361111111</c:v>
                </c:pt>
                <c:pt idx="11635">
                  <c:v>20.559449444444446</c:v>
                </c:pt>
                <c:pt idx="11636">
                  <c:v>20.560295555555555</c:v>
                </c:pt>
                <c:pt idx="11637">
                  <c:v>20.561141666666668</c:v>
                </c:pt>
                <c:pt idx="11638">
                  <c:v>20.561987500000001</c:v>
                </c:pt>
                <c:pt idx="11639">
                  <c:v>20.56283361111111</c:v>
                </c:pt>
                <c:pt idx="11640">
                  <c:v>20.563679444444446</c:v>
                </c:pt>
                <c:pt idx="11641">
                  <c:v>20.564525555555555</c:v>
                </c:pt>
                <c:pt idx="11642">
                  <c:v>20.565378055555556</c:v>
                </c:pt>
                <c:pt idx="11643">
                  <c:v>20.566224166666668</c:v>
                </c:pt>
                <c:pt idx="11644">
                  <c:v>20.567070277777781</c:v>
                </c:pt>
                <c:pt idx="11645">
                  <c:v>20.567916388888889</c:v>
                </c:pt>
                <c:pt idx="11646">
                  <c:v>20.568769166666669</c:v>
                </c:pt>
                <c:pt idx="11647">
                  <c:v>20.569614999999999</c:v>
                </c:pt>
                <c:pt idx="11648">
                  <c:v>20.570460833333335</c:v>
                </c:pt>
                <c:pt idx="11649">
                  <c:v>20.571306944444444</c:v>
                </c:pt>
                <c:pt idx="11650">
                  <c:v>20.572152777777781</c:v>
                </c:pt>
                <c:pt idx="11651">
                  <c:v>20.573001944444446</c:v>
                </c:pt>
                <c:pt idx="11652">
                  <c:v>20.573847777777779</c:v>
                </c:pt>
                <c:pt idx="11653">
                  <c:v>20.574694166666667</c:v>
                </c:pt>
                <c:pt idx="11654">
                  <c:v>20.575540000000004</c:v>
                </c:pt>
                <c:pt idx="11655">
                  <c:v>20.576385833333333</c:v>
                </c:pt>
                <c:pt idx="11656">
                  <c:v>20.577231944444446</c:v>
                </c:pt>
                <c:pt idx="11657">
                  <c:v>20.578077777777779</c:v>
                </c:pt>
                <c:pt idx="11658">
                  <c:v>20.578923611111112</c:v>
                </c:pt>
                <c:pt idx="11659">
                  <c:v>20.579776388888888</c:v>
                </c:pt>
                <c:pt idx="11660">
                  <c:v>20.5806225</c:v>
                </c:pt>
                <c:pt idx="11661">
                  <c:v>20.581468611111113</c:v>
                </c:pt>
                <c:pt idx="11662">
                  <c:v>20.582314444444446</c:v>
                </c:pt>
                <c:pt idx="11663">
                  <c:v>20.583161944444445</c:v>
                </c:pt>
                <c:pt idx="11664">
                  <c:v>20.584007777777778</c:v>
                </c:pt>
                <c:pt idx="11665">
                  <c:v>20.584854166666666</c:v>
                </c:pt>
                <c:pt idx="11666">
                  <c:v>20.585700000000003</c:v>
                </c:pt>
                <c:pt idx="11667">
                  <c:v>20.586546111111112</c:v>
                </c:pt>
                <c:pt idx="11668">
                  <c:v>20.587395000000001</c:v>
                </c:pt>
                <c:pt idx="11669">
                  <c:v>20.58824111111111</c:v>
                </c:pt>
                <c:pt idx="11670">
                  <c:v>20.589087222222226</c:v>
                </c:pt>
                <c:pt idx="11671">
                  <c:v>20.589933055555555</c:v>
                </c:pt>
                <c:pt idx="11672">
                  <c:v>20.590785833333335</c:v>
                </c:pt>
                <c:pt idx="11673">
                  <c:v>20.591631944444444</c:v>
                </c:pt>
                <c:pt idx="11674">
                  <c:v>20.592477777777781</c:v>
                </c:pt>
                <c:pt idx="11675">
                  <c:v>20.59332361111111</c:v>
                </c:pt>
                <c:pt idx="11676">
                  <c:v>20.594169722222226</c:v>
                </c:pt>
                <c:pt idx="11677">
                  <c:v>20.595015833333335</c:v>
                </c:pt>
                <c:pt idx="11678">
                  <c:v>20.595861944444444</c:v>
                </c:pt>
                <c:pt idx="11679">
                  <c:v>20.59670777777778</c:v>
                </c:pt>
                <c:pt idx="11680">
                  <c:v>20.59755361111111</c:v>
                </c:pt>
                <c:pt idx="11681">
                  <c:v>20.598399722222226</c:v>
                </c:pt>
                <c:pt idx="11682">
                  <c:v>20.599245833333335</c:v>
                </c:pt>
                <c:pt idx="11683">
                  <c:v>20.600093333333334</c:v>
                </c:pt>
                <c:pt idx="11684">
                  <c:v>20.60093916666667</c:v>
                </c:pt>
                <c:pt idx="11685">
                  <c:v>20.601795000000003</c:v>
                </c:pt>
                <c:pt idx="11686">
                  <c:v>20.602641111111112</c:v>
                </c:pt>
                <c:pt idx="11687">
                  <c:v>20.603486944444448</c:v>
                </c:pt>
                <c:pt idx="11688">
                  <c:v>20.604332777777778</c:v>
                </c:pt>
                <c:pt idx="11689">
                  <c:v>20.605179166666666</c:v>
                </c:pt>
                <c:pt idx="11690">
                  <c:v>20.606025000000002</c:v>
                </c:pt>
                <c:pt idx="11691">
                  <c:v>20.606870833333332</c:v>
                </c:pt>
                <c:pt idx="11692">
                  <c:v>20.607716944444448</c:v>
                </c:pt>
                <c:pt idx="11693">
                  <c:v>20.608562777777777</c:v>
                </c:pt>
                <c:pt idx="11694">
                  <c:v>20.609409166666666</c:v>
                </c:pt>
                <c:pt idx="11695">
                  <c:v>20.610255000000002</c:v>
                </c:pt>
                <c:pt idx="11696">
                  <c:v>20.611100833333335</c:v>
                </c:pt>
                <c:pt idx="11697">
                  <c:v>20.611946944444448</c:v>
                </c:pt>
                <c:pt idx="11698">
                  <c:v>20.612799722222224</c:v>
                </c:pt>
                <c:pt idx="11699">
                  <c:v>20.613645555555557</c:v>
                </c:pt>
                <c:pt idx="11700">
                  <c:v>20.61449138888889</c:v>
                </c:pt>
                <c:pt idx="11701">
                  <c:v>20.615337500000003</c:v>
                </c:pt>
                <c:pt idx="11702">
                  <c:v>20.616183611111111</c:v>
                </c:pt>
                <c:pt idx="11703">
                  <c:v>20.617032500000001</c:v>
                </c:pt>
                <c:pt idx="11704">
                  <c:v>20.61788</c:v>
                </c:pt>
                <c:pt idx="11705">
                  <c:v>20.618726111111112</c:v>
                </c:pt>
                <c:pt idx="11706">
                  <c:v>20.619571944444445</c:v>
                </c:pt>
                <c:pt idx="11707">
                  <c:v>20.620418055555557</c:v>
                </c:pt>
                <c:pt idx="11708">
                  <c:v>20.62126416666667</c:v>
                </c:pt>
                <c:pt idx="11709">
                  <c:v>20.622109999999999</c:v>
                </c:pt>
                <c:pt idx="11710">
                  <c:v>20.622956111111112</c:v>
                </c:pt>
                <c:pt idx="11711">
                  <c:v>20.623808888888888</c:v>
                </c:pt>
                <c:pt idx="11712">
                  <c:v>20.624654722222225</c:v>
                </c:pt>
                <c:pt idx="11713">
                  <c:v>20.625500555555554</c:v>
                </c:pt>
                <c:pt idx="11714">
                  <c:v>20.626346944444446</c:v>
                </c:pt>
                <c:pt idx="11715">
                  <c:v>20.627192777777779</c:v>
                </c:pt>
                <c:pt idx="11716">
                  <c:v>20.628038611111112</c:v>
                </c:pt>
                <c:pt idx="11717">
                  <c:v>20.628884722222224</c:v>
                </c:pt>
                <c:pt idx="11718">
                  <c:v>20.629730555555557</c:v>
                </c:pt>
                <c:pt idx="11719">
                  <c:v>20.630576944444446</c:v>
                </c:pt>
                <c:pt idx="11720">
                  <c:v>20.631422777777779</c:v>
                </c:pt>
                <c:pt idx="11721">
                  <c:v>20.632271944444447</c:v>
                </c:pt>
                <c:pt idx="11722">
                  <c:v>20.633117777777777</c:v>
                </c:pt>
                <c:pt idx="11723">
                  <c:v>20.633963611111113</c:v>
                </c:pt>
                <c:pt idx="11724">
                  <c:v>20.634818055555556</c:v>
                </c:pt>
                <c:pt idx="11725">
                  <c:v>20.635664166666668</c:v>
                </c:pt>
                <c:pt idx="11726">
                  <c:v>20.636510000000001</c:v>
                </c:pt>
                <c:pt idx="11727">
                  <c:v>20.63735611111111</c:v>
                </c:pt>
                <c:pt idx="11728">
                  <c:v>20.638201944444447</c:v>
                </c:pt>
                <c:pt idx="11729">
                  <c:v>20.63904777777778</c:v>
                </c:pt>
                <c:pt idx="11730">
                  <c:v>20.639893888888892</c:v>
                </c:pt>
                <c:pt idx="11731">
                  <c:v>20.640740000000001</c:v>
                </c:pt>
                <c:pt idx="11732">
                  <c:v>20.64158611111111</c:v>
                </c:pt>
                <c:pt idx="11733">
                  <c:v>20.642431944444446</c:v>
                </c:pt>
                <c:pt idx="11734">
                  <c:v>20.643277777777779</c:v>
                </c:pt>
                <c:pt idx="11735">
                  <c:v>20.644123888888892</c:v>
                </c:pt>
                <c:pt idx="11736">
                  <c:v>20.644970000000001</c:v>
                </c:pt>
                <c:pt idx="11737">
                  <c:v>20.645826944444444</c:v>
                </c:pt>
                <c:pt idx="11738">
                  <c:v>20.646676111111113</c:v>
                </c:pt>
                <c:pt idx="11739">
                  <c:v>20.647521944444446</c:v>
                </c:pt>
                <c:pt idx="11740">
                  <c:v>20.648368055555558</c:v>
                </c:pt>
                <c:pt idx="11741">
                  <c:v>20.649213888888887</c:v>
                </c:pt>
                <c:pt idx="11742">
                  <c:v>20.650060277777779</c:v>
                </c:pt>
                <c:pt idx="11743">
                  <c:v>20.650906111111112</c:v>
                </c:pt>
                <c:pt idx="11744">
                  <c:v>20.651751944444445</c:v>
                </c:pt>
                <c:pt idx="11745">
                  <c:v>20.652599722222224</c:v>
                </c:pt>
                <c:pt idx="11746">
                  <c:v>20.653445555555557</c:v>
                </c:pt>
                <c:pt idx="11747">
                  <c:v>20.654291666666666</c:v>
                </c:pt>
                <c:pt idx="11748">
                  <c:v>20.655137500000002</c:v>
                </c:pt>
                <c:pt idx="11749">
                  <c:v>20.655983333333335</c:v>
                </c:pt>
                <c:pt idx="11750">
                  <c:v>20.656836111111112</c:v>
                </c:pt>
                <c:pt idx="11751">
                  <c:v>20.657682222222224</c:v>
                </c:pt>
                <c:pt idx="11752">
                  <c:v>20.658528055555557</c:v>
                </c:pt>
                <c:pt idx="11753">
                  <c:v>20.659374166666666</c:v>
                </c:pt>
                <c:pt idx="11754">
                  <c:v>20.660220277777778</c:v>
                </c:pt>
                <c:pt idx="11755">
                  <c:v>20.661069166666667</c:v>
                </c:pt>
                <c:pt idx="11756">
                  <c:v>20.66191527777778</c:v>
                </c:pt>
                <c:pt idx="11757">
                  <c:v>20.662761111111113</c:v>
                </c:pt>
                <c:pt idx="11758">
                  <c:v>20.663607222222225</c:v>
                </c:pt>
                <c:pt idx="11759">
                  <c:v>20.664453333333334</c:v>
                </c:pt>
                <c:pt idx="11760">
                  <c:v>20.665299166666667</c:v>
                </c:pt>
                <c:pt idx="11761">
                  <c:v>20.66614527777778</c:v>
                </c:pt>
                <c:pt idx="11762">
                  <c:v>20.666991111111113</c:v>
                </c:pt>
                <c:pt idx="11763">
                  <c:v>20.667843888888889</c:v>
                </c:pt>
                <c:pt idx="11764">
                  <c:v>20.668689722222226</c:v>
                </c:pt>
                <c:pt idx="11765">
                  <c:v>20.669537500000001</c:v>
                </c:pt>
                <c:pt idx="11766">
                  <c:v>20.670383333333334</c:v>
                </c:pt>
                <c:pt idx="11767">
                  <c:v>20.671229444444446</c:v>
                </c:pt>
                <c:pt idx="11768">
                  <c:v>20.672075555555558</c:v>
                </c:pt>
                <c:pt idx="11769">
                  <c:v>20.672921388888888</c:v>
                </c:pt>
                <c:pt idx="11770">
                  <c:v>20.6737675</c:v>
                </c:pt>
                <c:pt idx="11771">
                  <c:v>20.674613333333333</c:v>
                </c:pt>
                <c:pt idx="11772">
                  <c:v>20.675459444444446</c:v>
                </c:pt>
                <c:pt idx="11773">
                  <c:v>20.676308333333335</c:v>
                </c:pt>
                <c:pt idx="11774">
                  <c:v>20.677154444444447</c:v>
                </c:pt>
                <c:pt idx="11775">
                  <c:v>20.678000555555556</c:v>
                </c:pt>
                <c:pt idx="11776">
                  <c:v>20.678853055555557</c:v>
                </c:pt>
                <c:pt idx="11777">
                  <c:v>20.679699166666666</c:v>
                </c:pt>
                <c:pt idx="11778">
                  <c:v>20.680545277777778</c:v>
                </c:pt>
                <c:pt idx="11779">
                  <c:v>20.681391111111111</c:v>
                </c:pt>
                <c:pt idx="11780">
                  <c:v>20.682236944444448</c:v>
                </c:pt>
                <c:pt idx="11781">
                  <c:v>20.683083055555556</c:v>
                </c:pt>
                <c:pt idx="11782">
                  <c:v>20.683928888888889</c:v>
                </c:pt>
                <c:pt idx="11783">
                  <c:v>20.684775277777781</c:v>
                </c:pt>
                <c:pt idx="11784">
                  <c:v>20.685621111111111</c:v>
                </c:pt>
                <c:pt idx="11785">
                  <c:v>20.686466944444447</c:v>
                </c:pt>
                <c:pt idx="11786">
                  <c:v>20.687316944444447</c:v>
                </c:pt>
                <c:pt idx="11787">
                  <c:v>20.688162777777777</c:v>
                </c:pt>
                <c:pt idx="11788">
                  <c:v>20.689009166666668</c:v>
                </c:pt>
                <c:pt idx="11789">
                  <c:v>20.689861666666665</c:v>
                </c:pt>
                <c:pt idx="11790">
                  <c:v>20.690710555555555</c:v>
                </c:pt>
                <c:pt idx="11791">
                  <c:v>20.691556944444446</c:v>
                </c:pt>
                <c:pt idx="11792">
                  <c:v>20.692402777777779</c:v>
                </c:pt>
                <c:pt idx="11793">
                  <c:v>20.693248888888888</c:v>
                </c:pt>
                <c:pt idx="11794">
                  <c:v>20.694094722222225</c:v>
                </c:pt>
                <c:pt idx="11795">
                  <c:v>20.694940555555554</c:v>
                </c:pt>
                <c:pt idx="11796">
                  <c:v>20.695786944444446</c:v>
                </c:pt>
                <c:pt idx="11797">
                  <c:v>20.696632777777779</c:v>
                </c:pt>
                <c:pt idx="11798">
                  <c:v>20.697478611111112</c:v>
                </c:pt>
                <c:pt idx="11799">
                  <c:v>20.698324722222225</c:v>
                </c:pt>
                <c:pt idx="11800">
                  <c:v>20.699170555555554</c:v>
                </c:pt>
                <c:pt idx="11801">
                  <c:v>20.700016944444446</c:v>
                </c:pt>
                <c:pt idx="11802">
                  <c:v>20.700869722222222</c:v>
                </c:pt>
                <c:pt idx="11803">
                  <c:v>20.701715555555559</c:v>
                </c:pt>
                <c:pt idx="11804">
                  <c:v>20.702561388888888</c:v>
                </c:pt>
                <c:pt idx="11805">
                  <c:v>20.703407500000001</c:v>
                </c:pt>
                <c:pt idx="11806">
                  <c:v>20.704255000000003</c:v>
                </c:pt>
                <c:pt idx="11807">
                  <c:v>20.705101111111112</c:v>
                </c:pt>
                <c:pt idx="11808">
                  <c:v>20.705950000000001</c:v>
                </c:pt>
                <c:pt idx="11809">
                  <c:v>20.70679611111111</c:v>
                </c:pt>
                <c:pt idx="11810">
                  <c:v>20.707641944444447</c:v>
                </c:pt>
                <c:pt idx="11811">
                  <c:v>20.70848777777778</c:v>
                </c:pt>
                <c:pt idx="11812">
                  <c:v>20.709333888888892</c:v>
                </c:pt>
                <c:pt idx="11813">
                  <c:v>20.710180000000001</c:v>
                </c:pt>
                <c:pt idx="11814">
                  <c:v>20.71102611111111</c:v>
                </c:pt>
                <c:pt idx="11815">
                  <c:v>20.711878611111111</c:v>
                </c:pt>
                <c:pt idx="11816">
                  <c:v>20.712724722222223</c:v>
                </c:pt>
                <c:pt idx="11817">
                  <c:v>20.713570555555556</c:v>
                </c:pt>
                <c:pt idx="11818">
                  <c:v>20.714416666666668</c:v>
                </c:pt>
                <c:pt idx="11819">
                  <c:v>20.715262500000001</c:v>
                </c:pt>
                <c:pt idx="11820">
                  <c:v>20.71610861111111</c:v>
                </c:pt>
                <c:pt idx="11821">
                  <c:v>20.716954722222223</c:v>
                </c:pt>
                <c:pt idx="11822">
                  <c:v>20.717800555555556</c:v>
                </c:pt>
                <c:pt idx="11823">
                  <c:v>20.718646388888892</c:v>
                </c:pt>
                <c:pt idx="11824">
                  <c:v>20.719492500000001</c:v>
                </c:pt>
                <c:pt idx="11825">
                  <c:v>20.72033861111111</c:v>
                </c:pt>
                <c:pt idx="11826">
                  <c:v>20.721187777777779</c:v>
                </c:pt>
                <c:pt idx="11827">
                  <c:v>20.722035000000002</c:v>
                </c:pt>
                <c:pt idx="11828">
                  <c:v>20.722887777777778</c:v>
                </c:pt>
                <c:pt idx="11829">
                  <c:v>20.723733888888891</c:v>
                </c:pt>
                <c:pt idx="11830">
                  <c:v>20.724579722222224</c:v>
                </c:pt>
                <c:pt idx="11831">
                  <c:v>20.725425555555557</c:v>
                </c:pt>
                <c:pt idx="11832">
                  <c:v>20.726271944444445</c:v>
                </c:pt>
                <c:pt idx="11833">
                  <c:v>20.727117777777778</c:v>
                </c:pt>
                <c:pt idx="11834">
                  <c:v>20.72796388888889</c:v>
                </c:pt>
                <c:pt idx="11835">
                  <c:v>20.728809722222223</c:v>
                </c:pt>
                <c:pt idx="11836">
                  <c:v>20.729655555555556</c:v>
                </c:pt>
                <c:pt idx="11837">
                  <c:v>20.730501944444448</c:v>
                </c:pt>
                <c:pt idx="11838">
                  <c:v>20.731347777777778</c:v>
                </c:pt>
                <c:pt idx="11839">
                  <c:v>20.73219388888889</c:v>
                </c:pt>
                <c:pt idx="11840">
                  <c:v>20.733039722222223</c:v>
                </c:pt>
                <c:pt idx="11841">
                  <c:v>20.733892500000003</c:v>
                </c:pt>
                <c:pt idx="11842">
                  <c:v>20.734738333333333</c:v>
                </c:pt>
                <c:pt idx="11843">
                  <c:v>20.735587500000001</c:v>
                </c:pt>
                <c:pt idx="11844">
                  <c:v>20.73643361111111</c:v>
                </c:pt>
                <c:pt idx="11845">
                  <c:v>20.737279722222226</c:v>
                </c:pt>
                <c:pt idx="11846">
                  <c:v>20.738125555555555</c:v>
                </c:pt>
                <c:pt idx="11847">
                  <c:v>20.738973055555554</c:v>
                </c:pt>
                <c:pt idx="11848">
                  <c:v>20.739818888888891</c:v>
                </c:pt>
                <c:pt idx="11849">
                  <c:v>20.740665</c:v>
                </c:pt>
                <c:pt idx="11850">
                  <c:v>20.741511111111112</c:v>
                </c:pt>
                <c:pt idx="11851">
                  <c:v>20.742356944444445</c:v>
                </c:pt>
                <c:pt idx="11852">
                  <c:v>20.743202777777778</c:v>
                </c:pt>
                <c:pt idx="11853">
                  <c:v>20.744048888888891</c:v>
                </c:pt>
                <c:pt idx="11854">
                  <c:v>20.744901666666667</c:v>
                </c:pt>
                <c:pt idx="11855">
                  <c:v>20.7457475</c:v>
                </c:pt>
                <c:pt idx="11856">
                  <c:v>20.746593888888889</c:v>
                </c:pt>
                <c:pt idx="11857">
                  <c:v>20.747439722222225</c:v>
                </c:pt>
                <c:pt idx="11858">
                  <c:v>20.748285555555555</c:v>
                </c:pt>
                <c:pt idx="11859">
                  <c:v>20.749131666666667</c:v>
                </c:pt>
                <c:pt idx="11860">
                  <c:v>20.749980555555556</c:v>
                </c:pt>
                <c:pt idx="11861">
                  <c:v>20.750826666666669</c:v>
                </c:pt>
                <c:pt idx="11862">
                  <c:v>20.751672777777777</c:v>
                </c:pt>
                <c:pt idx="11863">
                  <c:v>20.752518611111114</c:v>
                </c:pt>
                <c:pt idx="11864">
                  <c:v>20.753364722222223</c:v>
                </c:pt>
                <c:pt idx="11865">
                  <c:v>20.754210555555559</c:v>
                </c:pt>
                <c:pt idx="11866">
                  <c:v>20.755056666666668</c:v>
                </c:pt>
                <c:pt idx="11867">
                  <c:v>20.755909444444445</c:v>
                </c:pt>
                <c:pt idx="11868">
                  <c:v>20.756755000000002</c:v>
                </c:pt>
                <c:pt idx="11869">
                  <c:v>20.757600833333335</c:v>
                </c:pt>
                <c:pt idx="11870">
                  <c:v>20.758446944444444</c:v>
                </c:pt>
                <c:pt idx="11871">
                  <c:v>20.75929277777778</c:v>
                </c:pt>
                <c:pt idx="11872">
                  <c:v>20.76013861111111</c:v>
                </c:pt>
                <c:pt idx="11873">
                  <c:v>20.760985000000002</c:v>
                </c:pt>
                <c:pt idx="11874">
                  <c:v>20.761830833333335</c:v>
                </c:pt>
                <c:pt idx="11875">
                  <c:v>20.762676944444443</c:v>
                </c:pt>
                <c:pt idx="11876">
                  <c:v>20.76352277777778</c:v>
                </c:pt>
                <c:pt idx="11877">
                  <c:v>20.764368888888889</c:v>
                </c:pt>
                <c:pt idx="11878">
                  <c:v>20.765218055555557</c:v>
                </c:pt>
                <c:pt idx="11879">
                  <c:v>20.76606388888889</c:v>
                </c:pt>
                <c:pt idx="11880">
                  <c:v>20.766910000000003</c:v>
                </c:pt>
                <c:pt idx="11881">
                  <c:v>20.767762777777779</c:v>
                </c:pt>
                <c:pt idx="11882">
                  <c:v>20.768608611111112</c:v>
                </c:pt>
                <c:pt idx="11883">
                  <c:v>20.769454444444445</c:v>
                </c:pt>
                <c:pt idx="11884">
                  <c:v>20.770300555555558</c:v>
                </c:pt>
                <c:pt idx="11885">
                  <c:v>20.771146666666667</c:v>
                </c:pt>
                <c:pt idx="11886">
                  <c:v>20.771992777777779</c:v>
                </c:pt>
                <c:pt idx="11887">
                  <c:v>20.772838611111112</c:v>
                </c:pt>
                <c:pt idx="11888">
                  <c:v>20.773686111111111</c:v>
                </c:pt>
                <c:pt idx="11889">
                  <c:v>20.774532222222224</c:v>
                </c:pt>
                <c:pt idx="11890">
                  <c:v>20.775378055555557</c:v>
                </c:pt>
                <c:pt idx="11891">
                  <c:v>20.776224166666665</c:v>
                </c:pt>
                <c:pt idx="11892">
                  <c:v>20.777070000000002</c:v>
                </c:pt>
                <c:pt idx="11893">
                  <c:v>20.777915833333335</c:v>
                </c:pt>
                <c:pt idx="11894">
                  <c:v>20.778773333333334</c:v>
                </c:pt>
                <c:pt idx="11895">
                  <c:v>20.779622222222223</c:v>
                </c:pt>
                <c:pt idx="11896">
                  <c:v>20.780468333333335</c:v>
                </c:pt>
                <c:pt idx="11897">
                  <c:v>20.781314166666668</c:v>
                </c:pt>
                <c:pt idx="11898">
                  <c:v>20.782160000000001</c:v>
                </c:pt>
                <c:pt idx="11899">
                  <c:v>20.783006111111114</c:v>
                </c:pt>
                <c:pt idx="11900">
                  <c:v>20.783852222222222</c:v>
                </c:pt>
                <c:pt idx="11901">
                  <c:v>20.784698333333335</c:v>
                </c:pt>
                <c:pt idx="11902">
                  <c:v>20.785544166666668</c:v>
                </c:pt>
                <c:pt idx="11903">
                  <c:v>20.786390000000001</c:v>
                </c:pt>
                <c:pt idx="11904">
                  <c:v>20.787236111111113</c:v>
                </c:pt>
                <c:pt idx="11905">
                  <c:v>20.788082222222222</c:v>
                </c:pt>
                <c:pt idx="11906">
                  <c:v>20.788928333333335</c:v>
                </c:pt>
                <c:pt idx="11907">
                  <c:v>20.789780833333335</c:v>
                </c:pt>
                <c:pt idx="11908">
                  <c:v>20.790635555555557</c:v>
                </c:pt>
                <c:pt idx="11909">
                  <c:v>20.79148138888889</c:v>
                </c:pt>
                <c:pt idx="11910">
                  <c:v>20.792327222222223</c:v>
                </c:pt>
                <c:pt idx="11911">
                  <c:v>20.793173333333336</c:v>
                </c:pt>
                <c:pt idx="11912">
                  <c:v>20.794022222222225</c:v>
                </c:pt>
                <c:pt idx="11913">
                  <c:v>20.794868333333334</c:v>
                </c:pt>
                <c:pt idx="11914">
                  <c:v>20.79571416666667</c:v>
                </c:pt>
                <c:pt idx="11915">
                  <c:v>20.796560277777779</c:v>
                </c:pt>
                <c:pt idx="11916">
                  <c:v>20.797406388888888</c:v>
                </c:pt>
                <c:pt idx="11917">
                  <c:v>20.798252222222224</c:v>
                </c:pt>
                <c:pt idx="11918">
                  <c:v>20.799098333333333</c:v>
                </c:pt>
                <c:pt idx="11919">
                  <c:v>20.79994416666667</c:v>
                </c:pt>
                <c:pt idx="11920">
                  <c:v>20.800790277777779</c:v>
                </c:pt>
                <c:pt idx="11921">
                  <c:v>20.801643055555559</c:v>
                </c:pt>
                <c:pt idx="11922">
                  <c:v>20.802489166666668</c:v>
                </c:pt>
                <c:pt idx="11923">
                  <c:v>20.803335000000001</c:v>
                </c:pt>
                <c:pt idx="11924">
                  <c:v>20.804180833333334</c:v>
                </c:pt>
                <c:pt idx="11925">
                  <c:v>20.805026944444446</c:v>
                </c:pt>
                <c:pt idx="11926">
                  <c:v>20.805873055555558</c:v>
                </c:pt>
                <c:pt idx="11927">
                  <c:v>20.806719166666667</c:v>
                </c:pt>
                <c:pt idx="11928">
                  <c:v>20.807565</c:v>
                </c:pt>
                <c:pt idx="11929">
                  <c:v>20.808412222222223</c:v>
                </c:pt>
                <c:pt idx="11930">
                  <c:v>20.809261388888892</c:v>
                </c:pt>
                <c:pt idx="11931">
                  <c:v>20.81010777777778</c:v>
                </c:pt>
                <c:pt idx="11932">
                  <c:v>20.81095361111111</c:v>
                </c:pt>
                <c:pt idx="11933">
                  <c:v>20.811799444444446</c:v>
                </c:pt>
                <c:pt idx="11934">
                  <c:v>20.812652222222223</c:v>
                </c:pt>
                <c:pt idx="11935">
                  <c:v>20.813498333333335</c:v>
                </c:pt>
                <c:pt idx="11936">
                  <c:v>20.814344166666668</c:v>
                </c:pt>
                <c:pt idx="11937">
                  <c:v>20.815190000000001</c:v>
                </c:pt>
                <c:pt idx="11938">
                  <c:v>20.81603611111111</c:v>
                </c:pt>
                <c:pt idx="11939">
                  <c:v>20.816882222222223</c:v>
                </c:pt>
                <c:pt idx="11940">
                  <c:v>20.817728333333335</c:v>
                </c:pt>
                <c:pt idx="11941">
                  <c:v>20.818574166666668</c:v>
                </c:pt>
                <c:pt idx="11942">
                  <c:v>20.819420000000001</c:v>
                </c:pt>
                <c:pt idx="11943">
                  <c:v>20.82026611111111</c:v>
                </c:pt>
                <c:pt idx="11944">
                  <c:v>20.821112222222226</c:v>
                </c:pt>
                <c:pt idx="11945">
                  <c:v>20.821958055555555</c:v>
                </c:pt>
                <c:pt idx="11946">
                  <c:v>20.822804166666668</c:v>
                </c:pt>
                <c:pt idx="11947">
                  <c:v>20.823660000000004</c:v>
                </c:pt>
                <c:pt idx="11948">
                  <c:v>20.824505833333333</c:v>
                </c:pt>
                <c:pt idx="11949">
                  <c:v>20.825353333333332</c:v>
                </c:pt>
                <c:pt idx="11950">
                  <c:v>20.826199166666669</c:v>
                </c:pt>
                <c:pt idx="11951">
                  <c:v>20.827045555555557</c:v>
                </c:pt>
                <c:pt idx="11952">
                  <c:v>20.82789138888889</c:v>
                </c:pt>
                <c:pt idx="11953">
                  <c:v>20.828737222222223</c:v>
                </c:pt>
                <c:pt idx="11954">
                  <c:v>20.829583333333332</c:v>
                </c:pt>
                <c:pt idx="11955">
                  <c:v>20.830429166666669</c:v>
                </c:pt>
                <c:pt idx="11956">
                  <c:v>20.831275555555557</c:v>
                </c:pt>
                <c:pt idx="11957">
                  <c:v>20.83212138888889</c:v>
                </c:pt>
                <c:pt idx="11958">
                  <c:v>20.832967222222223</c:v>
                </c:pt>
                <c:pt idx="11959">
                  <c:v>20.833813333333335</c:v>
                </c:pt>
                <c:pt idx="11960">
                  <c:v>20.834666111111112</c:v>
                </c:pt>
                <c:pt idx="11961">
                  <c:v>20.835511944444445</c:v>
                </c:pt>
                <c:pt idx="11962">
                  <c:v>20.836358055555557</c:v>
                </c:pt>
                <c:pt idx="11963">
                  <c:v>20.837204166666666</c:v>
                </c:pt>
                <c:pt idx="11964">
                  <c:v>20.838050000000003</c:v>
                </c:pt>
                <c:pt idx="11965">
                  <c:v>20.838899166666668</c:v>
                </c:pt>
                <c:pt idx="11966">
                  <c:v>20.839745000000001</c:v>
                </c:pt>
                <c:pt idx="11967">
                  <c:v>20.840591388888889</c:v>
                </c:pt>
                <c:pt idx="11968">
                  <c:v>20.841437222222226</c:v>
                </c:pt>
                <c:pt idx="11969">
                  <c:v>20.842283055555555</c:v>
                </c:pt>
                <c:pt idx="11970">
                  <c:v>20.843130555555557</c:v>
                </c:pt>
                <c:pt idx="11971">
                  <c:v>20.84397666666667</c:v>
                </c:pt>
                <c:pt idx="11972">
                  <c:v>20.844822777777779</c:v>
                </c:pt>
                <c:pt idx="11973">
                  <c:v>20.845675555555559</c:v>
                </c:pt>
                <c:pt idx="11974">
                  <c:v>20.846521388888888</c:v>
                </c:pt>
                <c:pt idx="11975">
                  <c:v>20.847367222222225</c:v>
                </c:pt>
                <c:pt idx="11976">
                  <c:v>20.848213333333334</c:v>
                </c:pt>
                <c:pt idx="11977">
                  <c:v>20.84905916666667</c:v>
                </c:pt>
                <c:pt idx="11978">
                  <c:v>20.849905</c:v>
                </c:pt>
                <c:pt idx="11979">
                  <c:v>20.850751388888888</c:v>
                </c:pt>
                <c:pt idx="11980">
                  <c:v>20.851597222222225</c:v>
                </c:pt>
                <c:pt idx="11981">
                  <c:v>20.852443333333333</c:v>
                </c:pt>
                <c:pt idx="11982">
                  <c:v>20.853292222222223</c:v>
                </c:pt>
                <c:pt idx="11983">
                  <c:v>20.854138333333335</c:v>
                </c:pt>
                <c:pt idx="11984">
                  <c:v>20.854984166666668</c:v>
                </c:pt>
                <c:pt idx="11985">
                  <c:v>20.855830277777777</c:v>
                </c:pt>
                <c:pt idx="11986">
                  <c:v>20.856683055555557</c:v>
                </c:pt>
                <c:pt idx="11987">
                  <c:v>20.857529166666666</c:v>
                </c:pt>
                <c:pt idx="11988">
                  <c:v>20.858375000000002</c:v>
                </c:pt>
                <c:pt idx="11989">
                  <c:v>20.859220833333335</c:v>
                </c:pt>
                <c:pt idx="11990">
                  <c:v>20.86006861111111</c:v>
                </c:pt>
                <c:pt idx="11991">
                  <c:v>20.860914444444447</c:v>
                </c:pt>
                <c:pt idx="11992">
                  <c:v>20.861760555555556</c:v>
                </c:pt>
                <c:pt idx="11993">
                  <c:v>20.862606388888892</c:v>
                </c:pt>
                <c:pt idx="11994">
                  <c:v>20.863452222222222</c:v>
                </c:pt>
                <c:pt idx="11995">
                  <c:v>20.86429861111111</c:v>
                </c:pt>
                <c:pt idx="11996">
                  <c:v>20.865144444444446</c:v>
                </c:pt>
                <c:pt idx="11997">
                  <c:v>20.865990555555555</c:v>
                </c:pt>
                <c:pt idx="11998">
                  <c:v>20.866836388888892</c:v>
                </c:pt>
                <c:pt idx="11999">
                  <c:v>20.867692222222225</c:v>
                </c:pt>
                <c:pt idx="12000">
                  <c:v>20.868538333333333</c:v>
                </c:pt>
                <c:pt idx="12001">
                  <c:v>20.86938416666667</c:v>
                </c:pt>
                <c:pt idx="12002">
                  <c:v>20.870230277777779</c:v>
                </c:pt>
                <c:pt idx="12003">
                  <c:v>20.871076388888888</c:v>
                </c:pt>
                <c:pt idx="12004">
                  <c:v>20.871922222222224</c:v>
                </c:pt>
                <c:pt idx="12005">
                  <c:v>20.872768333333333</c:v>
                </c:pt>
                <c:pt idx="12006">
                  <c:v>20.87361416666667</c:v>
                </c:pt>
                <c:pt idx="12007">
                  <c:v>20.874460277777779</c:v>
                </c:pt>
                <c:pt idx="12008">
                  <c:v>20.875306388888887</c:v>
                </c:pt>
                <c:pt idx="12009">
                  <c:v>20.876152222222224</c:v>
                </c:pt>
                <c:pt idx="12010">
                  <c:v>20.876998055555557</c:v>
                </c:pt>
                <c:pt idx="12011">
                  <c:v>20.877849166666667</c:v>
                </c:pt>
                <c:pt idx="12012">
                  <c:v>20.878701944444444</c:v>
                </c:pt>
                <c:pt idx="12013">
                  <c:v>20.879548055555556</c:v>
                </c:pt>
                <c:pt idx="12014">
                  <c:v>20.880393888888889</c:v>
                </c:pt>
                <c:pt idx="12015">
                  <c:v>20.881240000000002</c:v>
                </c:pt>
                <c:pt idx="12016">
                  <c:v>20.882086111111114</c:v>
                </c:pt>
                <c:pt idx="12017">
                  <c:v>20.882935000000003</c:v>
                </c:pt>
                <c:pt idx="12018">
                  <c:v>20.883781111111112</c:v>
                </c:pt>
                <c:pt idx="12019">
                  <c:v>20.884626944444445</c:v>
                </c:pt>
                <c:pt idx="12020">
                  <c:v>20.885472777777778</c:v>
                </c:pt>
                <c:pt idx="12021">
                  <c:v>20.886319166666667</c:v>
                </c:pt>
                <c:pt idx="12022">
                  <c:v>20.887165000000003</c:v>
                </c:pt>
                <c:pt idx="12023">
                  <c:v>20.888011111111112</c:v>
                </c:pt>
                <c:pt idx="12024">
                  <c:v>20.888856944444445</c:v>
                </c:pt>
                <c:pt idx="12025">
                  <c:v>20.889709722222221</c:v>
                </c:pt>
                <c:pt idx="12026">
                  <c:v>20.890555555555558</c:v>
                </c:pt>
                <c:pt idx="12027">
                  <c:v>20.891401666666667</c:v>
                </c:pt>
                <c:pt idx="12028">
                  <c:v>20.892247777777779</c:v>
                </c:pt>
                <c:pt idx="12029">
                  <c:v>20.893093611111112</c:v>
                </c:pt>
                <c:pt idx="12030">
                  <c:v>20.893939722222221</c:v>
                </c:pt>
                <c:pt idx="12031">
                  <c:v>20.894786944444448</c:v>
                </c:pt>
                <c:pt idx="12032">
                  <c:v>20.895633333333336</c:v>
                </c:pt>
                <c:pt idx="12033">
                  <c:v>20.896479166666666</c:v>
                </c:pt>
                <c:pt idx="12034">
                  <c:v>20.897328333333334</c:v>
                </c:pt>
                <c:pt idx="12035">
                  <c:v>20.898174166666667</c:v>
                </c:pt>
                <c:pt idx="12036">
                  <c:v>20.89902027777778</c:v>
                </c:pt>
                <c:pt idx="12037">
                  <c:v>20.899866111111113</c:v>
                </c:pt>
                <c:pt idx="12038">
                  <c:v>20.900723333333335</c:v>
                </c:pt>
                <c:pt idx="12039">
                  <c:v>20.901569444444448</c:v>
                </c:pt>
                <c:pt idx="12040">
                  <c:v>20.902415277777777</c:v>
                </c:pt>
                <c:pt idx="12041">
                  <c:v>20.903261111111114</c:v>
                </c:pt>
                <c:pt idx="12042">
                  <c:v>20.904107500000002</c:v>
                </c:pt>
                <c:pt idx="12043">
                  <c:v>20.904953333333335</c:v>
                </c:pt>
                <c:pt idx="12044">
                  <c:v>20.905799444444447</c:v>
                </c:pt>
                <c:pt idx="12045">
                  <c:v>20.906645277777777</c:v>
                </c:pt>
                <c:pt idx="12046">
                  <c:v>20.907491111111113</c:v>
                </c:pt>
                <c:pt idx="12047">
                  <c:v>20.908337500000002</c:v>
                </c:pt>
                <c:pt idx="12048">
                  <c:v>20.909183333333335</c:v>
                </c:pt>
                <c:pt idx="12049">
                  <c:v>20.910029166666668</c:v>
                </c:pt>
                <c:pt idx="12050">
                  <c:v>20.910875277777777</c:v>
                </c:pt>
                <c:pt idx="12051">
                  <c:v>20.911728055555557</c:v>
                </c:pt>
                <c:pt idx="12052">
                  <c:v>20.912578611111112</c:v>
                </c:pt>
                <c:pt idx="12053">
                  <c:v>20.913424444444445</c:v>
                </c:pt>
                <c:pt idx="12054">
                  <c:v>20.914270555555557</c:v>
                </c:pt>
                <c:pt idx="12055">
                  <c:v>20.91511666666667</c:v>
                </c:pt>
                <c:pt idx="12056">
                  <c:v>20.915962499999999</c:v>
                </c:pt>
                <c:pt idx="12057">
                  <c:v>20.916808333333336</c:v>
                </c:pt>
                <c:pt idx="12058">
                  <c:v>20.917654444444445</c:v>
                </c:pt>
                <c:pt idx="12059">
                  <c:v>20.918500555555557</c:v>
                </c:pt>
                <c:pt idx="12060">
                  <c:v>20.919346666666669</c:v>
                </c:pt>
                <c:pt idx="12061">
                  <c:v>20.920192499999999</c:v>
                </c:pt>
                <c:pt idx="12062">
                  <c:v>20.921038333333335</c:v>
                </c:pt>
                <c:pt idx="12063">
                  <c:v>20.921884444444444</c:v>
                </c:pt>
                <c:pt idx="12064">
                  <c:v>20.922737222222224</c:v>
                </c:pt>
                <c:pt idx="12065">
                  <c:v>20.923583055555557</c:v>
                </c:pt>
                <c:pt idx="12066">
                  <c:v>20.92442916666667</c:v>
                </c:pt>
                <c:pt idx="12067">
                  <c:v>20.925275277777779</c:v>
                </c:pt>
                <c:pt idx="12068">
                  <c:v>20.926121111111112</c:v>
                </c:pt>
                <c:pt idx="12069">
                  <c:v>20.926970277777777</c:v>
                </c:pt>
                <c:pt idx="12070">
                  <c:v>20.927816111111113</c:v>
                </c:pt>
                <c:pt idx="12071">
                  <c:v>20.928662222222222</c:v>
                </c:pt>
                <c:pt idx="12072">
                  <c:v>20.929509722222221</c:v>
                </c:pt>
                <c:pt idx="12073">
                  <c:v>20.930355555555558</c:v>
                </c:pt>
                <c:pt idx="12074">
                  <c:v>20.931201666666666</c:v>
                </c:pt>
                <c:pt idx="12075">
                  <c:v>20.932047500000003</c:v>
                </c:pt>
                <c:pt idx="12076">
                  <c:v>20.932893888888891</c:v>
                </c:pt>
                <c:pt idx="12077">
                  <c:v>20.933746388888892</c:v>
                </c:pt>
                <c:pt idx="12078">
                  <c:v>20.934592500000001</c:v>
                </c:pt>
                <c:pt idx="12079">
                  <c:v>20.935438333333334</c:v>
                </c:pt>
                <c:pt idx="12080">
                  <c:v>20.936284444444446</c:v>
                </c:pt>
                <c:pt idx="12081">
                  <c:v>20.937130277777779</c:v>
                </c:pt>
                <c:pt idx="12082">
                  <c:v>20.937976388888892</c:v>
                </c:pt>
                <c:pt idx="12083">
                  <c:v>20.938822500000001</c:v>
                </c:pt>
                <c:pt idx="12084">
                  <c:v>20.939668333333337</c:v>
                </c:pt>
                <c:pt idx="12085">
                  <c:v>20.940514444444446</c:v>
                </c:pt>
                <c:pt idx="12086">
                  <c:v>20.941360277777779</c:v>
                </c:pt>
                <c:pt idx="12087">
                  <c:v>20.942209444444444</c:v>
                </c:pt>
                <c:pt idx="12088">
                  <c:v>20.943055555555556</c:v>
                </c:pt>
                <c:pt idx="12089">
                  <c:v>20.943901388888889</c:v>
                </c:pt>
                <c:pt idx="12090">
                  <c:v>20.944754166666669</c:v>
                </c:pt>
                <c:pt idx="12091">
                  <c:v>20.945600277777778</c:v>
                </c:pt>
                <c:pt idx="12092">
                  <c:v>20.946446111111115</c:v>
                </c:pt>
                <c:pt idx="12093">
                  <c:v>20.94729388888889</c:v>
                </c:pt>
                <c:pt idx="12094">
                  <c:v>20.948139722222223</c:v>
                </c:pt>
                <c:pt idx="12095">
                  <c:v>20.948985555555559</c:v>
                </c:pt>
                <c:pt idx="12096">
                  <c:v>20.949831666666668</c:v>
                </c:pt>
                <c:pt idx="12097">
                  <c:v>20.950677500000001</c:v>
                </c:pt>
                <c:pt idx="12098">
                  <c:v>20.951523333333334</c:v>
                </c:pt>
                <c:pt idx="12099">
                  <c:v>20.952369722222222</c:v>
                </c:pt>
                <c:pt idx="12100">
                  <c:v>20.953215555555559</c:v>
                </c:pt>
                <c:pt idx="12101">
                  <c:v>20.954061666666668</c:v>
                </c:pt>
                <c:pt idx="12102">
                  <c:v>20.954907500000001</c:v>
                </c:pt>
                <c:pt idx="12103">
                  <c:v>20.955760277777777</c:v>
                </c:pt>
                <c:pt idx="12104">
                  <c:v>20.956609444444446</c:v>
                </c:pt>
                <c:pt idx="12105">
                  <c:v>20.957455277777779</c:v>
                </c:pt>
                <c:pt idx="12106">
                  <c:v>20.958301388888891</c:v>
                </c:pt>
                <c:pt idx="12107">
                  <c:v>20.9591475</c:v>
                </c:pt>
                <c:pt idx="12108">
                  <c:v>20.959993333333337</c:v>
                </c:pt>
                <c:pt idx="12109">
                  <c:v>20.960839444444446</c:v>
                </c:pt>
                <c:pt idx="12110">
                  <c:v>20.961685277777779</c:v>
                </c:pt>
                <c:pt idx="12111">
                  <c:v>20.962531388888891</c:v>
                </c:pt>
                <c:pt idx="12112">
                  <c:v>20.9633775</c:v>
                </c:pt>
                <c:pt idx="12113">
                  <c:v>20.964224722222223</c:v>
                </c:pt>
                <c:pt idx="12114">
                  <c:v>20.965070833333336</c:v>
                </c:pt>
                <c:pt idx="12115">
                  <c:v>20.965916944444444</c:v>
                </c:pt>
                <c:pt idx="12116">
                  <c:v>20.966769444444445</c:v>
                </c:pt>
                <c:pt idx="12117">
                  <c:v>20.967615555555557</c:v>
                </c:pt>
                <c:pt idx="12118">
                  <c:v>20.96846166666667</c:v>
                </c:pt>
                <c:pt idx="12119">
                  <c:v>20.969307499999999</c:v>
                </c:pt>
                <c:pt idx="12120">
                  <c:v>20.970153333333336</c:v>
                </c:pt>
                <c:pt idx="12121">
                  <c:v>20.971002500000001</c:v>
                </c:pt>
                <c:pt idx="12122">
                  <c:v>20.971848333333334</c:v>
                </c:pt>
                <c:pt idx="12123">
                  <c:v>20.972694722222222</c:v>
                </c:pt>
                <c:pt idx="12124">
                  <c:v>20.973540555555559</c:v>
                </c:pt>
                <c:pt idx="12125">
                  <c:v>20.974386666666668</c:v>
                </c:pt>
                <c:pt idx="12126">
                  <c:v>20.975232500000001</c:v>
                </c:pt>
                <c:pt idx="12127">
                  <c:v>20.976078333333334</c:v>
                </c:pt>
                <c:pt idx="12128">
                  <c:v>20.976924722222222</c:v>
                </c:pt>
                <c:pt idx="12129">
                  <c:v>20.977777500000002</c:v>
                </c:pt>
                <c:pt idx="12130">
                  <c:v>20.978623333333335</c:v>
                </c:pt>
                <c:pt idx="12131">
                  <c:v>20.979469166666668</c:v>
                </c:pt>
                <c:pt idx="12132">
                  <c:v>20.980315277777777</c:v>
                </c:pt>
                <c:pt idx="12133">
                  <c:v>20.981161111111113</c:v>
                </c:pt>
                <c:pt idx="12134">
                  <c:v>20.982008888888892</c:v>
                </c:pt>
                <c:pt idx="12135">
                  <c:v>20.982854722222221</c:v>
                </c:pt>
                <c:pt idx="12136">
                  <c:v>20.983700555555558</c:v>
                </c:pt>
                <c:pt idx="12137">
                  <c:v>20.984546666666667</c:v>
                </c:pt>
                <c:pt idx="12138">
                  <c:v>20.985392777777779</c:v>
                </c:pt>
                <c:pt idx="12139">
                  <c:v>20.986241944444444</c:v>
                </c:pt>
                <c:pt idx="12140">
                  <c:v>20.987087777777781</c:v>
                </c:pt>
                <c:pt idx="12141">
                  <c:v>20.98793388888889</c:v>
                </c:pt>
                <c:pt idx="12142">
                  <c:v>20.98878666666667</c:v>
                </c:pt>
                <c:pt idx="12143">
                  <c:v>20.989632499999999</c:v>
                </c:pt>
                <c:pt idx="12144">
                  <c:v>20.990478333333336</c:v>
                </c:pt>
                <c:pt idx="12145">
                  <c:v>20.991324722222224</c:v>
                </c:pt>
                <c:pt idx="12146">
                  <c:v>20.992170555555557</c:v>
                </c:pt>
                <c:pt idx="12147">
                  <c:v>20.99301638888889</c:v>
                </c:pt>
                <c:pt idx="12148">
                  <c:v>20.993862499999999</c:v>
                </c:pt>
                <c:pt idx="12149">
                  <c:v>20.994708333333335</c:v>
                </c:pt>
                <c:pt idx="12150">
                  <c:v>20.995554444444444</c:v>
                </c:pt>
                <c:pt idx="12151">
                  <c:v>20.996400555555557</c:v>
                </c:pt>
                <c:pt idx="12152">
                  <c:v>20.99724638888889</c:v>
                </c:pt>
                <c:pt idx="12153">
                  <c:v>20.998092500000002</c:v>
                </c:pt>
                <c:pt idx="12154">
                  <c:v>20.998940000000001</c:v>
                </c:pt>
                <c:pt idx="12155">
                  <c:v>20.999792500000002</c:v>
                </c:pt>
                <c:pt idx="12156">
                  <c:v>21.000641666666667</c:v>
                </c:pt>
                <c:pt idx="12157">
                  <c:v>21.001487777777779</c:v>
                </c:pt>
                <c:pt idx="12158">
                  <c:v>21.002333888888892</c:v>
                </c:pt>
                <c:pt idx="12159">
                  <c:v>21.003179722222221</c:v>
                </c:pt>
                <c:pt idx="12160">
                  <c:v>21.004025555555558</c:v>
                </c:pt>
                <c:pt idx="12161">
                  <c:v>21.004871666666666</c:v>
                </c:pt>
                <c:pt idx="12162">
                  <c:v>21.005717777777779</c:v>
                </c:pt>
                <c:pt idx="12163">
                  <c:v>21.006563888888891</c:v>
                </c:pt>
                <c:pt idx="12164">
                  <c:v>21.007409722222224</c:v>
                </c:pt>
                <c:pt idx="12165">
                  <c:v>21.008255555555557</c:v>
                </c:pt>
                <c:pt idx="12166">
                  <c:v>21.009101666666666</c:v>
                </c:pt>
                <c:pt idx="12167">
                  <c:v>21.009947777777779</c:v>
                </c:pt>
                <c:pt idx="12168">
                  <c:v>21.010800555555555</c:v>
                </c:pt>
                <c:pt idx="12169">
                  <c:v>21.011646388888892</c:v>
                </c:pt>
                <c:pt idx="12170">
                  <c:v>21.0124925</c:v>
                </c:pt>
                <c:pt idx="12171">
                  <c:v>21.013338333333337</c:v>
                </c:pt>
                <c:pt idx="12172">
                  <c:v>21.014184166666666</c:v>
                </c:pt>
                <c:pt idx="12173">
                  <c:v>21.015030555555555</c:v>
                </c:pt>
                <c:pt idx="12174">
                  <c:v>21.015879722222223</c:v>
                </c:pt>
                <c:pt idx="12175">
                  <c:v>21.016726944444446</c:v>
                </c:pt>
                <c:pt idx="12176">
                  <c:v>21.017572777777779</c:v>
                </c:pt>
                <c:pt idx="12177">
                  <c:v>21.018418888888888</c:v>
                </c:pt>
                <c:pt idx="12178">
                  <c:v>21.019265000000001</c:v>
                </c:pt>
                <c:pt idx="12179">
                  <c:v>21.020111111111113</c:v>
                </c:pt>
                <c:pt idx="12180">
                  <c:v>21.020956944444446</c:v>
                </c:pt>
                <c:pt idx="12181">
                  <c:v>21.021809722222223</c:v>
                </c:pt>
                <c:pt idx="12182">
                  <c:v>21.022655555555559</c:v>
                </c:pt>
                <c:pt idx="12183">
                  <c:v>21.023501666666668</c:v>
                </c:pt>
                <c:pt idx="12184">
                  <c:v>21.024347500000001</c:v>
                </c:pt>
                <c:pt idx="12185">
                  <c:v>21.025193611111114</c:v>
                </c:pt>
                <c:pt idx="12186">
                  <c:v>21.026039722222222</c:v>
                </c:pt>
                <c:pt idx="12187">
                  <c:v>21.026885555555559</c:v>
                </c:pt>
                <c:pt idx="12188">
                  <c:v>21.027731666666668</c:v>
                </c:pt>
                <c:pt idx="12189">
                  <c:v>21.028577500000001</c:v>
                </c:pt>
                <c:pt idx="12190">
                  <c:v>21.029423611111113</c:v>
                </c:pt>
                <c:pt idx="12191">
                  <c:v>21.030272777777778</c:v>
                </c:pt>
                <c:pt idx="12192">
                  <c:v>21.031118611111111</c:v>
                </c:pt>
                <c:pt idx="12193">
                  <c:v>21.031964722222224</c:v>
                </c:pt>
                <c:pt idx="12194">
                  <c:v>21.0328175</c:v>
                </c:pt>
                <c:pt idx="12195">
                  <c:v>21.033664722222223</c:v>
                </c:pt>
                <c:pt idx="12196">
                  <c:v>21.034510833333336</c:v>
                </c:pt>
                <c:pt idx="12197">
                  <c:v>21.035356944444445</c:v>
                </c:pt>
                <c:pt idx="12198">
                  <c:v>21.036202777777781</c:v>
                </c:pt>
                <c:pt idx="12199">
                  <c:v>21.03704888888889</c:v>
                </c:pt>
                <c:pt idx="12200">
                  <c:v>21.037894722222223</c:v>
                </c:pt>
                <c:pt idx="12201">
                  <c:v>21.038740555555556</c:v>
                </c:pt>
                <c:pt idx="12202">
                  <c:v>21.039586944444444</c:v>
                </c:pt>
                <c:pt idx="12203">
                  <c:v>21.040432777777781</c:v>
                </c:pt>
                <c:pt idx="12204">
                  <c:v>21.04127888888889</c:v>
                </c:pt>
                <c:pt idx="12205">
                  <c:v>21.042124722222223</c:v>
                </c:pt>
                <c:pt idx="12206">
                  <c:v>21.042970555555556</c:v>
                </c:pt>
                <c:pt idx="12207">
                  <c:v>21.043828055555558</c:v>
                </c:pt>
                <c:pt idx="12208">
                  <c:v>21.044676944444447</c:v>
                </c:pt>
                <c:pt idx="12209">
                  <c:v>21.045523055555556</c:v>
                </c:pt>
                <c:pt idx="12210">
                  <c:v>21.046368888888892</c:v>
                </c:pt>
                <c:pt idx="12211">
                  <c:v>21.047214722222222</c:v>
                </c:pt>
                <c:pt idx="12212">
                  <c:v>21.04806111111111</c:v>
                </c:pt>
                <c:pt idx="12213">
                  <c:v>21.048906944444447</c:v>
                </c:pt>
                <c:pt idx="12214">
                  <c:v>21.049753055555556</c:v>
                </c:pt>
                <c:pt idx="12215">
                  <c:v>21.050598888888892</c:v>
                </c:pt>
                <c:pt idx="12216">
                  <c:v>21.051451944444445</c:v>
                </c:pt>
                <c:pt idx="12217">
                  <c:v>21.052297777777781</c:v>
                </c:pt>
                <c:pt idx="12218">
                  <c:v>21.05314388888889</c:v>
                </c:pt>
                <c:pt idx="12219">
                  <c:v>21.053989999999999</c:v>
                </c:pt>
                <c:pt idx="12220">
                  <c:v>21.054842499999999</c:v>
                </c:pt>
                <c:pt idx="12221">
                  <c:v>21.055688611111112</c:v>
                </c:pt>
                <c:pt idx="12222">
                  <c:v>21.056534722222224</c:v>
                </c:pt>
                <c:pt idx="12223">
                  <c:v>21.057380555555557</c:v>
                </c:pt>
                <c:pt idx="12224">
                  <c:v>21.05822666666667</c:v>
                </c:pt>
                <c:pt idx="12225">
                  <c:v>21.059072499999999</c:v>
                </c:pt>
                <c:pt idx="12226">
                  <c:v>21.059921666666668</c:v>
                </c:pt>
                <c:pt idx="12227">
                  <c:v>21.060767777777777</c:v>
                </c:pt>
                <c:pt idx="12228">
                  <c:v>21.061613611111113</c:v>
                </c:pt>
                <c:pt idx="12229">
                  <c:v>21.062459722222222</c:v>
                </c:pt>
                <c:pt idx="12230">
                  <c:v>21.063305555555559</c:v>
                </c:pt>
                <c:pt idx="12231">
                  <c:v>21.064151388888888</c:v>
                </c:pt>
                <c:pt idx="12232">
                  <c:v>21.0649975</c:v>
                </c:pt>
                <c:pt idx="12233">
                  <c:v>21.065850277777777</c:v>
                </c:pt>
                <c:pt idx="12234">
                  <c:v>21.066696388888889</c:v>
                </c:pt>
                <c:pt idx="12235">
                  <c:v>21.067542500000002</c:v>
                </c:pt>
                <c:pt idx="12236">
                  <c:v>21.068389722222221</c:v>
                </c:pt>
                <c:pt idx="12237">
                  <c:v>21.069235555555558</c:v>
                </c:pt>
                <c:pt idx="12238">
                  <c:v>21.070081944444446</c:v>
                </c:pt>
                <c:pt idx="12239">
                  <c:v>21.070927777777779</c:v>
                </c:pt>
                <c:pt idx="12240">
                  <c:v>21.071773888888892</c:v>
                </c:pt>
                <c:pt idx="12241">
                  <c:v>21.072619722222221</c:v>
                </c:pt>
                <c:pt idx="12242">
                  <c:v>21.073465555555558</c:v>
                </c:pt>
                <c:pt idx="12243">
                  <c:v>21.074314722222223</c:v>
                </c:pt>
                <c:pt idx="12244">
                  <c:v>21.075160833333335</c:v>
                </c:pt>
                <c:pt idx="12245">
                  <c:v>21.076006944444444</c:v>
                </c:pt>
                <c:pt idx="12246">
                  <c:v>21.076859722222224</c:v>
                </c:pt>
                <c:pt idx="12247">
                  <c:v>21.077705555555557</c:v>
                </c:pt>
                <c:pt idx="12248">
                  <c:v>21.07855138888889</c:v>
                </c:pt>
                <c:pt idx="12249">
                  <c:v>21.079397499999999</c:v>
                </c:pt>
                <c:pt idx="12250">
                  <c:v>21.080243611111115</c:v>
                </c:pt>
                <c:pt idx="12251">
                  <c:v>21.081089722222224</c:v>
                </c:pt>
                <c:pt idx="12252">
                  <c:v>21.081935555555557</c:v>
                </c:pt>
                <c:pt idx="12253">
                  <c:v>21.08278138888889</c:v>
                </c:pt>
                <c:pt idx="12254">
                  <c:v>21.083627499999999</c:v>
                </c:pt>
                <c:pt idx="12255">
                  <c:v>21.084473611111115</c:v>
                </c:pt>
                <c:pt idx="12256">
                  <c:v>21.085319722222224</c:v>
                </c:pt>
                <c:pt idx="12257">
                  <c:v>21.086166944444443</c:v>
                </c:pt>
                <c:pt idx="12258">
                  <c:v>21.087013055555559</c:v>
                </c:pt>
                <c:pt idx="12259">
                  <c:v>21.087865555555556</c:v>
                </c:pt>
                <c:pt idx="12260">
                  <c:v>21.088714722222221</c:v>
                </c:pt>
                <c:pt idx="12261">
                  <c:v>21.089560833333337</c:v>
                </c:pt>
                <c:pt idx="12262">
                  <c:v>21.090406944444446</c:v>
                </c:pt>
                <c:pt idx="12263">
                  <c:v>21.091252777777779</c:v>
                </c:pt>
                <c:pt idx="12264">
                  <c:v>21.092098888888891</c:v>
                </c:pt>
                <c:pt idx="12265">
                  <c:v>21.092944722222221</c:v>
                </c:pt>
                <c:pt idx="12266">
                  <c:v>21.093790833333337</c:v>
                </c:pt>
                <c:pt idx="12267">
                  <c:v>21.094636944444446</c:v>
                </c:pt>
                <c:pt idx="12268">
                  <c:v>21.095482777777779</c:v>
                </c:pt>
                <c:pt idx="12269">
                  <c:v>21.096328611111112</c:v>
                </c:pt>
                <c:pt idx="12270">
                  <c:v>21.097174722222224</c:v>
                </c:pt>
                <c:pt idx="12271">
                  <c:v>21.098020555555557</c:v>
                </c:pt>
                <c:pt idx="12272">
                  <c:v>21.098873333333337</c:v>
                </c:pt>
                <c:pt idx="12273">
                  <c:v>21.099719444444446</c:v>
                </c:pt>
                <c:pt idx="12274">
                  <c:v>21.100565555555555</c:v>
                </c:pt>
                <c:pt idx="12275">
                  <c:v>21.101411388888891</c:v>
                </c:pt>
                <c:pt idx="12276">
                  <c:v>21.1022575</c:v>
                </c:pt>
                <c:pt idx="12277">
                  <c:v>21.103104999999999</c:v>
                </c:pt>
                <c:pt idx="12278">
                  <c:v>21.103954166666668</c:v>
                </c:pt>
                <c:pt idx="12279">
                  <c:v>21.104800000000001</c:v>
                </c:pt>
                <c:pt idx="12280">
                  <c:v>21.105646111111113</c:v>
                </c:pt>
                <c:pt idx="12281">
                  <c:v>21.106491944444446</c:v>
                </c:pt>
                <c:pt idx="12282">
                  <c:v>21.107337777777779</c:v>
                </c:pt>
                <c:pt idx="12283">
                  <c:v>21.108184166666668</c:v>
                </c:pt>
                <c:pt idx="12284">
                  <c:v>21.109030000000001</c:v>
                </c:pt>
                <c:pt idx="12285">
                  <c:v>21.109882777777777</c:v>
                </c:pt>
                <c:pt idx="12286">
                  <c:v>21.110728611111114</c:v>
                </c:pt>
                <c:pt idx="12287">
                  <c:v>21.111574722222223</c:v>
                </c:pt>
                <c:pt idx="12288">
                  <c:v>21.112420555555559</c:v>
                </c:pt>
                <c:pt idx="12289">
                  <c:v>21.113266944444447</c:v>
                </c:pt>
                <c:pt idx="12290">
                  <c:v>21.114112777777777</c:v>
                </c:pt>
                <c:pt idx="12291">
                  <c:v>21.114958611111113</c:v>
                </c:pt>
                <c:pt idx="12292">
                  <c:v>21.115804722222222</c:v>
                </c:pt>
                <c:pt idx="12293">
                  <c:v>21.116650555555559</c:v>
                </c:pt>
                <c:pt idx="12294">
                  <c:v>21.117496388888888</c:v>
                </c:pt>
                <c:pt idx="12295">
                  <c:v>21.118342777777777</c:v>
                </c:pt>
                <c:pt idx="12296">
                  <c:v>21.119191944444445</c:v>
                </c:pt>
                <c:pt idx="12297">
                  <c:v>21.120037777777778</c:v>
                </c:pt>
                <c:pt idx="12298">
                  <c:v>21.120891944444445</c:v>
                </c:pt>
                <c:pt idx="12299">
                  <c:v>21.121737777777781</c:v>
                </c:pt>
                <c:pt idx="12300">
                  <c:v>21.12258388888889</c:v>
                </c:pt>
                <c:pt idx="12301">
                  <c:v>21.123429999999999</c:v>
                </c:pt>
                <c:pt idx="12302">
                  <c:v>21.124275833333336</c:v>
                </c:pt>
                <c:pt idx="12303">
                  <c:v>21.125121944444444</c:v>
                </c:pt>
                <c:pt idx="12304">
                  <c:v>21.125967777777781</c:v>
                </c:pt>
                <c:pt idx="12305">
                  <c:v>21.12681388888889</c:v>
                </c:pt>
                <c:pt idx="12306">
                  <c:v>21.127659999999999</c:v>
                </c:pt>
                <c:pt idx="12307">
                  <c:v>21.128505833333335</c:v>
                </c:pt>
                <c:pt idx="12308">
                  <c:v>21.129351944444444</c:v>
                </c:pt>
                <c:pt idx="12309">
                  <c:v>21.130197777777781</c:v>
                </c:pt>
                <c:pt idx="12310">
                  <c:v>21.13104388888889</c:v>
                </c:pt>
                <c:pt idx="12311">
                  <c:v>21.13189638888889</c:v>
                </c:pt>
                <c:pt idx="12312">
                  <c:v>21.132742499999999</c:v>
                </c:pt>
                <c:pt idx="12313">
                  <c:v>21.133591388888888</c:v>
                </c:pt>
                <c:pt idx="12314">
                  <c:v>21.134437777777777</c:v>
                </c:pt>
                <c:pt idx="12315">
                  <c:v>21.135283611111113</c:v>
                </c:pt>
                <c:pt idx="12316">
                  <c:v>21.136129722222222</c:v>
                </c:pt>
                <c:pt idx="12317">
                  <c:v>21.136975555555559</c:v>
                </c:pt>
                <c:pt idx="12318">
                  <c:v>21.137823333333337</c:v>
                </c:pt>
                <c:pt idx="12319">
                  <c:v>21.138669166666666</c:v>
                </c:pt>
                <c:pt idx="12320">
                  <c:v>21.139515000000003</c:v>
                </c:pt>
                <c:pt idx="12321">
                  <c:v>21.140361111111112</c:v>
                </c:pt>
                <c:pt idx="12322">
                  <c:v>21.141206944444445</c:v>
                </c:pt>
                <c:pt idx="12323">
                  <c:v>21.142053055555557</c:v>
                </c:pt>
                <c:pt idx="12324">
                  <c:v>21.142905833333334</c:v>
                </c:pt>
                <c:pt idx="12325">
                  <c:v>21.143751944444446</c:v>
                </c:pt>
                <c:pt idx="12326">
                  <c:v>21.144597777777779</c:v>
                </c:pt>
                <c:pt idx="12327">
                  <c:v>21.145443888888892</c:v>
                </c:pt>
                <c:pt idx="12328">
                  <c:v>21.146289722222221</c:v>
                </c:pt>
                <c:pt idx="12329">
                  <c:v>21.147135833333337</c:v>
                </c:pt>
                <c:pt idx="12330">
                  <c:v>21.147985000000002</c:v>
                </c:pt>
                <c:pt idx="12331">
                  <c:v>21.148830833333335</c:v>
                </c:pt>
                <c:pt idx="12332">
                  <c:v>21.149676944444444</c:v>
                </c:pt>
                <c:pt idx="12333">
                  <c:v>21.15052277777778</c:v>
                </c:pt>
                <c:pt idx="12334">
                  <c:v>21.15136861111111</c:v>
                </c:pt>
                <c:pt idx="12335">
                  <c:v>21.152215000000002</c:v>
                </c:pt>
                <c:pt idx="12336">
                  <c:v>21.153060833333335</c:v>
                </c:pt>
                <c:pt idx="12337">
                  <c:v>21.153913611111115</c:v>
                </c:pt>
                <c:pt idx="12338">
                  <c:v>21.154759722222224</c:v>
                </c:pt>
                <c:pt idx="12339">
                  <c:v>21.155607222222223</c:v>
                </c:pt>
                <c:pt idx="12340">
                  <c:v>21.156453055555559</c:v>
                </c:pt>
                <c:pt idx="12341">
                  <c:v>21.157299166666668</c:v>
                </c:pt>
                <c:pt idx="12342">
                  <c:v>21.158145000000001</c:v>
                </c:pt>
                <c:pt idx="12343">
                  <c:v>21.158991111111114</c:v>
                </c:pt>
                <c:pt idx="12344">
                  <c:v>21.159836944444443</c:v>
                </c:pt>
                <c:pt idx="12345">
                  <c:v>21.160683055555559</c:v>
                </c:pt>
                <c:pt idx="12346">
                  <c:v>21.161529166666668</c:v>
                </c:pt>
                <c:pt idx="12347">
                  <c:v>21.162375000000001</c:v>
                </c:pt>
                <c:pt idx="12348">
                  <c:v>21.163224166666666</c:v>
                </c:pt>
                <c:pt idx="12349">
                  <c:v>21.164070000000002</c:v>
                </c:pt>
                <c:pt idx="12350">
                  <c:v>21.164922777777779</c:v>
                </c:pt>
                <c:pt idx="12351">
                  <c:v>21.165768611111112</c:v>
                </c:pt>
                <c:pt idx="12352">
                  <c:v>21.166614722222221</c:v>
                </c:pt>
                <c:pt idx="12353">
                  <c:v>21.167460833333337</c:v>
                </c:pt>
                <c:pt idx="12354">
                  <c:v>21.168306944444446</c:v>
                </c:pt>
                <c:pt idx="12355">
                  <c:v>21.169152777777779</c:v>
                </c:pt>
                <c:pt idx="12356">
                  <c:v>21.169998611111112</c:v>
                </c:pt>
                <c:pt idx="12357">
                  <c:v>21.170844722222224</c:v>
                </c:pt>
                <c:pt idx="12358">
                  <c:v>21.171690555555557</c:v>
                </c:pt>
                <c:pt idx="12359">
                  <c:v>21.172538333333335</c:v>
                </c:pt>
                <c:pt idx="12360">
                  <c:v>21.173384166666668</c:v>
                </c:pt>
                <c:pt idx="12361">
                  <c:v>21.174230000000001</c:v>
                </c:pt>
                <c:pt idx="12362">
                  <c:v>21.17507638888889</c:v>
                </c:pt>
                <c:pt idx="12363">
                  <c:v>21.175933333333333</c:v>
                </c:pt>
                <c:pt idx="12364">
                  <c:v>21.17677916666667</c:v>
                </c:pt>
                <c:pt idx="12365">
                  <c:v>21.177628333333335</c:v>
                </c:pt>
                <c:pt idx="12366">
                  <c:v>21.178474166666668</c:v>
                </c:pt>
                <c:pt idx="12367">
                  <c:v>21.179320555555556</c:v>
                </c:pt>
                <c:pt idx="12368">
                  <c:v>21.180166388888892</c:v>
                </c:pt>
                <c:pt idx="12369">
                  <c:v>21.181012500000001</c:v>
                </c:pt>
                <c:pt idx="12370">
                  <c:v>21.181858333333334</c:v>
                </c:pt>
                <c:pt idx="12371">
                  <c:v>21.182704444444447</c:v>
                </c:pt>
                <c:pt idx="12372">
                  <c:v>21.183550555555556</c:v>
                </c:pt>
                <c:pt idx="12373">
                  <c:v>21.184396388888892</c:v>
                </c:pt>
                <c:pt idx="12374">
                  <c:v>21.185242500000001</c:v>
                </c:pt>
                <c:pt idx="12375">
                  <c:v>21.186088333333334</c:v>
                </c:pt>
                <c:pt idx="12376">
                  <c:v>21.186941111111111</c:v>
                </c:pt>
                <c:pt idx="12377">
                  <c:v>21.187786944444447</c:v>
                </c:pt>
                <c:pt idx="12378">
                  <c:v>21.188633333333335</c:v>
                </c:pt>
                <c:pt idx="12379">
                  <c:v>21.189479166666668</c:v>
                </c:pt>
                <c:pt idx="12380">
                  <c:v>21.190324722222222</c:v>
                </c:pt>
                <c:pt idx="12381">
                  <c:v>21.191170833333334</c:v>
                </c:pt>
                <c:pt idx="12382">
                  <c:v>21.192016666666667</c:v>
                </c:pt>
                <c:pt idx="12383">
                  <c:v>21.192865833333336</c:v>
                </c:pt>
                <c:pt idx="12384">
                  <c:v>21.193711666666665</c:v>
                </c:pt>
                <c:pt idx="12385">
                  <c:v>21.194557500000002</c:v>
                </c:pt>
                <c:pt idx="12386">
                  <c:v>21.195403611111111</c:v>
                </c:pt>
                <c:pt idx="12387">
                  <c:v>21.196249444444447</c:v>
                </c:pt>
                <c:pt idx="12388">
                  <c:v>21.197095833333336</c:v>
                </c:pt>
                <c:pt idx="12389">
                  <c:v>21.197941666666669</c:v>
                </c:pt>
                <c:pt idx="12390">
                  <c:v>21.198794444444445</c:v>
                </c:pt>
                <c:pt idx="12391">
                  <c:v>21.199640277777778</c:v>
                </c:pt>
                <c:pt idx="12392">
                  <c:v>21.200486388888891</c:v>
                </c:pt>
                <c:pt idx="12393">
                  <c:v>21.201332222222224</c:v>
                </c:pt>
                <c:pt idx="12394">
                  <c:v>21.202178055555557</c:v>
                </c:pt>
                <c:pt idx="12395">
                  <c:v>21.203024444444445</c:v>
                </c:pt>
                <c:pt idx="12396">
                  <c:v>21.203870277777781</c:v>
                </c:pt>
                <c:pt idx="12397">
                  <c:v>21.20471638888889</c:v>
                </c:pt>
                <c:pt idx="12398">
                  <c:v>21.205562222222223</c:v>
                </c:pt>
                <c:pt idx="12399">
                  <c:v>21.206408055555556</c:v>
                </c:pt>
                <c:pt idx="12400">
                  <c:v>21.207258888888891</c:v>
                </c:pt>
                <c:pt idx="12401">
                  <c:v>21.208105000000003</c:v>
                </c:pt>
                <c:pt idx="12402">
                  <c:v>21.208950833333333</c:v>
                </c:pt>
                <c:pt idx="12403">
                  <c:v>21.209803611111113</c:v>
                </c:pt>
                <c:pt idx="12404">
                  <c:v>21.210649444444446</c:v>
                </c:pt>
                <c:pt idx="12405">
                  <c:v>21.211495555555558</c:v>
                </c:pt>
                <c:pt idx="12406">
                  <c:v>21.212341666666667</c:v>
                </c:pt>
                <c:pt idx="12407">
                  <c:v>21.213187500000004</c:v>
                </c:pt>
                <c:pt idx="12408">
                  <c:v>21.214033611111113</c:v>
                </c:pt>
                <c:pt idx="12409">
                  <c:v>21.214879444444446</c:v>
                </c:pt>
                <c:pt idx="12410">
                  <c:v>21.215725555555558</c:v>
                </c:pt>
                <c:pt idx="12411">
                  <c:v>21.216571666666667</c:v>
                </c:pt>
                <c:pt idx="12412">
                  <c:v>21.217417500000003</c:v>
                </c:pt>
                <c:pt idx="12413">
                  <c:v>21.218263611111112</c:v>
                </c:pt>
                <c:pt idx="12414">
                  <c:v>21.219109444444445</c:v>
                </c:pt>
                <c:pt idx="12415">
                  <c:v>21.219955277777778</c:v>
                </c:pt>
                <c:pt idx="12416">
                  <c:v>21.220808055555558</c:v>
                </c:pt>
                <c:pt idx="12417">
                  <c:v>21.221654166666667</c:v>
                </c:pt>
                <c:pt idx="12418">
                  <c:v>21.222503333333336</c:v>
                </c:pt>
                <c:pt idx="12419">
                  <c:v>21.223349444444445</c:v>
                </c:pt>
                <c:pt idx="12420">
                  <c:v>21.224196666666668</c:v>
                </c:pt>
                <c:pt idx="12421">
                  <c:v>21.22504277777778</c:v>
                </c:pt>
                <c:pt idx="12422">
                  <c:v>21.225888888888889</c:v>
                </c:pt>
                <c:pt idx="12423">
                  <c:v>21.226734722222226</c:v>
                </c:pt>
                <c:pt idx="12424">
                  <c:v>21.227580833333334</c:v>
                </c:pt>
                <c:pt idx="12425">
                  <c:v>21.228426666666667</c:v>
                </c:pt>
                <c:pt idx="12426">
                  <c:v>21.22927277777778</c:v>
                </c:pt>
                <c:pt idx="12427">
                  <c:v>21.230118888888889</c:v>
                </c:pt>
                <c:pt idx="12428">
                  <c:v>21.230964722222225</c:v>
                </c:pt>
                <c:pt idx="12429">
                  <c:v>21.231817500000002</c:v>
                </c:pt>
                <c:pt idx="12430">
                  <c:v>21.232663611111114</c:v>
                </c:pt>
                <c:pt idx="12431">
                  <c:v>21.233509444444444</c:v>
                </c:pt>
                <c:pt idx="12432">
                  <c:v>21.23435527777778</c:v>
                </c:pt>
                <c:pt idx="12433">
                  <c:v>21.235201388888889</c:v>
                </c:pt>
                <c:pt idx="12434">
                  <c:v>21.236047222222226</c:v>
                </c:pt>
                <c:pt idx="12435">
                  <c:v>21.236896388888891</c:v>
                </c:pt>
                <c:pt idx="12436">
                  <c:v>21.237742500000003</c:v>
                </c:pt>
                <c:pt idx="12437">
                  <c:v>21.238588611111112</c:v>
                </c:pt>
                <c:pt idx="12438">
                  <c:v>21.239434444444445</c:v>
                </c:pt>
                <c:pt idx="12439">
                  <c:v>21.240280277777778</c:v>
                </c:pt>
                <c:pt idx="12440">
                  <c:v>21.24112638888889</c:v>
                </c:pt>
                <c:pt idx="12441">
                  <c:v>21.241973333333334</c:v>
                </c:pt>
                <c:pt idx="12442">
                  <c:v>21.242826111111114</c:v>
                </c:pt>
                <c:pt idx="12443">
                  <c:v>21.243672222222223</c:v>
                </c:pt>
                <c:pt idx="12444">
                  <c:v>21.244518333333335</c:v>
                </c:pt>
                <c:pt idx="12445">
                  <c:v>21.245364166666668</c:v>
                </c:pt>
                <c:pt idx="12446">
                  <c:v>21.246210277777777</c:v>
                </c:pt>
                <c:pt idx="12447">
                  <c:v>21.247056111111114</c:v>
                </c:pt>
                <c:pt idx="12448">
                  <c:v>21.247902222222223</c:v>
                </c:pt>
                <c:pt idx="12449">
                  <c:v>21.248748333333335</c:v>
                </c:pt>
                <c:pt idx="12450">
                  <c:v>21.249594166666668</c:v>
                </c:pt>
                <c:pt idx="12451">
                  <c:v>21.250440277777777</c:v>
                </c:pt>
                <c:pt idx="12452">
                  <c:v>21.251286111111114</c:v>
                </c:pt>
                <c:pt idx="12453">
                  <c:v>21.252135277777779</c:v>
                </c:pt>
                <c:pt idx="12454">
                  <c:v>21.252981388888891</c:v>
                </c:pt>
                <c:pt idx="12455">
                  <c:v>21.253833888888892</c:v>
                </c:pt>
                <c:pt idx="12456">
                  <c:v>21.25468</c:v>
                </c:pt>
                <c:pt idx="12457">
                  <c:v>21.255526111111113</c:v>
                </c:pt>
                <c:pt idx="12458">
                  <c:v>21.256371944444446</c:v>
                </c:pt>
                <c:pt idx="12459">
                  <c:v>21.257217777777779</c:v>
                </c:pt>
                <c:pt idx="12460">
                  <c:v>21.258064166666667</c:v>
                </c:pt>
                <c:pt idx="12461">
                  <c:v>21.25891138888889</c:v>
                </c:pt>
                <c:pt idx="12462">
                  <c:v>21.259757499999999</c:v>
                </c:pt>
                <c:pt idx="12463">
                  <c:v>21.260603333333336</c:v>
                </c:pt>
                <c:pt idx="12464">
                  <c:v>21.261449166666665</c:v>
                </c:pt>
                <c:pt idx="12465">
                  <c:v>21.262295555555557</c:v>
                </c:pt>
                <c:pt idx="12466">
                  <c:v>21.26314138888889</c:v>
                </c:pt>
                <c:pt idx="12467">
                  <c:v>21.263987499999999</c:v>
                </c:pt>
                <c:pt idx="12468">
                  <c:v>21.264840277777779</c:v>
                </c:pt>
                <c:pt idx="12469">
                  <c:v>21.265686111111112</c:v>
                </c:pt>
                <c:pt idx="12470">
                  <c:v>21.266535277777777</c:v>
                </c:pt>
                <c:pt idx="12471">
                  <c:v>21.267381111111114</c:v>
                </c:pt>
                <c:pt idx="12472">
                  <c:v>21.268226944444447</c:v>
                </c:pt>
                <c:pt idx="12473">
                  <c:v>21.269073055555559</c:v>
                </c:pt>
                <c:pt idx="12474">
                  <c:v>21.269919166666668</c:v>
                </c:pt>
                <c:pt idx="12475">
                  <c:v>21.270765277777777</c:v>
                </c:pt>
                <c:pt idx="12476">
                  <c:v>21.271611111111113</c:v>
                </c:pt>
                <c:pt idx="12477">
                  <c:v>21.272456944444446</c:v>
                </c:pt>
                <c:pt idx="12478">
                  <c:v>21.273303055555559</c:v>
                </c:pt>
                <c:pt idx="12479">
                  <c:v>21.274149166666668</c:v>
                </c:pt>
                <c:pt idx="12480">
                  <c:v>21.274995000000001</c:v>
                </c:pt>
                <c:pt idx="12481">
                  <c:v>21.275847777777777</c:v>
                </c:pt>
                <c:pt idx="12482">
                  <c:v>21.27669527777778</c:v>
                </c:pt>
                <c:pt idx="12483">
                  <c:v>21.277541111111113</c:v>
                </c:pt>
                <c:pt idx="12484">
                  <c:v>21.278387222222221</c:v>
                </c:pt>
                <c:pt idx="12485">
                  <c:v>21.279233333333334</c:v>
                </c:pt>
                <c:pt idx="12486">
                  <c:v>21.280079166666667</c:v>
                </c:pt>
                <c:pt idx="12487">
                  <c:v>21.280925277777779</c:v>
                </c:pt>
                <c:pt idx="12488">
                  <c:v>21.281774166666668</c:v>
                </c:pt>
                <c:pt idx="12489">
                  <c:v>21.282620277777781</c:v>
                </c:pt>
                <c:pt idx="12490">
                  <c:v>21.28346611111111</c:v>
                </c:pt>
                <c:pt idx="12491">
                  <c:v>21.284312499999999</c:v>
                </c:pt>
                <c:pt idx="12492">
                  <c:v>21.285158333333335</c:v>
                </c:pt>
                <c:pt idx="12493">
                  <c:v>21.286004166666668</c:v>
                </c:pt>
                <c:pt idx="12494">
                  <c:v>21.286856944444445</c:v>
                </c:pt>
                <c:pt idx="12495">
                  <c:v>21.287703055555557</c:v>
                </c:pt>
                <c:pt idx="12496">
                  <c:v>21.28854888888889</c:v>
                </c:pt>
                <c:pt idx="12497">
                  <c:v>21.289394999999999</c:v>
                </c:pt>
                <c:pt idx="12498">
                  <c:v>21.290241111111115</c:v>
                </c:pt>
                <c:pt idx="12499">
                  <c:v>21.291086944444444</c:v>
                </c:pt>
                <c:pt idx="12500">
                  <c:v>21.291933055555557</c:v>
                </c:pt>
                <c:pt idx="12501">
                  <c:v>21.29277888888889</c:v>
                </c:pt>
                <c:pt idx="12502">
                  <c:v>21.293626388888889</c:v>
                </c:pt>
                <c:pt idx="12503">
                  <c:v>21.294472500000001</c:v>
                </c:pt>
                <c:pt idx="12504">
                  <c:v>21.295318333333334</c:v>
                </c:pt>
                <c:pt idx="12505">
                  <c:v>21.296167500000003</c:v>
                </c:pt>
                <c:pt idx="12506">
                  <c:v>21.297013333333332</c:v>
                </c:pt>
                <c:pt idx="12507">
                  <c:v>21.297866111111112</c:v>
                </c:pt>
                <c:pt idx="12508">
                  <c:v>21.298712222222221</c:v>
                </c:pt>
                <c:pt idx="12509">
                  <c:v>21.299558333333337</c:v>
                </c:pt>
                <c:pt idx="12510">
                  <c:v>21.300404166666667</c:v>
                </c:pt>
                <c:pt idx="12511">
                  <c:v>21.301250277777779</c:v>
                </c:pt>
                <c:pt idx="12512">
                  <c:v>21.302096111111112</c:v>
                </c:pt>
                <c:pt idx="12513">
                  <c:v>21.302941944444445</c:v>
                </c:pt>
                <c:pt idx="12514">
                  <c:v>21.303788333333337</c:v>
                </c:pt>
                <c:pt idx="12515">
                  <c:v>21.304634166666666</c:v>
                </c:pt>
                <c:pt idx="12516">
                  <c:v>21.305480277777779</c:v>
                </c:pt>
                <c:pt idx="12517">
                  <c:v>21.306326111111112</c:v>
                </c:pt>
                <c:pt idx="12518">
                  <c:v>21.307171944444445</c:v>
                </c:pt>
                <c:pt idx="12519">
                  <c:v>21.308018333333337</c:v>
                </c:pt>
                <c:pt idx="12520">
                  <c:v>21.30887527777778</c:v>
                </c:pt>
                <c:pt idx="12521">
                  <c:v>21.309721111111113</c:v>
                </c:pt>
                <c:pt idx="12522">
                  <c:v>21.310567222222225</c:v>
                </c:pt>
                <c:pt idx="12523">
                  <c:v>21.311417777777777</c:v>
                </c:pt>
                <c:pt idx="12524">
                  <c:v>21.312263611111113</c:v>
                </c:pt>
                <c:pt idx="12525">
                  <c:v>21.313109722222222</c:v>
                </c:pt>
                <c:pt idx="12526">
                  <c:v>21.313955833333335</c:v>
                </c:pt>
                <c:pt idx="12527">
                  <c:v>21.314801666666668</c:v>
                </c:pt>
                <c:pt idx="12528">
                  <c:v>21.315647500000001</c:v>
                </c:pt>
                <c:pt idx="12529">
                  <c:v>21.316493611111113</c:v>
                </c:pt>
                <c:pt idx="12530">
                  <c:v>21.317339722222222</c:v>
                </c:pt>
                <c:pt idx="12531">
                  <c:v>21.318185833333335</c:v>
                </c:pt>
                <c:pt idx="12532">
                  <c:v>21.319031666666667</c:v>
                </c:pt>
                <c:pt idx="12533">
                  <c:v>21.319884444444448</c:v>
                </c:pt>
                <c:pt idx="12534">
                  <c:v>21.320730277777777</c:v>
                </c:pt>
                <c:pt idx="12535">
                  <c:v>21.321576388888889</c:v>
                </c:pt>
                <c:pt idx="12536">
                  <c:v>21.322422222222222</c:v>
                </c:pt>
                <c:pt idx="12537">
                  <c:v>21.323268333333335</c:v>
                </c:pt>
                <c:pt idx="12538">
                  <c:v>21.324114444444447</c:v>
                </c:pt>
                <c:pt idx="12539">
                  <c:v>21.324960277777777</c:v>
                </c:pt>
                <c:pt idx="12540">
                  <c:v>21.325809444444445</c:v>
                </c:pt>
                <c:pt idx="12541">
                  <c:v>21.326655277777778</c:v>
                </c:pt>
                <c:pt idx="12542">
                  <c:v>21.327501388888891</c:v>
                </c:pt>
                <c:pt idx="12543">
                  <c:v>21.32834888888889</c:v>
                </c:pt>
                <c:pt idx="12544">
                  <c:v>21.329194999999999</c:v>
                </c:pt>
                <c:pt idx="12545">
                  <c:v>21.330040833333335</c:v>
                </c:pt>
                <c:pt idx="12546">
                  <c:v>21.330893611111112</c:v>
                </c:pt>
                <c:pt idx="12547">
                  <c:v>21.331739444444445</c:v>
                </c:pt>
                <c:pt idx="12548">
                  <c:v>21.332585555555557</c:v>
                </c:pt>
                <c:pt idx="12549">
                  <c:v>21.333431666666669</c:v>
                </c:pt>
                <c:pt idx="12550">
                  <c:v>21.334277499999999</c:v>
                </c:pt>
                <c:pt idx="12551">
                  <c:v>21.335123611111115</c:v>
                </c:pt>
                <c:pt idx="12552">
                  <c:v>21.335969444444444</c:v>
                </c:pt>
                <c:pt idx="12553">
                  <c:v>21.336815277777781</c:v>
                </c:pt>
                <c:pt idx="12554">
                  <c:v>21.33766138888889</c:v>
                </c:pt>
                <c:pt idx="12555">
                  <c:v>21.338507499999999</c:v>
                </c:pt>
                <c:pt idx="12556">
                  <c:v>21.339353611111115</c:v>
                </c:pt>
                <c:pt idx="12557">
                  <c:v>21.340199444444444</c:v>
                </c:pt>
                <c:pt idx="12558">
                  <c:v>21.341048611111113</c:v>
                </c:pt>
                <c:pt idx="12559">
                  <c:v>21.341901388888893</c:v>
                </c:pt>
                <c:pt idx="12560">
                  <c:v>21.342747222222222</c:v>
                </c:pt>
                <c:pt idx="12561">
                  <c:v>21.343593055555559</c:v>
                </c:pt>
                <c:pt idx="12562">
                  <c:v>21.344439166666668</c:v>
                </c:pt>
                <c:pt idx="12563">
                  <c:v>21.345285277777776</c:v>
                </c:pt>
                <c:pt idx="12564">
                  <c:v>21.346132777777779</c:v>
                </c:pt>
                <c:pt idx="12565">
                  <c:v>21.346978611111112</c:v>
                </c:pt>
                <c:pt idx="12566">
                  <c:v>21.347824444444445</c:v>
                </c:pt>
                <c:pt idx="12567">
                  <c:v>21.348670833333337</c:v>
                </c:pt>
                <c:pt idx="12568">
                  <c:v>21.349516666666666</c:v>
                </c:pt>
                <c:pt idx="12569">
                  <c:v>21.350362777777779</c:v>
                </c:pt>
                <c:pt idx="12570">
                  <c:v>21.351208611111112</c:v>
                </c:pt>
                <c:pt idx="12571">
                  <c:v>21.352054444444448</c:v>
                </c:pt>
                <c:pt idx="12572">
                  <c:v>21.352907222222221</c:v>
                </c:pt>
                <c:pt idx="12573">
                  <c:v>21.353753333333337</c:v>
                </c:pt>
                <c:pt idx="12574">
                  <c:v>21.354599444444446</c:v>
                </c:pt>
                <c:pt idx="12575">
                  <c:v>21.355448611111115</c:v>
                </c:pt>
                <c:pt idx="12576">
                  <c:v>21.356294444444444</c:v>
                </c:pt>
                <c:pt idx="12577">
                  <c:v>21.357140277777781</c:v>
                </c:pt>
                <c:pt idx="12578">
                  <c:v>21.357986388888889</c:v>
                </c:pt>
                <c:pt idx="12579">
                  <c:v>21.358832500000002</c:v>
                </c:pt>
                <c:pt idx="12580">
                  <c:v>21.359678611111114</c:v>
                </c:pt>
                <c:pt idx="12581">
                  <c:v>21.360524444444444</c:v>
                </c:pt>
                <c:pt idx="12582">
                  <c:v>21.36137027777778</c:v>
                </c:pt>
                <c:pt idx="12583">
                  <c:v>21.362216388888889</c:v>
                </c:pt>
                <c:pt idx="12584">
                  <c:v>21.363063888888888</c:v>
                </c:pt>
                <c:pt idx="12585">
                  <c:v>21.363916666666668</c:v>
                </c:pt>
                <c:pt idx="12586">
                  <c:v>21.364762777777777</c:v>
                </c:pt>
                <c:pt idx="12587">
                  <c:v>21.365608611111114</c:v>
                </c:pt>
                <c:pt idx="12588">
                  <c:v>21.366454444444443</c:v>
                </c:pt>
                <c:pt idx="12589">
                  <c:v>21.367300555555559</c:v>
                </c:pt>
                <c:pt idx="12590">
                  <c:v>21.368146666666668</c:v>
                </c:pt>
                <c:pt idx="12591">
                  <c:v>21.368992500000001</c:v>
                </c:pt>
                <c:pt idx="12592">
                  <c:v>21.369841666666666</c:v>
                </c:pt>
                <c:pt idx="12593">
                  <c:v>21.370687500000003</c:v>
                </c:pt>
                <c:pt idx="12594">
                  <c:v>21.371533611111111</c:v>
                </c:pt>
                <c:pt idx="12595">
                  <c:v>21.372379444444448</c:v>
                </c:pt>
                <c:pt idx="12596">
                  <c:v>21.373225555555557</c:v>
                </c:pt>
                <c:pt idx="12597">
                  <c:v>21.374071666666666</c:v>
                </c:pt>
                <c:pt idx="12598">
                  <c:v>21.374924166666666</c:v>
                </c:pt>
                <c:pt idx="12599">
                  <c:v>21.375770277777779</c:v>
                </c:pt>
                <c:pt idx="12600">
                  <c:v>21.376623055555555</c:v>
                </c:pt>
                <c:pt idx="12601">
                  <c:v>21.377469166666668</c:v>
                </c:pt>
                <c:pt idx="12602">
                  <c:v>21.378315000000001</c:v>
                </c:pt>
                <c:pt idx="12603">
                  <c:v>21.379161111111113</c:v>
                </c:pt>
                <c:pt idx="12604">
                  <c:v>21.380007222222225</c:v>
                </c:pt>
                <c:pt idx="12605">
                  <c:v>21.380854444444445</c:v>
                </c:pt>
                <c:pt idx="12606">
                  <c:v>21.381700555555557</c:v>
                </c:pt>
                <c:pt idx="12607">
                  <c:v>21.38254666666667</c:v>
                </c:pt>
                <c:pt idx="12608">
                  <c:v>21.383392499999999</c:v>
                </c:pt>
                <c:pt idx="12609">
                  <c:v>21.384241666666668</c:v>
                </c:pt>
                <c:pt idx="12610">
                  <c:v>21.385087500000001</c:v>
                </c:pt>
                <c:pt idx="12611">
                  <c:v>21.385933611111113</c:v>
                </c:pt>
                <c:pt idx="12612">
                  <c:v>21.386779444444446</c:v>
                </c:pt>
                <c:pt idx="12613">
                  <c:v>21.387625833333335</c:v>
                </c:pt>
                <c:pt idx="12614">
                  <c:v>21.388478333333335</c:v>
                </c:pt>
                <c:pt idx="12615">
                  <c:v>21.389324444444448</c:v>
                </c:pt>
                <c:pt idx="12616">
                  <c:v>21.390170277777777</c:v>
                </c:pt>
                <c:pt idx="12617">
                  <c:v>21.39101638888889</c:v>
                </c:pt>
                <c:pt idx="12618">
                  <c:v>21.391862222222223</c:v>
                </c:pt>
                <c:pt idx="12619">
                  <c:v>21.392708055555559</c:v>
                </c:pt>
                <c:pt idx="12620">
                  <c:v>21.393554444444447</c:v>
                </c:pt>
                <c:pt idx="12621">
                  <c:v>21.394400277777777</c:v>
                </c:pt>
                <c:pt idx="12622">
                  <c:v>21.395246388888889</c:v>
                </c:pt>
                <c:pt idx="12623">
                  <c:v>21.396092222222222</c:v>
                </c:pt>
                <c:pt idx="12624">
                  <c:v>21.396938333333335</c:v>
                </c:pt>
                <c:pt idx="12625">
                  <c:v>21.397785833333334</c:v>
                </c:pt>
                <c:pt idx="12626">
                  <c:v>21.398631666666667</c:v>
                </c:pt>
                <c:pt idx="12627">
                  <c:v>21.399487499999999</c:v>
                </c:pt>
                <c:pt idx="12628">
                  <c:v>21.400333611111112</c:v>
                </c:pt>
                <c:pt idx="12629">
                  <c:v>21.401179444444445</c:v>
                </c:pt>
                <c:pt idx="12630">
                  <c:v>21.402025555555557</c:v>
                </c:pt>
                <c:pt idx="12631">
                  <c:v>21.40287166666667</c:v>
                </c:pt>
                <c:pt idx="12632">
                  <c:v>21.403717499999999</c:v>
                </c:pt>
                <c:pt idx="12633">
                  <c:v>21.404563611111111</c:v>
                </c:pt>
                <c:pt idx="12634">
                  <c:v>21.405409444444444</c:v>
                </c:pt>
                <c:pt idx="12635">
                  <c:v>21.406255277777781</c:v>
                </c:pt>
                <c:pt idx="12636">
                  <c:v>21.407101666666669</c:v>
                </c:pt>
                <c:pt idx="12637">
                  <c:v>21.407947499999999</c:v>
                </c:pt>
                <c:pt idx="12638">
                  <c:v>21.408793611111115</c:v>
                </c:pt>
                <c:pt idx="12639">
                  <c:v>21.409639444444444</c:v>
                </c:pt>
                <c:pt idx="12640">
                  <c:v>21.410492222222224</c:v>
                </c:pt>
                <c:pt idx="12641">
                  <c:v>21.411338055555557</c:v>
                </c:pt>
                <c:pt idx="12642">
                  <c:v>21.41218416666667</c:v>
                </c:pt>
                <c:pt idx="12643">
                  <c:v>21.413030277777779</c:v>
                </c:pt>
                <c:pt idx="12644">
                  <c:v>21.413879444444447</c:v>
                </c:pt>
                <c:pt idx="12645">
                  <c:v>21.414725277777777</c:v>
                </c:pt>
                <c:pt idx="12646">
                  <c:v>21.415572777777779</c:v>
                </c:pt>
                <c:pt idx="12647">
                  <c:v>21.416418611111112</c:v>
                </c:pt>
                <c:pt idx="12648">
                  <c:v>21.417264722222221</c:v>
                </c:pt>
                <c:pt idx="12649">
                  <c:v>21.418110833333337</c:v>
                </c:pt>
                <c:pt idx="12650">
                  <c:v>21.418956666666666</c:v>
                </c:pt>
                <c:pt idx="12651">
                  <c:v>21.419802777777779</c:v>
                </c:pt>
                <c:pt idx="12652">
                  <c:v>21.420648611111112</c:v>
                </c:pt>
                <c:pt idx="12653">
                  <c:v>21.421501388888892</c:v>
                </c:pt>
                <c:pt idx="12654">
                  <c:v>21.422347222222221</c:v>
                </c:pt>
                <c:pt idx="12655">
                  <c:v>21.42319361111111</c:v>
                </c:pt>
                <c:pt idx="12656">
                  <c:v>21.424039444444446</c:v>
                </c:pt>
                <c:pt idx="12657">
                  <c:v>21.424885277777779</c:v>
                </c:pt>
                <c:pt idx="12658">
                  <c:v>21.425731388888892</c:v>
                </c:pt>
                <c:pt idx="12659">
                  <c:v>21.426577222222221</c:v>
                </c:pt>
                <c:pt idx="12660">
                  <c:v>21.427423611111113</c:v>
                </c:pt>
                <c:pt idx="12661">
                  <c:v>21.428269444444446</c:v>
                </c:pt>
                <c:pt idx="12662">
                  <c:v>21.429118611111114</c:v>
                </c:pt>
                <c:pt idx="12663">
                  <c:v>21.429964444444444</c:v>
                </c:pt>
                <c:pt idx="12664">
                  <c:v>21.43081027777778</c:v>
                </c:pt>
                <c:pt idx="12665">
                  <c:v>21.431656388888889</c:v>
                </c:pt>
                <c:pt idx="12666">
                  <c:v>21.432518611111114</c:v>
                </c:pt>
                <c:pt idx="12667">
                  <c:v>21.433364722222223</c:v>
                </c:pt>
                <c:pt idx="12668">
                  <c:v>21.434210555555559</c:v>
                </c:pt>
                <c:pt idx="12669">
                  <c:v>21.435056666666668</c:v>
                </c:pt>
                <c:pt idx="12670">
                  <c:v>21.435902500000001</c:v>
                </c:pt>
                <c:pt idx="12671">
                  <c:v>21.436748611111113</c:v>
                </c:pt>
                <c:pt idx="12672">
                  <c:v>21.437594722222222</c:v>
                </c:pt>
                <c:pt idx="12673">
                  <c:v>21.438440555555559</c:v>
                </c:pt>
                <c:pt idx="12674">
                  <c:v>21.439286388888888</c:v>
                </c:pt>
                <c:pt idx="12675">
                  <c:v>21.440132500000001</c:v>
                </c:pt>
                <c:pt idx="12676">
                  <c:v>21.440978333333334</c:v>
                </c:pt>
                <c:pt idx="12677">
                  <c:v>21.441824722222222</c:v>
                </c:pt>
                <c:pt idx="12678">
                  <c:v>21.442670555555559</c:v>
                </c:pt>
                <c:pt idx="12679">
                  <c:v>21.443526388888891</c:v>
                </c:pt>
                <c:pt idx="12680">
                  <c:v>21.4443725</c:v>
                </c:pt>
                <c:pt idx="12681">
                  <c:v>21.445218333333337</c:v>
                </c:pt>
                <c:pt idx="12682">
                  <c:v>21.446064166666666</c:v>
                </c:pt>
                <c:pt idx="12683">
                  <c:v>21.446910277777778</c:v>
                </c:pt>
                <c:pt idx="12684">
                  <c:v>21.447756111111111</c:v>
                </c:pt>
                <c:pt idx="12685">
                  <c:v>21.4486025</c:v>
                </c:pt>
                <c:pt idx="12686">
                  <c:v>21.449448333333336</c:v>
                </c:pt>
                <c:pt idx="12687">
                  <c:v>21.450295555555556</c:v>
                </c:pt>
                <c:pt idx="12688">
                  <c:v>21.451141666666668</c:v>
                </c:pt>
                <c:pt idx="12689">
                  <c:v>21.451987777777781</c:v>
                </c:pt>
                <c:pt idx="12690">
                  <c:v>21.45283388888889</c:v>
                </c:pt>
                <c:pt idx="12691">
                  <c:v>21.453679722222223</c:v>
                </c:pt>
                <c:pt idx="12692">
                  <c:v>21.454532499999999</c:v>
                </c:pt>
                <c:pt idx="12693">
                  <c:v>21.455378333333336</c:v>
                </c:pt>
                <c:pt idx="12694">
                  <c:v>21.456224444444445</c:v>
                </c:pt>
                <c:pt idx="12695">
                  <c:v>21.457070555555557</c:v>
                </c:pt>
                <c:pt idx="12696">
                  <c:v>21.457919722222222</c:v>
                </c:pt>
                <c:pt idx="12697">
                  <c:v>21.458765555555559</c:v>
                </c:pt>
                <c:pt idx="12698">
                  <c:v>21.459611388888888</c:v>
                </c:pt>
                <c:pt idx="12699">
                  <c:v>21.4604575</c:v>
                </c:pt>
                <c:pt idx="12700">
                  <c:v>21.461303333333333</c:v>
                </c:pt>
                <c:pt idx="12701">
                  <c:v>21.462149722222222</c:v>
                </c:pt>
                <c:pt idx="12702">
                  <c:v>21.462995555555558</c:v>
                </c:pt>
                <c:pt idx="12703">
                  <c:v>21.463841388888888</c:v>
                </c:pt>
                <c:pt idx="12704">
                  <c:v>21.464687500000004</c:v>
                </c:pt>
                <c:pt idx="12705">
                  <c:v>21.465540277777777</c:v>
                </c:pt>
                <c:pt idx="12706">
                  <c:v>21.466386111111113</c:v>
                </c:pt>
                <c:pt idx="12707">
                  <c:v>21.467233888888892</c:v>
                </c:pt>
                <c:pt idx="12708">
                  <c:v>21.468079722222221</c:v>
                </c:pt>
                <c:pt idx="12709">
                  <c:v>21.468925555555558</c:v>
                </c:pt>
                <c:pt idx="12710">
                  <c:v>21.469771666666666</c:v>
                </c:pt>
                <c:pt idx="12711">
                  <c:v>21.470617500000003</c:v>
                </c:pt>
                <c:pt idx="12712">
                  <c:v>21.471463611111112</c:v>
                </c:pt>
                <c:pt idx="12713">
                  <c:v>21.472309722222221</c:v>
                </c:pt>
                <c:pt idx="12714">
                  <c:v>21.47315861111111</c:v>
                </c:pt>
                <c:pt idx="12715">
                  <c:v>21.474004722222226</c:v>
                </c:pt>
                <c:pt idx="12716">
                  <c:v>21.474850555555555</c:v>
                </c:pt>
                <c:pt idx="12717">
                  <c:v>21.475696944444444</c:v>
                </c:pt>
                <c:pt idx="12718">
                  <c:v>21.476549444444444</c:v>
                </c:pt>
                <c:pt idx="12719">
                  <c:v>21.477395277777781</c:v>
                </c:pt>
                <c:pt idx="12720">
                  <c:v>21.47824138888889</c:v>
                </c:pt>
                <c:pt idx="12721">
                  <c:v>21.479087499999999</c:v>
                </c:pt>
                <c:pt idx="12722">
                  <c:v>21.479933333333335</c:v>
                </c:pt>
                <c:pt idx="12723">
                  <c:v>21.480779166666668</c:v>
                </c:pt>
                <c:pt idx="12724">
                  <c:v>21.481625277777781</c:v>
                </c:pt>
                <c:pt idx="12725">
                  <c:v>21.482471388888889</c:v>
                </c:pt>
                <c:pt idx="12726">
                  <c:v>21.483317500000002</c:v>
                </c:pt>
                <c:pt idx="12727">
                  <c:v>21.484163333333335</c:v>
                </c:pt>
                <c:pt idx="12728">
                  <c:v>21.485010833333334</c:v>
                </c:pt>
                <c:pt idx="12729">
                  <c:v>21.485856944444446</c:v>
                </c:pt>
                <c:pt idx="12730">
                  <c:v>21.486702777777779</c:v>
                </c:pt>
                <c:pt idx="12731">
                  <c:v>21.487558611111112</c:v>
                </c:pt>
                <c:pt idx="12732">
                  <c:v>21.488404722222221</c:v>
                </c:pt>
                <c:pt idx="12733">
                  <c:v>21.489250555555557</c:v>
                </c:pt>
                <c:pt idx="12734">
                  <c:v>21.490096666666666</c:v>
                </c:pt>
                <c:pt idx="12735">
                  <c:v>21.490942500000003</c:v>
                </c:pt>
                <c:pt idx="12736">
                  <c:v>21.491788611111112</c:v>
                </c:pt>
                <c:pt idx="12737">
                  <c:v>21.492634722222224</c:v>
                </c:pt>
                <c:pt idx="12738">
                  <c:v>21.493480555555557</c:v>
                </c:pt>
                <c:pt idx="12739">
                  <c:v>21.49432638888889</c:v>
                </c:pt>
                <c:pt idx="12740">
                  <c:v>21.495172500000002</c:v>
                </c:pt>
                <c:pt idx="12741">
                  <c:v>21.496018611111111</c:v>
                </c:pt>
                <c:pt idx="12742">
                  <c:v>21.496864722222224</c:v>
                </c:pt>
                <c:pt idx="12743">
                  <c:v>21.497710555555557</c:v>
                </c:pt>
                <c:pt idx="12744">
                  <c:v>21.498563333333337</c:v>
                </c:pt>
                <c:pt idx="12745">
                  <c:v>21.499409166666666</c:v>
                </c:pt>
                <c:pt idx="12746">
                  <c:v>21.500255277777779</c:v>
                </c:pt>
                <c:pt idx="12747">
                  <c:v>21.501101111111112</c:v>
                </c:pt>
                <c:pt idx="12748">
                  <c:v>21.501951944444446</c:v>
                </c:pt>
                <c:pt idx="12749">
                  <c:v>21.502797777777779</c:v>
                </c:pt>
                <c:pt idx="12750">
                  <c:v>21.503643888888888</c:v>
                </c:pt>
                <c:pt idx="12751">
                  <c:v>21.504489722222225</c:v>
                </c:pt>
                <c:pt idx="12752">
                  <c:v>21.505335555555554</c:v>
                </c:pt>
                <c:pt idx="12753">
                  <c:v>21.506181944444446</c:v>
                </c:pt>
                <c:pt idx="12754">
                  <c:v>21.507027777777779</c:v>
                </c:pt>
                <c:pt idx="12755">
                  <c:v>21.507873888888888</c:v>
                </c:pt>
                <c:pt idx="12756">
                  <c:v>21.508719722222224</c:v>
                </c:pt>
                <c:pt idx="12757">
                  <c:v>21.509572500000001</c:v>
                </c:pt>
                <c:pt idx="12758">
                  <c:v>21.510418333333334</c:v>
                </c:pt>
                <c:pt idx="12759">
                  <c:v>21.511264444444446</c:v>
                </c:pt>
                <c:pt idx="12760">
                  <c:v>21.512110555555559</c:v>
                </c:pt>
                <c:pt idx="12761">
                  <c:v>21.512956388888888</c:v>
                </c:pt>
                <c:pt idx="12762">
                  <c:v>21.513802500000001</c:v>
                </c:pt>
                <c:pt idx="12763">
                  <c:v>21.514648333333334</c:v>
                </c:pt>
                <c:pt idx="12764">
                  <c:v>21.515494444444446</c:v>
                </c:pt>
                <c:pt idx="12765">
                  <c:v>21.516340555555558</c:v>
                </c:pt>
                <c:pt idx="12766">
                  <c:v>21.517189722222223</c:v>
                </c:pt>
                <c:pt idx="12767">
                  <c:v>21.518035555555556</c:v>
                </c:pt>
                <c:pt idx="12768">
                  <c:v>21.518881388888889</c:v>
                </c:pt>
                <c:pt idx="12769">
                  <c:v>21.519734722222225</c:v>
                </c:pt>
                <c:pt idx="12770">
                  <c:v>21.520587222222225</c:v>
                </c:pt>
                <c:pt idx="12771">
                  <c:v>21.521433611111114</c:v>
                </c:pt>
                <c:pt idx="12772">
                  <c:v>21.522279444444443</c:v>
                </c:pt>
                <c:pt idx="12773">
                  <c:v>21.52312527777778</c:v>
                </c:pt>
                <c:pt idx="12774">
                  <c:v>21.523971388888889</c:v>
                </c:pt>
                <c:pt idx="12775">
                  <c:v>21.524817222222225</c:v>
                </c:pt>
                <c:pt idx="12776">
                  <c:v>21.525663611111113</c:v>
                </c:pt>
                <c:pt idx="12777">
                  <c:v>21.526509444444446</c:v>
                </c:pt>
                <c:pt idx="12778">
                  <c:v>21.527355277777779</c:v>
                </c:pt>
                <c:pt idx="12779">
                  <c:v>21.528201388888888</c:v>
                </c:pt>
                <c:pt idx="12780">
                  <c:v>21.529047222222225</c:v>
                </c:pt>
                <c:pt idx="12781">
                  <c:v>21.529893333333334</c:v>
                </c:pt>
                <c:pt idx="12782">
                  <c:v>21.530739444444446</c:v>
                </c:pt>
                <c:pt idx="12783">
                  <c:v>21.531595000000003</c:v>
                </c:pt>
                <c:pt idx="12784">
                  <c:v>21.532441111111112</c:v>
                </c:pt>
                <c:pt idx="12785">
                  <c:v>21.533287222222224</c:v>
                </c:pt>
                <c:pt idx="12786">
                  <c:v>21.534133055555557</c:v>
                </c:pt>
                <c:pt idx="12787">
                  <c:v>21.534979166666666</c:v>
                </c:pt>
                <c:pt idx="12788">
                  <c:v>21.535825277777779</c:v>
                </c:pt>
                <c:pt idx="12789">
                  <c:v>21.536672500000002</c:v>
                </c:pt>
                <c:pt idx="12790">
                  <c:v>21.537518611111111</c:v>
                </c:pt>
                <c:pt idx="12791">
                  <c:v>21.538364444444447</c:v>
                </c:pt>
                <c:pt idx="12792">
                  <c:v>21.539210833333335</c:v>
                </c:pt>
                <c:pt idx="12793">
                  <c:v>21.540056666666668</c:v>
                </c:pt>
                <c:pt idx="12794">
                  <c:v>21.540902500000001</c:v>
                </c:pt>
                <c:pt idx="12795">
                  <c:v>21.54174861111111</c:v>
                </c:pt>
                <c:pt idx="12796">
                  <c:v>21.54260138888889</c:v>
                </c:pt>
                <c:pt idx="12797">
                  <c:v>21.543447222222223</c:v>
                </c:pt>
                <c:pt idx="12798">
                  <c:v>21.544293055555556</c:v>
                </c:pt>
                <c:pt idx="12799">
                  <c:v>21.545139444444445</c:v>
                </c:pt>
                <c:pt idx="12800">
                  <c:v>21.545985277777781</c:v>
                </c:pt>
                <c:pt idx="12801">
                  <c:v>21.546834444444446</c:v>
                </c:pt>
                <c:pt idx="12802">
                  <c:v>21.547680277777779</c:v>
                </c:pt>
                <c:pt idx="12803">
                  <c:v>21.548526388888888</c:v>
                </c:pt>
                <c:pt idx="12804">
                  <c:v>21.549372222222225</c:v>
                </c:pt>
                <c:pt idx="12805">
                  <c:v>21.550218333333333</c:v>
                </c:pt>
                <c:pt idx="12806">
                  <c:v>21.551064444444446</c:v>
                </c:pt>
                <c:pt idx="12807">
                  <c:v>21.551910277777779</c:v>
                </c:pt>
                <c:pt idx="12808">
                  <c:v>21.552756388888888</c:v>
                </c:pt>
                <c:pt idx="12809">
                  <c:v>21.553608888888888</c:v>
                </c:pt>
                <c:pt idx="12810">
                  <c:v>21.554456666666667</c:v>
                </c:pt>
                <c:pt idx="12811">
                  <c:v>21.555302500000003</c:v>
                </c:pt>
                <c:pt idx="12812">
                  <c:v>21.556148611111112</c:v>
                </c:pt>
                <c:pt idx="12813">
                  <c:v>21.556994444444445</c:v>
                </c:pt>
                <c:pt idx="12814">
                  <c:v>21.557840277777778</c:v>
                </c:pt>
                <c:pt idx="12815">
                  <c:v>21.558686666666667</c:v>
                </c:pt>
                <c:pt idx="12816">
                  <c:v>21.559532500000003</c:v>
                </c:pt>
                <c:pt idx="12817">
                  <c:v>21.560378611111112</c:v>
                </c:pt>
                <c:pt idx="12818">
                  <c:v>21.561227500000001</c:v>
                </c:pt>
                <c:pt idx="12819">
                  <c:v>21.56207361111111</c:v>
                </c:pt>
                <c:pt idx="12820">
                  <c:v>21.562919444444447</c:v>
                </c:pt>
                <c:pt idx="12821">
                  <c:v>21.563765555555555</c:v>
                </c:pt>
                <c:pt idx="12822">
                  <c:v>21.564622777777778</c:v>
                </c:pt>
                <c:pt idx="12823">
                  <c:v>21.565468611111115</c:v>
                </c:pt>
                <c:pt idx="12824">
                  <c:v>21.566314444444444</c:v>
                </c:pt>
                <c:pt idx="12825">
                  <c:v>21.567160833333332</c:v>
                </c:pt>
                <c:pt idx="12826">
                  <c:v>21.568006666666669</c:v>
                </c:pt>
                <c:pt idx="12827">
                  <c:v>21.568852777777778</c:v>
                </c:pt>
                <c:pt idx="12828">
                  <c:v>21.569698611111114</c:v>
                </c:pt>
                <c:pt idx="12829">
                  <c:v>21.570544444444444</c:v>
                </c:pt>
                <c:pt idx="12830">
                  <c:v>21.571392222222222</c:v>
                </c:pt>
                <c:pt idx="12831">
                  <c:v>21.572238055555559</c:v>
                </c:pt>
                <c:pt idx="12832">
                  <c:v>21.573084166666668</c:v>
                </c:pt>
                <c:pt idx="12833">
                  <c:v>21.573930000000001</c:v>
                </c:pt>
                <c:pt idx="12834">
                  <c:v>21.574776111111113</c:v>
                </c:pt>
                <c:pt idx="12835">
                  <c:v>21.575631944444446</c:v>
                </c:pt>
                <c:pt idx="12836">
                  <c:v>21.576477777777779</c:v>
                </c:pt>
                <c:pt idx="12837">
                  <c:v>21.577323888888891</c:v>
                </c:pt>
                <c:pt idx="12838">
                  <c:v>21.57817</c:v>
                </c:pt>
                <c:pt idx="12839">
                  <c:v>21.579015833333337</c:v>
                </c:pt>
                <c:pt idx="12840">
                  <c:v>21.579861944444445</c:v>
                </c:pt>
                <c:pt idx="12841">
                  <c:v>21.580707777777778</c:v>
                </c:pt>
                <c:pt idx="12842">
                  <c:v>21.581553888888891</c:v>
                </c:pt>
                <c:pt idx="12843">
                  <c:v>21.5824</c:v>
                </c:pt>
                <c:pt idx="12844">
                  <c:v>21.583245833333336</c:v>
                </c:pt>
                <c:pt idx="12845">
                  <c:v>21.584091666666666</c:v>
                </c:pt>
                <c:pt idx="12846">
                  <c:v>21.584937777777778</c:v>
                </c:pt>
                <c:pt idx="12847">
                  <c:v>21.585783888888891</c:v>
                </c:pt>
                <c:pt idx="12848">
                  <c:v>21.586636388888891</c:v>
                </c:pt>
                <c:pt idx="12849">
                  <c:v>21.58748277777778</c:v>
                </c:pt>
                <c:pt idx="12850">
                  <c:v>21.588328611111113</c:v>
                </c:pt>
                <c:pt idx="12851">
                  <c:v>21.589175833333336</c:v>
                </c:pt>
                <c:pt idx="12852">
                  <c:v>21.590021944444445</c:v>
                </c:pt>
                <c:pt idx="12853">
                  <c:v>21.590870833333334</c:v>
                </c:pt>
                <c:pt idx="12854">
                  <c:v>21.591717222222222</c:v>
                </c:pt>
                <c:pt idx="12855">
                  <c:v>21.592563055555559</c:v>
                </c:pt>
                <c:pt idx="12856">
                  <c:v>21.593409166666667</c:v>
                </c:pt>
                <c:pt idx="12857">
                  <c:v>21.594255</c:v>
                </c:pt>
                <c:pt idx="12858">
                  <c:v>21.595100833333333</c:v>
                </c:pt>
                <c:pt idx="12859">
                  <c:v>21.595947222222222</c:v>
                </c:pt>
                <c:pt idx="12860">
                  <c:v>21.596793055555558</c:v>
                </c:pt>
                <c:pt idx="12861">
                  <c:v>21.597645833333335</c:v>
                </c:pt>
                <c:pt idx="12862">
                  <c:v>21.598491666666668</c:v>
                </c:pt>
                <c:pt idx="12863">
                  <c:v>21.599337777777777</c:v>
                </c:pt>
                <c:pt idx="12864">
                  <c:v>21.600183611111113</c:v>
                </c:pt>
                <c:pt idx="12865">
                  <c:v>21.601029722222222</c:v>
                </c:pt>
                <c:pt idx="12866">
                  <c:v>21.601875833333334</c:v>
                </c:pt>
                <c:pt idx="12867">
                  <c:v>21.602721666666667</c:v>
                </c:pt>
                <c:pt idx="12868">
                  <c:v>21.603567777777776</c:v>
                </c:pt>
                <c:pt idx="12869">
                  <c:v>21.604413611111113</c:v>
                </c:pt>
                <c:pt idx="12870">
                  <c:v>21.605259444444446</c:v>
                </c:pt>
                <c:pt idx="12871">
                  <c:v>21.60611027777778</c:v>
                </c:pt>
                <c:pt idx="12872">
                  <c:v>21.606956388888889</c:v>
                </c:pt>
                <c:pt idx="12873">
                  <c:v>21.607802222222226</c:v>
                </c:pt>
                <c:pt idx="12874">
                  <c:v>21.608654999999999</c:v>
                </c:pt>
                <c:pt idx="12875">
                  <c:v>21.609500833333335</c:v>
                </c:pt>
                <c:pt idx="12876">
                  <c:v>21.610346944444444</c:v>
                </c:pt>
                <c:pt idx="12877">
                  <c:v>21.611193055555557</c:v>
                </c:pt>
                <c:pt idx="12878">
                  <c:v>21.61203888888889</c:v>
                </c:pt>
                <c:pt idx="12879">
                  <c:v>21.612884999999999</c:v>
                </c:pt>
                <c:pt idx="12880">
                  <c:v>21.613730833333335</c:v>
                </c:pt>
                <c:pt idx="12881">
                  <c:v>21.614576944444444</c:v>
                </c:pt>
                <c:pt idx="12882">
                  <c:v>21.615423055555556</c:v>
                </c:pt>
                <c:pt idx="12883">
                  <c:v>21.616268888888889</c:v>
                </c:pt>
                <c:pt idx="12884">
                  <c:v>21.617115000000002</c:v>
                </c:pt>
                <c:pt idx="12885">
                  <c:v>21.617960833333335</c:v>
                </c:pt>
                <c:pt idx="12886">
                  <c:v>21.618806944444444</c:v>
                </c:pt>
                <c:pt idx="12887">
                  <c:v>21.619659444444444</c:v>
                </c:pt>
                <c:pt idx="12888">
                  <c:v>21.620508611111113</c:v>
                </c:pt>
                <c:pt idx="12889">
                  <c:v>21.621354444444446</c:v>
                </c:pt>
                <c:pt idx="12890">
                  <c:v>21.622200555555558</c:v>
                </c:pt>
                <c:pt idx="12891">
                  <c:v>21.623046666666667</c:v>
                </c:pt>
                <c:pt idx="12892">
                  <c:v>21.623892222222224</c:v>
                </c:pt>
                <c:pt idx="12893">
                  <c:v>21.624738333333333</c:v>
                </c:pt>
                <c:pt idx="12894">
                  <c:v>21.62558416666667</c:v>
                </c:pt>
                <c:pt idx="12895">
                  <c:v>21.626430277777779</c:v>
                </c:pt>
                <c:pt idx="12896">
                  <c:v>21.627276111111112</c:v>
                </c:pt>
                <c:pt idx="12897">
                  <c:v>21.628121944444445</c:v>
                </c:pt>
                <c:pt idx="12898">
                  <c:v>21.628968333333333</c:v>
                </c:pt>
                <c:pt idx="12899">
                  <c:v>21.629814166666669</c:v>
                </c:pt>
                <c:pt idx="12900">
                  <c:v>21.630666944444446</c:v>
                </c:pt>
                <c:pt idx="12901">
                  <c:v>21.631513055555558</c:v>
                </c:pt>
                <c:pt idx="12902">
                  <c:v>21.632358888888888</c:v>
                </c:pt>
                <c:pt idx="12903">
                  <c:v>21.633204722222224</c:v>
                </c:pt>
                <c:pt idx="12904">
                  <c:v>21.634050833333333</c:v>
                </c:pt>
                <c:pt idx="12905">
                  <c:v>21.634896944444446</c:v>
                </c:pt>
                <c:pt idx="12906">
                  <c:v>21.635746111111111</c:v>
                </c:pt>
                <c:pt idx="12907">
                  <c:v>21.636591944444447</c:v>
                </c:pt>
                <c:pt idx="12908">
                  <c:v>21.637438055555556</c:v>
                </c:pt>
                <c:pt idx="12909">
                  <c:v>21.638283888888893</c:v>
                </c:pt>
                <c:pt idx="12910">
                  <c:v>21.639129722222222</c:v>
                </c:pt>
                <c:pt idx="12911">
                  <c:v>21.63997611111111</c:v>
                </c:pt>
                <c:pt idx="12912">
                  <c:v>21.640823333333337</c:v>
                </c:pt>
                <c:pt idx="12913">
                  <c:v>21.64167611111111</c:v>
                </c:pt>
                <c:pt idx="12914">
                  <c:v>21.642521944444447</c:v>
                </c:pt>
                <c:pt idx="12915">
                  <c:v>21.643368055555555</c:v>
                </c:pt>
                <c:pt idx="12916">
                  <c:v>21.644214166666668</c:v>
                </c:pt>
                <c:pt idx="12917">
                  <c:v>21.64506027777778</c:v>
                </c:pt>
                <c:pt idx="12918">
                  <c:v>21.64590611111111</c:v>
                </c:pt>
                <c:pt idx="12919">
                  <c:v>21.646751944444446</c:v>
                </c:pt>
                <c:pt idx="12920">
                  <c:v>21.647598055555555</c:v>
                </c:pt>
                <c:pt idx="12921">
                  <c:v>21.648443888888892</c:v>
                </c:pt>
                <c:pt idx="12922">
                  <c:v>21.64929027777778</c:v>
                </c:pt>
                <c:pt idx="12923">
                  <c:v>21.650139166666669</c:v>
                </c:pt>
                <c:pt idx="12924">
                  <c:v>21.650985277777778</c:v>
                </c:pt>
                <c:pt idx="12925">
                  <c:v>21.651831111111115</c:v>
                </c:pt>
                <c:pt idx="12926">
                  <c:v>21.652683888888888</c:v>
                </c:pt>
                <c:pt idx="12927">
                  <c:v>21.653529722222224</c:v>
                </c:pt>
                <c:pt idx="12928">
                  <c:v>21.654375833333333</c:v>
                </c:pt>
                <c:pt idx="12929">
                  <c:v>21.655221666666669</c:v>
                </c:pt>
                <c:pt idx="12930">
                  <c:v>21.656067777777778</c:v>
                </c:pt>
                <c:pt idx="12931">
                  <c:v>21.656913888888891</c:v>
                </c:pt>
                <c:pt idx="12932">
                  <c:v>21.657761111111114</c:v>
                </c:pt>
                <c:pt idx="12933">
                  <c:v>21.658607500000002</c:v>
                </c:pt>
                <c:pt idx="12934">
                  <c:v>21.659453333333335</c:v>
                </c:pt>
                <c:pt idx="12935">
                  <c:v>21.660299166666668</c:v>
                </c:pt>
                <c:pt idx="12936">
                  <c:v>21.661145277777777</c:v>
                </c:pt>
                <c:pt idx="12937">
                  <c:v>21.661991111111114</c:v>
                </c:pt>
                <c:pt idx="12938">
                  <c:v>21.662837500000002</c:v>
                </c:pt>
                <c:pt idx="12939">
                  <c:v>21.663690277777778</c:v>
                </c:pt>
                <c:pt idx="12940">
                  <c:v>21.664539166666668</c:v>
                </c:pt>
                <c:pt idx="12941">
                  <c:v>21.66538527777778</c:v>
                </c:pt>
                <c:pt idx="12942">
                  <c:v>21.666231111111113</c:v>
                </c:pt>
                <c:pt idx="12943">
                  <c:v>21.667076944444446</c:v>
                </c:pt>
                <c:pt idx="12944">
                  <c:v>21.667923055555555</c:v>
                </c:pt>
                <c:pt idx="12945">
                  <c:v>21.668769166666667</c:v>
                </c:pt>
                <c:pt idx="12946">
                  <c:v>21.669615</c:v>
                </c:pt>
                <c:pt idx="12947">
                  <c:v>21.670461111111113</c:v>
                </c:pt>
                <c:pt idx="12948">
                  <c:v>21.671306944444446</c:v>
                </c:pt>
                <c:pt idx="12949">
                  <c:v>21.672153055555555</c:v>
                </c:pt>
                <c:pt idx="12950">
                  <c:v>21.672999166666667</c:v>
                </c:pt>
                <c:pt idx="12951">
                  <c:v>21.673845</c:v>
                </c:pt>
                <c:pt idx="12952">
                  <c:v>21.67469777777778</c:v>
                </c:pt>
                <c:pt idx="12953">
                  <c:v>21.675545277777779</c:v>
                </c:pt>
                <c:pt idx="12954">
                  <c:v>21.676391111111112</c:v>
                </c:pt>
                <c:pt idx="12955">
                  <c:v>21.6772375</c:v>
                </c:pt>
                <c:pt idx="12956">
                  <c:v>21.678083333333333</c:v>
                </c:pt>
                <c:pt idx="12957">
                  <c:v>21.67892916666667</c:v>
                </c:pt>
                <c:pt idx="12958">
                  <c:v>21.679778333333335</c:v>
                </c:pt>
                <c:pt idx="12959">
                  <c:v>21.680624166666668</c:v>
                </c:pt>
                <c:pt idx="12960">
                  <c:v>21.681470277777777</c:v>
                </c:pt>
                <c:pt idx="12961">
                  <c:v>21.682316388888889</c:v>
                </c:pt>
                <c:pt idx="12962">
                  <c:v>21.683162500000002</c:v>
                </c:pt>
                <c:pt idx="12963">
                  <c:v>21.684008333333335</c:v>
                </c:pt>
                <c:pt idx="12964">
                  <c:v>21.684854166666668</c:v>
                </c:pt>
                <c:pt idx="12965">
                  <c:v>21.685706944444448</c:v>
                </c:pt>
                <c:pt idx="12966">
                  <c:v>21.686553055555557</c:v>
                </c:pt>
                <c:pt idx="12967">
                  <c:v>21.687399166666665</c:v>
                </c:pt>
                <c:pt idx="12968">
                  <c:v>21.688245000000002</c:v>
                </c:pt>
                <c:pt idx="12969">
                  <c:v>21.689091111111111</c:v>
                </c:pt>
                <c:pt idx="12970">
                  <c:v>21.689936944444447</c:v>
                </c:pt>
                <c:pt idx="12971">
                  <c:v>21.690783055555556</c:v>
                </c:pt>
                <c:pt idx="12972">
                  <c:v>21.691629166666665</c:v>
                </c:pt>
                <c:pt idx="12973">
                  <c:v>21.692476388888892</c:v>
                </c:pt>
                <c:pt idx="12974">
                  <c:v>21.693322500000001</c:v>
                </c:pt>
                <c:pt idx="12975">
                  <c:v>21.69417138888889</c:v>
                </c:pt>
                <c:pt idx="12976">
                  <c:v>21.695017499999999</c:v>
                </c:pt>
                <c:pt idx="12977">
                  <c:v>21.695863611111115</c:v>
                </c:pt>
                <c:pt idx="12978">
                  <c:v>21.696716388888888</c:v>
                </c:pt>
                <c:pt idx="12979">
                  <c:v>21.697562500000004</c:v>
                </c:pt>
                <c:pt idx="12980">
                  <c:v>21.698408333333333</c:v>
                </c:pt>
                <c:pt idx="12981">
                  <c:v>21.69925416666667</c:v>
                </c:pt>
                <c:pt idx="12982">
                  <c:v>21.700100277777779</c:v>
                </c:pt>
                <c:pt idx="12983">
                  <c:v>21.700946388888891</c:v>
                </c:pt>
                <c:pt idx="12984">
                  <c:v>21.701792222222224</c:v>
                </c:pt>
                <c:pt idx="12985">
                  <c:v>21.702638333333333</c:v>
                </c:pt>
                <c:pt idx="12986">
                  <c:v>21.703484166666669</c:v>
                </c:pt>
                <c:pt idx="12987">
                  <c:v>21.704330277777778</c:v>
                </c:pt>
                <c:pt idx="12988">
                  <c:v>21.705176388888891</c:v>
                </c:pt>
                <c:pt idx="12989">
                  <c:v>21.706022222222224</c:v>
                </c:pt>
                <c:pt idx="12990">
                  <c:v>21.706868333333333</c:v>
                </c:pt>
                <c:pt idx="12991">
                  <c:v>21.707726944444445</c:v>
                </c:pt>
                <c:pt idx="12992">
                  <c:v>21.708573055555554</c:v>
                </c:pt>
                <c:pt idx="12993">
                  <c:v>21.709421944444443</c:v>
                </c:pt>
                <c:pt idx="12994">
                  <c:v>21.710269722222222</c:v>
                </c:pt>
                <c:pt idx="12995">
                  <c:v>21.711115555555558</c:v>
                </c:pt>
                <c:pt idx="12996">
                  <c:v>21.711961388888888</c:v>
                </c:pt>
                <c:pt idx="12997">
                  <c:v>21.71280777777778</c:v>
                </c:pt>
                <c:pt idx="12998">
                  <c:v>21.713653611111113</c:v>
                </c:pt>
                <c:pt idx="12999">
                  <c:v>21.714499722222222</c:v>
                </c:pt>
                <c:pt idx="13000">
                  <c:v>21.715345555555558</c:v>
                </c:pt>
                <c:pt idx="13001">
                  <c:v>21.716191388888888</c:v>
                </c:pt>
                <c:pt idx="13002">
                  <c:v>21.717037777777779</c:v>
                </c:pt>
                <c:pt idx="13003">
                  <c:v>21.717883611111112</c:v>
                </c:pt>
                <c:pt idx="13004">
                  <c:v>21.718736388888892</c:v>
                </c:pt>
                <c:pt idx="13005">
                  <c:v>21.719582222222222</c:v>
                </c:pt>
                <c:pt idx="13006">
                  <c:v>21.720428333333334</c:v>
                </c:pt>
                <c:pt idx="13007">
                  <c:v>21.721274166666667</c:v>
                </c:pt>
                <c:pt idx="13008">
                  <c:v>21.72212027777778</c:v>
                </c:pt>
                <c:pt idx="13009">
                  <c:v>21.722966388888892</c:v>
                </c:pt>
                <c:pt idx="13010">
                  <c:v>21.723815555555557</c:v>
                </c:pt>
                <c:pt idx="13011">
                  <c:v>21.72466138888889</c:v>
                </c:pt>
                <c:pt idx="13012">
                  <c:v>21.725507222222223</c:v>
                </c:pt>
                <c:pt idx="13013">
                  <c:v>21.726353333333336</c:v>
                </c:pt>
                <c:pt idx="13014">
                  <c:v>21.727200833333335</c:v>
                </c:pt>
                <c:pt idx="13015">
                  <c:v>21.728046944444444</c:v>
                </c:pt>
                <c:pt idx="13016">
                  <c:v>21.72889277777778</c:v>
                </c:pt>
                <c:pt idx="13017">
                  <c:v>21.729745555555557</c:v>
                </c:pt>
                <c:pt idx="13018">
                  <c:v>21.73059138888889</c:v>
                </c:pt>
                <c:pt idx="13019">
                  <c:v>21.731437500000002</c:v>
                </c:pt>
                <c:pt idx="13020">
                  <c:v>21.732283611111114</c:v>
                </c:pt>
                <c:pt idx="13021">
                  <c:v>21.733129722222223</c:v>
                </c:pt>
                <c:pt idx="13022">
                  <c:v>21.733975555555556</c:v>
                </c:pt>
                <c:pt idx="13023">
                  <c:v>21.734821388888889</c:v>
                </c:pt>
                <c:pt idx="13024">
                  <c:v>21.735667500000002</c:v>
                </c:pt>
                <c:pt idx="13025">
                  <c:v>21.736513611111114</c:v>
                </c:pt>
                <c:pt idx="13026">
                  <c:v>21.737359444444444</c:v>
                </c:pt>
                <c:pt idx="13027">
                  <c:v>21.738205555555556</c:v>
                </c:pt>
                <c:pt idx="13028">
                  <c:v>21.739054444444445</c:v>
                </c:pt>
                <c:pt idx="13029">
                  <c:v>21.739900555555558</c:v>
                </c:pt>
                <c:pt idx="13030">
                  <c:v>21.740753333333334</c:v>
                </c:pt>
                <c:pt idx="13031">
                  <c:v>21.741599166666667</c:v>
                </c:pt>
                <c:pt idx="13032">
                  <c:v>21.742445277777779</c:v>
                </c:pt>
                <c:pt idx="13033">
                  <c:v>21.743291388888892</c:v>
                </c:pt>
                <c:pt idx="13034">
                  <c:v>21.744137222222221</c:v>
                </c:pt>
                <c:pt idx="13035">
                  <c:v>21.744985</c:v>
                </c:pt>
                <c:pt idx="13036">
                  <c:v>21.745830833333336</c:v>
                </c:pt>
                <c:pt idx="13037">
                  <c:v>21.746676944444445</c:v>
                </c:pt>
                <c:pt idx="13038">
                  <c:v>21.747522777777778</c:v>
                </c:pt>
                <c:pt idx="13039">
                  <c:v>21.748368611111111</c:v>
                </c:pt>
                <c:pt idx="13040">
                  <c:v>21.749214722222224</c:v>
                </c:pt>
                <c:pt idx="13041">
                  <c:v>21.750060833333336</c:v>
                </c:pt>
                <c:pt idx="13042">
                  <c:v>21.750906666666666</c:v>
                </c:pt>
                <c:pt idx="13043">
                  <c:v>21.751759444444446</c:v>
                </c:pt>
                <c:pt idx="13044">
                  <c:v>21.752605555555554</c:v>
                </c:pt>
                <c:pt idx="13045">
                  <c:v>21.753454444444444</c:v>
                </c:pt>
                <c:pt idx="13046">
                  <c:v>21.754300555555556</c:v>
                </c:pt>
                <c:pt idx="13047">
                  <c:v>21.755146388888889</c:v>
                </c:pt>
                <c:pt idx="13048">
                  <c:v>21.755992500000001</c:v>
                </c:pt>
                <c:pt idx="13049">
                  <c:v>21.756838611111114</c:v>
                </c:pt>
                <c:pt idx="13050">
                  <c:v>21.757684444444443</c:v>
                </c:pt>
                <c:pt idx="13051">
                  <c:v>21.758530555555559</c:v>
                </c:pt>
                <c:pt idx="13052">
                  <c:v>21.759376388888889</c:v>
                </c:pt>
                <c:pt idx="13053">
                  <c:v>21.760222222222225</c:v>
                </c:pt>
                <c:pt idx="13054">
                  <c:v>21.761068611111114</c:v>
                </c:pt>
                <c:pt idx="13055">
                  <c:v>21.761915833333333</c:v>
                </c:pt>
                <c:pt idx="13056">
                  <c:v>21.762768611111113</c:v>
                </c:pt>
                <c:pt idx="13057">
                  <c:v>21.763614722222222</c:v>
                </c:pt>
                <c:pt idx="13058">
                  <c:v>21.764460555555559</c:v>
                </c:pt>
                <c:pt idx="13059">
                  <c:v>21.765306666666667</c:v>
                </c:pt>
                <c:pt idx="13060">
                  <c:v>21.766152777777776</c:v>
                </c:pt>
                <c:pt idx="13061">
                  <c:v>21.766998611111113</c:v>
                </c:pt>
                <c:pt idx="13062">
                  <c:v>21.767847777777781</c:v>
                </c:pt>
                <c:pt idx="13063">
                  <c:v>21.768693611111111</c:v>
                </c:pt>
                <c:pt idx="13064">
                  <c:v>21.769539722222223</c:v>
                </c:pt>
                <c:pt idx="13065">
                  <c:v>21.770385833333336</c:v>
                </c:pt>
                <c:pt idx="13066">
                  <c:v>21.771231666666665</c:v>
                </c:pt>
                <c:pt idx="13067">
                  <c:v>21.772077777777781</c:v>
                </c:pt>
                <c:pt idx="13068">
                  <c:v>21.772923611111111</c:v>
                </c:pt>
                <c:pt idx="13069">
                  <c:v>21.773776388888891</c:v>
                </c:pt>
                <c:pt idx="13070">
                  <c:v>21.774622222222224</c:v>
                </c:pt>
                <c:pt idx="13071">
                  <c:v>21.775468611111112</c:v>
                </c:pt>
                <c:pt idx="13072">
                  <c:v>21.776314444444445</c:v>
                </c:pt>
                <c:pt idx="13073">
                  <c:v>21.777160555555557</c:v>
                </c:pt>
                <c:pt idx="13074">
                  <c:v>21.77800638888889</c:v>
                </c:pt>
                <c:pt idx="13075">
                  <c:v>21.778852222222223</c:v>
                </c:pt>
                <c:pt idx="13076">
                  <c:v>21.779700000000002</c:v>
                </c:pt>
                <c:pt idx="13077">
                  <c:v>21.780545833333335</c:v>
                </c:pt>
                <c:pt idx="13078">
                  <c:v>21.781391944444444</c:v>
                </c:pt>
                <c:pt idx="13079">
                  <c:v>21.782238055555556</c:v>
                </c:pt>
                <c:pt idx="13080">
                  <c:v>21.783087222222221</c:v>
                </c:pt>
                <c:pt idx="13081">
                  <c:v>21.783933055555558</c:v>
                </c:pt>
                <c:pt idx="13082">
                  <c:v>21.784785833333334</c:v>
                </c:pt>
                <c:pt idx="13083">
                  <c:v>21.785631666666667</c:v>
                </c:pt>
                <c:pt idx="13084">
                  <c:v>21.78647777777778</c:v>
                </c:pt>
                <c:pt idx="13085">
                  <c:v>21.787323611111113</c:v>
                </c:pt>
                <c:pt idx="13086">
                  <c:v>21.788169722222221</c:v>
                </c:pt>
                <c:pt idx="13087">
                  <c:v>21.789015833333334</c:v>
                </c:pt>
                <c:pt idx="13088">
                  <c:v>21.789861666666667</c:v>
                </c:pt>
                <c:pt idx="13089">
                  <c:v>21.790707777777779</c:v>
                </c:pt>
                <c:pt idx="13090">
                  <c:v>21.791553611111112</c:v>
                </c:pt>
                <c:pt idx="13091">
                  <c:v>21.792399444444445</c:v>
                </c:pt>
                <c:pt idx="13092">
                  <c:v>21.793245833333334</c:v>
                </c:pt>
                <c:pt idx="13093">
                  <c:v>21.794091666666667</c:v>
                </c:pt>
                <c:pt idx="13094">
                  <c:v>21.794937777777779</c:v>
                </c:pt>
                <c:pt idx="13095">
                  <c:v>21.795790555555556</c:v>
                </c:pt>
                <c:pt idx="13096">
                  <c:v>21.796640277777779</c:v>
                </c:pt>
                <c:pt idx="13097">
                  <c:v>21.797489444444444</c:v>
                </c:pt>
                <c:pt idx="13098">
                  <c:v>21.798335277777781</c:v>
                </c:pt>
                <c:pt idx="13099">
                  <c:v>21.79918138888889</c:v>
                </c:pt>
                <c:pt idx="13100">
                  <c:v>21.800027222222223</c:v>
                </c:pt>
                <c:pt idx="13101">
                  <c:v>21.800873333333335</c:v>
                </c:pt>
                <c:pt idx="13102">
                  <c:v>21.801719444444444</c:v>
                </c:pt>
                <c:pt idx="13103">
                  <c:v>21.802565277777781</c:v>
                </c:pt>
                <c:pt idx="13104">
                  <c:v>21.80341138888889</c:v>
                </c:pt>
                <c:pt idx="13105">
                  <c:v>21.804257499999999</c:v>
                </c:pt>
                <c:pt idx="13106">
                  <c:v>21.805103333333335</c:v>
                </c:pt>
                <c:pt idx="13107">
                  <c:v>21.805949444444444</c:v>
                </c:pt>
                <c:pt idx="13108">
                  <c:v>21.806802222222224</c:v>
                </c:pt>
                <c:pt idx="13109">
                  <c:v>21.807648055555557</c:v>
                </c:pt>
                <c:pt idx="13110">
                  <c:v>21.80849388888889</c:v>
                </c:pt>
                <c:pt idx="13111">
                  <c:v>21.809340277777778</c:v>
                </c:pt>
                <c:pt idx="13112">
                  <c:v>21.810186111111115</c:v>
                </c:pt>
                <c:pt idx="13113">
                  <c:v>21.811032222222224</c:v>
                </c:pt>
                <c:pt idx="13114">
                  <c:v>21.811878055555557</c:v>
                </c:pt>
                <c:pt idx="13115">
                  <c:v>21.812727222222222</c:v>
                </c:pt>
                <c:pt idx="13116">
                  <c:v>21.813573055555558</c:v>
                </c:pt>
                <c:pt idx="13117">
                  <c:v>21.814420555555557</c:v>
                </c:pt>
                <c:pt idx="13118">
                  <c:v>21.815266666666666</c:v>
                </c:pt>
                <c:pt idx="13119">
                  <c:v>21.816112500000003</c:v>
                </c:pt>
                <c:pt idx="13120">
                  <c:v>21.816958611111112</c:v>
                </c:pt>
                <c:pt idx="13121">
                  <c:v>21.817811388888892</c:v>
                </c:pt>
                <c:pt idx="13122">
                  <c:v>21.8186575</c:v>
                </c:pt>
                <c:pt idx="13123">
                  <c:v>21.819503333333337</c:v>
                </c:pt>
                <c:pt idx="13124">
                  <c:v>21.820349444444446</c:v>
                </c:pt>
                <c:pt idx="13125">
                  <c:v>21.821195277777779</c:v>
                </c:pt>
                <c:pt idx="13126">
                  <c:v>21.822041111111112</c:v>
                </c:pt>
                <c:pt idx="13127">
                  <c:v>21.822887222222221</c:v>
                </c:pt>
                <c:pt idx="13128">
                  <c:v>21.823733333333337</c:v>
                </c:pt>
                <c:pt idx="13129">
                  <c:v>21.824579444444446</c:v>
                </c:pt>
                <c:pt idx="13130">
                  <c:v>21.825425277777779</c:v>
                </c:pt>
                <c:pt idx="13131">
                  <c:v>21.826271111111112</c:v>
                </c:pt>
                <c:pt idx="13132">
                  <c:v>21.827117222222224</c:v>
                </c:pt>
                <c:pt idx="13133">
                  <c:v>21.82796611111111</c:v>
                </c:pt>
                <c:pt idx="13134">
                  <c:v>21.82881888888889</c:v>
                </c:pt>
                <c:pt idx="13135">
                  <c:v>21.829665277777778</c:v>
                </c:pt>
                <c:pt idx="13136">
                  <c:v>21.830511111111115</c:v>
                </c:pt>
                <c:pt idx="13137">
                  <c:v>21.831358611111114</c:v>
                </c:pt>
                <c:pt idx="13138">
                  <c:v>21.832204444444443</c:v>
                </c:pt>
                <c:pt idx="13139">
                  <c:v>21.83305027777778</c:v>
                </c:pt>
                <c:pt idx="13140">
                  <c:v>21.833896666666668</c:v>
                </c:pt>
                <c:pt idx="13141">
                  <c:v>21.834742500000001</c:v>
                </c:pt>
                <c:pt idx="13142">
                  <c:v>21.835588333333334</c:v>
                </c:pt>
                <c:pt idx="13143">
                  <c:v>21.836434444444446</c:v>
                </c:pt>
                <c:pt idx="13144">
                  <c:v>21.837280555555559</c:v>
                </c:pt>
                <c:pt idx="13145">
                  <c:v>21.838126666666668</c:v>
                </c:pt>
                <c:pt idx="13146">
                  <c:v>21.838972500000001</c:v>
                </c:pt>
                <c:pt idx="13147">
                  <c:v>21.839829444444447</c:v>
                </c:pt>
                <c:pt idx="13148">
                  <c:v>21.840675833333336</c:v>
                </c:pt>
                <c:pt idx="13149">
                  <c:v>21.841521666666669</c:v>
                </c:pt>
                <c:pt idx="13150">
                  <c:v>21.842370833333334</c:v>
                </c:pt>
                <c:pt idx="13151">
                  <c:v>21.84321666666667</c:v>
                </c:pt>
                <c:pt idx="13152">
                  <c:v>21.8440625</c:v>
                </c:pt>
                <c:pt idx="13153">
                  <c:v>21.844908611111112</c:v>
                </c:pt>
                <c:pt idx="13154">
                  <c:v>21.845754722222225</c:v>
                </c:pt>
                <c:pt idx="13155">
                  <c:v>21.846600833333333</c:v>
                </c:pt>
                <c:pt idx="13156">
                  <c:v>21.84744666666667</c:v>
                </c:pt>
                <c:pt idx="13157">
                  <c:v>21.848292499999999</c:v>
                </c:pt>
                <c:pt idx="13158">
                  <c:v>21.849140277777778</c:v>
                </c:pt>
                <c:pt idx="13159">
                  <c:v>21.849986111111114</c:v>
                </c:pt>
                <c:pt idx="13160">
                  <c:v>21.850838888888891</c:v>
                </c:pt>
                <c:pt idx="13161">
                  <c:v>21.851685000000003</c:v>
                </c:pt>
                <c:pt idx="13162">
                  <c:v>21.852530833333333</c:v>
                </c:pt>
                <c:pt idx="13163">
                  <c:v>21.853376666666669</c:v>
                </c:pt>
                <c:pt idx="13164">
                  <c:v>21.854223055555558</c:v>
                </c:pt>
                <c:pt idx="13165">
                  <c:v>21.855068888888891</c:v>
                </c:pt>
                <c:pt idx="13166">
                  <c:v>21.855915000000003</c:v>
                </c:pt>
                <c:pt idx="13167">
                  <c:v>21.856763888888892</c:v>
                </c:pt>
                <c:pt idx="13168">
                  <c:v>21.857610000000001</c:v>
                </c:pt>
                <c:pt idx="13169">
                  <c:v>21.858455833333334</c:v>
                </c:pt>
                <c:pt idx="13170">
                  <c:v>21.859301944444447</c:v>
                </c:pt>
                <c:pt idx="13171">
                  <c:v>21.860148055555555</c:v>
                </c:pt>
                <c:pt idx="13172">
                  <c:v>21.860993888888892</c:v>
                </c:pt>
                <c:pt idx="13173">
                  <c:v>21.861846666666668</c:v>
                </c:pt>
                <c:pt idx="13174">
                  <c:v>21.862692500000001</c:v>
                </c:pt>
                <c:pt idx="13175">
                  <c:v>21.86353861111111</c:v>
                </c:pt>
                <c:pt idx="13176">
                  <c:v>21.864384444444447</c:v>
                </c:pt>
                <c:pt idx="13177">
                  <c:v>21.865230833333335</c:v>
                </c:pt>
                <c:pt idx="13178">
                  <c:v>21.866078055555555</c:v>
                </c:pt>
                <c:pt idx="13179">
                  <c:v>21.866923888888891</c:v>
                </c:pt>
                <c:pt idx="13180">
                  <c:v>21.86777</c:v>
                </c:pt>
                <c:pt idx="13181">
                  <c:v>21.868616111111113</c:v>
                </c:pt>
                <c:pt idx="13182">
                  <c:v>21.869462222222225</c:v>
                </c:pt>
                <c:pt idx="13183">
                  <c:v>21.870308055555554</c:v>
                </c:pt>
                <c:pt idx="13184">
                  <c:v>21.871153888888891</c:v>
                </c:pt>
                <c:pt idx="13185">
                  <c:v>21.872003055555556</c:v>
                </c:pt>
                <c:pt idx="13186">
                  <c:v>21.872855833333332</c:v>
                </c:pt>
                <c:pt idx="13187">
                  <c:v>21.873701666666669</c:v>
                </c:pt>
                <c:pt idx="13188">
                  <c:v>21.874548055555557</c:v>
                </c:pt>
                <c:pt idx="13189">
                  <c:v>21.87539388888889</c:v>
                </c:pt>
                <c:pt idx="13190">
                  <c:v>21.876239722222223</c:v>
                </c:pt>
                <c:pt idx="13191">
                  <c:v>21.877085833333332</c:v>
                </c:pt>
                <c:pt idx="13192">
                  <c:v>21.877931944444448</c:v>
                </c:pt>
                <c:pt idx="13193">
                  <c:v>21.878778055555557</c:v>
                </c:pt>
                <c:pt idx="13194">
                  <c:v>21.87962388888889</c:v>
                </c:pt>
                <c:pt idx="13195">
                  <c:v>21.880469722222223</c:v>
                </c:pt>
                <c:pt idx="13196">
                  <c:v>21.881315833333332</c:v>
                </c:pt>
                <c:pt idx="13197">
                  <c:v>21.882161944444448</c:v>
                </c:pt>
                <c:pt idx="13198">
                  <c:v>21.883007777777777</c:v>
                </c:pt>
                <c:pt idx="13199">
                  <c:v>21.883862222222223</c:v>
                </c:pt>
                <c:pt idx="13200">
                  <c:v>21.884708055555556</c:v>
                </c:pt>
                <c:pt idx="13201">
                  <c:v>21.885553888888889</c:v>
                </c:pt>
                <c:pt idx="13202">
                  <c:v>21.886403055555554</c:v>
                </c:pt>
                <c:pt idx="13203">
                  <c:v>21.88724916666667</c:v>
                </c:pt>
                <c:pt idx="13204">
                  <c:v>21.888095277777779</c:v>
                </c:pt>
                <c:pt idx="13205">
                  <c:v>21.888941111111112</c:v>
                </c:pt>
                <c:pt idx="13206">
                  <c:v>21.889786944444445</c:v>
                </c:pt>
                <c:pt idx="13207">
                  <c:v>21.890633055555554</c:v>
                </c:pt>
                <c:pt idx="13208">
                  <c:v>21.89147916666667</c:v>
                </c:pt>
                <c:pt idx="13209">
                  <c:v>21.892325277777779</c:v>
                </c:pt>
                <c:pt idx="13210">
                  <c:v>21.893171111111112</c:v>
                </c:pt>
                <c:pt idx="13211">
                  <c:v>21.894016944444445</c:v>
                </c:pt>
                <c:pt idx="13212">
                  <c:v>21.894869722222225</c:v>
                </c:pt>
                <c:pt idx="13213">
                  <c:v>21.895715833333334</c:v>
                </c:pt>
                <c:pt idx="13214">
                  <c:v>21.89656166666667</c:v>
                </c:pt>
                <c:pt idx="13215">
                  <c:v>21.897407777777779</c:v>
                </c:pt>
                <c:pt idx="13216">
                  <c:v>21.898253888888888</c:v>
                </c:pt>
                <c:pt idx="13217">
                  <c:v>21.899099722222225</c:v>
                </c:pt>
                <c:pt idx="13218">
                  <c:v>21.899945833333334</c:v>
                </c:pt>
                <c:pt idx="13219">
                  <c:v>21.900796388888892</c:v>
                </c:pt>
                <c:pt idx="13220">
                  <c:v>21.901642500000001</c:v>
                </c:pt>
                <c:pt idx="13221">
                  <c:v>21.902488333333334</c:v>
                </c:pt>
                <c:pt idx="13222">
                  <c:v>21.903334444444447</c:v>
                </c:pt>
                <c:pt idx="13223">
                  <c:v>21.90418027777778</c:v>
                </c:pt>
                <c:pt idx="13224">
                  <c:v>21.905026111111113</c:v>
                </c:pt>
                <c:pt idx="13225">
                  <c:v>21.905878888888893</c:v>
                </c:pt>
                <c:pt idx="13226">
                  <c:v>21.906725277777781</c:v>
                </c:pt>
                <c:pt idx="13227">
                  <c:v>21.90757111111111</c:v>
                </c:pt>
                <c:pt idx="13228">
                  <c:v>21.908416944444447</c:v>
                </c:pt>
                <c:pt idx="13229">
                  <c:v>21.909263055555556</c:v>
                </c:pt>
                <c:pt idx="13230">
                  <c:v>21.910108888888892</c:v>
                </c:pt>
                <c:pt idx="13231">
                  <c:v>21.910955277777781</c:v>
                </c:pt>
                <c:pt idx="13232">
                  <c:v>21.91180111111111</c:v>
                </c:pt>
                <c:pt idx="13233">
                  <c:v>21.912646944444447</c:v>
                </c:pt>
                <c:pt idx="13234">
                  <c:v>21.913493055555556</c:v>
                </c:pt>
                <c:pt idx="13235">
                  <c:v>21.914338888888892</c:v>
                </c:pt>
                <c:pt idx="13236">
                  <c:v>21.915185000000001</c:v>
                </c:pt>
                <c:pt idx="13237">
                  <c:v>21.91603416666667</c:v>
                </c:pt>
                <c:pt idx="13238">
                  <c:v>21.91688666666667</c:v>
                </c:pt>
                <c:pt idx="13239">
                  <c:v>21.917732777777779</c:v>
                </c:pt>
                <c:pt idx="13240">
                  <c:v>21.918580277777778</c:v>
                </c:pt>
                <c:pt idx="13241">
                  <c:v>21.919426111111115</c:v>
                </c:pt>
                <c:pt idx="13242">
                  <c:v>21.920272500000003</c:v>
                </c:pt>
                <c:pt idx="13243">
                  <c:v>21.921118333333332</c:v>
                </c:pt>
                <c:pt idx="13244">
                  <c:v>21.921964166666669</c:v>
                </c:pt>
                <c:pt idx="13245">
                  <c:v>21.922810277777778</c:v>
                </c:pt>
                <c:pt idx="13246">
                  <c:v>21.923656111111114</c:v>
                </c:pt>
                <c:pt idx="13247">
                  <c:v>21.924502500000003</c:v>
                </c:pt>
                <c:pt idx="13248">
                  <c:v>21.925348333333332</c:v>
                </c:pt>
                <c:pt idx="13249">
                  <c:v>21.926194166666669</c:v>
                </c:pt>
                <c:pt idx="13250">
                  <c:v>21.927040277777778</c:v>
                </c:pt>
                <c:pt idx="13251">
                  <c:v>21.927893055555558</c:v>
                </c:pt>
                <c:pt idx="13252">
                  <c:v>21.928738888888891</c:v>
                </c:pt>
                <c:pt idx="13253">
                  <c:v>21.929584722222224</c:v>
                </c:pt>
                <c:pt idx="13254">
                  <c:v>21.930433888888892</c:v>
                </c:pt>
                <c:pt idx="13255">
                  <c:v>21.931280000000001</c:v>
                </c:pt>
                <c:pt idx="13256">
                  <c:v>21.93212611111111</c:v>
                </c:pt>
                <c:pt idx="13257">
                  <c:v>21.932971944444446</c:v>
                </c:pt>
                <c:pt idx="13258">
                  <c:v>21.933818055555555</c:v>
                </c:pt>
                <c:pt idx="13259">
                  <c:v>21.934663888888892</c:v>
                </c:pt>
                <c:pt idx="13260">
                  <c:v>21.935511388888891</c:v>
                </c:pt>
                <c:pt idx="13261">
                  <c:v>21.9363575</c:v>
                </c:pt>
                <c:pt idx="13262">
                  <c:v>21.937203333333336</c:v>
                </c:pt>
                <c:pt idx="13263">
                  <c:v>21.938049444444445</c:v>
                </c:pt>
                <c:pt idx="13264">
                  <c:v>21.938902222222225</c:v>
                </c:pt>
                <c:pt idx="13265">
                  <c:v>21.939748333333334</c:v>
                </c:pt>
                <c:pt idx="13266">
                  <c:v>21.940594166666667</c:v>
                </c:pt>
                <c:pt idx="13267">
                  <c:v>21.941440277777779</c:v>
                </c:pt>
                <c:pt idx="13268">
                  <c:v>21.942286111111112</c:v>
                </c:pt>
                <c:pt idx="13269">
                  <c:v>21.943131944444445</c:v>
                </c:pt>
                <c:pt idx="13270">
                  <c:v>21.943978333333334</c:v>
                </c:pt>
                <c:pt idx="13271">
                  <c:v>21.94482416666667</c:v>
                </c:pt>
                <c:pt idx="13272">
                  <c:v>21.945673333333335</c:v>
                </c:pt>
                <c:pt idx="13273">
                  <c:v>21.946519166666668</c:v>
                </c:pt>
                <c:pt idx="13274">
                  <c:v>21.947365277777777</c:v>
                </c:pt>
                <c:pt idx="13275">
                  <c:v>21.94821138888889</c:v>
                </c:pt>
                <c:pt idx="13276">
                  <c:v>21.949057222222223</c:v>
                </c:pt>
                <c:pt idx="13277">
                  <c:v>21.949910000000003</c:v>
                </c:pt>
                <c:pt idx="13278">
                  <c:v>21.950756111111112</c:v>
                </c:pt>
                <c:pt idx="13279">
                  <c:v>21.951601944444448</c:v>
                </c:pt>
                <c:pt idx="13280">
                  <c:v>21.952447777777778</c:v>
                </c:pt>
                <c:pt idx="13281">
                  <c:v>21.953298888888888</c:v>
                </c:pt>
                <c:pt idx="13282">
                  <c:v>21.954158611111112</c:v>
                </c:pt>
                <c:pt idx="13283">
                  <c:v>21.955004444444448</c:v>
                </c:pt>
                <c:pt idx="13284">
                  <c:v>21.955850555555557</c:v>
                </c:pt>
                <c:pt idx="13285">
                  <c:v>21.956696666666666</c:v>
                </c:pt>
                <c:pt idx="13286">
                  <c:v>21.957542500000002</c:v>
                </c:pt>
                <c:pt idx="13287">
                  <c:v>21.958388611111111</c:v>
                </c:pt>
                <c:pt idx="13288">
                  <c:v>21.959234444444448</c:v>
                </c:pt>
                <c:pt idx="13289">
                  <c:v>21.960083611111113</c:v>
                </c:pt>
                <c:pt idx="13290">
                  <c:v>21.960936388888889</c:v>
                </c:pt>
                <c:pt idx="13291">
                  <c:v>21.961782222222226</c:v>
                </c:pt>
                <c:pt idx="13292">
                  <c:v>21.962628333333335</c:v>
                </c:pt>
                <c:pt idx="13293">
                  <c:v>21.963474444444444</c:v>
                </c:pt>
                <c:pt idx="13294">
                  <c:v>21.96432027777778</c:v>
                </c:pt>
                <c:pt idx="13295">
                  <c:v>21.965166388888889</c:v>
                </c:pt>
                <c:pt idx="13296">
                  <c:v>21.966012222222226</c:v>
                </c:pt>
                <c:pt idx="13297">
                  <c:v>21.966858055555555</c:v>
                </c:pt>
                <c:pt idx="13298">
                  <c:v>21.967704444444443</c:v>
                </c:pt>
                <c:pt idx="13299">
                  <c:v>21.96855027777778</c:v>
                </c:pt>
                <c:pt idx="13300">
                  <c:v>21.969396388888889</c:v>
                </c:pt>
                <c:pt idx="13301">
                  <c:v>21.97025416666667</c:v>
                </c:pt>
                <c:pt idx="13302">
                  <c:v>21.9711</c:v>
                </c:pt>
                <c:pt idx="13303">
                  <c:v>21.97195277777778</c:v>
                </c:pt>
                <c:pt idx="13304">
                  <c:v>21.972798888888889</c:v>
                </c:pt>
                <c:pt idx="13305">
                  <c:v>21.973645000000001</c:v>
                </c:pt>
                <c:pt idx="13306">
                  <c:v>21.974494166666666</c:v>
                </c:pt>
                <c:pt idx="13307">
                  <c:v>21.975340000000003</c:v>
                </c:pt>
                <c:pt idx="13308">
                  <c:v>21.976185833333332</c:v>
                </c:pt>
                <c:pt idx="13309">
                  <c:v>21.977031944444448</c:v>
                </c:pt>
                <c:pt idx="13310">
                  <c:v>21.977878055555557</c:v>
                </c:pt>
                <c:pt idx="13311">
                  <c:v>21.978724166666666</c:v>
                </c:pt>
                <c:pt idx="13312">
                  <c:v>21.979570000000002</c:v>
                </c:pt>
                <c:pt idx="13313">
                  <c:v>21.980415833333332</c:v>
                </c:pt>
                <c:pt idx="13314">
                  <c:v>21.981261944444448</c:v>
                </c:pt>
                <c:pt idx="13315">
                  <c:v>21.982108055555557</c:v>
                </c:pt>
                <c:pt idx="13316">
                  <c:v>21.982960833333337</c:v>
                </c:pt>
                <c:pt idx="13317">
                  <c:v>21.983806666666666</c:v>
                </c:pt>
                <c:pt idx="13318">
                  <c:v>21.984652777777779</c:v>
                </c:pt>
                <c:pt idx="13319">
                  <c:v>21.985498611111112</c:v>
                </c:pt>
                <c:pt idx="13320">
                  <c:v>21.986344722222224</c:v>
                </c:pt>
                <c:pt idx="13321">
                  <c:v>21.987190833333337</c:v>
                </c:pt>
                <c:pt idx="13322">
                  <c:v>21.988038055555556</c:v>
                </c:pt>
                <c:pt idx="13323">
                  <c:v>21.988884166666669</c:v>
                </c:pt>
                <c:pt idx="13324">
                  <c:v>21.989733055555554</c:v>
                </c:pt>
                <c:pt idx="13325">
                  <c:v>21.99057916666667</c:v>
                </c:pt>
                <c:pt idx="13326">
                  <c:v>21.991425277777779</c:v>
                </c:pt>
                <c:pt idx="13327">
                  <c:v>21.992271388888888</c:v>
                </c:pt>
                <c:pt idx="13328">
                  <c:v>21.993117222222224</c:v>
                </c:pt>
                <c:pt idx="13329">
                  <c:v>21.993970000000001</c:v>
                </c:pt>
                <c:pt idx="13330">
                  <c:v>21.994815833333334</c:v>
                </c:pt>
                <c:pt idx="13331">
                  <c:v>21.995661944444446</c:v>
                </c:pt>
                <c:pt idx="13332">
                  <c:v>21.996508055555559</c:v>
                </c:pt>
                <c:pt idx="13333">
                  <c:v>21.997353888888888</c:v>
                </c:pt>
                <c:pt idx="13334">
                  <c:v>21.998200000000001</c:v>
                </c:pt>
                <c:pt idx="13335">
                  <c:v>21.999045833333334</c:v>
                </c:pt>
                <c:pt idx="13336">
                  <c:v>21.999891944444446</c:v>
                </c:pt>
                <c:pt idx="13337">
                  <c:v>22.000738055555559</c:v>
                </c:pt>
                <c:pt idx="13338">
                  <c:v>22.001583888888888</c:v>
                </c:pt>
                <c:pt idx="13339">
                  <c:v>22.00243</c:v>
                </c:pt>
                <c:pt idx="13340">
                  <c:v>22.003275833333333</c:v>
                </c:pt>
                <c:pt idx="13341">
                  <c:v>22.00412166666667</c:v>
                </c:pt>
                <c:pt idx="13342">
                  <c:v>22.004979166666669</c:v>
                </c:pt>
                <c:pt idx="13343">
                  <c:v>22.005825000000002</c:v>
                </c:pt>
                <c:pt idx="13344">
                  <c:v>22.00667138888889</c:v>
                </c:pt>
                <c:pt idx="13345">
                  <c:v>22.007517222222223</c:v>
                </c:pt>
                <c:pt idx="13346">
                  <c:v>22.008363055555556</c:v>
                </c:pt>
                <c:pt idx="13347">
                  <c:v>22.009209166666668</c:v>
                </c:pt>
                <c:pt idx="13348">
                  <c:v>22.010055000000001</c:v>
                </c:pt>
                <c:pt idx="13349">
                  <c:v>22.01090111111111</c:v>
                </c:pt>
                <c:pt idx="13350">
                  <c:v>22.011747222222223</c:v>
                </c:pt>
                <c:pt idx="13351">
                  <c:v>22.012593055555556</c:v>
                </c:pt>
                <c:pt idx="13352">
                  <c:v>22.013439166666668</c:v>
                </c:pt>
                <c:pt idx="13353">
                  <c:v>22.01428527777778</c:v>
                </c:pt>
                <c:pt idx="13354">
                  <c:v>22.01513111111111</c:v>
                </c:pt>
                <c:pt idx="13355">
                  <c:v>22.01598388888889</c:v>
                </c:pt>
                <c:pt idx="13356">
                  <c:v>22.016829999999999</c:v>
                </c:pt>
                <c:pt idx="13357">
                  <c:v>22.017675833333335</c:v>
                </c:pt>
                <c:pt idx="13358">
                  <c:v>22.018521666666668</c:v>
                </c:pt>
                <c:pt idx="13359">
                  <c:v>22.019370833333333</c:v>
                </c:pt>
                <c:pt idx="13360">
                  <c:v>22.020217222222222</c:v>
                </c:pt>
                <c:pt idx="13361">
                  <c:v>22.021063055555558</c:v>
                </c:pt>
                <c:pt idx="13362">
                  <c:v>22.021908888888888</c:v>
                </c:pt>
                <c:pt idx="13363">
                  <c:v>22.022756666666666</c:v>
                </c:pt>
                <c:pt idx="13364">
                  <c:v>22.023602500000003</c:v>
                </c:pt>
                <c:pt idx="13365">
                  <c:v>22.024448611111112</c:v>
                </c:pt>
                <c:pt idx="13366">
                  <c:v>22.025294444444448</c:v>
                </c:pt>
                <c:pt idx="13367">
                  <c:v>22.026140277777777</c:v>
                </c:pt>
                <c:pt idx="13368">
                  <c:v>22.026993055555558</c:v>
                </c:pt>
                <c:pt idx="13369">
                  <c:v>22.027839166666666</c:v>
                </c:pt>
                <c:pt idx="13370">
                  <c:v>22.028685277777779</c:v>
                </c:pt>
                <c:pt idx="13371">
                  <c:v>22.029531111111112</c:v>
                </c:pt>
                <c:pt idx="13372">
                  <c:v>22.030377222222224</c:v>
                </c:pt>
                <c:pt idx="13373">
                  <c:v>22.031223055555557</c:v>
                </c:pt>
                <c:pt idx="13374">
                  <c:v>22.032069166666666</c:v>
                </c:pt>
                <c:pt idx="13375">
                  <c:v>22.032915277777779</c:v>
                </c:pt>
                <c:pt idx="13376">
                  <c:v>22.033764444444444</c:v>
                </c:pt>
                <c:pt idx="13377">
                  <c:v>22.03461027777778</c:v>
                </c:pt>
                <c:pt idx="13378">
                  <c:v>22.035456111111113</c:v>
                </c:pt>
                <c:pt idx="13379">
                  <c:v>22.036302222222226</c:v>
                </c:pt>
                <c:pt idx="13380">
                  <c:v>22.037148055555555</c:v>
                </c:pt>
                <c:pt idx="13381">
                  <c:v>22.038000833333335</c:v>
                </c:pt>
                <c:pt idx="13382">
                  <c:v>22.038846666666668</c:v>
                </c:pt>
                <c:pt idx="13383">
                  <c:v>22.039694444444446</c:v>
                </c:pt>
                <c:pt idx="13384">
                  <c:v>22.040540277777779</c:v>
                </c:pt>
                <c:pt idx="13385">
                  <c:v>22.041386388888888</c:v>
                </c:pt>
                <c:pt idx="13386">
                  <c:v>22.042232222222225</c:v>
                </c:pt>
                <c:pt idx="13387">
                  <c:v>22.043078333333334</c:v>
                </c:pt>
                <c:pt idx="13388">
                  <c:v>22.043924444444446</c:v>
                </c:pt>
                <c:pt idx="13389">
                  <c:v>22.044770277777779</c:v>
                </c:pt>
                <c:pt idx="13390">
                  <c:v>22.045616388888888</c:v>
                </c:pt>
                <c:pt idx="13391">
                  <c:v>22.046462500000001</c:v>
                </c:pt>
                <c:pt idx="13392">
                  <c:v>22.047308333333334</c:v>
                </c:pt>
                <c:pt idx="13393">
                  <c:v>22.048154444444446</c:v>
                </c:pt>
                <c:pt idx="13394">
                  <c:v>22.049010277777779</c:v>
                </c:pt>
                <c:pt idx="13395">
                  <c:v>22.049856111111112</c:v>
                </c:pt>
                <c:pt idx="13396">
                  <c:v>22.050702222222224</c:v>
                </c:pt>
                <c:pt idx="13397">
                  <c:v>22.051548055555557</c:v>
                </c:pt>
                <c:pt idx="13398">
                  <c:v>22.052394166666666</c:v>
                </c:pt>
                <c:pt idx="13399">
                  <c:v>22.053240277777778</c:v>
                </c:pt>
                <c:pt idx="13400">
                  <c:v>22.054086111111111</c:v>
                </c:pt>
                <c:pt idx="13401">
                  <c:v>22.054932222222224</c:v>
                </c:pt>
                <c:pt idx="13402">
                  <c:v>22.055778055555557</c:v>
                </c:pt>
                <c:pt idx="13403">
                  <c:v>22.056624166666666</c:v>
                </c:pt>
                <c:pt idx="13404">
                  <c:v>22.057469722222223</c:v>
                </c:pt>
                <c:pt idx="13405">
                  <c:v>22.058315555555559</c:v>
                </c:pt>
                <c:pt idx="13406">
                  <c:v>22.059161666666668</c:v>
                </c:pt>
                <c:pt idx="13407">
                  <c:v>22.060007777777777</c:v>
                </c:pt>
                <c:pt idx="13408">
                  <c:v>22.060860555555557</c:v>
                </c:pt>
                <c:pt idx="13409">
                  <c:v>22.06170638888889</c:v>
                </c:pt>
                <c:pt idx="13410">
                  <c:v>22.062552500000002</c:v>
                </c:pt>
                <c:pt idx="13411">
                  <c:v>22.063401388888892</c:v>
                </c:pt>
                <c:pt idx="13412">
                  <c:v>22.0642475</c:v>
                </c:pt>
                <c:pt idx="13413">
                  <c:v>22.065093333333337</c:v>
                </c:pt>
                <c:pt idx="13414">
                  <c:v>22.065939444444446</c:v>
                </c:pt>
                <c:pt idx="13415">
                  <c:v>22.066785555555555</c:v>
                </c:pt>
                <c:pt idx="13416">
                  <c:v>22.067631388888891</c:v>
                </c:pt>
                <c:pt idx="13417">
                  <c:v>22.068477222222221</c:v>
                </c:pt>
                <c:pt idx="13418">
                  <c:v>22.069323611111113</c:v>
                </c:pt>
                <c:pt idx="13419">
                  <c:v>22.070169444444446</c:v>
                </c:pt>
                <c:pt idx="13420">
                  <c:v>22.071015555555554</c:v>
                </c:pt>
                <c:pt idx="13421">
                  <c:v>22.071868333333335</c:v>
                </c:pt>
                <c:pt idx="13422">
                  <c:v>22.072714166666668</c:v>
                </c:pt>
                <c:pt idx="13423">
                  <c:v>22.073560000000001</c:v>
                </c:pt>
                <c:pt idx="13424">
                  <c:v>22.074407777777779</c:v>
                </c:pt>
                <c:pt idx="13425">
                  <c:v>22.075253611111112</c:v>
                </c:pt>
                <c:pt idx="13426">
                  <c:v>22.076099722222224</c:v>
                </c:pt>
                <c:pt idx="13427">
                  <c:v>22.076945555555557</c:v>
                </c:pt>
                <c:pt idx="13428">
                  <c:v>22.07779138888889</c:v>
                </c:pt>
                <c:pt idx="13429">
                  <c:v>22.078640833333335</c:v>
                </c:pt>
                <c:pt idx="13430">
                  <c:v>22.079486666666668</c:v>
                </c:pt>
                <c:pt idx="13431">
                  <c:v>22.080332777777777</c:v>
                </c:pt>
                <c:pt idx="13432">
                  <c:v>22.081178611111113</c:v>
                </c:pt>
                <c:pt idx="13433">
                  <c:v>22.082024722222222</c:v>
                </c:pt>
                <c:pt idx="13434">
                  <c:v>22.082877222222223</c:v>
                </c:pt>
                <c:pt idx="13435">
                  <c:v>22.083723611111111</c:v>
                </c:pt>
                <c:pt idx="13436">
                  <c:v>22.084569444444448</c:v>
                </c:pt>
                <c:pt idx="13437">
                  <c:v>22.085415555555556</c:v>
                </c:pt>
                <c:pt idx="13438">
                  <c:v>22.086261388888889</c:v>
                </c:pt>
                <c:pt idx="13439">
                  <c:v>22.087107222222222</c:v>
                </c:pt>
                <c:pt idx="13440">
                  <c:v>22.087953611111111</c:v>
                </c:pt>
                <c:pt idx="13441">
                  <c:v>22.088799444444447</c:v>
                </c:pt>
                <c:pt idx="13442">
                  <c:v>22.089645555555556</c:v>
                </c:pt>
                <c:pt idx="13443">
                  <c:v>22.090491388888889</c:v>
                </c:pt>
                <c:pt idx="13444">
                  <c:v>22.091338888888892</c:v>
                </c:pt>
                <c:pt idx="13445">
                  <c:v>22.092185000000001</c:v>
                </c:pt>
                <c:pt idx="13446">
                  <c:v>22.09303388888889</c:v>
                </c:pt>
                <c:pt idx="13447">
                  <c:v>22.09388666666667</c:v>
                </c:pt>
                <c:pt idx="13448">
                  <c:v>22.094732777777779</c:v>
                </c:pt>
                <c:pt idx="13449">
                  <c:v>22.095578611111112</c:v>
                </c:pt>
                <c:pt idx="13450">
                  <c:v>22.096424722222224</c:v>
                </c:pt>
                <c:pt idx="13451">
                  <c:v>22.097270833333333</c:v>
                </c:pt>
                <c:pt idx="13452">
                  <c:v>22.09811666666667</c:v>
                </c:pt>
                <c:pt idx="13453">
                  <c:v>22.098962777777778</c:v>
                </c:pt>
                <c:pt idx="13454">
                  <c:v>22.099808611111115</c:v>
                </c:pt>
                <c:pt idx="13455">
                  <c:v>22.100654444444444</c:v>
                </c:pt>
                <c:pt idx="13456">
                  <c:v>22.101500833333333</c:v>
                </c:pt>
                <c:pt idx="13457">
                  <c:v>22.102346666666669</c:v>
                </c:pt>
                <c:pt idx="13458">
                  <c:v>22.103192777777778</c:v>
                </c:pt>
                <c:pt idx="13459">
                  <c:v>22.104038611111115</c:v>
                </c:pt>
                <c:pt idx="13460">
                  <c:v>22.104895833333334</c:v>
                </c:pt>
                <c:pt idx="13461">
                  <c:v>22.105741944444446</c:v>
                </c:pt>
                <c:pt idx="13462">
                  <c:v>22.106587777777779</c:v>
                </c:pt>
                <c:pt idx="13463">
                  <c:v>22.107433611111112</c:v>
                </c:pt>
                <c:pt idx="13464">
                  <c:v>22.108282777777781</c:v>
                </c:pt>
                <c:pt idx="13465">
                  <c:v>22.109130555555559</c:v>
                </c:pt>
                <c:pt idx="13466">
                  <c:v>22.109976388888889</c:v>
                </c:pt>
                <c:pt idx="13467">
                  <c:v>22.110822222222225</c:v>
                </c:pt>
                <c:pt idx="13468">
                  <c:v>22.111668333333334</c:v>
                </c:pt>
                <c:pt idx="13469">
                  <c:v>22.112514444444443</c:v>
                </c:pt>
                <c:pt idx="13470">
                  <c:v>22.11336027777778</c:v>
                </c:pt>
                <c:pt idx="13471">
                  <c:v>22.114206388888888</c:v>
                </c:pt>
                <c:pt idx="13472">
                  <c:v>22.115052222222225</c:v>
                </c:pt>
                <c:pt idx="13473">
                  <c:v>22.115905000000001</c:v>
                </c:pt>
                <c:pt idx="13474">
                  <c:v>22.116751111111114</c:v>
                </c:pt>
                <c:pt idx="13475">
                  <c:v>22.117597222222223</c:v>
                </c:pt>
                <c:pt idx="13476">
                  <c:v>22.118443055555559</c:v>
                </c:pt>
                <c:pt idx="13477">
                  <c:v>22.119289166666668</c:v>
                </c:pt>
                <c:pt idx="13478">
                  <c:v>22.120135000000001</c:v>
                </c:pt>
                <c:pt idx="13479">
                  <c:v>22.120980833333334</c:v>
                </c:pt>
                <c:pt idx="13480">
                  <c:v>22.121827222222223</c:v>
                </c:pt>
                <c:pt idx="13481">
                  <c:v>22.122676388888891</c:v>
                </c:pt>
                <c:pt idx="13482">
                  <c:v>22.123522222222224</c:v>
                </c:pt>
                <c:pt idx="13483">
                  <c:v>22.124368055555557</c:v>
                </c:pt>
                <c:pt idx="13484">
                  <c:v>22.125214166666666</c:v>
                </c:pt>
                <c:pt idx="13485">
                  <c:v>22.126061666666669</c:v>
                </c:pt>
                <c:pt idx="13486">
                  <c:v>22.126914444444445</c:v>
                </c:pt>
                <c:pt idx="13487">
                  <c:v>22.127760277777782</c:v>
                </c:pt>
                <c:pt idx="13488">
                  <c:v>22.12860638888889</c:v>
                </c:pt>
                <c:pt idx="13489">
                  <c:v>22.129452222222223</c:v>
                </c:pt>
                <c:pt idx="13490">
                  <c:v>22.130298611111112</c:v>
                </c:pt>
                <c:pt idx="13491">
                  <c:v>22.131144444444445</c:v>
                </c:pt>
                <c:pt idx="13492">
                  <c:v>22.131990277777781</c:v>
                </c:pt>
                <c:pt idx="13493">
                  <c:v>22.13283638888889</c:v>
                </c:pt>
                <c:pt idx="13494">
                  <c:v>22.133682222222223</c:v>
                </c:pt>
                <c:pt idx="13495">
                  <c:v>22.134528611111111</c:v>
                </c:pt>
                <c:pt idx="13496">
                  <c:v>22.135374444444444</c:v>
                </c:pt>
                <c:pt idx="13497">
                  <c:v>22.136220277777781</c:v>
                </c:pt>
                <c:pt idx="13498">
                  <c:v>22.13706638888889</c:v>
                </c:pt>
                <c:pt idx="13499">
                  <c:v>22.137922222222223</c:v>
                </c:pt>
                <c:pt idx="13500">
                  <c:v>22.138768055555559</c:v>
                </c:pt>
                <c:pt idx="13501">
                  <c:v>22.139614166666668</c:v>
                </c:pt>
                <c:pt idx="13502">
                  <c:v>22.140460000000001</c:v>
                </c:pt>
                <c:pt idx="13503">
                  <c:v>22.141306111111113</c:v>
                </c:pt>
                <c:pt idx="13504">
                  <c:v>22.142152222222222</c:v>
                </c:pt>
                <c:pt idx="13505">
                  <c:v>22.142998055555559</c:v>
                </c:pt>
                <c:pt idx="13506">
                  <c:v>22.143845833333334</c:v>
                </c:pt>
                <c:pt idx="13507">
                  <c:v>22.144691666666667</c:v>
                </c:pt>
                <c:pt idx="13508">
                  <c:v>22.145537500000003</c:v>
                </c:pt>
                <c:pt idx="13509">
                  <c:v>22.146383611111112</c:v>
                </c:pt>
                <c:pt idx="13510">
                  <c:v>22.147229444444445</c:v>
                </c:pt>
                <c:pt idx="13511">
                  <c:v>22.148075833333337</c:v>
                </c:pt>
                <c:pt idx="13512">
                  <c:v>22.14892861111111</c:v>
                </c:pt>
                <c:pt idx="13513">
                  <c:v>22.149774444444446</c:v>
                </c:pt>
                <c:pt idx="13514">
                  <c:v>22.150620277777779</c:v>
                </c:pt>
                <c:pt idx="13515">
                  <c:v>22.151466388888892</c:v>
                </c:pt>
                <c:pt idx="13516">
                  <c:v>22.152315277777781</c:v>
                </c:pt>
                <c:pt idx="13517">
                  <c:v>22.15316138888889</c:v>
                </c:pt>
                <c:pt idx="13518">
                  <c:v>22.154007499999999</c:v>
                </c:pt>
                <c:pt idx="13519">
                  <c:v>22.154853333333335</c:v>
                </c:pt>
                <c:pt idx="13520">
                  <c:v>22.155699444444444</c:v>
                </c:pt>
                <c:pt idx="13521">
                  <c:v>22.156545277777781</c:v>
                </c:pt>
                <c:pt idx="13522">
                  <c:v>22.157391666666669</c:v>
                </c:pt>
                <c:pt idx="13523">
                  <c:v>22.158237500000002</c:v>
                </c:pt>
                <c:pt idx="13524">
                  <c:v>22.159083333333335</c:v>
                </c:pt>
                <c:pt idx="13525">
                  <c:v>22.159936111111112</c:v>
                </c:pt>
                <c:pt idx="13526">
                  <c:v>22.160783611111114</c:v>
                </c:pt>
                <c:pt idx="13527">
                  <c:v>22.161629444444443</c:v>
                </c:pt>
                <c:pt idx="13528">
                  <c:v>22.162475833333335</c:v>
                </c:pt>
                <c:pt idx="13529">
                  <c:v>22.163321666666668</c:v>
                </c:pt>
                <c:pt idx="13530">
                  <c:v>22.164167500000001</c:v>
                </c:pt>
                <c:pt idx="13531">
                  <c:v>22.165013611111114</c:v>
                </c:pt>
                <c:pt idx="13532">
                  <c:v>22.165859444444443</c:v>
                </c:pt>
                <c:pt idx="13533">
                  <c:v>22.166708611111112</c:v>
                </c:pt>
                <c:pt idx="13534">
                  <c:v>22.167554722222224</c:v>
                </c:pt>
                <c:pt idx="13535">
                  <c:v>22.168400833333337</c:v>
                </c:pt>
                <c:pt idx="13536">
                  <c:v>22.169246666666666</c:v>
                </c:pt>
                <c:pt idx="13537">
                  <c:v>22.170092500000003</c:v>
                </c:pt>
                <c:pt idx="13538">
                  <c:v>22.170945277777779</c:v>
                </c:pt>
                <c:pt idx="13539">
                  <c:v>22.171791388888892</c:v>
                </c:pt>
                <c:pt idx="13540">
                  <c:v>22.1726375</c:v>
                </c:pt>
                <c:pt idx="13541">
                  <c:v>22.173483333333337</c:v>
                </c:pt>
                <c:pt idx="13542">
                  <c:v>22.174329444444446</c:v>
                </c:pt>
                <c:pt idx="13543">
                  <c:v>22.175175277777779</c:v>
                </c:pt>
                <c:pt idx="13544">
                  <c:v>22.176021111111112</c:v>
                </c:pt>
                <c:pt idx="13545">
                  <c:v>22.1768675</c:v>
                </c:pt>
                <c:pt idx="13546">
                  <c:v>22.177713333333337</c:v>
                </c:pt>
                <c:pt idx="13547">
                  <c:v>22.178560833333336</c:v>
                </c:pt>
                <c:pt idx="13548">
                  <c:v>22.179406666666669</c:v>
                </c:pt>
                <c:pt idx="13549">
                  <c:v>22.180253055555557</c:v>
                </c:pt>
                <c:pt idx="13550">
                  <c:v>22.18109888888889</c:v>
                </c:pt>
                <c:pt idx="13551">
                  <c:v>22.181954722222223</c:v>
                </c:pt>
                <c:pt idx="13552">
                  <c:v>22.182800833333335</c:v>
                </c:pt>
                <c:pt idx="13553">
                  <c:v>22.183646666666668</c:v>
                </c:pt>
                <c:pt idx="13554">
                  <c:v>22.184492500000001</c:v>
                </c:pt>
                <c:pt idx="13555">
                  <c:v>22.185338611111113</c:v>
                </c:pt>
                <c:pt idx="13556">
                  <c:v>22.186184722222222</c:v>
                </c:pt>
                <c:pt idx="13557">
                  <c:v>22.187030555555559</c:v>
                </c:pt>
                <c:pt idx="13558">
                  <c:v>22.187876666666668</c:v>
                </c:pt>
                <c:pt idx="13559">
                  <c:v>22.188722500000001</c:v>
                </c:pt>
                <c:pt idx="13560">
                  <c:v>22.189568888888893</c:v>
                </c:pt>
                <c:pt idx="13561">
                  <c:v>22.190414722222222</c:v>
                </c:pt>
                <c:pt idx="13562">
                  <c:v>22.191260555555559</c:v>
                </c:pt>
                <c:pt idx="13563">
                  <c:v>22.192106666666668</c:v>
                </c:pt>
                <c:pt idx="13564">
                  <c:v>22.192959444444448</c:v>
                </c:pt>
                <c:pt idx="13565">
                  <c:v>22.193805277777777</c:v>
                </c:pt>
                <c:pt idx="13566">
                  <c:v>22.194651111111114</c:v>
                </c:pt>
                <c:pt idx="13567">
                  <c:v>22.195498888888892</c:v>
                </c:pt>
                <c:pt idx="13568">
                  <c:v>22.196348055555557</c:v>
                </c:pt>
                <c:pt idx="13569">
                  <c:v>22.19719388888889</c:v>
                </c:pt>
                <c:pt idx="13570">
                  <c:v>22.198039722222223</c:v>
                </c:pt>
                <c:pt idx="13571">
                  <c:v>22.198886111111115</c:v>
                </c:pt>
                <c:pt idx="13572">
                  <c:v>22.199731944444444</c:v>
                </c:pt>
                <c:pt idx="13573">
                  <c:v>22.200577777777781</c:v>
                </c:pt>
                <c:pt idx="13574">
                  <c:v>22.20142388888889</c:v>
                </c:pt>
                <c:pt idx="13575">
                  <c:v>22.202269722222223</c:v>
                </c:pt>
                <c:pt idx="13576">
                  <c:v>22.203116111111115</c:v>
                </c:pt>
                <c:pt idx="13577">
                  <c:v>22.203968611111112</c:v>
                </c:pt>
                <c:pt idx="13578">
                  <c:v>22.204814722222224</c:v>
                </c:pt>
                <c:pt idx="13579">
                  <c:v>22.205660555555557</c:v>
                </c:pt>
                <c:pt idx="13580">
                  <c:v>22.20650666666667</c:v>
                </c:pt>
                <c:pt idx="13581">
                  <c:v>22.207352499999999</c:v>
                </c:pt>
                <c:pt idx="13582">
                  <c:v>22.208198333333335</c:v>
                </c:pt>
                <c:pt idx="13583">
                  <c:v>22.209044722222224</c:v>
                </c:pt>
                <c:pt idx="13584">
                  <c:v>22.209890555555557</c:v>
                </c:pt>
                <c:pt idx="13585">
                  <c:v>22.210736666666669</c:v>
                </c:pt>
                <c:pt idx="13586">
                  <c:v>22.211585555555558</c:v>
                </c:pt>
                <c:pt idx="13587">
                  <c:v>22.212431666666667</c:v>
                </c:pt>
                <c:pt idx="13588">
                  <c:v>22.213279166666666</c:v>
                </c:pt>
                <c:pt idx="13589">
                  <c:v>22.214125277777779</c:v>
                </c:pt>
                <c:pt idx="13590">
                  <c:v>22.214977777777779</c:v>
                </c:pt>
                <c:pt idx="13591">
                  <c:v>22.215823888888892</c:v>
                </c:pt>
                <c:pt idx="13592">
                  <c:v>22.216669722222221</c:v>
                </c:pt>
                <c:pt idx="13593">
                  <c:v>22.217515833333337</c:v>
                </c:pt>
                <c:pt idx="13594">
                  <c:v>22.218361944444446</c:v>
                </c:pt>
                <c:pt idx="13595">
                  <c:v>22.219207777777779</c:v>
                </c:pt>
                <c:pt idx="13596">
                  <c:v>22.220053888888891</c:v>
                </c:pt>
                <c:pt idx="13597">
                  <c:v>22.220899722222221</c:v>
                </c:pt>
                <c:pt idx="13598">
                  <c:v>22.221745555555557</c:v>
                </c:pt>
                <c:pt idx="13599">
                  <c:v>22.222591944444446</c:v>
                </c:pt>
                <c:pt idx="13600">
                  <c:v>22.223437777777779</c:v>
                </c:pt>
                <c:pt idx="13601">
                  <c:v>22.224283888888891</c:v>
                </c:pt>
                <c:pt idx="13602">
                  <c:v>22.225129722222224</c:v>
                </c:pt>
                <c:pt idx="13603">
                  <c:v>22.225985555555557</c:v>
                </c:pt>
                <c:pt idx="13604">
                  <c:v>22.226831666666669</c:v>
                </c:pt>
                <c:pt idx="13605">
                  <c:v>22.227677499999999</c:v>
                </c:pt>
                <c:pt idx="13606">
                  <c:v>22.228523611111115</c:v>
                </c:pt>
                <c:pt idx="13607">
                  <c:v>22.229369722222224</c:v>
                </c:pt>
                <c:pt idx="13608">
                  <c:v>22.230217222222223</c:v>
                </c:pt>
                <c:pt idx="13609">
                  <c:v>22.231063333333335</c:v>
                </c:pt>
                <c:pt idx="13610">
                  <c:v>22.231909166666668</c:v>
                </c:pt>
                <c:pt idx="13611">
                  <c:v>22.232755000000001</c:v>
                </c:pt>
                <c:pt idx="13612">
                  <c:v>22.233601111111113</c:v>
                </c:pt>
                <c:pt idx="13613">
                  <c:v>22.234446944444446</c:v>
                </c:pt>
                <c:pt idx="13614">
                  <c:v>22.235293333333335</c:v>
                </c:pt>
                <c:pt idx="13615">
                  <c:v>22.236139166666668</c:v>
                </c:pt>
                <c:pt idx="13616">
                  <c:v>22.236996111111111</c:v>
                </c:pt>
                <c:pt idx="13617">
                  <c:v>22.237842222222223</c:v>
                </c:pt>
                <c:pt idx="13618">
                  <c:v>22.238688055555556</c:v>
                </c:pt>
                <c:pt idx="13619">
                  <c:v>22.239534166666665</c:v>
                </c:pt>
                <c:pt idx="13620">
                  <c:v>22.240383333333334</c:v>
                </c:pt>
                <c:pt idx="13621">
                  <c:v>22.24122916666667</c:v>
                </c:pt>
                <c:pt idx="13622">
                  <c:v>22.242075277777779</c:v>
                </c:pt>
                <c:pt idx="13623">
                  <c:v>22.242921111111112</c:v>
                </c:pt>
                <c:pt idx="13624">
                  <c:v>22.243767222222225</c:v>
                </c:pt>
                <c:pt idx="13625">
                  <c:v>22.244613333333334</c:v>
                </c:pt>
                <c:pt idx="13626">
                  <c:v>22.24545916666667</c:v>
                </c:pt>
                <c:pt idx="13627">
                  <c:v>22.246305277777779</c:v>
                </c:pt>
                <c:pt idx="13628">
                  <c:v>22.247151111111112</c:v>
                </c:pt>
                <c:pt idx="13629">
                  <c:v>22.248005277777779</c:v>
                </c:pt>
                <c:pt idx="13630">
                  <c:v>22.248851666666667</c:v>
                </c:pt>
                <c:pt idx="13631">
                  <c:v>22.249697500000003</c:v>
                </c:pt>
                <c:pt idx="13632">
                  <c:v>22.250543333333333</c:v>
                </c:pt>
                <c:pt idx="13633">
                  <c:v>22.251389444444445</c:v>
                </c:pt>
                <c:pt idx="13634">
                  <c:v>22.252235277777778</c:v>
                </c:pt>
                <c:pt idx="13635">
                  <c:v>22.253081388888891</c:v>
                </c:pt>
                <c:pt idx="13636">
                  <c:v>22.253927500000003</c:v>
                </c:pt>
                <c:pt idx="13637">
                  <c:v>22.254773333333333</c:v>
                </c:pt>
                <c:pt idx="13638">
                  <c:v>22.255622500000001</c:v>
                </c:pt>
                <c:pt idx="13639">
                  <c:v>22.256468333333334</c:v>
                </c:pt>
                <c:pt idx="13640">
                  <c:v>22.257314722222223</c:v>
                </c:pt>
                <c:pt idx="13641">
                  <c:v>22.258160555555556</c:v>
                </c:pt>
                <c:pt idx="13642">
                  <c:v>22.259013333333336</c:v>
                </c:pt>
                <c:pt idx="13643">
                  <c:v>22.259859166666669</c:v>
                </c:pt>
                <c:pt idx="13644">
                  <c:v>22.260705277777781</c:v>
                </c:pt>
                <c:pt idx="13645">
                  <c:v>22.26155111111111</c:v>
                </c:pt>
                <c:pt idx="13646">
                  <c:v>22.262397222222223</c:v>
                </c:pt>
                <c:pt idx="13647">
                  <c:v>22.263243333333335</c:v>
                </c:pt>
                <c:pt idx="13648">
                  <c:v>22.264089166666668</c:v>
                </c:pt>
                <c:pt idx="13649">
                  <c:v>22.264936944444443</c:v>
                </c:pt>
                <c:pt idx="13650">
                  <c:v>22.26578277777778</c:v>
                </c:pt>
                <c:pt idx="13651">
                  <c:v>22.266628611111113</c:v>
                </c:pt>
                <c:pt idx="13652">
                  <c:v>22.267474722222225</c:v>
                </c:pt>
                <c:pt idx="13653">
                  <c:v>22.268320555555555</c:v>
                </c:pt>
                <c:pt idx="13654">
                  <c:v>22.269166944444446</c:v>
                </c:pt>
                <c:pt idx="13655">
                  <c:v>22.270022500000003</c:v>
                </c:pt>
                <c:pt idx="13656">
                  <c:v>22.270868333333333</c:v>
                </c:pt>
                <c:pt idx="13657">
                  <c:v>22.271714722222221</c:v>
                </c:pt>
                <c:pt idx="13658">
                  <c:v>22.272560555555557</c:v>
                </c:pt>
                <c:pt idx="13659">
                  <c:v>22.27340638888889</c:v>
                </c:pt>
                <c:pt idx="13660">
                  <c:v>22.274252500000003</c:v>
                </c:pt>
                <c:pt idx="13661">
                  <c:v>22.275098333333332</c:v>
                </c:pt>
                <c:pt idx="13662">
                  <c:v>22.275944722222224</c:v>
                </c:pt>
                <c:pt idx="13663">
                  <c:v>22.276790555555557</c:v>
                </c:pt>
                <c:pt idx="13664">
                  <c:v>22.27763638888889</c:v>
                </c:pt>
                <c:pt idx="13665">
                  <c:v>22.278482500000003</c:v>
                </c:pt>
                <c:pt idx="13666">
                  <c:v>22.279328333333332</c:v>
                </c:pt>
                <c:pt idx="13667">
                  <c:v>22.280174444444448</c:v>
                </c:pt>
                <c:pt idx="13668">
                  <c:v>22.281026944444445</c:v>
                </c:pt>
                <c:pt idx="13669">
                  <c:v>22.281873333333337</c:v>
                </c:pt>
                <c:pt idx="13670">
                  <c:v>22.282720555555557</c:v>
                </c:pt>
                <c:pt idx="13671">
                  <c:v>22.283566666666665</c:v>
                </c:pt>
                <c:pt idx="13672">
                  <c:v>22.284415555555555</c:v>
                </c:pt>
                <c:pt idx="13673">
                  <c:v>22.285261944444446</c:v>
                </c:pt>
                <c:pt idx="13674">
                  <c:v>22.286107777777779</c:v>
                </c:pt>
                <c:pt idx="13675">
                  <c:v>22.286953611111112</c:v>
                </c:pt>
                <c:pt idx="13676">
                  <c:v>22.287799722222225</c:v>
                </c:pt>
                <c:pt idx="13677">
                  <c:v>22.288645833333334</c:v>
                </c:pt>
                <c:pt idx="13678">
                  <c:v>22.289491944444446</c:v>
                </c:pt>
                <c:pt idx="13679">
                  <c:v>22.290337777777779</c:v>
                </c:pt>
                <c:pt idx="13680">
                  <c:v>22.291183611111112</c:v>
                </c:pt>
                <c:pt idx="13681">
                  <c:v>22.292036388888889</c:v>
                </c:pt>
                <c:pt idx="13682">
                  <c:v>22.292882500000001</c:v>
                </c:pt>
                <c:pt idx="13683">
                  <c:v>22.293728611111113</c:v>
                </c:pt>
                <c:pt idx="13684">
                  <c:v>22.294574444444446</c:v>
                </c:pt>
                <c:pt idx="13685">
                  <c:v>22.295420555555559</c:v>
                </c:pt>
                <c:pt idx="13686">
                  <c:v>22.296266388888888</c:v>
                </c:pt>
                <c:pt idx="13687">
                  <c:v>22.297112500000001</c:v>
                </c:pt>
                <c:pt idx="13688">
                  <c:v>22.297958611111113</c:v>
                </c:pt>
                <c:pt idx="13689">
                  <c:v>22.298804444444446</c:v>
                </c:pt>
                <c:pt idx="13690">
                  <c:v>22.299655000000001</c:v>
                </c:pt>
                <c:pt idx="13691">
                  <c:v>22.300500833333334</c:v>
                </c:pt>
                <c:pt idx="13692">
                  <c:v>22.301347222222223</c:v>
                </c:pt>
                <c:pt idx="13693">
                  <c:v>22.302193055555556</c:v>
                </c:pt>
                <c:pt idx="13694">
                  <c:v>22.303045833333336</c:v>
                </c:pt>
                <c:pt idx="13695">
                  <c:v>22.303891944444445</c:v>
                </c:pt>
                <c:pt idx="13696">
                  <c:v>22.304737777777781</c:v>
                </c:pt>
                <c:pt idx="13697">
                  <c:v>22.305583611111111</c:v>
                </c:pt>
                <c:pt idx="13698">
                  <c:v>22.306429722222223</c:v>
                </c:pt>
                <c:pt idx="13699">
                  <c:v>22.307275833333335</c:v>
                </c:pt>
                <c:pt idx="13700">
                  <c:v>22.308121666666668</c:v>
                </c:pt>
                <c:pt idx="13701">
                  <c:v>22.308967777777781</c:v>
                </c:pt>
                <c:pt idx="13702">
                  <c:v>22.30981361111111</c:v>
                </c:pt>
                <c:pt idx="13703">
                  <c:v>22.310659722222223</c:v>
                </c:pt>
                <c:pt idx="13704">
                  <c:v>22.311505833333335</c:v>
                </c:pt>
                <c:pt idx="13705">
                  <c:v>22.312351666666668</c:v>
                </c:pt>
                <c:pt idx="13706">
                  <c:v>22.313197777777781</c:v>
                </c:pt>
                <c:pt idx="13707">
                  <c:v>22.314053611111113</c:v>
                </c:pt>
                <c:pt idx="13708">
                  <c:v>22.314899444444446</c:v>
                </c:pt>
                <c:pt idx="13709">
                  <c:v>22.315745555555559</c:v>
                </c:pt>
                <c:pt idx="13710">
                  <c:v>22.316591388888888</c:v>
                </c:pt>
                <c:pt idx="13711">
                  <c:v>22.317439166666666</c:v>
                </c:pt>
                <c:pt idx="13712">
                  <c:v>22.318285000000003</c:v>
                </c:pt>
                <c:pt idx="13713">
                  <c:v>22.319130833333332</c:v>
                </c:pt>
                <c:pt idx="13714">
                  <c:v>22.319977222222221</c:v>
                </c:pt>
                <c:pt idx="13715">
                  <c:v>22.320823055555557</c:v>
                </c:pt>
                <c:pt idx="13716">
                  <c:v>22.321669166666666</c:v>
                </c:pt>
                <c:pt idx="13717">
                  <c:v>22.322515000000003</c:v>
                </c:pt>
                <c:pt idx="13718">
                  <c:v>22.323361111111112</c:v>
                </c:pt>
                <c:pt idx="13719">
                  <c:v>22.324207222222224</c:v>
                </c:pt>
                <c:pt idx="13720">
                  <c:v>22.325060000000001</c:v>
                </c:pt>
                <c:pt idx="13721">
                  <c:v>22.325905833333337</c:v>
                </c:pt>
                <c:pt idx="13722">
                  <c:v>22.326751666666667</c:v>
                </c:pt>
                <c:pt idx="13723">
                  <c:v>22.327597777777779</c:v>
                </c:pt>
                <c:pt idx="13724">
                  <c:v>22.328443611111112</c:v>
                </c:pt>
                <c:pt idx="13725">
                  <c:v>22.329293055555556</c:v>
                </c:pt>
                <c:pt idx="13726">
                  <c:v>22.330138888888889</c:v>
                </c:pt>
                <c:pt idx="13727">
                  <c:v>22.330985000000002</c:v>
                </c:pt>
                <c:pt idx="13728">
                  <c:v>22.331830833333335</c:v>
                </c:pt>
                <c:pt idx="13729">
                  <c:v>22.332676666666668</c:v>
                </c:pt>
                <c:pt idx="13730">
                  <c:v>22.333523055555556</c:v>
                </c:pt>
                <c:pt idx="13731">
                  <c:v>22.334370277777779</c:v>
                </c:pt>
                <c:pt idx="13732">
                  <c:v>22.335216388888888</c:v>
                </c:pt>
                <c:pt idx="13733">
                  <c:v>22.336069166666668</c:v>
                </c:pt>
                <c:pt idx="13734">
                  <c:v>22.336915000000001</c:v>
                </c:pt>
                <c:pt idx="13735">
                  <c:v>22.337761111111114</c:v>
                </c:pt>
                <c:pt idx="13736">
                  <c:v>22.338607222222223</c:v>
                </c:pt>
                <c:pt idx="13737">
                  <c:v>22.339453055555559</c:v>
                </c:pt>
                <c:pt idx="13738">
                  <c:v>22.340298888888888</c:v>
                </c:pt>
                <c:pt idx="13739">
                  <c:v>22.341145277777777</c:v>
                </c:pt>
                <c:pt idx="13740">
                  <c:v>22.341991111111113</c:v>
                </c:pt>
                <c:pt idx="13741">
                  <c:v>22.342837222222222</c:v>
                </c:pt>
                <c:pt idx="13742">
                  <c:v>22.343686111111111</c:v>
                </c:pt>
                <c:pt idx="13743">
                  <c:v>22.344532222222224</c:v>
                </c:pt>
                <c:pt idx="13744">
                  <c:v>22.345378055555557</c:v>
                </c:pt>
                <c:pt idx="13745">
                  <c:v>22.346224166666666</c:v>
                </c:pt>
                <c:pt idx="13746">
                  <c:v>22.347076666666666</c:v>
                </c:pt>
                <c:pt idx="13747">
                  <c:v>22.347923055555555</c:v>
                </c:pt>
                <c:pt idx="13748">
                  <c:v>22.348768888888891</c:v>
                </c:pt>
                <c:pt idx="13749">
                  <c:v>22.349614722222224</c:v>
                </c:pt>
                <c:pt idx="13750">
                  <c:v>22.350460833333337</c:v>
                </c:pt>
                <c:pt idx="13751">
                  <c:v>22.351306666666666</c:v>
                </c:pt>
                <c:pt idx="13752">
                  <c:v>22.352153888888893</c:v>
                </c:pt>
                <c:pt idx="13753">
                  <c:v>22.353000000000002</c:v>
                </c:pt>
                <c:pt idx="13754">
                  <c:v>22.353845833333335</c:v>
                </c:pt>
                <c:pt idx="13755">
                  <c:v>22.354691944444447</c:v>
                </c:pt>
                <c:pt idx="13756">
                  <c:v>22.355537777777776</c:v>
                </c:pt>
                <c:pt idx="13757">
                  <c:v>22.356383888888892</c:v>
                </c:pt>
                <c:pt idx="13758">
                  <c:v>22.357230000000001</c:v>
                </c:pt>
                <c:pt idx="13759">
                  <c:v>22.358082777777781</c:v>
                </c:pt>
                <c:pt idx="13760">
                  <c:v>22.358931944444446</c:v>
                </c:pt>
                <c:pt idx="13761">
                  <c:v>22.359777777777779</c:v>
                </c:pt>
                <c:pt idx="13762">
                  <c:v>22.360623611111112</c:v>
                </c:pt>
                <c:pt idx="13763">
                  <c:v>22.361469722222225</c:v>
                </c:pt>
                <c:pt idx="13764">
                  <c:v>22.362315555555554</c:v>
                </c:pt>
                <c:pt idx="13765">
                  <c:v>22.36316166666667</c:v>
                </c:pt>
                <c:pt idx="13766">
                  <c:v>22.364007777777779</c:v>
                </c:pt>
                <c:pt idx="13767">
                  <c:v>22.364853611111112</c:v>
                </c:pt>
                <c:pt idx="13768">
                  <c:v>22.365699722222224</c:v>
                </c:pt>
                <c:pt idx="13769">
                  <c:v>22.366545555555557</c:v>
                </c:pt>
                <c:pt idx="13770">
                  <c:v>22.36739166666667</c:v>
                </c:pt>
                <c:pt idx="13771">
                  <c:v>22.368237777777779</c:v>
                </c:pt>
                <c:pt idx="13772">
                  <c:v>22.369091944444445</c:v>
                </c:pt>
                <c:pt idx="13773">
                  <c:v>22.369937777777778</c:v>
                </c:pt>
                <c:pt idx="13774">
                  <c:v>22.370783888888891</c:v>
                </c:pt>
                <c:pt idx="13775">
                  <c:v>22.371629722222224</c:v>
                </c:pt>
                <c:pt idx="13776">
                  <c:v>22.372475833333333</c:v>
                </c:pt>
                <c:pt idx="13777">
                  <c:v>22.373329166666668</c:v>
                </c:pt>
                <c:pt idx="13778">
                  <c:v>22.37417527777778</c:v>
                </c:pt>
                <c:pt idx="13779">
                  <c:v>22.37502111111111</c:v>
                </c:pt>
                <c:pt idx="13780">
                  <c:v>22.375866944444446</c:v>
                </c:pt>
                <c:pt idx="13781">
                  <c:v>22.376713333333335</c:v>
                </c:pt>
                <c:pt idx="13782">
                  <c:v>22.377559166666668</c:v>
                </c:pt>
                <c:pt idx="13783">
                  <c:v>22.37840527777778</c:v>
                </c:pt>
                <c:pt idx="13784">
                  <c:v>22.37925111111111</c:v>
                </c:pt>
                <c:pt idx="13785">
                  <c:v>22.38010388888889</c:v>
                </c:pt>
                <c:pt idx="13786">
                  <c:v>22.380949722222223</c:v>
                </c:pt>
                <c:pt idx="13787">
                  <c:v>22.381796111111115</c:v>
                </c:pt>
                <c:pt idx="13788">
                  <c:v>22.382641944444444</c:v>
                </c:pt>
                <c:pt idx="13789">
                  <c:v>22.383487777777781</c:v>
                </c:pt>
                <c:pt idx="13790">
                  <c:v>22.384333888888889</c:v>
                </c:pt>
                <c:pt idx="13791">
                  <c:v>22.385179722222226</c:v>
                </c:pt>
                <c:pt idx="13792">
                  <c:v>22.386025833333335</c:v>
                </c:pt>
                <c:pt idx="13793">
                  <c:v>22.386873333333334</c:v>
                </c:pt>
                <c:pt idx="13794">
                  <c:v>22.387719444444446</c:v>
                </c:pt>
                <c:pt idx="13795">
                  <c:v>22.388568333333332</c:v>
                </c:pt>
                <c:pt idx="13796">
                  <c:v>22.389414444444448</c:v>
                </c:pt>
                <c:pt idx="13797">
                  <c:v>22.390260555555557</c:v>
                </c:pt>
                <c:pt idx="13798">
                  <c:v>22.391113055555557</c:v>
                </c:pt>
                <c:pt idx="13799">
                  <c:v>22.391959166666666</c:v>
                </c:pt>
                <c:pt idx="13800">
                  <c:v>22.392805277777779</c:v>
                </c:pt>
                <c:pt idx="13801">
                  <c:v>22.393651111111112</c:v>
                </c:pt>
                <c:pt idx="13802">
                  <c:v>22.394496944444448</c:v>
                </c:pt>
                <c:pt idx="13803">
                  <c:v>22.395343333333336</c:v>
                </c:pt>
                <c:pt idx="13804">
                  <c:v>22.396189166666666</c:v>
                </c:pt>
                <c:pt idx="13805">
                  <c:v>22.397035277777778</c:v>
                </c:pt>
                <c:pt idx="13806">
                  <c:v>22.397881111111111</c:v>
                </c:pt>
                <c:pt idx="13807">
                  <c:v>22.398726944444448</c:v>
                </c:pt>
                <c:pt idx="13808">
                  <c:v>22.399573333333336</c:v>
                </c:pt>
                <c:pt idx="13809">
                  <c:v>22.400419166666666</c:v>
                </c:pt>
                <c:pt idx="13810">
                  <c:v>22.401265000000002</c:v>
                </c:pt>
                <c:pt idx="13811">
                  <c:v>22.402117777777779</c:v>
                </c:pt>
                <c:pt idx="13812">
                  <c:v>22.402966944444444</c:v>
                </c:pt>
                <c:pt idx="13813">
                  <c:v>22.403820833333334</c:v>
                </c:pt>
                <c:pt idx="13814">
                  <c:v>22.404666666666667</c:v>
                </c:pt>
                <c:pt idx="13815">
                  <c:v>22.40551277777778</c:v>
                </c:pt>
                <c:pt idx="13816">
                  <c:v>22.406358611111113</c:v>
                </c:pt>
                <c:pt idx="13817">
                  <c:v>22.407204722222225</c:v>
                </c:pt>
                <c:pt idx="13818">
                  <c:v>22.408050555555555</c:v>
                </c:pt>
                <c:pt idx="13819">
                  <c:v>22.408896666666667</c:v>
                </c:pt>
                <c:pt idx="13820">
                  <c:v>22.40974277777778</c:v>
                </c:pt>
                <c:pt idx="13821">
                  <c:v>22.410588611111113</c:v>
                </c:pt>
                <c:pt idx="13822">
                  <c:v>22.411434444444446</c:v>
                </c:pt>
                <c:pt idx="13823">
                  <c:v>22.412280833333334</c:v>
                </c:pt>
                <c:pt idx="13824">
                  <c:v>22.413133333333334</c:v>
                </c:pt>
                <c:pt idx="13825">
                  <c:v>22.413979444444443</c:v>
                </c:pt>
                <c:pt idx="13826">
                  <c:v>22.414825555555559</c:v>
                </c:pt>
                <c:pt idx="13827">
                  <c:v>22.415671388888889</c:v>
                </c:pt>
                <c:pt idx="13828">
                  <c:v>22.416517222222225</c:v>
                </c:pt>
                <c:pt idx="13829">
                  <c:v>22.417363333333334</c:v>
                </c:pt>
                <c:pt idx="13830">
                  <c:v>22.418212222222223</c:v>
                </c:pt>
                <c:pt idx="13831">
                  <c:v>22.419058611111112</c:v>
                </c:pt>
                <c:pt idx="13832">
                  <c:v>22.419904444444448</c:v>
                </c:pt>
                <c:pt idx="13833">
                  <c:v>22.420750555555557</c:v>
                </c:pt>
                <c:pt idx="13834">
                  <c:v>22.421597777777777</c:v>
                </c:pt>
                <c:pt idx="13835">
                  <c:v>22.422443888888893</c:v>
                </c:pt>
                <c:pt idx="13836">
                  <c:v>22.423290000000001</c:v>
                </c:pt>
                <c:pt idx="13837">
                  <c:v>22.424142777777782</c:v>
                </c:pt>
                <c:pt idx="13838">
                  <c:v>22.424988611111111</c:v>
                </c:pt>
                <c:pt idx="13839">
                  <c:v>22.425834444444448</c:v>
                </c:pt>
                <c:pt idx="13840">
                  <c:v>22.426680555555556</c:v>
                </c:pt>
                <c:pt idx="13841">
                  <c:v>22.427526666666665</c:v>
                </c:pt>
                <c:pt idx="13842">
                  <c:v>22.428372777777781</c:v>
                </c:pt>
                <c:pt idx="13843">
                  <c:v>22.429218611111111</c:v>
                </c:pt>
                <c:pt idx="13844">
                  <c:v>22.430064444444447</c:v>
                </c:pt>
                <c:pt idx="13845">
                  <c:v>22.430910555555556</c:v>
                </c:pt>
                <c:pt idx="13846">
                  <c:v>22.431756666666669</c:v>
                </c:pt>
                <c:pt idx="13847">
                  <c:v>22.432605833333334</c:v>
                </c:pt>
                <c:pt idx="13848">
                  <c:v>22.43345166666667</c:v>
                </c:pt>
                <c:pt idx="13849">
                  <c:v>22.434297777777779</c:v>
                </c:pt>
                <c:pt idx="13850">
                  <c:v>22.435150555555559</c:v>
                </c:pt>
                <c:pt idx="13851">
                  <c:v>22.435996388888888</c:v>
                </c:pt>
                <c:pt idx="13852">
                  <c:v>22.436842222222225</c:v>
                </c:pt>
                <c:pt idx="13853">
                  <c:v>22.437688611111113</c:v>
                </c:pt>
                <c:pt idx="13854">
                  <c:v>22.438535833333333</c:v>
                </c:pt>
                <c:pt idx="13855">
                  <c:v>22.439381944444445</c:v>
                </c:pt>
                <c:pt idx="13856">
                  <c:v>22.440227777777778</c:v>
                </c:pt>
                <c:pt idx="13857">
                  <c:v>22.441073888888891</c:v>
                </c:pt>
                <c:pt idx="13858">
                  <c:v>22.441920000000003</c:v>
                </c:pt>
                <c:pt idx="13859">
                  <c:v>22.442765833333333</c:v>
                </c:pt>
                <c:pt idx="13860">
                  <c:v>22.443611666666669</c:v>
                </c:pt>
                <c:pt idx="13861">
                  <c:v>22.444457777777778</c:v>
                </c:pt>
                <c:pt idx="13862">
                  <c:v>22.44530388888889</c:v>
                </c:pt>
                <c:pt idx="13863">
                  <c:v>22.446156388888888</c:v>
                </c:pt>
                <c:pt idx="13864">
                  <c:v>22.447005555555556</c:v>
                </c:pt>
                <c:pt idx="13865">
                  <c:v>22.447851666666669</c:v>
                </c:pt>
                <c:pt idx="13866">
                  <c:v>22.448697777777781</c:v>
                </c:pt>
                <c:pt idx="13867">
                  <c:v>22.44954361111111</c:v>
                </c:pt>
                <c:pt idx="13868">
                  <c:v>22.450389444444447</c:v>
                </c:pt>
                <c:pt idx="13869">
                  <c:v>22.451235555555556</c:v>
                </c:pt>
                <c:pt idx="13870">
                  <c:v>22.452081666666668</c:v>
                </c:pt>
                <c:pt idx="13871">
                  <c:v>22.452927500000001</c:v>
                </c:pt>
                <c:pt idx="13872">
                  <c:v>22.45377361111111</c:v>
                </c:pt>
                <c:pt idx="13873">
                  <c:v>22.454619444444447</c:v>
                </c:pt>
                <c:pt idx="13874">
                  <c:v>22.455465555555556</c:v>
                </c:pt>
                <c:pt idx="13875">
                  <c:v>22.456313055555555</c:v>
                </c:pt>
                <c:pt idx="13876">
                  <c:v>22.457165833333335</c:v>
                </c:pt>
                <c:pt idx="13877">
                  <c:v>22.458011666666668</c:v>
                </c:pt>
                <c:pt idx="13878">
                  <c:v>22.45885777777778</c:v>
                </c:pt>
                <c:pt idx="13879">
                  <c:v>22.459703611111113</c:v>
                </c:pt>
                <c:pt idx="13880">
                  <c:v>22.460550000000001</c:v>
                </c:pt>
                <c:pt idx="13881">
                  <c:v>22.461395833333334</c:v>
                </c:pt>
                <c:pt idx="13882">
                  <c:v>22.462245000000003</c:v>
                </c:pt>
                <c:pt idx="13883">
                  <c:v>22.463090833333332</c:v>
                </c:pt>
                <c:pt idx="13884">
                  <c:v>22.463936666666669</c:v>
                </c:pt>
                <c:pt idx="13885">
                  <c:v>22.464782777777778</c:v>
                </c:pt>
                <c:pt idx="13886">
                  <c:v>22.46562888888889</c:v>
                </c:pt>
                <c:pt idx="13887">
                  <c:v>22.466475000000003</c:v>
                </c:pt>
                <c:pt idx="13888">
                  <c:v>22.467320833333332</c:v>
                </c:pt>
                <c:pt idx="13889">
                  <c:v>22.468173611111112</c:v>
                </c:pt>
                <c:pt idx="13890">
                  <c:v>22.469019444444445</c:v>
                </c:pt>
                <c:pt idx="13891">
                  <c:v>22.469865555555558</c:v>
                </c:pt>
                <c:pt idx="13892">
                  <c:v>22.470711666666666</c:v>
                </c:pt>
                <c:pt idx="13893">
                  <c:v>22.471557500000003</c:v>
                </c:pt>
                <c:pt idx="13894">
                  <c:v>22.472403611111112</c:v>
                </c:pt>
                <c:pt idx="13895">
                  <c:v>22.473251111111111</c:v>
                </c:pt>
                <c:pt idx="13896">
                  <c:v>22.474097222222223</c:v>
                </c:pt>
                <c:pt idx="13897">
                  <c:v>22.474943055555556</c:v>
                </c:pt>
                <c:pt idx="13898">
                  <c:v>22.475788888888889</c:v>
                </c:pt>
                <c:pt idx="13899">
                  <c:v>22.476638055555554</c:v>
                </c:pt>
                <c:pt idx="13900">
                  <c:v>22.477483888888891</c:v>
                </c:pt>
                <c:pt idx="13901">
                  <c:v>22.47833</c:v>
                </c:pt>
                <c:pt idx="13902">
                  <c:v>22.47918277777778</c:v>
                </c:pt>
                <c:pt idx="13903">
                  <c:v>22.480028611111113</c:v>
                </c:pt>
                <c:pt idx="13904">
                  <c:v>22.480875000000001</c:v>
                </c:pt>
                <c:pt idx="13905">
                  <c:v>22.481720833333334</c:v>
                </c:pt>
                <c:pt idx="13906">
                  <c:v>22.482566666666667</c:v>
                </c:pt>
                <c:pt idx="13907">
                  <c:v>22.483412777777779</c:v>
                </c:pt>
                <c:pt idx="13908">
                  <c:v>22.484258611111112</c:v>
                </c:pt>
                <c:pt idx="13909">
                  <c:v>22.485104722222225</c:v>
                </c:pt>
                <c:pt idx="13910">
                  <c:v>22.485950833333334</c:v>
                </c:pt>
                <c:pt idx="13911">
                  <c:v>22.48679666666667</c:v>
                </c:pt>
                <c:pt idx="13912">
                  <c:v>22.487642777777779</c:v>
                </c:pt>
                <c:pt idx="13913">
                  <c:v>22.488488611111112</c:v>
                </c:pt>
                <c:pt idx="13914">
                  <c:v>22.489334722222225</c:v>
                </c:pt>
                <c:pt idx="13915">
                  <c:v>22.490187222222225</c:v>
                </c:pt>
                <c:pt idx="13916">
                  <c:v>22.491036666666666</c:v>
                </c:pt>
                <c:pt idx="13917">
                  <c:v>22.491885833333335</c:v>
                </c:pt>
                <c:pt idx="13918">
                  <c:v>22.492731666666668</c:v>
                </c:pt>
                <c:pt idx="13919">
                  <c:v>22.493577500000001</c:v>
                </c:pt>
                <c:pt idx="13920">
                  <c:v>22.494423611111113</c:v>
                </c:pt>
                <c:pt idx="13921">
                  <c:v>22.495269444444446</c:v>
                </c:pt>
                <c:pt idx="13922">
                  <c:v>22.496115555555555</c:v>
                </c:pt>
                <c:pt idx="13923">
                  <c:v>22.496961666666667</c:v>
                </c:pt>
                <c:pt idx="13924">
                  <c:v>22.4978075</c:v>
                </c:pt>
                <c:pt idx="13925">
                  <c:v>22.498653611111113</c:v>
                </c:pt>
                <c:pt idx="13926">
                  <c:v>22.499499444444446</c:v>
                </c:pt>
                <c:pt idx="13927">
                  <c:v>22.500345555555555</c:v>
                </c:pt>
                <c:pt idx="13928">
                  <c:v>22.501202777777777</c:v>
                </c:pt>
                <c:pt idx="13929">
                  <c:v>22.502048611111114</c:v>
                </c:pt>
                <c:pt idx="13930">
                  <c:v>22.502894444444443</c:v>
                </c:pt>
                <c:pt idx="13931">
                  <c:v>22.503740833333335</c:v>
                </c:pt>
                <c:pt idx="13932">
                  <c:v>22.504586666666668</c:v>
                </c:pt>
                <c:pt idx="13933">
                  <c:v>22.505432777777777</c:v>
                </c:pt>
                <c:pt idx="13934">
                  <c:v>22.506278611111114</c:v>
                </c:pt>
                <c:pt idx="13935">
                  <c:v>22.507127777777779</c:v>
                </c:pt>
                <c:pt idx="13936">
                  <c:v>22.507975277777781</c:v>
                </c:pt>
                <c:pt idx="13937">
                  <c:v>22.508821111111111</c:v>
                </c:pt>
                <c:pt idx="13938">
                  <c:v>22.509667222222223</c:v>
                </c:pt>
                <c:pt idx="13939">
                  <c:v>22.510513055555556</c:v>
                </c:pt>
                <c:pt idx="13940">
                  <c:v>22.511359444444444</c:v>
                </c:pt>
                <c:pt idx="13941">
                  <c:v>22.512211944444445</c:v>
                </c:pt>
                <c:pt idx="13942">
                  <c:v>22.513058055555558</c:v>
                </c:pt>
                <c:pt idx="13943">
                  <c:v>22.51390388888889</c:v>
                </c:pt>
                <c:pt idx="13944">
                  <c:v>22.514749999999999</c:v>
                </c:pt>
                <c:pt idx="13945">
                  <c:v>22.515595833333336</c:v>
                </c:pt>
                <c:pt idx="13946">
                  <c:v>22.516441666666665</c:v>
                </c:pt>
                <c:pt idx="13947">
                  <c:v>22.517288055555557</c:v>
                </c:pt>
                <c:pt idx="13948">
                  <c:v>22.51813388888889</c:v>
                </c:pt>
                <c:pt idx="13949">
                  <c:v>22.518979999999999</c:v>
                </c:pt>
                <c:pt idx="13950">
                  <c:v>22.519825833333336</c:v>
                </c:pt>
                <c:pt idx="13951">
                  <c:v>22.520671666666669</c:v>
                </c:pt>
                <c:pt idx="13952">
                  <c:v>22.521520833333334</c:v>
                </c:pt>
                <c:pt idx="13953">
                  <c:v>22.522366944444446</c:v>
                </c:pt>
                <c:pt idx="13954">
                  <c:v>22.523219444444443</c:v>
                </c:pt>
                <c:pt idx="13955">
                  <c:v>22.524072500000003</c:v>
                </c:pt>
                <c:pt idx="13956">
                  <c:v>22.524920000000002</c:v>
                </c:pt>
                <c:pt idx="13957">
                  <c:v>22.52576611111111</c:v>
                </c:pt>
                <c:pt idx="13958">
                  <c:v>22.526612222222223</c:v>
                </c:pt>
                <c:pt idx="13959">
                  <c:v>22.527458055555556</c:v>
                </c:pt>
                <c:pt idx="13960">
                  <c:v>22.528303888888892</c:v>
                </c:pt>
                <c:pt idx="13961">
                  <c:v>22.529150000000001</c:v>
                </c:pt>
                <c:pt idx="13962">
                  <c:v>22.52999611111111</c:v>
                </c:pt>
                <c:pt idx="13963">
                  <c:v>22.530841944444447</c:v>
                </c:pt>
                <c:pt idx="13964">
                  <c:v>22.531688055555556</c:v>
                </c:pt>
                <c:pt idx="13965">
                  <c:v>22.532533888888892</c:v>
                </c:pt>
                <c:pt idx="13966">
                  <c:v>22.533380277777781</c:v>
                </c:pt>
                <c:pt idx="13967">
                  <c:v>22.53422611111111</c:v>
                </c:pt>
                <c:pt idx="13968">
                  <c:v>22.535071944444447</c:v>
                </c:pt>
                <c:pt idx="13969">
                  <c:v>22.535928055555559</c:v>
                </c:pt>
                <c:pt idx="13970">
                  <c:v>22.536773888888888</c:v>
                </c:pt>
                <c:pt idx="13971">
                  <c:v>22.537619722222225</c:v>
                </c:pt>
                <c:pt idx="13972">
                  <c:v>22.538465833333333</c:v>
                </c:pt>
                <c:pt idx="13973">
                  <c:v>22.53931166666667</c:v>
                </c:pt>
                <c:pt idx="13974">
                  <c:v>22.540158055555558</c:v>
                </c:pt>
                <c:pt idx="13975">
                  <c:v>22.541003888888888</c:v>
                </c:pt>
                <c:pt idx="13976">
                  <c:v>22.541849722222224</c:v>
                </c:pt>
                <c:pt idx="13977">
                  <c:v>22.542697500000003</c:v>
                </c:pt>
                <c:pt idx="13978">
                  <c:v>22.543543333333332</c:v>
                </c:pt>
                <c:pt idx="13979">
                  <c:v>22.544389444444448</c:v>
                </c:pt>
                <c:pt idx="13980">
                  <c:v>22.545235277777778</c:v>
                </c:pt>
                <c:pt idx="13981">
                  <c:v>22.546081111111114</c:v>
                </c:pt>
                <c:pt idx="13982">
                  <c:v>22.546933888888891</c:v>
                </c:pt>
                <c:pt idx="13983">
                  <c:v>22.547780000000003</c:v>
                </c:pt>
                <c:pt idx="13984">
                  <c:v>22.548626111111112</c:v>
                </c:pt>
                <c:pt idx="13985">
                  <c:v>22.549471944444445</c:v>
                </c:pt>
                <c:pt idx="13986">
                  <c:v>22.55032111111111</c:v>
                </c:pt>
                <c:pt idx="13987">
                  <c:v>22.551166944444446</c:v>
                </c:pt>
                <c:pt idx="13988">
                  <c:v>22.552013055555555</c:v>
                </c:pt>
                <c:pt idx="13989">
                  <c:v>22.552859166666668</c:v>
                </c:pt>
                <c:pt idx="13990">
                  <c:v>22.55370527777778</c:v>
                </c:pt>
                <c:pt idx="13991">
                  <c:v>22.55455111111111</c:v>
                </c:pt>
                <c:pt idx="13992">
                  <c:v>22.555396944444446</c:v>
                </c:pt>
                <c:pt idx="13993">
                  <c:v>22.556243055555555</c:v>
                </c:pt>
                <c:pt idx="13994">
                  <c:v>22.557089166666668</c:v>
                </c:pt>
                <c:pt idx="13995">
                  <c:v>22.557941666666668</c:v>
                </c:pt>
                <c:pt idx="13996">
                  <c:v>22.558787777777781</c:v>
                </c:pt>
                <c:pt idx="13997">
                  <c:v>22.55963527777778</c:v>
                </c:pt>
                <c:pt idx="13998">
                  <c:v>22.560481111111113</c:v>
                </c:pt>
                <c:pt idx="13999">
                  <c:v>22.561327500000001</c:v>
                </c:pt>
                <c:pt idx="14000">
                  <c:v>22.562173333333334</c:v>
                </c:pt>
                <c:pt idx="14001">
                  <c:v>22.56301916666667</c:v>
                </c:pt>
                <c:pt idx="14002">
                  <c:v>22.563865277777779</c:v>
                </c:pt>
                <c:pt idx="14003">
                  <c:v>22.564711111111112</c:v>
                </c:pt>
                <c:pt idx="14004">
                  <c:v>22.565560277777777</c:v>
                </c:pt>
                <c:pt idx="14005">
                  <c:v>22.56640638888889</c:v>
                </c:pt>
                <c:pt idx="14006">
                  <c:v>22.567252500000002</c:v>
                </c:pt>
                <c:pt idx="14007">
                  <c:v>22.568098333333335</c:v>
                </c:pt>
                <c:pt idx="14008">
                  <c:v>22.568951111111112</c:v>
                </c:pt>
                <c:pt idx="14009">
                  <c:v>22.569796944444448</c:v>
                </c:pt>
                <c:pt idx="14010">
                  <c:v>22.570643055555557</c:v>
                </c:pt>
                <c:pt idx="14011">
                  <c:v>22.57148888888889</c:v>
                </c:pt>
                <c:pt idx="14012">
                  <c:v>22.572335000000002</c:v>
                </c:pt>
                <c:pt idx="14013">
                  <c:v>22.573181111111111</c:v>
                </c:pt>
                <c:pt idx="14014">
                  <c:v>22.574026944444448</c:v>
                </c:pt>
                <c:pt idx="14015">
                  <c:v>22.574873055555557</c:v>
                </c:pt>
                <c:pt idx="14016">
                  <c:v>22.575719166666666</c:v>
                </c:pt>
                <c:pt idx="14017">
                  <c:v>22.576565000000002</c:v>
                </c:pt>
                <c:pt idx="14018">
                  <c:v>22.577412500000001</c:v>
                </c:pt>
                <c:pt idx="14019">
                  <c:v>22.578258333333334</c:v>
                </c:pt>
                <c:pt idx="14020">
                  <c:v>22.579104722222223</c:v>
                </c:pt>
                <c:pt idx="14021">
                  <c:v>22.579960277777779</c:v>
                </c:pt>
                <c:pt idx="14022">
                  <c:v>22.580806111111112</c:v>
                </c:pt>
                <c:pt idx="14023">
                  <c:v>22.581652500000001</c:v>
                </c:pt>
                <c:pt idx="14024">
                  <c:v>22.582498333333334</c:v>
                </c:pt>
                <c:pt idx="14025">
                  <c:v>22.58334416666667</c:v>
                </c:pt>
                <c:pt idx="14026">
                  <c:v>22.584190277777779</c:v>
                </c:pt>
                <c:pt idx="14027">
                  <c:v>22.585036111111112</c:v>
                </c:pt>
                <c:pt idx="14028">
                  <c:v>22.5858825</c:v>
                </c:pt>
                <c:pt idx="14029">
                  <c:v>22.586728333333333</c:v>
                </c:pt>
                <c:pt idx="14030">
                  <c:v>22.58757416666667</c:v>
                </c:pt>
                <c:pt idx="14031">
                  <c:v>22.588420277777779</c:v>
                </c:pt>
                <c:pt idx="14032">
                  <c:v>22.589266111111112</c:v>
                </c:pt>
                <c:pt idx="14033">
                  <c:v>22.590112222222224</c:v>
                </c:pt>
                <c:pt idx="14034">
                  <c:v>22.590964722222225</c:v>
                </c:pt>
                <c:pt idx="14035">
                  <c:v>22.591811111111113</c:v>
                </c:pt>
                <c:pt idx="14036">
                  <c:v>22.592656944444446</c:v>
                </c:pt>
                <c:pt idx="14037">
                  <c:v>22.593503055555558</c:v>
                </c:pt>
                <c:pt idx="14038">
                  <c:v>22.594353333333334</c:v>
                </c:pt>
                <c:pt idx="14039">
                  <c:v>22.595199722222226</c:v>
                </c:pt>
                <c:pt idx="14040">
                  <c:v>22.596045555555555</c:v>
                </c:pt>
                <c:pt idx="14041">
                  <c:v>22.596891388888892</c:v>
                </c:pt>
                <c:pt idx="14042">
                  <c:v>22.597737500000001</c:v>
                </c:pt>
                <c:pt idx="14043">
                  <c:v>22.598583333333334</c:v>
                </c:pt>
                <c:pt idx="14044">
                  <c:v>22.599429722222226</c:v>
                </c:pt>
                <c:pt idx="14045">
                  <c:v>22.600275555555555</c:v>
                </c:pt>
                <c:pt idx="14046">
                  <c:v>22.601121388888892</c:v>
                </c:pt>
                <c:pt idx="14047">
                  <c:v>22.601974166666668</c:v>
                </c:pt>
                <c:pt idx="14048">
                  <c:v>22.602820277777781</c:v>
                </c:pt>
                <c:pt idx="14049">
                  <c:v>22.60366611111111</c:v>
                </c:pt>
                <c:pt idx="14050">
                  <c:v>22.604511944444447</c:v>
                </c:pt>
                <c:pt idx="14051">
                  <c:v>22.605358333333335</c:v>
                </c:pt>
                <c:pt idx="14052">
                  <c:v>22.606204166666668</c:v>
                </c:pt>
                <c:pt idx="14053">
                  <c:v>22.60705027777778</c:v>
                </c:pt>
                <c:pt idx="14054">
                  <c:v>22.60789611111111</c:v>
                </c:pt>
                <c:pt idx="14055">
                  <c:v>22.608742222222226</c:v>
                </c:pt>
                <c:pt idx="14056">
                  <c:v>22.609591388888891</c:v>
                </c:pt>
                <c:pt idx="14057">
                  <c:v>22.610437222222224</c:v>
                </c:pt>
                <c:pt idx="14058">
                  <c:v>22.611283333333333</c:v>
                </c:pt>
                <c:pt idx="14059">
                  <c:v>22.612130833333335</c:v>
                </c:pt>
                <c:pt idx="14060">
                  <c:v>22.612983333333332</c:v>
                </c:pt>
                <c:pt idx="14061">
                  <c:v>22.613829444444445</c:v>
                </c:pt>
                <c:pt idx="14062">
                  <c:v>22.614675555555557</c:v>
                </c:pt>
                <c:pt idx="14063">
                  <c:v>22.61552138888889</c:v>
                </c:pt>
                <c:pt idx="14064">
                  <c:v>22.616367500000003</c:v>
                </c:pt>
                <c:pt idx="14065">
                  <c:v>22.617213333333332</c:v>
                </c:pt>
                <c:pt idx="14066">
                  <c:v>22.618059166666669</c:v>
                </c:pt>
                <c:pt idx="14067">
                  <c:v>22.618905555555557</c:v>
                </c:pt>
                <c:pt idx="14068">
                  <c:v>22.61975138888889</c:v>
                </c:pt>
                <c:pt idx="14069">
                  <c:v>22.620597500000002</c:v>
                </c:pt>
                <c:pt idx="14070">
                  <c:v>22.621443333333335</c:v>
                </c:pt>
                <c:pt idx="14071">
                  <c:v>22.622289166666668</c:v>
                </c:pt>
                <c:pt idx="14072">
                  <c:v>22.623135555555557</c:v>
                </c:pt>
                <c:pt idx="14073">
                  <c:v>22.62399111111111</c:v>
                </c:pt>
                <c:pt idx="14074">
                  <c:v>22.624836944444446</c:v>
                </c:pt>
                <c:pt idx="14075">
                  <c:v>22.625683333333335</c:v>
                </c:pt>
                <c:pt idx="14076">
                  <c:v>22.626529166666668</c:v>
                </c:pt>
                <c:pt idx="14077">
                  <c:v>22.627375000000001</c:v>
                </c:pt>
                <c:pt idx="14078">
                  <c:v>22.628221111111113</c:v>
                </c:pt>
                <c:pt idx="14079">
                  <c:v>22.629068611111112</c:v>
                </c:pt>
                <c:pt idx="14080">
                  <c:v>22.629914722222225</c:v>
                </c:pt>
                <c:pt idx="14081">
                  <c:v>22.630760555555558</c:v>
                </c:pt>
                <c:pt idx="14082">
                  <c:v>22.631606388888891</c:v>
                </c:pt>
                <c:pt idx="14083">
                  <c:v>22.632452777777779</c:v>
                </c:pt>
                <c:pt idx="14084">
                  <c:v>22.633298611111112</c:v>
                </c:pt>
                <c:pt idx="14085">
                  <c:v>22.634144722222224</c:v>
                </c:pt>
                <c:pt idx="14086">
                  <c:v>22.635001666666668</c:v>
                </c:pt>
                <c:pt idx="14087">
                  <c:v>22.635847500000001</c:v>
                </c:pt>
                <c:pt idx="14088">
                  <c:v>22.636693888888892</c:v>
                </c:pt>
                <c:pt idx="14089">
                  <c:v>22.637539722222222</c:v>
                </c:pt>
                <c:pt idx="14090">
                  <c:v>22.638385555555558</c:v>
                </c:pt>
                <c:pt idx="14091">
                  <c:v>22.639234722222223</c:v>
                </c:pt>
                <c:pt idx="14092">
                  <c:v>22.640080833333336</c:v>
                </c:pt>
                <c:pt idx="14093">
                  <c:v>22.640926944444445</c:v>
                </c:pt>
                <c:pt idx="14094">
                  <c:v>22.641772777777781</c:v>
                </c:pt>
                <c:pt idx="14095">
                  <c:v>22.64261888888889</c:v>
                </c:pt>
                <c:pt idx="14096">
                  <c:v>22.643464722222223</c:v>
                </c:pt>
                <c:pt idx="14097">
                  <c:v>22.644310555555556</c:v>
                </c:pt>
                <c:pt idx="14098">
                  <c:v>22.645156944444444</c:v>
                </c:pt>
                <c:pt idx="14099">
                  <c:v>22.646009444444445</c:v>
                </c:pt>
                <c:pt idx="14100">
                  <c:v>22.646856944444444</c:v>
                </c:pt>
                <c:pt idx="14101">
                  <c:v>22.647703055555557</c:v>
                </c:pt>
                <c:pt idx="14102">
                  <c:v>22.64854888888889</c:v>
                </c:pt>
                <c:pt idx="14103">
                  <c:v>22.649395000000002</c:v>
                </c:pt>
                <c:pt idx="14104">
                  <c:v>22.650241111111114</c:v>
                </c:pt>
                <c:pt idx="14105">
                  <c:v>22.651086944444444</c:v>
                </c:pt>
                <c:pt idx="14106">
                  <c:v>22.651933055555556</c:v>
                </c:pt>
                <c:pt idx="14107">
                  <c:v>22.652778888888889</c:v>
                </c:pt>
                <c:pt idx="14108">
                  <c:v>22.653628055555558</c:v>
                </c:pt>
                <c:pt idx="14109">
                  <c:v>22.654473888888891</c:v>
                </c:pt>
                <c:pt idx="14110">
                  <c:v>22.655320000000003</c:v>
                </c:pt>
                <c:pt idx="14111">
                  <c:v>22.656166111111112</c:v>
                </c:pt>
                <c:pt idx="14112">
                  <c:v>22.657018888888892</c:v>
                </c:pt>
                <c:pt idx="14113">
                  <c:v>22.657864722222222</c:v>
                </c:pt>
                <c:pt idx="14114">
                  <c:v>22.658710555555558</c:v>
                </c:pt>
                <c:pt idx="14115">
                  <c:v>22.659556666666667</c:v>
                </c:pt>
                <c:pt idx="14116">
                  <c:v>22.660402777777779</c:v>
                </c:pt>
                <c:pt idx="14117">
                  <c:v>22.661248888888892</c:v>
                </c:pt>
                <c:pt idx="14118">
                  <c:v>22.662094722222221</c:v>
                </c:pt>
                <c:pt idx="14119">
                  <c:v>22.662940555555558</c:v>
                </c:pt>
                <c:pt idx="14120">
                  <c:v>22.663788333333336</c:v>
                </c:pt>
                <c:pt idx="14121">
                  <c:v>22.664634166666666</c:v>
                </c:pt>
                <c:pt idx="14122">
                  <c:v>22.665480277777778</c:v>
                </c:pt>
                <c:pt idx="14123">
                  <c:v>22.666326111111111</c:v>
                </c:pt>
                <c:pt idx="14124">
                  <c:v>22.667171944444448</c:v>
                </c:pt>
                <c:pt idx="14125">
                  <c:v>22.668028055555556</c:v>
                </c:pt>
                <c:pt idx="14126">
                  <c:v>22.668873888888889</c:v>
                </c:pt>
                <c:pt idx="14127">
                  <c:v>22.669719722222226</c:v>
                </c:pt>
                <c:pt idx="14128">
                  <c:v>22.670566111111114</c:v>
                </c:pt>
                <c:pt idx="14129">
                  <c:v>22.671411944444444</c:v>
                </c:pt>
                <c:pt idx="14130">
                  <c:v>22.67225777777778</c:v>
                </c:pt>
                <c:pt idx="14131">
                  <c:v>22.673103888888889</c:v>
                </c:pt>
                <c:pt idx="14132">
                  <c:v>22.673950000000001</c:v>
                </c:pt>
                <c:pt idx="14133">
                  <c:v>22.674796111111114</c:v>
                </c:pt>
                <c:pt idx="14134">
                  <c:v>22.675641944444443</c:v>
                </c:pt>
                <c:pt idx="14135">
                  <c:v>22.67648777777778</c:v>
                </c:pt>
                <c:pt idx="14136">
                  <c:v>22.677333888888889</c:v>
                </c:pt>
                <c:pt idx="14137">
                  <c:v>22.678180000000001</c:v>
                </c:pt>
                <c:pt idx="14138">
                  <c:v>22.679032777777778</c:v>
                </c:pt>
                <c:pt idx="14139">
                  <c:v>22.679878611111114</c:v>
                </c:pt>
                <c:pt idx="14140">
                  <c:v>22.680724722222223</c:v>
                </c:pt>
                <c:pt idx="14141">
                  <c:v>22.681572222222222</c:v>
                </c:pt>
                <c:pt idx="14142">
                  <c:v>22.682418333333334</c:v>
                </c:pt>
                <c:pt idx="14143">
                  <c:v>22.683267222222224</c:v>
                </c:pt>
                <c:pt idx="14144">
                  <c:v>22.684113333333336</c:v>
                </c:pt>
                <c:pt idx="14145">
                  <c:v>22.684959166666665</c:v>
                </c:pt>
                <c:pt idx="14146">
                  <c:v>22.685805277777781</c:v>
                </c:pt>
                <c:pt idx="14147">
                  <c:v>22.68665138888889</c:v>
                </c:pt>
                <c:pt idx="14148">
                  <c:v>22.687497222222223</c:v>
                </c:pt>
                <c:pt idx="14149">
                  <c:v>22.688343333333336</c:v>
                </c:pt>
                <c:pt idx="14150">
                  <c:v>22.689189166666665</c:v>
                </c:pt>
                <c:pt idx="14151">
                  <c:v>22.690041944444445</c:v>
                </c:pt>
                <c:pt idx="14152">
                  <c:v>22.690887777777778</c:v>
                </c:pt>
                <c:pt idx="14153">
                  <c:v>22.691733888888891</c:v>
                </c:pt>
                <c:pt idx="14154">
                  <c:v>22.69258</c:v>
                </c:pt>
                <c:pt idx="14155">
                  <c:v>22.693426111111112</c:v>
                </c:pt>
                <c:pt idx="14156">
                  <c:v>22.694271944444445</c:v>
                </c:pt>
                <c:pt idx="14157">
                  <c:v>22.695117777777781</c:v>
                </c:pt>
                <c:pt idx="14158">
                  <c:v>22.69596388888889</c:v>
                </c:pt>
                <c:pt idx="14159">
                  <c:v>22.696809999999999</c:v>
                </c:pt>
                <c:pt idx="14160">
                  <c:v>22.697655833333336</c:v>
                </c:pt>
                <c:pt idx="14161">
                  <c:v>22.698506388888891</c:v>
                </c:pt>
                <c:pt idx="14162">
                  <c:v>22.699352500000003</c:v>
                </c:pt>
                <c:pt idx="14163">
                  <c:v>22.700198333333333</c:v>
                </c:pt>
                <c:pt idx="14164">
                  <c:v>22.701051111111113</c:v>
                </c:pt>
                <c:pt idx="14165">
                  <c:v>22.701896944444446</c:v>
                </c:pt>
                <c:pt idx="14166">
                  <c:v>22.702743333333334</c:v>
                </c:pt>
                <c:pt idx="14167">
                  <c:v>22.703589166666667</c:v>
                </c:pt>
                <c:pt idx="14168">
                  <c:v>22.704435000000004</c:v>
                </c:pt>
                <c:pt idx="14169">
                  <c:v>22.705281111111113</c:v>
                </c:pt>
                <c:pt idx="14170">
                  <c:v>22.706126944444446</c:v>
                </c:pt>
                <c:pt idx="14171">
                  <c:v>22.706973333333334</c:v>
                </c:pt>
                <c:pt idx="14172">
                  <c:v>22.707819166666667</c:v>
                </c:pt>
                <c:pt idx="14173">
                  <c:v>22.708665000000003</c:v>
                </c:pt>
                <c:pt idx="14174">
                  <c:v>22.709511111111112</c:v>
                </c:pt>
                <c:pt idx="14175">
                  <c:v>22.710357222222221</c:v>
                </c:pt>
                <c:pt idx="14176">
                  <c:v>22.711203055555558</c:v>
                </c:pt>
                <c:pt idx="14177">
                  <c:v>22.712055833333334</c:v>
                </c:pt>
                <c:pt idx="14178">
                  <c:v>22.712904999999999</c:v>
                </c:pt>
                <c:pt idx="14179">
                  <c:v>22.713750833333336</c:v>
                </c:pt>
                <c:pt idx="14180">
                  <c:v>22.714596944444445</c:v>
                </c:pt>
                <c:pt idx="14181">
                  <c:v>22.715442777777781</c:v>
                </c:pt>
                <c:pt idx="14182">
                  <c:v>22.716290555555556</c:v>
                </c:pt>
                <c:pt idx="14183">
                  <c:v>22.717136388888889</c:v>
                </c:pt>
                <c:pt idx="14184">
                  <c:v>22.717982222222226</c:v>
                </c:pt>
                <c:pt idx="14185">
                  <c:v>22.718828333333335</c:v>
                </c:pt>
                <c:pt idx="14186">
                  <c:v>22.719674444444443</c:v>
                </c:pt>
                <c:pt idx="14187">
                  <c:v>22.720520555555559</c:v>
                </c:pt>
                <c:pt idx="14188">
                  <c:v>22.721366388888889</c:v>
                </c:pt>
                <c:pt idx="14189">
                  <c:v>22.722212222222225</c:v>
                </c:pt>
                <c:pt idx="14190">
                  <c:v>22.723065000000002</c:v>
                </c:pt>
                <c:pt idx="14191">
                  <c:v>22.723911111111114</c:v>
                </c:pt>
                <c:pt idx="14192">
                  <c:v>22.724756944444444</c:v>
                </c:pt>
                <c:pt idx="14193">
                  <c:v>22.725603055555556</c:v>
                </c:pt>
                <c:pt idx="14194">
                  <c:v>22.726449166666669</c:v>
                </c:pt>
                <c:pt idx="14195">
                  <c:v>22.727298055555558</c:v>
                </c:pt>
                <c:pt idx="14196">
                  <c:v>22.728144166666667</c:v>
                </c:pt>
                <c:pt idx="14197">
                  <c:v>22.728990000000003</c:v>
                </c:pt>
                <c:pt idx="14198">
                  <c:v>22.729836111111112</c:v>
                </c:pt>
                <c:pt idx="14199">
                  <c:v>22.730682222222221</c:v>
                </c:pt>
                <c:pt idx="14200">
                  <c:v>22.731528055555557</c:v>
                </c:pt>
                <c:pt idx="14201">
                  <c:v>22.732374166666666</c:v>
                </c:pt>
                <c:pt idx="14202">
                  <c:v>22.733221666666665</c:v>
                </c:pt>
                <c:pt idx="14203">
                  <c:v>22.734074166666666</c:v>
                </c:pt>
                <c:pt idx="14204">
                  <c:v>22.734920555555554</c:v>
                </c:pt>
                <c:pt idx="14205">
                  <c:v>22.735766388888891</c:v>
                </c:pt>
                <c:pt idx="14206">
                  <c:v>22.736612222222224</c:v>
                </c:pt>
                <c:pt idx="14207">
                  <c:v>22.737458333333336</c:v>
                </c:pt>
                <c:pt idx="14208">
                  <c:v>22.738304166666666</c:v>
                </c:pt>
                <c:pt idx="14209">
                  <c:v>22.739150555555558</c:v>
                </c:pt>
                <c:pt idx="14210">
                  <c:v>22.739996388888891</c:v>
                </c:pt>
                <c:pt idx="14211">
                  <c:v>22.740842222222224</c:v>
                </c:pt>
                <c:pt idx="14212">
                  <c:v>22.741688333333336</c:v>
                </c:pt>
                <c:pt idx="14213">
                  <c:v>22.742537222222225</c:v>
                </c:pt>
                <c:pt idx="14214">
                  <c:v>22.743383333333334</c:v>
                </c:pt>
                <c:pt idx="14215">
                  <c:v>22.744229444444446</c:v>
                </c:pt>
                <c:pt idx="14216">
                  <c:v>22.745082222222223</c:v>
                </c:pt>
                <c:pt idx="14217">
                  <c:v>22.745928055555556</c:v>
                </c:pt>
                <c:pt idx="14218">
                  <c:v>22.746774166666668</c:v>
                </c:pt>
                <c:pt idx="14219">
                  <c:v>22.747620000000001</c:v>
                </c:pt>
                <c:pt idx="14220">
                  <c:v>22.748466111111114</c:v>
                </c:pt>
                <c:pt idx="14221">
                  <c:v>22.749312222222223</c:v>
                </c:pt>
                <c:pt idx="14222">
                  <c:v>22.750158055555559</c:v>
                </c:pt>
                <c:pt idx="14223">
                  <c:v>22.751005833333334</c:v>
                </c:pt>
                <c:pt idx="14224">
                  <c:v>22.751851666666667</c:v>
                </c:pt>
                <c:pt idx="14225">
                  <c:v>22.752697777777779</c:v>
                </c:pt>
                <c:pt idx="14226">
                  <c:v>22.753543611111112</c:v>
                </c:pt>
                <c:pt idx="14227">
                  <c:v>22.754389444444445</c:v>
                </c:pt>
                <c:pt idx="14228">
                  <c:v>22.755235555555558</c:v>
                </c:pt>
                <c:pt idx="14229">
                  <c:v>22.756088333333334</c:v>
                </c:pt>
                <c:pt idx="14230">
                  <c:v>22.756937222222223</c:v>
                </c:pt>
                <c:pt idx="14231">
                  <c:v>22.757783333333336</c:v>
                </c:pt>
                <c:pt idx="14232">
                  <c:v>22.758629444444445</c:v>
                </c:pt>
                <c:pt idx="14233">
                  <c:v>22.759475277777781</c:v>
                </c:pt>
                <c:pt idx="14234">
                  <c:v>22.76032138888889</c:v>
                </c:pt>
                <c:pt idx="14235">
                  <c:v>22.761167222222223</c:v>
                </c:pt>
                <c:pt idx="14236">
                  <c:v>22.762013333333336</c:v>
                </c:pt>
                <c:pt idx="14237">
                  <c:v>22.762859444444445</c:v>
                </c:pt>
                <c:pt idx="14238">
                  <c:v>22.763705277777781</c:v>
                </c:pt>
                <c:pt idx="14239">
                  <c:v>22.76455138888889</c:v>
                </c:pt>
                <c:pt idx="14240">
                  <c:v>22.765397222222223</c:v>
                </c:pt>
                <c:pt idx="14241">
                  <c:v>22.766243055555556</c:v>
                </c:pt>
                <c:pt idx="14242">
                  <c:v>22.767100555555558</c:v>
                </c:pt>
                <c:pt idx="14243">
                  <c:v>22.767947777777778</c:v>
                </c:pt>
                <c:pt idx="14244">
                  <c:v>22.76879388888889</c:v>
                </c:pt>
                <c:pt idx="14245">
                  <c:v>22.769640000000003</c:v>
                </c:pt>
                <c:pt idx="14246">
                  <c:v>22.770485833333332</c:v>
                </c:pt>
                <c:pt idx="14247">
                  <c:v>22.771335000000001</c:v>
                </c:pt>
                <c:pt idx="14248">
                  <c:v>22.772180833333337</c:v>
                </c:pt>
                <c:pt idx="14249">
                  <c:v>22.773026944444446</c:v>
                </c:pt>
                <c:pt idx="14250">
                  <c:v>22.773873055555555</c:v>
                </c:pt>
                <c:pt idx="14251">
                  <c:v>22.774719166666667</c:v>
                </c:pt>
                <c:pt idx="14252">
                  <c:v>22.775565</c:v>
                </c:pt>
                <c:pt idx="14253">
                  <c:v>22.776410833333337</c:v>
                </c:pt>
                <c:pt idx="14254">
                  <c:v>22.777257222222225</c:v>
                </c:pt>
                <c:pt idx="14255">
                  <c:v>22.778109722222226</c:v>
                </c:pt>
                <c:pt idx="14256">
                  <c:v>22.778955833333335</c:v>
                </c:pt>
                <c:pt idx="14257">
                  <c:v>22.779801666666668</c:v>
                </c:pt>
                <c:pt idx="14258">
                  <c:v>22.78064777777778</c:v>
                </c:pt>
                <c:pt idx="14259">
                  <c:v>22.781493611111113</c:v>
                </c:pt>
                <c:pt idx="14260">
                  <c:v>22.782339722222225</c:v>
                </c:pt>
                <c:pt idx="14261">
                  <c:v>22.783185833333334</c:v>
                </c:pt>
                <c:pt idx="14262">
                  <c:v>22.784031666666667</c:v>
                </c:pt>
                <c:pt idx="14263">
                  <c:v>22.78487777777778</c:v>
                </c:pt>
                <c:pt idx="14264">
                  <c:v>22.785725277777779</c:v>
                </c:pt>
                <c:pt idx="14265">
                  <c:v>22.786574444444447</c:v>
                </c:pt>
                <c:pt idx="14266">
                  <c:v>22.787420277777777</c:v>
                </c:pt>
                <c:pt idx="14267">
                  <c:v>22.788266388888889</c:v>
                </c:pt>
                <c:pt idx="14268">
                  <c:v>22.789119166666666</c:v>
                </c:pt>
                <c:pt idx="14269">
                  <c:v>22.789965000000002</c:v>
                </c:pt>
                <c:pt idx="14270">
                  <c:v>22.790810833333335</c:v>
                </c:pt>
                <c:pt idx="14271">
                  <c:v>22.791657222222224</c:v>
                </c:pt>
                <c:pt idx="14272">
                  <c:v>22.792503055555557</c:v>
                </c:pt>
                <c:pt idx="14273">
                  <c:v>22.793349166666665</c:v>
                </c:pt>
                <c:pt idx="14274">
                  <c:v>22.794195000000002</c:v>
                </c:pt>
                <c:pt idx="14275">
                  <c:v>22.795040833333335</c:v>
                </c:pt>
                <c:pt idx="14276">
                  <c:v>22.795887222222223</c:v>
                </c:pt>
                <c:pt idx="14277">
                  <c:v>22.796733055555556</c:v>
                </c:pt>
                <c:pt idx="14278">
                  <c:v>22.797578888888889</c:v>
                </c:pt>
                <c:pt idx="14279">
                  <c:v>22.798425000000002</c:v>
                </c:pt>
                <c:pt idx="14280">
                  <c:v>22.799270833333335</c:v>
                </c:pt>
                <c:pt idx="14281">
                  <c:v>22.800123611111111</c:v>
                </c:pt>
                <c:pt idx="14282">
                  <c:v>22.80097277777778</c:v>
                </c:pt>
                <c:pt idx="14283">
                  <c:v>22.801818611111113</c:v>
                </c:pt>
                <c:pt idx="14284">
                  <c:v>22.802666388888888</c:v>
                </c:pt>
                <c:pt idx="14285">
                  <c:v>22.803512222222224</c:v>
                </c:pt>
                <c:pt idx="14286">
                  <c:v>22.804358055555557</c:v>
                </c:pt>
                <c:pt idx="14287">
                  <c:v>22.805204444444445</c:v>
                </c:pt>
                <c:pt idx="14288">
                  <c:v>22.806050277777778</c:v>
                </c:pt>
                <c:pt idx="14289">
                  <c:v>22.806896388888891</c:v>
                </c:pt>
                <c:pt idx="14290">
                  <c:v>22.807742222222224</c:v>
                </c:pt>
                <c:pt idx="14291">
                  <c:v>22.808588055555557</c:v>
                </c:pt>
                <c:pt idx="14292">
                  <c:v>22.809434444444445</c:v>
                </c:pt>
                <c:pt idx="14293">
                  <c:v>22.810280277777778</c:v>
                </c:pt>
                <c:pt idx="14294">
                  <c:v>22.811133055555558</c:v>
                </c:pt>
                <c:pt idx="14295">
                  <c:v>22.811978888888888</c:v>
                </c:pt>
                <c:pt idx="14296">
                  <c:v>22.812825000000004</c:v>
                </c:pt>
                <c:pt idx="14297">
                  <c:v>22.813670833333333</c:v>
                </c:pt>
                <c:pt idx="14298">
                  <c:v>22.814517222222221</c:v>
                </c:pt>
                <c:pt idx="14299">
                  <c:v>22.815363055555558</c:v>
                </c:pt>
                <c:pt idx="14300">
                  <c:v>22.816212222222223</c:v>
                </c:pt>
                <c:pt idx="14301">
                  <c:v>22.817058055555556</c:v>
                </c:pt>
                <c:pt idx="14302">
                  <c:v>22.817903888888893</c:v>
                </c:pt>
                <c:pt idx="14303">
                  <c:v>22.818750277777781</c:v>
                </c:pt>
                <c:pt idx="14304">
                  <c:v>22.81959611111111</c:v>
                </c:pt>
                <c:pt idx="14305">
                  <c:v>22.820450000000001</c:v>
                </c:pt>
                <c:pt idx="14306">
                  <c:v>22.82129611111111</c:v>
                </c:pt>
                <c:pt idx="14307">
                  <c:v>22.822148333333335</c:v>
                </c:pt>
                <c:pt idx="14308">
                  <c:v>22.822994722222223</c:v>
                </c:pt>
                <c:pt idx="14309">
                  <c:v>22.823840555555556</c:v>
                </c:pt>
                <c:pt idx="14310">
                  <c:v>22.824686666666668</c:v>
                </c:pt>
                <c:pt idx="14311">
                  <c:v>22.825532500000001</c:v>
                </c:pt>
                <c:pt idx="14312">
                  <c:v>22.826378333333334</c:v>
                </c:pt>
                <c:pt idx="14313">
                  <c:v>22.827224722222223</c:v>
                </c:pt>
                <c:pt idx="14314">
                  <c:v>22.828070555555556</c:v>
                </c:pt>
                <c:pt idx="14315">
                  <c:v>22.828916666666668</c:v>
                </c:pt>
                <c:pt idx="14316">
                  <c:v>22.829762500000001</c:v>
                </c:pt>
                <c:pt idx="14317">
                  <c:v>22.83061166666667</c:v>
                </c:pt>
                <c:pt idx="14318">
                  <c:v>22.831457499999999</c:v>
                </c:pt>
                <c:pt idx="14319">
                  <c:v>22.832303611111112</c:v>
                </c:pt>
                <c:pt idx="14320">
                  <c:v>22.833156111111112</c:v>
                </c:pt>
                <c:pt idx="14321">
                  <c:v>22.8340025</c:v>
                </c:pt>
                <c:pt idx="14322">
                  <c:v>22.834848333333333</c:v>
                </c:pt>
                <c:pt idx="14323">
                  <c:v>22.83569416666667</c:v>
                </c:pt>
                <c:pt idx="14324">
                  <c:v>22.836540277777779</c:v>
                </c:pt>
                <c:pt idx="14325">
                  <c:v>22.837387777777778</c:v>
                </c:pt>
                <c:pt idx="14326">
                  <c:v>22.83823388888889</c:v>
                </c:pt>
                <c:pt idx="14327">
                  <c:v>22.839079722222223</c:v>
                </c:pt>
                <c:pt idx="14328">
                  <c:v>22.839925833333332</c:v>
                </c:pt>
                <c:pt idx="14329">
                  <c:v>22.840771944444448</c:v>
                </c:pt>
                <c:pt idx="14330">
                  <c:v>22.841617777777778</c:v>
                </c:pt>
                <c:pt idx="14331">
                  <c:v>22.84246388888889</c:v>
                </c:pt>
                <c:pt idx="14332">
                  <c:v>22.843309722222223</c:v>
                </c:pt>
                <c:pt idx="14333">
                  <c:v>22.844162500000003</c:v>
                </c:pt>
                <c:pt idx="14334">
                  <c:v>22.845011666666668</c:v>
                </c:pt>
                <c:pt idx="14335">
                  <c:v>22.84585777777778</c:v>
                </c:pt>
                <c:pt idx="14336">
                  <c:v>22.84670361111111</c:v>
                </c:pt>
                <c:pt idx="14337">
                  <c:v>22.847549722222226</c:v>
                </c:pt>
                <c:pt idx="14338">
                  <c:v>22.848395555555555</c:v>
                </c:pt>
                <c:pt idx="14339">
                  <c:v>22.849241388888892</c:v>
                </c:pt>
                <c:pt idx="14340">
                  <c:v>22.85008777777778</c:v>
                </c:pt>
                <c:pt idx="14341">
                  <c:v>22.85093361111111</c:v>
                </c:pt>
                <c:pt idx="14342">
                  <c:v>22.851779722222226</c:v>
                </c:pt>
                <c:pt idx="14343">
                  <c:v>22.852625555555555</c:v>
                </c:pt>
                <c:pt idx="14344">
                  <c:v>22.853471388888892</c:v>
                </c:pt>
                <c:pt idx="14345">
                  <c:v>22.85431777777778</c:v>
                </c:pt>
                <c:pt idx="14346">
                  <c:v>22.855171944444443</c:v>
                </c:pt>
                <c:pt idx="14347">
                  <c:v>22.85601777777778</c:v>
                </c:pt>
                <c:pt idx="14348">
                  <c:v>22.856863888888888</c:v>
                </c:pt>
                <c:pt idx="14349">
                  <c:v>22.857709722222225</c:v>
                </c:pt>
                <c:pt idx="14350">
                  <c:v>22.858555833333334</c:v>
                </c:pt>
                <c:pt idx="14351">
                  <c:v>22.859401944444446</c:v>
                </c:pt>
                <c:pt idx="14352">
                  <c:v>22.860250833333332</c:v>
                </c:pt>
                <c:pt idx="14353">
                  <c:v>22.861096944444448</c:v>
                </c:pt>
                <c:pt idx="14354">
                  <c:v>22.861942777777777</c:v>
                </c:pt>
                <c:pt idx="14355">
                  <c:v>22.862788611111114</c:v>
                </c:pt>
                <c:pt idx="14356">
                  <c:v>22.863635000000002</c:v>
                </c:pt>
                <c:pt idx="14357">
                  <c:v>22.864480833333335</c:v>
                </c:pt>
                <c:pt idx="14358">
                  <c:v>22.865326944444448</c:v>
                </c:pt>
                <c:pt idx="14359">
                  <c:v>22.866179722222224</c:v>
                </c:pt>
                <c:pt idx="14360">
                  <c:v>22.867025555555557</c:v>
                </c:pt>
                <c:pt idx="14361">
                  <c:v>22.86787138888889</c:v>
                </c:pt>
                <c:pt idx="14362">
                  <c:v>22.868717777777778</c:v>
                </c:pt>
                <c:pt idx="14363">
                  <c:v>22.869563611111111</c:v>
                </c:pt>
                <c:pt idx="14364">
                  <c:v>22.870409722222224</c:v>
                </c:pt>
                <c:pt idx="14365">
                  <c:v>22.871255555555557</c:v>
                </c:pt>
                <c:pt idx="14366">
                  <c:v>22.872103055555556</c:v>
                </c:pt>
                <c:pt idx="14367">
                  <c:v>22.872949166666668</c:v>
                </c:pt>
                <c:pt idx="14368">
                  <c:v>22.873795000000001</c:v>
                </c:pt>
                <c:pt idx="14369">
                  <c:v>22.87464416666667</c:v>
                </c:pt>
                <c:pt idx="14370">
                  <c:v>22.875489999999999</c:v>
                </c:pt>
                <c:pt idx="14371">
                  <c:v>22.876336388888888</c:v>
                </c:pt>
                <c:pt idx="14372">
                  <c:v>22.877189166666668</c:v>
                </c:pt>
                <c:pt idx="14373">
                  <c:v>22.878035000000001</c:v>
                </c:pt>
                <c:pt idx="14374">
                  <c:v>22.878880833333334</c:v>
                </c:pt>
                <c:pt idx="14375">
                  <c:v>22.879726944444446</c:v>
                </c:pt>
                <c:pt idx="14376">
                  <c:v>22.880572777777779</c:v>
                </c:pt>
                <c:pt idx="14377">
                  <c:v>22.881418888888888</c:v>
                </c:pt>
                <c:pt idx="14378">
                  <c:v>22.882265</c:v>
                </c:pt>
                <c:pt idx="14379">
                  <c:v>22.883110833333333</c:v>
                </c:pt>
                <c:pt idx="14380">
                  <c:v>22.883956944444446</c:v>
                </c:pt>
                <c:pt idx="14381">
                  <c:v>22.884803055555558</c:v>
                </c:pt>
                <c:pt idx="14382">
                  <c:v>22.885648888888888</c:v>
                </c:pt>
                <c:pt idx="14383">
                  <c:v>22.886495000000004</c:v>
                </c:pt>
                <c:pt idx="14384">
                  <c:v>22.887340833333333</c:v>
                </c:pt>
                <c:pt idx="14385">
                  <c:v>22.888193611111113</c:v>
                </c:pt>
                <c:pt idx="14386">
                  <c:v>22.889039444444446</c:v>
                </c:pt>
                <c:pt idx="14387">
                  <c:v>22.889890277777781</c:v>
                </c:pt>
                <c:pt idx="14388">
                  <c:v>22.89073638888889</c:v>
                </c:pt>
                <c:pt idx="14389">
                  <c:v>22.891582222222226</c:v>
                </c:pt>
                <c:pt idx="14390">
                  <c:v>22.892428055555555</c:v>
                </c:pt>
                <c:pt idx="14391">
                  <c:v>22.893274166666668</c:v>
                </c:pt>
                <c:pt idx="14392">
                  <c:v>22.89412027777778</c:v>
                </c:pt>
                <c:pt idx="14393">
                  <c:v>22.89496611111111</c:v>
                </c:pt>
                <c:pt idx="14394">
                  <c:v>22.895812222222226</c:v>
                </c:pt>
                <c:pt idx="14395">
                  <c:v>22.896658055555555</c:v>
                </c:pt>
                <c:pt idx="14396">
                  <c:v>22.897504166666668</c:v>
                </c:pt>
                <c:pt idx="14397">
                  <c:v>22.89835027777778</c:v>
                </c:pt>
                <c:pt idx="14398">
                  <c:v>22.899207222222223</c:v>
                </c:pt>
                <c:pt idx="14399">
                  <c:v>22.900053333333332</c:v>
                </c:pt>
                <c:pt idx="14400">
                  <c:v>22.900899166666669</c:v>
                </c:pt>
                <c:pt idx="14401">
                  <c:v>22.901745277777778</c:v>
                </c:pt>
                <c:pt idx="14402">
                  <c:v>22.90259138888889</c:v>
                </c:pt>
                <c:pt idx="14403">
                  <c:v>22.903437222222223</c:v>
                </c:pt>
                <c:pt idx="14404">
                  <c:v>22.904286388888892</c:v>
                </c:pt>
                <c:pt idx="14405">
                  <c:v>22.905132222222221</c:v>
                </c:pt>
                <c:pt idx="14406">
                  <c:v>22.905978333333337</c:v>
                </c:pt>
                <c:pt idx="14407">
                  <c:v>22.906828055555557</c:v>
                </c:pt>
                <c:pt idx="14408">
                  <c:v>22.907674444444446</c:v>
                </c:pt>
                <c:pt idx="14409">
                  <c:v>22.908520277777779</c:v>
                </c:pt>
                <c:pt idx="14410">
                  <c:v>22.909366111111112</c:v>
                </c:pt>
                <c:pt idx="14411">
                  <c:v>22.910218888888892</c:v>
                </c:pt>
                <c:pt idx="14412">
                  <c:v>22.911065000000001</c:v>
                </c:pt>
                <c:pt idx="14413">
                  <c:v>22.911910833333334</c:v>
                </c:pt>
                <c:pt idx="14414">
                  <c:v>22.912757222222226</c:v>
                </c:pt>
                <c:pt idx="14415">
                  <c:v>22.913603055555555</c:v>
                </c:pt>
                <c:pt idx="14416">
                  <c:v>22.914448888888892</c:v>
                </c:pt>
                <c:pt idx="14417">
                  <c:v>22.915295</c:v>
                </c:pt>
                <c:pt idx="14418">
                  <c:v>22.916141111111113</c:v>
                </c:pt>
                <c:pt idx="14419">
                  <c:v>22.916986944444446</c:v>
                </c:pt>
                <c:pt idx="14420">
                  <c:v>22.917833055555555</c:v>
                </c:pt>
                <c:pt idx="14421">
                  <c:v>22.918678888888891</c:v>
                </c:pt>
                <c:pt idx="14422">
                  <c:v>22.919528055555556</c:v>
                </c:pt>
                <c:pt idx="14423">
                  <c:v>22.920374166666669</c:v>
                </c:pt>
                <c:pt idx="14424">
                  <c:v>22.921226666666669</c:v>
                </c:pt>
                <c:pt idx="14425">
                  <c:v>22.922073055555558</c:v>
                </c:pt>
                <c:pt idx="14426">
                  <c:v>22.922918888888891</c:v>
                </c:pt>
                <c:pt idx="14427">
                  <c:v>22.923764722222224</c:v>
                </c:pt>
                <c:pt idx="14428">
                  <c:v>22.924610555555557</c:v>
                </c:pt>
                <c:pt idx="14429">
                  <c:v>22.92545638888889</c:v>
                </c:pt>
                <c:pt idx="14430">
                  <c:v>22.926302222222223</c:v>
                </c:pt>
                <c:pt idx="14431">
                  <c:v>22.927148333333335</c:v>
                </c:pt>
                <c:pt idx="14432">
                  <c:v>22.927994444444444</c:v>
                </c:pt>
                <c:pt idx="14433">
                  <c:v>22.928840555555556</c:v>
                </c:pt>
                <c:pt idx="14434">
                  <c:v>22.929686388888889</c:v>
                </c:pt>
                <c:pt idx="14435">
                  <c:v>22.930532222222226</c:v>
                </c:pt>
                <c:pt idx="14436">
                  <c:v>22.931378333333335</c:v>
                </c:pt>
                <c:pt idx="14437">
                  <c:v>22.932231111111115</c:v>
                </c:pt>
                <c:pt idx="14438">
                  <c:v>22.933077222222224</c:v>
                </c:pt>
                <c:pt idx="14439">
                  <c:v>22.933923055555557</c:v>
                </c:pt>
                <c:pt idx="14440">
                  <c:v>22.934772222222222</c:v>
                </c:pt>
                <c:pt idx="14441">
                  <c:v>22.935618055555558</c:v>
                </c:pt>
                <c:pt idx="14442">
                  <c:v>22.936464166666667</c:v>
                </c:pt>
                <c:pt idx="14443">
                  <c:v>22.937310000000004</c:v>
                </c:pt>
                <c:pt idx="14444">
                  <c:v>22.938156388888892</c:v>
                </c:pt>
                <c:pt idx="14445">
                  <c:v>22.939002222222221</c:v>
                </c:pt>
                <c:pt idx="14446">
                  <c:v>22.939848055555558</c:v>
                </c:pt>
                <c:pt idx="14447">
                  <c:v>22.940694166666667</c:v>
                </c:pt>
                <c:pt idx="14448">
                  <c:v>22.941541666666666</c:v>
                </c:pt>
                <c:pt idx="14449">
                  <c:v>22.942387777777778</c:v>
                </c:pt>
                <c:pt idx="14450">
                  <c:v>22.943240555555555</c:v>
                </c:pt>
                <c:pt idx="14451">
                  <c:v>22.944086388888891</c:v>
                </c:pt>
                <c:pt idx="14452">
                  <c:v>22.944932222222224</c:v>
                </c:pt>
                <c:pt idx="14453">
                  <c:v>22.945778333333337</c:v>
                </c:pt>
                <c:pt idx="14454">
                  <c:v>22.946624444444446</c:v>
                </c:pt>
                <c:pt idx="14455">
                  <c:v>22.947470555555554</c:v>
                </c:pt>
                <c:pt idx="14456">
                  <c:v>22.948316388888891</c:v>
                </c:pt>
                <c:pt idx="14457">
                  <c:v>22.949165555555556</c:v>
                </c:pt>
                <c:pt idx="14458">
                  <c:v>22.950011388888889</c:v>
                </c:pt>
                <c:pt idx="14459">
                  <c:v>22.950857500000001</c:v>
                </c:pt>
                <c:pt idx="14460">
                  <c:v>22.951703611111114</c:v>
                </c:pt>
                <c:pt idx="14461">
                  <c:v>22.952549444444443</c:v>
                </c:pt>
                <c:pt idx="14462">
                  <c:v>22.95339527777778</c:v>
                </c:pt>
                <c:pt idx="14463">
                  <c:v>22.954248055555556</c:v>
                </c:pt>
                <c:pt idx="14464">
                  <c:v>22.955094444444448</c:v>
                </c:pt>
                <c:pt idx="14465">
                  <c:v>22.955940277777778</c:v>
                </c:pt>
                <c:pt idx="14466">
                  <c:v>22.95678638888889</c:v>
                </c:pt>
                <c:pt idx="14467">
                  <c:v>22.957632222222223</c:v>
                </c:pt>
                <c:pt idx="14468">
                  <c:v>22.958479722222222</c:v>
                </c:pt>
                <c:pt idx="14469">
                  <c:v>22.959325833333335</c:v>
                </c:pt>
                <c:pt idx="14470">
                  <c:v>22.960171666666668</c:v>
                </c:pt>
                <c:pt idx="14471">
                  <c:v>22.961017777777776</c:v>
                </c:pt>
                <c:pt idx="14472">
                  <c:v>22.961863888888892</c:v>
                </c:pt>
                <c:pt idx="14473">
                  <c:v>22.962709722222222</c:v>
                </c:pt>
                <c:pt idx="14474">
                  <c:v>22.963555833333334</c:v>
                </c:pt>
                <c:pt idx="14475">
                  <c:v>22.964404722222223</c:v>
                </c:pt>
                <c:pt idx="14476">
                  <c:v>22.9652575</c:v>
                </c:pt>
                <c:pt idx="14477">
                  <c:v>22.966103611111112</c:v>
                </c:pt>
                <c:pt idx="14478">
                  <c:v>22.966949444444445</c:v>
                </c:pt>
                <c:pt idx="14479">
                  <c:v>22.967795555555554</c:v>
                </c:pt>
                <c:pt idx="14480">
                  <c:v>22.96864166666667</c:v>
                </c:pt>
                <c:pt idx="14481">
                  <c:v>22.9694875</c:v>
                </c:pt>
                <c:pt idx="14482">
                  <c:v>22.970333611111112</c:v>
                </c:pt>
                <c:pt idx="14483">
                  <c:v>22.971179444444445</c:v>
                </c:pt>
                <c:pt idx="14484">
                  <c:v>22.972025555555557</c:v>
                </c:pt>
                <c:pt idx="14485">
                  <c:v>22.97287166666667</c:v>
                </c:pt>
                <c:pt idx="14486">
                  <c:v>22.973717499999999</c:v>
                </c:pt>
                <c:pt idx="14487">
                  <c:v>22.974563333333336</c:v>
                </c:pt>
                <c:pt idx="14488">
                  <c:v>22.975409444444445</c:v>
                </c:pt>
                <c:pt idx="14489">
                  <c:v>22.976263888888891</c:v>
                </c:pt>
                <c:pt idx="14490">
                  <c:v>22.977109722222224</c:v>
                </c:pt>
                <c:pt idx="14491">
                  <c:v>22.977955833333333</c:v>
                </c:pt>
                <c:pt idx="14492">
                  <c:v>22.978804722222222</c:v>
                </c:pt>
                <c:pt idx="14493">
                  <c:v>22.979650833333334</c:v>
                </c:pt>
                <c:pt idx="14494">
                  <c:v>22.980496666666667</c:v>
                </c:pt>
                <c:pt idx="14495">
                  <c:v>22.981343055555556</c:v>
                </c:pt>
                <c:pt idx="14496">
                  <c:v>22.982188888888892</c:v>
                </c:pt>
                <c:pt idx="14497">
                  <c:v>22.983034722222222</c:v>
                </c:pt>
                <c:pt idx="14498">
                  <c:v>22.983880833333334</c:v>
                </c:pt>
                <c:pt idx="14499">
                  <c:v>22.984726944444446</c:v>
                </c:pt>
                <c:pt idx="14500">
                  <c:v>22.985572777777779</c:v>
                </c:pt>
                <c:pt idx="14501">
                  <c:v>22.986418888888892</c:v>
                </c:pt>
                <c:pt idx="14502">
                  <c:v>22.987271666666668</c:v>
                </c:pt>
                <c:pt idx="14503">
                  <c:v>22.988117500000001</c:v>
                </c:pt>
                <c:pt idx="14504">
                  <c:v>22.988963333333334</c:v>
                </c:pt>
                <c:pt idx="14505">
                  <c:v>22.989809722222223</c:v>
                </c:pt>
                <c:pt idx="14506">
                  <c:v>22.990655555555556</c:v>
                </c:pt>
                <c:pt idx="14507">
                  <c:v>22.991501666666668</c:v>
                </c:pt>
                <c:pt idx="14508">
                  <c:v>22.992347500000001</c:v>
                </c:pt>
                <c:pt idx="14509">
                  <c:v>22.993198333333332</c:v>
                </c:pt>
                <c:pt idx="14510">
                  <c:v>22.994044166666669</c:v>
                </c:pt>
                <c:pt idx="14511">
                  <c:v>22.994890277777777</c:v>
                </c:pt>
                <c:pt idx="14512">
                  <c:v>22.995736111111114</c:v>
                </c:pt>
                <c:pt idx="14513">
                  <c:v>22.996582222222223</c:v>
                </c:pt>
                <c:pt idx="14514">
                  <c:v>22.997428333333335</c:v>
                </c:pt>
                <c:pt idx="14515">
                  <c:v>22.998281111111112</c:v>
                </c:pt>
                <c:pt idx="14516">
                  <c:v>22.999126944444445</c:v>
                </c:pt>
                <c:pt idx="14517">
                  <c:v>22.999972777777778</c:v>
                </c:pt>
                <c:pt idx="14518">
                  <c:v>23.00081888888889</c:v>
                </c:pt>
                <c:pt idx="14519">
                  <c:v>23.001665000000003</c:v>
                </c:pt>
                <c:pt idx="14520">
                  <c:v>23.002511111111112</c:v>
                </c:pt>
                <c:pt idx="14521">
                  <c:v>23.003356944444448</c:v>
                </c:pt>
                <c:pt idx="14522">
                  <c:v>23.004202777777778</c:v>
                </c:pt>
                <c:pt idx="14523">
                  <c:v>23.00504888888889</c:v>
                </c:pt>
                <c:pt idx="14524">
                  <c:v>23.005895000000002</c:v>
                </c:pt>
                <c:pt idx="14525">
                  <c:v>23.006740833333332</c:v>
                </c:pt>
                <c:pt idx="14526">
                  <c:v>23.007586944444448</c:v>
                </c:pt>
                <c:pt idx="14527">
                  <c:v>23.008435833333337</c:v>
                </c:pt>
                <c:pt idx="14528">
                  <c:v>23.00928861111111</c:v>
                </c:pt>
                <c:pt idx="14529">
                  <c:v>23.010134722222226</c:v>
                </c:pt>
                <c:pt idx="14530">
                  <c:v>23.010985833333336</c:v>
                </c:pt>
                <c:pt idx="14531">
                  <c:v>23.011831666666666</c:v>
                </c:pt>
                <c:pt idx="14532">
                  <c:v>23.012677777777778</c:v>
                </c:pt>
                <c:pt idx="14533">
                  <c:v>23.013523888888891</c:v>
                </c:pt>
                <c:pt idx="14534">
                  <c:v>23.014369722222224</c:v>
                </c:pt>
                <c:pt idx="14535">
                  <c:v>23.015215833333336</c:v>
                </c:pt>
                <c:pt idx="14536">
                  <c:v>23.016061944444445</c:v>
                </c:pt>
                <c:pt idx="14537">
                  <c:v>23.016907777777782</c:v>
                </c:pt>
                <c:pt idx="14538">
                  <c:v>23.01775388888889</c:v>
                </c:pt>
                <c:pt idx="14539">
                  <c:v>23.018599722222223</c:v>
                </c:pt>
                <c:pt idx="14540">
                  <c:v>23.019445555555556</c:v>
                </c:pt>
                <c:pt idx="14541">
                  <c:v>23.020298333333336</c:v>
                </c:pt>
                <c:pt idx="14542">
                  <c:v>23.021144722222225</c:v>
                </c:pt>
                <c:pt idx="14543">
                  <c:v>23.021990555555554</c:v>
                </c:pt>
                <c:pt idx="14544">
                  <c:v>23.022839722222223</c:v>
                </c:pt>
                <c:pt idx="14545">
                  <c:v>23.023685555555559</c:v>
                </c:pt>
                <c:pt idx="14546">
                  <c:v>23.024531666666668</c:v>
                </c:pt>
                <c:pt idx="14547">
                  <c:v>23.025377777777777</c:v>
                </c:pt>
                <c:pt idx="14548">
                  <c:v>23.026223611111114</c:v>
                </c:pt>
                <c:pt idx="14549">
                  <c:v>23.027069722222222</c:v>
                </c:pt>
                <c:pt idx="14550">
                  <c:v>23.027917222222221</c:v>
                </c:pt>
                <c:pt idx="14551">
                  <c:v>23.028763333333334</c:v>
                </c:pt>
                <c:pt idx="14552">
                  <c:v>23.029609166666667</c:v>
                </c:pt>
                <c:pt idx="14553">
                  <c:v>23.030455000000003</c:v>
                </c:pt>
                <c:pt idx="14554">
                  <c:v>23.031312222222223</c:v>
                </c:pt>
                <c:pt idx="14555">
                  <c:v>23.032158333333335</c:v>
                </c:pt>
                <c:pt idx="14556">
                  <c:v>23.033004166666668</c:v>
                </c:pt>
                <c:pt idx="14557">
                  <c:v>23.03385027777778</c:v>
                </c:pt>
                <c:pt idx="14558">
                  <c:v>23.03469611111111</c:v>
                </c:pt>
                <c:pt idx="14559">
                  <c:v>23.035542500000002</c:v>
                </c:pt>
                <c:pt idx="14560">
                  <c:v>23.036388333333335</c:v>
                </c:pt>
                <c:pt idx="14561">
                  <c:v>23.037234166666668</c:v>
                </c:pt>
                <c:pt idx="14562">
                  <c:v>23.038083333333333</c:v>
                </c:pt>
                <c:pt idx="14563">
                  <c:v>23.038929166666669</c:v>
                </c:pt>
                <c:pt idx="14564">
                  <c:v>23.039775277777778</c:v>
                </c:pt>
                <c:pt idx="14565">
                  <c:v>23.040621388888891</c:v>
                </c:pt>
                <c:pt idx="14566">
                  <c:v>23.041467500000003</c:v>
                </c:pt>
                <c:pt idx="14567">
                  <c:v>23.042320000000004</c:v>
                </c:pt>
                <c:pt idx="14568">
                  <c:v>23.043166111111113</c:v>
                </c:pt>
                <c:pt idx="14569">
                  <c:v>23.044011944444446</c:v>
                </c:pt>
                <c:pt idx="14570">
                  <c:v>23.044858055555558</c:v>
                </c:pt>
                <c:pt idx="14571">
                  <c:v>23.045705555555557</c:v>
                </c:pt>
                <c:pt idx="14572">
                  <c:v>23.04655138888889</c:v>
                </c:pt>
                <c:pt idx="14573">
                  <c:v>23.047397500000002</c:v>
                </c:pt>
                <c:pt idx="14574">
                  <c:v>23.048243611111111</c:v>
                </c:pt>
                <c:pt idx="14575">
                  <c:v>23.049089722222224</c:v>
                </c:pt>
                <c:pt idx="14576">
                  <c:v>23.049935555555557</c:v>
                </c:pt>
                <c:pt idx="14577">
                  <c:v>23.05078138888889</c:v>
                </c:pt>
                <c:pt idx="14578">
                  <c:v>23.051627500000002</c:v>
                </c:pt>
                <c:pt idx="14579">
                  <c:v>23.052476388888891</c:v>
                </c:pt>
                <c:pt idx="14580">
                  <c:v>23.053329166666668</c:v>
                </c:pt>
                <c:pt idx="14581">
                  <c:v>23.054175555555556</c:v>
                </c:pt>
                <c:pt idx="14582">
                  <c:v>23.055021388888889</c:v>
                </c:pt>
                <c:pt idx="14583">
                  <c:v>23.055867500000002</c:v>
                </c:pt>
                <c:pt idx="14584">
                  <c:v>23.056713333333335</c:v>
                </c:pt>
                <c:pt idx="14585">
                  <c:v>23.057559166666667</c:v>
                </c:pt>
                <c:pt idx="14586">
                  <c:v>23.058405555555559</c:v>
                </c:pt>
                <c:pt idx="14587">
                  <c:v>23.059251388888889</c:v>
                </c:pt>
                <c:pt idx="14588">
                  <c:v>23.060097222222225</c:v>
                </c:pt>
                <c:pt idx="14589">
                  <c:v>23.060943333333334</c:v>
                </c:pt>
                <c:pt idx="14590">
                  <c:v>23.061789444444443</c:v>
                </c:pt>
                <c:pt idx="14591">
                  <c:v>23.062636944444446</c:v>
                </c:pt>
                <c:pt idx="14592">
                  <c:v>23.063482777777779</c:v>
                </c:pt>
                <c:pt idx="14593">
                  <c:v>23.064335555555559</c:v>
                </c:pt>
                <c:pt idx="14594">
                  <c:v>23.065181388888888</c:v>
                </c:pt>
                <c:pt idx="14595">
                  <c:v>23.066027777777776</c:v>
                </c:pt>
                <c:pt idx="14596">
                  <c:v>23.066876666666666</c:v>
                </c:pt>
                <c:pt idx="14597">
                  <c:v>23.067722777777782</c:v>
                </c:pt>
                <c:pt idx="14598">
                  <c:v>23.068568611111111</c:v>
                </c:pt>
                <c:pt idx="14599">
                  <c:v>23.069414722222223</c:v>
                </c:pt>
                <c:pt idx="14600">
                  <c:v>23.070260833333336</c:v>
                </c:pt>
                <c:pt idx="14601">
                  <c:v>23.071106666666665</c:v>
                </c:pt>
                <c:pt idx="14602">
                  <c:v>23.071952777777781</c:v>
                </c:pt>
                <c:pt idx="14603">
                  <c:v>23.072798611111111</c:v>
                </c:pt>
                <c:pt idx="14604">
                  <c:v>23.073644444444447</c:v>
                </c:pt>
                <c:pt idx="14605">
                  <c:v>23.074490833333336</c:v>
                </c:pt>
                <c:pt idx="14606">
                  <c:v>23.075343333333336</c:v>
                </c:pt>
                <c:pt idx="14607">
                  <c:v>23.076189444444445</c:v>
                </c:pt>
                <c:pt idx="14608">
                  <c:v>23.077035555555558</c:v>
                </c:pt>
                <c:pt idx="14609">
                  <c:v>23.077881388888891</c:v>
                </c:pt>
                <c:pt idx="14610">
                  <c:v>23.078727222222224</c:v>
                </c:pt>
                <c:pt idx="14611">
                  <c:v>23.079573333333336</c:v>
                </c:pt>
                <c:pt idx="14612">
                  <c:v>23.080420833333335</c:v>
                </c:pt>
                <c:pt idx="14613">
                  <c:v>23.081266944444444</c:v>
                </c:pt>
                <c:pt idx="14614">
                  <c:v>23.082115833333333</c:v>
                </c:pt>
                <c:pt idx="14615">
                  <c:v>23.082961944444445</c:v>
                </c:pt>
                <c:pt idx="14616">
                  <c:v>23.083808055555558</c:v>
                </c:pt>
                <c:pt idx="14617">
                  <c:v>23.084653888888891</c:v>
                </c:pt>
                <c:pt idx="14618">
                  <c:v>23.085500000000003</c:v>
                </c:pt>
                <c:pt idx="14619">
                  <c:v>23.08635277777778</c:v>
                </c:pt>
                <c:pt idx="14620">
                  <c:v>23.087198611111113</c:v>
                </c:pt>
                <c:pt idx="14621">
                  <c:v>23.088044722222222</c:v>
                </c:pt>
                <c:pt idx="14622">
                  <c:v>23.088890833333334</c:v>
                </c:pt>
                <c:pt idx="14623">
                  <c:v>23.089736666666667</c:v>
                </c:pt>
                <c:pt idx="14624">
                  <c:v>23.090582777777779</c:v>
                </c:pt>
                <c:pt idx="14625">
                  <c:v>23.091428611111112</c:v>
                </c:pt>
                <c:pt idx="14626">
                  <c:v>23.092274722222221</c:v>
                </c:pt>
                <c:pt idx="14627">
                  <c:v>23.093120833333334</c:v>
                </c:pt>
                <c:pt idx="14628">
                  <c:v>23.093966666666667</c:v>
                </c:pt>
                <c:pt idx="14629">
                  <c:v>23.094812777777779</c:v>
                </c:pt>
                <c:pt idx="14630">
                  <c:v>23.095658888888892</c:v>
                </c:pt>
                <c:pt idx="14631">
                  <c:v>23.096504722222221</c:v>
                </c:pt>
                <c:pt idx="14632">
                  <c:v>23.097362222222223</c:v>
                </c:pt>
                <c:pt idx="14633">
                  <c:v>23.098208055555556</c:v>
                </c:pt>
                <c:pt idx="14634">
                  <c:v>23.099053888888889</c:v>
                </c:pt>
                <c:pt idx="14635">
                  <c:v>23.099900000000002</c:v>
                </c:pt>
                <c:pt idx="14636">
                  <c:v>23.100746111111114</c:v>
                </c:pt>
                <c:pt idx="14637">
                  <c:v>23.101592222222223</c:v>
                </c:pt>
                <c:pt idx="14638">
                  <c:v>23.102438055555556</c:v>
                </c:pt>
                <c:pt idx="14639">
                  <c:v>23.103283888888889</c:v>
                </c:pt>
                <c:pt idx="14640">
                  <c:v>23.104130000000001</c:v>
                </c:pt>
                <c:pt idx="14641">
                  <c:v>23.104976111111114</c:v>
                </c:pt>
                <c:pt idx="14642">
                  <c:v>23.105821944444443</c:v>
                </c:pt>
                <c:pt idx="14643">
                  <c:v>23.106668055555559</c:v>
                </c:pt>
                <c:pt idx="14644">
                  <c:v>23.107513888888889</c:v>
                </c:pt>
                <c:pt idx="14645">
                  <c:v>23.108366666666669</c:v>
                </c:pt>
                <c:pt idx="14646">
                  <c:v>23.109212777777778</c:v>
                </c:pt>
                <c:pt idx="14647">
                  <c:v>23.11005888888889</c:v>
                </c:pt>
                <c:pt idx="14648">
                  <c:v>23.110904722222223</c:v>
                </c:pt>
                <c:pt idx="14649">
                  <c:v>23.111753888888892</c:v>
                </c:pt>
                <c:pt idx="14650">
                  <c:v>23.112599722222221</c:v>
                </c:pt>
                <c:pt idx="14651">
                  <c:v>23.113446111111113</c:v>
                </c:pt>
                <c:pt idx="14652">
                  <c:v>23.114291944444446</c:v>
                </c:pt>
                <c:pt idx="14653">
                  <c:v>23.115139444444445</c:v>
                </c:pt>
                <c:pt idx="14654">
                  <c:v>23.115985277777781</c:v>
                </c:pt>
                <c:pt idx="14655">
                  <c:v>23.11683138888889</c:v>
                </c:pt>
                <c:pt idx="14656">
                  <c:v>23.117677499999999</c:v>
                </c:pt>
                <c:pt idx="14657">
                  <c:v>23.118523333333336</c:v>
                </c:pt>
                <c:pt idx="14658">
                  <c:v>23.119376111111112</c:v>
                </c:pt>
                <c:pt idx="14659">
                  <c:v>23.120221944444445</c:v>
                </c:pt>
                <c:pt idx="14660">
                  <c:v>23.121068333333334</c:v>
                </c:pt>
                <c:pt idx="14661">
                  <c:v>23.12191416666667</c:v>
                </c:pt>
                <c:pt idx="14662">
                  <c:v>23.122760277777779</c:v>
                </c:pt>
                <c:pt idx="14663">
                  <c:v>23.123606111111112</c:v>
                </c:pt>
                <c:pt idx="14664">
                  <c:v>23.124451944444445</c:v>
                </c:pt>
                <c:pt idx="14665">
                  <c:v>23.125298333333333</c:v>
                </c:pt>
                <c:pt idx="14666">
                  <c:v>23.126147222222222</c:v>
                </c:pt>
                <c:pt idx="14667">
                  <c:v>23.126993333333335</c:v>
                </c:pt>
                <c:pt idx="14668">
                  <c:v>23.127839166666668</c:v>
                </c:pt>
                <c:pt idx="14669">
                  <c:v>23.128685277777777</c:v>
                </c:pt>
                <c:pt idx="14670">
                  <c:v>23.129531388888893</c:v>
                </c:pt>
                <c:pt idx="14671">
                  <c:v>23.13038388888889</c:v>
                </c:pt>
                <c:pt idx="14672">
                  <c:v>23.131230000000002</c:v>
                </c:pt>
                <c:pt idx="14673">
                  <c:v>23.132077500000001</c:v>
                </c:pt>
                <c:pt idx="14674">
                  <c:v>23.132923333333334</c:v>
                </c:pt>
                <c:pt idx="14675">
                  <c:v>23.133769722222226</c:v>
                </c:pt>
                <c:pt idx="14676">
                  <c:v>23.134615555555555</c:v>
                </c:pt>
                <c:pt idx="14677">
                  <c:v>23.135461388888892</c:v>
                </c:pt>
                <c:pt idx="14678">
                  <c:v>23.136307500000001</c:v>
                </c:pt>
                <c:pt idx="14679">
                  <c:v>23.137153333333334</c:v>
                </c:pt>
                <c:pt idx="14680">
                  <c:v>23.137999444444446</c:v>
                </c:pt>
                <c:pt idx="14681">
                  <c:v>23.138845555555555</c:v>
                </c:pt>
                <c:pt idx="14682">
                  <c:v>23.139691388888892</c:v>
                </c:pt>
                <c:pt idx="14683">
                  <c:v>23.140537500000001</c:v>
                </c:pt>
                <c:pt idx="14684">
                  <c:v>23.141393333333333</c:v>
                </c:pt>
                <c:pt idx="14685">
                  <c:v>23.14223916666667</c:v>
                </c:pt>
                <c:pt idx="14686">
                  <c:v>23.143085277777779</c:v>
                </c:pt>
                <c:pt idx="14687">
                  <c:v>23.143931388888888</c:v>
                </c:pt>
                <c:pt idx="14688">
                  <c:v>23.144777222222224</c:v>
                </c:pt>
                <c:pt idx="14689">
                  <c:v>23.145623333333333</c:v>
                </c:pt>
                <c:pt idx="14690">
                  <c:v>23.14646916666667</c:v>
                </c:pt>
                <c:pt idx="14691">
                  <c:v>23.147314999999999</c:v>
                </c:pt>
                <c:pt idx="14692">
                  <c:v>23.148161388888891</c:v>
                </c:pt>
                <c:pt idx="14693">
                  <c:v>23.149007222222224</c:v>
                </c:pt>
                <c:pt idx="14694">
                  <c:v>23.149854722222223</c:v>
                </c:pt>
                <c:pt idx="14695">
                  <c:v>23.150700555555559</c:v>
                </c:pt>
                <c:pt idx="14696">
                  <c:v>23.151546666666668</c:v>
                </c:pt>
                <c:pt idx="14697">
                  <c:v>23.152399444444445</c:v>
                </c:pt>
                <c:pt idx="14698">
                  <c:v>23.153245555555557</c:v>
                </c:pt>
                <c:pt idx="14699">
                  <c:v>23.15409138888889</c:v>
                </c:pt>
                <c:pt idx="14700">
                  <c:v>23.154937500000003</c:v>
                </c:pt>
                <c:pt idx="14701">
                  <c:v>23.155786388888892</c:v>
                </c:pt>
                <c:pt idx="14702">
                  <c:v>23.15663277777778</c:v>
                </c:pt>
                <c:pt idx="14703">
                  <c:v>23.157478611111113</c:v>
                </c:pt>
                <c:pt idx="14704">
                  <c:v>23.158324444444446</c:v>
                </c:pt>
                <c:pt idx="14705">
                  <c:v>23.159170555555555</c:v>
                </c:pt>
                <c:pt idx="14706">
                  <c:v>23.160016388888891</c:v>
                </c:pt>
                <c:pt idx="14707">
                  <c:v>23.1608625</c:v>
                </c:pt>
                <c:pt idx="14708">
                  <c:v>23.161708611111113</c:v>
                </c:pt>
                <c:pt idx="14709">
                  <c:v>23.162554444444446</c:v>
                </c:pt>
                <c:pt idx="14710">
                  <c:v>23.163407222222226</c:v>
                </c:pt>
                <c:pt idx="14711">
                  <c:v>23.164253333333335</c:v>
                </c:pt>
                <c:pt idx="14712">
                  <c:v>23.165099166666668</c:v>
                </c:pt>
                <c:pt idx="14713">
                  <c:v>23.16594527777778</c:v>
                </c:pt>
                <c:pt idx="14714">
                  <c:v>23.166792777777779</c:v>
                </c:pt>
                <c:pt idx="14715">
                  <c:v>23.167638611111112</c:v>
                </c:pt>
                <c:pt idx="14716">
                  <c:v>23.168485</c:v>
                </c:pt>
                <c:pt idx="14717">
                  <c:v>23.169330833333333</c:v>
                </c:pt>
                <c:pt idx="14718">
                  <c:v>23.170184166666665</c:v>
                </c:pt>
                <c:pt idx="14719">
                  <c:v>23.171030000000002</c:v>
                </c:pt>
                <c:pt idx="14720">
                  <c:v>23.17187638888889</c:v>
                </c:pt>
                <c:pt idx="14721">
                  <c:v>23.172722222222223</c:v>
                </c:pt>
                <c:pt idx="14722">
                  <c:v>23.173568333333336</c:v>
                </c:pt>
                <c:pt idx="14723">
                  <c:v>23.174420833333336</c:v>
                </c:pt>
                <c:pt idx="14724">
                  <c:v>23.175266944444445</c:v>
                </c:pt>
                <c:pt idx="14725">
                  <c:v>23.176112777777782</c:v>
                </c:pt>
                <c:pt idx="14726">
                  <c:v>23.17695916666667</c:v>
                </c:pt>
                <c:pt idx="14727">
                  <c:v>23.177804999999999</c:v>
                </c:pt>
                <c:pt idx="14728">
                  <c:v>23.178650833333336</c:v>
                </c:pt>
                <c:pt idx="14729">
                  <c:v>23.179496944444445</c:v>
                </c:pt>
                <c:pt idx="14730">
                  <c:v>23.180342777777781</c:v>
                </c:pt>
                <c:pt idx="14731">
                  <c:v>23.18118916666667</c:v>
                </c:pt>
                <c:pt idx="14732">
                  <c:v>23.182034999999999</c:v>
                </c:pt>
                <c:pt idx="14733">
                  <c:v>23.182880833333336</c:v>
                </c:pt>
                <c:pt idx="14734">
                  <c:v>23.183726944444444</c:v>
                </c:pt>
                <c:pt idx="14735">
                  <c:v>23.184574444444443</c:v>
                </c:pt>
                <c:pt idx="14736">
                  <c:v>23.18543027777778</c:v>
                </c:pt>
                <c:pt idx="14737">
                  <c:v>23.186276388888892</c:v>
                </c:pt>
                <c:pt idx="14738">
                  <c:v>23.187122222222222</c:v>
                </c:pt>
                <c:pt idx="14739">
                  <c:v>23.187968333333334</c:v>
                </c:pt>
                <c:pt idx="14740">
                  <c:v>23.188814444444446</c:v>
                </c:pt>
                <c:pt idx="14741">
                  <c:v>23.189660277777779</c:v>
                </c:pt>
                <c:pt idx="14742">
                  <c:v>23.190506388888892</c:v>
                </c:pt>
                <c:pt idx="14743">
                  <c:v>23.191352222222221</c:v>
                </c:pt>
                <c:pt idx="14744">
                  <c:v>23.192198333333334</c:v>
                </c:pt>
                <c:pt idx="14745">
                  <c:v>23.193044444444446</c:v>
                </c:pt>
                <c:pt idx="14746">
                  <c:v>23.193890277777779</c:v>
                </c:pt>
                <c:pt idx="14747">
                  <c:v>23.194736388888892</c:v>
                </c:pt>
                <c:pt idx="14748">
                  <c:v>23.195582222222221</c:v>
                </c:pt>
                <c:pt idx="14749">
                  <c:v>23.196435000000001</c:v>
                </c:pt>
                <c:pt idx="14750">
                  <c:v>23.197280833333334</c:v>
                </c:pt>
                <c:pt idx="14751">
                  <c:v>23.198127222222226</c:v>
                </c:pt>
                <c:pt idx="14752">
                  <c:v>23.198973055555555</c:v>
                </c:pt>
                <c:pt idx="14753">
                  <c:v>23.199822222222224</c:v>
                </c:pt>
                <c:pt idx="14754">
                  <c:v>23.200668055555557</c:v>
                </c:pt>
                <c:pt idx="14755">
                  <c:v>23.201515833333335</c:v>
                </c:pt>
                <c:pt idx="14756">
                  <c:v>23.202361666666668</c:v>
                </c:pt>
                <c:pt idx="14757">
                  <c:v>23.203207500000001</c:v>
                </c:pt>
                <c:pt idx="14758">
                  <c:v>23.204053611111114</c:v>
                </c:pt>
                <c:pt idx="14759">
                  <c:v>23.204899722222223</c:v>
                </c:pt>
                <c:pt idx="14760">
                  <c:v>23.205745555555559</c:v>
                </c:pt>
                <c:pt idx="14761">
                  <c:v>23.206591666666668</c:v>
                </c:pt>
                <c:pt idx="14762">
                  <c:v>23.207444444444448</c:v>
                </c:pt>
                <c:pt idx="14763">
                  <c:v>23.208290277777778</c:v>
                </c:pt>
                <c:pt idx="14764">
                  <c:v>23.20913638888889</c:v>
                </c:pt>
                <c:pt idx="14765">
                  <c:v>23.209982500000002</c:v>
                </c:pt>
                <c:pt idx="14766">
                  <c:v>23.210828333333335</c:v>
                </c:pt>
                <c:pt idx="14767">
                  <c:v>23.211674444444448</c:v>
                </c:pt>
                <c:pt idx="14768">
                  <c:v>23.212520277777777</c:v>
                </c:pt>
                <c:pt idx="14769">
                  <c:v>23.213366111111114</c:v>
                </c:pt>
                <c:pt idx="14770">
                  <c:v>23.214212500000002</c:v>
                </c:pt>
                <c:pt idx="14771">
                  <c:v>23.215061666666667</c:v>
                </c:pt>
                <c:pt idx="14772">
                  <c:v>23.2159075</c:v>
                </c:pt>
                <c:pt idx="14773">
                  <c:v>23.216753333333337</c:v>
                </c:pt>
                <c:pt idx="14774">
                  <c:v>23.217599444444446</c:v>
                </c:pt>
                <c:pt idx="14775">
                  <c:v>23.218452222222226</c:v>
                </c:pt>
                <c:pt idx="14776">
                  <c:v>23.219299722222225</c:v>
                </c:pt>
                <c:pt idx="14777">
                  <c:v>23.220145555555558</c:v>
                </c:pt>
                <c:pt idx="14778">
                  <c:v>23.22099166666667</c:v>
                </c:pt>
                <c:pt idx="14779">
                  <c:v>23.221837499999999</c:v>
                </c:pt>
                <c:pt idx="14780">
                  <c:v>23.222683888888888</c:v>
                </c:pt>
                <c:pt idx="14781">
                  <c:v>23.223529722222224</c:v>
                </c:pt>
                <c:pt idx="14782">
                  <c:v>23.224375555555557</c:v>
                </c:pt>
                <c:pt idx="14783">
                  <c:v>23.22522166666667</c:v>
                </c:pt>
                <c:pt idx="14784">
                  <c:v>23.226067499999999</c:v>
                </c:pt>
                <c:pt idx="14785">
                  <c:v>23.226913888888888</c:v>
                </c:pt>
                <c:pt idx="14786">
                  <c:v>23.227759722222224</c:v>
                </c:pt>
                <c:pt idx="14787">
                  <c:v>23.228605555555557</c:v>
                </c:pt>
                <c:pt idx="14788">
                  <c:v>23.229461666666666</c:v>
                </c:pt>
                <c:pt idx="14789">
                  <c:v>23.230307500000002</c:v>
                </c:pt>
                <c:pt idx="14790">
                  <c:v>23.231153333333335</c:v>
                </c:pt>
                <c:pt idx="14791">
                  <c:v>23.231999722222223</c:v>
                </c:pt>
                <c:pt idx="14792">
                  <c:v>23.232845555555556</c:v>
                </c:pt>
                <c:pt idx="14793">
                  <c:v>23.233691388888889</c:v>
                </c:pt>
                <c:pt idx="14794">
                  <c:v>23.234537500000002</c:v>
                </c:pt>
                <c:pt idx="14795">
                  <c:v>23.235383611111111</c:v>
                </c:pt>
                <c:pt idx="14796">
                  <c:v>23.236237500000001</c:v>
                </c:pt>
                <c:pt idx="14797">
                  <c:v>23.23708361111111</c:v>
                </c:pt>
                <c:pt idx="14798">
                  <c:v>23.237929722222223</c:v>
                </c:pt>
                <c:pt idx="14799">
                  <c:v>23.238775555555556</c:v>
                </c:pt>
                <c:pt idx="14800">
                  <c:v>23.239621666666668</c:v>
                </c:pt>
                <c:pt idx="14801">
                  <c:v>23.240474444444445</c:v>
                </c:pt>
                <c:pt idx="14802">
                  <c:v>23.241320277777781</c:v>
                </c:pt>
                <c:pt idx="14803">
                  <c:v>23.242166111111111</c:v>
                </c:pt>
                <c:pt idx="14804">
                  <c:v>23.243012499999999</c:v>
                </c:pt>
                <c:pt idx="14805">
                  <c:v>23.243861666666668</c:v>
                </c:pt>
                <c:pt idx="14806">
                  <c:v>23.244707500000001</c:v>
                </c:pt>
                <c:pt idx="14807">
                  <c:v>23.245553333333334</c:v>
                </c:pt>
                <c:pt idx="14808">
                  <c:v>23.246399444444446</c:v>
                </c:pt>
                <c:pt idx="14809">
                  <c:v>23.247245277777779</c:v>
                </c:pt>
                <c:pt idx="14810">
                  <c:v>23.248091388888888</c:v>
                </c:pt>
                <c:pt idx="14811">
                  <c:v>23.248937500000004</c:v>
                </c:pt>
                <c:pt idx="14812">
                  <c:v>23.249783333333333</c:v>
                </c:pt>
                <c:pt idx="14813">
                  <c:v>23.250629444444446</c:v>
                </c:pt>
                <c:pt idx="14814">
                  <c:v>23.251481944444446</c:v>
                </c:pt>
                <c:pt idx="14815">
                  <c:v>23.252328055555559</c:v>
                </c:pt>
                <c:pt idx="14816">
                  <c:v>23.253174166666668</c:v>
                </c:pt>
                <c:pt idx="14817">
                  <c:v>23.254021666666667</c:v>
                </c:pt>
                <c:pt idx="14818">
                  <c:v>23.254867500000003</c:v>
                </c:pt>
                <c:pt idx="14819">
                  <c:v>23.255713888888891</c:v>
                </c:pt>
                <c:pt idx="14820">
                  <c:v>23.256559722222221</c:v>
                </c:pt>
                <c:pt idx="14821">
                  <c:v>23.257405555555557</c:v>
                </c:pt>
                <c:pt idx="14822">
                  <c:v>23.258251666666666</c:v>
                </c:pt>
                <c:pt idx="14823">
                  <c:v>23.259100555555555</c:v>
                </c:pt>
                <c:pt idx="14824">
                  <c:v>23.259946666666668</c:v>
                </c:pt>
                <c:pt idx="14825">
                  <c:v>23.26079277777778</c:v>
                </c:pt>
                <c:pt idx="14826">
                  <c:v>23.26163861111111</c:v>
                </c:pt>
                <c:pt idx="14827">
                  <c:v>23.26249138888889</c:v>
                </c:pt>
                <c:pt idx="14828">
                  <c:v>23.263337499999999</c:v>
                </c:pt>
                <c:pt idx="14829">
                  <c:v>23.264183333333335</c:v>
                </c:pt>
                <c:pt idx="14830">
                  <c:v>23.265029722222224</c:v>
                </c:pt>
                <c:pt idx="14831">
                  <c:v>23.265875555555557</c:v>
                </c:pt>
                <c:pt idx="14832">
                  <c:v>23.26672138888889</c:v>
                </c:pt>
                <c:pt idx="14833">
                  <c:v>23.267567500000002</c:v>
                </c:pt>
                <c:pt idx="14834">
                  <c:v>23.268413333333335</c:v>
                </c:pt>
                <c:pt idx="14835">
                  <c:v>23.269259444444444</c:v>
                </c:pt>
                <c:pt idx="14836">
                  <c:v>23.270105555555556</c:v>
                </c:pt>
                <c:pt idx="14837">
                  <c:v>23.270953055555559</c:v>
                </c:pt>
                <c:pt idx="14838">
                  <c:v>23.271799166666668</c:v>
                </c:pt>
                <c:pt idx="14839">
                  <c:v>23.272645000000001</c:v>
                </c:pt>
                <c:pt idx="14840">
                  <c:v>23.273500833333337</c:v>
                </c:pt>
                <c:pt idx="14841">
                  <c:v>23.274346944444446</c:v>
                </c:pt>
                <c:pt idx="14842">
                  <c:v>23.275192777777779</c:v>
                </c:pt>
                <c:pt idx="14843">
                  <c:v>23.276038611111112</c:v>
                </c:pt>
                <c:pt idx="14844">
                  <c:v>23.276884722222224</c:v>
                </c:pt>
                <c:pt idx="14845">
                  <c:v>23.277730833333337</c:v>
                </c:pt>
                <c:pt idx="14846">
                  <c:v>23.278576944444445</c:v>
                </c:pt>
                <c:pt idx="14847">
                  <c:v>23.279422777777778</c:v>
                </c:pt>
                <c:pt idx="14848">
                  <c:v>23.280268611111111</c:v>
                </c:pt>
                <c:pt idx="14849">
                  <c:v>23.281115</c:v>
                </c:pt>
                <c:pt idx="14850">
                  <c:v>23.281960833333336</c:v>
                </c:pt>
                <c:pt idx="14851">
                  <c:v>23.282806944444445</c:v>
                </c:pt>
                <c:pt idx="14852">
                  <c:v>23.283652777777778</c:v>
                </c:pt>
                <c:pt idx="14853">
                  <c:v>23.284505555555555</c:v>
                </c:pt>
                <c:pt idx="14854">
                  <c:v>23.285351388888891</c:v>
                </c:pt>
                <c:pt idx="14855">
                  <c:v>23.2861975</c:v>
                </c:pt>
                <c:pt idx="14856">
                  <c:v>23.287043611111113</c:v>
                </c:pt>
                <c:pt idx="14857">
                  <c:v>23.287889444444446</c:v>
                </c:pt>
                <c:pt idx="14858">
                  <c:v>23.288740000000001</c:v>
                </c:pt>
                <c:pt idx="14859">
                  <c:v>23.289586111111113</c:v>
                </c:pt>
                <c:pt idx="14860">
                  <c:v>23.290432222222222</c:v>
                </c:pt>
                <c:pt idx="14861">
                  <c:v>23.291278055555559</c:v>
                </c:pt>
                <c:pt idx="14862">
                  <c:v>23.292124166666667</c:v>
                </c:pt>
                <c:pt idx="14863">
                  <c:v>23.29297</c:v>
                </c:pt>
                <c:pt idx="14864">
                  <c:v>23.293816111111113</c:v>
                </c:pt>
                <c:pt idx="14865">
                  <c:v>23.294662222222222</c:v>
                </c:pt>
                <c:pt idx="14866">
                  <c:v>23.295515000000002</c:v>
                </c:pt>
                <c:pt idx="14867">
                  <c:v>23.296360833333335</c:v>
                </c:pt>
                <c:pt idx="14868">
                  <c:v>23.297206944444447</c:v>
                </c:pt>
                <c:pt idx="14869">
                  <c:v>23.298053055555556</c:v>
                </c:pt>
                <c:pt idx="14870">
                  <c:v>23.298898888888893</c:v>
                </c:pt>
                <c:pt idx="14871">
                  <c:v>23.299745000000001</c:v>
                </c:pt>
                <c:pt idx="14872">
                  <c:v>23.300590833333334</c:v>
                </c:pt>
                <c:pt idx="14873">
                  <c:v>23.301436666666667</c:v>
                </c:pt>
                <c:pt idx="14874">
                  <c:v>23.302283055555556</c:v>
                </c:pt>
                <c:pt idx="14875">
                  <c:v>23.303136388888888</c:v>
                </c:pt>
                <c:pt idx="14876">
                  <c:v>23.303982222222224</c:v>
                </c:pt>
                <c:pt idx="14877">
                  <c:v>23.304828333333333</c:v>
                </c:pt>
                <c:pt idx="14878">
                  <c:v>23.305675833333332</c:v>
                </c:pt>
                <c:pt idx="14879">
                  <c:v>23.306528611111112</c:v>
                </c:pt>
                <c:pt idx="14880">
                  <c:v>23.307374444444445</c:v>
                </c:pt>
                <c:pt idx="14881">
                  <c:v>23.308220555555557</c:v>
                </c:pt>
                <c:pt idx="14882">
                  <c:v>23.309066666666666</c:v>
                </c:pt>
                <c:pt idx="14883">
                  <c:v>23.309912777777779</c:v>
                </c:pt>
                <c:pt idx="14884">
                  <c:v>23.310758611111112</c:v>
                </c:pt>
                <c:pt idx="14885">
                  <c:v>23.311604444444445</c:v>
                </c:pt>
                <c:pt idx="14886">
                  <c:v>23.312450555555557</c:v>
                </c:pt>
                <c:pt idx="14887">
                  <c:v>23.313296666666666</c:v>
                </c:pt>
                <c:pt idx="14888">
                  <c:v>23.314142500000003</c:v>
                </c:pt>
                <c:pt idx="14889">
                  <c:v>23.314988611111112</c:v>
                </c:pt>
                <c:pt idx="14890">
                  <c:v>23.315834444444448</c:v>
                </c:pt>
                <c:pt idx="14891">
                  <c:v>23.316680833333336</c:v>
                </c:pt>
                <c:pt idx="14892">
                  <c:v>23.31753638888889</c:v>
                </c:pt>
                <c:pt idx="14893">
                  <c:v>23.318382500000002</c:v>
                </c:pt>
                <c:pt idx="14894">
                  <c:v>23.319228611111114</c:v>
                </c:pt>
                <c:pt idx="14895">
                  <c:v>23.320074444444444</c:v>
                </c:pt>
                <c:pt idx="14896">
                  <c:v>23.32092027777778</c:v>
                </c:pt>
                <c:pt idx="14897">
                  <c:v>23.321766388888889</c:v>
                </c:pt>
                <c:pt idx="14898">
                  <c:v>23.322612500000002</c:v>
                </c:pt>
                <c:pt idx="14899">
                  <c:v>23.323460000000001</c:v>
                </c:pt>
                <c:pt idx="14900">
                  <c:v>23.324305833333334</c:v>
                </c:pt>
                <c:pt idx="14901">
                  <c:v>23.325151944444446</c:v>
                </c:pt>
                <c:pt idx="14902">
                  <c:v>23.325998055555559</c:v>
                </c:pt>
                <c:pt idx="14903">
                  <c:v>23.326843888888888</c:v>
                </c:pt>
                <c:pt idx="14904">
                  <c:v>23.32769</c:v>
                </c:pt>
                <c:pt idx="14905">
                  <c:v>23.328542500000001</c:v>
                </c:pt>
                <c:pt idx="14906">
                  <c:v>23.329388611111114</c:v>
                </c:pt>
                <c:pt idx="14907">
                  <c:v>23.330234722222222</c:v>
                </c:pt>
                <c:pt idx="14908">
                  <c:v>23.331080833333335</c:v>
                </c:pt>
                <c:pt idx="14909">
                  <c:v>23.331926666666668</c:v>
                </c:pt>
                <c:pt idx="14910">
                  <c:v>23.332775833333336</c:v>
                </c:pt>
                <c:pt idx="14911">
                  <c:v>23.333621666666666</c:v>
                </c:pt>
                <c:pt idx="14912">
                  <c:v>23.334467777777778</c:v>
                </c:pt>
                <c:pt idx="14913">
                  <c:v>23.335313888888891</c:v>
                </c:pt>
                <c:pt idx="14914">
                  <c:v>23.336159722222224</c:v>
                </c:pt>
                <c:pt idx="14915">
                  <c:v>23.337005833333336</c:v>
                </c:pt>
                <c:pt idx="14916">
                  <c:v>23.337851666666666</c:v>
                </c:pt>
                <c:pt idx="14917">
                  <c:v>23.338697777777782</c:v>
                </c:pt>
                <c:pt idx="14918">
                  <c:v>23.339550555555554</c:v>
                </c:pt>
                <c:pt idx="14919">
                  <c:v>23.340398055555557</c:v>
                </c:pt>
                <c:pt idx="14920">
                  <c:v>23.34124388888889</c:v>
                </c:pt>
                <c:pt idx="14921">
                  <c:v>23.342090277777778</c:v>
                </c:pt>
                <c:pt idx="14922">
                  <c:v>23.342936111111115</c:v>
                </c:pt>
                <c:pt idx="14923">
                  <c:v>23.343781944444444</c:v>
                </c:pt>
                <c:pt idx="14924">
                  <c:v>23.344628055555557</c:v>
                </c:pt>
                <c:pt idx="14925">
                  <c:v>23.34547388888889</c:v>
                </c:pt>
                <c:pt idx="14926">
                  <c:v>23.346319999999999</c:v>
                </c:pt>
                <c:pt idx="14927">
                  <c:v>23.347169166666667</c:v>
                </c:pt>
                <c:pt idx="14928">
                  <c:v>23.348015000000004</c:v>
                </c:pt>
                <c:pt idx="14929">
                  <c:v>23.348861111111113</c:v>
                </c:pt>
                <c:pt idx="14930">
                  <c:v>23.349706944444446</c:v>
                </c:pt>
                <c:pt idx="14931">
                  <c:v>23.350559722222222</c:v>
                </c:pt>
                <c:pt idx="14932">
                  <c:v>23.351405833333335</c:v>
                </c:pt>
                <c:pt idx="14933">
                  <c:v>23.352251944444447</c:v>
                </c:pt>
                <c:pt idx="14934">
                  <c:v>23.353097777777776</c:v>
                </c:pt>
                <c:pt idx="14935">
                  <c:v>23.353943888888892</c:v>
                </c:pt>
                <c:pt idx="14936">
                  <c:v>23.354789722222222</c:v>
                </c:pt>
                <c:pt idx="14937">
                  <c:v>23.355635833333334</c:v>
                </c:pt>
                <c:pt idx="14938">
                  <c:v>23.356481944444447</c:v>
                </c:pt>
                <c:pt idx="14939">
                  <c:v>23.35732777777778</c:v>
                </c:pt>
                <c:pt idx="14940">
                  <c:v>23.358173611111113</c:v>
                </c:pt>
                <c:pt idx="14941">
                  <c:v>23.359019444444446</c:v>
                </c:pt>
                <c:pt idx="14942">
                  <c:v>23.359865277777779</c:v>
                </c:pt>
                <c:pt idx="14943">
                  <c:v>23.360711388888888</c:v>
                </c:pt>
                <c:pt idx="14944">
                  <c:v>23.361557500000004</c:v>
                </c:pt>
                <c:pt idx="14945">
                  <c:v>23.362413055555557</c:v>
                </c:pt>
                <c:pt idx="14946">
                  <c:v>23.363259444444445</c:v>
                </c:pt>
                <c:pt idx="14947">
                  <c:v>23.364105277777782</c:v>
                </c:pt>
                <c:pt idx="14948">
                  <c:v>23.364951111111111</c:v>
                </c:pt>
                <c:pt idx="14949">
                  <c:v>23.365797222222223</c:v>
                </c:pt>
                <c:pt idx="14950">
                  <c:v>23.366643333333336</c:v>
                </c:pt>
                <c:pt idx="14951">
                  <c:v>23.367489444444445</c:v>
                </c:pt>
                <c:pt idx="14952">
                  <c:v>23.368335277777781</c:v>
                </c:pt>
                <c:pt idx="14953">
                  <c:v>23.369181111111111</c:v>
                </c:pt>
                <c:pt idx="14954">
                  <c:v>23.370027222222223</c:v>
                </c:pt>
                <c:pt idx="14955">
                  <c:v>23.370873333333336</c:v>
                </c:pt>
                <c:pt idx="14956">
                  <c:v>23.371719444444444</c:v>
                </c:pt>
                <c:pt idx="14957">
                  <c:v>23.372565277777781</c:v>
                </c:pt>
                <c:pt idx="14958">
                  <c:v>23.373418055555558</c:v>
                </c:pt>
                <c:pt idx="14959">
                  <c:v>23.374263888888891</c:v>
                </c:pt>
                <c:pt idx="14960">
                  <c:v>23.375111666666669</c:v>
                </c:pt>
                <c:pt idx="14961">
                  <c:v>23.375957500000002</c:v>
                </c:pt>
                <c:pt idx="14962">
                  <c:v>23.376806666666667</c:v>
                </c:pt>
                <c:pt idx="14963">
                  <c:v>23.377652500000003</c:v>
                </c:pt>
                <c:pt idx="14964">
                  <c:v>23.378498888888892</c:v>
                </c:pt>
                <c:pt idx="14965">
                  <c:v>23.379344722222221</c:v>
                </c:pt>
                <c:pt idx="14966">
                  <c:v>23.380190555555558</c:v>
                </c:pt>
                <c:pt idx="14967">
                  <c:v>23.381036666666667</c:v>
                </c:pt>
                <c:pt idx="14968">
                  <c:v>23.381882500000003</c:v>
                </c:pt>
                <c:pt idx="14969">
                  <c:v>23.382728611111112</c:v>
                </c:pt>
                <c:pt idx="14970">
                  <c:v>23.383574722222221</c:v>
                </c:pt>
                <c:pt idx="14971">
                  <c:v>23.384427500000001</c:v>
                </c:pt>
                <c:pt idx="14972">
                  <c:v>23.385273333333334</c:v>
                </c:pt>
                <c:pt idx="14973">
                  <c:v>23.386119444444446</c:v>
                </c:pt>
                <c:pt idx="14974">
                  <c:v>23.386965277777779</c:v>
                </c:pt>
                <c:pt idx="14975">
                  <c:v>23.387811388888892</c:v>
                </c:pt>
                <c:pt idx="14976">
                  <c:v>23.388657500000001</c:v>
                </c:pt>
                <c:pt idx="14977">
                  <c:v>23.389503333333334</c:v>
                </c:pt>
                <c:pt idx="14978">
                  <c:v>23.390349166666667</c:v>
                </c:pt>
                <c:pt idx="14979">
                  <c:v>23.391195555555555</c:v>
                </c:pt>
                <c:pt idx="14980">
                  <c:v>23.392046111111114</c:v>
                </c:pt>
                <c:pt idx="14981">
                  <c:v>23.392891944444443</c:v>
                </c:pt>
                <c:pt idx="14982">
                  <c:v>23.39373777777778</c:v>
                </c:pt>
                <c:pt idx="14983">
                  <c:v>23.394584166666668</c:v>
                </c:pt>
                <c:pt idx="14984">
                  <c:v>23.395436944444448</c:v>
                </c:pt>
                <c:pt idx="14985">
                  <c:v>23.396282777777778</c:v>
                </c:pt>
                <c:pt idx="14986">
                  <c:v>23.397128611111114</c:v>
                </c:pt>
                <c:pt idx="14987">
                  <c:v>23.397974722222223</c:v>
                </c:pt>
                <c:pt idx="14988">
                  <c:v>23.398820555555556</c:v>
                </c:pt>
                <c:pt idx="14989">
                  <c:v>23.399666944444448</c:v>
                </c:pt>
                <c:pt idx="14990">
                  <c:v>23.400512777777777</c:v>
                </c:pt>
                <c:pt idx="14991">
                  <c:v>23.401358611111114</c:v>
                </c:pt>
                <c:pt idx="14992">
                  <c:v>23.402204722222223</c:v>
                </c:pt>
                <c:pt idx="14993">
                  <c:v>23.403050833333335</c:v>
                </c:pt>
                <c:pt idx="14994">
                  <c:v>23.403896666666668</c:v>
                </c:pt>
                <c:pt idx="14995">
                  <c:v>23.404742777777777</c:v>
                </c:pt>
                <c:pt idx="14996">
                  <c:v>23.405588611111114</c:v>
                </c:pt>
                <c:pt idx="14997">
                  <c:v>23.406444444444446</c:v>
                </c:pt>
                <c:pt idx="14998">
                  <c:v>23.407290555555555</c:v>
                </c:pt>
                <c:pt idx="14999">
                  <c:v>23.408136666666667</c:v>
                </c:pt>
                <c:pt idx="15000">
                  <c:v>23.40898277777778</c:v>
                </c:pt>
                <c:pt idx="15001">
                  <c:v>23.409829999999999</c:v>
                </c:pt>
                <c:pt idx="15002">
                  <c:v>23.410676388888888</c:v>
                </c:pt>
                <c:pt idx="15003">
                  <c:v>23.411522222222224</c:v>
                </c:pt>
                <c:pt idx="15004">
                  <c:v>23.412368055555557</c:v>
                </c:pt>
                <c:pt idx="15005">
                  <c:v>23.41321416666667</c:v>
                </c:pt>
                <c:pt idx="15006">
                  <c:v>23.414059999999999</c:v>
                </c:pt>
                <c:pt idx="15007">
                  <c:v>23.414906111111112</c:v>
                </c:pt>
                <c:pt idx="15008">
                  <c:v>23.415752222222224</c:v>
                </c:pt>
                <c:pt idx="15009">
                  <c:v>23.416598055555557</c:v>
                </c:pt>
                <c:pt idx="15010">
                  <c:v>23.417450833333334</c:v>
                </c:pt>
                <c:pt idx="15011">
                  <c:v>23.41829666666667</c:v>
                </c:pt>
                <c:pt idx="15012">
                  <c:v>23.419142777777779</c:v>
                </c:pt>
                <c:pt idx="15013">
                  <c:v>23.419988611111112</c:v>
                </c:pt>
                <c:pt idx="15014">
                  <c:v>23.420835</c:v>
                </c:pt>
                <c:pt idx="15015">
                  <c:v>23.421683888888889</c:v>
                </c:pt>
                <c:pt idx="15016">
                  <c:v>23.422530000000002</c:v>
                </c:pt>
                <c:pt idx="15017">
                  <c:v>23.423375833333335</c:v>
                </c:pt>
                <c:pt idx="15018">
                  <c:v>23.424221666666668</c:v>
                </c:pt>
                <c:pt idx="15019">
                  <c:v>23.425068055555556</c:v>
                </c:pt>
                <c:pt idx="15020">
                  <c:v>23.425913888888893</c:v>
                </c:pt>
                <c:pt idx="15021">
                  <c:v>23.426761388888892</c:v>
                </c:pt>
                <c:pt idx="15022">
                  <c:v>23.427607500000001</c:v>
                </c:pt>
                <c:pt idx="15023">
                  <c:v>23.428460000000001</c:v>
                </c:pt>
                <c:pt idx="15024">
                  <c:v>23.42930611111111</c:v>
                </c:pt>
                <c:pt idx="15025">
                  <c:v>23.430152222222226</c:v>
                </c:pt>
                <c:pt idx="15026">
                  <c:v>23.430998055555555</c:v>
                </c:pt>
                <c:pt idx="15027">
                  <c:v>23.431844166666668</c:v>
                </c:pt>
                <c:pt idx="15028">
                  <c:v>23.43269027777778</c:v>
                </c:pt>
                <c:pt idx="15029">
                  <c:v>23.43353611111111</c:v>
                </c:pt>
                <c:pt idx="15030">
                  <c:v>23.434382222222226</c:v>
                </c:pt>
                <c:pt idx="15031">
                  <c:v>23.435228055555555</c:v>
                </c:pt>
                <c:pt idx="15032">
                  <c:v>23.436077222222224</c:v>
                </c:pt>
                <c:pt idx="15033">
                  <c:v>23.436923333333333</c:v>
                </c:pt>
                <c:pt idx="15034">
                  <c:v>23.437769166666669</c:v>
                </c:pt>
                <c:pt idx="15035">
                  <c:v>23.438615277777778</c:v>
                </c:pt>
                <c:pt idx="15036">
                  <c:v>23.439472222222221</c:v>
                </c:pt>
                <c:pt idx="15037">
                  <c:v>23.44031861111111</c:v>
                </c:pt>
                <c:pt idx="15038">
                  <c:v>23.441164444444446</c:v>
                </c:pt>
                <c:pt idx="15039">
                  <c:v>23.442010277777779</c:v>
                </c:pt>
                <c:pt idx="15040">
                  <c:v>23.442856388888892</c:v>
                </c:pt>
                <c:pt idx="15041">
                  <c:v>23.443702222222221</c:v>
                </c:pt>
                <c:pt idx="15042">
                  <c:v>23.44455</c:v>
                </c:pt>
                <c:pt idx="15043">
                  <c:v>23.445395833333336</c:v>
                </c:pt>
                <c:pt idx="15044">
                  <c:v>23.446241666666666</c:v>
                </c:pt>
                <c:pt idx="15045">
                  <c:v>23.447088055555557</c:v>
                </c:pt>
                <c:pt idx="15046">
                  <c:v>23.44793388888889</c:v>
                </c:pt>
                <c:pt idx="15047">
                  <c:v>23.448779722222223</c:v>
                </c:pt>
                <c:pt idx="15048">
                  <c:v>23.449625833333336</c:v>
                </c:pt>
                <c:pt idx="15049">
                  <c:v>23.450481666666668</c:v>
                </c:pt>
                <c:pt idx="15050">
                  <c:v>23.451327500000001</c:v>
                </c:pt>
                <c:pt idx="15051">
                  <c:v>23.452173611111114</c:v>
                </c:pt>
                <c:pt idx="15052">
                  <c:v>23.453019722222223</c:v>
                </c:pt>
                <c:pt idx="15053">
                  <c:v>23.453865833333335</c:v>
                </c:pt>
                <c:pt idx="15054">
                  <c:v>23.454711666666668</c:v>
                </c:pt>
                <c:pt idx="15055">
                  <c:v>23.455557500000001</c:v>
                </c:pt>
                <c:pt idx="15056">
                  <c:v>23.456403888888889</c:v>
                </c:pt>
                <c:pt idx="15057">
                  <c:v>23.457249722222222</c:v>
                </c:pt>
                <c:pt idx="15058">
                  <c:v>23.458095833333335</c:v>
                </c:pt>
                <c:pt idx="15059">
                  <c:v>23.458941666666668</c:v>
                </c:pt>
                <c:pt idx="15060">
                  <c:v>23.459787500000001</c:v>
                </c:pt>
                <c:pt idx="15061">
                  <c:v>23.460633888888889</c:v>
                </c:pt>
                <c:pt idx="15062">
                  <c:v>23.4614875</c:v>
                </c:pt>
                <c:pt idx="15063">
                  <c:v>23.462333611111113</c:v>
                </c:pt>
                <c:pt idx="15064">
                  <c:v>23.463179444444446</c:v>
                </c:pt>
                <c:pt idx="15065">
                  <c:v>23.464025555555558</c:v>
                </c:pt>
                <c:pt idx="15066">
                  <c:v>23.464871388888888</c:v>
                </c:pt>
                <c:pt idx="15067">
                  <c:v>23.465720555555556</c:v>
                </c:pt>
                <c:pt idx="15068">
                  <c:v>23.466566388888889</c:v>
                </c:pt>
                <c:pt idx="15069">
                  <c:v>23.467412777777781</c:v>
                </c:pt>
                <c:pt idx="15070">
                  <c:v>23.468258611111111</c:v>
                </c:pt>
                <c:pt idx="15071">
                  <c:v>23.469104444444447</c:v>
                </c:pt>
                <c:pt idx="15072">
                  <c:v>23.469950555555556</c:v>
                </c:pt>
                <c:pt idx="15073">
                  <c:v>23.470796666666669</c:v>
                </c:pt>
                <c:pt idx="15074">
                  <c:v>23.471642777777781</c:v>
                </c:pt>
                <c:pt idx="15075">
                  <c:v>23.472495277777782</c:v>
                </c:pt>
                <c:pt idx="15076">
                  <c:v>23.47334138888889</c:v>
                </c:pt>
                <c:pt idx="15077">
                  <c:v>23.474187222222223</c:v>
                </c:pt>
                <c:pt idx="15078">
                  <c:v>23.475033333333336</c:v>
                </c:pt>
                <c:pt idx="15079">
                  <c:v>23.475879444444445</c:v>
                </c:pt>
                <c:pt idx="15080">
                  <c:v>23.476725277777781</c:v>
                </c:pt>
                <c:pt idx="15081">
                  <c:v>23.47757138888889</c:v>
                </c:pt>
                <c:pt idx="15082">
                  <c:v>23.478417222222223</c:v>
                </c:pt>
                <c:pt idx="15083">
                  <c:v>23.479265000000002</c:v>
                </c:pt>
                <c:pt idx="15084">
                  <c:v>23.480110833333335</c:v>
                </c:pt>
                <c:pt idx="15085">
                  <c:v>23.480960000000003</c:v>
                </c:pt>
                <c:pt idx="15086">
                  <c:v>23.481805833333333</c:v>
                </c:pt>
                <c:pt idx="15087">
                  <c:v>23.482651666666669</c:v>
                </c:pt>
                <c:pt idx="15088">
                  <c:v>23.483504444444446</c:v>
                </c:pt>
                <c:pt idx="15089">
                  <c:v>23.484350833333334</c:v>
                </c:pt>
                <c:pt idx="15090">
                  <c:v>23.485196666666667</c:v>
                </c:pt>
                <c:pt idx="15091">
                  <c:v>23.486042777777779</c:v>
                </c:pt>
                <c:pt idx="15092">
                  <c:v>23.486888611111112</c:v>
                </c:pt>
                <c:pt idx="15093">
                  <c:v>23.487734444444445</c:v>
                </c:pt>
                <c:pt idx="15094">
                  <c:v>23.488580833333334</c:v>
                </c:pt>
                <c:pt idx="15095">
                  <c:v>23.489426666666667</c:v>
                </c:pt>
                <c:pt idx="15096">
                  <c:v>23.490272500000003</c:v>
                </c:pt>
                <c:pt idx="15097">
                  <c:v>23.491118611111112</c:v>
                </c:pt>
                <c:pt idx="15098">
                  <c:v>23.491964722222221</c:v>
                </c:pt>
                <c:pt idx="15099">
                  <c:v>23.492810833333337</c:v>
                </c:pt>
                <c:pt idx="15100">
                  <c:v>23.493656666666666</c:v>
                </c:pt>
                <c:pt idx="15101">
                  <c:v>23.494509444444446</c:v>
                </c:pt>
                <c:pt idx="15102">
                  <c:v>23.495358611111111</c:v>
                </c:pt>
                <c:pt idx="15103">
                  <c:v>23.496206111111114</c:v>
                </c:pt>
                <c:pt idx="15104">
                  <c:v>23.497051944444443</c:v>
                </c:pt>
                <c:pt idx="15105">
                  <c:v>23.497898055555556</c:v>
                </c:pt>
                <c:pt idx="15106">
                  <c:v>23.498743888888889</c:v>
                </c:pt>
                <c:pt idx="15107">
                  <c:v>23.499590000000001</c:v>
                </c:pt>
                <c:pt idx="15108">
                  <c:v>23.500436111111114</c:v>
                </c:pt>
                <c:pt idx="15109">
                  <c:v>23.501281944444443</c:v>
                </c:pt>
                <c:pt idx="15110">
                  <c:v>23.502128055555559</c:v>
                </c:pt>
                <c:pt idx="15111">
                  <c:v>23.502973888888889</c:v>
                </c:pt>
                <c:pt idx="15112">
                  <c:v>23.503820277777777</c:v>
                </c:pt>
                <c:pt idx="15113">
                  <c:v>23.504666111111113</c:v>
                </c:pt>
                <c:pt idx="15114">
                  <c:v>23.50551888888889</c:v>
                </c:pt>
                <c:pt idx="15115">
                  <c:v>23.506364722222223</c:v>
                </c:pt>
                <c:pt idx="15116">
                  <c:v>23.507210833333335</c:v>
                </c:pt>
                <c:pt idx="15117">
                  <c:v>23.508056666666668</c:v>
                </c:pt>
                <c:pt idx="15118">
                  <c:v>23.508902777777777</c:v>
                </c:pt>
                <c:pt idx="15119">
                  <c:v>23.50974888888889</c:v>
                </c:pt>
                <c:pt idx="15120">
                  <c:v>23.510597777777779</c:v>
                </c:pt>
                <c:pt idx="15121">
                  <c:v>23.511443888888891</c:v>
                </c:pt>
                <c:pt idx="15122">
                  <c:v>23.512289722222224</c:v>
                </c:pt>
                <c:pt idx="15123">
                  <c:v>23.513135833333337</c:v>
                </c:pt>
                <c:pt idx="15124">
                  <c:v>23.513983333333336</c:v>
                </c:pt>
                <c:pt idx="15125">
                  <c:v>23.514829166666669</c:v>
                </c:pt>
                <c:pt idx="15126">
                  <c:v>23.515675277777781</c:v>
                </c:pt>
                <c:pt idx="15127">
                  <c:v>23.516528055555558</c:v>
                </c:pt>
                <c:pt idx="15128">
                  <c:v>23.517373888888891</c:v>
                </c:pt>
                <c:pt idx="15129">
                  <c:v>23.518220277777779</c:v>
                </c:pt>
                <c:pt idx="15130">
                  <c:v>23.519066111111112</c:v>
                </c:pt>
                <c:pt idx="15131">
                  <c:v>23.519911944444445</c:v>
                </c:pt>
                <c:pt idx="15132">
                  <c:v>23.520758055555557</c:v>
                </c:pt>
                <c:pt idx="15133">
                  <c:v>23.52160416666667</c:v>
                </c:pt>
                <c:pt idx="15134">
                  <c:v>23.522449999999999</c:v>
                </c:pt>
                <c:pt idx="15135">
                  <c:v>23.523296111111112</c:v>
                </c:pt>
                <c:pt idx="15136">
                  <c:v>23.524141944444445</c:v>
                </c:pt>
                <c:pt idx="15137">
                  <c:v>23.524991111111113</c:v>
                </c:pt>
                <c:pt idx="15138">
                  <c:v>23.525836944444446</c:v>
                </c:pt>
                <c:pt idx="15139">
                  <c:v>23.526683333333335</c:v>
                </c:pt>
                <c:pt idx="15140">
                  <c:v>23.527536111111111</c:v>
                </c:pt>
                <c:pt idx="15141">
                  <c:v>23.528381944444448</c:v>
                </c:pt>
                <c:pt idx="15142">
                  <c:v>23.529227777777777</c:v>
                </c:pt>
                <c:pt idx="15143">
                  <c:v>23.530073888888889</c:v>
                </c:pt>
                <c:pt idx="15144">
                  <c:v>23.530921388888892</c:v>
                </c:pt>
                <c:pt idx="15145">
                  <c:v>23.531767500000001</c:v>
                </c:pt>
                <c:pt idx="15146">
                  <c:v>23.532613333333334</c:v>
                </c:pt>
                <c:pt idx="15147">
                  <c:v>23.533459166666667</c:v>
                </c:pt>
                <c:pt idx="15148">
                  <c:v>23.534305277777779</c:v>
                </c:pt>
                <c:pt idx="15149">
                  <c:v>23.535151388888892</c:v>
                </c:pt>
                <c:pt idx="15150">
                  <c:v>23.535997222222221</c:v>
                </c:pt>
                <c:pt idx="15151">
                  <c:v>23.536843333333337</c:v>
                </c:pt>
                <c:pt idx="15152">
                  <c:v>23.537689166666667</c:v>
                </c:pt>
                <c:pt idx="15153">
                  <c:v>23.538541944444447</c:v>
                </c:pt>
                <c:pt idx="15154">
                  <c:v>23.539391111111112</c:v>
                </c:pt>
                <c:pt idx="15155">
                  <c:v>23.540237222222224</c:v>
                </c:pt>
                <c:pt idx="15156">
                  <c:v>23.541083333333333</c:v>
                </c:pt>
                <c:pt idx="15157">
                  <c:v>23.541929166666669</c:v>
                </c:pt>
                <c:pt idx="15158">
                  <c:v>23.542774999999999</c:v>
                </c:pt>
                <c:pt idx="15159">
                  <c:v>23.543621111111115</c:v>
                </c:pt>
                <c:pt idx="15160">
                  <c:v>23.544467222222224</c:v>
                </c:pt>
                <c:pt idx="15161">
                  <c:v>23.545313055555557</c:v>
                </c:pt>
                <c:pt idx="15162">
                  <c:v>23.546159166666669</c:v>
                </c:pt>
                <c:pt idx="15163">
                  <c:v>23.547004999999999</c:v>
                </c:pt>
                <c:pt idx="15164">
                  <c:v>23.547851388888891</c:v>
                </c:pt>
                <c:pt idx="15165">
                  <c:v>23.548698611111114</c:v>
                </c:pt>
                <c:pt idx="15166">
                  <c:v>23.54955138888889</c:v>
                </c:pt>
                <c:pt idx="15167">
                  <c:v>23.550397222222223</c:v>
                </c:pt>
                <c:pt idx="15168">
                  <c:v>23.551243333333332</c:v>
                </c:pt>
                <c:pt idx="15169">
                  <c:v>23.552089166666669</c:v>
                </c:pt>
                <c:pt idx="15170">
                  <c:v>23.552935555555557</c:v>
                </c:pt>
                <c:pt idx="15171">
                  <c:v>23.55378138888889</c:v>
                </c:pt>
                <c:pt idx="15172">
                  <c:v>23.554630555555555</c:v>
                </c:pt>
                <c:pt idx="15173">
                  <c:v>23.555476388888891</c:v>
                </c:pt>
                <c:pt idx="15174">
                  <c:v>23.556322222222221</c:v>
                </c:pt>
                <c:pt idx="15175">
                  <c:v>23.557168611111113</c:v>
                </c:pt>
                <c:pt idx="15176">
                  <c:v>23.558014444444446</c:v>
                </c:pt>
                <c:pt idx="15177">
                  <c:v>23.558860555555555</c:v>
                </c:pt>
                <c:pt idx="15178">
                  <c:v>23.559706388888891</c:v>
                </c:pt>
                <c:pt idx="15179">
                  <c:v>23.560559166666668</c:v>
                </c:pt>
                <c:pt idx="15180">
                  <c:v>23.561405000000001</c:v>
                </c:pt>
                <c:pt idx="15181">
                  <c:v>23.562251111111113</c:v>
                </c:pt>
                <c:pt idx="15182">
                  <c:v>23.563097222222225</c:v>
                </c:pt>
                <c:pt idx="15183">
                  <c:v>23.563943055555555</c:v>
                </c:pt>
                <c:pt idx="15184">
                  <c:v>23.564789166666667</c:v>
                </c:pt>
                <c:pt idx="15185">
                  <c:v>23.565640277777781</c:v>
                </c:pt>
                <c:pt idx="15186">
                  <c:v>23.566486111111111</c:v>
                </c:pt>
                <c:pt idx="15187">
                  <c:v>23.567331944444447</c:v>
                </c:pt>
                <c:pt idx="15188">
                  <c:v>23.568178333333336</c:v>
                </c:pt>
                <c:pt idx="15189">
                  <c:v>23.569027222222225</c:v>
                </c:pt>
                <c:pt idx="15190">
                  <c:v>23.569873333333334</c:v>
                </c:pt>
                <c:pt idx="15191">
                  <c:v>23.57071916666667</c:v>
                </c:pt>
                <c:pt idx="15192">
                  <c:v>23.571576388888889</c:v>
                </c:pt>
                <c:pt idx="15193">
                  <c:v>23.572422500000002</c:v>
                </c:pt>
                <c:pt idx="15194">
                  <c:v>23.573268333333335</c:v>
                </c:pt>
                <c:pt idx="15195">
                  <c:v>23.574114444444447</c:v>
                </c:pt>
                <c:pt idx="15196">
                  <c:v>23.574960555555556</c:v>
                </c:pt>
                <c:pt idx="15197">
                  <c:v>23.575806388888893</c:v>
                </c:pt>
                <c:pt idx="15198">
                  <c:v>23.576652500000002</c:v>
                </c:pt>
                <c:pt idx="15199">
                  <c:v>23.577498333333335</c:v>
                </c:pt>
                <c:pt idx="15200">
                  <c:v>23.578344166666668</c:v>
                </c:pt>
                <c:pt idx="15201">
                  <c:v>23.579190555555556</c:v>
                </c:pt>
                <c:pt idx="15202">
                  <c:v>23.580036388888892</c:v>
                </c:pt>
                <c:pt idx="15203">
                  <c:v>23.580882500000001</c:v>
                </c:pt>
                <c:pt idx="15204">
                  <c:v>23.581728333333334</c:v>
                </c:pt>
                <c:pt idx="15205">
                  <c:v>23.582581111111111</c:v>
                </c:pt>
                <c:pt idx="15206">
                  <c:v>23.583431944444445</c:v>
                </c:pt>
                <c:pt idx="15207">
                  <c:v>23.584277777777778</c:v>
                </c:pt>
                <c:pt idx="15208">
                  <c:v>23.585123888888891</c:v>
                </c:pt>
                <c:pt idx="15209">
                  <c:v>23.585969722222224</c:v>
                </c:pt>
                <c:pt idx="15210">
                  <c:v>23.586815555555557</c:v>
                </c:pt>
                <c:pt idx="15211">
                  <c:v>23.587661944444445</c:v>
                </c:pt>
                <c:pt idx="15212">
                  <c:v>23.588507777777778</c:v>
                </c:pt>
                <c:pt idx="15213">
                  <c:v>23.589353611111115</c:v>
                </c:pt>
                <c:pt idx="15214">
                  <c:v>23.590199722222223</c:v>
                </c:pt>
                <c:pt idx="15215">
                  <c:v>23.591045555555556</c:v>
                </c:pt>
                <c:pt idx="15216">
                  <c:v>23.591891944444445</c:v>
                </c:pt>
                <c:pt idx="15217">
                  <c:v>23.592737777777778</c:v>
                </c:pt>
                <c:pt idx="15218">
                  <c:v>23.593590555555558</c:v>
                </c:pt>
                <c:pt idx="15219">
                  <c:v>23.594436388888891</c:v>
                </c:pt>
                <c:pt idx="15220">
                  <c:v>23.595282500000003</c:v>
                </c:pt>
                <c:pt idx="15221">
                  <c:v>23.596128333333333</c:v>
                </c:pt>
                <c:pt idx="15222">
                  <c:v>23.596974444444445</c:v>
                </c:pt>
                <c:pt idx="15223">
                  <c:v>23.597820555555558</c:v>
                </c:pt>
                <c:pt idx="15224">
                  <c:v>23.598669444444447</c:v>
                </c:pt>
                <c:pt idx="15225">
                  <c:v>23.599515555555556</c:v>
                </c:pt>
                <c:pt idx="15226">
                  <c:v>23.600362777777779</c:v>
                </c:pt>
                <c:pt idx="15227">
                  <c:v>23.601209166666667</c:v>
                </c:pt>
                <c:pt idx="15228">
                  <c:v>23.602055</c:v>
                </c:pt>
                <c:pt idx="15229">
                  <c:v>23.602900833333337</c:v>
                </c:pt>
                <c:pt idx="15230">
                  <c:v>23.603746944444445</c:v>
                </c:pt>
                <c:pt idx="15231">
                  <c:v>23.604599722222225</c:v>
                </c:pt>
                <c:pt idx="15232">
                  <c:v>23.605445555555555</c:v>
                </c:pt>
                <c:pt idx="15233">
                  <c:v>23.606291944444443</c:v>
                </c:pt>
                <c:pt idx="15234">
                  <c:v>23.60713777777778</c:v>
                </c:pt>
                <c:pt idx="15235">
                  <c:v>23.607983611111113</c:v>
                </c:pt>
                <c:pt idx="15236">
                  <c:v>23.608829722222225</c:v>
                </c:pt>
                <c:pt idx="15237">
                  <c:v>23.609675833333334</c:v>
                </c:pt>
                <c:pt idx="15238">
                  <c:v>23.610521666666667</c:v>
                </c:pt>
                <c:pt idx="15239">
                  <c:v>23.61136777777778</c:v>
                </c:pt>
                <c:pt idx="15240">
                  <c:v>23.612213611111112</c:v>
                </c:pt>
                <c:pt idx="15241">
                  <c:v>23.613059722222225</c:v>
                </c:pt>
                <c:pt idx="15242">
                  <c:v>23.61390888888889</c:v>
                </c:pt>
                <c:pt idx="15243">
                  <c:v>23.614755000000002</c:v>
                </c:pt>
                <c:pt idx="15244">
                  <c:v>23.615607777777779</c:v>
                </c:pt>
                <c:pt idx="15245">
                  <c:v>23.616453611111112</c:v>
                </c:pt>
                <c:pt idx="15246">
                  <c:v>23.617299444444445</c:v>
                </c:pt>
                <c:pt idx="15247">
                  <c:v>23.618147222222223</c:v>
                </c:pt>
                <c:pt idx="15248">
                  <c:v>23.618993055555556</c:v>
                </c:pt>
                <c:pt idx="15249">
                  <c:v>23.619839166666669</c:v>
                </c:pt>
                <c:pt idx="15250">
                  <c:v>23.620685000000002</c:v>
                </c:pt>
                <c:pt idx="15251">
                  <c:v>23.621530833333335</c:v>
                </c:pt>
                <c:pt idx="15252">
                  <c:v>23.622377222222223</c:v>
                </c:pt>
                <c:pt idx="15253">
                  <c:v>23.623223055555556</c:v>
                </c:pt>
                <c:pt idx="15254">
                  <c:v>23.624069166666668</c:v>
                </c:pt>
                <c:pt idx="15255">
                  <c:v>23.624915000000001</c:v>
                </c:pt>
                <c:pt idx="15256">
                  <c:v>23.625760833333334</c:v>
                </c:pt>
                <c:pt idx="15257">
                  <c:v>23.626613611111111</c:v>
                </c:pt>
                <c:pt idx="15258">
                  <c:v>23.627459722222223</c:v>
                </c:pt>
                <c:pt idx="15259">
                  <c:v>23.628308611111112</c:v>
                </c:pt>
                <c:pt idx="15260">
                  <c:v>23.629155000000001</c:v>
                </c:pt>
                <c:pt idx="15261">
                  <c:v>23.630000833333334</c:v>
                </c:pt>
                <c:pt idx="15262">
                  <c:v>23.63084666666667</c:v>
                </c:pt>
                <c:pt idx="15263">
                  <c:v>23.631692777777779</c:v>
                </c:pt>
                <c:pt idx="15264">
                  <c:v>23.632538888888888</c:v>
                </c:pt>
                <c:pt idx="15265">
                  <c:v>23.633385000000001</c:v>
                </c:pt>
                <c:pt idx="15266">
                  <c:v>23.634230833333334</c:v>
                </c:pt>
                <c:pt idx="15267">
                  <c:v>23.635085000000004</c:v>
                </c:pt>
                <c:pt idx="15268">
                  <c:v>23.635931111111113</c:v>
                </c:pt>
                <c:pt idx="15269">
                  <c:v>23.636777222222221</c:v>
                </c:pt>
                <c:pt idx="15270">
                  <c:v>23.637630000000001</c:v>
                </c:pt>
                <c:pt idx="15271">
                  <c:v>23.638475833333334</c:v>
                </c:pt>
                <c:pt idx="15272">
                  <c:v>23.639321666666667</c:v>
                </c:pt>
                <c:pt idx="15273">
                  <c:v>23.640167777777776</c:v>
                </c:pt>
                <c:pt idx="15274">
                  <c:v>23.641013888888892</c:v>
                </c:pt>
                <c:pt idx="15275">
                  <c:v>23.641860000000001</c:v>
                </c:pt>
                <c:pt idx="15276">
                  <c:v>23.64270888888889</c:v>
                </c:pt>
                <c:pt idx="15277">
                  <c:v>23.643554999999999</c:v>
                </c:pt>
                <c:pt idx="15278">
                  <c:v>23.644400833333336</c:v>
                </c:pt>
                <c:pt idx="15279">
                  <c:v>23.645246944444445</c:v>
                </c:pt>
                <c:pt idx="15280">
                  <c:v>23.646093055555557</c:v>
                </c:pt>
                <c:pt idx="15281">
                  <c:v>23.64693888888889</c:v>
                </c:pt>
                <c:pt idx="15282">
                  <c:v>23.647784999999999</c:v>
                </c:pt>
                <c:pt idx="15283">
                  <c:v>23.6486375</c:v>
                </c:pt>
                <c:pt idx="15284">
                  <c:v>23.649483611111112</c:v>
                </c:pt>
                <c:pt idx="15285">
                  <c:v>23.650329722222224</c:v>
                </c:pt>
                <c:pt idx="15286">
                  <c:v>23.651175833333333</c:v>
                </c:pt>
                <c:pt idx="15287">
                  <c:v>23.65202166666667</c:v>
                </c:pt>
                <c:pt idx="15288">
                  <c:v>23.652869444444448</c:v>
                </c:pt>
                <c:pt idx="15289">
                  <c:v>23.653715277777778</c:v>
                </c:pt>
                <c:pt idx="15290">
                  <c:v>23.654561111111114</c:v>
                </c:pt>
                <c:pt idx="15291">
                  <c:v>23.655407222222223</c:v>
                </c:pt>
                <c:pt idx="15292">
                  <c:v>23.656253333333332</c:v>
                </c:pt>
                <c:pt idx="15293">
                  <c:v>23.657099166666669</c:v>
                </c:pt>
                <c:pt idx="15294">
                  <c:v>23.657948333333337</c:v>
                </c:pt>
                <c:pt idx="15295">
                  <c:v>23.658794166666667</c:v>
                </c:pt>
                <c:pt idx="15296">
                  <c:v>23.659646944444447</c:v>
                </c:pt>
                <c:pt idx="15297">
                  <c:v>23.660493055555555</c:v>
                </c:pt>
                <c:pt idx="15298">
                  <c:v>23.661338888888892</c:v>
                </c:pt>
                <c:pt idx="15299">
                  <c:v>23.66218527777778</c:v>
                </c:pt>
                <c:pt idx="15300">
                  <c:v>23.66303111111111</c:v>
                </c:pt>
                <c:pt idx="15301">
                  <c:v>23.663876944444446</c:v>
                </c:pt>
                <c:pt idx="15302">
                  <c:v>23.664723055555555</c:v>
                </c:pt>
                <c:pt idx="15303">
                  <c:v>23.665568888888892</c:v>
                </c:pt>
                <c:pt idx="15304">
                  <c:v>23.666415000000001</c:v>
                </c:pt>
                <c:pt idx="15305">
                  <c:v>23.667261111111113</c:v>
                </c:pt>
                <c:pt idx="15306">
                  <c:v>23.668106944444446</c:v>
                </c:pt>
                <c:pt idx="15307">
                  <c:v>23.668953055555555</c:v>
                </c:pt>
                <c:pt idx="15308">
                  <c:v>23.669800555555558</c:v>
                </c:pt>
                <c:pt idx="15309">
                  <c:v>23.670653333333334</c:v>
                </c:pt>
                <c:pt idx="15310">
                  <c:v>23.671499166666667</c:v>
                </c:pt>
                <c:pt idx="15311">
                  <c:v>23.672348333333332</c:v>
                </c:pt>
                <c:pt idx="15312">
                  <c:v>23.673194166666669</c:v>
                </c:pt>
                <c:pt idx="15313">
                  <c:v>23.674040277777777</c:v>
                </c:pt>
                <c:pt idx="15314">
                  <c:v>23.67488638888889</c:v>
                </c:pt>
                <c:pt idx="15315">
                  <c:v>23.675732500000002</c:v>
                </c:pt>
                <c:pt idx="15316">
                  <c:v>23.676578333333335</c:v>
                </c:pt>
                <c:pt idx="15317">
                  <c:v>23.677424166666668</c:v>
                </c:pt>
                <c:pt idx="15318">
                  <c:v>23.678270555555557</c:v>
                </c:pt>
                <c:pt idx="15319">
                  <c:v>23.67911638888889</c:v>
                </c:pt>
                <c:pt idx="15320">
                  <c:v>23.679962500000002</c:v>
                </c:pt>
                <c:pt idx="15321">
                  <c:v>23.680808333333335</c:v>
                </c:pt>
                <c:pt idx="15322">
                  <c:v>23.681661111111111</c:v>
                </c:pt>
                <c:pt idx="15323">
                  <c:v>23.682506944444448</c:v>
                </c:pt>
                <c:pt idx="15324">
                  <c:v>23.683353333333336</c:v>
                </c:pt>
                <c:pt idx="15325">
                  <c:v>23.684199166666666</c:v>
                </c:pt>
                <c:pt idx="15326">
                  <c:v>23.685045000000002</c:v>
                </c:pt>
                <c:pt idx="15327">
                  <c:v>23.685891111111111</c:v>
                </c:pt>
                <c:pt idx="15328">
                  <c:v>23.686737222222224</c:v>
                </c:pt>
                <c:pt idx="15329">
                  <c:v>23.687587777777779</c:v>
                </c:pt>
                <c:pt idx="15330">
                  <c:v>23.688433611111112</c:v>
                </c:pt>
                <c:pt idx="15331">
                  <c:v>23.689279722222224</c:v>
                </c:pt>
                <c:pt idx="15332">
                  <c:v>23.690125833333333</c:v>
                </c:pt>
                <c:pt idx="15333">
                  <c:v>23.69097166666667</c:v>
                </c:pt>
                <c:pt idx="15334">
                  <c:v>23.691817777777779</c:v>
                </c:pt>
                <c:pt idx="15335">
                  <c:v>23.692670555555559</c:v>
                </c:pt>
                <c:pt idx="15336">
                  <c:v>23.693516388888888</c:v>
                </c:pt>
                <c:pt idx="15337">
                  <c:v>23.6943625</c:v>
                </c:pt>
                <c:pt idx="15338">
                  <c:v>23.695208333333333</c:v>
                </c:pt>
                <c:pt idx="15339">
                  <c:v>23.696054444444446</c:v>
                </c:pt>
                <c:pt idx="15340">
                  <c:v>23.696900555555558</c:v>
                </c:pt>
                <c:pt idx="15341">
                  <c:v>23.697746388888888</c:v>
                </c:pt>
                <c:pt idx="15342">
                  <c:v>23.698592222222224</c:v>
                </c:pt>
                <c:pt idx="15343">
                  <c:v>23.699438611111113</c:v>
                </c:pt>
                <c:pt idx="15344">
                  <c:v>23.700284444444446</c:v>
                </c:pt>
                <c:pt idx="15345">
                  <c:v>23.701130555555558</c:v>
                </c:pt>
                <c:pt idx="15346">
                  <c:v>23.701979444444447</c:v>
                </c:pt>
                <c:pt idx="15347">
                  <c:v>23.702825555555556</c:v>
                </c:pt>
                <c:pt idx="15348">
                  <c:v>23.703689722222222</c:v>
                </c:pt>
                <c:pt idx="15349">
                  <c:v>23.704537222222221</c:v>
                </c:pt>
                <c:pt idx="15350">
                  <c:v>23.705383055555558</c:v>
                </c:pt>
                <c:pt idx="15351">
                  <c:v>23.706229166666667</c:v>
                </c:pt>
                <c:pt idx="15352">
                  <c:v>23.707075000000003</c:v>
                </c:pt>
                <c:pt idx="15353">
                  <c:v>23.707921111111112</c:v>
                </c:pt>
                <c:pt idx="15354">
                  <c:v>23.708767222222221</c:v>
                </c:pt>
                <c:pt idx="15355">
                  <c:v>23.709613055555558</c:v>
                </c:pt>
                <c:pt idx="15356">
                  <c:v>23.710459166666666</c:v>
                </c:pt>
                <c:pt idx="15357">
                  <c:v>23.711305000000003</c:v>
                </c:pt>
                <c:pt idx="15358">
                  <c:v>23.712151111111112</c:v>
                </c:pt>
                <c:pt idx="15359">
                  <c:v>23.712997222222224</c:v>
                </c:pt>
                <c:pt idx="15360">
                  <c:v>23.713843055555557</c:v>
                </c:pt>
                <c:pt idx="15361">
                  <c:v>23.714695833333334</c:v>
                </c:pt>
                <c:pt idx="15362">
                  <c:v>23.715541944444446</c:v>
                </c:pt>
                <c:pt idx="15363">
                  <c:v>23.716390833333335</c:v>
                </c:pt>
                <c:pt idx="15364">
                  <c:v>23.717237222222224</c:v>
                </c:pt>
                <c:pt idx="15365">
                  <c:v>23.718083055555557</c:v>
                </c:pt>
                <c:pt idx="15366">
                  <c:v>23.71892888888889</c:v>
                </c:pt>
                <c:pt idx="15367">
                  <c:v>23.719775000000002</c:v>
                </c:pt>
                <c:pt idx="15368">
                  <c:v>23.720620833333335</c:v>
                </c:pt>
                <c:pt idx="15369">
                  <c:v>23.721466944444444</c:v>
                </c:pt>
                <c:pt idx="15370">
                  <c:v>23.722314444444446</c:v>
                </c:pt>
                <c:pt idx="15371">
                  <c:v>23.723160277777779</c:v>
                </c:pt>
                <c:pt idx="15372">
                  <c:v>23.724006666666668</c:v>
                </c:pt>
                <c:pt idx="15373">
                  <c:v>23.724852500000001</c:v>
                </c:pt>
                <c:pt idx="15374">
                  <c:v>23.725705277777777</c:v>
                </c:pt>
                <c:pt idx="15375">
                  <c:v>23.726551111111114</c:v>
                </c:pt>
                <c:pt idx="15376">
                  <c:v>23.727397222222223</c:v>
                </c:pt>
                <c:pt idx="15377">
                  <c:v>23.728243055555559</c:v>
                </c:pt>
                <c:pt idx="15378">
                  <c:v>23.729089444444448</c:v>
                </c:pt>
                <c:pt idx="15379">
                  <c:v>23.729935277777777</c:v>
                </c:pt>
                <c:pt idx="15380">
                  <c:v>23.730784444444446</c:v>
                </c:pt>
                <c:pt idx="15381">
                  <c:v>23.731630277777779</c:v>
                </c:pt>
                <c:pt idx="15382">
                  <c:v>23.732476111111112</c:v>
                </c:pt>
                <c:pt idx="15383">
                  <c:v>23.7333225</c:v>
                </c:pt>
                <c:pt idx="15384">
                  <c:v>23.734168333333336</c:v>
                </c:pt>
                <c:pt idx="15385">
                  <c:v>23.735014444444445</c:v>
                </c:pt>
                <c:pt idx="15386">
                  <c:v>23.735860277777778</c:v>
                </c:pt>
                <c:pt idx="15387">
                  <c:v>23.736713055555555</c:v>
                </c:pt>
                <c:pt idx="15388">
                  <c:v>23.737558888888891</c:v>
                </c:pt>
                <c:pt idx="15389">
                  <c:v>23.73840527777778</c:v>
                </c:pt>
                <c:pt idx="15390">
                  <c:v>23.739252499999999</c:v>
                </c:pt>
                <c:pt idx="15391">
                  <c:v>23.740098611111112</c:v>
                </c:pt>
                <c:pt idx="15392">
                  <c:v>23.740944722222224</c:v>
                </c:pt>
                <c:pt idx="15393">
                  <c:v>23.741790555555557</c:v>
                </c:pt>
                <c:pt idx="15394">
                  <c:v>23.742636666666669</c:v>
                </c:pt>
                <c:pt idx="15395">
                  <c:v>23.743482499999999</c:v>
                </c:pt>
                <c:pt idx="15396">
                  <c:v>23.744328333333335</c:v>
                </c:pt>
                <c:pt idx="15397">
                  <c:v>23.745174722222224</c:v>
                </c:pt>
                <c:pt idx="15398">
                  <c:v>23.746023611111113</c:v>
                </c:pt>
                <c:pt idx="15399">
                  <c:v>23.746869722222222</c:v>
                </c:pt>
                <c:pt idx="15400">
                  <c:v>23.747722500000002</c:v>
                </c:pt>
                <c:pt idx="15401">
                  <c:v>23.748568333333335</c:v>
                </c:pt>
                <c:pt idx="15402">
                  <c:v>23.749414444444447</c:v>
                </c:pt>
                <c:pt idx="15403">
                  <c:v>23.750260555555556</c:v>
                </c:pt>
                <c:pt idx="15404">
                  <c:v>23.751106388888893</c:v>
                </c:pt>
                <c:pt idx="15405">
                  <c:v>23.751952500000002</c:v>
                </c:pt>
                <c:pt idx="15406">
                  <c:v>23.752798333333335</c:v>
                </c:pt>
                <c:pt idx="15407">
                  <c:v>23.753644166666668</c:v>
                </c:pt>
                <c:pt idx="15408">
                  <c:v>23.754490555555556</c:v>
                </c:pt>
                <c:pt idx="15409">
                  <c:v>23.755336388888892</c:v>
                </c:pt>
                <c:pt idx="15410">
                  <c:v>23.756182500000001</c:v>
                </c:pt>
                <c:pt idx="15411">
                  <c:v>23.75703</c:v>
                </c:pt>
                <c:pt idx="15412">
                  <c:v>23.757875833333337</c:v>
                </c:pt>
                <c:pt idx="15413">
                  <c:v>23.75872861111111</c:v>
                </c:pt>
                <c:pt idx="15414">
                  <c:v>23.759574722222226</c:v>
                </c:pt>
                <c:pt idx="15415">
                  <c:v>23.760423611111115</c:v>
                </c:pt>
                <c:pt idx="15416">
                  <c:v>23.761269722222224</c:v>
                </c:pt>
                <c:pt idx="15417">
                  <c:v>23.762115833333333</c:v>
                </c:pt>
                <c:pt idx="15418">
                  <c:v>23.762961944444445</c:v>
                </c:pt>
                <c:pt idx="15419">
                  <c:v>23.763807777777778</c:v>
                </c:pt>
                <c:pt idx="15420">
                  <c:v>23.764653611111115</c:v>
                </c:pt>
                <c:pt idx="15421">
                  <c:v>23.765499722222224</c:v>
                </c:pt>
                <c:pt idx="15422">
                  <c:v>23.766345833333332</c:v>
                </c:pt>
                <c:pt idx="15423">
                  <c:v>23.767191944444445</c:v>
                </c:pt>
                <c:pt idx="15424">
                  <c:v>23.768037777777778</c:v>
                </c:pt>
                <c:pt idx="15425">
                  <c:v>23.768883611111114</c:v>
                </c:pt>
                <c:pt idx="15426">
                  <c:v>23.769736388888891</c:v>
                </c:pt>
                <c:pt idx="15427">
                  <c:v>23.770582500000003</c:v>
                </c:pt>
                <c:pt idx="15428">
                  <c:v>23.771428333333333</c:v>
                </c:pt>
                <c:pt idx="15429">
                  <c:v>23.772274444444445</c:v>
                </c:pt>
                <c:pt idx="15430">
                  <c:v>23.773120555555558</c:v>
                </c:pt>
                <c:pt idx="15431">
                  <c:v>23.773967777777777</c:v>
                </c:pt>
                <c:pt idx="15432">
                  <c:v>23.774816944444446</c:v>
                </c:pt>
                <c:pt idx="15433">
                  <c:v>23.775663055555555</c:v>
                </c:pt>
                <c:pt idx="15434">
                  <c:v>23.776509166666667</c:v>
                </c:pt>
                <c:pt idx="15435">
                  <c:v>23.777355</c:v>
                </c:pt>
                <c:pt idx="15436">
                  <c:v>23.778200833333337</c:v>
                </c:pt>
                <c:pt idx="15437">
                  <c:v>23.779046944444445</c:v>
                </c:pt>
                <c:pt idx="15438">
                  <c:v>23.779893055555554</c:v>
                </c:pt>
                <c:pt idx="15439">
                  <c:v>23.780745833333334</c:v>
                </c:pt>
                <c:pt idx="15440">
                  <c:v>23.781591944444443</c:v>
                </c:pt>
                <c:pt idx="15441">
                  <c:v>23.78243777777778</c:v>
                </c:pt>
                <c:pt idx="15442">
                  <c:v>23.783283611111113</c:v>
                </c:pt>
                <c:pt idx="15443">
                  <c:v>23.784130000000001</c:v>
                </c:pt>
                <c:pt idx="15444">
                  <c:v>23.784975833333334</c:v>
                </c:pt>
                <c:pt idx="15445">
                  <c:v>23.785821666666667</c:v>
                </c:pt>
                <c:pt idx="15446">
                  <c:v>23.78666777777778</c:v>
                </c:pt>
                <c:pt idx="15447">
                  <c:v>23.787513611111113</c:v>
                </c:pt>
                <c:pt idx="15448">
                  <c:v>23.788360000000001</c:v>
                </c:pt>
                <c:pt idx="15449">
                  <c:v>23.789205833333334</c:v>
                </c:pt>
                <c:pt idx="15450">
                  <c:v>23.790055000000002</c:v>
                </c:pt>
                <c:pt idx="15451">
                  <c:v>23.790900833333335</c:v>
                </c:pt>
                <c:pt idx="15452">
                  <c:v>23.791746388888889</c:v>
                </c:pt>
                <c:pt idx="15453">
                  <c:v>23.792599166666669</c:v>
                </c:pt>
                <c:pt idx="15454">
                  <c:v>23.793445277777778</c:v>
                </c:pt>
                <c:pt idx="15455">
                  <c:v>23.794291111111114</c:v>
                </c:pt>
                <c:pt idx="15456">
                  <c:v>23.795136944444444</c:v>
                </c:pt>
                <c:pt idx="15457">
                  <c:v>23.795983333333332</c:v>
                </c:pt>
                <c:pt idx="15458">
                  <c:v>23.796829166666669</c:v>
                </c:pt>
                <c:pt idx="15459">
                  <c:v>23.797675277777778</c:v>
                </c:pt>
                <c:pt idx="15460">
                  <c:v>23.798521111111114</c:v>
                </c:pt>
                <c:pt idx="15461">
                  <c:v>23.799367222222223</c:v>
                </c:pt>
                <c:pt idx="15462">
                  <c:v>23.800213333333332</c:v>
                </c:pt>
                <c:pt idx="15463">
                  <c:v>23.801059166666668</c:v>
                </c:pt>
                <c:pt idx="15464">
                  <c:v>23.801905000000001</c:v>
                </c:pt>
                <c:pt idx="15465">
                  <c:v>23.802751111111114</c:v>
                </c:pt>
                <c:pt idx="15466">
                  <c:v>23.80360388888889</c:v>
                </c:pt>
                <c:pt idx="15467">
                  <c:v>23.804450000000003</c:v>
                </c:pt>
                <c:pt idx="15468">
                  <c:v>23.805299166666668</c:v>
                </c:pt>
                <c:pt idx="15469">
                  <c:v>23.806145000000001</c:v>
                </c:pt>
                <c:pt idx="15470">
                  <c:v>23.80699111111111</c:v>
                </c:pt>
                <c:pt idx="15471">
                  <c:v>23.807836944444446</c:v>
                </c:pt>
                <c:pt idx="15472">
                  <c:v>23.808684444444445</c:v>
                </c:pt>
                <c:pt idx="15473">
                  <c:v>23.809530555555554</c:v>
                </c:pt>
                <c:pt idx="15474">
                  <c:v>23.810376388888891</c:v>
                </c:pt>
                <c:pt idx="15475">
                  <c:v>23.8112225</c:v>
                </c:pt>
                <c:pt idx="15476">
                  <c:v>23.812068611111112</c:v>
                </c:pt>
                <c:pt idx="15477">
                  <c:v>23.812914444444445</c:v>
                </c:pt>
                <c:pt idx="15478">
                  <c:v>23.813760555555557</c:v>
                </c:pt>
                <c:pt idx="15479">
                  <c:v>23.814613333333334</c:v>
                </c:pt>
                <c:pt idx="15480">
                  <c:v>23.81545916666667</c:v>
                </c:pt>
                <c:pt idx="15481">
                  <c:v>23.816305277777779</c:v>
                </c:pt>
                <c:pt idx="15482">
                  <c:v>23.817151388888888</c:v>
                </c:pt>
                <c:pt idx="15483">
                  <c:v>23.817997222222225</c:v>
                </c:pt>
                <c:pt idx="15484">
                  <c:v>23.818843333333334</c:v>
                </c:pt>
                <c:pt idx="15485">
                  <c:v>23.819692222222223</c:v>
                </c:pt>
                <c:pt idx="15486">
                  <c:v>23.820538611111111</c:v>
                </c:pt>
                <c:pt idx="15487">
                  <c:v>23.821384444444448</c:v>
                </c:pt>
                <c:pt idx="15488">
                  <c:v>23.822230277777777</c:v>
                </c:pt>
                <c:pt idx="15489">
                  <c:v>23.823076388888889</c:v>
                </c:pt>
                <c:pt idx="15490">
                  <c:v>23.823922222222222</c:v>
                </c:pt>
                <c:pt idx="15491">
                  <c:v>23.824768611111111</c:v>
                </c:pt>
                <c:pt idx="15492">
                  <c:v>23.825622777777781</c:v>
                </c:pt>
                <c:pt idx="15493">
                  <c:v>23.82646861111111</c:v>
                </c:pt>
                <c:pt idx="15494">
                  <c:v>23.827314444444447</c:v>
                </c:pt>
                <c:pt idx="15495">
                  <c:v>23.828160833333335</c:v>
                </c:pt>
                <c:pt idx="15496">
                  <c:v>23.829006666666668</c:v>
                </c:pt>
                <c:pt idx="15497">
                  <c:v>23.829852777777781</c:v>
                </c:pt>
                <c:pt idx="15498">
                  <c:v>23.83069861111111</c:v>
                </c:pt>
                <c:pt idx="15499">
                  <c:v>23.831544444444447</c:v>
                </c:pt>
                <c:pt idx="15500">
                  <c:v>23.832390833333335</c:v>
                </c:pt>
                <c:pt idx="15501">
                  <c:v>23.833236666666668</c:v>
                </c:pt>
                <c:pt idx="15502">
                  <c:v>23.834082500000001</c:v>
                </c:pt>
                <c:pt idx="15503">
                  <c:v>23.834936111111112</c:v>
                </c:pt>
                <c:pt idx="15504">
                  <c:v>23.835782222222221</c:v>
                </c:pt>
                <c:pt idx="15505">
                  <c:v>23.836635000000001</c:v>
                </c:pt>
                <c:pt idx="15506">
                  <c:v>23.837480833333334</c:v>
                </c:pt>
                <c:pt idx="15507">
                  <c:v>23.838326944444447</c:v>
                </c:pt>
                <c:pt idx="15508">
                  <c:v>23.83917277777778</c:v>
                </c:pt>
                <c:pt idx="15509">
                  <c:v>23.840018611111113</c:v>
                </c:pt>
                <c:pt idx="15510">
                  <c:v>23.840865000000001</c:v>
                </c:pt>
                <c:pt idx="15511">
                  <c:v>23.841710833333334</c:v>
                </c:pt>
                <c:pt idx="15512">
                  <c:v>23.842556666666667</c:v>
                </c:pt>
                <c:pt idx="15513">
                  <c:v>23.843404444444445</c:v>
                </c:pt>
                <c:pt idx="15514">
                  <c:v>23.844250277777778</c:v>
                </c:pt>
                <c:pt idx="15515">
                  <c:v>23.845096388888891</c:v>
                </c:pt>
                <c:pt idx="15516">
                  <c:v>23.845942222222224</c:v>
                </c:pt>
                <c:pt idx="15517">
                  <c:v>23.846788333333336</c:v>
                </c:pt>
                <c:pt idx="15518">
                  <c:v>23.847640833333337</c:v>
                </c:pt>
                <c:pt idx="15519">
                  <c:v>23.848487222222225</c:v>
                </c:pt>
                <c:pt idx="15520">
                  <c:v>23.849336111111114</c:v>
                </c:pt>
                <c:pt idx="15521">
                  <c:v>23.850182222222223</c:v>
                </c:pt>
                <c:pt idx="15522">
                  <c:v>23.851028055555556</c:v>
                </c:pt>
                <c:pt idx="15523">
                  <c:v>23.851874166666668</c:v>
                </c:pt>
                <c:pt idx="15524">
                  <c:v>23.852720277777777</c:v>
                </c:pt>
                <c:pt idx="15525">
                  <c:v>23.853566111111114</c:v>
                </c:pt>
                <c:pt idx="15526">
                  <c:v>23.854412222222223</c:v>
                </c:pt>
                <c:pt idx="15527">
                  <c:v>23.855258055555559</c:v>
                </c:pt>
                <c:pt idx="15528">
                  <c:v>23.856104166666668</c:v>
                </c:pt>
                <c:pt idx="15529">
                  <c:v>23.856950277777777</c:v>
                </c:pt>
                <c:pt idx="15530">
                  <c:v>23.857796111111114</c:v>
                </c:pt>
                <c:pt idx="15531">
                  <c:v>23.85864888888889</c:v>
                </c:pt>
                <c:pt idx="15532">
                  <c:v>23.859495000000003</c:v>
                </c:pt>
                <c:pt idx="15533">
                  <c:v>23.860342500000002</c:v>
                </c:pt>
                <c:pt idx="15534">
                  <c:v>23.861188333333335</c:v>
                </c:pt>
                <c:pt idx="15535">
                  <c:v>23.862034444444447</c:v>
                </c:pt>
                <c:pt idx="15536">
                  <c:v>23.862880277777776</c:v>
                </c:pt>
                <c:pt idx="15537">
                  <c:v>23.863729444444445</c:v>
                </c:pt>
                <c:pt idx="15538">
                  <c:v>23.864575555555557</c:v>
                </c:pt>
                <c:pt idx="15539">
                  <c:v>23.86542166666667</c:v>
                </c:pt>
                <c:pt idx="15540">
                  <c:v>23.866267499999999</c:v>
                </c:pt>
                <c:pt idx="15541">
                  <c:v>23.867113333333336</c:v>
                </c:pt>
                <c:pt idx="15542">
                  <c:v>23.867959722222224</c:v>
                </c:pt>
                <c:pt idx="15543">
                  <c:v>23.868805555555557</c:v>
                </c:pt>
                <c:pt idx="15544">
                  <c:v>23.869658333333334</c:v>
                </c:pt>
                <c:pt idx="15545">
                  <c:v>23.87050416666667</c:v>
                </c:pt>
                <c:pt idx="15546">
                  <c:v>23.871350277777779</c:v>
                </c:pt>
                <c:pt idx="15547">
                  <c:v>23.872196111111112</c:v>
                </c:pt>
                <c:pt idx="15548">
                  <c:v>23.873042222222224</c:v>
                </c:pt>
                <c:pt idx="15549">
                  <c:v>23.873888333333333</c:v>
                </c:pt>
                <c:pt idx="15550">
                  <c:v>23.87473416666667</c:v>
                </c:pt>
                <c:pt idx="15551">
                  <c:v>23.875580277777779</c:v>
                </c:pt>
                <c:pt idx="15552">
                  <c:v>23.876426111111112</c:v>
                </c:pt>
                <c:pt idx="15553">
                  <c:v>23.877272500000004</c:v>
                </c:pt>
                <c:pt idx="15554">
                  <c:v>23.878119722222223</c:v>
                </c:pt>
                <c:pt idx="15555">
                  <c:v>23.878968888888892</c:v>
                </c:pt>
                <c:pt idx="15556">
                  <c:v>23.879814722222221</c:v>
                </c:pt>
                <c:pt idx="15557">
                  <c:v>23.880667500000001</c:v>
                </c:pt>
                <c:pt idx="15558">
                  <c:v>23.881513333333334</c:v>
                </c:pt>
                <c:pt idx="15559">
                  <c:v>23.882359722222223</c:v>
                </c:pt>
                <c:pt idx="15560">
                  <c:v>23.883205555555556</c:v>
                </c:pt>
                <c:pt idx="15561">
                  <c:v>23.884051666666668</c:v>
                </c:pt>
                <c:pt idx="15562">
                  <c:v>23.884897500000001</c:v>
                </c:pt>
                <c:pt idx="15563">
                  <c:v>23.88574361111111</c:v>
                </c:pt>
                <c:pt idx="15564">
                  <c:v>23.886589722222226</c:v>
                </c:pt>
                <c:pt idx="15565">
                  <c:v>23.887435555555555</c:v>
                </c:pt>
                <c:pt idx="15566">
                  <c:v>23.888281388888892</c:v>
                </c:pt>
                <c:pt idx="15567">
                  <c:v>23.889127500000001</c:v>
                </c:pt>
                <c:pt idx="15568">
                  <c:v>23.889973611111113</c:v>
                </c:pt>
                <c:pt idx="15569">
                  <c:v>23.890819722222226</c:v>
                </c:pt>
                <c:pt idx="15570">
                  <c:v>23.891672499999999</c:v>
                </c:pt>
                <c:pt idx="15571">
                  <c:v>23.892518333333335</c:v>
                </c:pt>
                <c:pt idx="15572">
                  <c:v>23.893367500000004</c:v>
                </c:pt>
                <c:pt idx="15573">
                  <c:v>23.894213333333333</c:v>
                </c:pt>
                <c:pt idx="15574">
                  <c:v>23.895060833333332</c:v>
                </c:pt>
                <c:pt idx="15575">
                  <c:v>23.895906944444448</c:v>
                </c:pt>
                <c:pt idx="15576">
                  <c:v>23.896752777777778</c:v>
                </c:pt>
                <c:pt idx="15577">
                  <c:v>23.897599166666666</c:v>
                </c:pt>
                <c:pt idx="15578">
                  <c:v>23.898445000000002</c:v>
                </c:pt>
                <c:pt idx="15579">
                  <c:v>23.899290833333335</c:v>
                </c:pt>
                <c:pt idx="15580">
                  <c:v>23.900136944444448</c:v>
                </c:pt>
                <c:pt idx="15581">
                  <c:v>23.900982777777777</c:v>
                </c:pt>
                <c:pt idx="15582">
                  <c:v>23.901829166666666</c:v>
                </c:pt>
                <c:pt idx="15583">
                  <c:v>23.90268138888889</c:v>
                </c:pt>
                <c:pt idx="15584">
                  <c:v>23.903527777777779</c:v>
                </c:pt>
                <c:pt idx="15585">
                  <c:v>23.904373611111112</c:v>
                </c:pt>
                <c:pt idx="15586">
                  <c:v>23.905219722222224</c:v>
                </c:pt>
                <c:pt idx="15587">
                  <c:v>23.906065555555557</c:v>
                </c:pt>
                <c:pt idx="15588">
                  <c:v>23.906911666666666</c:v>
                </c:pt>
                <c:pt idx="15589">
                  <c:v>23.907757777777778</c:v>
                </c:pt>
                <c:pt idx="15590">
                  <c:v>23.908606666666667</c:v>
                </c:pt>
                <c:pt idx="15591">
                  <c:v>23.90945277777778</c:v>
                </c:pt>
                <c:pt idx="15592">
                  <c:v>23.910298611111113</c:v>
                </c:pt>
                <c:pt idx="15593">
                  <c:v>23.911144722222225</c:v>
                </c:pt>
                <c:pt idx="15594">
                  <c:v>23.911990833333334</c:v>
                </c:pt>
                <c:pt idx="15595">
                  <c:v>23.912838055555557</c:v>
                </c:pt>
                <c:pt idx="15596">
                  <c:v>23.913690833333334</c:v>
                </c:pt>
                <c:pt idx="15597">
                  <c:v>23.914536944444446</c:v>
                </c:pt>
                <c:pt idx="15598">
                  <c:v>23.915383055555559</c:v>
                </c:pt>
                <c:pt idx="15599">
                  <c:v>23.916229166666668</c:v>
                </c:pt>
                <c:pt idx="15600">
                  <c:v>23.917075000000001</c:v>
                </c:pt>
                <c:pt idx="15601">
                  <c:v>23.917920833333334</c:v>
                </c:pt>
                <c:pt idx="15602">
                  <c:v>23.918766944444446</c:v>
                </c:pt>
                <c:pt idx="15603">
                  <c:v>23.919613055555558</c:v>
                </c:pt>
                <c:pt idx="15604">
                  <c:v>23.920458888888888</c:v>
                </c:pt>
                <c:pt idx="15605">
                  <c:v>23.921305000000004</c:v>
                </c:pt>
                <c:pt idx="15606">
                  <c:v>23.922150833333333</c:v>
                </c:pt>
                <c:pt idx="15607">
                  <c:v>23.923000000000002</c:v>
                </c:pt>
                <c:pt idx="15608">
                  <c:v>23.923846111111111</c:v>
                </c:pt>
                <c:pt idx="15609">
                  <c:v>23.924698888888891</c:v>
                </c:pt>
                <c:pt idx="15610">
                  <c:v>23.925545</c:v>
                </c:pt>
                <c:pt idx="15611">
                  <c:v>23.926390833333336</c:v>
                </c:pt>
                <c:pt idx="15612">
                  <c:v>23.927236666666666</c:v>
                </c:pt>
                <c:pt idx="15613">
                  <c:v>23.928083055555557</c:v>
                </c:pt>
                <c:pt idx="15614">
                  <c:v>23.92892888888889</c:v>
                </c:pt>
                <c:pt idx="15615">
                  <c:v>23.929776388888889</c:v>
                </c:pt>
                <c:pt idx="15616">
                  <c:v>23.930622500000002</c:v>
                </c:pt>
                <c:pt idx="15617">
                  <c:v>23.931468333333335</c:v>
                </c:pt>
                <c:pt idx="15618">
                  <c:v>23.932314444444444</c:v>
                </c:pt>
                <c:pt idx="15619">
                  <c:v>23.93316027777778</c:v>
                </c:pt>
                <c:pt idx="15620">
                  <c:v>23.93400611111111</c:v>
                </c:pt>
                <c:pt idx="15621">
                  <c:v>23.934852500000002</c:v>
                </c:pt>
                <c:pt idx="15622">
                  <c:v>23.935705277777778</c:v>
                </c:pt>
                <c:pt idx="15623">
                  <c:v>23.936551111111115</c:v>
                </c:pt>
                <c:pt idx="15624">
                  <c:v>23.93740027777778</c:v>
                </c:pt>
                <c:pt idx="15625">
                  <c:v>23.938246111111113</c:v>
                </c:pt>
                <c:pt idx="15626">
                  <c:v>23.939092222222222</c:v>
                </c:pt>
                <c:pt idx="15627">
                  <c:v>23.939938055555558</c:v>
                </c:pt>
                <c:pt idx="15628">
                  <c:v>23.940784166666667</c:v>
                </c:pt>
                <c:pt idx="15629">
                  <c:v>23.941630277777779</c:v>
                </c:pt>
                <c:pt idx="15630">
                  <c:v>23.942476111111112</c:v>
                </c:pt>
                <c:pt idx="15631">
                  <c:v>23.943321944444445</c:v>
                </c:pt>
                <c:pt idx="15632">
                  <c:v>23.944168333333334</c:v>
                </c:pt>
                <c:pt idx="15633">
                  <c:v>23.945014166666667</c:v>
                </c:pt>
                <c:pt idx="15634">
                  <c:v>23.945860277777779</c:v>
                </c:pt>
                <c:pt idx="15635">
                  <c:v>23.946713055555556</c:v>
                </c:pt>
                <c:pt idx="15636">
                  <c:v>23.947560277777779</c:v>
                </c:pt>
                <c:pt idx="15637">
                  <c:v>23.948406388888891</c:v>
                </c:pt>
                <c:pt idx="15638">
                  <c:v>23.9492525</c:v>
                </c:pt>
                <c:pt idx="15639">
                  <c:v>23.950098333333337</c:v>
                </c:pt>
                <c:pt idx="15640">
                  <c:v>23.950944444444445</c:v>
                </c:pt>
                <c:pt idx="15641">
                  <c:v>23.951790277777778</c:v>
                </c:pt>
                <c:pt idx="15642">
                  <c:v>23.952639722222223</c:v>
                </c:pt>
                <c:pt idx="15643">
                  <c:v>23.953485555555556</c:v>
                </c:pt>
                <c:pt idx="15644">
                  <c:v>23.954331388888889</c:v>
                </c:pt>
                <c:pt idx="15645">
                  <c:v>23.955177500000001</c:v>
                </c:pt>
                <c:pt idx="15646">
                  <c:v>23.956023333333334</c:v>
                </c:pt>
                <c:pt idx="15647">
                  <c:v>23.956869722222223</c:v>
                </c:pt>
                <c:pt idx="15648">
                  <c:v>23.957722500000003</c:v>
                </c:pt>
                <c:pt idx="15649">
                  <c:v>23.958568333333332</c:v>
                </c:pt>
                <c:pt idx="15650">
                  <c:v>23.959414166666669</c:v>
                </c:pt>
                <c:pt idx="15651">
                  <c:v>23.960260277777778</c:v>
                </c:pt>
                <c:pt idx="15652">
                  <c:v>23.96110638888889</c:v>
                </c:pt>
                <c:pt idx="15653">
                  <c:v>23.961952222222223</c:v>
                </c:pt>
                <c:pt idx="15654">
                  <c:v>23.962798333333332</c:v>
                </c:pt>
                <c:pt idx="15655">
                  <c:v>23.963644166666668</c:v>
                </c:pt>
                <c:pt idx="15656">
                  <c:v>23.964491944444447</c:v>
                </c:pt>
                <c:pt idx="15657">
                  <c:v>23.965337777777776</c:v>
                </c:pt>
                <c:pt idx="15658">
                  <c:v>23.966183611111113</c:v>
                </c:pt>
                <c:pt idx="15659">
                  <c:v>23.967032777777781</c:v>
                </c:pt>
                <c:pt idx="15660">
                  <c:v>23.96787888888889</c:v>
                </c:pt>
                <c:pt idx="15661">
                  <c:v>23.968736111111113</c:v>
                </c:pt>
                <c:pt idx="15662">
                  <c:v>23.969581944444446</c:v>
                </c:pt>
                <c:pt idx="15663">
                  <c:v>23.970428055555558</c:v>
                </c:pt>
                <c:pt idx="15664">
                  <c:v>23.971273888888888</c:v>
                </c:pt>
                <c:pt idx="15665">
                  <c:v>23.97212</c:v>
                </c:pt>
                <c:pt idx="15666">
                  <c:v>23.972966111111113</c:v>
                </c:pt>
                <c:pt idx="15667">
                  <c:v>23.973811944444446</c:v>
                </c:pt>
                <c:pt idx="15668">
                  <c:v>23.974657777777779</c:v>
                </c:pt>
                <c:pt idx="15669">
                  <c:v>23.975503888888888</c:v>
                </c:pt>
                <c:pt idx="15670">
                  <c:v>23.976350000000004</c:v>
                </c:pt>
                <c:pt idx="15671">
                  <c:v>23.977196111111112</c:v>
                </c:pt>
                <c:pt idx="15672">
                  <c:v>23.978041944444445</c:v>
                </c:pt>
                <c:pt idx="15673">
                  <c:v>23.978887777777778</c:v>
                </c:pt>
                <c:pt idx="15674">
                  <c:v>23.979740555555559</c:v>
                </c:pt>
                <c:pt idx="15675">
                  <c:v>23.980586666666667</c:v>
                </c:pt>
                <c:pt idx="15676">
                  <c:v>23.98143277777778</c:v>
                </c:pt>
                <c:pt idx="15677">
                  <c:v>23.982283333333335</c:v>
                </c:pt>
                <c:pt idx="15678">
                  <c:v>23.983129166666668</c:v>
                </c:pt>
                <c:pt idx="15679">
                  <c:v>23.983975555555556</c:v>
                </c:pt>
                <c:pt idx="15680">
                  <c:v>23.984821388888889</c:v>
                </c:pt>
                <c:pt idx="15681">
                  <c:v>23.985667222222226</c:v>
                </c:pt>
                <c:pt idx="15682">
                  <c:v>23.986513333333335</c:v>
                </c:pt>
                <c:pt idx="15683">
                  <c:v>23.987359166666668</c:v>
                </c:pt>
                <c:pt idx="15684">
                  <c:v>23.988205555555556</c:v>
                </c:pt>
                <c:pt idx="15685">
                  <c:v>23.989051388888889</c:v>
                </c:pt>
                <c:pt idx="15686">
                  <c:v>23.989897222222226</c:v>
                </c:pt>
                <c:pt idx="15687">
                  <c:v>23.990750000000002</c:v>
                </c:pt>
                <c:pt idx="15688">
                  <c:v>23.991596111111114</c:v>
                </c:pt>
                <c:pt idx="15689">
                  <c:v>23.992441944444444</c:v>
                </c:pt>
                <c:pt idx="15690">
                  <c:v>23.993288055555556</c:v>
                </c:pt>
                <c:pt idx="15691">
                  <c:v>23.994134166666669</c:v>
                </c:pt>
                <c:pt idx="15692">
                  <c:v>23.994980000000002</c:v>
                </c:pt>
                <c:pt idx="15693">
                  <c:v>23.995826111111114</c:v>
                </c:pt>
                <c:pt idx="15694">
                  <c:v>23.996675000000003</c:v>
                </c:pt>
                <c:pt idx="15695">
                  <c:v>23.997521388888892</c:v>
                </c:pt>
                <c:pt idx="15696">
                  <c:v>23.998367222222221</c:v>
                </c:pt>
                <c:pt idx="15697">
                  <c:v>23.999214722222224</c:v>
                </c:pt>
                <c:pt idx="15698">
                  <c:v>24.000060833333336</c:v>
                </c:pt>
                <c:pt idx="15699">
                  <c:v>24.000906666666666</c:v>
                </c:pt>
                <c:pt idx="15700">
                  <c:v>24.001759444444446</c:v>
                </c:pt>
                <c:pt idx="15701">
                  <c:v>24.002605555555554</c:v>
                </c:pt>
                <c:pt idx="15702">
                  <c:v>24.003451388888891</c:v>
                </c:pt>
                <c:pt idx="15703">
                  <c:v>24.004297222222224</c:v>
                </c:pt>
                <c:pt idx="15704">
                  <c:v>24.005143611111112</c:v>
                </c:pt>
                <c:pt idx="15705">
                  <c:v>24.005989444444445</c:v>
                </c:pt>
                <c:pt idx="15706">
                  <c:v>24.006835277777778</c:v>
                </c:pt>
                <c:pt idx="15707">
                  <c:v>24.007681388888891</c:v>
                </c:pt>
                <c:pt idx="15708">
                  <c:v>24.0085275</c:v>
                </c:pt>
                <c:pt idx="15709">
                  <c:v>24.009373611111112</c:v>
                </c:pt>
                <c:pt idx="15710">
                  <c:v>24.010219444444445</c:v>
                </c:pt>
                <c:pt idx="15711">
                  <c:v>24.011065277777782</c:v>
                </c:pt>
                <c:pt idx="15712">
                  <c:v>24.011914444444443</c:v>
                </c:pt>
                <c:pt idx="15713">
                  <c:v>24.012767222222223</c:v>
                </c:pt>
                <c:pt idx="15714">
                  <c:v>24.013613055555556</c:v>
                </c:pt>
                <c:pt idx="15715">
                  <c:v>24.014459166666668</c:v>
                </c:pt>
                <c:pt idx="15716">
                  <c:v>24.015305277777777</c:v>
                </c:pt>
                <c:pt idx="15717">
                  <c:v>24.016151111111114</c:v>
                </c:pt>
                <c:pt idx="15718">
                  <c:v>24.017008055555557</c:v>
                </c:pt>
                <c:pt idx="15719">
                  <c:v>24.01785388888889</c:v>
                </c:pt>
                <c:pt idx="15720">
                  <c:v>24.018699722222223</c:v>
                </c:pt>
                <c:pt idx="15721">
                  <c:v>24.019546111111111</c:v>
                </c:pt>
                <c:pt idx="15722">
                  <c:v>24.020391944444448</c:v>
                </c:pt>
                <c:pt idx="15723">
                  <c:v>24.021238055555557</c:v>
                </c:pt>
                <c:pt idx="15724">
                  <c:v>24.022084166666666</c:v>
                </c:pt>
                <c:pt idx="15725">
                  <c:v>24.022930000000002</c:v>
                </c:pt>
                <c:pt idx="15726">
                  <c:v>24.023782777777779</c:v>
                </c:pt>
                <c:pt idx="15727">
                  <c:v>24.024628888888891</c:v>
                </c:pt>
                <c:pt idx="15728">
                  <c:v>24.025474722222224</c:v>
                </c:pt>
                <c:pt idx="15729">
                  <c:v>24.026323888888889</c:v>
                </c:pt>
                <c:pt idx="15730">
                  <c:v>24.027170000000002</c:v>
                </c:pt>
                <c:pt idx="15731">
                  <c:v>24.028016111111114</c:v>
                </c:pt>
                <c:pt idx="15732">
                  <c:v>24.028861944444444</c:v>
                </c:pt>
                <c:pt idx="15733">
                  <c:v>24.02970777777778</c:v>
                </c:pt>
                <c:pt idx="15734">
                  <c:v>24.030553888888889</c:v>
                </c:pt>
                <c:pt idx="15735">
                  <c:v>24.031400000000001</c:v>
                </c:pt>
                <c:pt idx="15736">
                  <c:v>24.032245833333334</c:v>
                </c:pt>
                <c:pt idx="15737">
                  <c:v>24.033091944444443</c:v>
                </c:pt>
                <c:pt idx="15738">
                  <c:v>24.033939444444446</c:v>
                </c:pt>
                <c:pt idx="15739">
                  <c:v>24.034792222222222</c:v>
                </c:pt>
                <c:pt idx="15740">
                  <c:v>24.035638333333335</c:v>
                </c:pt>
                <c:pt idx="15741">
                  <c:v>24.036484166666668</c:v>
                </c:pt>
                <c:pt idx="15742">
                  <c:v>24.037330000000001</c:v>
                </c:pt>
                <c:pt idx="15743">
                  <c:v>24.038176111111113</c:v>
                </c:pt>
                <c:pt idx="15744">
                  <c:v>24.039022222222222</c:v>
                </c:pt>
                <c:pt idx="15745">
                  <c:v>24.039868333333335</c:v>
                </c:pt>
                <c:pt idx="15746">
                  <c:v>24.040714166666667</c:v>
                </c:pt>
                <c:pt idx="15747">
                  <c:v>24.041563333333336</c:v>
                </c:pt>
                <c:pt idx="15748">
                  <c:v>24.042409166666665</c:v>
                </c:pt>
                <c:pt idx="15749">
                  <c:v>24.043255277777781</c:v>
                </c:pt>
                <c:pt idx="15750">
                  <c:v>24.04410138888889</c:v>
                </c:pt>
                <c:pt idx="15751">
                  <c:v>24.044947222222223</c:v>
                </c:pt>
                <c:pt idx="15752">
                  <c:v>24.0458</c:v>
                </c:pt>
                <c:pt idx="15753">
                  <c:v>24.046645833333336</c:v>
                </c:pt>
                <c:pt idx="15754">
                  <c:v>24.047492222222225</c:v>
                </c:pt>
                <c:pt idx="15755">
                  <c:v>24.048338055555554</c:v>
                </c:pt>
                <c:pt idx="15756">
                  <c:v>24.04918416666667</c:v>
                </c:pt>
                <c:pt idx="15757">
                  <c:v>24.05003</c:v>
                </c:pt>
                <c:pt idx="15758">
                  <c:v>24.050875833333336</c:v>
                </c:pt>
                <c:pt idx="15759">
                  <c:v>24.051723611111115</c:v>
                </c:pt>
                <c:pt idx="15760">
                  <c:v>24.052569444444444</c:v>
                </c:pt>
                <c:pt idx="15761">
                  <c:v>24.053415555555556</c:v>
                </c:pt>
                <c:pt idx="15762">
                  <c:v>24.054261666666669</c:v>
                </c:pt>
                <c:pt idx="15763">
                  <c:v>24.055107500000002</c:v>
                </c:pt>
                <c:pt idx="15764">
                  <c:v>24.055956666666667</c:v>
                </c:pt>
                <c:pt idx="15765">
                  <c:v>24.056809444444447</c:v>
                </c:pt>
                <c:pt idx="15766">
                  <c:v>24.057655277777776</c:v>
                </c:pt>
                <c:pt idx="15767">
                  <c:v>24.058501388888892</c:v>
                </c:pt>
                <c:pt idx="15768">
                  <c:v>24.059347222222222</c:v>
                </c:pt>
                <c:pt idx="15769">
                  <c:v>24.06019361111111</c:v>
                </c:pt>
                <c:pt idx="15770">
                  <c:v>24.061039444444447</c:v>
                </c:pt>
                <c:pt idx="15771">
                  <c:v>24.06188527777778</c:v>
                </c:pt>
                <c:pt idx="15772">
                  <c:v>24.062731666666668</c:v>
                </c:pt>
                <c:pt idx="15773">
                  <c:v>24.063577500000001</c:v>
                </c:pt>
                <c:pt idx="15774">
                  <c:v>24.064423333333334</c:v>
                </c:pt>
                <c:pt idx="15775">
                  <c:v>24.065269444444446</c:v>
                </c:pt>
                <c:pt idx="15776">
                  <c:v>24.066115555555555</c:v>
                </c:pt>
                <c:pt idx="15777">
                  <c:v>24.066961666666668</c:v>
                </c:pt>
                <c:pt idx="15778">
                  <c:v>24.067814444444444</c:v>
                </c:pt>
                <c:pt idx="15779">
                  <c:v>24.068665277777779</c:v>
                </c:pt>
                <c:pt idx="15780">
                  <c:v>24.069511388888891</c:v>
                </c:pt>
                <c:pt idx="15781">
                  <c:v>24.07036027777778</c:v>
                </c:pt>
                <c:pt idx="15782">
                  <c:v>24.071206388888889</c:v>
                </c:pt>
                <c:pt idx="15783">
                  <c:v>24.072052222222226</c:v>
                </c:pt>
                <c:pt idx="15784">
                  <c:v>24.072898055555555</c:v>
                </c:pt>
                <c:pt idx="15785">
                  <c:v>24.073744444444444</c:v>
                </c:pt>
                <c:pt idx="15786">
                  <c:v>24.07459027777778</c:v>
                </c:pt>
                <c:pt idx="15787">
                  <c:v>24.075436388888889</c:v>
                </c:pt>
                <c:pt idx="15788">
                  <c:v>24.076282222222225</c:v>
                </c:pt>
                <c:pt idx="15789">
                  <c:v>24.077128333333334</c:v>
                </c:pt>
                <c:pt idx="15790">
                  <c:v>24.077974444444443</c:v>
                </c:pt>
                <c:pt idx="15791">
                  <c:v>24.078827222222223</c:v>
                </c:pt>
                <c:pt idx="15792">
                  <c:v>24.079673055555556</c:v>
                </c:pt>
                <c:pt idx="15793">
                  <c:v>24.080518888888889</c:v>
                </c:pt>
                <c:pt idx="15794">
                  <c:v>24.081365000000002</c:v>
                </c:pt>
                <c:pt idx="15795">
                  <c:v>24.082211111111114</c:v>
                </c:pt>
                <c:pt idx="15796">
                  <c:v>24.083057222222223</c:v>
                </c:pt>
                <c:pt idx="15797">
                  <c:v>24.083903055555556</c:v>
                </c:pt>
                <c:pt idx="15798">
                  <c:v>24.084748888888889</c:v>
                </c:pt>
                <c:pt idx="15799">
                  <c:v>24.085598055555558</c:v>
                </c:pt>
                <c:pt idx="15800">
                  <c:v>24.086445833333336</c:v>
                </c:pt>
                <c:pt idx="15801">
                  <c:v>24.087291666666665</c:v>
                </c:pt>
                <c:pt idx="15802">
                  <c:v>24.088137500000002</c:v>
                </c:pt>
                <c:pt idx="15803">
                  <c:v>24.08898388888889</c:v>
                </c:pt>
                <c:pt idx="15804">
                  <c:v>24.08983666666667</c:v>
                </c:pt>
                <c:pt idx="15805">
                  <c:v>24.0906825</c:v>
                </c:pt>
                <c:pt idx="15806">
                  <c:v>24.091528333333336</c:v>
                </c:pt>
                <c:pt idx="15807">
                  <c:v>24.092374444444445</c:v>
                </c:pt>
                <c:pt idx="15808">
                  <c:v>24.093220555555554</c:v>
                </c:pt>
                <c:pt idx="15809">
                  <c:v>24.09406666666667</c:v>
                </c:pt>
                <c:pt idx="15810">
                  <c:v>24.0949125</c:v>
                </c:pt>
                <c:pt idx="15811">
                  <c:v>24.095758333333336</c:v>
                </c:pt>
                <c:pt idx="15812">
                  <c:v>24.096604722222224</c:v>
                </c:pt>
                <c:pt idx="15813">
                  <c:v>24.097450555555557</c:v>
                </c:pt>
                <c:pt idx="15814">
                  <c:v>24.09829638888889</c:v>
                </c:pt>
                <c:pt idx="15815">
                  <c:v>24.099142499999999</c:v>
                </c:pt>
                <c:pt idx="15816">
                  <c:v>24.099988333333336</c:v>
                </c:pt>
                <c:pt idx="15817">
                  <c:v>24.100848888888891</c:v>
                </c:pt>
                <c:pt idx="15818">
                  <c:v>24.101694722222224</c:v>
                </c:pt>
                <c:pt idx="15819">
                  <c:v>24.102540833333336</c:v>
                </c:pt>
                <c:pt idx="15820">
                  <c:v>24.103388333333335</c:v>
                </c:pt>
                <c:pt idx="15821">
                  <c:v>24.104234166666668</c:v>
                </c:pt>
                <c:pt idx="15822">
                  <c:v>24.10508027777778</c:v>
                </c:pt>
                <c:pt idx="15823">
                  <c:v>24.10592611111111</c:v>
                </c:pt>
                <c:pt idx="15824">
                  <c:v>24.106772500000002</c:v>
                </c:pt>
                <c:pt idx="15825">
                  <c:v>24.107618333333335</c:v>
                </c:pt>
                <c:pt idx="15826">
                  <c:v>24.108464166666668</c:v>
                </c:pt>
                <c:pt idx="15827">
                  <c:v>24.10931027777778</c:v>
                </c:pt>
                <c:pt idx="15828">
                  <c:v>24.110156111111113</c:v>
                </c:pt>
                <c:pt idx="15829">
                  <c:v>24.111002500000001</c:v>
                </c:pt>
                <c:pt idx="15830">
                  <c:v>24.111855000000002</c:v>
                </c:pt>
                <c:pt idx="15831">
                  <c:v>24.112701111111114</c:v>
                </c:pt>
                <c:pt idx="15832">
                  <c:v>24.113546944444444</c:v>
                </c:pt>
                <c:pt idx="15833">
                  <c:v>24.114393055555556</c:v>
                </c:pt>
                <c:pt idx="15834">
                  <c:v>24.115241944444445</c:v>
                </c:pt>
                <c:pt idx="15835">
                  <c:v>24.116088333333334</c:v>
                </c:pt>
                <c:pt idx="15836">
                  <c:v>24.116934166666667</c:v>
                </c:pt>
                <c:pt idx="15837">
                  <c:v>24.117780000000003</c:v>
                </c:pt>
                <c:pt idx="15838">
                  <c:v>24.118626111111112</c:v>
                </c:pt>
                <c:pt idx="15839">
                  <c:v>24.119471944444445</c:v>
                </c:pt>
                <c:pt idx="15840">
                  <c:v>24.120318333333337</c:v>
                </c:pt>
                <c:pt idx="15841">
                  <c:v>24.121165555555557</c:v>
                </c:pt>
                <c:pt idx="15842">
                  <c:v>24.12201138888889</c:v>
                </c:pt>
                <c:pt idx="15843">
                  <c:v>24.122864166666666</c:v>
                </c:pt>
                <c:pt idx="15844">
                  <c:v>24.123710277777779</c:v>
                </c:pt>
                <c:pt idx="15845">
                  <c:v>24.124556388888891</c:v>
                </c:pt>
                <c:pt idx="15846">
                  <c:v>24.1254025</c:v>
                </c:pt>
                <c:pt idx="15847">
                  <c:v>24.126248333333336</c:v>
                </c:pt>
                <c:pt idx="15848">
                  <c:v>24.127094166666666</c:v>
                </c:pt>
                <c:pt idx="15849">
                  <c:v>24.127940555555554</c:v>
                </c:pt>
                <c:pt idx="15850">
                  <c:v>24.128786388888891</c:v>
                </c:pt>
                <c:pt idx="15851">
                  <c:v>24.129635555555559</c:v>
                </c:pt>
                <c:pt idx="15852">
                  <c:v>24.130481388888889</c:v>
                </c:pt>
                <c:pt idx="15853">
                  <c:v>24.131327500000001</c:v>
                </c:pt>
                <c:pt idx="15854">
                  <c:v>24.132173611111114</c:v>
                </c:pt>
                <c:pt idx="15855">
                  <c:v>24.133019444444443</c:v>
                </c:pt>
                <c:pt idx="15856">
                  <c:v>24.133872222222223</c:v>
                </c:pt>
                <c:pt idx="15857">
                  <c:v>24.134718333333332</c:v>
                </c:pt>
                <c:pt idx="15858">
                  <c:v>24.135564166666668</c:v>
                </c:pt>
                <c:pt idx="15859">
                  <c:v>24.136410277777777</c:v>
                </c:pt>
                <c:pt idx="15860">
                  <c:v>24.13725638888889</c:v>
                </c:pt>
                <c:pt idx="15861">
                  <c:v>24.138103888888892</c:v>
                </c:pt>
                <c:pt idx="15862">
                  <c:v>24.138950000000001</c:v>
                </c:pt>
                <c:pt idx="15863">
                  <c:v>24.139795833333334</c:v>
                </c:pt>
                <c:pt idx="15864">
                  <c:v>24.140641666666667</c:v>
                </c:pt>
                <c:pt idx="15865">
                  <c:v>24.14148777777778</c:v>
                </c:pt>
                <c:pt idx="15866">
                  <c:v>24.142333888888892</c:v>
                </c:pt>
                <c:pt idx="15867">
                  <c:v>24.143179722222222</c:v>
                </c:pt>
                <c:pt idx="15868">
                  <c:v>24.144025833333334</c:v>
                </c:pt>
                <c:pt idx="15869">
                  <c:v>24.14488166666667</c:v>
                </c:pt>
                <c:pt idx="15870">
                  <c:v>24.1457275</c:v>
                </c:pt>
                <c:pt idx="15871">
                  <c:v>24.146573611111112</c:v>
                </c:pt>
                <c:pt idx="15872">
                  <c:v>24.147419722222224</c:v>
                </c:pt>
                <c:pt idx="15873">
                  <c:v>24.148265833333333</c:v>
                </c:pt>
                <c:pt idx="15874">
                  <c:v>24.14911166666667</c:v>
                </c:pt>
                <c:pt idx="15875">
                  <c:v>24.149957499999999</c:v>
                </c:pt>
                <c:pt idx="15876">
                  <c:v>24.150803611111112</c:v>
                </c:pt>
                <c:pt idx="15877">
                  <c:v>24.151649722222224</c:v>
                </c:pt>
                <c:pt idx="15878">
                  <c:v>24.152495833333333</c:v>
                </c:pt>
                <c:pt idx="15879">
                  <c:v>24.15334166666667</c:v>
                </c:pt>
                <c:pt idx="15880">
                  <c:v>24.154187499999999</c:v>
                </c:pt>
                <c:pt idx="15881">
                  <c:v>24.155033888888891</c:v>
                </c:pt>
                <c:pt idx="15882">
                  <c:v>24.155888055555558</c:v>
                </c:pt>
                <c:pt idx="15883">
                  <c:v>24.156733888888891</c:v>
                </c:pt>
                <c:pt idx="15884">
                  <c:v>24.157579722222223</c:v>
                </c:pt>
                <c:pt idx="15885">
                  <c:v>24.158426111111112</c:v>
                </c:pt>
                <c:pt idx="15886">
                  <c:v>24.15927527777778</c:v>
                </c:pt>
                <c:pt idx="15887">
                  <c:v>24.16012111111111</c:v>
                </c:pt>
                <c:pt idx="15888">
                  <c:v>24.160966944444446</c:v>
                </c:pt>
                <c:pt idx="15889">
                  <c:v>24.161813055555555</c:v>
                </c:pt>
                <c:pt idx="15890">
                  <c:v>24.162659166666668</c:v>
                </c:pt>
                <c:pt idx="15891">
                  <c:v>24.163505000000001</c:v>
                </c:pt>
                <c:pt idx="15892">
                  <c:v>24.164351111111113</c:v>
                </c:pt>
                <c:pt idx="15893">
                  <c:v>24.165196944444446</c:v>
                </c:pt>
                <c:pt idx="15894">
                  <c:v>24.166043333333334</c:v>
                </c:pt>
                <c:pt idx="15895">
                  <c:v>24.166896111111114</c:v>
                </c:pt>
                <c:pt idx="15896">
                  <c:v>24.167741944444444</c:v>
                </c:pt>
                <c:pt idx="15897">
                  <c:v>24.16858777777778</c:v>
                </c:pt>
                <c:pt idx="15898">
                  <c:v>24.169433888888889</c:v>
                </c:pt>
                <c:pt idx="15899">
                  <c:v>24.170280000000002</c:v>
                </c:pt>
                <c:pt idx="15900">
                  <c:v>24.171125833333335</c:v>
                </c:pt>
                <c:pt idx="15901">
                  <c:v>24.171971944444444</c:v>
                </c:pt>
                <c:pt idx="15902">
                  <c:v>24.172819444444446</c:v>
                </c:pt>
                <c:pt idx="15903">
                  <c:v>24.173668611111111</c:v>
                </c:pt>
                <c:pt idx="15904">
                  <c:v>24.174514444444448</c:v>
                </c:pt>
                <c:pt idx="15905">
                  <c:v>24.175360555555557</c:v>
                </c:pt>
                <c:pt idx="15906">
                  <c:v>24.17620638888889</c:v>
                </c:pt>
                <c:pt idx="15907">
                  <c:v>24.177052777777782</c:v>
                </c:pt>
                <c:pt idx="15908">
                  <c:v>24.177905000000003</c:v>
                </c:pt>
                <c:pt idx="15909">
                  <c:v>24.178751388888891</c:v>
                </c:pt>
                <c:pt idx="15910">
                  <c:v>24.179597222222224</c:v>
                </c:pt>
                <c:pt idx="15911">
                  <c:v>24.180443333333336</c:v>
                </c:pt>
                <c:pt idx="15912">
                  <c:v>24.181289166666666</c:v>
                </c:pt>
                <c:pt idx="15913">
                  <c:v>24.182135277777778</c:v>
                </c:pt>
                <c:pt idx="15914">
                  <c:v>24.182981388888891</c:v>
                </c:pt>
                <c:pt idx="15915">
                  <c:v>24.183827222222224</c:v>
                </c:pt>
                <c:pt idx="15916">
                  <c:v>24.184673055555557</c:v>
                </c:pt>
                <c:pt idx="15917">
                  <c:v>24.185519166666666</c:v>
                </c:pt>
                <c:pt idx="15918">
                  <c:v>24.186365277777782</c:v>
                </c:pt>
                <c:pt idx="15919">
                  <c:v>24.18721138888889</c:v>
                </c:pt>
                <c:pt idx="15920">
                  <c:v>24.188057222222223</c:v>
                </c:pt>
                <c:pt idx="15921">
                  <c:v>24.188913055555556</c:v>
                </c:pt>
                <c:pt idx="15922">
                  <c:v>24.189759166666668</c:v>
                </c:pt>
                <c:pt idx="15923">
                  <c:v>24.190606666666667</c:v>
                </c:pt>
                <c:pt idx="15924">
                  <c:v>24.191452777777776</c:v>
                </c:pt>
                <c:pt idx="15925">
                  <c:v>24.192298611111113</c:v>
                </c:pt>
                <c:pt idx="15926">
                  <c:v>24.193144444444446</c:v>
                </c:pt>
                <c:pt idx="15927">
                  <c:v>24.193990833333334</c:v>
                </c:pt>
                <c:pt idx="15928">
                  <c:v>24.194836666666667</c:v>
                </c:pt>
                <c:pt idx="15929">
                  <c:v>24.195682500000004</c:v>
                </c:pt>
                <c:pt idx="15930">
                  <c:v>24.196528611111113</c:v>
                </c:pt>
                <c:pt idx="15931">
                  <c:v>24.197374722222222</c:v>
                </c:pt>
                <c:pt idx="15932">
                  <c:v>24.198220833333334</c:v>
                </c:pt>
                <c:pt idx="15933">
                  <c:v>24.199066666666667</c:v>
                </c:pt>
                <c:pt idx="15934">
                  <c:v>24.199919444444447</c:v>
                </c:pt>
                <c:pt idx="15935">
                  <c:v>24.200765277777776</c:v>
                </c:pt>
                <c:pt idx="15936">
                  <c:v>24.201611666666668</c:v>
                </c:pt>
                <c:pt idx="15937">
                  <c:v>24.202457500000001</c:v>
                </c:pt>
                <c:pt idx="15938">
                  <c:v>24.20330666666667</c:v>
                </c:pt>
                <c:pt idx="15939">
                  <c:v>24.204152499999999</c:v>
                </c:pt>
                <c:pt idx="15940">
                  <c:v>24.204998611111112</c:v>
                </c:pt>
                <c:pt idx="15941">
                  <c:v>24.205844722222224</c:v>
                </c:pt>
                <c:pt idx="15942">
                  <c:v>24.206690555555557</c:v>
                </c:pt>
                <c:pt idx="15943">
                  <c:v>24.207538333333332</c:v>
                </c:pt>
                <c:pt idx="15944">
                  <c:v>24.208384166666669</c:v>
                </c:pt>
                <c:pt idx="15945">
                  <c:v>24.209230000000002</c:v>
                </c:pt>
                <c:pt idx="15946">
                  <c:v>24.210076111111114</c:v>
                </c:pt>
                <c:pt idx="15947">
                  <c:v>24.21092888888889</c:v>
                </c:pt>
                <c:pt idx="15948">
                  <c:v>24.211774722222223</c:v>
                </c:pt>
                <c:pt idx="15949">
                  <c:v>24.212621111111112</c:v>
                </c:pt>
                <c:pt idx="15950">
                  <c:v>24.213466944444445</c:v>
                </c:pt>
                <c:pt idx="15951">
                  <c:v>24.214312777777778</c:v>
                </c:pt>
                <c:pt idx="15952">
                  <c:v>24.21515888888889</c:v>
                </c:pt>
                <c:pt idx="15953">
                  <c:v>24.216004722222223</c:v>
                </c:pt>
                <c:pt idx="15954">
                  <c:v>24.216850833333332</c:v>
                </c:pt>
                <c:pt idx="15955">
                  <c:v>24.217696944444448</c:v>
                </c:pt>
                <c:pt idx="15956">
                  <c:v>24.218546111111113</c:v>
                </c:pt>
                <c:pt idx="15957">
                  <c:v>24.219391944444446</c:v>
                </c:pt>
                <c:pt idx="15958">
                  <c:v>24.220237777777779</c:v>
                </c:pt>
                <c:pt idx="15959">
                  <c:v>24.221084166666667</c:v>
                </c:pt>
                <c:pt idx="15960">
                  <c:v>24.221936944444444</c:v>
                </c:pt>
                <c:pt idx="15961">
                  <c:v>24.22278277777778</c:v>
                </c:pt>
                <c:pt idx="15962">
                  <c:v>24.22362861111111</c:v>
                </c:pt>
                <c:pt idx="15963">
                  <c:v>24.224474722222226</c:v>
                </c:pt>
                <c:pt idx="15964">
                  <c:v>24.225320277777779</c:v>
                </c:pt>
                <c:pt idx="15965">
                  <c:v>24.226166111111112</c:v>
                </c:pt>
                <c:pt idx="15966">
                  <c:v>24.227012222222221</c:v>
                </c:pt>
                <c:pt idx="15967">
                  <c:v>24.227858333333334</c:v>
                </c:pt>
                <c:pt idx="15968">
                  <c:v>24.228704444444446</c:v>
                </c:pt>
                <c:pt idx="15969">
                  <c:v>24.229550277777779</c:v>
                </c:pt>
                <c:pt idx="15970">
                  <c:v>24.230396111111112</c:v>
                </c:pt>
                <c:pt idx="15971">
                  <c:v>24.2312425</c:v>
                </c:pt>
                <c:pt idx="15972">
                  <c:v>24.232088333333337</c:v>
                </c:pt>
                <c:pt idx="15973">
                  <c:v>24.232948611111112</c:v>
                </c:pt>
                <c:pt idx="15974">
                  <c:v>24.233794444444445</c:v>
                </c:pt>
                <c:pt idx="15975">
                  <c:v>24.234640833333334</c:v>
                </c:pt>
                <c:pt idx="15976">
                  <c:v>24.235486666666667</c:v>
                </c:pt>
                <c:pt idx="15977">
                  <c:v>24.236332500000003</c:v>
                </c:pt>
                <c:pt idx="15978">
                  <c:v>24.237178611111112</c:v>
                </c:pt>
                <c:pt idx="15979">
                  <c:v>24.238024722222221</c:v>
                </c:pt>
                <c:pt idx="15980">
                  <c:v>24.238870555555557</c:v>
                </c:pt>
                <c:pt idx="15981">
                  <c:v>24.239716666666666</c:v>
                </c:pt>
                <c:pt idx="15982">
                  <c:v>24.240562500000003</c:v>
                </c:pt>
                <c:pt idx="15983">
                  <c:v>24.241408888888891</c:v>
                </c:pt>
                <c:pt idx="15984">
                  <c:v>24.242256111111111</c:v>
                </c:pt>
                <c:pt idx="15985">
                  <c:v>24.243101944444447</c:v>
                </c:pt>
                <c:pt idx="15986">
                  <c:v>24.243954722222224</c:v>
                </c:pt>
                <c:pt idx="15987">
                  <c:v>24.244800833333336</c:v>
                </c:pt>
                <c:pt idx="15988">
                  <c:v>24.245646944444445</c:v>
                </c:pt>
                <c:pt idx="15989">
                  <c:v>24.246493055555558</c:v>
                </c:pt>
                <c:pt idx="15990">
                  <c:v>24.247338888888891</c:v>
                </c:pt>
                <c:pt idx="15991">
                  <c:v>24.248188055555559</c:v>
                </c:pt>
                <c:pt idx="15992">
                  <c:v>24.249033888888889</c:v>
                </c:pt>
                <c:pt idx="15993">
                  <c:v>24.249880000000001</c:v>
                </c:pt>
                <c:pt idx="15994">
                  <c:v>24.250726111111113</c:v>
                </c:pt>
                <c:pt idx="15995">
                  <c:v>24.251571944444446</c:v>
                </c:pt>
                <c:pt idx="15996">
                  <c:v>24.252417777777779</c:v>
                </c:pt>
                <c:pt idx="15997">
                  <c:v>24.253264166666668</c:v>
                </c:pt>
                <c:pt idx="15998">
                  <c:v>24.254110000000001</c:v>
                </c:pt>
                <c:pt idx="15999">
                  <c:v>24.254962777777777</c:v>
                </c:pt>
                <c:pt idx="16000">
                  <c:v>24.25580888888889</c:v>
                </c:pt>
                <c:pt idx="16001">
                  <c:v>24.256654722222223</c:v>
                </c:pt>
                <c:pt idx="16002">
                  <c:v>24.257500555555559</c:v>
                </c:pt>
                <c:pt idx="16003">
                  <c:v>24.258346944444448</c:v>
                </c:pt>
                <c:pt idx="16004">
                  <c:v>24.259194166666667</c:v>
                </c:pt>
                <c:pt idx="16005">
                  <c:v>24.260040277777779</c:v>
                </c:pt>
                <c:pt idx="16006">
                  <c:v>24.260886388888892</c:v>
                </c:pt>
                <c:pt idx="16007">
                  <c:v>24.261732222222221</c:v>
                </c:pt>
                <c:pt idx="16008">
                  <c:v>24.26258138888889</c:v>
                </c:pt>
                <c:pt idx="16009">
                  <c:v>24.263427222222223</c:v>
                </c:pt>
                <c:pt idx="16010">
                  <c:v>24.264273611111115</c:v>
                </c:pt>
                <c:pt idx="16011">
                  <c:v>24.265119444444444</c:v>
                </c:pt>
                <c:pt idx="16012">
                  <c:v>24.265972222222224</c:v>
                </c:pt>
                <c:pt idx="16013">
                  <c:v>24.266818055555557</c:v>
                </c:pt>
                <c:pt idx="16014">
                  <c:v>24.26766416666667</c:v>
                </c:pt>
                <c:pt idx="16015">
                  <c:v>24.268509999999999</c:v>
                </c:pt>
                <c:pt idx="16016">
                  <c:v>24.269356388888887</c:v>
                </c:pt>
                <c:pt idx="16017">
                  <c:v>24.270202222222224</c:v>
                </c:pt>
                <c:pt idx="16018">
                  <c:v>24.271048055555557</c:v>
                </c:pt>
                <c:pt idx="16019">
                  <c:v>24.271894166666669</c:v>
                </c:pt>
                <c:pt idx="16020">
                  <c:v>24.272740277777778</c:v>
                </c:pt>
                <c:pt idx="16021">
                  <c:v>24.273586388888891</c:v>
                </c:pt>
                <c:pt idx="16022">
                  <c:v>24.274432222222224</c:v>
                </c:pt>
                <c:pt idx="16023">
                  <c:v>24.275278055555557</c:v>
                </c:pt>
                <c:pt idx="16024">
                  <c:v>24.276124444444445</c:v>
                </c:pt>
                <c:pt idx="16025">
                  <c:v>24.276981666666668</c:v>
                </c:pt>
                <c:pt idx="16026">
                  <c:v>24.277827500000001</c:v>
                </c:pt>
                <c:pt idx="16027">
                  <c:v>24.278680277777781</c:v>
                </c:pt>
                <c:pt idx="16028">
                  <c:v>24.279526666666669</c:v>
                </c:pt>
                <c:pt idx="16029">
                  <c:v>24.280372499999999</c:v>
                </c:pt>
                <c:pt idx="16030">
                  <c:v>24.281218611111115</c:v>
                </c:pt>
                <c:pt idx="16031">
                  <c:v>24.282064444444444</c:v>
                </c:pt>
                <c:pt idx="16032">
                  <c:v>24.282910555555556</c:v>
                </c:pt>
                <c:pt idx="16033">
                  <c:v>24.283756666666669</c:v>
                </c:pt>
                <c:pt idx="16034">
                  <c:v>24.284602500000002</c:v>
                </c:pt>
                <c:pt idx="16035">
                  <c:v>24.285448333333335</c:v>
                </c:pt>
                <c:pt idx="16036">
                  <c:v>24.286294444444444</c:v>
                </c:pt>
                <c:pt idx="16037">
                  <c:v>24.287140555555556</c:v>
                </c:pt>
                <c:pt idx="16038">
                  <c:v>24.287986666666669</c:v>
                </c:pt>
                <c:pt idx="16039">
                  <c:v>24.288832500000002</c:v>
                </c:pt>
                <c:pt idx="16040">
                  <c:v>24.289678333333335</c:v>
                </c:pt>
                <c:pt idx="16041">
                  <c:v>24.290531111111115</c:v>
                </c:pt>
                <c:pt idx="16042">
                  <c:v>24.291377500000003</c:v>
                </c:pt>
                <c:pt idx="16043">
                  <c:v>24.292226388888892</c:v>
                </c:pt>
                <c:pt idx="16044">
                  <c:v>24.293072500000001</c:v>
                </c:pt>
                <c:pt idx="16045">
                  <c:v>24.293919722222224</c:v>
                </c:pt>
                <c:pt idx="16046">
                  <c:v>24.294766111111112</c:v>
                </c:pt>
                <c:pt idx="16047">
                  <c:v>24.295611944444445</c:v>
                </c:pt>
                <c:pt idx="16048">
                  <c:v>24.296457777777778</c:v>
                </c:pt>
                <c:pt idx="16049">
                  <c:v>24.297303888888891</c:v>
                </c:pt>
                <c:pt idx="16050">
                  <c:v>24.29815</c:v>
                </c:pt>
                <c:pt idx="16051">
                  <c:v>24.298995833333336</c:v>
                </c:pt>
                <c:pt idx="16052">
                  <c:v>24.299841944444445</c:v>
                </c:pt>
                <c:pt idx="16053">
                  <c:v>24.300687777777778</c:v>
                </c:pt>
                <c:pt idx="16054">
                  <c:v>24.301540555555555</c:v>
                </c:pt>
                <c:pt idx="16055">
                  <c:v>24.302386944444446</c:v>
                </c:pt>
                <c:pt idx="16056">
                  <c:v>24.303232777777779</c:v>
                </c:pt>
                <c:pt idx="16057">
                  <c:v>24.304078611111112</c:v>
                </c:pt>
                <c:pt idx="16058">
                  <c:v>24.304924722222225</c:v>
                </c:pt>
                <c:pt idx="16059">
                  <c:v>24.305770833333334</c:v>
                </c:pt>
                <c:pt idx="16060">
                  <c:v>24.306620000000002</c:v>
                </c:pt>
                <c:pt idx="16061">
                  <c:v>24.307465833333335</c:v>
                </c:pt>
                <c:pt idx="16062">
                  <c:v>24.308311944444448</c:v>
                </c:pt>
                <c:pt idx="16063">
                  <c:v>24.309157777777777</c:v>
                </c:pt>
                <c:pt idx="16064">
                  <c:v>24.31000388888889</c:v>
                </c:pt>
                <c:pt idx="16065">
                  <c:v>24.310850000000002</c:v>
                </c:pt>
                <c:pt idx="16066">
                  <c:v>24.311697500000001</c:v>
                </c:pt>
                <c:pt idx="16067">
                  <c:v>24.312550000000002</c:v>
                </c:pt>
                <c:pt idx="16068">
                  <c:v>24.31339638888889</c:v>
                </c:pt>
                <c:pt idx="16069">
                  <c:v>24.314242222222223</c:v>
                </c:pt>
                <c:pt idx="16070">
                  <c:v>24.315088055555556</c:v>
                </c:pt>
                <c:pt idx="16071">
                  <c:v>24.315934166666668</c:v>
                </c:pt>
                <c:pt idx="16072">
                  <c:v>24.316780000000001</c:v>
                </c:pt>
                <c:pt idx="16073">
                  <c:v>24.31762611111111</c:v>
                </c:pt>
                <c:pt idx="16074">
                  <c:v>24.318472222222223</c:v>
                </c:pt>
                <c:pt idx="16075">
                  <c:v>24.319318055555556</c:v>
                </c:pt>
                <c:pt idx="16076">
                  <c:v>24.320164166666668</c:v>
                </c:pt>
                <c:pt idx="16077">
                  <c:v>24.321010277777781</c:v>
                </c:pt>
                <c:pt idx="16078">
                  <c:v>24.321859444444446</c:v>
                </c:pt>
                <c:pt idx="16079">
                  <c:v>24.322705277777779</c:v>
                </c:pt>
                <c:pt idx="16080">
                  <c:v>24.323558055555559</c:v>
                </c:pt>
                <c:pt idx="16081">
                  <c:v>24.324403888888888</c:v>
                </c:pt>
                <c:pt idx="16082">
                  <c:v>24.32525</c:v>
                </c:pt>
                <c:pt idx="16083">
                  <c:v>24.326095833333333</c:v>
                </c:pt>
                <c:pt idx="16084">
                  <c:v>24.326941944444446</c:v>
                </c:pt>
                <c:pt idx="16085">
                  <c:v>24.327788055555558</c:v>
                </c:pt>
                <c:pt idx="16086">
                  <c:v>24.328635555555557</c:v>
                </c:pt>
                <c:pt idx="16087">
                  <c:v>24.329481666666666</c:v>
                </c:pt>
                <c:pt idx="16088">
                  <c:v>24.330327500000003</c:v>
                </c:pt>
                <c:pt idx="16089">
                  <c:v>24.331173333333332</c:v>
                </c:pt>
                <c:pt idx="16090">
                  <c:v>24.332019444444448</c:v>
                </c:pt>
                <c:pt idx="16091">
                  <c:v>24.332865555555557</c:v>
                </c:pt>
                <c:pt idx="16092">
                  <c:v>24.333711666666666</c:v>
                </c:pt>
                <c:pt idx="16093">
                  <c:v>24.334564444444446</c:v>
                </c:pt>
                <c:pt idx="16094">
                  <c:v>24.335410277777779</c:v>
                </c:pt>
                <c:pt idx="16095">
                  <c:v>24.336259444444444</c:v>
                </c:pt>
                <c:pt idx="16096">
                  <c:v>24.337105277777781</c:v>
                </c:pt>
                <c:pt idx="16097">
                  <c:v>24.337951388888889</c:v>
                </c:pt>
                <c:pt idx="16098">
                  <c:v>24.338797500000002</c:v>
                </c:pt>
                <c:pt idx="16099">
                  <c:v>24.339643333333335</c:v>
                </c:pt>
                <c:pt idx="16100">
                  <c:v>24.340489166666668</c:v>
                </c:pt>
                <c:pt idx="16101">
                  <c:v>24.341335555555556</c:v>
                </c:pt>
                <c:pt idx="16102">
                  <c:v>24.342181388888889</c:v>
                </c:pt>
                <c:pt idx="16103">
                  <c:v>24.343027500000002</c:v>
                </c:pt>
                <c:pt idx="16104">
                  <c:v>24.343873333333335</c:v>
                </c:pt>
                <c:pt idx="16105">
                  <c:v>24.344719444444443</c:v>
                </c:pt>
                <c:pt idx="16106">
                  <c:v>24.345572222222224</c:v>
                </c:pt>
                <c:pt idx="16107">
                  <c:v>24.346419722222223</c:v>
                </c:pt>
                <c:pt idx="16108">
                  <c:v>24.347265555555559</c:v>
                </c:pt>
                <c:pt idx="16109">
                  <c:v>24.348111944444447</c:v>
                </c:pt>
                <c:pt idx="16110">
                  <c:v>24.348957777777777</c:v>
                </c:pt>
                <c:pt idx="16111">
                  <c:v>24.349803611111113</c:v>
                </c:pt>
                <c:pt idx="16112">
                  <c:v>24.350652777777778</c:v>
                </c:pt>
                <c:pt idx="16113">
                  <c:v>24.351498611111111</c:v>
                </c:pt>
                <c:pt idx="16114">
                  <c:v>24.352345</c:v>
                </c:pt>
                <c:pt idx="16115">
                  <c:v>24.353190833333336</c:v>
                </c:pt>
                <c:pt idx="16116">
                  <c:v>24.354036944444445</c:v>
                </c:pt>
                <c:pt idx="16117">
                  <c:v>24.354882777777778</c:v>
                </c:pt>
                <c:pt idx="16118">
                  <c:v>24.355728611111111</c:v>
                </c:pt>
                <c:pt idx="16119">
                  <c:v>24.356581388888891</c:v>
                </c:pt>
                <c:pt idx="16120">
                  <c:v>24.357427777777779</c:v>
                </c:pt>
                <c:pt idx="16121">
                  <c:v>24.358273611111112</c:v>
                </c:pt>
                <c:pt idx="16122">
                  <c:v>24.359119444444445</c:v>
                </c:pt>
                <c:pt idx="16123">
                  <c:v>24.359965555555554</c:v>
                </c:pt>
                <c:pt idx="16124">
                  <c:v>24.360811388888891</c:v>
                </c:pt>
                <c:pt idx="16125">
                  <c:v>24.361657777777779</c:v>
                </c:pt>
                <c:pt idx="16126">
                  <c:v>24.362503611111112</c:v>
                </c:pt>
                <c:pt idx="16127">
                  <c:v>24.363351111111115</c:v>
                </c:pt>
                <c:pt idx="16128">
                  <c:v>24.364197222222224</c:v>
                </c:pt>
                <c:pt idx="16129">
                  <c:v>24.365043055555557</c:v>
                </c:pt>
                <c:pt idx="16130">
                  <c:v>24.365896388888892</c:v>
                </c:pt>
                <c:pt idx="16131">
                  <c:v>24.36674277777778</c:v>
                </c:pt>
                <c:pt idx="16132">
                  <c:v>24.367595555555557</c:v>
                </c:pt>
                <c:pt idx="16133">
                  <c:v>24.36844138888889</c:v>
                </c:pt>
                <c:pt idx="16134">
                  <c:v>24.369287222222223</c:v>
                </c:pt>
                <c:pt idx="16135">
                  <c:v>24.370133333333335</c:v>
                </c:pt>
                <c:pt idx="16136">
                  <c:v>24.370979444444444</c:v>
                </c:pt>
                <c:pt idx="16137">
                  <c:v>24.371825277777781</c:v>
                </c:pt>
                <c:pt idx="16138">
                  <c:v>24.37267138888889</c:v>
                </c:pt>
                <c:pt idx="16139">
                  <c:v>24.373517222222226</c:v>
                </c:pt>
                <c:pt idx="16140">
                  <c:v>24.374363611111114</c:v>
                </c:pt>
                <c:pt idx="16141">
                  <c:v>24.375209444444444</c:v>
                </c:pt>
                <c:pt idx="16142">
                  <c:v>24.37605527777778</c:v>
                </c:pt>
                <c:pt idx="16143">
                  <c:v>24.376901388888889</c:v>
                </c:pt>
                <c:pt idx="16144">
                  <c:v>24.377747500000002</c:v>
                </c:pt>
                <c:pt idx="16145">
                  <c:v>24.378599999999999</c:v>
                </c:pt>
                <c:pt idx="16146">
                  <c:v>24.379446111111115</c:v>
                </c:pt>
                <c:pt idx="16147">
                  <c:v>24.38029527777778</c:v>
                </c:pt>
                <c:pt idx="16148">
                  <c:v>24.381142777777779</c:v>
                </c:pt>
                <c:pt idx="16149">
                  <c:v>24.381988611111112</c:v>
                </c:pt>
                <c:pt idx="16150">
                  <c:v>24.382834722222224</c:v>
                </c:pt>
                <c:pt idx="16151">
                  <c:v>24.383680833333337</c:v>
                </c:pt>
                <c:pt idx="16152">
                  <c:v>24.384526666666666</c:v>
                </c:pt>
                <c:pt idx="16153">
                  <c:v>24.385372777777778</c:v>
                </c:pt>
                <c:pt idx="16154">
                  <c:v>24.386218888888891</c:v>
                </c:pt>
                <c:pt idx="16155">
                  <c:v>24.387064722222224</c:v>
                </c:pt>
                <c:pt idx="16156">
                  <c:v>24.387910833333336</c:v>
                </c:pt>
                <c:pt idx="16157">
                  <c:v>24.388756666666666</c:v>
                </c:pt>
                <c:pt idx="16158">
                  <c:v>24.389609444444446</c:v>
                </c:pt>
                <c:pt idx="16159">
                  <c:v>24.390455277777779</c:v>
                </c:pt>
                <c:pt idx="16160">
                  <c:v>24.391301666666667</c:v>
                </c:pt>
                <c:pt idx="16161">
                  <c:v>24.3921475</c:v>
                </c:pt>
                <c:pt idx="16162">
                  <c:v>24.392993611111113</c:v>
                </c:pt>
                <c:pt idx="16163">
                  <c:v>24.393839444444446</c:v>
                </c:pt>
                <c:pt idx="16164">
                  <c:v>24.394685555555554</c:v>
                </c:pt>
                <c:pt idx="16165">
                  <c:v>24.395534722222223</c:v>
                </c:pt>
                <c:pt idx="16166">
                  <c:v>24.396380555555556</c:v>
                </c:pt>
                <c:pt idx="16167">
                  <c:v>24.397226666666668</c:v>
                </c:pt>
                <c:pt idx="16168">
                  <c:v>24.39808138888889</c:v>
                </c:pt>
                <c:pt idx="16169">
                  <c:v>24.398927222222223</c:v>
                </c:pt>
                <c:pt idx="16170">
                  <c:v>24.399773333333336</c:v>
                </c:pt>
                <c:pt idx="16171">
                  <c:v>24.400626111111112</c:v>
                </c:pt>
                <c:pt idx="16172">
                  <c:v>24.401471944444445</c:v>
                </c:pt>
                <c:pt idx="16173">
                  <c:v>24.402318055555554</c:v>
                </c:pt>
                <c:pt idx="16174">
                  <c:v>24.40316416666667</c:v>
                </c:pt>
                <c:pt idx="16175">
                  <c:v>24.40401</c:v>
                </c:pt>
                <c:pt idx="16176">
                  <c:v>24.404855833333336</c:v>
                </c:pt>
                <c:pt idx="16177">
                  <c:v>24.405702222222224</c:v>
                </c:pt>
                <c:pt idx="16178">
                  <c:v>24.406548055555557</c:v>
                </c:pt>
                <c:pt idx="16179">
                  <c:v>24.40739416666667</c:v>
                </c:pt>
                <c:pt idx="16180">
                  <c:v>24.408239999999999</c:v>
                </c:pt>
                <c:pt idx="16181">
                  <c:v>24.409086111111112</c:v>
                </c:pt>
                <c:pt idx="16182">
                  <c:v>24.409935277777777</c:v>
                </c:pt>
                <c:pt idx="16183">
                  <c:v>24.410781111111113</c:v>
                </c:pt>
                <c:pt idx="16184">
                  <c:v>24.41163388888889</c:v>
                </c:pt>
                <c:pt idx="16185">
                  <c:v>24.412480000000002</c:v>
                </c:pt>
                <c:pt idx="16186">
                  <c:v>24.413325833333335</c:v>
                </c:pt>
                <c:pt idx="16187">
                  <c:v>24.414171666666668</c:v>
                </c:pt>
                <c:pt idx="16188">
                  <c:v>24.415018055555556</c:v>
                </c:pt>
                <c:pt idx="16189">
                  <c:v>24.41586527777778</c:v>
                </c:pt>
                <c:pt idx="16190">
                  <c:v>24.416711666666668</c:v>
                </c:pt>
                <c:pt idx="16191">
                  <c:v>24.417557500000001</c:v>
                </c:pt>
                <c:pt idx="16192">
                  <c:v>24.418403333333334</c:v>
                </c:pt>
                <c:pt idx="16193">
                  <c:v>24.419249444444446</c:v>
                </c:pt>
                <c:pt idx="16194">
                  <c:v>24.420095555555555</c:v>
                </c:pt>
                <c:pt idx="16195">
                  <c:v>24.420941666666668</c:v>
                </c:pt>
                <c:pt idx="16196">
                  <c:v>24.421787500000001</c:v>
                </c:pt>
                <c:pt idx="16197">
                  <c:v>24.422640277777781</c:v>
                </c:pt>
                <c:pt idx="16198">
                  <c:v>24.42348611111111</c:v>
                </c:pt>
                <c:pt idx="16199">
                  <c:v>24.424335277777779</c:v>
                </c:pt>
                <c:pt idx="16200">
                  <c:v>24.425181111111112</c:v>
                </c:pt>
                <c:pt idx="16201">
                  <c:v>24.426027500000004</c:v>
                </c:pt>
                <c:pt idx="16202">
                  <c:v>24.426873333333333</c:v>
                </c:pt>
                <c:pt idx="16203">
                  <c:v>24.427719444444445</c:v>
                </c:pt>
                <c:pt idx="16204">
                  <c:v>24.428565277777778</c:v>
                </c:pt>
                <c:pt idx="16205">
                  <c:v>24.429411388888891</c:v>
                </c:pt>
                <c:pt idx="16206">
                  <c:v>24.430257500000003</c:v>
                </c:pt>
                <c:pt idx="16207">
                  <c:v>24.431103333333333</c:v>
                </c:pt>
                <c:pt idx="16208">
                  <c:v>24.431949166666669</c:v>
                </c:pt>
                <c:pt idx="16209">
                  <c:v>24.432796944444448</c:v>
                </c:pt>
                <c:pt idx="16210">
                  <c:v>24.433649722222224</c:v>
                </c:pt>
                <c:pt idx="16211">
                  <c:v>24.434495555555557</c:v>
                </c:pt>
                <c:pt idx="16212">
                  <c:v>24.435341666666666</c:v>
                </c:pt>
                <c:pt idx="16213">
                  <c:v>24.436187777777779</c:v>
                </c:pt>
                <c:pt idx="16214">
                  <c:v>24.437033611111111</c:v>
                </c:pt>
                <c:pt idx="16215">
                  <c:v>24.437879722222224</c:v>
                </c:pt>
                <c:pt idx="16216">
                  <c:v>24.438725555555557</c:v>
                </c:pt>
                <c:pt idx="16217">
                  <c:v>24.439574722222225</c:v>
                </c:pt>
                <c:pt idx="16218">
                  <c:v>24.440420833333334</c:v>
                </c:pt>
                <c:pt idx="16219">
                  <c:v>24.441266944444443</c:v>
                </c:pt>
                <c:pt idx="16220">
                  <c:v>24.44211277777778</c:v>
                </c:pt>
                <c:pt idx="16221">
                  <c:v>24.442958611111113</c:v>
                </c:pt>
                <c:pt idx="16222">
                  <c:v>24.443805000000001</c:v>
                </c:pt>
                <c:pt idx="16223">
                  <c:v>24.444657777777778</c:v>
                </c:pt>
                <c:pt idx="16224">
                  <c:v>24.445503611111114</c:v>
                </c:pt>
                <c:pt idx="16225">
                  <c:v>24.446349444444444</c:v>
                </c:pt>
                <c:pt idx="16226">
                  <c:v>24.447195555555556</c:v>
                </c:pt>
                <c:pt idx="16227">
                  <c:v>24.448041666666668</c:v>
                </c:pt>
                <c:pt idx="16228">
                  <c:v>24.448887777777777</c:v>
                </c:pt>
                <c:pt idx="16229">
                  <c:v>24.449733611111114</c:v>
                </c:pt>
                <c:pt idx="16230">
                  <c:v>24.450581111111113</c:v>
                </c:pt>
                <c:pt idx="16231">
                  <c:v>24.451427222222222</c:v>
                </c:pt>
                <c:pt idx="16232">
                  <c:v>24.452273055555558</c:v>
                </c:pt>
                <c:pt idx="16233">
                  <c:v>24.453119166666667</c:v>
                </c:pt>
                <c:pt idx="16234">
                  <c:v>24.453968055555556</c:v>
                </c:pt>
                <c:pt idx="16235">
                  <c:v>24.454814444444445</c:v>
                </c:pt>
                <c:pt idx="16236">
                  <c:v>24.455667222222225</c:v>
                </c:pt>
                <c:pt idx="16237">
                  <c:v>24.456513055555554</c:v>
                </c:pt>
                <c:pt idx="16238">
                  <c:v>24.457358888888891</c:v>
                </c:pt>
                <c:pt idx="16239">
                  <c:v>24.458205</c:v>
                </c:pt>
                <c:pt idx="16240">
                  <c:v>24.459051111111112</c:v>
                </c:pt>
                <c:pt idx="16241">
                  <c:v>24.459897222222224</c:v>
                </c:pt>
                <c:pt idx="16242">
                  <c:v>24.460743055555557</c:v>
                </c:pt>
                <c:pt idx="16243">
                  <c:v>24.46158888888889</c:v>
                </c:pt>
                <c:pt idx="16244">
                  <c:v>24.462434999999999</c:v>
                </c:pt>
                <c:pt idx="16245">
                  <c:v>24.463281111111112</c:v>
                </c:pt>
                <c:pt idx="16246">
                  <c:v>24.464126944444445</c:v>
                </c:pt>
                <c:pt idx="16247">
                  <c:v>24.464973055555557</c:v>
                </c:pt>
                <c:pt idx="16248">
                  <c:v>24.46581888888889</c:v>
                </c:pt>
                <c:pt idx="16249">
                  <c:v>24.46667166666667</c:v>
                </c:pt>
                <c:pt idx="16250">
                  <c:v>24.467519444444445</c:v>
                </c:pt>
                <c:pt idx="16251">
                  <c:v>24.468368333333334</c:v>
                </c:pt>
                <c:pt idx="16252">
                  <c:v>24.469214444444447</c:v>
                </c:pt>
                <c:pt idx="16253">
                  <c:v>24.47006027777778</c:v>
                </c:pt>
                <c:pt idx="16254">
                  <c:v>24.470906388888892</c:v>
                </c:pt>
                <c:pt idx="16255">
                  <c:v>24.471752500000001</c:v>
                </c:pt>
                <c:pt idx="16256">
                  <c:v>24.472598333333334</c:v>
                </c:pt>
                <c:pt idx="16257">
                  <c:v>24.473444444444446</c:v>
                </c:pt>
                <c:pt idx="16258">
                  <c:v>24.474290555555555</c:v>
                </c:pt>
                <c:pt idx="16259">
                  <c:v>24.475136388888892</c:v>
                </c:pt>
                <c:pt idx="16260">
                  <c:v>24.475982500000001</c:v>
                </c:pt>
                <c:pt idx="16261">
                  <c:v>24.476828333333334</c:v>
                </c:pt>
                <c:pt idx="16262">
                  <c:v>24.47768111111111</c:v>
                </c:pt>
                <c:pt idx="16263">
                  <c:v>24.478527222222223</c:v>
                </c:pt>
                <c:pt idx="16264">
                  <c:v>24.479373333333335</c:v>
                </c:pt>
                <c:pt idx="16265">
                  <c:v>24.480219166666668</c:v>
                </c:pt>
                <c:pt idx="16266">
                  <c:v>24.48106527777778</c:v>
                </c:pt>
                <c:pt idx="16267">
                  <c:v>24.481911388888889</c:v>
                </c:pt>
                <c:pt idx="16268">
                  <c:v>24.482757222222226</c:v>
                </c:pt>
                <c:pt idx="16269">
                  <c:v>24.483606388888891</c:v>
                </c:pt>
                <c:pt idx="16270">
                  <c:v>24.484452222222224</c:v>
                </c:pt>
                <c:pt idx="16271">
                  <c:v>24.485300000000002</c:v>
                </c:pt>
                <c:pt idx="16272">
                  <c:v>24.486145833333335</c:v>
                </c:pt>
                <c:pt idx="16273">
                  <c:v>24.486991944444448</c:v>
                </c:pt>
                <c:pt idx="16274">
                  <c:v>24.487838055555557</c:v>
                </c:pt>
                <c:pt idx="16275">
                  <c:v>24.488690555555557</c:v>
                </c:pt>
                <c:pt idx="16276">
                  <c:v>24.489536666666666</c:v>
                </c:pt>
                <c:pt idx="16277">
                  <c:v>24.490382777777779</c:v>
                </c:pt>
                <c:pt idx="16278">
                  <c:v>24.491228611111111</c:v>
                </c:pt>
                <c:pt idx="16279">
                  <c:v>24.492074444444448</c:v>
                </c:pt>
                <c:pt idx="16280">
                  <c:v>24.492920833333336</c:v>
                </c:pt>
                <c:pt idx="16281">
                  <c:v>24.493766666666666</c:v>
                </c:pt>
                <c:pt idx="16282">
                  <c:v>24.494612777777778</c:v>
                </c:pt>
                <c:pt idx="16283">
                  <c:v>24.495458611111111</c:v>
                </c:pt>
                <c:pt idx="16284">
                  <c:v>24.496304722222224</c:v>
                </c:pt>
                <c:pt idx="16285">
                  <c:v>24.497150833333336</c:v>
                </c:pt>
                <c:pt idx="16286">
                  <c:v>24.497996666666666</c:v>
                </c:pt>
                <c:pt idx="16287">
                  <c:v>24.498850277777777</c:v>
                </c:pt>
                <c:pt idx="16288">
                  <c:v>24.499703055555557</c:v>
                </c:pt>
                <c:pt idx="16289">
                  <c:v>24.500549166666666</c:v>
                </c:pt>
                <c:pt idx="16290">
                  <c:v>24.501395000000002</c:v>
                </c:pt>
                <c:pt idx="16291">
                  <c:v>24.502242500000001</c:v>
                </c:pt>
                <c:pt idx="16292">
                  <c:v>24.50308861111111</c:v>
                </c:pt>
                <c:pt idx="16293">
                  <c:v>24.503934444444447</c:v>
                </c:pt>
                <c:pt idx="16294">
                  <c:v>24.504780555555556</c:v>
                </c:pt>
                <c:pt idx="16295">
                  <c:v>24.505626666666668</c:v>
                </c:pt>
                <c:pt idx="16296">
                  <c:v>24.506472500000001</c:v>
                </c:pt>
                <c:pt idx="16297">
                  <c:v>24.50731861111111</c:v>
                </c:pt>
                <c:pt idx="16298">
                  <c:v>24.508164444444446</c:v>
                </c:pt>
                <c:pt idx="16299">
                  <c:v>24.509010555555555</c:v>
                </c:pt>
                <c:pt idx="16300">
                  <c:v>24.509856666666668</c:v>
                </c:pt>
                <c:pt idx="16301">
                  <c:v>24.510709444444444</c:v>
                </c:pt>
                <c:pt idx="16302">
                  <c:v>24.511555277777781</c:v>
                </c:pt>
                <c:pt idx="16303">
                  <c:v>24.51240138888889</c:v>
                </c:pt>
                <c:pt idx="16304">
                  <c:v>24.513250277777779</c:v>
                </c:pt>
                <c:pt idx="16305">
                  <c:v>24.514096666666667</c:v>
                </c:pt>
                <c:pt idx="16306">
                  <c:v>24.514942500000004</c:v>
                </c:pt>
                <c:pt idx="16307">
                  <c:v>24.515788333333333</c:v>
                </c:pt>
                <c:pt idx="16308">
                  <c:v>24.516634444444446</c:v>
                </c:pt>
                <c:pt idx="16309">
                  <c:v>24.517480555555558</c:v>
                </c:pt>
                <c:pt idx="16310">
                  <c:v>24.518326388888891</c:v>
                </c:pt>
                <c:pt idx="16311">
                  <c:v>24.519172500000003</c:v>
                </c:pt>
                <c:pt idx="16312">
                  <c:v>24.520020000000002</c:v>
                </c:pt>
                <c:pt idx="16313">
                  <c:v>24.520866111111111</c:v>
                </c:pt>
                <c:pt idx="16314">
                  <c:v>24.521718888888891</c:v>
                </c:pt>
                <c:pt idx="16315">
                  <c:v>24.522564722222224</c:v>
                </c:pt>
                <c:pt idx="16316">
                  <c:v>24.523410555555557</c:v>
                </c:pt>
                <c:pt idx="16317">
                  <c:v>24.524256944444446</c:v>
                </c:pt>
                <c:pt idx="16318">
                  <c:v>24.525102777777779</c:v>
                </c:pt>
                <c:pt idx="16319">
                  <c:v>24.525948888888891</c:v>
                </c:pt>
                <c:pt idx="16320">
                  <c:v>24.526794722222224</c:v>
                </c:pt>
                <c:pt idx="16321">
                  <c:v>24.527643888888889</c:v>
                </c:pt>
                <c:pt idx="16322">
                  <c:v>24.528490000000001</c:v>
                </c:pt>
                <c:pt idx="16323">
                  <c:v>24.529335833333334</c:v>
                </c:pt>
                <c:pt idx="16324">
                  <c:v>24.530181944444443</c:v>
                </c:pt>
                <c:pt idx="16325">
                  <c:v>24.53102777777778</c:v>
                </c:pt>
                <c:pt idx="16326">
                  <c:v>24.531873888888889</c:v>
                </c:pt>
                <c:pt idx="16327">
                  <c:v>24.532726388888889</c:v>
                </c:pt>
                <c:pt idx="16328">
                  <c:v>24.533572777777778</c:v>
                </c:pt>
                <c:pt idx="16329">
                  <c:v>24.534418611111114</c:v>
                </c:pt>
                <c:pt idx="16330">
                  <c:v>24.535264722222223</c:v>
                </c:pt>
                <c:pt idx="16331">
                  <c:v>24.536110555555556</c:v>
                </c:pt>
                <c:pt idx="16332">
                  <c:v>24.536958333333335</c:v>
                </c:pt>
                <c:pt idx="16333">
                  <c:v>24.537804166666668</c:v>
                </c:pt>
                <c:pt idx="16334">
                  <c:v>24.538650000000001</c:v>
                </c:pt>
                <c:pt idx="16335">
                  <c:v>24.539496388888892</c:v>
                </c:pt>
                <c:pt idx="16336">
                  <c:v>24.540342222222222</c:v>
                </c:pt>
                <c:pt idx="16337">
                  <c:v>24.541188055555558</c:v>
                </c:pt>
                <c:pt idx="16338">
                  <c:v>24.542034166666667</c:v>
                </c:pt>
                <c:pt idx="16339">
                  <c:v>24.542883055555556</c:v>
                </c:pt>
                <c:pt idx="16340">
                  <c:v>24.543735833333336</c:v>
                </c:pt>
                <c:pt idx="16341">
                  <c:v>24.544582222222225</c:v>
                </c:pt>
                <c:pt idx="16342">
                  <c:v>24.545428055555554</c:v>
                </c:pt>
                <c:pt idx="16343">
                  <c:v>24.54627416666667</c:v>
                </c:pt>
                <c:pt idx="16344">
                  <c:v>24.54712</c:v>
                </c:pt>
                <c:pt idx="16345">
                  <c:v>24.547966111111112</c:v>
                </c:pt>
                <c:pt idx="16346">
                  <c:v>24.548812222222224</c:v>
                </c:pt>
                <c:pt idx="16347">
                  <c:v>24.549658055555557</c:v>
                </c:pt>
                <c:pt idx="16348">
                  <c:v>24.55050388888889</c:v>
                </c:pt>
                <c:pt idx="16349">
                  <c:v>24.551349999999999</c:v>
                </c:pt>
                <c:pt idx="16350">
                  <c:v>24.552196111111112</c:v>
                </c:pt>
                <c:pt idx="16351">
                  <c:v>24.553042222222224</c:v>
                </c:pt>
                <c:pt idx="16352">
                  <c:v>24.553888055555557</c:v>
                </c:pt>
                <c:pt idx="16353">
                  <c:v>24.554742500000003</c:v>
                </c:pt>
                <c:pt idx="16354">
                  <c:v>24.555588333333333</c:v>
                </c:pt>
                <c:pt idx="16355">
                  <c:v>24.556434444444445</c:v>
                </c:pt>
                <c:pt idx="16356">
                  <c:v>24.557283333333334</c:v>
                </c:pt>
                <c:pt idx="16357">
                  <c:v>24.558129444444447</c:v>
                </c:pt>
                <c:pt idx="16358">
                  <c:v>24.55897527777778</c:v>
                </c:pt>
                <c:pt idx="16359">
                  <c:v>24.559821666666668</c:v>
                </c:pt>
                <c:pt idx="16360">
                  <c:v>24.560667500000001</c:v>
                </c:pt>
                <c:pt idx="16361">
                  <c:v>24.561513333333334</c:v>
                </c:pt>
                <c:pt idx="16362">
                  <c:v>24.562359444444446</c:v>
                </c:pt>
                <c:pt idx="16363">
                  <c:v>24.563205555555555</c:v>
                </c:pt>
                <c:pt idx="16364">
                  <c:v>24.564051666666668</c:v>
                </c:pt>
                <c:pt idx="16365">
                  <c:v>24.564897500000001</c:v>
                </c:pt>
                <c:pt idx="16366">
                  <c:v>24.565750277777781</c:v>
                </c:pt>
                <c:pt idx="16367">
                  <c:v>24.56659611111111</c:v>
                </c:pt>
                <c:pt idx="16368">
                  <c:v>24.567442222222223</c:v>
                </c:pt>
                <c:pt idx="16369">
                  <c:v>24.568288333333335</c:v>
                </c:pt>
                <c:pt idx="16370">
                  <c:v>24.569134166666668</c:v>
                </c:pt>
                <c:pt idx="16371">
                  <c:v>24.56998027777778</c:v>
                </c:pt>
                <c:pt idx="16372">
                  <c:v>24.57082611111111</c:v>
                </c:pt>
                <c:pt idx="16373">
                  <c:v>24.571673333333337</c:v>
                </c:pt>
                <c:pt idx="16374">
                  <c:v>24.572522222222226</c:v>
                </c:pt>
                <c:pt idx="16375">
                  <c:v>24.573368611111114</c:v>
                </c:pt>
                <c:pt idx="16376">
                  <c:v>24.574214444444443</c:v>
                </c:pt>
                <c:pt idx="16377">
                  <c:v>24.57506027777778</c:v>
                </c:pt>
                <c:pt idx="16378">
                  <c:v>24.575906666666668</c:v>
                </c:pt>
                <c:pt idx="16379">
                  <c:v>24.576759166666669</c:v>
                </c:pt>
                <c:pt idx="16380">
                  <c:v>24.577605277777778</c:v>
                </c:pt>
                <c:pt idx="16381">
                  <c:v>24.57845138888889</c:v>
                </c:pt>
                <c:pt idx="16382">
                  <c:v>24.579297222222223</c:v>
                </c:pt>
                <c:pt idx="16383">
                  <c:v>24.580143055555556</c:v>
                </c:pt>
                <c:pt idx="16384">
                  <c:v>24.580989444444448</c:v>
                </c:pt>
                <c:pt idx="16385">
                  <c:v>24.581835277777778</c:v>
                </c:pt>
                <c:pt idx="16386">
                  <c:v>24.582681111111114</c:v>
                </c:pt>
                <c:pt idx="16387">
                  <c:v>24.583527222222223</c:v>
                </c:pt>
                <c:pt idx="16388">
                  <c:v>24.584373333333332</c:v>
                </c:pt>
                <c:pt idx="16389">
                  <c:v>24.585219444444448</c:v>
                </c:pt>
                <c:pt idx="16390">
                  <c:v>24.586065277777777</c:v>
                </c:pt>
                <c:pt idx="16391">
                  <c:v>24.586911111111114</c:v>
                </c:pt>
                <c:pt idx="16392">
                  <c:v>24.587767222222226</c:v>
                </c:pt>
                <c:pt idx="16393">
                  <c:v>24.588613055555555</c:v>
                </c:pt>
                <c:pt idx="16394">
                  <c:v>24.589460555555554</c:v>
                </c:pt>
                <c:pt idx="16395">
                  <c:v>24.59030666666667</c:v>
                </c:pt>
                <c:pt idx="16396">
                  <c:v>24.5911525</c:v>
                </c:pt>
                <c:pt idx="16397">
                  <c:v>24.591998888888888</c:v>
                </c:pt>
                <c:pt idx="16398">
                  <c:v>24.592844722222225</c:v>
                </c:pt>
                <c:pt idx="16399">
                  <c:v>24.593690555555558</c:v>
                </c:pt>
                <c:pt idx="16400">
                  <c:v>24.59453666666667</c:v>
                </c:pt>
                <c:pt idx="16401">
                  <c:v>24.595382777777779</c:v>
                </c:pt>
                <c:pt idx="16402">
                  <c:v>24.596228611111112</c:v>
                </c:pt>
                <c:pt idx="16403">
                  <c:v>24.597074722222224</c:v>
                </c:pt>
                <c:pt idx="16404">
                  <c:v>24.597920555555557</c:v>
                </c:pt>
                <c:pt idx="16405">
                  <c:v>24.598773333333334</c:v>
                </c:pt>
                <c:pt idx="16406">
                  <c:v>24.599619444444446</c:v>
                </c:pt>
                <c:pt idx="16407">
                  <c:v>24.600465555555559</c:v>
                </c:pt>
                <c:pt idx="16408">
                  <c:v>24.601311388888888</c:v>
                </c:pt>
                <c:pt idx="16409">
                  <c:v>24.602160555555557</c:v>
                </c:pt>
                <c:pt idx="16410">
                  <c:v>24.60300638888889</c:v>
                </c:pt>
                <c:pt idx="16411">
                  <c:v>24.603852500000002</c:v>
                </c:pt>
                <c:pt idx="16412">
                  <c:v>24.604698611111111</c:v>
                </c:pt>
                <c:pt idx="16413">
                  <c:v>24.605544722222223</c:v>
                </c:pt>
                <c:pt idx="16414">
                  <c:v>24.606391944444447</c:v>
                </c:pt>
                <c:pt idx="16415">
                  <c:v>24.607238055555555</c:v>
                </c:pt>
                <c:pt idx="16416">
                  <c:v>24.608084166666668</c:v>
                </c:pt>
                <c:pt idx="16417">
                  <c:v>24.608930000000001</c:v>
                </c:pt>
                <c:pt idx="16418">
                  <c:v>24.609782777777781</c:v>
                </c:pt>
                <c:pt idx="16419">
                  <c:v>24.61062861111111</c:v>
                </c:pt>
                <c:pt idx="16420">
                  <c:v>24.611474999999999</c:v>
                </c:pt>
                <c:pt idx="16421">
                  <c:v>24.612320833333335</c:v>
                </c:pt>
                <c:pt idx="16422">
                  <c:v>24.613166944444444</c:v>
                </c:pt>
                <c:pt idx="16423">
                  <c:v>24.614012777777781</c:v>
                </c:pt>
                <c:pt idx="16424">
                  <c:v>24.61485888888889</c:v>
                </c:pt>
                <c:pt idx="16425">
                  <c:v>24.615705000000002</c:v>
                </c:pt>
                <c:pt idx="16426">
                  <c:v>24.616553888888888</c:v>
                </c:pt>
                <c:pt idx="16427">
                  <c:v>24.617400000000004</c:v>
                </c:pt>
                <c:pt idx="16428">
                  <c:v>24.618245833333333</c:v>
                </c:pt>
                <c:pt idx="16429">
                  <c:v>24.619092222222221</c:v>
                </c:pt>
                <c:pt idx="16430">
                  <c:v>24.619938055555558</c:v>
                </c:pt>
                <c:pt idx="16431">
                  <c:v>24.620790833333334</c:v>
                </c:pt>
                <c:pt idx="16432">
                  <c:v>24.621636666666667</c:v>
                </c:pt>
                <c:pt idx="16433">
                  <c:v>24.62248277777778</c:v>
                </c:pt>
                <c:pt idx="16434">
                  <c:v>24.623328888888892</c:v>
                </c:pt>
                <c:pt idx="16435">
                  <c:v>24.624180000000003</c:v>
                </c:pt>
                <c:pt idx="16436">
                  <c:v>24.625025833333332</c:v>
                </c:pt>
                <c:pt idx="16437">
                  <c:v>24.625871944444448</c:v>
                </c:pt>
                <c:pt idx="16438">
                  <c:v>24.626717777777777</c:v>
                </c:pt>
                <c:pt idx="16439">
                  <c:v>24.627563611111114</c:v>
                </c:pt>
                <c:pt idx="16440">
                  <c:v>24.628410000000002</c:v>
                </c:pt>
                <c:pt idx="16441">
                  <c:v>24.629255833333335</c:v>
                </c:pt>
                <c:pt idx="16442">
                  <c:v>24.630101944444448</c:v>
                </c:pt>
                <c:pt idx="16443">
                  <c:v>24.630947777777777</c:v>
                </c:pt>
                <c:pt idx="16444">
                  <c:v>24.631808333333332</c:v>
                </c:pt>
                <c:pt idx="16445">
                  <c:v>24.632654166666669</c:v>
                </c:pt>
                <c:pt idx="16446">
                  <c:v>24.633500000000002</c:v>
                </c:pt>
                <c:pt idx="16447">
                  <c:v>24.634346111111114</c:v>
                </c:pt>
                <c:pt idx="16448">
                  <c:v>24.635192222222223</c:v>
                </c:pt>
                <c:pt idx="16449">
                  <c:v>24.636038055555559</c:v>
                </c:pt>
                <c:pt idx="16450">
                  <c:v>24.636884166666668</c:v>
                </c:pt>
                <c:pt idx="16451">
                  <c:v>24.637730000000001</c:v>
                </c:pt>
                <c:pt idx="16452">
                  <c:v>24.63857638888889</c:v>
                </c:pt>
                <c:pt idx="16453">
                  <c:v>24.639422222222223</c:v>
                </c:pt>
                <c:pt idx="16454">
                  <c:v>24.640268055555559</c:v>
                </c:pt>
                <c:pt idx="16455">
                  <c:v>24.641115833333334</c:v>
                </c:pt>
                <c:pt idx="16456">
                  <c:v>24.641961666666667</c:v>
                </c:pt>
                <c:pt idx="16457">
                  <c:v>24.642814444444447</c:v>
                </c:pt>
                <c:pt idx="16458">
                  <c:v>24.643660555555556</c:v>
                </c:pt>
                <c:pt idx="16459">
                  <c:v>24.644506388888892</c:v>
                </c:pt>
                <c:pt idx="16460">
                  <c:v>24.645352222222222</c:v>
                </c:pt>
                <c:pt idx="16461">
                  <c:v>24.64620138888889</c:v>
                </c:pt>
                <c:pt idx="16462">
                  <c:v>24.647047499999999</c:v>
                </c:pt>
                <c:pt idx="16463">
                  <c:v>24.647893611111112</c:v>
                </c:pt>
                <c:pt idx="16464">
                  <c:v>24.648739444444445</c:v>
                </c:pt>
                <c:pt idx="16465">
                  <c:v>24.649585277777781</c:v>
                </c:pt>
                <c:pt idx="16466">
                  <c:v>24.65043166666667</c:v>
                </c:pt>
                <c:pt idx="16467">
                  <c:v>24.651277499999999</c:v>
                </c:pt>
                <c:pt idx="16468">
                  <c:v>24.652123611111112</c:v>
                </c:pt>
                <c:pt idx="16469">
                  <c:v>24.652969444444444</c:v>
                </c:pt>
                <c:pt idx="16470">
                  <c:v>24.653822222222225</c:v>
                </c:pt>
                <c:pt idx="16471">
                  <c:v>24.654668333333333</c:v>
                </c:pt>
                <c:pt idx="16472">
                  <c:v>24.655514444444446</c:v>
                </c:pt>
                <c:pt idx="16473">
                  <c:v>24.656360277777779</c:v>
                </c:pt>
                <c:pt idx="16474">
                  <c:v>24.657206111111112</c:v>
                </c:pt>
                <c:pt idx="16475">
                  <c:v>24.658052500000004</c:v>
                </c:pt>
                <c:pt idx="16476">
                  <c:v>24.658897777777781</c:v>
                </c:pt>
                <c:pt idx="16477">
                  <c:v>24.65974388888889</c:v>
                </c:pt>
                <c:pt idx="16478">
                  <c:v>24.660589999999999</c:v>
                </c:pt>
                <c:pt idx="16479">
                  <c:v>24.661439166666668</c:v>
                </c:pt>
                <c:pt idx="16480">
                  <c:v>24.662285000000001</c:v>
                </c:pt>
                <c:pt idx="16481">
                  <c:v>24.663130833333334</c:v>
                </c:pt>
                <c:pt idx="16482">
                  <c:v>24.663976944444446</c:v>
                </c:pt>
                <c:pt idx="16483">
                  <c:v>24.664829722222223</c:v>
                </c:pt>
                <c:pt idx="16484">
                  <c:v>24.665675833333335</c:v>
                </c:pt>
                <c:pt idx="16485">
                  <c:v>24.666521666666668</c:v>
                </c:pt>
                <c:pt idx="16486">
                  <c:v>24.667367777777777</c:v>
                </c:pt>
                <c:pt idx="16487">
                  <c:v>24.668213611111113</c:v>
                </c:pt>
                <c:pt idx="16488">
                  <c:v>24.669059722222222</c:v>
                </c:pt>
                <c:pt idx="16489">
                  <c:v>24.669905833333335</c:v>
                </c:pt>
                <c:pt idx="16490">
                  <c:v>24.670751666666668</c:v>
                </c:pt>
                <c:pt idx="16491">
                  <c:v>24.671597777777777</c:v>
                </c:pt>
                <c:pt idx="16492">
                  <c:v>24.672443611111113</c:v>
                </c:pt>
                <c:pt idx="16493">
                  <c:v>24.673290000000001</c:v>
                </c:pt>
                <c:pt idx="16494">
                  <c:v>24.674135833333334</c:v>
                </c:pt>
                <c:pt idx="16495">
                  <c:v>24.674981666666667</c:v>
                </c:pt>
                <c:pt idx="16496">
                  <c:v>24.67583916666667</c:v>
                </c:pt>
                <c:pt idx="16497">
                  <c:v>24.676684999999999</c:v>
                </c:pt>
                <c:pt idx="16498">
                  <c:v>24.677531111111112</c:v>
                </c:pt>
                <c:pt idx="16499">
                  <c:v>24.678377222222224</c:v>
                </c:pt>
                <c:pt idx="16500">
                  <c:v>24.679223055555557</c:v>
                </c:pt>
                <c:pt idx="16501">
                  <c:v>24.680069166666669</c:v>
                </c:pt>
                <c:pt idx="16502">
                  <c:v>24.680915277777778</c:v>
                </c:pt>
                <c:pt idx="16503">
                  <c:v>24.681761111111115</c:v>
                </c:pt>
                <c:pt idx="16504">
                  <c:v>24.682607222222224</c:v>
                </c:pt>
                <c:pt idx="16505">
                  <c:v>24.683453055555557</c:v>
                </c:pt>
                <c:pt idx="16506">
                  <c:v>24.684299166666669</c:v>
                </c:pt>
                <c:pt idx="16507">
                  <c:v>24.685145277777778</c:v>
                </c:pt>
                <c:pt idx="16508">
                  <c:v>24.685991111111115</c:v>
                </c:pt>
                <c:pt idx="16509">
                  <c:v>24.686843888888887</c:v>
                </c:pt>
                <c:pt idx="16510">
                  <c:v>24.687690000000003</c:v>
                </c:pt>
                <c:pt idx="16511">
                  <c:v>24.688536111111112</c:v>
                </c:pt>
                <c:pt idx="16512">
                  <c:v>24.689381944444445</c:v>
                </c:pt>
                <c:pt idx="16513">
                  <c:v>24.690228055555558</c:v>
                </c:pt>
                <c:pt idx="16514">
                  <c:v>24.691076944444447</c:v>
                </c:pt>
                <c:pt idx="16515">
                  <c:v>24.691923055555556</c:v>
                </c:pt>
                <c:pt idx="16516">
                  <c:v>24.692770555555555</c:v>
                </c:pt>
                <c:pt idx="16517">
                  <c:v>24.693616666666667</c:v>
                </c:pt>
                <c:pt idx="16518">
                  <c:v>24.6944625</c:v>
                </c:pt>
                <c:pt idx="16519">
                  <c:v>24.695308611111113</c:v>
                </c:pt>
                <c:pt idx="16520">
                  <c:v>24.696154722222225</c:v>
                </c:pt>
                <c:pt idx="16521">
                  <c:v>24.697000555555555</c:v>
                </c:pt>
                <c:pt idx="16522">
                  <c:v>24.697853333333335</c:v>
                </c:pt>
                <c:pt idx="16523">
                  <c:v>24.698699166666668</c:v>
                </c:pt>
                <c:pt idx="16524">
                  <c:v>24.699545555555556</c:v>
                </c:pt>
                <c:pt idx="16525">
                  <c:v>24.700391388888889</c:v>
                </c:pt>
                <c:pt idx="16526">
                  <c:v>24.701237500000001</c:v>
                </c:pt>
                <c:pt idx="16527">
                  <c:v>24.702083333333334</c:v>
                </c:pt>
                <c:pt idx="16528">
                  <c:v>24.702929166666667</c:v>
                </c:pt>
                <c:pt idx="16529">
                  <c:v>24.703775555555559</c:v>
                </c:pt>
                <c:pt idx="16530">
                  <c:v>24.704621388888889</c:v>
                </c:pt>
                <c:pt idx="16531">
                  <c:v>24.705470555555557</c:v>
                </c:pt>
                <c:pt idx="16532">
                  <c:v>24.70631638888889</c:v>
                </c:pt>
                <c:pt idx="16533">
                  <c:v>24.707162500000003</c:v>
                </c:pt>
                <c:pt idx="16534">
                  <c:v>24.708008611111111</c:v>
                </c:pt>
                <c:pt idx="16535">
                  <c:v>24.708861388888891</c:v>
                </c:pt>
                <c:pt idx="16536">
                  <c:v>24.709707222222221</c:v>
                </c:pt>
                <c:pt idx="16537">
                  <c:v>24.710554722222223</c:v>
                </c:pt>
                <c:pt idx="16538">
                  <c:v>24.711400833333336</c:v>
                </c:pt>
                <c:pt idx="16539">
                  <c:v>24.712246944444445</c:v>
                </c:pt>
                <c:pt idx="16540">
                  <c:v>24.713092777777781</c:v>
                </c:pt>
                <c:pt idx="16541">
                  <c:v>24.713938611111111</c:v>
                </c:pt>
                <c:pt idx="16542">
                  <c:v>24.714784999999999</c:v>
                </c:pt>
                <c:pt idx="16543">
                  <c:v>24.715630833333336</c:v>
                </c:pt>
                <c:pt idx="16544">
                  <c:v>24.716476666666669</c:v>
                </c:pt>
                <c:pt idx="16545">
                  <c:v>24.717322777777781</c:v>
                </c:pt>
                <c:pt idx="16546">
                  <c:v>24.71816888888889</c:v>
                </c:pt>
                <c:pt idx="16547">
                  <c:v>24.719014999999999</c:v>
                </c:pt>
                <c:pt idx="16548">
                  <c:v>24.719870833333335</c:v>
                </c:pt>
                <c:pt idx="16549">
                  <c:v>24.720716666666668</c:v>
                </c:pt>
                <c:pt idx="16550">
                  <c:v>24.721562777777777</c:v>
                </c:pt>
                <c:pt idx="16551">
                  <c:v>24.722408611111113</c:v>
                </c:pt>
                <c:pt idx="16552">
                  <c:v>24.723254722222222</c:v>
                </c:pt>
                <c:pt idx="16553">
                  <c:v>24.724100833333335</c:v>
                </c:pt>
                <c:pt idx="16554">
                  <c:v>24.724946666666668</c:v>
                </c:pt>
                <c:pt idx="16555">
                  <c:v>24.725792500000001</c:v>
                </c:pt>
                <c:pt idx="16556">
                  <c:v>24.726638888888893</c:v>
                </c:pt>
                <c:pt idx="16557">
                  <c:v>24.727486111111112</c:v>
                </c:pt>
                <c:pt idx="16558">
                  <c:v>24.728332222222221</c:v>
                </c:pt>
                <c:pt idx="16559">
                  <c:v>24.729178333333337</c:v>
                </c:pt>
                <c:pt idx="16560">
                  <c:v>24.730024166666666</c:v>
                </c:pt>
                <c:pt idx="16561">
                  <c:v>24.730876944444447</c:v>
                </c:pt>
                <c:pt idx="16562">
                  <c:v>24.731723055555555</c:v>
                </c:pt>
                <c:pt idx="16563">
                  <c:v>24.732568888888892</c:v>
                </c:pt>
                <c:pt idx="16564">
                  <c:v>24.733415000000001</c:v>
                </c:pt>
                <c:pt idx="16565">
                  <c:v>24.73426111111111</c:v>
                </c:pt>
                <c:pt idx="16566">
                  <c:v>24.735110277777778</c:v>
                </c:pt>
                <c:pt idx="16567">
                  <c:v>24.735956111111115</c:v>
                </c:pt>
                <c:pt idx="16568">
                  <c:v>24.736801944444444</c:v>
                </c:pt>
                <c:pt idx="16569">
                  <c:v>24.737648055555557</c:v>
                </c:pt>
                <c:pt idx="16570">
                  <c:v>24.738494166666669</c:v>
                </c:pt>
                <c:pt idx="16571">
                  <c:v>24.739340277777778</c:v>
                </c:pt>
                <c:pt idx="16572">
                  <c:v>24.740186111111115</c:v>
                </c:pt>
                <c:pt idx="16573">
                  <c:v>24.741031944444444</c:v>
                </c:pt>
                <c:pt idx="16574">
                  <c:v>24.741884722222224</c:v>
                </c:pt>
                <c:pt idx="16575">
                  <c:v>24.742730833333333</c:v>
                </c:pt>
                <c:pt idx="16576">
                  <c:v>24.743576944444445</c:v>
                </c:pt>
                <c:pt idx="16577">
                  <c:v>24.744422777777778</c:v>
                </c:pt>
                <c:pt idx="16578">
                  <c:v>24.745270555555557</c:v>
                </c:pt>
                <c:pt idx="16579">
                  <c:v>24.74611638888889</c:v>
                </c:pt>
                <c:pt idx="16580">
                  <c:v>24.746962500000002</c:v>
                </c:pt>
                <c:pt idx="16581">
                  <c:v>24.747808333333335</c:v>
                </c:pt>
                <c:pt idx="16582">
                  <c:v>24.748654166666668</c:v>
                </c:pt>
                <c:pt idx="16583">
                  <c:v>24.749503333333337</c:v>
                </c:pt>
                <c:pt idx="16584">
                  <c:v>24.750349444444446</c:v>
                </c:pt>
                <c:pt idx="16585">
                  <c:v>24.751195555555555</c:v>
                </c:pt>
                <c:pt idx="16586">
                  <c:v>24.752041388888891</c:v>
                </c:pt>
                <c:pt idx="16587">
                  <c:v>24.752894166666668</c:v>
                </c:pt>
                <c:pt idx="16588">
                  <c:v>24.75374027777778</c:v>
                </c:pt>
                <c:pt idx="16589">
                  <c:v>24.754586388888889</c:v>
                </c:pt>
                <c:pt idx="16590">
                  <c:v>24.755432222222225</c:v>
                </c:pt>
                <c:pt idx="16591">
                  <c:v>24.756278333333334</c:v>
                </c:pt>
                <c:pt idx="16592">
                  <c:v>24.757124166666667</c:v>
                </c:pt>
                <c:pt idx="16593">
                  <c:v>24.75797027777778</c:v>
                </c:pt>
                <c:pt idx="16594">
                  <c:v>24.758816388888889</c:v>
                </c:pt>
                <c:pt idx="16595">
                  <c:v>24.759662222222225</c:v>
                </c:pt>
                <c:pt idx="16596">
                  <c:v>24.760508333333334</c:v>
                </c:pt>
                <c:pt idx="16597">
                  <c:v>24.761354444444446</c:v>
                </c:pt>
                <c:pt idx="16598">
                  <c:v>24.762209166666668</c:v>
                </c:pt>
                <c:pt idx="16599">
                  <c:v>24.763055000000001</c:v>
                </c:pt>
                <c:pt idx="16600">
                  <c:v>24.763915555555556</c:v>
                </c:pt>
                <c:pt idx="16601">
                  <c:v>24.764761388888893</c:v>
                </c:pt>
                <c:pt idx="16602">
                  <c:v>24.765607500000002</c:v>
                </c:pt>
                <c:pt idx="16603">
                  <c:v>24.766453333333335</c:v>
                </c:pt>
                <c:pt idx="16604">
                  <c:v>24.767299444444447</c:v>
                </c:pt>
                <c:pt idx="16605">
                  <c:v>24.768145555555556</c:v>
                </c:pt>
                <c:pt idx="16606">
                  <c:v>24.768991388888892</c:v>
                </c:pt>
                <c:pt idx="16607">
                  <c:v>24.769837500000001</c:v>
                </c:pt>
                <c:pt idx="16608">
                  <c:v>24.770683333333334</c:v>
                </c:pt>
                <c:pt idx="16609">
                  <c:v>24.771529722222223</c:v>
                </c:pt>
                <c:pt idx="16610">
                  <c:v>24.772375555555556</c:v>
                </c:pt>
                <c:pt idx="16611">
                  <c:v>24.773221388888892</c:v>
                </c:pt>
                <c:pt idx="16612">
                  <c:v>24.774067500000001</c:v>
                </c:pt>
                <c:pt idx="16613">
                  <c:v>24.774920277777781</c:v>
                </c:pt>
                <c:pt idx="16614">
                  <c:v>24.77576638888889</c:v>
                </c:pt>
                <c:pt idx="16615">
                  <c:v>24.776612222222223</c:v>
                </c:pt>
                <c:pt idx="16616">
                  <c:v>24.777458333333335</c:v>
                </c:pt>
                <c:pt idx="16617">
                  <c:v>24.778304166666668</c:v>
                </c:pt>
                <c:pt idx="16618">
                  <c:v>24.779153333333333</c:v>
                </c:pt>
                <c:pt idx="16619">
                  <c:v>24.780000833333332</c:v>
                </c:pt>
                <c:pt idx="16620">
                  <c:v>24.780846944444445</c:v>
                </c:pt>
                <c:pt idx="16621">
                  <c:v>24.781692777777778</c:v>
                </c:pt>
                <c:pt idx="16622">
                  <c:v>24.78253888888889</c:v>
                </c:pt>
                <c:pt idx="16623">
                  <c:v>24.783385000000003</c:v>
                </c:pt>
                <c:pt idx="16624">
                  <c:v>24.784230833333332</c:v>
                </c:pt>
                <c:pt idx="16625">
                  <c:v>24.785076944444448</c:v>
                </c:pt>
                <c:pt idx="16626">
                  <c:v>24.785929722222221</c:v>
                </c:pt>
                <c:pt idx="16627">
                  <c:v>24.786775555555558</c:v>
                </c:pt>
                <c:pt idx="16628">
                  <c:v>24.787621666666666</c:v>
                </c:pt>
                <c:pt idx="16629">
                  <c:v>24.788467777777779</c:v>
                </c:pt>
                <c:pt idx="16630">
                  <c:v>24.789313611111112</c:v>
                </c:pt>
                <c:pt idx="16631">
                  <c:v>24.790159722222221</c:v>
                </c:pt>
                <c:pt idx="16632">
                  <c:v>24.791005833333337</c:v>
                </c:pt>
                <c:pt idx="16633">
                  <c:v>24.791851666666666</c:v>
                </c:pt>
                <c:pt idx="16634">
                  <c:v>24.792697777777779</c:v>
                </c:pt>
                <c:pt idx="16635">
                  <c:v>24.793543888888891</c:v>
                </c:pt>
                <c:pt idx="16636">
                  <c:v>24.794393055555556</c:v>
                </c:pt>
                <c:pt idx="16637">
                  <c:v>24.795238888888889</c:v>
                </c:pt>
                <c:pt idx="16638">
                  <c:v>24.796084722222226</c:v>
                </c:pt>
                <c:pt idx="16639">
                  <c:v>24.796938888888889</c:v>
                </c:pt>
                <c:pt idx="16640">
                  <c:v>24.797785277777777</c:v>
                </c:pt>
                <c:pt idx="16641">
                  <c:v>24.798631111111114</c:v>
                </c:pt>
                <c:pt idx="16642">
                  <c:v>24.799477222222222</c:v>
                </c:pt>
                <c:pt idx="16643">
                  <c:v>24.800323055555559</c:v>
                </c:pt>
                <c:pt idx="16644">
                  <c:v>24.801168888888888</c:v>
                </c:pt>
                <c:pt idx="16645">
                  <c:v>24.802015277777777</c:v>
                </c:pt>
                <c:pt idx="16646">
                  <c:v>24.802861111111113</c:v>
                </c:pt>
                <c:pt idx="16647">
                  <c:v>24.803706944444446</c:v>
                </c:pt>
                <c:pt idx="16648">
                  <c:v>24.804553055555559</c:v>
                </c:pt>
                <c:pt idx="16649">
                  <c:v>24.805399166666668</c:v>
                </c:pt>
                <c:pt idx="16650">
                  <c:v>24.806245277777776</c:v>
                </c:pt>
                <c:pt idx="16651">
                  <c:v>24.807091111111113</c:v>
                </c:pt>
                <c:pt idx="16652">
                  <c:v>24.807943888888889</c:v>
                </c:pt>
                <c:pt idx="16653">
                  <c:v>24.808793055555554</c:v>
                </c:pt>
                <c:pt idx="16654">
                  <c:v>24.809638888888891</c:v>
                </c:pt>
                <c:pt idx="16655">
                  <c:v>24.810485</c:v>
                </c:pt>
                <c:pt idx="16656">
                  <c:v>24.811331111111112</c:v>
                </c:pt>
                <c:pt idx="16657">
                  <c:v>24.812176944444445</c:v>
                </c:pt>
                <c:pt idx="16658">
                  <c:v>24.813023055555554</c:v>
                </c:pt>
                <c:pt idx="16659">
                  <c:v>24.81386916666667</c:v>
                </c:pt>
                <c:pt idx="16660">
                  <c:v>24.81471638888889</c:v>
                </c:pt>
                <c:pt idx="16661">
                  <c:v>24.815562499999999</c:v>
                </c:pt>
                <c:pt idx="16662">
                  <c:v>24.816408611111115</c:v>
                </c:pt>
                <c:pt idx="16663">
                  <c:v>24.817254722222224</c:v>
                </c:pt>
                <c:pt idx="16664">
                  <c:v>24.818100555555556</c:v>
                </c:pt>
                <c:pt idx="16665">
                  <c:v>24.818953333333333</c:v>
                </c:pt>
                <c:pt idx="16666">
                  <c:v>24.81979916666667</c:v>
                </c:pt>
                <c:pt idx="16667">
                  <c:v>24.820645555555558</c:v>
                </c:pt>
                <c:pt idx="16668">
                  <c:v>24.821491388888891</c:v>
                </c:pt>
                <c:pt idx="16669">
                  <c:v>24.822337222222224</c:v>
                </c:pt>
                <c:pt idx="16670">
                  <c:v>24.823186388888892</c:v>
                </c:pt>
                <c:pt idx="16671">
                  <c:v>24.824032222222222</c:v>
                </c:pt>
                <c:pt idx="16672">
                  <c:v>24.82487861111111</c:v>
                </c:pt>
                <c:pt idx="16673">
                  <c:v>24.825724444444447</c:v>
                </c:pt>
                <c:pt idx="16674">
                  <c:v>24.826570555555556</c:v>
                </c:pt>
                <c:pt idx="16675">
                  <c:v>24.827416388888892</c:v>
                </c:pt>
                <c:pt idx="16676">
                  <c:v>24.828262500000001</c:v>
                </c:pt>
                <c:pt idx="16677">
                  <c:v>24.82910861111111</c:v>
                </c:pt>
                <c:pt idx="16678">
                  <c:v>24.82996138888889</c:v>
                </c:pt>
                <c:pt idx="16679">
                  <c:v>24.830807222222223</c:v>
                </c:pt>
                <c:pt idx="16680">
                  <c:v>24.831655000000001</c:v>
                </c:pt>
                <c:pt idx="16681">
                  <c:v>24.832500833333334</c:v>
                </c:pt>
                <c:pt idx="16682">
                  <c:v>24.833346666666667</c:v>
                </c:pt>
                <c:pt idx="16683">
                  <c:v>24.83419277777778</c:v>
                </c:pt>
                <c:pt idx="16684">
                  <c:v>24.835038611111113</c:v>
                </c:pt>
                <c:pt idx="16685">
                  <c:v>24.835884722222225</c:v>
                </c:pt>
                <c:pt idx="16686">
                  <c:v>24.836730833333334</c:v>
                </c:pt>
                <c:pt idx="16687">
                  <c:v>24.837576666666667</c:v>
                </c:pt>
                <c:pt idx="16688">
                  <c:v>24.838425833333332</c:v>
                </c:pt>
                <c:pt idx="16689">
                  <c:v>24.839271666666669</c:v>
                </c:pt>
                <c:pt idx="16690">
                  <c:v>24.840118055555557</c:v>
                </c:pt>
                <c:pt idx="16691">
                  <c:v>24.840970833333337</c:v>
                </c:pt>
                <c:pt idx="16692">
                  <c:v>24.841816666666666</c:v>
                </c:pt>
                <c:pt idx="16693">
                  <c:v>24.842662500000003</c:v>
                </c:pt>
                <c:pt idx="16694">
                  <c:v>24.843508611111112</c:v>
                </c:pt>
                <c:pt idx="16695">
                  <c:v>24.844354444444445</c:v>
                </c:pt>
                <c:pt idx="16696">
                  <c:v>24.845200833333337</c:v>
                </c:pt>
                <c:pt idx="16697">
                  <c:v>24.846046666666666</c:v>
                </c:pt>
                <c:pt idx="16698">
                  <c:v>24.846892500000003</c:v>
                </c:pt>
                <c:pt idx="16699">
                  <c:v>24.847738611111112</c:v>
                </c:pt>
                <c:pt idx="16700">
                  <c:v>24.848584722222224</c:v>
                </c:pt>
                <c:pt idx="16701">
                  <c:v>24.849432222222223</c:v>
                </c:pt>
                <c:pt idx="16702">
                  <c:v>24.850278055555556</c:v>
                </c:pt>
                <c:pt idx="16703">
                  <c:v>24.851124166666668</c:v>
                </c:pt>
                <c:pt idx="16704">
                  <c:v>24.851976944444445</c:v>
                </c:pt>
                <c:pt idx="16705">
                  <c:v>24.852826111111114</c:v>
                </c:pt>
                <c:pt idx="16706">
                  <c:v>24.853671944444446</c:v>
                </c:pt>
                <c:pt idx="16707">
                  <c:v>24.854518055555559</c:v>
                </c:pt>
                <c:pt idx="16708">
                  <c:v>24.855363888888888</c:v>
                </c:pt>
                <c:pt idx="16709">
                  <c:v>24.856210000000001</c:v>
                </c:pt>
                <c:pt idx="16710">
                  <c:v>24.857056111111113</c:v>
                </c:pt>
                <c:pt idx="16711">
                  <c:v>24.857901944444446</c:v>
                </c:pt>
                <c:pt idx="16712">
                  <c:v>24.858748055555559</c:v>
                </c:pt>
                <c:pt idx="16713">
                  <c:v>24.859594166666668</c:v>
                </c:pt>
                <c:pt idx="16714">
                  <c:v>24.860440000000001</c:v>
                </c:pt>
                <c:pt idx="16715">
                  <c:v>24.861286111111113</c:v>
                </c:pt>
                <c:pt idx="16716">
                  <c:v>24.862131944444446</c:v>
                </c:pt>
                <c:pt idx="16717">
                  <c:v>24.862991944444445</c:v>
                </c:pt>
                <c:pt idx="16718">
                  <c:v>24.863837777777778</c:v>
                </c:pt>
                <c:pt idx="16719">
                  <c:v>24.864683611111111</c:v>
                </c:pt>
                <c:pt idx="16720">
                  <c:v>24.865529722222224</c:v>
                </c:pt>
                <c:pt idx="16721">
                  <c:v>24.866377222222223</c:v>
                </c:pt>
                <c:pt idx="16722">
                  <c:v>24.867226388888888</c:v>
                </c:pt>
                <c:pt idx="16723">
                  <c:v>24.868072222222224</c:v>
                </c:pt>
                <c:pt idx="16724">
                  <c:v>24.868918333333333</c:v>
                </c:pt>
                <c:pt idx="16725">
                  <c:v>24.869764444444446</c:v>
                </c:pt>
                <c:pt idx="16726">
                  <c:v>24.870610277777779</c:v>
                </c:pt>
                <c:pt idx="16727">
                  <c:v>24.871456388888888</c:v>
                </c:pt>
                <c:pt idx="16728">
                  <c:v>24.872302222222224</c:v>
                </c:pt>
                <c:pt idx="16729">
                  <c:v>24.873148611111112</c:v>
                </c:pt>
                <c:pt idx="16730">
                  <c:v>24.873994444444445</c:v>
                </c:pt>
                <c:pt idx="16731">
                  <c:v>24.874847222222222</c:v>
                </c:pt>
                <c:pt idx="16732">
                  <c:v>24.875693055555558</c:v>
                </c:pt>
                <c:pt idx="16733">
                  <c:v>24.876539166666667</c:v>
                </c:pt>
                <c:pt idx="16734">
                  <c:v>24.877385</c:v>
                </c:pt>
                <c:pt idx="16735">
                  <c:v>24.878231111111113</c:v>
                </c:pt>
                <c:pt idx="16736">
                  <c:v>24.879077222222222</c:v>
                </c:pt>
                <c:pt idx="16737">
                  <c:v>24.879923055555558</c:v>
                </c:pt>
                <c:pt idx="16738">
                  <c:v>24.880769166666667</c:v>
                </c:pt>
                <c:pt idx="16739">
                  <c:v>24.881615277777779</c:v>
                </c:pt>
                <c:pt idx="16740">
                  <c:v>24.882464444444444</c:v>
                </c:pt>
                <c:pt idx="16741">
                  <c:v>24.883310277777781</c:v>
                </c:pt>
                <c:pt idx="16742">
                  <c:v>24.884158055555556</c:v>
                </c:pt>
                <c:pt idx="16743">
                  <c:v>24.885003888888889</c:v>
                </c:pt>
                <c:pt idx="16744">
                  <c:v>24.885860833333332</c:v>
                </c:pt>
                <c:pt idx="16745">
                  <c:v>24.886706944444448</c:v>
                </c:pt>
                <c:pt idx="16746">
                  <c:v>24.887553055555557</c:v>
                </c:pt>
                <c:pt idx="16747">
                  <c:v>24.88839888888889</c:v>
                </c:pt>
                <c:pt idx="16748">
                  <c:v>24.889245000000003</c:v>
                </c:pt>
                <c:pt idx="16749">
                  <c:v>24.890090833333332</c:v>
                </c:pt>
                <c:pt idx="16750">
                  <c:v>24.890937222222224</c:v>
                </c:pt>
                <c:pt idx="16751">
                  <c:v>24.891783055555557</c:v>
                </c:pt>
                <c:pt idx="16752">
                  <c:v>24.89262888888889</c:v>
                </c:pt>
                <c:pt idx="16753">
                  <c:v>24.893475000000002</c:v>
                </c:pt>
                <c:pt idx="16754">
                  <c:v>24.894321111111111</c:v>
                </c:pt>
                <c:pt idx="16755">
                  <c:v>24.895166944444448</c:v>
                </c:pt>
                <c:pt idx="16756">
                  <c:v>24.896013055555557</c:v>
                </c:pt>
                <c:pt idx="16757">
                  <c:v>24.896868888888889</c:v>
                </c:pt>
                <c:pt idx="16758">
                  <c:v>24.897714722222226</c:v>
                </c:pt>
                <c:pt idx="16759">
                  <c:v>24.898560833333335</c:v>
                </c:pt>
                <c:pt idx="16760">
                  <c:v>24.899406944444443</c:v>
                </c:pt>
                <c:pt idx="16761">
                  <c:v>24.900253055555556</c:v>
                </c:pt>
                <c:pt idx="16762">
                  <c:v>24.901100555555558</c:v>
                </c:pt>
                <c:pt idx="16763">
                  <c:v>24.901946388888888</c:v>
                </c:pt>
                <c:pt idx="16764">
                  <c:v>24.9027925</c:v>
                </c:pt>
                <c:pt idx="16765">
                  <c:v>24.903638333333333</c:v>
                </c:pt>
                <c:pt idx="16766">
                  <c:v>24.904484444444446</c:v>
                </c:pt>
                <c:pt idx="16767">
                  <c:v>24.905330555555558</c:v>
                </c:pt>
                <c:pt idx="16768">
                  <c:v>24.906176388888888</c:v>
                </c:pt>
                <c:pt idx="16769">
                  <c:v>24.907022500000004</c:v>
                </c:pt>
                <c:pt idx="16770">
                  <c:v>24.907875277777777</c:v>
                </c:pt>
                <c:pt idx="16771">
                  <c:v>24.908721111111113</c:v>
                </c:pt>
                <c:pt idx="16772">
                  <c:v>24.909567222222222</c:v>
                </c:pt>
                <c:pt idx="16773">
                  <c:v>24.910413333333334</c:v>
                </c:pt>
                <c:pt idx="16774">
                  <c:v>24.911262222222224</c:v>
                </c:pt>
                <c:pt idx="16775">
                  <c:v>24.912108333333336</c:v>
                </c:pt>
                <c:pt idx="16776">
                  <c:v>24.912954166666665</c:v>
                </c:pt>
                <c:pt idx="16777">
                  <c:v>24.913800555555557</c:v>
                </c:pt>
                <c:pt idx="16778">
                  <c:v>24.91464638888889</c:v>
                </c:pt>
                <c:pt idx="16779">
                  <c:v>24.915492222222223</c:v>
                </c:pt>
                <c:pt idx="16780">
                  <c:v>24.916338333333336</c:v>
                </c:pt>
                <c:pt idx="16781">
                  <c:v>24.917184166666669</c:v>
                </c:pt>
                <c:pt idx="16782">
                  <c:v>24.918030555555557</c:v>
                </c:pt>
                <c:pt idx="16783">
                  <c:v>24.918884722222224</c:v>
                </c:pt>
                <c:pt idx="16784">
                  <c:v>24.919730555555557</c:v>
                </c:pt>
                <c:pt idx="16785">
                  <c:v>24.92057638888889</c:v>
                </c:pt>
                <c:pt idx="16786">
                  <c:v>24.921422777777778</c:v>
                </c:pt>
                <c:pt idx="16787">
                  <c:v>24.922268611111114</c:v>
                </c:pt>
                <c:pt idx="16788">
                  <c:v>24.923114444444444</c:v>
                </c:pt>
                <c:pt idx="16789">
                  <c:v>24.923960833333332</c:v>
                </c:pt>
                <c:pt idx="16790">
                  <c:v>24.924806666666669</c:v>
                </c:pt>
                <c:pt idx="16791">
                  <c:v>24.925652777777778</c:v>
                </c:pt>
                <c:pt idx="16792">
                  <c:v>24.926501666666667</c:v>
                </c:pt>
                <c:pt idx="16793">
                  <c:v>24.927347777777779</c:v>
                </c:pt>
                <c:pt idx="16794">
                  <c:v>24.928193888888892</c:v>
                </c:pt>
                <c:pt idx="16795">
                  <c:v>24.929039722222221</c:v>
                </c:pt>
                <c:pt idx="16796">
                  <c:v>24.929892500000001</c:v>
                </c:pt>
                <c:pt idx="16797">
                  <c:v>24.93073861111111</c:v>
                </c:pt>
                <c:pt idx="16798">
                  <c:v>24.931584444444447</c:v>
                </c:pt>
                <c:pt idx="16799">
                  <c:v>24.932430833333335</c:v>
                </c:pt>
                <c:pt idx="16800">
                  <c:v>24.933276666666668</c:v>
                </c:pt>
                <c:pt idx="16801">
                  <c:v>24.934122500000001</c:v>
                </c:pt>
                <c:pt idx="16802">
                  <c:v>24.93496861111111</c:v>
                </c:pt>
                <c:pt idx="16803">
                  <c:v>24.935816111111112</c:v>
                </c:pt>
                <c:pt idx="16804">
                  <c:v>24.936662222222225</c:v>
                </c:pt>
                <c:pt idx="16805">
                  <c:v>24.937508055555554</c:v>
                </c:pt>
                <c:pt idx="16806">
                  <c:v>24.93835416666667</c:v>
                </c:pt>
                <c:pt idx="16807">
                  <c:v>24.939200277777779</c:v>
                </c:pt>
                <c:pt idx="16808">
                  <c:v>24.940046111111112</c:v>
                </c:pt>
                <c:pt idx="16809">
                  <c:v>24.940901944444448</c:v>
                </c:pt>
                <c:pt idx="16810">
                  <c:v>24.941748055555557</c:v>
                </c:pt>
                <c:pt idx="16811">
                  <c:v>24.94259388888889</c:v>
                </c:pt>
                <c:pt idx="16812">
                  <c:v>24.943439722222223</c:v>
                </c:pt>
                <c:pt idx="16813">
                  <c:v>24.944286111111111</c:v>
                </c:pt>
                <c:pt idx="16814">
                  <c:v>24.945131944444448</c:v>
                </c:pt>
                <c:pt idx="16815">
                  <c:v>24.945978055555557</c:v>
                </c:pt>
                <c:pt idx="16816">
                  <c:v>24.94682388888889</c:v>
                </c:pt>
                <c:pt idx="16817">
                  <c:v>24.947670000000002</c:v>
                </c:pt>
                <c:pt idx="16818">
                  <c:v>24.948516111111111</c:v>
                </c:pt>
                <c:pt idx="16819">
                  <c:v>24.949361944444448</c:v>
                </c:pt>
                <c:pt idx="16820">
                  <c:v>24.950207777777777</c:v>
                </c:pt>
                <c:pt idx="16821">
                  <c:v>24.951054166666665</c:v>
                </c:pt>
                <c:pt idx="16822">
                  <c:v>24.951906944444445</c:v>
                </c:pt>
                <c:pt idx="16823">
                  <c:v>24.952752777777778</c:v>
                </c:pt>
                <c:pt idx="16824">
                  <c:v>24.953600277777781</c:v>
                </c:pt>
                <c:pt idx="16825">
                  <c:v>24.95444638888889</c:v>
                </c:pt>
                <c:pt idx="16826">
                  <c:v>24.955295555555558</c:v>
                </c:pt>
                <c:pt idx="16827">
                  <c:v>24.956141388888888</c:v>
                </c:pt>
                <c:pt idx="16828">
                  <c:v>24.9569875</c:v>
                </c:pt>
                <c:pt idx="16829">
                  <c:v>24.957833333333333</c:v>
                </c:pt>
                <c:pt idx="16830">
                  <c:v>24.958679444444446</c:v>
                </c:pt>
                <c:pt idx="16831">
                  <c:v>24.959525555555558</c:v>
                </c:pt>
                <c:pt idx="16832">
                  <c:v>24.960371388888888</c:v>
                </c:pt>
                <c:pt idx="16833">
                  <c:v>24.961217500000004</c:v>
                </c:pt>
                <c:pt idx="16834">
                  <c:v>24.962063611111112</c:v>
                </c:pt>
                <c:pt idx="16835">
                  <c:v>24.962916388888893</c:v>
                </c:pt>
                <c:pt idx="16836">
                  <c:v>24.963762222222222</c:v>
                </c:pt>
                <c:pt idx="16837">
                  <c:v>24.964608333333334</c:v>
                </c:pt>
                <c:pt idx="16838">
                  <c:v>24.965454166666667</c:v>
                </c:pt>
                <c:pt idx="16839">
                  <c:v>24.96630027777778</c:v>
                </c:pt>
                <c:pt idx="16840">
                  <c:v>24.967146388888892</c:v>
                </c:pt>
                <c:pt idx="16841">
                  <c:v>24.967992222222222</c:v>
                </c:pt>
                <c:pt idx="16842">
                  <c:v>24.968838055555558</c:v>
                </c:pt>
                <c:pt idx="16843">
                  <c:v>24.969684444444447</c:v>
                </c:pt>
                <c:pt idx="16844">
                  <c:v>24.970535000000002</c:v>
                </c:pt>
                <c:pt idx="16845">
                  <c:v>24.971380833333335</c:v>
                </c:pt>
                <c:pt idx="16846">
                  <c:v>24.972226944444444</c:v>
                </c:pt>
                <c:pt idx="16847">
                  <c:v>24.973073055555556</c:v>
                </c:pt>
                <c:pt idx="16848">
                  <c:v>24.973925833333332</c:v>
                </c:pt>
                <c:pt idx="16849">
                  <c:v>24.974771666666669</c:v>
                </c:pt>
                <c:pt idx="16850">
                  <c:v>24.975617500000002</c:v>
                </c:pt>
                <c:pt idx="16851">
                  <c:v>24.976463611111114</c:v>
                </c:pt>
                <c:pt idx="16852">
                  <c:v>24.977309722222223</c:v>
                </c:pt>
                <c:pt idx="16853">
                  <c:v>24.978155833333332</c:v>
                </c:pt>
                <c:pt idx="16854">
                  <c:v>24.979001666666669</c:v>
                </c:pt>
                <c:pt idx="16855">
                  <c:v>24.979847500000002</c:v>
                </c:pt>
                <c:pt idx="16856">
                  <c:v>24.98069388888889</c:v>
                </c:pt>
                <c:pt idx="16857">
                  <c:v>24.981539722222223</c:v>
                </c:pt>
                <c:pt idx="16858">
                  <c:v>24.982385555555556</c:v>
                </c:pt>
                <c:pt idx="16859">
                  <c:v>24.983231666666669</c:v>
                </c:pt>
                <c:pt idx="16860">
                  <c:v>24.984077777777777</c:v>
                </c:pt>
                <c:pt idx="16861">
                  <c:v>24.984933333333334</c:v>
                </c:pt>
                <c:pt idx="16862">
                  <c:v>24.985779722222226</c:v>
                </c:pt>
                <c:pt idx="16863">
                  <c:v>24.986625555555555</c:v>
                </c:pt>
                <c:pt idx="16864">
                  <c:v>24.987471666666668</c:v>
                </c:pt>
                <c:pt idx="16865">
                  <c:v>24.98831916666667</c:v>
                </c:pt>
                <c:pt idx="16866">
                  <c:v>24.989165277777779</c:v>
                </c:pt>
                <c:pt idx="16867">
                  <c:v>24.990011111111112</c:v>
                </c:pt>
                <c:pt idx="16868">
                  <c:v>24.990856944444445</c:v>
                </c:pt>
                <c:pt idx="16869">
                  <c:v>24.991703333333334</c:v>
                </c:pt>
                <c:pt idx="16870">
                  <c:v>24.99254916666667</c:v>
                </c:pt>
                <c:pt idx="16871">
                  <c:v>24.993395</c:v>
                </c:pt>
                <c:pt idx="16872">
                  <c:v>24.994241111111112</c:v>
                </c:pt>
                <c:pt idx="16873">
                  <c:v>24.995087222222224</c:v>
                </c:pt>
                <c:pt idx="16874">
                  <c:v>24.995940000000001</c:v>
                </c:pt>
                <c:pt idx="16875">
                  <c:v>24.996786111111113</c:v>
                </c:pt>
                <c:pt idx="16876">
                  <c:v>24.997631944444446</c:v>
                </c:pt>
                <c:pt idx="16877">
                  <c:v>24.998477777777779</c:v>
                </c:pt>
                <c:pt idx="16878">
                  <c:v>24.999324166666668</c:v>
                </c:pt>
                <c:pt idx="16879">
                  <c:v>25.000173055555557</c:v>
                </c:pt>
                <c:pt idx="16880">
                  <c:v>25.001019166666666</c:v>
                </c:pt>
                <c:pt idx="16881">
                  <c:v>25.001865000000002</c:v>
                </c:pt>
                <c:pt idx="16882">
                  <c:v>25.002710833333335</c:v>
                </c:pt>
                <c:pt idx="16883">
                  <c:v>25.003557222222224</c:v>
                </c:pt>
                <c:pt idx="16884">
                  <c:v>25.004403055555557</c:v>
                </c:pt>
                <c:pt idx="16885">
                  <c:v>25.005250833333335</c:v>
                </c:pt>
                <c:pt idx="16886">
                  <c:v>25.006096666666668</c:v>
                </c:pt>
                <c:pt idx="16887">
                  <c:v>25.006949444444444</c:v>
                </c:pt>
                <c:pt idx="16888">
                  <c:v>25.007795277777781</c:v>
                </c:pt>
                <c:pt idx="16889">
                  <c:v>25.00864138888889</c:v>
                </c:pt>
                <c:pt idx="16890">
                  <c:v>25.009487222222223</c:v>
                </c:pt>
                <c:pt idx="16891">
                  <c:v>25.010333611111115</c:v>
                </c:pt>
                <c:pt idx="16892">
                  <c:v>25.011179444444444</c:v>
                </c:pt>
                <c:pt idx="16893">
                  <c:v>25.012025277777781</c:v>
                </c:pt>
                <c:pt idx="16894">
                  <c:v>25.01287138888889</c:v>
                </c:pt>
                <c:pt idx="16895">
                  <c:v>25.013717222222223</c:v>
                </c:pt>
                <c:pt idx="16896">
                  <c:v>25.014566666666667</c:v>
                </c:pt>
                <c:pt idx="16897">
                  <c:v>25.015412500000004</c:v>
                </c:pt>
                <c:pt idx="16898">
                  <c:v>25.016258611111112</c:v>
                </c:pt>
                <c:pt idx="16899">
                  <c:v>25.017104444444445</c:v>
                </c:pt>
                <c:pt idx="16900">
                  <c:v>25.017957222222222</c:v>
                </c:pt>
                <c:pt idx="16901">
                  <c:v>25.018803055555559</c:v>
                </c:pt>
                <c:pt idx="16902">
                  <c:v>25.019649444444447</c:v>
                </c:pt>
                <c:pt idx="16903">
                  <c:v>25.02049527777778</c:v>
                </c:pt>
                <c:pt idx="16904">
                  <c:v>25.021341111111113</c:v>
                </c:pt>
                <c:pt idx="16905">
                  <c:v>25.022187222222222</c:v>
                </c:pt>
                <c:pt idx="16906">
                  <c:v>25.023034722222224</c:v>
                </c:pt>
                <c:pt idx="16907">
                  <c:v>25.023880833333337</c:v>
                </c:pt>
                <c:pt idx="16908">
                  <c:v>25.024726666666666</c:v>
                </c:pt>
                <c:pt idx="16909">
                  <c:v>25.025572777777779</c:v>
                </c:pt>
                <c:pt idx="16910">
                  <c:v>25.026418888888891</c:v>
                </c:pt>
                <c:pt idx="16911">
                  <c:v>25.027264722222224</c:v>
                </c:pt>
                <c:pt idx="16912">
                  <c:v>25.028110833333336</c:v>
                </c:pt>
                <c:pt idx="16913">
                  <c:v>25.028971111111112</c:v>
                </c:pt>
                <c:pt idx="16914">
                  <c:v>25.029817222222224</c:v>
                </c:pt>
                <c:pt idx="16915">
                  <c:v>25.030663055555557</c:v>
                </c:pt>
                <c:pt idx="16916">
                  <c:v>25.031509166666666</c:v>
                </c:pt>
                <c:pt idx="16917">
                  <c:v>25.032355277777778</c:v>
                </c:pt>
                <c:pt idx="16918">
                  <c:v>25.033201111111111</c:v>
                </c:pt>
                <c:pt idx="16919">
                  <c:v>25.034046944444448</c:v>
                </c:pt>
                <c:pt idx="16920">
                  <c:v>25.034893055555557</c:v>
                </c:pt>
                <c:pt idx="16921">
                  <c:v>25.035739166666666</c:v>
                </c:pt>
                <c:pt idx="16922">
                  <c:v>25.036585277777778</c:v>
                </c:pt>
                <c:pt idx="16923">
                  <c:v>25.037431111111111</c:v>
                </c:pt>
                <c:pt idx="16924">
                  <c:v>25.038277222222224</c:v>
                </c:pt>
                <c:pt idx="16925">
                  <c:v>25.039123333333336</c:v>
                </c:pt>
                <c:pt idx="16926">
                  <c:v>25.039977499999999</c:v>
                </c:pt>
                <c:pt idx="16927">
                  <c:v>25.040823333333336</c:v>
                </c:pt>
                <c:pt idx="16928">
                  <c:v>25.041669722222224</c:v>
                </c:pt>
                <c:pt idx="16929">
                  <c:v>25.042515555555557</c:v>
                </c:pt>
                <c:pt idx="16930">
                  <c:v>25.04336138888889</c:v>
                </c:pt>
                <c:pt idx="16931">
                  <c:v>25.044210555555559</c:v>
                </c:pt>
                <c:pt idx="16932">
                  <c:v>25.045056388888888</c:v>
                </c:pt>
                <c:pt idx="16933">
                  <c:v>25.045902777777776</c:v>
                </c:pt>
                <c:pt idx="16934">
                  <c:v>25.046748611111113</c:v>
                </c:pt>
                <c:pt idx="16935">
                  <c:v>25.047594444444446</c:v>
                </c:pt>
                <c:pt idx="16936">
                  <c:v>25.048440555555558</c:v>
                </c:pt>
                <c:pt idx="16937">
                  <c:v>25.049286666666667</c:v>
                </c:pt>
                <c:pt idx="16938">
                  <c:v>25.05013277777778</c:v>
                </c:pt>
                <c:pt idx="16939">
                  <c:v>25.050985555555556</c:v>
                </c:pt>
                <c:pt idx="16940">
                  <c:v>25.051831388888893</c:v>
                </c:pt>
                <c:pt idx="16941">
                  <c:v>25.052677222222222</c:v>
                </c:pt>
                <c:pt idx="16942">
                  <c:v>25.053523333333334</c:v>
                </c:pt>
                <c:pt idx="16943">
                  <c:v>25.054369444444447</c:v>
                </c:pt>
                <c:pt idx="16944">
                  <c:v>25.055215277777776</c:v>
                </c:pt>
                <c:pt idx="16945">
                  <c:v>25.056061388888892</c:v>
                </c:pt>
                <c:pt idx="16946">
                  <c:v>25.056907222222222</c:v>
                </c:pt>
                <c:pt idx="16947">
                  <c:v>25.057755</c:v>
                </c:pt>
                <c:pt idx="16948">
                  <c:v>25.058603888888889</c:v>
                </c:pt>
                <c:pt idx="16949">
                  <c:v>25.059450000000002</c:v>
                </c:pt>
                <c:pt idx="16950">
                  <c:v>25.060296111111114</c:v>
                </c:pt>
                <c:pt idx="16951">
                  <c:v>25.061142222222223</c:v>
                </c:pt>
                <c:pt idx="16952">
                  <c:v>25.061995000000003</c:v>
                </c:pt>
                <c:pt idx="16953">
                  <c:v>25.062840833333333</c:v>
                </c:pt>
                <c:pt idx="16954">
                  <c:v>25.063686666666669</c:v>
                </c:pt>
                <c:pt idx="16955">
                  <c:v>25.064532777777778</c:v>
                </c:pt>
                <c:pt idx="16956">
                  <c:v>25.06537888888889</c:v>
                </c:pt>
                <c:pt idx="16957">
                  <c:v>25.066224722222223</c:v>
                </c:pt>
                <c:pt idx="16958">
                  <c:v>25.067070833333332</c:v>
                </c:pt>
                <c:pt idx="16959">
                  <c:v>25.067916944444445</c:v>
                </c:pt>
                <c:pt idx="16960">
                  <c:v>25.068763055555557</c:v>
                </c:pt>
                <c:pt idx="16961">
                  <c:v>25.06960888888889</c:v>
                </c:pt>
                <c:pt idx="16962">
                  <c:v>25.070454722222223</c:v>
                </c:pt>
                <c:pt idx="16963">
                  <c:v>25.071301111111111</c:v>
                </c:pt>
                <c:pt idx="16964">
                  <c:v>25.072146944444448</c:v>
                </c:pt>
                <c:pt idx="16965">
                  <c:v>25.072999722222221</c:v>
                </c:pt>
                <c:pt idx="16966">
                  <c:v>25.07384888888889</c:v>
                </c:pt>
                <c:pt idx="16967">
                  <c:v>25.074696111111113</c:v>
                </c:pt>
                <c:pt idx="16968">
                  <c:v>25.075542500000001</c:v>
                </c:pt>
                <c:pt idx="16969">
                  <c:v>25.076388333333334</c:v>
                </c:pt>
                <c:pt idx="16970">
                  <c:v>25.07723416666667</c:v>
                </c:pt>
                <c:pt idx="16971">
                  <c:v>25.078080277777779</c:v>
                </c:pt>
                <c:pt idx="16972">
                  <c:v>25.078926388888888</c:v>
                </c:pt>
                <c:pt idx="16973">
                  <c:v>25.079772222222225</c:v>
                </c:pt>
                <c:pt idx="16974">
                  <c:v>25.080618333333334</c:v>
                </c:pt>
                <c:pt idx="16975">
                  <c:v>25.08146416666667</c:v>
                </c:pt>
                <c:pt idx="16976">
                  <c:v>25.082310555555559</c:v>
                </c:pt>
                <c:pt idx="16977">
                  <c:v>25.083156388888888</c:v>
                </c:pt>
                <c:pt idx="16978">
                  <c:v>25.084009166666668</c:v>
                </c:pt>
                <c:pt idx="16979">
                  <c:v>25.084855000000001</c:v>
                </c:pt>
                <c:pt idx="16980">
                  <c:v>25.085701111111113</c:v>
                </c:pt>
                <c:pt idx="16981">
                  <c:v>25.086546944444446</c:v>
                </c:pt>
                <c:pt idx="16982">
                  <c:v>25.087393055555559</c:v>
                </c:pt>
                <c:pt idx="16983">
                  <c:v>25.088242222222224</c:v>
                </c:pt>
                <c:pt idx="16984">
                  <c:v>25.089088333333336</c:v>
                </c:pt>
                <c:pt idx="16985">
                  <c:v>25.089934166666666</c:v>
                </c:pt>
                <c:pt idx="16986">
                  <c:v>25.090780000000002</c:v>
                </c:pt>
                <c:pt idx="16987">
                  <c:v>25.091626388888891</c:v>
                </c:pt>
                <c:pt idx="16988">
                  <c:v>25.092471944444448</c:v>
                </c:pt>
                <c:pt idx="16989">
                  <c:v>25.093317777777777</c:v>
                </c:pt>
                <c:pt idx="16990">
                  <c:v>25.09416388888889</c:v>
                </c:pt>
                <c:pt idx="16991">
                  <c:v>25.095016666666666</c:v>
                </c:pt>
                <c:pt idx="16992">
                  <c:v>25.095862500000003</c:v>
                </c:pt>
                <c:pt idx="16993">
                  <c:v>25.096708333333332</c:v>
                </c:pt>
                <c:pt idx="16994">
                  <c:v>25.097554722222224</c:v>
                </c:pt>
                <c:pt idx="16995">
                  <c:v>25.098400555555557</c:v>
                </c:pt>
                <c:pt idx="16996">
                  <c:v>25.099246666666666</c:v>
                </c:pt>
                <c:pt idx="16997">
                  <c:v>25.100092500000002</c:v>
                </c:pt>
                <c:pt idx="16998">
                  <c:v>25.100938611111111</c:v>
                </c:pt>
                <c:pt idx="16999">
                  <c:v>25.101784722222224</c:v>
                </c:pt>
                <c:pt idx="17000">
                  <c:v>25.102630555555557</c:v>
                </c:pt>
                <c:pt idx="17001">
                  <c:v>25.103479722222225</c:v>
                </c:pt>
                <c:pt idx="17002">
                  <c:v>25.104325833333334</c:v>
                </c:pt>
                <c:pt idx="17003">
                  <c:v>25.105171944444443</c:v>
                </c:pt>
                <c:pt idx="17004">
                  <c:v>25.106024722222223</c:v>
                </c:pt>
                <c:pt idx="17005">
                  <c:v>25.106870555555556</c:v>
                </c:pt>
                <c:pt idx="17006">
                  <c:v>25.107716388888889</c:v>
                </c:pt>
                <c:pt idx="17007">
                  <c:v>25.108562500000001</c:v>
                </c:pt>
                <c:pt idx="17008">
                  <c:v>25.109417499999999</c:v>
                </c:pt>
                <c:pt idx="17009">
                  <c:v>25.110263333333336</c:v>
                </c:pt>
                <c:pt idx="17010">
                  <c:v>25.111109444444445</c:v>
                </c:pt>
                <c:pt idx="17011">
                  <c:v>25.111955555555557</c:v>
                </c:pt>
                <c:pt idx="17012">
                  <c:v>25.11280138888889</c:v>
                </c:pt>
                <c:pt idx="17013">
                  <c:v>25.113647499999999</c:v>
                </c:pt>
                <c:pt idx="17014">
                  <c:v>25.114493333333336</c:v>
                </c:pt>
                <c:pt idx="17015">
                  <c:v>25.115339444444444</c:v>
                </c:pt>
                <c:pt idx="17016">
                  <c:v>25.116185555555557</c:v>
                </c:pt>
                <c:pt idx="17017">
                  <c:v>25.117038333333333</c:v>
                </c:pt>
                <c:pt idx="17018">
                  <c:v>25.117887222222222</c:v>
                </c:pt>
                <c:pt idx="17019">
                  <c:v>25.118733333333335</c:v>
                </c:pt>
                <c:pt idx="17020">
                  <c:v>25.119579166666668</c:v>
                </c:pt>
                <c:pt idx="17021">
                  <c:v>25.120425555555556</c:v>
                </c:pt>
                <c:pt idx="17022">
                  <c:v>25.121271388888889</c:v>
                </c:pt>
                <c:pt idx="17023">
                  <c:v>25.122117222222222</c:v>
                </c:pt>
                <c:pt idx="17024">
                  <c:v>25.122963333333335</c:v>
                </c:pt>
                <c:pt idx="17025">
                  <c:v>25.123809444444447</c:v>
                </c:pt>
                <c:pt idx="17026">
                  <c:v>25.124655277777777</c:v>
                </c:pt>
                <c:pt idx="17027">
                  <c:v>25.125501388888893</c:v>
                </c:pt>
                <c:pt idx="17028">
                  <c:v>25.126355000000004</c:v>
                </c:pt>
                <c:pt idx="17029">
                  <c:v>25.127200833333333</c:v>
                </c:pt>
                <c:pt idx="17030">
                  <c:v>25.128053611111113</c:v>
                </c:pt>
                <c:pt idx="17031">
                  <c:v>25.128899722222222</c:v>
                </c:pt>
                <c:pt idx="17032">
                  <c:v>25.129745833333335</c:v>
                </c:pt>
                <c:pt idx="17033">
                  <c:v>25.130591666666668</c:v>
                </c:pt>
                <c:pt idx="17034">
                  <c:v>25.131437777777776</c:v>
                </c:pt>
                <c:pt idx="17035">
                  <c:v>25.132283888888892</c:v>
                </c:pt>
                <c:pt idx="17036">
                  <c:v>25.133133055555557</c:v>
                </c:pt>
                <c:pt idx="17037">
                  <c:v>25.13397888888889</c:v>
                </c:pt>
                <c:pt idx="17038">
                  <c:v>25.134824999999999</c:v>
                </c:pt>
                <c:pt idx="17039">
                  <c:v>25.135671111111112</c:v>
                </c:pt>
                <c:pt idx="17040">
                  <c:v>25.136516944444445</c:v>
                </c:pt>
                <c:pt idx="17041">
                  <c:v>25.137363055555557</c:v>
                </c:pt>
                <c:pt idx="17042">
                  <c:v>25.13820888888889</c:v>
                </c:pt>
                <c:pt idx="17043">
                  <c:v>25.13906166666667</c:v>
                </c:pt>
                <c:pt idx="17044">
                  <c:v>25.139907777777779</c:v>
                </c:pt>
                <c:pt idx="17045">
                  <c:v>25.140753888888888</c:v>
                </c:pt>
                <c:pt idx="17046">
                  <c:v>25.141599722222225</c:v>
                </c:pt>
                <c:pt idx="17047">
                  <c:v>25.142446111111113</c:v>
                </c:pt>
                <c:pt idx="17048">
                  <c:v>25.143291944444446</c:v>
                </c:pt>
                <c:pt idx="17049">
                  <c:v>25.144139166666669</c:v>
                </c:pt>
                <c:pt idx="17050">
                  <c:v>25.144985277777778</c:v>
                </c:pt>
                <c:pt idx="17051">
                  <c:v>25.14583138888889</c:v>
                </c:pt>
                <c:pt idx="17052">
                  <c:v>25.146677500000003</c:v>
                </c:pt>
                <c:pt idx="17053">
                  <c:v>25.147523333333332</c:v>
                </c:pt>
                <c:pt idx="17054">
                  <c:v>25.148372500000001</c:v>
                </c:pt>
                <c:pt idx="17055">
                  <c:v>25.149218611111113</c:v>
                </c:pt>
                <c:pt idx="17056">
                  <c:v>25.150075555555556</c:v>
                </c:pt>
                <c:pt idx="17057">
                  <c:v>25.150921666666669</c:v>
                </c:pt>
                <c:pt idx="17058">
                  <c:v>25.151767500000002</c:v>
                </c:pt>
                <c:pt idx="17059">
                  <c:v>25.152613611111114</c:v>
                </c:pt>
                <c:pt idx="17060">
                  <c:v>25.153459722222223</c:v>
                </c:pt>
                <c:pt idx="17061">
                  <c:v>25.154305555555556</c:v>
                </c:pt>
                <c:pt idx="17062">
                  <c:v>25.155151944444448</c:v>
                </c:pt>
                <c:pt idx="17063">
                  <c:v>25.155997777777777</c:v>
                </c:pt>
                <c:pt idx="17064">
                  <c:v>25.156843611111114</c:v>
                </c:pt>
                <c:pt idx="17065">
                  <c:v>25.157689722222223</c:v>
                </c:pt>
                <c:pt idx="17066">
                  <c:v>25.158535833333335</c:v>
                </c:pt>
                <c:pt idx="17067">
                  <c:v>25.159381944444448</c:v>
                </c:pt>
                <c:pt idx="17068">
                  <c:v>25.160227777777777</c:v>
                </c:pt>
                <c:pt idx="17069">
                  <c:v>25.161081944444447</c:v>
                </c:pt>
                <c:pt idx="17070">
                  <c:v>25.161927777777777</c:v>
                </c:pt>
                <c:pt idx="17071">
                  <c:v>25.162777222222225</c:v>
                </c:pt>
                <c:pt idx="17072">
                  <c:v>25.163623055555554</c:v>
                </c:pt>
                <c:pt idx="17073">
                  <c:v>25.16446916666667</c:v>
                </c:pt>
                <c:pt idx="17074">
                  <c:v>25.165315</c:v>
                </c:pt>
                <c:pt idx="17075">
                  <c:v>25.166161388888888</c:v>
                </c:pt>
                <c:pt idx="17076">
                  <c:v>25.167007222222225</c:v>
                </c:pt>
                <c:pt idx="17077">
                  <c:v>25.167853055555558</c:v>
                </c:pt>
                <c:pt idx="17078">
                  <c:v>25.16869916666667</c:v>
                </c:pt>
                <c:pt idx="17079">
                  <c:v>25.169545277777779</c:v>
                </c:pt>
                <c:pt idx="17080">
                  <c:v>25.170391111111112</c:v>
                </c:pt>
                <c:pt idx="17081">
                  <c:v>25.171237222222224</c:v>
                </c:pt>
                <c:pt idx="17082">
                  <c:v>25.172090000000001</c:v>
                </c:pt>
                <c:pt idx="17083">
                  <c:v>25.172936111111113</c:v>
                </c:pt>
                <c:pt idx="17084">
                  <c:v>25.173782222222222</c:v>
                </c:pt>
                <c:pt idx="17085">
                  <c:v>25.174628055555559</c:v>
                </c:pt>
                <c:pt idx="17086">
                  <c:v>25.175473888888888</c:v>
                </c:pt>
                <c:pt idx="17087">
                  <c:v>25.176320277777776</c:v>
                </c:pt>
                <c:pt idx="17088">
                  <c:v>25.177166111111113</c:v>
                </c:pt>
                <c:pt idx="17089">
                  <c:v>25.178015277777781</c:v>
                </c:pt>
                <c:pt idx="17090">
                  <c:v>25.17886277777778</c:v>
                </c:pt>
                <c:pt idx="17091">
                  <c:v>25.179708888888889</c:v>
                </c:pt>
                <c:pt idx="17092">
                  <c:v>25.180554722222226</c:v>
                </c:pt>
                <c:pt idx="17093">
                  <c:v>25.181400555555555</c:v>
                </c:pt>
                <c:pt idx="17094">
                  <c:v>25.182246944444444</c:v>
                </c:pt>
                <c:pt idx="17095">
                  <c:v>25.183099444444444</c:v>
                </c:pt>
                <c:pt idx="17096">
                  <c:v>25.183945555555557</c:v>
                </c:pt>
                <c:pt idx="17097">
                  <c:v>25.18479138888889</c:v>
                </c:pt>
                <c:pt idx="17098">
                  <c:v>25.185637499999999</c:v>
                </c:pt>
                <c:pt idx="17099">
                  <c:v>25.186483611111115</c:v>
                </c:pt>
                <c:pt idx="17100">
                  <c:v>25.187329722222223</c:v>
                </c:pt>
                <c:pt idx="17101">
                  <c:v>25.188175555555556</c:v>
                </c:pt>
                <c:pt idx="17102">
                  <c:v>25.189021388888889</c:v>
                </c:pt>
                <c:pt idx="17103">
                  <c:v>25.189867777777778</c:v>
                </c:pt>
                <c:pt idx="17104">
                  <c:v>25.190713611111114</c:v>
                </c:pt>
                <c:pt idx="17105">
                  <c:v>25.191559722222223</c:v>
                </c:pt>
                <c:pt idx="17106">
                  <c:v>25.192408611111112</c:v>
                </c:pt>
                <c:pt idx="17107">
                  <c:v>25.193254722222221</c:v>
                </c:pt>
                <c:pt idx="17108">
                  <c:v>25.194107500000001</c:v>
                </c:pt>
                <c:pt idx="17109">
                  <c:v>25.19495361111111</c:v>
                </c:pt>
                <c:pt idx="17110">
                  <c:v>25.195800833333337</c:v>
                </c:pt>
                <c:pt idx="17111">
                  <c:v>25.196646944444446</c:v>
                </c:pt>
                <c:pt idx="17112">
                  <c:v>25.197493055555555</c:v>
                </c:pt>
                <c:pt idx="17113">
                  <c:v>25.198339166666667</c:v>
                </c:pt>
                <c:pt idx="17114">
                  <c:v>25.199185</c:v>
                </c:pt>
                <c:pt idx="17115">
                  <c:v>25.200030833333336</c:v>
                </c:pt>
                <c:pt idx="17116">
                  <c:v>25.200877222222225</c:v>
                </c:pt>
                <c:pt idx="17117">
                  <c:v>25.201723055555554</c:v>
                </c:pt>
                <c:pt idx="17118">
                  <c:v>25.202568888888891</c:v>
                </c:pt>
                <c:pt idx="17119">
                  <c:v>25.203415</c:v>
                </c:pt>
                <c:pt idx="17120">
                  <c:v>25.204261111111112</c:v>
                </c:pt>
                <c:pt idx="17121">
                  <c:v>25.205113888888889</c:v>
                </c:pt>
                <c:pt idx="17122">
                  <c:v>25.205960000000001</c:v>
                </c:pt>
                <c:pt idx="17123">
                  <c:v>25.20680888888889</c:v>
                </c:pt>
                <c:pt idx="17124">
                  <c:v>25.207655000000003</c:v>
                </c:pt>
                <c:pt idx="17125">
                  <c:v>25.208501111111111</c:v>
                </c:pt>
                <c:pt idx="17126">
                  <c:v>25.209346944444448</c:v>
                </c:pt>
                <c:pt idx="17127">
                  <c:v>25.210193055555557</c:v>
                </c:pt>
                <c:pt idx="17128">
                  <c:v>25.21103888888889</c:v>
                </c:pt>
                <c:pt idx="17129">
                  <c:v>25.211885277777778</c:v>
                </c:pt>
                <c:pt idx="17130">
                  <c:v>25.212731111111111</c:v>
                </c:pt>
                <c:pt idx="17131">
                  <c:v>25.21357861111111</c:v>
                </c:pt>
                <c:pt idx="17132">
                  <c:v>25.214424722222223</c:v>
                </c:pt>
                <c:pt idx="17133">
                  <c:v>25.215270555555556</c:v>
                </c:pt>
                <c:pt idx="17134">
                  <c:v>25.216123333333336</c:v>
                </c:pt>
                <c:pt idx="17135">
                  <c:v>25.216969166666669</c:v>
                </c:pt>
                <c:pt idx="17136">
                  <c:v>25.217815277777781</c:v>
                </c:pt>
                <c:pt idx="17137">
                  <c:v>25.21866138888889</c:v>
                </c:pt>
                <c:pt idx="17138">
                  <c:v>25.219507499999999</c:v>
                </c:pt>
                <c:pt idx="17139">
                  <c:v>25.220353333333335</c:v>
                </c:pt>
                <c:pt idx="17140">
                  <c:v>25.221199166666668</c:v>
                </c:pt>
                <c:pt idx="17141">
                  <c:v>25.222048611111113</c:v>
                </c:pt>
                <c:pt idx="17142">
                  <c:v>25.222894444444446</c:v>
                </c:pt>
                <c:pt idx="17143">
                  <c:v>25.223740555555558</c:v>
                </c:pt>
                <c:pt idx="17144">
                  <c:v>25.224586388888888</c:v>
                </c:pt>
                <c:pt idx="17145">
                  <c:v>25.22543277777778</c:v>
                </c:pt>
                <c:pt idx="17146">
                  <c:v>25.226278611111113</c:v>
                </c:pt>
                <c:pt idx="17147">
                  <c:v>25.227131388888893</c:v>
                </c:pt>
                <c:pt idx="17148">
                  <c:v>25.227977222222222</c:v>
                </c:pt>
                <c:pt idx="17149">
                  <c:v>25.228823333333334</c:v>
                </c:pt>
                <c:pt idx="17150">
                  <c:v>25.229669444444447</c:v>
                </c:pt>
                <c:pt idx="17151">
                  <c:v>25.230516944444446</c:v>
                </c:pt>
                <c:pt idx="17152">
                  <c:v>25.231362777777779</c:v>
                </c:pt>
                <c:pt idx="17153">
                  <c:v>25.232208888888891</c:v>
                </c:pt>
                <c:pt idx="17154">
                  <c:v>25.233055</c:v>
                </c:pt>
                <c:pt idx="17155">
                  <c:v>25.233900833333337</c:v>
                </c:pt>
                <c:pt idx="17156">
                  <c:v>25.234746666666666</c:v>
                </c:pt>
                <c:pt idx="17157">
                  <c:v>25.235593055555555</c:v>
                </c:pt>
                <c:pt idx="17158">
                  <c:v>25.236441944444444</c:v>
                </c:pt>
                <c:pt idx="17159">
                  <c:v>25.237288055555556</c:v>
                </c:pt>
                <c:pt idx="17160">
                  <c:v>25.238140833333333</c:v>
                </c:pt>
                <c:pt idx="17161">
                  <c:v>25.238986666666669</c:v>
                </c:pt>
                <c:pt idx="17162">
                  <c:v>25.239833055555557</c:v>
                </c:pt>
                <c:pt idx="17163">
                  <c:v>25.24067888888889</c:v>
                </c:pt>
                <c:pt idx="17164">
                  <c:v>25.241524722222223</c:v>
                </c:pt>
                <c:pt idx="17165">
                  <c:v>25.242370833333332</c:v>
                </c:pt>
                <c:pt idx="17166">
                  <c:v>25.243216944444445</c:v>
                </c:pt>
                <c:pt idx="17167">
                  <c:v>25.244063055555557</c:v>
                </c:pt>
                <c:pt idx="17168">
                  <c:v>25.24490888888889</c:v>
                </c:pt>
                <c:pt idx="17169">
                  <c:v>25.245755000000003</c:v>
                </c:pt>
                <c:pt idx="17170">
                  <c:v>25.246601111111111</c:v>
                </c:pt>
                <c:pt idx="17171">
                  <c:v>25.247446944444448</c:v>
                </c:pt>
                <c:pt idx="17172">
                  <c:v>25.248294722222223</c:v>
                </c:pt>
                <c:pt idx="17173">
                  <c:v>25.249146944444448</c:v>
                </c:pt>
                <c:pt idx="17174">
                  <c:v>25.249993333333336</c:v>
                </c:pt>
                <c:pt idx="17175">
                  <c:v>25.250842500000001</c:v>
                </c:pt>
                <c:pt idx="17176">
                  <c:v>25.251688333333334</c:v>
                </c:pt>
                <c:pt idx="17177">
                  <c:v>25.252534166666671</c:v>
                </c:pt>
                <c:pt idx="17178">
                  <c:v>25.253380555555559</c:v>
                </c:pt>
                <c:pt idx="17179">
                  <c:v>25.254226388888888</c:v>
                </c:pt>
                <c:pt idx="17180">
                  <c:v>25.255072222222225</c:v>
                </c:pt>
                <c:pt idx="17181">
                  <c:v>25.255918333333334</c:v>
                </c:pt>
                <c:pt idx="17182">
                  <c:v>25.256764444444446</c:v>
                </c:pt>
                <c:pt idx="17183">
                  <c:v>25.257610555555559</c:v>
                </c:pt>
                <c:pt idx="17184">
                  <c:v>25.258456388888888</c:v>
                </c:pt>
                <c:pt idx="17185">
                  <c:v>25.259302222222225</c:v>
                </c:pt>
                <c:pt idx="17186">
                  <c:v>25.260155000000001</c:v>
                </c:pt>
                <c:pt idx="17187">
                  <c:v>25.261001388888889</c:v>
                </c:pt>
                <c:pt idx="17188">
                  <c:v>25.261847222222222</c:v>
                </c:pt>
                <c:pt idx="17189">
                  <c:v>25.262693055555559</c:v>
                </c:pt>
                <c:pt idx="17190">
                  <c:v>25.263539166666668</c:v>
                </c:pt>
                <c:pt idx="17191">
                  <c:v>25.264385277777777</c:v>
                </c:pt>
                <c:pt idx="17192">
                  <c:v>25.265232777777779</c:v>
                </c:pt>
                <c:pt idx="17193">
                  <c:v>25.266081666666668</c:v>
                </c:pt>
                <c:pt idx="17194">
                  <c:v>25.266928055555557</c:v>
                </c:pt>
                <c:pt idx="17195">
                  <c:v>25.26777388888889</c:v>
                </c:pt>
                <c:pt idx="17196">
                  <c:v>25.268619722222223</c:v>
                </c:pt>
                <c:pt idx="17197">
                  <c:v>25.269465833333335</c:v>
                </c:pt>
                <c:pt idx="17198">
                  <c:v>25.270311944444444</c:v>
                </c:pt>
                <c:pt idx="17199">
                  <c:v>25.271164722222224</c:v>
                </c:pt>
                <c:pt idx="17200">
                  <c:v>25.272010833333333</c:v>
                </c:pt>
                <c:pt idx="17201">
                  <c:v>25.272856666666669</c:v>
                </c:pt>
                <c:pt idx="17202">
                  <c:v>25.273702777777778</c:v>
                </c:pt>
                <c:pt idx="17203">
                  <c:v>25.274548888888891</c:v>
                </c:pt>
                <c:pt idx="17204">
                  <c:v>25.275394722222224</c:v>
                </c:pt>
                <c:pt idx="17205">
                  <c:v>25.276240833333333</c:v>
                </c:pt>
                <c:pt idx="17206">
                  <c:v>25.277086944444445</c:v>
                </c:pt>
                <c:pt idx="17207">
                  <c:v>25.277932777777778</c:v>
                </c:pt>
                <c:pt idx="17208">
                  <c:v>25.27877888888889</c:v>
                </c:pt>
                <c:pt idx="17209">
                  <c:v>25.279625000000003</c:v>
                </c:pt>
                <c:pt idx="17210">
                  <c:v>25.280470833333332</c:v>
                </c:pt>
                <c:pt idx="17211">
                  <c:v>25.281320000000001</c:v>
                </c:pt>
                <c:pt idx="17212">
                  <c:v>25.282172777777781</c:v>
                </c:pt>
                <c:pt idx="17213">
                  <c:v>25.283020555555559</c:v>
                </c:pt>
                <c:pt idx="17214">
                  <c:v>25.283866388888889</c:v>
                </c:pt>
                <c:pt idx="17215">
                  <c:v>25.284712222222225</c:v>
                </c:pt>
                <c:pt idx="17216">
                  <c:v>25.285558333333334</c:v>
                </c:pt>
                <c:pt idx="17217">
                  <c:v>25.286404444444443</c:v>
                </c:pt>
                <c:pt idx="17218">
                  <c:v>25.28725027777778</c:v>
                </c:pt>
                <c:pt idx="17219">
                  <c:v>25.288096388888889</c:v>
                </c:pt>
                <c:pt idx="17220">
                  <c:v>25.288942222222225</c:v>
                </c:pt>
                <c:pt idx="17221">
                  <c:v>25.289788611111113</c:v>
                </c:pt>
                <c:pt idx="17222">
                  <c:v>25.290634444444446</c:v>
                </c:pt>
                <c:pt idx="17223">
                  <c:v>25.291480277777779</c:v>
                </c:pt>
                <c:pt idx="17224">
                  <c:v>25.292326388888888</c:v>
                </c:pt>
                <c:pt idx="17225">
                  <c:v>25.293183611111111</c:v>
                </c:pt>
                <c:pt idx="17226">
                  <c:v>25.294029444444448</c:v>
                </c:pt>
                <c:pt idx="17227">
                  <c:v>25.294875555555556</c:v>
                </c:pt>
                <c:pt idx="17228">
                  <c:v>25.295724444444446</c:v>
                </c:pt>
                <c:pt idx="17229">
                  <c:v>25.296570833333334</c:v>
                </c:pt>
                <c:pt idx="17230">
                  <c:v>25.29741666666667</c:v>
                </c:pt>
                <c:pt idx="17231">
                  <c:v>25.298262777777779</c:v>
                </c:pt>
                <c:pt idx="17232">
                  <c:v>25.299108611111112</c:v>
                </c:pt>
                <c:pt idx="17233">
                  <c:v>25.299956388888891</c:v>
                </c:pt>
                <c:pt idx="17234">
                  <c:v>25.300802222222224</c:v>
                </c:pt>
                <c:pt idx="17235">
                  <c:v>25.301648333333333</c:v>
                </c:pt>
                <c:pt idx="17236">
                  <c:v>25.302494444444445</c:v>
                </c:pt>
                <c:pt idx="17237">
                  <c:v>25.303340277777778</c:v>
                </c:pt>
                <c:pt idx="17238">
                  <c:v>25.304193055555558</c:v>
                </c:pt>
                <c:pt idx="17239">
                  <c:v>25.305038888888888</c:v>
                </c:pt>
                <c:pt idx="17240">
                  <c:v>25.305885277777779</c:v>
                </c:pt>
                <c:pt idx="17241">
                  <c:v>25.306731111111112</c:v>
                </c:pt>
                <c:pt idx="17242">
                  <c:v>25.307577222222221</c:v>
                </c:pt>
                <c:pt idx="17243">
                  <c:v>25.308423333333334</c:v>
                </c:pt>
                <c:pt idx="17244">
                  <c:v>25.309269166666667</c:v>
                </c:pt>
                <c:pt idx="17245">
                  <c:v>25.310118333333335</c:v>
                </c:pt>
                <c:pt idx="17246">
                  <c:v>25.310964166666668</c:v>
                </c:pt>
                <c:pt idx="17247">
                  <c:v>25.311810277777781</c:v>
                </c:pt>
                <c:pt idx="17248">
                  <c:v>25.31265638888889</c:v>
                </c:pt>
                <c:pt idx="17249">
                  <c:v>25.313502222222223</c:v>
                </c:pt>
                <c:pt idx="17250">
                  <c:v>25.314348333333335</c:v>
                </c:pt>
                <c:pt idx="17251">
                  <c:v>25.315201111111111</c:v>
                </c:pt>
                <c:pt idx="17252">
                  <c:v>25.316047222222224</c:v>
                </c:pt>
                <c:pt idx="17253">
                  <c:v>25.316893333333333</c:v>
                </c:pt>
                <c:pt idx="17254">
                  <c:v>25.317740555555556</c:v>
                </c:pt>
                <c:pt idx="17255">
                  <c:v>25.318586666666668</c:v>
                </c:pt>
                <c:pt idx="17256">
                  <c:v>25.319432777777777</c:v>
                </c:pt>
                <c:pt idx="17257">
                  <c:v>25.320278611111114</c:v>
                </c:pt>
                <c:pt idx="17258">
                  <c:v>25.321124722222223</c:v>
                </c:pt>
                <c:pt idx="17259">
                  <c:v>25.321970833333335</c:v>
                </c:pt>
                <c:pt idx="17260">
                  <c:v>25.322816666666668</c:v>
                </c:pt>
                <c:pt idx="17261">
                  <c:v>25.323662777777777</c:v>
                </c:pt>
                <c:pt idx="17262">
                  <c:v>25.324508611111114</c:v>
                </c:pt>
                <c:pt idx="17263">
                  <c:v>25.325358055555554</c:v>
                </c:pt>
                <c:pt idx="17264">
                  <c:v>25.326210833333334</c:v>
                </c:pt>
                <c:pt idx="17265">
                  <c:v>25.327056666666667</c:v>
                </c:pt>
                <c:pt idx="17266">
                  <c:v>25.3279025</c:v>
                </c:pt>
                <c:pt idx="17267">
                  <c:v>25.328748611111113</c:v>
                </c:pt>
                <c:pt idx="17268">
                  <c:v>25.329594722222225</c:v>
                </c:pt>
                <c:pt idx="17269">
                  <c:v>25.330440833333334</c:v>
                </c:pt>
                <c:pt idx="17270">
                  <c:v>25.331286666666667</c:v>
                </c:pt>
                <c:pt idx="17271">
                  <c:v>25.3321325</c:v>
                </c:pt>
                <c:pt idx="17272">
                  <c:v>25.332978888888888</c:v>
                </c:pt>
                <c:pt idx="17273">
                  <c:v>25.333824722222225</c:v>
                </c:pt>
                <c:pt idx="17274">
                  <c:v>25.334672222222224</c:v>
                </c:pt>
                <c:pt idx="17275">
                  <c:v>25.335518333333333</c:v>
                </c:pt>
                <c:pt idx="17276">
                  <c:v>25.336364166666669</c:v>
                </c:pt>
                <c:pt idx="17277">
                  <c:v>25.337216944444446</c:v>
                </c:pt>
                <c:pt idx="17278">
                  <c:v>25.338063055555558</c:v>
                </c:pt>
                <c:pt idx="17279">
                  <c:v>25.338909166666667</c:v>
                </c:pt>
                <c:pt idx="17280">
                  <c:v>25.339758333333336</c:v>
                </c:pt>
                <c:pt idx="17281">
                  <c:v>25.340604166666665</c:v>
                </c:pt>
                <c:pt idx="17282">
                  <c:v>25.341450277777781</c:v>
                </c:pt>
                <c:pt idx="17283">
                  <c:v>25.342296111111111</c:v>
                </c:pt>
                <c:pt idx="17284">
                  <c:v>25.343142222222223</c:v>
                </c:pt>
                <c:pt idx="17285">
                  <c:v>25.343988333333336</c:v>
                </c:pt>
                <c:pt idx="17286">
                  <c:v>25.344834166666669</c:v>
                </c:pt>
                <c:pt idx="17287">
                  <c:v>25.345680277777781</c:v>
                </c:pt>
                <c:pt idx="17288">
                  <c:v>25.34652638888889</c:v>
                </c:pt>
                <c:pt idx="17289">
                  <c:v>25.347372222222223</c:v>
                </c:pt>
                <c:pt idx="17290">
                  <c:v>25.348224999999999</c:v>
                </c:pt>
                <c:pt idx="17291">
                  <c:v>25.349071111111112</c:v>
                </c:pt>
                <c:pt idx="17292">
                  <c:v>25.349917222222224</c:v>
                </c:pt>
                <c:pt idx="17293">
                  <c:v>25.350763055555557</c:v>
                </c:pt>
                <c:pt idx="17294">
                  <c:v>25.35160916666667</c:v>
                </c:pt>
                <c:pt idx="17295">
                  <c:v>25.352456666666669</c:v>
                </c:pt>
                <c:pt idx="17296">
                  <c:v>25.353302777777778</c:v>
                </c:pt>
                <c:pt idx="17297">
                  <c:v>25.354151666666667</c:v>
                </c:pt>
                <c:pt idx="17298">
                  <c:v>25.354997777777779</c:v>
                </c:pt>
                <c:pt idx="17299">
                  <c:v>25.355843888888892</c:v>
                </c:pt>
                <c:pt idx="17300">
                  <c:v>25.356689722222221</c:v>
                </c:pt>
                <c:pt idx="17301">
                  <c:v>25.357535833333337</c:v>
                </c:pt>
                <c:pt idx="17302">
                  <c:v>25.358381944444446</c:v>
                </c:pt>
                <c:pt idx="17303">
                  <c:v>25.359234444444446</c:v>
                </c:pt>
                <c:pt idx="17304">
                  <c:v>25.360080833333335</c:v>
                </c:pt>
                <c:pt idx="17305">
                  <c:v>25.360926666666668</c:v>
                </c:pt>
                <c:pt idx="17306">
                  <c:v>25.361772500000001</c:v>
                </c:pt>
                <c:pt idx="17307">
                  <c:v>25.362618888888889</c:v>
                </c:pt>
                <c:pt idx="17308">
                  <c:v>25.363464722222226</c:v>
                </c:pt>
                <c:pt idx="17309">
                  <c:v>25.364310555555555</c:v>
                </c:pt>
                <c:pt idx="17310">
                  <c:v>25.365156666666667</c:v>
                </c:pt>
                <c:pt idx="17311">
                  <c:v>25.36600277777778</c:v>
                </c:pt>
                <c:pt idx="17312">
                  <c:v>25.366848888888889</c:v>
                </c:pt>
                <c:pt idx="17313">
                  <c:v>25.367694722222225</c:v>
                </c:pt>
                <c:pt idx="17314">
                  <c:v>25.368540555555555</c:v>
                </c:pt>
                <c:pt idx="17315">
                  <c:v>25.369391388888889</c:v>
                </c:pt>
                <c:pt idx="17316">
                  <c:v>25.370244166666666</c:v>
                </c:pt>
                <c:pt idx="17317">
                  <c:v>25.371090000000002</c:v>
                </c:pt>
                <c:pt idx="17318">
                  <c:v>25.371936111111111</c:v>
                </c:pt>
                <c:pt idx="17319">
                  <c:v>25.372782222222224</c:v>
                </c:pt>
                <c:pt idx="17320">
                  <c:v>25.373628333333336</c:v>
                </c:pt>
                <c:pt idx="17321">
                  <c:v>25.374474166666666</c:v>
                </c:pt>
                <c:pt idx="17322">
                  <c:v>25.375320000000002</c:v>
                </c:pt>
                <c:pt idx="17323">
                  <c:v>25.37616638888889</c:v>
                </c:pt>
                <c:pt idx="17324">
                  <c:v>25.377012222222223</c:v>
                </c:pt>
                <c:pt idx="17325">
                  <c:v>25.377858055555556</c:v>
                </c:pt>
                <c:pt idx="17326">
                  <c:v>25.378704166666665</c:v>
                </c:pt>
                <c:pt idx="17327">
                  <c:v>25.379550277777781</c:v>
                </c:pt>
                <c:pt idx="17328">
                  <c:v>25.38039638888889</c:v>
                </c:pt>
                <c:pt idx="17329">
                  <c:v>25.38124916666667</c:v>
                </c:pt>
                <c:pt idx="17330">
                  <c:v>25.382095</c:v>
                </c:pt>
                <c:pt idx="17331">
                  <c:v>25.382941111111112</c:v>
                </c:pt>
                <c:pt idx="17332">
                  <c:v>25.383790277777777</c:v>
                </c:pt>
                <c:pt idx="17333">
                  <c:v>25.384636111111114</c:v>
                </c:pt>
                <c:pt idx="17334">
                  <c:v>25.385482222222223</c:v>
                </c:pt>
                <c:pt idx="17335">
                  <c:v>25.386328333333335</c:v>
                </c:pt>
                <c:pt idx="17336">
                  <c:v>25.387175833333334</c:v>
                </c:pt>
                <c:pt idx="17337">
                  <c:v>25.388021666666667</c:v>
                </c:pt>
                <c:pt idx="17338">
                  <c:v>25.388867777777779</c:v>
                </c:pt>
                <c:pt idx="17339">
                  <c:v>25.389713888888892</c:v>
                </c:pt>
                <c:pt idx="17340">
                  <c:v>25.390559722222221</c:v>
                </c:pt>
                <c:pt idx="17341">
                  <c:v>25.391405833333334</c:v>
                </c:pt>
                <c:pt idx="17342">
                  <c:v>25.39225861111111</c:v>
                </c:pt>
                <c:pt idx="17343">
                  <c:v>25.393104722222223</c:v>
                </c:pt>
                <c:pt idx="17344">
                  <c:v>25.393950555555556</c:v>
                </c:pt>
                <c:pt idx="17345">
                  <c:v>25.394796666666668</c:v>
                </c:pt>
                <c:pt idx="17346">
                  <c:v>25.395642500000001</c:v>
                </c:pt>
                <c:pt idx="17347">
                  <c:v>25.39648861111111</c:v>
                </c:pt>
                <c:pt idx="17348">
                  <c:v>25.397334722222226</c:v>
                </c:pt>
                <c:pt idx="17349">
                  <c:v>25.398180555555555</c:v>
                </c:pt>
                <c:pt idx="17350">
                  <c:v>25.399029722222224</c:v>
                </c:pt>
                <c:pt idx="17351">
                  <c:v>25.399875833333333</c:v>
                </c:pt>
                <c:pt idx="17352">
                  <c:v>25.400721944444445</c:v>
                </c:pt>
                <c:pt idx="17353">
                  <c:v>25.401567777777778</c:v>
                </c:pt>
                <c:pt idx="17354">
                  <c:v>25.402413611111115</c:v>
                </c:pt>
                <c:pt idx="17355">
                  <c:v>25.403266388888888</c:v>
                </c:pt>
                <c:pt idx="17356">
                  <c:v>25.404114166666666</c:v>
                </c:pt>
                <c:pt idx="17357">
                  <c:v>25.404960000000003</c:v>
                </c:pt>
                <c:pt idx="17358">
                  <c:v>25.405806111111112</c:v>
                </c:pt>
                <c:pt idx="17359">
                  <c:v>25.406652222222224</c:v>
                </c:pt>
                <c:pt idx="17360">
                  <c:v>25.407498055555557</c:v>
                </c:pt>
                <c:pt idx="17361">
                  <c:v>25.408344166666666</c:v>
                </c:pt>
                <c:pt idx="17362">
                  <c:v>25.409190277777778</c:v>
                </c:pt>
                <c:pt idx="17363">
                  <c:v>25.410036388888891</c:v>
                </c:pt>
                <c:pt idx="17364">
                  <c:v>25.410882222222224</c:v>
                </c:pt>
                <c:pt idx="17365">
                  <c:v>25.411728055555557</c:v>
                </c:pt>
                <c:pt idx="17366">
                  <c:v>25.412574444444445</c:v>
                </c:pt>
                <c:pt idx="17367">
                  <c:v>25.413423333333334</c:v>
                </c:pt>
                <c:pt idx="17368">
                  <c:v>25.414276111111114</c:v>
                </c:pt>
                <c:pt idx="17369">
                  <c:v>25.415122222222223</c:v>
                </c:pt>
                <c:pt idx="17370">
                  <c:v>25.415968055555556</c:v>
                </c:pt>
                <c:pt idx="17371">
                  <c:v>25.416814166666668</c:v>
                </c:pt>
                <c:pt idx="17372">
                  <c:v>25.417660277777777</c:v>
                </c:pt>
                <c:pt idx="17373">
                  <c:v>25.418506111111114</c:v>
                </c:pt>
                <c:pt idx="17374">
                  <c:v>25.419352500000002</c:v>
                </c:pt>
                <c:pt idx="17375">
                  <c:v>25.420198333333335</c:v>
                </c:pt>
                <c:pt idx="17376">
                  <c:v>25.421044166666668</c:v>
                </c:pt>
                <c:pt idx="17377">
                  <c:v>25.421891944444447</c:v>
                </c:pt>
                <c:pt idx="17378">
                  <c:v>25.42273777777778</c:v>
                </c:pt>
                <c:pt idx="17379">
                  <c:v>25.423583888888892</c:v>
                </c:pt>
                <c:pt idx="17380">
                  <c:v>25.424429722222222</c:v>
                </c:pt>
                <c:pt idx="17381">
                  <c:v>25.425286944444444</c:v>
                </c:pt>
                <c:pt idx="17382">
                  <c:v>25.426133055555557</c:v>
                </c:pt>
                <c:pt idx="17383">
                  <c:v>25.426979166666669</c:v>
                </c:pt>
                <c:pt idx="17384">
                  <c:v>25.427828333333334</c:v>
                </c:pt>
                <c:pt idx="17385">
                  <c:v>25.428674166666667</c:v>
                </c:pt>
                <c:pt idx="17386">
                  <c:v>25.429520000000004</c:v>
                </c:pt>
                <c:pt idx="17387">
                  <c:v>25.430366111111113</c:v>
                </c:pt>
                <c:pt idx="17388">
                  <c:v>25.431212222222221</c:v>
                </c:pt>
                <c:pt idx="17389">
                  <c:v>25.432058333333334</c:v>
                </c:pt>
                <c:pt idx="17390">
                  <c:v>25.432904166666667</c:v>
                </c:pt>
                <c:pt idx="17391">
                  <c:v>25.433750000000003</c:v>
                </c:pt>
                <c:pt idx="17392">
                  <c:v>25.434596388888892</c:v>
                </c:pt>
                <c:pt idx="17393">
                  <c:v>25.435442222222221</c:v>
                </c:pt>
                <c:pt idx="17394">
                  <c:v>25.436295000000001</c:v>
                </c:pt>
                <c:pt idx="17395">
                  <c:v>25.437140833333334</c:v>
                </c:pt>
                <c:pt idx="17396">
                  <c:v>25.437986944444447</c:v>
                </c:pt>
                <c:pt idx="17397">
                  <c:v>25.438834444444446</c:v>
                </c:pt>
                <c:pt idx="17398">
                  <c:v>25.439680555555555</c:v>
                </c:pt>
                <c:pt idx="17399">
                  <c:v>25.440526388888891</c:v>
                </c:pt>
                <c:pt idx="17400">
                  <c:v>25.441372777777779</c:v>
                </c:pt>
                <c:pt idx="17401">
                  <c:v>25.442218611111112</c:v>
                </c:pt>
                <c:pt idx="17402">
                  <c:v>25.443067777777777</c:v>
                </c:pt>
                <c:pt idx="17403">
                  <c:v>25.44391388888889</c:v>
                </c:pt>
                <c:pt idx="17404">
                  <c:v>25.444759722222223</c:v>
                </c:pt>
                <c:pt idx="17405">
                  <c:v>25.445605833333335</c:v>
                </c:pt>
                <c:pt idx="17406">
                  <c:v>25.446451944444448</c:v>
                </c:pt>
                <c:pt idx="17407">
                  <c:v>25.447304444444448</c:v>
                </c:pt>
                <c:pt idx="17408">
                  <c:v>25.448150555555557</c:v>
                </c:pt>
                <c:pt idx="17409">
                  <c:v>25.448996666666666</c:v>
                </c:pt>
                <c:pt idx="17410">
                  <c:v>25.449842500000003</c:v>
                </c:pt>
                <c:pt idx="17411">
                  <c:v>25.450688888888891</c:v>
                </c:pt>
                <c:pt idx="17412">
                  <c:v>25.451534722222224</c:v>
                </c:pt>
                <c:pt idx="17413">
                  <c:v>25.452380555555557</c:v>
                </c:pt>
                <c:pt idx="17414">
                  <c:v>25.453226666666666</c:v>
                </c:pt>
                <c:pt idx="17415">
                  <c:v>25.454072777777778</c:v>
                </c:pt>
                <c:pt idx="17416">
                  <c:v>25.454918611111111</c:v>
                </c:pt>
                <c:pt idx="17417">
                  <c:v>25.455764722222224</c:v>
                </c:pt>
                <c:pt idx="17418">
                  <c:v>25.456620000000001</c:v>
                </c:pt>
                <c:pt idx="17419">
                  <c:v>25.457469166666669</c:v>
                </c:pt>
                <c:pt idx="17420">
                  <c:v>25.458321944444446</c:v>
                </c:pt>
                <c:pt idx="17421">
                  <c:v>25.459167777777779</c:v>
                </c:pt>
                <c:pt idx="17422">
                  <c:v>25.460013611111112</c:v>
                </c:pt>
                <c:pt idx="17423">
                  <c:v>25.460860000000004</c:v>
                </c:pt>
                <c:pt idx="17424">
                  <c:v>25.461705833333333</c:v>
                </c:pt>
                <c:pt idx="17425">
                  <c:v>25.462551944444446</c:v>
                </c:pt>
                <c:pt idx="17426">
                  <c:v>25.463397777777779</c:v>
                </c:pt>
                <c:pt idx="17427">
                  <c:v>25.464243888888888</c:v>
                </c:pt>
                <c:pt idx="17428">
                  <c:v>25.465090000000004</c:v>
                </c:pt>
                <c:pt idx="17429">
                  <c:v>25.465935833333333</c:v>
                </c:pt>
                <c:pt idx="17430">
                  <c:v>25.466781944444445</c:v>
                </c:pt>
                <c:pt idx="17431">
                  <c:v>25.467628055555558</c:v>
                </c:pt>
                <c:pt idx="17432">
                  <c:v>25.468473888888891</c:v>
                </c:pt>
                <c:pt idx="17433">
                  <c:v>25.469326666666667</c:v>
                </c:pt>
                <c:pt idx="17434">
                  <c:v>25.47017277777778</c:v>
                </c:pt>
                <c:pt idx="17435">
                  <c:v>25.471018888888892</c:v>
                </c:pt>
                <c:pt idx="17436">
                  <c:v>25.471864722222222</c:v>
                </c:pt>
                <c:pt idx="17437">
                  <c:v>25.47271388888889</c:v>
                </c:pt>
                <c:pt idx="17438">
                  <c:v>25.473561388888889</c:v>
                </c:pt>
                <c:pt idx="17439">
                  <c:v>25.474407500000002</c:v>
                </c:pt>
                <c:pt idx="17440">
                  <c:v>25.475253333333335</c:v>
                </c:pt>
                <c:pt idx="17441">
                  <c:v>25.476099444444444</c:v>
                </c:pt>
                <c:pt idx="17442">
                  <c:v>25.476945555555556</c:v>
                </c:pt>
                <c:pt idx="17443">
                  <c:v>25.477791388888889</c:v>
                </c:pt>
                <c:pt idx="17444">
                  <c:v>25.478637500000001</c:v>
                </c:pt>
                <c:pt idx="17445">
                  <c:v>25.479483333333334</c:v>
                </c:pt>
                <c:pt idx="17446">
                  <c:v>25.480336111111114</c:v>
                </c:pt>
                <c:pt idx="17447">
                  <c:v>25.481182222222223</c:v>
                </c:pt>
                <c:pt idx="17448">
                  <c:v>25.482028333333332</c:v>
                </c:pt>
                <c:pt idx="17449">
                  <c:v>25.482874166666669</c:v>
                </c:pt>
                <c:pt idx="17450">
                  <c:v>25.483720555555557</c:v>
                </c:pt>
                <c:pt idx="17451">
                  <c:v>25.48456638888889</c:v>
                </c:pt>
                <c:pt idx="17452">
                  <c:v>25.485412222222223</c:v>
                </c:pt>
                <c:pt idx="17453">
                  <c:v>25.486258333333332</c:v>
                </c:pt>
                <c:pt idx="17454">
                  <c:v>25.487107222222221</c:v>
                </c:pt>
                <c:pt idx="17455">
                  <c:v>25.487953611111113</c:v>
                </c:pt>
                <c:pt idx="17456">
                  <c:v>25.488799444444446</c:v>
                </c:pt>
                <c:pt idx="17457">
                  <c:v>25.489645555555555</c:v>
                </c:pt>
                <c:pt idx="17458">
                  <c:v>25.490491666666667</c:v>
                </c:pt>
                <c:pt idx="17459">
                  <c:v>25.491345833333334</c:v>
                </c:pt>
                <c:pt idx="17460">
                  <c:v>25.49219166666667</c:v>
                </c:pt>
                <c:pt idx="17461">
                  <c:v>25.493037777777779</c:v>
                </c:pt>
                <c:pt idx="17462">
                  <c:v>25.493883888888888</c:v>
                </c:pt>
                <c:pt idx="17463">
                  <c:v>25.494730000000001</c:v>
                </c:pt>
                <c:pt idx="17464">
                  <c:v>25.495575833333334</c:v>
                </c:pt>
                <c:pt idx="17465">
                  <c:v>25.49642166666667</c:v>
                </c:pt>
                <c:pt idx="17466">
                  <c:v>25.497268055555558</c:v>
                </c:pt>
                <c:pt idx="17467">
                  <c:v>25.498113888888888</c:v>
                </c:pt>
                <c:pt idx="17468">
                  <c:v>25.498959722222224</c:v>
                </c:pt>
                <c:pt idx="17469">
                  <c:v>25.499805833333333</c:v>
                </c:pt>
                <c:pt idx="17470">
                  <c:v>25.500651944444446</c:v>
                </c:pt>
                <c:pt idx="17471">
                  <c:v>25.501498055555558</c:v>
                </c:pt>
                <c:pt idx="17472">
                  <c:v>25.502353888888891</c:v>
                </c:pt>
                <c:pt idx="17473">
                  <c:v>25.503199722222224</c:v>
                </c:pt>
                <c:pt idx="17474">
                  <c:v>25.504045833333336</c:v>
                </c:pt>
                <c:pt idx="17475">
                  <c:v>25.504891666666666</c:v>
                </c:pt>
                <c:pt idx="17476">
                  <c:v>25.505737777777782</c:v>
                </c:pt>
                <c:pt idx="17477">
                  <c:v>25.50658388888889</c:v>
                </c:pt>
                <c:pt idx="17478">
                  <c:v>25.507429722222223</c:v>
                </c:pt>
                <c:pt idx="17479">
                  <c:v>25.508277500000002</c:v>
                </c:pt>
                <c:pt idx="17480">
                  <c:v>25.509123333333335</c:v>
                </c:pt>
                <c:pt idx="17481">
                  <c:v>25.509969166666668</c:v>
                </c:pt>
                <c:pt idx="17482">
                  <c:v>25.510815555555556</c:v>
                </c:pt>
                <c:pt idx="17483">
                  <c:v>25.511661388888889</c:v>
                </c:pt>
                <c:pt idx="17484">
                  <c:v>25.512507500000002</c:v>
                </c:pt>
                <c:pt idx="17485">
                  <c:v>25.513359999999999</c:v>
                </c:pt>
                <c:pt idx="17486">
                  <c:v>25.514206388888891</c:v>
                </c:pt>
                <c:pt idx="17487">
                  <c:v>25.515052222222224</c:v>
                </c:pt>
                <c:pt idx="17488">
                  <c:v>25.515898333333332</c:v>
                </c:pt>
                <c:pt idx="17489">
                  <c:v>25.516747222222222</c:v>
                </c:pt>
                <c:pt idx="17490">
                  <c:v>25.517593333333334</c:v>
                </c:pt>
                <c:pt idx="17491">
                  <c:v>25.518439444444446</c:v>
                </c:pt>
                <c:pt idx="17492">
                  <c:v>25.519285277777779</c:v>
                </c:pt>
                <c:pt idx="17493">
                  <c:v>25.520131388888892</c:v>
                </c:pt>
                <c:pt idx="17494">
                  <c:v>25.520977500000001</c:v>
                </c:pt>
                <c:pt idx="17495">
                  <c:v>25.52182361111111</c:v>
                </c:pt>
                <c:pt idx="17496">
                  <c:v>25.522669444444446</c:v>
                </c:pt>
                <c:pt idx="17497">
                  <c:v>25.523515277777779</c:v>
                </c:pt>
                <c:pt idx="17498">
                  <c:v>25.524368055555556</c:v>
                </c:pt>
                <c:pt idx="17499">
                  <c:v>25.525214444444444</c:v>
                </c:pt>
                <c:pt idx="17500">
                  <c:v>25.526060000000001</c:v>
                </c:pt>
                <c:pt idx="17501">
                  <c:v>25.526905833333334</c:v>
                </c:pt>
                <c:pt idx="17502">
                  <c:v>25.527751944444447</c:v>
                </c:pt>
                <c:pt idx="17503">
                  <c:v>25.528597777777779</c:v>
                </c:pt>
                <c:pt idx="17504">
                  <c:v>25.529443888888892</c:v>
                </c:pt>
                <c:pt idx="17505">
                  <c:v>25.530290000000001</c:v>
                </c:pt>
                <c:pt idx="17506">
                  <c:v>25.531135833333334</c:v>
                </c:pt>
                <c:pt idx="17507">
                  <c:v>25.531984999999999</c:v>
                </c:pt>
                <c:pt idx="17508">
                  <c:v>25.532830833333335</c:v>
                </c:pt>
                <c:pt idx="17509">
                  <c:v>25.533677222222224</c:v>
                </c:pt>
                <c:pt idx="17510">
                  <c:v>25.534523055555557</c:v>
                </c:pt>
                <c:pt idx="17511">
                  <c:v>25.53536888888889</c:v>
                </c:pt>
                <c:pt idx="17512">
                  <c:v>25.53622166666667</c:v>
                </c:pt>
                <c:pt idx="17513">
                  <c:v>25.537067777777779</c:v>
                </c:pt>
                <c:pt idx="17514">
                  <c:v>25.537913888888887</c:v>
                </c:pt>
                <c:pt idx="17515">
                  <c:v>25.538760000000003</c:v>
                </c:pt>
                <c:pt idx="17516">
                  <c:v>25.539605833333333</c:v>
                </c:pt>
                <c:pt idx="17517">
                  <c:v>25.540451666666669</c:v>
                </c:pt>
                <c:pt idx="17518">
                  <c:v>25.541298055555558</c:v>
                </c:pt>
                <c:pt idx="17519">
                  <c:v>25.542143888888891</c:v>
                </c:pt>
                <c:pt idx="17520">
                  <c:v>25.542991666666666</c:v>
                </c:pt>
                <c:pt idx="17521">
                  <c:v>25.543837500000002</c:v>
                </c:pt>
                <c:pt idx="17522">
                  <c:v>25.544683333333335</c:v>
                </c:pt>
                <c:pt idx="17523">
                  <c:v>25.545529444444448</c:v>
                </c:pt>
                <c:pt idx="17524">
                  <c:v>25.546378333333337</c:v>
                </c:pt>
                <c:pt idx="17525">
                  <c:v>25.54723111111111</c:v>
                </c:pt>
                <c:pt idx="17526">
                  <c:v>25.548077500000002</c:v>
                </c:pt>
                <c:pt idx="17527">
                  <c:v>25.548923333333335</c:v>
                </c:pt>
                <c:pt idx="17528">
                  <c:v>25.549769166666668</c:v>
                </c:pt>
                <c:pt idx="17529">
                  <c:v>25.55061527777778</c:v>
                </c:pt>
                <c:pt idx="17530">
                  <c:v>25.551461388888889</c:v>
                </c:pt>
                <c:pt idx="17531">
                  <c:v>25.552307500000001</c:v>
                </c:pt>
                <c:pt idx="17532">
                  <c:v>25.553153333333334</c:v>
                </c:pt>
                <c:pt idx="17533">
                  <c:v>25.553999444444443</c:v>
                </c:pt>
                <c:pt idx="17534">
                  <c:v>25.554845555555559</c:v>
                </c:pt>
                <c:pt idx="17535">
                  <c:v>25.555691388888889</c:v>
                </c:pt>
                <c:pt idx="17536">
                  <c:v>25.556537500000001</c:v>
                </c:pt>
                <c:pt idx="17537">
                  <c:v>25.557383611111113</c:v>
                </c:pt>
                <c:pt idx="17538">
                  <c:v>25.558240555555557</c:v>
                </c:pt>
                <c:pt idx="17539">
                  <c:v>25.559086666666666</c:v>
                </c:pt>
                <c:pt idx="17540">
                  <c:v>25.559934166666668</c:v>
                </c:pt>
                <c:pt idx="17541">
                  <c:v>25.560783333333333</c:v>
                </c:pt>
                <c:pt idx="17542">
                  <c:v>25.56162916666667</c:v>
                </c:pt>
                <c:pt idx="17543">
                  <c:v>25.562475555555558</c:v>
                </c:pt>
                <c:pt idx="17544">
                  <c:v>25.563321388888887</c:v>
                </c:pt>
                <c:pt idx="17545">
                  <c:v>25.564167222222224</c:v>
                </c:pt>
                <c:pt idx="17546">
                  <c:v>25.565013333333333</c:v>
                </c:pt>
                <c:pt idx="17547">
                  <c:v>25.565859444444445</c:v>
                </c:pt>
                <c:pt idx="17548">
                  <c:v>25.566705277777778</c:v>
                </c:pt>
                <c:pt idx="17549">
                  <c:v>25.567551388888891</c:v>
                </c:pt>
                <c:pt idx="17550">
                  <c:v>25.568397222222224</c:v>
                </c:pt>
                <c:pt idx="17551">
                  <c:v>25.569250000000004</c:v>
                </c:pt>
                <c:pt idx="17552">
                  <c:v>25.570096388888892</c:v>
                </c:pt>
                <c:pt idx="17553">
                  <c:v>25.570942222222222</c:v>
                </c:pt>
                <c:pt idx="17554">
                  <c:v>25.571788055555558</c:v>
                </c:pt>
                <c:pt idx="17555">
                  <c:v>25.572634166666667</c:v>
                </c:pt>
                <c:pt idx="17556">
                  <c:v>25.573480277777779</c:v>
                </c:pt>
                <c:pt idx="17557">
                  <c:v>25.574326111111112</c:v>
                </c:pt>
                <c:pt idx="17558">
                  <c:v>25.575172222222221</c:v>
                </c:pt>
                <c:pt idx="17559">
                  <c:v>25.57602111111111</c:v>
                </c:pt>
                <c:pt idx="17560">
                  <c:v>25.576867499999999</c:v>
                </c:pt>
                <c:pt idx="17561">
                  <c:v>25.577714722222225</c:v>
                </c:pt>
                <c:pt idx="17562">
                  <c:v>25.578560833333334</c:v>
                </c:pt>
                <c:pt idx="17563">
                  <c:v>25.579406944444443</c:v>
                </c:pt>
                <c:pt idx="17564">
                  <c:v>25.580259722222223</c:v>
                </c:pt>
                <c:pt idx="17565">
                  <c:v>25.581105555555556</c:v>
                </c:pt>
                <c:pt idx="17566">
                  <c:v>25.581951666666669</c:v>
                </c:pt>
                <c:pt idx="17567">
                  <c:v>25.582797777777778</c:v>
                </c:pt>
                <c:pt idx="17568">
                  <c:v>25.58364388888889</c:v>
                </c:pt>
                <c:pt idx="17569">
                  <c:v>25.584489722222223</c:v>
                </c:pt>
                <c:pt idx="17570">
                  <c:v>25.585335555555556</c:v>
                </c:pt>
                <c:pt idx="17571">
                  <c:v>25.586181944444448</c:v>
                </c:pt>
                <c:pt idx="17572">
                  <c:v>25.587027777777777</c:v>
                </c:pt>
                <c:pt idx="17573">
                  <c:v>25.58787388888889</c:v>
                </c:pt>
                <c:pt idx="17574">
                  <c:v>25.588720000000002</c:v>
                </c:pt>
                <c:pt idx="17575">
                  <c:v>25.589565833333335</c:v>
                </c:pt>
                <c:pt idx="17576">
                  <c:v>25.590411944444448</c:v>
                </c:pt>
                <c:pt idx="17577">
                  <c:v>25.59126777777778</c:v>
                </c:pt>
                <c:pt idx="17578">
                  <c:v>25.592113611111113</c:v>
                </c:pt>
                <c:pt idx="17579">
                  <c:v>25.592959722222226</c:v>
                </c:pt>
                <c:pt idx="17580">
                  <c:v>25.593805833333334</c:v>
                </c:pt>
                <c:pt idx="17581">
                  <c:v>25.594653333333333</c:v>
                </c:pt>
                <c:pt idx="17582">
                  <c:v>25.595499444444446</c:v>
                </c:pt>
                <c:pt idx="17583">
                  <c:v>25.596345277777779</c:v>
                </c:pt>
                <c:pt idx="17584">
                  <c:v>25.597191388888888</c:v>
                </c:pt>
                <c:pt idx="17585">
                  <c:v>25.598037222222224</c:v>
                </c:pt>
                <c:pt idx="17586">
                  <c:v>25.598883333333333</c:v>
                </c:pt>
                <c:pt idx="17587">
                  <c:v>25.599729444444446</c:v>
                </c:pt>
                <c:pt idx="17588">
                  <c:v>25.600575277777779</c:v>
                </c:pt>
                <c:pt idx="17589">
                  <c:v>25.601421388888888</c:v>
                </c:pt>
                <c:pt idx="17590">
                  <c:v>25.602274166666668</c:v>
                </c:pt>
                <c:pt idx="17591">
                  <c:v>25.603120277777776</c:v>
                </c:pt>
                <c:pt idx="17592">
                  <c:v>25.603966111111113</c:v>
                </c:pt>
                <c:pt idx="17593">
                  <c:v>25.604812222222222</c:v>
                </c:pt>
                <c:pt idx="17594">
                  <c:v>25.605661111111111</c:v>
                </c:pt>
                <c:pt idx="17595">
                  <c:v>25.606507222222223</c:v>
                </c:pt>
                <c:pt idx="17596">
                  <c:v>25.607353333333336</c:v>
                </c:pt>
                <c:pt idx="17597">
                  <c:v>25.608199444444445</c:v>
                </c:pt>
                <c:pt idx="17598">
                  <c:v>25.609045277777781</c:v>
                </c:pt>
                <c:pt idx="17599">
                  <c:v>25.60989138888889</c:v>
                </c:pt>
                <c:pt idx="17600">
                  <c:v>25.610737499999999</c:v>
                </c:pt>
                <c:pt idx="17601">
                  <c:v>25.611583333333336</c:v>
                </c:pt>
                <c:pt idx="17602">
                  <c:v>25.612431111111114</c:v>
                </c:pt>
                <c:pt idx="17603">
                  <c:v>25.613283888888891</c:v>
                </c:pt>
                <c:pt idx="17604">
                  <c:v>25.614129722222224</c:v>
                </c:pt>
                <c:pt idx="17605">
                  <c:v>25.614975555555556</c:v>
                </c:pt>
                <c:pt idx="17606">
                  <c:v>25.615821666666669</c:v>
                </c:pt>
                <c:pt idx="17607">
                  <c:v>25.616667777777778</c:v>
                </c:pt>
                <c:pt idx="17608">
                  <c:v>25.617513611111114</c:v>
                </c:pt>
                <c:pt idx="17609">
                  <c:v>25.618359722222223</c:v>
                </c:pt>
                <c:pt idx="17610">
                  <c:v>25.619205555555556</c:v>
                </c:pt>
                <c:pt idx="17611">
                  <c:v>25.620055000000001</c:v>
                </c:pt>
                <c:pt idx="17612">
                  <c:v>25.620900833333334</c:v>
                </c:pt>
                <c:pt idx="17613">
                  <c:v>25.621746944444446</c:v>
                </c:pt>
                <c:pt idx="17614">
                  <c:v>25.622592777777779</c:v>
                </c:pt>
                <c:pt idx="17615">
                  <c:v>25.623438888888892</c:v>
                </c:pt>
                <c:pt idx="17616">
                  <c:v>25.624291666666668</c:v>
                </c:pt>
                <c:pt idx="17617">
                  <c:v>25.62513777777778</c:v>
                </c:pt>
                <c:pt idx="17618">
                  <c:v>25.62598361111111</c:v>
                </c:pt>
                <c:pt idx="17619">
                  <c:v>25.626829722222226</c:v>
                </c:pt>
                <c:pt idx="17620">
                  <c:v>25.627675833333335</c:v>
                </c:pt>
                <c:pt idx="17621">
                  <c:v>25.628521666666668</c:v>
                </c:pt>
                <c:pt idx="17622">
                  <c:v>25.629369444444446</c:v>
                </c:pt>
                <c:pt idx="17623">
                  <c:v>25.630215277777779</c:v>
                </c:pt>
                <c:pt idx="17624">
                  <c:v>25.631061111111112</c:v>
                </c:pt>
                <c:pt idx="17625">
                  <c:v>25.631907500000001</c:v>
                </c:pt>
                <c:pt idx="17626">
                  <c:v>25.632753333333334</c:v>
                </c:pt>
                <c:pt idx="17627">
                  <c:v>25.633599444444446</c:v>
                </c:pt>
                <c:pt idx="17628">
                  <c:v>25.634445277777779</c:v>
                </c:pt>
                <c:pt idx="17629">
                  <c:v>25.635301111111112</c:v>
                </c:pt>
                <c:pt idx="17630">
                  <c:v>25.636147222222224</c:v>
                </c:pt>
                <c:pt idx="17631">
                  <c:v>25.636993333333336</c:v>
                </c:pt>
                <c:pt idx="17632">
                  <c:v>25.637839166666666</c:v>
                </c:pt>
                <c:pt idx="17633">
                  <c:v>25.638685277777778</c:v>
                </c:pt>
                <c:pt idx="17634">
                  <c:v>25.639531111111111</c:v>
                </c:pt>
                <c:pt idx="17635">
                  <c:v>25.6403775</c:v>
                </c:pt>
                <c:pt idx="17636">
                  <c:v>25.641223333333336</c:v>
                </c:pt>
                <c:pt idx="17637">
                  <c:v>25.642069166666666</c:v>
                </c:pt>
                <c:pt idx="17638">
                  <c:v>25.642915277777782</c:v>
                </c:pt>
                <c:pt idx="17639">
                  <c:v>25.64376138888889</c:v>
                </c:pt>
                <c:pt idx="17640">
                  <c:v>25.644607222222223</c:v>
                </c:pt>
                <c:pt idx="17641">
                  <c:v>25.645453333333336</c:v>
                </c:pt>
                <c:pt idx="17642">
                  <c:v>25.646306111111112</c:v>
                </c:pt>
                <c:pt idx="17643">
                  <c:v>25.647153611111115</c:v>
                </c:pt>
                <c:pt idx="17644">
                  <c:v>25.647999722222224</c:v>
                </c:pt>
                <c:pt idx="17645">
                  <c:v>25.648845555555557</c:v>
                </c:pt>
                <c:pt idx="17646">
                  <c:v>25.649694722222222</c:v>
                </c:pt>
                <c:pt idx="17647">
                  <c:v>25.650540833333334</c:v>
                </c:pt>
                <c:pt idx="17648">
                  <c:v>25.651386666666667</c:v>
                </c:pt>
                <c:pt idx="17649">
                  <c:v>25.65223277777778</c:v>
                </c:pt>
                <c:pt idx="17650">
                  <c:v>25.653078888888892</c:v>
                </c:pt>
                <c:pt idx="17651">
                  <c:v>25.653925000000001</c:v>
                </c:pt>
                <c:pt idx="17652">
                  <c:v>25.654770833333334</c:v>
                </c:pt>
                <c:pt idx="17653">
                  <c:v>25.655616666666667</c:v>
                </c:pt>
                <c:pt idx="17654">
                  <c:v>25.656463055555555</c:v>
                </c:pt>
                <c:pt idx="17655">
                  <c:v>25.657315833333335</c:v>
                </c:pt>
                <c:pt idx="17656">
                  <c:v>25.658161666666668</c:v>
                </c:pt>
                <c:pt idx="17657">
                  <c:v>25.659007500000001</c:v>
                </c:pt>
                <c:pt idx="17658">
                  <c:v>25.65985361111111</c:v>
                </c:pt>
                <c:pt idx="17659">
                  <c:v>25.660699722222223</c:v>
                </c:pt>
                <c:pt idx="17660">
                  <c:v>25.661545833333335</c:v>
                </c:pt>
                <c:pt idx="17661">
                  <c:v>25.662391666666668</c:v>
                </c:pt>
                <c:pt idx="17662">
                  <c:v>25.66323777777778</c:v>
                </c:pt>
                <c:pt idx="17663">
                  <c:v>25.664088333333332</c:v>
                </c:pt>
                <c:pt idx="17664">
                  <c:v>25.664934444444448</c:v>
                </c:pt>
                <c:pt idx="17665">
                  <c:v>25.665780555555557</c:v>
                </c:pt>
                <c:pt idx="17666">
                  <c:v>25.66662638888889</c:v>
                </c:pt>
                <c:pt idx="17667">
                  <c:v>25.667472500000002</c:v>
                </c:pt>
                <c:pt idx="17668">
                  <c:v>25.668325277777779</c:v>
                </c:pt>
                <c:pt idx="17669">
                  <c:v>25.669171111111112</c:v>
                </c:pt>
                <c:pt idx="17670">
                  <c:v>25.670017222222224</c:v>
                </c:pt>
                <c:pt idx="17671">
                  <c:v>25.670863333333337</c:v>
                </c:pt>
                <c:pt idx="17672">
                  <c:v>25.671709166666666</c:v>
                </c:pt>
                <c:pt idx="17673">
                  <c:v>25.672555277777779</c:v>
                </c:pt>
                <c:pt idx="17674">
                  <c:v>25.673401388888891</c:v>
                </c:pt>
                <c:pt idx="17675">
                  <c:v>25.674247222222224</c:v>
                </c:pt>
                <c:pt idx="17676">
                  <c:v>25.675093333333336</c:v>
                </c:pt>
                <c:pt idx="17677">
                  <c:v>25.675939166666666</c:v>
                </c:pt>
                <c:pt idx="17678">
                  <c:v>25.676785277777778</c:v>
                </c:pt>
                <c:pt idx="17679">
                  <c:v>25.677631388888891</c:v>
                </c:pt>
                <c:pt idx="17680">
                  <c:v>25.678477222222224</c:v>
                </c:pt>
                <c:pt idx="17681">
                  <c:v>25.679333055555556</c:v>
                </c:pt>
                <c:pt idx="17682">
                  <c:v>25.680179166666669</c:v>
                </c:pt>
                <c:pt idx="17683">
                  <c:v>25.681025000000002</c:v>
                </c:pt>
                <c:pt idx="17684">
                  <c:v>25.681875833333336</c:v>
                </c:pt>
                <c:pt idx="17685">
                  <c:v>25.682721666666666</c:v>
                </c:pt>
                <c:pt idx="17686">
                  <c:v>25.683568055555554</c:v>
                </c:pt>
                <c:pt idx="17687">
                  <c:v>25.684413888888891</c:v>
                </c:pt>
                <c:pt idx="17688">
                  <c:v>25.685259722222224</c:v>
                </c:pt>
                <c:pt idx="17689">
                  <c:v>25.686106111111112</c:v>
                </c:pt>
                <c:pt idx="17690">
                  <c:v>25.686951944444445</c:v>
                </c:pt>
                <c:pt idx="17691">
                  <c:v>25.687798055555557</c:v>
                </c:pt>
                <c:pt idx="17692">
                  <c:v>25.68864388888889</c:v>
                </c:pt>
                <c:pt idx="17693">
                  <c:v>25.689489999999999</c:v>
                </c:pt>
                <c:pt idx="17694">
                  <c:v>25.690347222222222</c:v>
                </c:pt>
                <c:pt idx="17695">
                  <c:v>25.691193055555559</c:v>
                </c:pt>
                <c:pt idx="17696">
                  <c:v>25.692039444444447</c:v>
                </c:pt>
                <c:pt idx="17697">
                  <c:v>25.692885277777776</c:v>
                </c:pt>
                <c:pt idx="17698">
                  <c:v>25.693731111111113</c:v>
                </c:pt>
                <c:pt idx="17699">
                  <c:v>25.694580277777781</c:v>
                </c:pt>
                <c:pt idx="17700">
                  <c:v>25.695426111111111</c:v>
                </c:pt>
                <c:pt idx="17701">
                  <c:v>25.696272499999999</c:v>
                </c:pt>
                <c:pt idx="17702">
                  <c:v>25.697118333333336</c:v>
                </c:pt>
                <c:pt idx="17703">
                  <c:v>25.697964166666669</c:v>
                </c:pt>
                <c:pt idx="17704">
                  <c:v>25.698811944444444</c:v>
                </c:pt>
                <c:pt idx="17705">
                  <c:v>25.69965777777778</c:v>
                </c:pt>
                <c:pt idx="17706">
                  <c:v>25.700503888888889</c:v>
                </c:pt>
                <c:pt idx="17707">
                  <c:v>25.701356666666669</c:v>
                </c:pt>
                <c:pt idx="17708">
                  <c:v>25.702202500000002</c:v>
                </c:pt>
                <c:pt idx="17709">
                  <c:v>25.703048611111114</c:v>
                </c:pt>
                <c:pt idx="17710">
                  <c:v>25.703894722222223</c:v>
                </c:pt>
                <c:pt idx="17711">
                  <c:v>25.704740555555556</c:v>
                </c:pt>
                <c:pt idx="17712">
                  <c:v>25.705586666666669</c:v>
                </c:pt>
                <c:pt idx="17713">
                  <c:v>25.706432777777778</c:v>
                </c:pt>
                <c:pt idx="17714">
                  <c:v>25.707278611111114</c:v>
                </c:pt>
                <c:pt idx="17715">
                  <c:v>25.708124722222223</c:v>
                </c:pt>
                <c:pt idx="17716">
                  <c:v>25.708973611111112</c:v>
                </c:pt>
                <c:pt idx="17717">
                  <c:v>25.709820000000001</c:v>
                </c:pt>
                <c:pt idx="17718">
                  <c:v>25.710665833333337</c:v>
                </c:pt>
                <c:pt idx="17719">
                  <c:v>25.711511944444446</c:v>
                </c:pt>
                <c:pt idx="17720">
                  <c:v>25.712364444444447</c:v>
                </c:pt>
                <c:pt idx="17721">
                  <c:v>25.713210555555555</c:v>
                </c:pt>
                <c:pt idx="17722">
                  <c:v>25.714056388888892</c:v>
                </c:pt>
                <c:pt idx="17723">
                  <c:v>25.71490277777778</c:v>
                </c:pt>
                <c:pt idx="17724">
                  <c:v>25.71574861111111</c:v>
                </c:pt>
                <c:pt idx="17725">
                  <c:v>25.716596388888888</c:v>
                </c:pt>
                <c:pt idx="17726">
                  <c:v>25.717442222222225</c:v>
                </c:pt>
                <c:pt idx="17727">
                  <c:v>25.718288055555554</c:v>
                </c:pt>
                <c:pt idx="17728">
                  <c:v>25.71913416666667</c:v>
                </c:pt>
                <c:pt idx="17729">
                  <c:v>25.719980277777779</c:v>
                </c:pt>
                <c:pt idx="17730">
                  <c:v>25.720826111111112</c:v>
                </c:pt>
                <c:pt idx="17731">
                  <c:v>25.721672222222224</c:v>
                </c:pt>
                <c:pt idx="17732">
                  <c:v>25.722518055555557</c:v>
                </c:pt>
                <c:pt idx="17733">
                  <c:v>25.72337388888889</c:v>
                </c:pt>
                <c:pt idx="17734">
                  <c:v>25.724220000000003</c:v>
                </c:pt>
                <c:pt idx="17735">
                  <c:v>25.725066111111111</c:v>
                </c:pt>
                <c:pt idx="17736">
                  <c:v>25.725912222222224</c:v>
                </c:pt>
                <c:pt idx="17737">
                  <c:v>25.726758055555557</c:v>
                </c:pt>
                <c:pt idx="17738">
                  <c:v>25.72760388888889</c:v>
                </c:pt>
                <c:pt idx="17739">
                  <c:v>25.728450277777778</c:v>
                </c:pt>
                <c:pt idx="17740">
                  <c:v>25.729296111111111</c:v>
                </c:pt>
                <c:pt idx="17741">
                  <c:v>25.730141944444448</c:v>
                </c:pt>
                <c:pt idx="17742">
                  <c:v>25.730988055555557</c:v>
                </c:pt>
                <c:pt idx="17743">
                  <c:v>25.731834166666665</c:v>
                </c:pt>
                <c:pt idx="17744">
                  <c:v>25.732680277777781</c:v>
                </c:pt>
                <c:pt idx="17745">
                  <c:v>25.73352777777778</c:v>
                </c:pt>
                <c:pt idx="17746">
                  <c:v>25.734380277777781</c:v>
                </c:pt>
                <c:pt idx="17747">
                  <c:v>25.73522638888889</c:v>
                </c:pt>
                <c:pt idx="17748">
                  <c:v>25.736072499999999</c:v>
                </c:pt>
                <c:pt idx="17749">
                  <c:v>25.736918333333335</c:v>
                </c:pt>
                <c:pt idx="17750">
                  <c:v>25.737764722222224</c:v>
                </c:pt>
                <c:pt idx="17751">
                  <c:v>25.738613611111113</c:v>
                </c:pt>
                <c:pt idx="17752">
                  <c:v>25.739459722222222</c:v>
                </c:pt>
                <c:pt idx="17753">
                  <c:v>25.740305555555558</c:v>
                </c:pt>
                <c:pt idx="17754">
                  <c:v>25.741151388888888</c:v>
                </c:pt>
                <c:pt idx="17755">
                  <c:v>25.74199777777778</c:v>
                </c:pt>
                <c:pt idx="17756">
                  <c:v>25.742843611111113</c:v>
                </c:pt>
                <c:pt idx="17757">
                  <c:v>25.743689722222221</c:v>
                </c:pt>
                <c:pt idx="17758">
                  <c:v>25.744535555555558</c:v>
                </c:pt>
                <c:pt idx="17759">
                  <c:v>25.745388333333334</c:v>
                </c:pt>
                <c:pt idx="17760">
                  <c:v>25.746234444444447</c:v>
                </c:pt>
                <c:pt idx="17761">
                  <c:v>25.747080555555556</c:v>
                </c:pt>
                <c:pt idx="17762">
                  <c:v>25.747926388888892</c:v>
                </c:pt>
                <c:pt idx="17763">
                  <c:v>25.748772500000001</c:v>
                </c:pt>
                <c:pt idx="17764">
                  <c:v>25.74961861111111</c:v>
                </c:pt>
                <c:pt idx="17765">
                  <c:v>25.750464444444447</c:v>
                </c:pt>
                <c:pt idx="17766">
                  <c:v>25.751312222222225</c:v>
                </c:pt>
                <c:pt idx="17767">
                  <c:v>25.752158055555554</c:v>
                </c:pt>
                <c:pt idx="17768">
                  <c:v>25.753007222222223</c:v>
                </c:pt>
                <c:pt idx="17769">
                  <c:v>25.753853055555556</c:v>
                </c:pt>
                <c:pt idx="17770">
                  <c:v>25.754699166666668</c:v>
                </c:pt>
                <c:pt idx="17771">
                  <c:v>25.755545277777777</c:v>
                </c:pt>
                <c:pt idx="17772">
                  <c:v>25.756398055555557</c:v>
                </c:pt>
                <c:pt idx="17773">
                  <c:v>25.75724388888889</c:v>
                </c:pt>
                <c:pt idx="17774">
                  <c:v>25.758090000000003</c:v>
                </c:pt>
                <c:pt idx="17775">
                  <c:v>25.758936111111112</c:v>
                </c:pt>
                <c:pt idx="17776">
                  <c:v>25.759781944444448</c:v>
                </c:pt>
                <c:pt idx="17777">
                  <c:v>25.760628055555557</c:v>
                </c:pt>
                <c:pt idx="17778">
                  <c:v>25.76147388888889</c:v>
                </c:pt>
                <c:pt idx="17779">
                  <c:v>25.762320000000003</c:v>
                </c:pt>
                <c:pt idx="17780">
                  <c:v>25.763166111111111</c:v>
                </c:pt>
                <c:pt idx="17781">
                  <c:v>25.764011944444448</c:v>
                </c:pt>
                <c:pt idx="17782">
                  <c:v>25.764858333333336</c:v>
                </c:pt>
                <c:pt idx="17783">
                  <c:v>25.765704166666666</c:v>
                </c:pt>
                <c:pt idx="17784">
                  <c:v>25.766550000000002</c:v>
                </c:pt>
                <c:pt idx="17785">
                  <c:v>25.767402777777779</c:v>
                </c:pt>
                <c:pt idx="17786">
                  <c:v>25.768253333333334</c:v>
                </c:pt>
                <c:pt idx="17787">
                  <c:v>25.769099444444446</c:v>
                </c:pt>
                <c:pt idx="17788">
                  <c:v>25.769945555555559</c:v>
                </c:pt>
                <c:pt idx="17789">
                  <c:v>25.770791388888888</c:v>
                </c:pt>
                <c:pt idx="17790">
                  <c:v>25.771637500000001</c:v>
                </c:pt>
                <c:pt idx="17791">
                  <c:v>25.772483611111113</c:v>
                </c:pt>
                <c:pt idx="17792">
                  <c:v>25.773329444444446</c:v>
                </c:pt>
                <c:pt idx="17793">
                  <c:v>25.774175555555559</c:v>
                </c:pt>
                <c:pt idx="17794">
                  <c:v>25.775021388888888</c:v>
                </c:pt>
                <c:pt idx="17795">
                  <c:v>25.77586777777778</c:v>
                </c:pt>
                <c:pt idx="17796">
                  <c:v>25.776713611111113</c:v>
                </c:pt>
                <c:pt idx="17797">
                  <c:v>25.777559444444446</c:v>
                </c:pt>
                <c:pt idx="17798">
                  <c:v>25.778412222222222</c:v>
                </c:pt>
                <c:pt idx="17799">
                  <c:v>25.779258333333335</c:v>
                </c:pt>
                <c:pt idx="17800">
                  <c:v>25.780104444444447</c:v>
                </c:pt>
                <c:pt idx="17801">
                  <c:v>25.780950277777777</c:v>
                </c:pt>
                <c:pt idx="17802">
                  <c:v>25.781796388888893</c:v>
                </c:pt>
                <c:pt idx="17803">
                  <c:v>25.782645277777778</c:v>
                </c:pt>
                <c:pt idx="17804">
                  <c:v>25.78349166666667</c:v>
                </c:pt>
                <c:pt idx="17805">
                  <c:v>25.784337499999999</c:v>
                </c:pt>
                <c:pt idx="17806">
                  <c:v>25.785183611111112</c:v>
                </c:pt>
                <c:pt idx="17807">
                  <c:v>25.786038888888889</c:v>
                </c:pt>
                <c:pt idx="17808">
                  <c:v>25.786885000000002</c:v>
                </c:pt>
                <c:pt idx="17809">
                  <c:v>25.787730833333335</c:v>
                </c:pt>
                <c:pt idx="17810">
                  <c:v>25.788576944444443</c:v>
                </c:pt>
                <c:pt idx="17811">
                  <c:v>25.789429722222224</c:v>
                </c:pt>
                <c:pt idx="17812">
                  <c:v>25.790275555555557</c:v>
                </c:pt>
                <c:pt idx="17813">
                  <c:v>25.791121944444445</c:v>
                </c:pt>
                <c:pt idx="17814">
                  <c:v>25.791967777777778</c:v>
                </c:pt>
                <c:pt idx="17815">
                  <c:v>25.792813611111114</c:v>
                </c:pt>
                <c:pt idx="17816">
                  <c:v>25.793659722222223</c:v>
                </c:pt>
                <c:pt idx="17817">
                  <c:v>25.794505833333332</c:v>
                </c:pt>
                <c:pt idx="17818">
                  <c:v>25.795351944444448</c:v>
                </c:pt>
                <c:pt idx="17819">
                  <c:v>25.796197777777778</c:v>
                </c:pt>
                <c:pt idx="17820">
                  <c:v>25.79704388888889</c:v>
                </c:pt>
                <c:pt idx="17821">
                  <c:v>25.797893055555555</c:v>
                </c:pt>
                <c:pt idx="17822">
                  <c:v>25.798738888888892</c:v>
                </c:pt>
                <c:pt idx="17823">
                  <c:v>25.799585</c:v>
                </c:pt>
                <c:pt idx="17824">
                  <c:v>25.80043777777778</c:v>
                </c:pt>
                <c:pt idx="17825">
                  <c:v>25.80128361111111</c:v>
                </c:pt>
                <c:pt idx="17826">
                  <c:v>25.802129722222226</c:v>
                </c:pt>
                <c:pt idx="17827">
                  <c:v>25.802977222222225</c:v>
                </c:pt>
                <c:pt idx="17828">
                  <c:v>25.803823055555554</c:v>
                </c:pt>
                <c:pt idx="17829">
                  <c:v>25.804669444444446</c:v>
                </c:pt>
                <c:pt idx="17830">
                  <c:v>25.805515277777779</c:v>
                </c:pt>
                <c:pt idx="17831">
                  <c:v>25.806361111111112</c:v>
                </c:pt>
                <c:pt idx="17832">
                  <c:v>25.807207500000001</c:v>
                </c:pt>
                <c:pt idx="17833">
                  <c:v>25.808053333333334</c:v>
                </c:pt>
                <c:pt idx="17834">
                  <c:v>25.808899444444446</c:v>
                </c:pt>
                <c:pt idx="17835">
                  <c:v>25.809745277777779</c:v>
                </c:pt>
                <c:pt idx="17836">
                  <c:v>25.810591388888888</c:v>
                </c:pt>
                <c:pt idx="17837">
                  <c:v>25.811444166666668</c:v>
                </c:pt>
                <c:pt idx="17838">
                  <c:v>25.812293333333336</c:v>
                </c:pt>
                <c:pt idx="17839">
                  <c:v>25.813139166666666</c:v>
                </c:pt>
                <c:pt idx="17840">
                  <c:v>25.813985277777778</c:v>
                </c:pt>
                <c:pt idx="17841">
                  <c:v>25.814831111111111</c:v>
                </c:pt>
                <c:pt idx="17842">
                  <c:v>25.815677222222224</c:v>
                </c:pt>
                <c:pt idx="17843">
                  <c:v>25.816523333333336</c:v>
                </c:pt>
                <c:pt idx="17844">
                  <c:v>25.817369166666666</c:v>
                </c:pt>
                <c:pt idx="17845">
                  <c:v>25.818215277777782</c:v>
                </c:pt>
                <c:pt idx="17846">
                  <c:v>25.81906138888889</c:v>
                </c:pt>
                <c:pt idx="17847">
                  <c:v>25.819907222222223</c:v>
                </c:pt>
                <c:pt idx="17848">
                  <c:v>25.820754722222226</c:v>
                </c:pt>
                <c:pt idx="17849">
                  <c:v>25.821600833333335</c:v>
                </c:pt>
                <c:pt idx="17850">
                  <c:v>25.822458055555558</c:v>
                </c:pt>
                <c:pt idx="17851">
                  <c:v>25.823303888888891</c:v>
                </c:pt>
                <c:pt idx="17852">
                  <c:v>25.824150000000003</c:v>
                </c:pt>
                <c:pt idx="17853">
                  <c:v>25.824996111111112</c:v>
                </c:pt>
                <c:pt idx="17854">
                  <c:v>25.825841944444445</c:v>
                </c:pt>
                <c:pt idx="17855">
                  <c:v>25.82669111111111</c:v>
                </c:pt>
                <c:pt idx="17856">
                  <c:v>25.827537222222226</c:v>
                </c:pt>
                <c:pt idx="17857">
                  <c:v>25.828383333333335</c:v>
                </c:pt>
                <c:pt idx="17858">
                  <c:v>25.829229166666668</c:v>
                </c:pt>
                <c:pt idx="17859">
                  <c:v>25.830075000000001</c:v>
                </c:pt>
                <c:pt idx="17860">
                  <c:v>25.830921388888889</c:v>
                </c:pt>
                <c:pt idx="17861">
                  <c:v>25.831767222222226</c:v>
                </c:pt>
                <c:pt idx="17862">
                  <c:v>25.832613055555555</c:v>
                </c:pt>
                <c:pt idx="17863">
                  <c:v>25.833465833333335</c:v>
                </c:pt>
                <c:pt idx="17864">
                  <c:v>25.834311944444444</c:v>
                </c:pt>
                <c:pt idx="17865">
                  <c:v>25.835158055555556</c:v>
                </c:pt>
                <c:pt idx="17866">
                  <c:v>25.836004166666669</c:v>
                </c:pt>
                <c:pt idx="17867">
                  <c:v>25.836850000000002</c:v>
                </c:pt>
                <c:pt idx="17868">
                  <c:v>25.837697500000001</c:v>
                </c:pt>
                <c:pt idx="17869">
                  <c:v>25.838543611111113</c:v>
                </c:pt>
                <c:pt idx="17870">
                  <c:v>25.839389444444446</c:v>
                </c:pt>
                <c:pt idx="17871">
                  <c:v>25.840235833333335</c:v>
                </c:pt>
                <c:pt idx="17872">
                  <c:v>25.841081666666668</c:v>
                </c:pt>
                <c:pt idx="17873">
                  <c:v>25.841930833333336</c:v>
                </c:pt>
                <c:pt idx="17874">
                  <c:v>25.842776666666666</c:v>
                </c:pt>
                <c:pt idx="17875">
                  <c:v>25.843622777777782</c:v>
                </c:pt>
                <c:pt idx="17876">
                  <c:v>25.844475277777779</c:v>
                </c:pt>
                <c:pt idx="17877">
                  <c:v>25.845321666666667</c:v>
                </c:pt>
                <c:pt idx="17878">
                  <c:v>25.8461675</c:v>
                </c:pt>
                <c:pt idx="17879">
                  <c:v>25.847013333333337</c:v>
                </c:pt>
                <c:pt idx="17880">
                  <c:v>25.847859722222225</c:v>
                </c:pt>
                <c:pt idx="17881">
                  <c:v>25.848705555555554</c:v>
                </c:pt>
                <c:pt idx="17882">
                  <c:v>25.84955166666667</c:v>
                </c:pt>
                <c:pt idx="17883">
                  <c:v>25.8503975</c:v>
                </c:pt>
                <c:pt idx="17884">
                  <c:v>25.851243611111112</c:v>
                </c:pt>
                <c:pt idx="17885">
                  <c:v>25.852089722222225</c:v>
                </c:pt>
                <c:pt idx="17886">
                  <c:v>25.852935555555558</c:v>
                </c:pt>
                <c:pt idx="17887">
                  <c:v>25.85378166666667</c:v>
                </c:pt>
                <c:pt idx="17888">
                  <c:v>25.854627777777779</c:v>
                </c:pt>
                <c:pt idx="17889">
                  <c:v>25.855481944444445</c:v>
                </c:pt>
                <c:pt idx="17890">
                  <c:v>25.85633111111111</c:v>
                </c:pt>
                <c:pt idx="17891">
                  <c:v>25.857176944444447</c:v>
                </c:pt>
                <c:pt idx="17892">
                  <c:v>25.858022777777776</c:v>
                </c:pt>
                <c:pt idx="17893">
                  <c:v>25.858869166666668</c:v>
                </c:pt>
                <c:pt idx="17894">
                  <c:v>25.859715000000001</c:v>
                </c:pt>
                <c:pt idx="17895">
                  <c:v>25.86056111111111</c:v>
                </c:pt>
                <c:pt idx="17896">
                  <c:v>25.861407222222223</c:v>
                </c:pt>
                <c:pt idx="17897">
                  <c:v>25.862253055555556</c:v>
                </c:pt>
                <c:pt idx="17898">
                  <c:v>25.863099166666668</c:v>
                </c:pt>
                <c:pt idx="17899">
                  <c:v>25.863945000000001</c:v>
                </c:pt>
                <c:pt idx="17900">
                  <c:v>25.86479111111111</c:v>
                </c:pt>
                <c:pt idx="17901">
                  <c:v>25.865637222222226</c:v>
                </c:pt>
                <c:pt idx="17902">
                  <c:v>25.866489999999999</c:v>
                </c:pt>
                <c:pt idx="17903">
                  <c:v>25.867335833333335</c:v>
                </c:pt>
                <c:pt idx="17904">
                  <c:v>25.868182222222224</c:v>
                </c:pt>
                <c:pt idx="17905">
                  <c:v>25.869028055555557</c:v>
                </c:pt>
                <c:pt idx="17906">
                  <c:v>25.86987388888889</c:v>
                </c:pt>
                <c:pt idx="17907">
                  <c:v>25.870719999999999</c:v>
                </c:pt>
                <c:pt idx="17908">
                  <c:v>25.871568888888888</c:v>
                </c:pt>
                <c:pt idx="17909">
                  <c:v>25.872416666666666</c:v>
                </c:pt>
                <c:pt idx="17910">
                  <c:v>25.873262500000003</c:v>
                </c:pt>
                <c:pt idx="17911">
                  <c:v>25.874108888888891</c:v>
                </c:pt>
                <c:pt idx="17912">
                  <c:v>25.874954722222224</c:v>
                </c:pt>
                <c:pt idx="17913">
                  <c:v>25.875800555555557</c:v>
                </c:pt>
                <c:pt idx="17914">
                  <c:v>25.876646666666666</c:v>
                </c:pt>
                <c:pt idx="17915">
                  <c:v>25.877499444444446</c:v>
                </c:pt>
                <c:pt idx="17916">
                  <c:v>25.878345555555555</c:v>
                </c:pt>
                <c:pt idx="17917">
                  <c:v>25.879191388888891</c:v>
                </c:pt>
                <c:pt idx="17918">
                  <c:v>25.8800375</c:v>
                </c:pt>
                <c:pt idx="17919">
                  <c:v>25.880883333333337</c:v>
                </c:pt>
                <c:pt idx="17920">
                  <c:v>25.881729722222225</c:v>
                </c:pt>
                <c:pt idx="17921">
                  <c:v>25.882575555555555</c:v>
                </c:pt>
                <c:pt idx="17922">
                  <c:v>25.883421388888891</c:v>
                </c:pt>
                <c:pt idx="17923">
                  <c:v>25.8842675</c:v>
                </c:pt>
                <c:pt idx="17924">
                  <c:v>25.885113611111112</c:v>
                </c:pt>
                <c:pt idx="17925">
                  <c:v>25.885962777777777</c:v>
                </c:pt>
                <c:pt idx="17926">
                  <c:v>25.886808611111114</c:v>
                </c:pt>
                <c:pt idx="17927">
                  <c:v>25.887654722222223</c:v>
                </c:pt>
                <c:pt idx="17928">
                  <c:v>25.888507500000003</c:v>
                </c:pt>
                <c:pt idx="17929">
                  <c:v>25.889353333333332</c:v>
                </c:pt>
                <c:pt idx="17930">
                  <c:v>25.890200833333335</c:v>
                </c:pt>
                <c:pt idx="17931">
                  <c:v>25.891046944444447</c:v>
                </c:pt>
                <c:pt idx="17932">
                  <c:v>25.891892777777777</c:v>
                </c:pt>
                <c:pt idx="17933">
                  <c:v>25.892739166666669</c:v>
                </c:pt>
                <c:pt idx="17934">
                  <c:v>25.893585000000002</c:v>
                </c:pt>
                <c:pt idx="17935">
                  <c:v>25.894430833333335</c:v>
                </c:pt>
                <c:pt idx="17936">
                  <c:v>25.895277222222223</c:v>
                </c:pt>
                <c:pt idx="17937">
                  <c:v>25.896123055555556</c:v>
                </c:pt>
                <c:pt idx="17938">
                  <c:v>25.896968888888892</c:v>
                </c:pt>
                <c:pt idx="17939">
                  <c:v>25.897815000000001</c:v>
                </c:pt>
                <c:pt idx="17940">
                  <c:v>25.89866111111111</c:v>
                </c:pt>
                <c:pt idx="17941">
                  <c:v>25.89951388888889</c:v>
                </c:pt>
                <c:pt idx="17942">
                  <c:v>25.900363055555559</c:v>
                </c:pt>
                <c:pt idx="17943">
                  <c:v>25.901208888888888</c:v>
                </c:pt>
                <c:pt idx="17944">
                  <c:v>25.902055000000001</c:v>
                </c:pt>
                <c:pt idx="17945">
                  <c:v>25.902901111111113</c:v>
                </c:pt>
                <c:pt idx="17946">
                  <c:v>25.903746944444446</c:v>
                </c:pt>
                <c:pt idx="17947">
                  <c:v>25.904593055555559</c:v>
                </c:pt>
                <c:pt idx="17948">
                  <c:v>25.905438888888888</c:v>
                </c:pt>
                <c:pt idx="17949">
                  <c:v>25.906285277777776</c:v>
                </c:pt>
                <c:pt idx="17950">
                  <c:v>25.907132500000003</c:v>
                </c:pt>
                <c:pt idx="17951">
                  <c:v>25.907978611111112</c:v>
                </c:pt>
                <c:pt idx="17952">
                  <c:v>25.908824722222221</c:v>
                </c:pt>
                <c:pt idx="17953">
                  <c:v>25.909670555555557</c:v>
                </c:pt>
                <c:pt idx="17954">
                  <c:v>25.910523333333334</c:v>
                </c:pt>
                <c:pt idx="17955">
                  <c:v>25.911369166666667</c:v>
                </c:pt>
                <c:pt idx="17956">
                  <c:v>25.912215555555555</c:v>
                </c:pt>
                <c:pt idx="17957">
                  <c:v>25.913061388888892</c:v>
                </c:pt>
                <c:pt idx="17958">
                  <c:v>25.913907500000001</c:v>
                </c:pt>
                <c:pt idx="17959">
                  <c:v>25.914753333333337</c:v>
                </c:pt>
                <c:pt idx="17960">
                  <c:v>25.915602499999999</c:v>
                </c:pt>
                <c:pt idx="17961">
                  <c:v>25.916448611111115</c:v>
                </c:pt>
                <c:pt idx="17962">
                  <c:v>25.917294444444444</c:v>
                </c:pt>
                <c:pt idx="17963">
                  <c:v>25.918140555555556</c:v>
                </c:pt>
                <c:pt idx="17964">
                  <c:v>25.918986666666669</c:v>
                </c:pt>
                <c:pt idx="17965">
                  <c:v>25.919832777777778</c:v>
                </c:pt>
                <c:pt idx="17966">
                  <c:v>25.920678611111114</c:v>
                </c:pt>
                <c:pt idx="17967">
                  <c:v>25.921531388888891</c:v>
                </c:pt>
                <c:pt idx="17968">
                  <c:v>25.922377222222224</c:v>
                </c:pt>
                <c:pt idx="17969">
                  <c:v>25.923223611111112</c:v>
                </c:pt>
                <c:pt idx="17970">
                  <c:v>25.924069444444445</c:v>
                </c:pt>
                <c:pt idx="17971">
                  <c:v>25.924916944444448</c:v>
                </c:pt>
                <c:pt idx="17972">
                  <c:v>25.925763055555556</c:v>
                </c:pt>
                <c:pt idx="17973">
                  <c:v>25.926608888888889</c:v>
                </c:pt>
                <c:pt idx="17974">
                  <c:v>25.927455000000002</c:v>
                </c:pt>
                <c:pt idx="17975">
                  <c:v>25.928300833333335</c:v>
                </c:pt>
                <c:pt idx="17976">
                  <c:v>25.929146944444447</c:v>
                </c:pt>
                <c:pt idx="17977">
                  <c:v>25.929996111111112</c:v>
                </c:pt>
                <c:pt idx="17978">
                  <c:v>25.930841944444445</c:v>
                </c:pt>
                <c:pt idx="17979">
                  <c:v>25.931688055555554</c:v>
                </c:pt>
                <c:pt idx="17980">
                  <c:v>25.932540833333334</c:v>
                </c:pt>
                <c:pt idx="17981">
                  <c:v>25.933386944444443</c:v>
                </c:pt>
                <c:pt idx="17982">
                  <c:v>25.934233055555559</c:v>
                </c:pt>
                <c:pt idx="17983">
                  <c:v>25.935078888888889</c:v>
                </c:pt>
                <c:pt idx="17984">
                  <c:v>25.935924722222225</c:v>
                </c:pt>
                <c:pt idx="17985">
                  <c:v>25.936771111111113</c:v>
                </c:pt>
                <c:pt idx="17986">
                  <c:v>25.937616944444446</c:v>
                </c:pt>
                <c:pt idx="17987">
                  <c:v>25.938463055555559</c:v>
                </c:pt>
                <c:pt idx="17988">
                  <c:v>25.939309166666668</c:v>
                </c:pt>
                <c:pt idx="17989">
                  <c:v>25.940155000000001</c:v>
                </c:pt>
                <c:pt idx="17990">
                  <c:v>25.941001111111113</c:v>
                </c:pt>
                <c:pt idx="17991">
                  <c:v>25.941848611111112</c:v>
                </c:pt>
                <c:pt idx="17992">
                  <c:v>25.942694722222221</c:v>
                </c:pt>
                <c:pt idx="17993">
                  <c:v>25.943547500000001</c:v>
                </c:pt>
                <c:pt idx="17994">
                  <c:v>25.94439638888889</c:v>
                </c:pt>
                <c:pt idx="17995">
                  <c:v>25.945242499999999</c:v>
                </c:pt>
                <c:pt idx="17996">
                  <c:v>25.946088611111112</c:v>
                </c:pt>
                <c:pt idx="17997">
                  <c:v>25.946934444444445</c:v>
                </c:pt>
                <c:pt idx="17998">
                  <c:v>25.947780555555557</c:v>
                </c:pt>
                <c:pt idx="17999">
                  <c:v>25.94862638888889</c:v>
                </c:pt>
                <c:pt idx="18000">
                  <c:v>25.949472499999999</c:v>
                </c:pt>
                <c:pt idx="18001">
                  <c:v>25.950318611111115</c:v>
                </c:pt>
                <c:pt idx="18002">
                  <c:v>25.951164444444444</c:v>
                </c:pt>
                <c:pt idx="18003">
                  <c:v>25.952010555555557</c:v>
                </c:pt>
                <c:pt idx="18004">
                  <c:v>25.952856666666669</c:v>
                </c:pt>
                <c:pt idx="18005">
                  <c:v>25.953702499999999</c:v>
                </c:pt>
                <c:pt idx="18006">
                  <c:v>25.954555277777779</c:v>
                </c:pt>
                <c:pt idx="18007">
                  <c:v>25.955401388888887</c:v>
                </c:pt>
                <c:pt idx="18008">
                  <c:v>25.956247222222224</c:v>
                </c:pt>
                <c:pt idx="18009">
                  <c:v>25.957093333333333</c:v>
                </c:pt>
                <c:pt idx="18010">
                  <c:v>25.957939444444445</c:v>
                </c:pt>
                <c:pt idx="18011">
                  <c:v>25.958785277777778</c:v>
                </c:pt>
                <c:pt idx="18012">
                  <c:v>25.959638333333334</c:v>
                </c:pt>
                <c:pt idx="18013">
                  <c:v>25.960484444444447</c:v>
                </c:pt>
                <c:pt idx="18014">
                  <c:v>25.96133027777778</c:v>
                </c:pt>
                <c:pt idx="18015">
                  <c:v>25.962176388888892</c:v>
                </c:pt>
                <c:pt idx="18016">
                  <c:v>25.963022500000001</c:v>
                </c:pt>
                <c:pt idx="18017">
                  <c:v>25.963868333333334</c:v>
                </c:pt>
                <c:pt idx="18018">
                  <c:v>25.964714444444446</c:v>
                </c:pt>
                <c:pt idx="18019">
                  <c:v>25.965567222222223</c:v>
                </c:pt>
                <c:pt idx="18020">
                  <c:v>25.966413333333335</c:v>
                </c:pt>
                <c:pt idx="18021">
                  <c:v>25.967259166666668</c:v>
                </c:pt>
                <c:pt idx="18022">
                  <c:v>25.968105277777781</c:v>
                </c:pt>
                <c:pt idx="18023">
                  <c:v>25.96895138888889</c:v>
                </c:pt>
                <c:pt idx="18024">
                  <c:v>25.969797222222223</c:v>
                </c:pt>
                <c:pt idx="18025">
                  <c:v>25.970643333333335</c:v>
                </c:pt>
                <c:pt idx="18026">
                  <c:v>25.971489444444444</c:v>
                </c:pt>
                <c:pt idx="18027">
                  <c:v>25.972335277777781</c:v>
                </c:pt>
                <c:pt idx="18028">
                  <c:v>25.973181388888889</c:v>
                </c:pt>
                <c:pt idx="18029">
                  <c:v>25.974027222222226</c:v>
                </c:pt>
                <c:pt idx="18030">
                  <c:v>25.974876388888891</c:v>
                </c:pt>
                <c:pt idx="18031">
                  <c:v>25.975722500000003</c:v>
                </c:pt>
                <c:pt idx="18032">
                  <c:v>25.976576666666666</c:v>
                </c:pt>
                <c:pt idx="18033">
                  <c:v>25.977422777777779</c:v>
                </c:pt>
                <c:pt idx="18034">
                  <c:v>25.978268611111112</c:v>
                </c:pt>
                <c:pt idx="18035">
                  <c:v>25.979115</c:v>
                </c:pt>
                <c:pt idx="18036">
                  <c:v>25.979960833333337</c:v>
                </c:pt>
                <c:pt idx="18037">
                  <c:v>25.980806666666666</c:v>
                </c:pt>
                <c:pt idx="18038">
                  <c:v>25.981652777777779</c:v>
                </c:pt>
                <c:pt idx="18039">
                  <c:v>25.982498888888891</c:v>
                </c:pt>
                <c:pt idx="18040">
                  <c:v>25.983344722222224</c:v>
                </c:pt>
                <c:pt idx="18041">
                  <c:v>25.984190833333336</c:v>
                </c:pt>
                <c:pt idx="18042">
                  <c:v>25.985036944444445</c:v>
                </c:pt>
                <c:pt idx="18043">
                  <c:v>25.985883055555554</c:v>
                </c:pt>
                <c:pt idx="18044">
                  <c:v>25.986728888888891</c:v>
                </c:pt>
                <c:pt idx="18045">
                  <c:v>25.987581666666667</c:v>
                </c:pt>
                <c:pt idx="18046">
                  <c:v>25.9884275</c:v>
                </c:pt>
                <c:pt idx="18047">
                  <c:v>25.989276666666669</c:v>
                </c:pt>
                <c:pt idx="18048">
                  <c:v>25.990122777777778</c:v>
                </c:pt>
                <c:pt idx="18049">
                  <c:v>25.99096888888889</c:v>
                </c:pt>
                <c:pt idx="18050">
                  <c:v>25.991814722222223</c:v>
                </c:pt>
                <c:pt idx="18051">
                  <c:v>25.992660555555556</c:v>
                </c:pt>
                <c:pt idx="18052">
                  <c:v>25.993508333333335</c:v>
                </c:pt>
                <c:pt idx="18053">
                  <c:v>25.994354166666668</c:v>
                </c:pt>
                <c:pt idx="18054">
                  <c:v>25.995200277777776</c:v>
                </c:pt>
                <c:pt idx="18055">
                  <c:v>25.996046388888892</c:v>
                </c:pt>
                <c:pt idx="18056">
                  <c:v>25.996892222222222</c:v>
                </c:pt>
                <c:pt idx="18057">
                  <c:v>25.997738333333334</c:v>
                </c:pt>
                <c:pt idx="18058">
                  <c:v>25.998591111111111</c:v>
                </c:pt>
                <c:pt idx="18059">
                  <c:v>25.999437222222223</c:v>
                </c:pt>
                <c:pt idx="18060">
                  <c:v>26.000283333333336</c:v>
                </c:pt>
                <c:pt idx="18061">
                  <c:v>26.001129166666669</c:v>
                </c:pt>
                <c:pt idx="18062">
                  <c:v>26.001975000000002</c:v>
                </c:pt>
                <c:pt idx="18063">
                  <c:v>26.00282138888889</c:v>
                </c:pt>
                <c:pt idx="18064">
                  <c:v>26.003667222222223</c:v>
                </c:pt>
                <c:pt idx="18065">
                  <c:v>26.004516388888888</c:v>
                </c:pt>
                <c:pt idx="18066">
                  <c:v>26.005362222222224</c:v>
                </c:pt>
                <c:pt idx="18067">
                  <c:v>26.006208611111113</c:v>
                </c:pt>
                <c:pt idx="18068">
                  <c:v>26.007054444444446</c:v>
                </c:pt>
                <c:pt idx="18069">
                  <c:v>26.007900277777779</c:v>
                </c:pt>
                <c:pt idx="18070">
                  <c:v>26.008746388888888</c:v>
                </c:pt>
                <c:pt idx="18071">
                  <c:v>26.009599166666668</c:v>
                </c:pt>
                <c:pt idx="18072">
                  <c:v>26.010445277777777</c:v>
                </c:pt>
                <c:pt idx="18073">
                  <c:v>26.011292777777779</c:v>
                </c:pt>
                <c:pt idx="18074">
                  <c:v>26.012138611111112</c:v>
                </c:pt>
                <c:pt idx="18075">
                  <c:v>26.012984722222221</c:v>
                </c:pt>
                <c:pt idx="18076">
                  <c:v>26.013830833333337</c:v>
                </c:pt>
                <c:pt idx="18077">
                  <c:v>26.014676666666666</c:v>
                </c:pt>
                <c:pt idx="18078">
                  <c:v>26.015522500000003</c:v>
                </c:pt>
                <c:pt idx="18079">
                  <c:v>26.016368888888891</c:v>
                </c:pt>
                <c:pt idx="18080">
                  <c:v>26.017214722222221</c:v>
                </c:pt>
                <c:pt idx="18081">
                  <c:v>26.018060833333337</c:v>
                </c:pt>
                <c:pt idx="18082">
                  <c:v>26.018909722222226</c:v>
                </c:pt>
                <c:pt idx="18083">
                  <c:v>26.019756111111114</c:v>
                </c:pt>
                <c:pt idx="18084">
                  <c:v>26.020608888888891</c:v>
                </c:pt>
                <c:pt idx="18085">
                  <c:v>26.021454722222224</c:v>
                </c:pt>
                <c:pt idx="18086">
                  <c:v>26.022300555555557</c:v>
                </c:pt>
                <c:pt idx="18087">
                  <c:v>26.023146666666669</c:v>
                </c:pt>
                <c:pt idx="18088">
                  <c:v>26.023992777777778</c:v>
                </c:pt>
                <c:pt idx="18089">
                  <c:v>26.024838611111115</c:v>
                </c:pt>
                <c:pt idx="18090">
                  <c:v>26.025684722222223</c:v>
                </c:pt>
                <c:pt idx="18091">
                  <c:v>26.026530555555556</c:v>
                </c:pt>
                <c:pt idx="18092">
                  <c:v>26.027376944444448</c:v>
                </c:pt>
                <c:pt idx="18093">
                  <c:v>26.028224166666668</c:v>
                </c:pt>
                <c:pt idx="18094">
                  <c:v>26.029070000000001</c:v>
                </c:pt>
                <c:pt idx="18095">
                  <c:v>26.029916388888893</c:v>
                </c:pt>
                <c:pt idx="18096">
                  <c:v>26.030762222222222</c:v>
                </c:pt>
                <c:pt idx="18097">
                  <c:v>26.031615000000002</c:v>
                </c:pt>
                <c:pt idx="18098">
                  <c:v>26.032461111111111</c:v>
                </c:pt>
                <c:pt idx="18099">
                  <c:v>26.03331027777778</c:v>
                </c:pt>
                <c:pt idx="18100">
                  <c:v>26.034156388888889</c:v>
                </c:pt>
                <c:pt idx="18101">
                  <c:v>26.035002222222225</c:v>
                </c:pt>
                <c:pt idx="18102">
                  <c:v>26.035848055555554</c:v>
                </c:pt>
                <c:pt idx="18103">
                  <c:v>26.036694444444446</c:v>
                </c:pt>
                <c:pt idx="18104">
                  <c:v>26.037540277777779</c:v>
                </c:pt>
                <c:pt idx="18105">
                  <c:v>26.038386388888888</c:v>
                </c:pt>
                <c:pt idx="18106">
                  <c:v>26.039232500000001</c:v>
                </c:pt>
                <c:pt idx="18107">
                  <c:v>26.040078333333334</c:v>
                </c:pt>
                <c:pt idx="18108">
                  <c:v>26.040924444444446</c:v>
                </c:pt>
                <c:pt idx="18109">
                  <c:v>26.041770277777779</c:v>
                </c:pt>
                <c:pt idx="18110">
                  <c:v>26.042623055555559</c:v>
                </c:pt>
                <c:pt idx="18111">
                  <c:v>26.043469166666668</c:v>
                </c:pt>
                <c:pt idx="18112">
                  <c:v>26.044315277777777</c:v>
                </c:pt>
                <c:pt idx="18113">
                  <c:v>26.045161111111113</c:v>
                </c:pt>
                <c:pt idx="18114">
                  <c:v>26.046008888888892</c:v>
                </c:pt>
                <c:pt idx="18115">
                  <c:v>26.046854722222221</c:v>
                </c:pt>
                <c:pt idx="18116">
                  <c:v>26.047700555555558</c:v>
                </c:pt>
                <c:pt idx="18117">
                  <c:v>26.048549722222223</c:v>
                </c:pt>
                <c:pt idx="18118">
                  <c:v>26.049395833333335</c:v>
                </c:pt>
                <c:pt idx="18119">
                  <c:v>26.050241944444444</c:v>
                </c:pt>
                <c:pt idx="18120">
                  <c:v>26.051087777777781</c:v>
                </c:pt>
                <c:pt idx="18121">
                  <c:v>26.051934166666669</c:v>
                </c:pt>
                <c:pt idx="18122">
                  <c:v>26.052780000000002</c:v>
                </c:pt>
                <c:pt idx="18123">
                  <c:v>26.053632777777779</c:v>
                </c:pt>
                <c:pt idx="18124">
                  <c:v>26.054478611111112</c:v>
                </c:pt>
                <c:pt idx="18125">
                  <c:v>26.055324722222224</c:v>
                </c:pt>
                <c:pt idx="18126">
                  <c:v>26.056170555555557</c:v>
                </c:pt>
                <c:pt idx="18127">
                  <c:v>26.057016666666669</c:v>
                </c:pt>
                <c:pt idx="18128">
                  <c:v>26.057862777777778</c:v>
                </c:pt>
                <c:pt idx="18129">
                  <c:v>26.058708611111115</c:v>
                </c:pt>
                <c:pt idx="18130">
                  <c:v>26.059554722222224</c:v>
                </c:pt>
                <c:pt idx="18131">
                  <c:v>26.060400833333333</c:v>
                </c:pt>
                <c:pt idx="18132">
                  <c:v>26.061246666666669</c:v>
                </c:pt>
                <c:pt idx="18133">
                  <c:v>26.062092777777778</c:v>
                </c:pt>
                <c:pt idx="18134">
                  <c:v>26.062943611111113</c:v>
                </c:pt>
                <c:pt idx="18135">
                  <c:v>26.063789444444446</c:v>
                </c:pt>
                <c:pt idx="18136">
                  <c:v>26.064642222222226</c:v>
                </c:pt>
                <c:pt idx="18137">
                  <c:v>26.065488055555555</c:v>
                </c:pt>
                <c:pt idx="18138">
                  <c:v>26.066334166666667</c:v>
                </c:pt>
                <c:pt idx="18139">
                  <c:v>26.06718027777778</c:v>
                </c:pt>
                <c:pt idx="18140">
                  <c:v>26.068026111111113</c:v>
                </c:pt>
                <c:pt idx="18141">
                  <c:v>26.068872222222225</c:v>
                </c:pt>
                <c:pt idx="18142">
                  <c:v>26.069718333333334</c:v>
                </c:pt>
                <c:pt idx="18143">
                  <c:v>26.070564444444443</c:v>
                </c:pt>
                <c:pt idx="18144">
                  <c:v>26.07141027777778</c:v>
                </c:pt>
                <c:pt idx="18145">
                  <c:v>26.072256111111113</c:v>
                </c:pt>
                <c:pt idx="18146">
                  <c:v>26.073102500000001</c:v>
                </c:pt>
                <c:pt idx="18147">
                  <c:v>26.073948333333334</c:v>
                </c:pt>
                <c:pt idx="18148">
                  <c:v>26.07479416666667</c:v>
                </c:pt>
                <c:pt idx="18149">
                  <c:v>26.075646944444443</c:v>
                </c:pt>
                <c:pt idx="18150">
                  <c:v>26.076493055555556</c:v>
                </c:pt>
                <c:pt idx="18151">
                  <c:v>26.077339166666668</c:v>
                </c:pt>
                <c:pt idx="18152">
                  <c:v>26.078188333333337</c:v>
                </c:pt>
                <c:pt idx="18153">
                  <c:v>26.079034166666666</c:v>
                </c:pt>
                <c:pt idx="18154">
                  <c:v>26.079880277777779</c:v>
                </c:pt>
                <c:pt idx="18155">
                  <c:v>26.080727777777781</c:v>
                </c:pt>
                <c:pt idx="18156">
                  <c:v>26.081573611111111</c:v>
                </c:pt>
                <c:pt idx="18157">
                  <c:v>26.082419999999999</c:v>
                </c:pt>
                <c:pt idx="18158">
                  <c:v>26.083265833333336</c:v>
                </c:pt>
                <c:pt idx="18159">
                  <c:v>26.084111944444444</c:v>
                </c:pt>
                <c:pt idx="18160">
                  <c:v>26.084957777777781</c:v>
                </c:pt>
                <c:pt idx="18161">
                  <c:v>26.08580388888889</c:v>
                </c:pt>
                <c:pt idx="18162">
                  <c:v>26.08665666666667</c:v>
                </c:pt>
                <c:pt idx="18163">
                  <c:v>26.087502777777779</c:v>
                </c:pt>
                <c:pt idx="18164">
                  <c:v>26.088348611111112</c:v>
                </c:pt>
                <c:pt idx="18165">
                  <c:v>26.089194444444445</c:v>
                </c:pt>
                <c:pt idx="18166">
                  <c:v>26.090040833333333</c:v>
                </c:pt>
                <c:pt idx="18167">
                  <c:v>26.09088666666667</c:v>
                </c:pt>
                <c:pt idx="18168">
                  <c:v>26.091732777777779</c:v>
                </c:pt>
                <c:pt idx="18169">
                  <c:v>26.092581666666668</c:v>
                </c:pt>
                <c:pt idx="18170">
                  <c:v>26.093428055555556</c:v>
                </c:pt>
                <c:pt idx="18171">
                  <c:v>26.094273888888893</c:v>
                </c:pt>
                <c:pt idx="18172">
                  <c:v>26.095119722222222</c:v>
                </c:pt>
                <c:pt idx="18173">
                  <c:v>26.095965833333334</c:v>
                </c:pt>
                <c:pt idx="18174">
                  <c:v>26.096811944444447</c:v>
                </c:pt>
                <c:pt idx="18175">
                  <c:v>26.097678333333334</c:v>
                </c:pt>
                <c:pt idx="18176">
                  <c:v>26.098524722222223</c:v>
                </c:pt>
                <c:pt idx="18177">
                  <c:v>26.099370555555559</c:v>
                </c:pt>
                <c:pt idx="18178">
                  <c:v>26.100216388888889</c:v>
                </c:pt>
                <c:pt idx="18179">
                  <c:v>26.101062777777777</c:v>
                </c:pt>
                <c:pt idx="18180">
                  <c:v>26.101908611111114</c:v>
                </c:pt>
                <c:pt idx="18181">
                  <c:v>26.102754722222222</c:v>
                </c:pt>
                <c:pt idx="18182">
                  <c:v>26.103600555555559</c:v>
                </c:pt>
                <c:pt idx="18183">
                  <c:v>26.104446666666668</c:v>
                </c:pt>
                <c:pt idx="18184">
                  <c:v>26.105292777777777</c:v>
                </c:pt>
                <c:pt idx="18185">
                  <c:v>26.106138611111113</c:v>
                </c:pt>
                <c:pt idx="18186">
                  <c:v>26.106984722222222</c:v>
                </c:pt>
                <c:pt idx="18187">
                  <c:v>26.107833888888891</c:v>
                </c:pt>
                <c:pt idx="18188">
                  <c:v>26.108686388888891</c:v>
                </c:pt>
                <c:pt idx="18189">
                  <c:v>26.10953277777778</c:v>
                </c:pt>
                <c:pt idx="18190">
                  <c:v>26.110378611111113</c:v>
                </c:pt>
                <c:pt idx="18191">
                  <c:v>26.111224444444446</c:v>
                </c:pt>
                <c:pt idx="18192">
                  <c:v>26.112070833333334</c:v>
                </c:pt>
                <c:pt idx="18193">
                  <c:v>26.112916666666667</c:v>
                </c:pt>
                <c:pt idx="18194">
                  <c:v>26.1137625</c:v>
                </c:pt>
                <c:pt idx="18195">
                  <c:v>26.114608611111112</c:v>
                </c:pt>
                <c:pt idx="18196">
                  <c:v>26.115456111111111</c:v>
                </c:pt>
                <c:pt idx="18197">
                  <c:v>26.116302222222224</c:v>
                </c:pt>
                <c:pt idx="18198">
                  <c:v>26.117148055555557</c:v>
                </c:pt>
                <c:pt idx="18199">
                  <c:v>26.117994166666669</c:v>
                </c:pt>
                <c:pt idx="18200">
                  <c:v>26.118840277777778</c:v>
                </c:pt>
                <c:pt idx="18201">
                  <c:v>26.119693055555558</c:v>
                </c:pt>
                <c:pt idx="18202">
                  <c:v>26.120538888888888</c:v>
                </c:pt>
                <c:pt idx="18203">
                  <c:v>26.121385000000004</c:v>
                </c:pt>
                <c:pt idx="18204">
                  <c:v>26.122233888888889</c:v>
                </c:pt>
                <c:pt idx="18205">
                  <c:v>26.123080277777781</c:v>
                </c:pt>
                <c:pt idx="18206">
                  <c:v>26.123926111111111</c:v>
                </c:pt>
                <c:pt idx="18207">
                  <c:v>26.124771944444447</c:v>
                </c:pt>
                <c:pt idx="18208">
                  <c:v>26.125618333333335</c:v>
                </c:pt>
                <c:pt idx="18209">
                  <c:v>26.126464166666668</c:v>
                </c:pt>
                <c:pt idx="18210">
                  <c:v>26.127310000000001</c:v>
                </c:pt>
                <c:pt idx="18211">
                  <c:v>26.12815611111111</c:v>
                </c:pt>
                <c:pt idx="18212">
                  <c:v>26.129002222222223</c:v>
                </c:pt>
                <c:pt idx="18213">
                  <c:v>26.129848333333335</c:v>
                </c:pt>
                <c:pt idx="18214">
                  <c:v>26.130701111111112</c:v>
                </c:pt>
                <c:pt idx="18215">
                  <c:v>26.131546944444445</c:v>
                </c:pt>
                <c:pt idx="18216">
                  <c:v>26.132394444444444</c:v>
                </c:pt>
                <c:pt idx="18217">
                  <c:v>26.133240555555556</c:v>
                </c:pt>
                <c:pt idx="18218">
                  <c:v>26.134086388888889</c:v>
                </c:pt>
                <c:pt idx="18219">
                  <c:v>26.134932777777777</c:v>
                </c:pt>
                <c:pt idx="18220">
                  <c:v>26.135778611111114</c:v>
                </c:pt>
                <c:pt idx="18221">
                  <c:v>26.136627777777779</c:v>
                </c:pt>
                <c:pt idx="18222">
                  <c:v>26.137473611111112</c:v>
                </c:pt>
                <c:pt idx="18223">
                  <c:v>26.138319444444445</c:v>
                </c:pt>
                <c:pt idx="18224">
                  <c:v>26.139165833333337</c:v>
                </c:pt>
                <c:pt idx="18225">
                  <c:v>26.140011666666666</c:v>
                </c:pt>
                <c:pt idx="18226">
                  <c:v>26.140857777777779</c:v>
                </c:pt>
                <c:pt idx="18227">
                  <c:v>26.141710555555555</c:v>
                </c:pt>
                <c:pt idx="18228">
                  <c:v>26.142556388888892</c:v>
                </c:pt>
                <c:pt idx="18229">
                  <c:v>26.143402500000001</c:v>
                </c:pt>
                <c:pt idx="18230">
                  <c:v>26.144248611111113</c:v>
                </c:pt>
                <c:pt idx="18231">
                  <c:v>26.145094444444446</c:v>
                </c:pt>
                <c:pt idx="18232">
                  <c:v>26.145940555555555</c:v>
                </c:pt>
                <c:pt idx="18233">
                  <c:v>26.146786666666667</c:v>
                </c:pt>
                <c:pt idx="18234">
                  <c:v>26.1476325</c:v>
                </c:pt>
                <c:pt idx="18235">
                  <c:v>26.148478611111113</c:v>
                </c:pt>
                <c:pt idx="18236">
                  <c:v>26.149324722222225</c:v>
                </c:pt>
                <c:pt idx="18237">
                  <c:v>26.150171944444445</c:v>
                </c:pt>
                <c:pt idx="18238">
                  <c:v>26.151018333333333</c:v>
                </c:pt>
                <c:pt idx="18239">
                  <c:v>26.151867500000002</c:v>
                </c:pt>
                <c:pt idx="18240">
                  <c:v>26.152720000000002</c:v>
                </c:pt>
                <c:pt idx="18241">
                  <c:v>26.153566111111111</c:v>
                </c:pt>
                <c:pt idx="18242">
                  <c:v>26.154411944444448</c:v>
                </c:pt>
                <c:pt idx="18243">
                  <c:v>26.155258055555556</c:v>
                </c:pt>
                <c:pt idx="18244">
                  <c:v>26.156103888888889</c:v>
                </c:pt>
                <c:pt idx="18245">
                  <c:v>26.156950000000002</c:v>
                </c:pt>
                <c:pt idx="18246">
                  <c:v>26.157796111111111</c:v>
                </c:pt>
                <c:pt idx="18247">
                  <c:v>26.158641944444447</c:v>
                </c:pt>
                <c:pt idx="18248">
                  <c:v>26.159487777777777</c:v>
                </c:pt>
                <c:pt idx="18249">
                  <c:v>26.160334166666669</c:v>
                </c:pt>
                <c:pt idx="18250">
                  <c:v>26.161180000000002</c:v>
                </c:pt>
                <c:pt idx="18251">
                  <c:v>26.162026111111111</c:v>
                </c:pt>
                <c:pt idx="18252">
                  <c:v>26.162872222222223</c:v>
                </c:pt>
                <c:pt idx="18253">
                  <c:v>26.163724722222224</c:v>
                </c:pt>
                <c:pt idx="18254">
                  <c:v>26.164570833333336</c:v>
                </c:pt>
                <c:pt idx="18255">
                  <c:v>26.165416944444445</c:v>
                </c:pt>
                <c:pt idx="18256">
                  <c:v>26.166265833333334</c:v>
                </c:pt>
                <c:pt idx="18257">
                  <c:v>26.167113611111112</c:v>
                </c:pt>
                <c:pt idx="18258">
                  <c:v>26.167959444444445</c:v>
                </c:pt>
                <c:pt idx="18259">
                  <c:v>26.168805555555558</c:v>
                </c:pt>
                <c:pt idx="18260">
                  <c:v>26.169651388888891</c:v>
                </c:pt>
                <c:pt idx="18261">
                  <c:v>26.170497500000003</c:v>
                </c:pt>
                <c:pt idx="18262">
                  <c:v>26.171343611111112</c:v>
                </c:pt>
                <c:pt idx="18263">
                  <c:v>26.172189444444445</c:v>
                </c:pt>
                <c:pt idx="18264">
                  <c:v>26.173035833333337</c:v>
                </c:pt>
                <c:pt idx="18265">
                  <c:v>26.173881666666666</c:v>
                </c:pt>
                <c:pt idx="18266">
                  <c:v>26.174734444444447</c:v>
                </c:pt>
                <c:pt idx="18267">
                  <c:v>26.17558027777778</c:v>
                </c:pt>
                <c:pt idx="18268">
                  <c:v>26.176426388888892</c:v>
                </c:pt>
                <c:pt idx="18269">
                  <c:v>26.177272500000001</c:v>
                </c:pt>
                <c:pt idx="18270">
                  <c:v>26.178118333333334</c:v>
                </c:pt>
                <c:pt idx="18271">
                  <c:v>26.178964444444446</c:v>
                </c:pt>
                <c:pt idx="18272">
                  <c:v>26.179810555555555</c:v>
                </c:pt>
                <c:pt idx="18273">
                  <c:v>26.180656666666668</c:v>
                </c:pt>
                <c:pt idx="18274">
                  <c:v>26.181505555555557</c:v>
                </c:pt>
                <c:pt idx="18275">
                  <c:v>26.182351666666669</c:v>
                </c:pt>
                <c:pt idx="18276">
                  <c:v>26.183197777777778</c:v>
                </c:pt>
                <c:pt idx="18277">
                  <c:v>26.184043611111115</c:v>
                </c:pt>
                <c:pt idx="18278">
                  <c:v>26.184891388888889</c:v>
                </c:pt>
                <c:pt idx="18279">
                  <c:v>26.18574388888889</c:v>
                </c:pt>
                <c:pt idx="18280">
                  <c:v>26.186590000000002</c:v>
                </c:pt>
                <c:pt idx="18281">
                  <c:v>26.187436111111111</c:v>
                </c:pt>
                <c:pt idx="18282">
                  <c:v>26.188281944444448</c:v>
                </c:pt>
                <c:pt idx="18283">
                  <c:v>26.189127777777777</c:v>
                </c:pt>
                <c:pt idx="18284">
                  <c:v>26.189974166666666</c:v>
                </c:pt>
                <c:pt idx="18285">
                  <c:v>26.190820000000002</c:v>
                </c:pt>
                <c:pt idx="18286">
                  <c:v>26.191666111111111</c:v>
                </c:pt>
                <c:pt idx="18287">
                  <c:v>26.192511944444448</c:v>
                </c:pt>
                <c:pt idx="18288">
                  <c:v>26.193358055555557</c:v>
                </c:pt>
                <c:pt idx="18289">
                  <c:v>26.194204166666665</c:v>
                </c:pt>
                <c:pt idx="18290">
                  <c:v>26.195050000000002</c:v>
                </c:pt>
                <c:pt idx="18291">
                  <c:v>26.195899166666667</c:v>
                </c:pt>
                <c:pt idx="18292">
                  <c:v>26.196751944444443</c:v>
                </c:pt>
                <c:pt idx="18293">
                  <c:v>26.197598055555556</c:v>
                </c:pt>
                <c:pt idx="18294">
                  <c:v>26.198443888888889</c:v>
                </c:pt>
                <c:pt idx="18295">
                  <c:v>26.199290000000001</c:v>
                </c:pt>
                <c:pt idx="18296">
                  <c:v>26.200135833333334</c:v>
                </c:pt>
                <c:pt idx="18297">
                  <c:v>26.200982222222223</c:v>
                </c:pt>
                <c:pt idx="18298">
                  <c:v>26.201829444444446</c:v>
                </c:pt>
                <c:pt idx="18299">
                  <c:v>26.202675277777779</c:v>
                </c:pt>
                <c:pt idx="18300">
                  <c:v>26.203521666666667</c:v>
                </c:pt>
                <c:pt idx="18301">
                  <c:v>26.204367500000004</c:v>
                </c:pt>
                <c:pt idx="18302">
                  <c:v>26.205213611111112</c:v>
                </c:pt>
                <c:pt idx="18303">
                  <c:v>26.206059722222221</c:v>
                </c:pt>
                <c:pt idx="18304">
                  <c:v>26.206905555555558</c:v>
                </c:pt>
                <c:pt idx="18305">
                  <c:v>26.207758333333334</c:v>
                </c:pt>
                <c:pt idx="18306">
                  <c:v>26.208604444444447</c:v>
                </c:pt>
                <c:pt idx="18307">
                  <c:v>26.20945027777778</c:v>
                </c:pt>
                <c:pt idx="18308">
                  <c:v>26.210299444444445</c:v>
                </c:pt>
                <c:pt idx="18309">
                  <c:v>26.211145555555557</c:v>
                </c:pt>
                <c:pt idx="18310">
                  <c:v>26.21199138888889</c:v>
                </c:pt>
                <c:pt idx="18311">
                  <c:v>26.212837499999999</c:v>
                </c:pt>
                <c:pt idx="18312">
                  <c:v>26.213683611111112</c:v>
                </c:pt>
                <c:pt idx="18313">
                  <c:v>26.214529722222224</c:v>
                </c:pt>
                <c:pt idx="18314">
                  <c:v>26.215375555555557</c:v>
                </c:pt>
                <c:pt idx="18315">
                  <c:v>26.21622138888889</c:v>
                </c:pt>
                <c:pt idx="18316">
                  <c:v>26.217067777777778</c:v>
                </c:pt>
                <c:pt idx="18317">
                  <c:v>26.217913611111115</c:v>
                </c:pt>
                <c:pt idx="18318">
                  <c:v>26.218766388888888</c:v>
                </c:pt>
                <c:pt idx="18319">
                  <c:v>26.219617500000002</c:v>
                </c:pt>
                <c:pt idx="18320">
                  <c:v>26.220463333333335</c:v>
                </c:pt>
                <c:pt idx="18321">
                  <c:v>26.221309722222223</c:v>
                </c:pt>
                <c:pt idx="18322">
                  <c:v>26.222155555555556</c:v>
                </c:pt>
                <c:pt idx="18323">
                  <c:v>26.223001388888889</c:v>
                </c:pt>
                <c:pt idx="18324">
                  <c:v>26.223847500000002</c:v>
                </c:pt>
                <c:pt idx="18325">
                  <c:v>26.224693611111114</c:v>
                </c:pt>
                <c:pt idx="18326">
                  <c:v>26.225546944444446</c:v>
                </c:pt>
                <c:pt idx="18327">
                  <c:v>26.226393055555555</c:v>
                </c:pt>
                <c:pt idx="18328">
                  <c:v>26.227239166666667</c:v>
                </c:pt>
                <c:pt idx="18329">
                  <c:v>26.228085</c:v>
                </c:pt>
                <c:pt idx="18330">
                  <c:v>26.228931111111113</c:v>
                </c:pt>
                <c:pt idx="18331">
                  <c:v>26.229783888888889</c:v>
                </c:pt>
                <c:pt idx="18332">
                  <c:v>26.230629722222226</c:v>
                </c:pt>
                <c:pt idx="18333">
                  <c:v>26.231475833333334</c:v>
                </c:pt>
                <c:pt idx="18334">
                  <c:v>26.232321944444443</c:v>
                </c:pt>
                <c:pt idx="18335">
                  <c:v>26.23316777777778</c:v>
                </c:pt>
                <c:pt idx="18336">
                  <c:v>26.234013888888889</c:v>
                </c:pt>
                <c:pt idx="18337">
                  <c:v>26.234860000000001</c:v>
                </c:pt>
                <c:pt idx="18338">
                  <c:v>26.235705833333334</c:v>
                </c:pt>
                <c:pt idx="18339">
                  <c:v>26.236555833333334</c:v>
                </c:pt>
                <c:pt idx="18340">
                  <c:v>26.237401666666667</c:v>
                </c:pt>
                <c:pt idx="18341">
                  <c:v>26.238247777777779</c:v>
                </c:pt>
                <c:pt idx="18342">
                  <c:v>26.239093888888888</c:v>
                </c:pt>
                <c:pt idx="18343">
                  <c:v>26.239940000000001</c:v>
                </c:pt>
                <c:pt idx="18344">
                  <c:v>26.240795833333337</c:v>
                </c:pt>
                <c:pt idx="18345">
                  <c:v>26.241641666666666</c:v>
                </c:pt>
                <c:pt idx="18346">
                  <c:v>26.242487777777779</c:v>
                </c:pt>
                <c:pt idx="18347">
                  <c:v>26.243333888888891</c:v>
                </c:pt>
                <c:pt idx="18348">
                  <c:v>26.244179722222224</c:v>
                </c:pt>
                <c:pt idx="18349">
                  <c:v>26.245025833333337</c:v>
                </c:pt>
                <c:pt idx="18350">
                  <c:v>26.245871944444445</c:v>
                </c:pt>
                <c:pt idx="18351">
                  <c:v>26.246718055555554</c:v>
                </c:pt>
                <c:pt idx="18352">
                  <c:v>26.247563888888891</c:v>
                </c:pt>
                <c:pt idx="18353">
                  <c:v>26.248409722222224</c:v>
                </c:pt>
                <c:pt idx="18354">
                  <c:v>26.249256111111112</c:v>
                </c:pt>
                <c:pt idx="18355">
                  <c:v>26.250101944444445</c:v>
                </c:pt>
                <c:pt idx="18356">
                  <c:v>26.250947777777778</c:v>
                </c:pt>
                <c:pt idx="18357">
                  <c:v>26.251800555555555</c:v>
                </c:pt>
                <c:pt idx="18358">
                  <c:v>26.252646666666667</c:v>
                </c:pt>
                <c:pt idx="18359">
                  <c:v>26.25349277777778</c:v>
                </c:pt>
                <c:pt idx="18360">
                  <c:v>26.254340277777779</c:v>
                </c:pt>
                <c:pt idx="18361">
                  <c:v>26.255189166666668</c:v>
                </c:pt>
                <c:pt idx="18362">
                  <c:v>26.256035277777777</c:v>
                </c:pt>
                <c:pt idx="18363">
                  <c:v>26.256881388888893</c:v>
                </c:pt>
                <c:pt idx="18364">
                  <c:v>26.257727222222222</c:v>
                </c:pt>
                <c:pt idx="18365">
                  <c:v>26.258573333333334</c:v>
                </c:pt>
                <c:pt idx="18366">
                  <c:v>26.259419444444447</c:v>
                </c:pt>
                <c:pt idx="18367">
                  <c:v>26.260265555555556</c:v>
                </c:pt>
                <c:pt idx="18368">
                  <c:v>26.261111388888892</c:v>
                </c:pt>
                <c:pt idx="18369">
                  <c:v>26.261957222222222</c:v>
                </c:pt>
                <c:pt idx="18370">
                  <c:v>26.262810000000002</c:v>
                </c:pt>
                <c:pt idx="18371">
                  <c:v>26.263656111111111</c:v>
                </c:pt>
                <c:pt idx="18372">
                  <c:v>26.264502222222223</c:v>
                </c:pt>
                <c:pt idx="18373">
                  <c:v>26.265348055555556</c:v>
                </c:pt>
                <c:pt idx="18374">
                  <c:v>26.266194166666669</c:v>
                </c:pt>
                <c:pt idx="18375">
                  <c:v>26.267040277777781</c:v>
                </c:pt>
                <c:pt idx="18376">
                  <c:v>26.26788638888889</c:v>
                </c:pt>
                <c:pt idx="18377">
                  <c:v>26.268732222222223</c:v>
                </c:pt>
                <c:pt idx="18378">
                  <c:v>26.269578055555556</c:v>
                </c:pt>
                <c:pt idx="18379">
                  <c:v>26.270427222222224</c:v>
                </c:pt>
                <c:pt idx="18380">
                  <c:v>26.271275000000003</c:v>
                </c:pt>
                <c:pt idx="18381">
                  <c:v>26.272120833333332</c:v>
                </c:pt>
                <c:pt idx="18382">
                  <c:v>26.272966666666669</c:v>
                </c:pt>
                <c:pt idx="18383">
                  <c:v>26.273819444444445</c:v>
                </c:pt>
                <c:pt idx="18384">
                  <c:v>26.274665833333337</c:v>
                </c:pt>
                <c:pt idx="18385">
                  <c:v>26.275511666666667</c:v>
                </c:pt>
                <c:pt idx="18386">
                  <c:v>26.276357500000003</c:v>
                </c:pt>
                <c:pt idx="18387">
                  <c:v>26.277203611111112</c:v>
                </c:pt>
                <c:pt idx="18388">
                  <c:v>26.278049722222221</c:v>
                </c:pt>
                <c:pt idx="18389">
                  <c:v>26.278895833333337</c:v>
                </c:pt>
                <c:pt idx="18390">
                  <c:v>26.279741666666666</c:v>
                </c:pt>
                <c:pt idx="18391">
                  <c:v>26.280587777777779</c:v>
                </c:pt>
                <c:pt idx="18392">
                  <c:v>26.281433888888891</c:v>
                </c:pt>
                <c:pt idx="18393">
                  <c:v>26.282279722222224</c:v>
                </c:pt>
                <c:pt idx="18394">
                  <c:v>26.283125555555557</c:v>
                </c:pt>
                <c:pt idx="18395">
                  <c:v>26.283971944444446</c:v>
                </c:pt>
                <c:pt idx="18396">
                  <c:v>26.284827499999999</c:v>
                </c:pt>
                <c:pt idx="18397">
                  <c:v>26.285673611111115</c:v>
                </c:pt>
                <c:pt idx="18398">
                  <c:v>26.286519722222224</c:v>
                </c:pt>
                <c:pt idx="18399">
                  <c:v>26.287365555555557</c:v>
                </c:pt>
                <c:pt idx="18400">
                  <c:v>26.288211944444445</c:v>
                </c:pt>
                <c:pt idx="18401">
                  <c:v>26.289059166666668</c:v>
                </c:pt>
                <c:pt idx="18402">
                  <c:v>26.289905000000001</c:v>
                </c:pt>
                <c:pt idx="18403">
                  <c:v>26.290751388888889</c:v>
                </c:pt>
                <c:pt idx="18404">
                  <c:v>26.291597222222222</c:v>
                </c:pt>
                <c:pt idx="18405">
                  <c:v>26.292443333333335</c:v>
                </c:pt>
                <c:pt idx="18406">
                  <c:v>26.293289166666668</c:v>
                </c:pt>
                <c:pt idx="18407">
                  <c:v>26.294135277777777</c:v>
                </c:pt>
                <c:pt idx="18408">
                  <c:v>26.294981388888893</c:v>
                </c:pt>
                <c:pt idx="18409">
                  <c:v>26.295834166666666</c:v>
                </c:pt>
                <c:pt idx="18410">
                  <c:v>26.296680000000002</c:v>
                </c:pt>
                <c:pt idx="18411">
                  <c:v>26.297525833333335</c:v>
                </c:pt>
                <c:pt idx="18412">
                  <c:v>26.298372222222223</c:v>
                </c:pt>
                <c:pt idx="18413">
                  <c:v>26.299221111111112</c:v>
                </c:pt>
                <c:pt idx="18414">
                  <c:v>26.300067222222225</c:v>
                </c:pt>
                <c:pt idx="18415">
                  <c:v>26.300913055555554</c:v>
                </c:pt>
                <c:pt idx="18416">
                  <c:v>26.301759444444446</c:v>
                </c:pt>
                <c:pt idx="18417">
                  <c:v>26.302605277777779</c:v>
                </c:pt>
                <c:pt idx="18418">
                  <c:v>26.303451111111112</c:v>
                </c:pt>
                <c:pt idx="18419">
                  <c:v>26.304297222222225</c:v>
                </c:pt>
                <c:pt idx="18420">
                  <c:v>26.305143333333334</c:v>
                </c:pt>
                <c:pt idx="18421">
                  <c:v>26.305990833333333</c:v>
                </c:pt>
                <c:pt idx="18422">
                  <c:v>26.306843611111113</c:v>
                </c:pt>
                <c:pt idx="18423">
                  <c:v>26.307689444444446</c:v>
                </c:pt>
                <c:pt idx="18424">
                  <c:v>26.308535555555558</c:v>
                </c:pt>
                <c:pt idx="18425">
                  <c:v>26.309381666666667</c:v>
                </c:pt>
                <c:pt idx="18426">
                  <c:v>26.310227500000003</c:v>
                </c:pt>
                <c:pt idx="18427">
                  <c:v>26.311073611111112</c:v>
                </c:pt>
                <c:pt idx="18428">
                  <c:v>26.311919722222221</c:v>
                </c:pt>
                <c:pt idx="18429">
                  <c:v>26.312765555555558</c:v>
                </c:pt>
                <c:pt idx="18430">
                  <c:v>26.313611666666667</c:v>
                </c:pt>
                <c:pt idx="18431">
                  <c:v>26.314460555555556</c:v>
                </c:pt>
                <c:pt idx="18432">
                  <c:v>26.315306944444444</c:v>
                </c:pt>
                <c:pt idx="18433">
                  <c:v>26.316152777777781</c:v>
                </c:pt>
                <c:pt idx="18434">
                  <c:v>26.31699861111111</c:v>
                </c:pt>
                <c:pt idx="18435">
                  <c:v>26.31785138888889</c:v>
                </c:pt>
                <c:pt idx="18436">
                  <c:v>26.318697499999999</c:v>
                </c:pt>
                <c:pt idx="18437">
                  <c:v>26.319543611111111</c:v>
                </c:pt>
                <c:pt idx="18438">
                  <c:v>26.320389722222224</c:v>
                </c:pt>
                <c:pt idx="18439">
                  <c:v>26.321235555555557</c:v>
                </c:pt>
                <c:pt idx="18440">
                  <c:v>26.322081666666669</c:v>
                </c:pt>
                <c:pt idx="18441">
                  <c:v>26.322927777777778</c:v>
                </c:pt>
                <c:pt idx="18442">
                  <c:v>26.323775000000001</c:v>
                </c:pt>
                <c:pt idx="18443">
                  <c:v>26.32462138888889</c:v>
                </c:pt>
                <c:pt idx="18444">
                  <c:v>26.325467222222223</c:v>
                </c:pt>
                <c:pt idx="18445">
                  <c:v>26.326313055555559</c:v>
                </c:pt>
                <c:pt idx="18446">
                  <c:v>26.327159444444447</c:v>
                </c:pt>
                <c:pt idx="18447">
                  <c:v>26.328005277777777</c:v>
                </c:pt>
                <c:pt idx="18448">
                  <c:v>26.328861111111113</c:v>
                </c:pt>
                <c:pt idx="18449">
                  <c:v>26.329707222222225</c:v>
                </c:pt>
                <c:pt idx="18450">
                  <c:v>26.330553055555555</c:v>
                </c:pt>
                <c:pt idx="18451">
                  <c:v>26.331398888888891</c:v>
                </c:pt>
                <c:pt idx="18452">
                  <c:v>26.33224527777778</c:v>
                </c:pt>
                <c:pt idx="18453">
                  <c:v>26.333091111111113</c:v>
                </c:pt>
                <c:pt idx="18454">
                  <c:v>26.333937222222225</c:v>
                </c:pt>
                <c:pt idx="18455">
                  <c:v>26.334783055555555</c:v>
                </c:pt>
                <c:pt idx="18456">
                  <c:v>26.335629166666667</c:v>
                </c:pt>
                <c:pt idx="18457">
                  <c:v>26.33647527777778</c:v>
                </c:pt>
                <c:pt idx="18458">
                  <c:v>26.337321111111113</c:v>
                </c:pt>
                <c:pt idx="18459">
                  <c:v>26.338167222222225</c:v>
                </c:pt>
                <c:pt idx="18460">
                  <c:v>26.339013333333334</c:v>
                </c:pt>
                <c:pt idx="18461">
                  <c:v>26.339866111111114</c:v>
                </c:pt>
                <c:pt idx="18462">
                  <c:v>26.340713333333333</c:v>
                </c:pt>
                <c:pt idx="18463">
                  <c:v>26.341559444444446</c:v>
                </c:pt>
                <c:pt idx="18464">
                  <c:v>26.342405555555558</c:v>
                </c:pt>
                <c:pt idx="18465">
                  <c:v>26.343254722222223</c:v>
                </c:pt>
                <c:pt idx="18466">
                  <c:v>26.344100555555556</c:v>
                </c:pt>
                <c:pt idx="18467">
                  <c:v>26.344946666666665</c:v>
                </c:pt>
                <c:pt idx="18468">
                  <c:v>26.345792777777781</c:v>
                </c:pt>
                <c:pt idx="18469">
                  <c:v>26.346638611111111</c:v>
                </c:pt>
                <c:pt idx="18470">
                  <c:v>26.347484722222223</c:v>
                </c:pt>
                <c:pt idx="18471">
                  <c:v>26.348330833333335</c:v>
                </c:pt>
                <c:pt idx="18472">
                  <c:v>26.349176666666668</c:v>
                </c:pt>
                <c:pt idx="18473">
                  <c:v>26.350022777777781</c:v>
                </c:pt>
                <c:pt idx="18474">
                  <c:v>26.350875555555557</c:v>
                </c:pt>
                <c:pt idx="18475">
                  <c:v>26.35172138888889</c:v>
                </c:pt>
                <c:pt idx="18476">
                  <c:v>26.352567777777779</c:v>
                </c:pt>
                <c:pt idx="18477">
                  <c:v>26.353413611111112</c:v>
                </c:pt>
                <c:pt idx="18478">
                  <c:v>26.354259444444445</c:v>
                </c:pt>
                <c:pt idx="18479">
                  <c:v>26.355105555555557</c:v>
                </c:pt>
                <c:pt idx="18480">
                  <c:v>26.35595166666667</c:v>
                </c:pt>
                <c:pt idx="18481">
                  <c:v>26.356797499999999</c:v>
                </c:pt>
                <c:pt idx="18482">
                  <c:v>26.357643611111111</c:v>
                </c:pt>
                <c:pt idx="18483">
                  <c:v>26.358494444444446</c:v>
                </c:pt>
                <c:pt idx="18484">
                  <c:v>26.359340277777779</c:v>
                </c:pt>
                <c:pt idx="18485">
                  <c:v>26.360186111111112</c:v>
                </c:pt>
                <c:pt idx="18486">
                  <c:v>26.361032222222221</c:v>
                </c:pt>
                <c:pt idx="18487">
                  <c:v>26.361889444444444</c:v>
                </c:pt>
                <c:pt idx="18488">
                  <c:v>26.36273527777778</c:v>
                </c:pt>
                <c:pt idx="18489">
                  <c:v>26.363581388888889</c:v>
                </c:pt>
                <c:pt idx="18490">
                  <c:v>26.364427500000001</c:v>
                </c:pt>
                <c:pt idx="18491">
                  <c:v>26.365273611111114</c:v>
                </c:pt>
                <c:pt idx="18492">
                  <c:v>26.366119444444443</c:v>
                </c:pt>
                <c:pt idx="18493">
                  <c:v>26.36696527777778</c:v>
                </c:pt>
                <c:pt idx="18494">
                  <c:v>26.367811666666668</c:v>
                </c:pt>
                <c:pt idx="18495">
                  <c:v>26.368657500000001</c:v>
                </c:pt>
                <c:pt idx="18496">
                  <c:v>26.369503611111114</c:v>
                </c:pt>
                <c:pt idx="18497">
                  <c:v>26.370349722222223</c:v>
                </c:pt>
                <c:pt idx="18498">
                  <c:v>26.371195555555559</c:v>
                </c:pt>
                <c:pt idx="18499">
                  <c:v>26.372041666666668</c:v>
                </c:pt>
                <c:pt idx="18500">
                  <c:v>26.372897500000001</c:v>
                </c:pt>
                <c:pt idx="18501">
                  <c:v>26.373743333333337</c:v>
                </c:pt>
                <c:pt idx="18502">
                  <c:v>26.374589444444446</c:v>
                </c:pt>
                <c:pt idx="18503">
                  <c:v>26.375436944444445</c:v>
                </c:pt>
                <c:pt idx="18504">
                  <c:v>26.376283055555557</c:v>
                </c:pt>
                <c:pt idx="18505">
                  <c:v>26.37712888888889</c:v>
                </c:pt>
                <c:pt idx="18506">
                  <c:v>26.377974999999999</c:v>
                </c:pt>
                <c:pt idx="18507">
                  <c:v>26.378821111111112</c:v>
                </c:pt>
                <c:pt idx="18508">
                  <c:v>26.379666944444445</c:v>
                </c:pt>
                <c:pt idx="18509">
                  <c:v>26.380513055555557</c:v>
                </c:pt>
                <c:pt idx="18510">
                  <c:v>26.38135916666667</c:v>
                </c:pt>
                <c:pt idx="18511">
                  <c:v>26.382204999999999</c:v>
                </c:pt>
                <c:pt idx="18512">
                  <c:v>26.383051111111111</c:v>
                </c:pt>
                <c:pt idx="18513">
                  <c:v>26.383903888888888</c:v>
                </c:pt>
                <c:pt idx="18514">
                  <c:v>26.38475</c:v>
                </c:pt>
                <c:pt idx="18515">
                  <c:v>26.385595833333333</c:v>
                </c:pt>
                <c:pt idx="18516">
                  <c:v>26.386441944444446</c:v>
                </c:pt>
                <c:pt idx="18517">
                  <c:v>26.387287777777779</c:v>
                </c:pt>
                <c:pt idx="18518">
                  <c:v>26.388137222222223</c:v>
                </c:pt>
                <c:pt idx="18519">
                  <c:v>26.388983055555556</c:v>
                </c:pt>
                <c:pt idx="18520">
                  <c:v>26.389829166666669</c:v>
                </c:pt>
                <c:pt idx="18521">
                  <c:v>26.390675000000002</c:v>
                </c:pt>
                <c:pt idx="18522">
                  <c:v>26.391521111111111</c:v>
                </c:pt>
                <c:pt idx="18523">
                  <c:v>26.392367222222223</c:v>
                </c:pt>
                <c:pt idx="18524">
                  <c:v>26.393212777777777</c:v>
                </c:pt>
                <c:pt idx="18525">
                  <c:v>26.394058611111113</c:v>
                </c:pt>
                <c:pt idx="18526">
                  <c:v>26.394904722222222</c:v>
                </c:pt>
                <c:pt idx="18527">
                  <c:v>26.395757500000002</c:v>
                </c:pt>
                <c:pt idx="18528">
                  <c:v>26.396603333333335</c:v>
                </c:pt>
                <c:pt idx="18529">
                  <c:v>26.397449722222223</c:v>
                </c:pt>
                <c:pt idx="18530">
                  <c:v>26.398295555555556</c:v>
                </c:pt>
                <c:pt idx="18531">
                  <c:v>26.399141388888889</c:v>
                </c:pt>
                <c:pt idx="18532">
                  <c:v>26.399987500000002</c:v>
                </c:pt>
                <c:pt idx="18533">
                  <c:v>26.400833611111111</c:v>
                </c:pt>
                <c:pt idx="18534">
                  <c:v>26.401679444444447</c:v>
                </c:pt>
                <c:pt idx="18535">
                  <c:v>26.402525555555556</c:v>
                </c:pt>
                <c:pt idx="18536">
                  <c:v>26.403374444444445</c:v>
                </c:pt>
                <c:pt idx="18537">
                  <c:v>26.404220833333333</c:v>
                </c:pt>
                <c:pt idx="18538">
                  <c:v>26.40506666666667</c:v>
                </c:pt>
                <c:pt idx="18539">
                  <c:v>26.405912777777779</c:v>
                </c:pt>
                <c:pt idx="18540">
                  <c:v>26.406765555555559</c:v>
                </c:pt>
                <c:pt idx="18541">
                  <c:v>26.407611388888888</c:v>
                </c:pt>
                <c:pt idx="18542">
                  <c:v>26.408457500000001</c:v>
                </c:pt>
                <c:pt idx="18543">
                  <c:v>26.409303611111113</c:v>
                </c:pt>
                <c:pt idx="18544">
                  <c:v>26.410159166666666</c:v>
                </c:pt>
                <c:pt idx="18545">
                  <c:v>26.411005000000003</c:v>
                </c:pt>
                <c:pt idx="18546">
                  <c:v>26.411851388888891</c:v>
                </c:pt>
                <c:pt idx="18547">
                  <c:v>26.412697222222224</c:v>
                </c:pt>
                <c:pt idx="18548">
                  <c:v>26.413543055555557</c:v>
                </c:pt>
                <c:pt idx="18549">
                  <c:v>26.414389444444446</c:v>
                </c:pt>
                <c:pt idx="18550">
                  <c:v>26.415235277777779</c:v>
                </c:pt>
                <c:pt idx="18551">
                  <c:v>26.416081388888891</c:v>
                </c:pt>
                <c:pt idx="18552">
                  <c:v>26.416927222222224</c:v>
                </c:pt>
                <c:pt idx="18553">
                  <c:v>26.417783055555557</c:v>
                </c:pt>
                <c:pt idx="18554">
                  <c:v>26.418629166666669</c:v>
                </c:pt>
                <c:pt idx="18555">
                  <c:v>26.419475277777778</c:v>
                </c:pt>
                <c:pt idx="18556">
                  <c:v>26.420321111111114</c:v>
                </c:pt>
                <c:pt idx="18557">
                  <c:v>26.421167222222223</c:v>
                </c:pt>
                <c:pt idx="18558">
                  <c:v>26.422013333333332</c:v>
                </c:pt>
                <c:pt idx="18559">
                  <c:v>26.422859166666669</c:v>
                </c:pt>
                <c:pt idx="18560">
                  <c:v>26.423705277777778</c:v>
                </c:pt>
                <c:pt idx="18561">
                  <c:v>26.424551111111114</c:v>
                </c:pt>
                <c:pt idx="18562">
                  <c:v>26.425397500000003</c:v>
                </c:pt>
                <c:pt idx="18563">
                  <c:v>26.426243333333332</c:v>
                </c:pt>
                <c:pt idx="18564">
                  <c:v>26.427090833333335</c:v>
                </c:pt>
                <c:pt idx="18565">
                  <c:v>26.427936944444447</c:v>
                </c:pt>
                <c:pt idx="18566">
                  <c:v>26.428789722222223</c:v>
                </c:pt>
                <c:pt idx="18567">
                  <c:v>26.429635555555556</c:v>
                </c:pt>
                <c:pt idx="18568">
                  <c:v>26.430481666666665</c:v>
                </c:pt>
                <c:pt idx="18569">
                  <c:v>26.431327500000002</c:v>
                </c:pt>
                <c:pt idx="18570">
                  <c:v>26.432176944444446</c:v>
                </c:pt>
                <c:pt idx="18571">
                  <c:v>26.433022777777779</c:v>
                </c:pt>
                <c:pt idx="18572">
                  <c:v>26.433868611111112</c:v>
                </c:pt>
                <c:pt idx="18573">
                  <c:v>26.434714722222225</c:v>
                </c:pt>
                <c:pt idx="18574">
                  <c:v>26.435560833333334</c:v>
                </c:pt>
                <c:pt idx="18575">
                  <c:v>26.436406944444446</c:v>
                </c:pt>
                <c:pt idx="18576">
                  <c:v>26.437252777777779</c:v>
                </c:pt>
                <c:pt idx="18577">
                  <c:v>26.438098611111112</c:v>
                </c:pt>
                <c:pt idx="18578">
                  <c:v>26.438945</c:v>
                </c:pt>
                <c:pt idx="18579">
                  <c:v>26.439797777777777</c:v>
                </c:pt>
                <c:pt idx="18580">
                  <c:v>26.440643611111113</c:v>
                </c:pt>
                <c:pt idx="18581">
                  <c:v>26.441489444444446</c:v>
                </c:pt>
                <c:pt idx="18582">
                  <c:v>26.442335555555559</c:v>
                </c:pt>
                <c:pt idx="18583">
                  <c:v>26.443181666666668</c:v>
                </c:pt>
                <c:pt idx="18584">
                  <c:v>26.444027777777777</c:v>
                </c:pt>
                <c:pt idx="18585">
                  <c:v>26.444875000000003</c:v>
                </c:pt>
                <c:pt idx="18586">
                  <c:v>26.445721111111112</c:v>
                </c:pt>
                <c:pt idx="18587">
                  <c:v>26.446567222222221</c:v>
                </c:pt>
                <c:pt idx="18588">
                  <c:v>26.44741611111111</c:v>
                </c:pt>
                <c:pt idx="18589">
                  <c:v>26.448262222222223</c:v>
                </c:pt>
                <c:pt idx="18590">
                  <c:v>26.449108333333335</c:v>
                </c:pt>
                <c:pt idx="18591">
                  <c:v>26.449954444444444</c:v>
                </c:pt>
                <c:pt idx="18592">
                  <c:v>26.450807222222224</c:v>
                </c:pt>
                <c:pt idx="18593">
                  <c:v>26.451653055555557</c:v>
                </c:pt>
                <c:pt idx="18594">
                  <c:v>26.452499166666669</c:v>
                </c:pt>
                <c:pt idx="18595">
                  <c:v>26.453345277777778</c:v>
                </c:pt>
                <c:pt idx="18596">
                  <c:v>26.454191111111115</c:v>
                </c:pt>
                <c:pt idx="18597">
                  <c:v>26.455036944444444</c:v>
                </c:pt>
                <c:pt idx="18598">
                  <c:v>26.455883333333333</c:v>
                </c:pt>
                <c:pt idx="18599">
                  <c:v>26.456729166666669</c:v>
                </c:pt>
                <c:pt idx="18600">
                  <c:v>26.457575277777778</c:v>
                </c:pt>
                <c:pt idx="18601">
                  <c:v>26.45842138888889</c:v>
                </c:pt>
                <c:pt idx="18602">
                  <c:v>26.459267222222223</c:v>
                </c:pt>
                <c:pt idx="18603">
                  <c:v>26.460113333333332</c:v>
                </c:pt>
                <c:pt idx="18604">
                  <c:v>26.460959444444448</c:v>
                </c:pt>
                <c:pt idx="18605">
                  <c:v>26.461816666666667</c:v>
                </c:pt>
                <c:pt idx="18606">
                  <c:v>26.46266277777778</c:v>
                </c:pt>
                <c:pt idx="18607">
                  <c:v>26.463508611111113</c:v>
                </c:pt>
                <c:pt idx="18608">
                  <c:v>26.464354722222225</c:v>
                </c:pt>
                <c:pt idx="18609">
                  <c:v>26.465200833333334</c:v>
                </c:pt>
                <c:pt idx="18610">
                  <c:v>26.466046666666667</c:v>
                </c:pt>
                <c:pt idx="18611">
                  <c:v>26.46689277777778</c:v>
                </c:pt>
                <c:pt idx="18612">
                  <c:v>26.467738611111113</c:v>
                </c:pt>
                <c:pt idx="18613">
                  <c:v>26.468585000000001</c:v>
                </c:pt>
                <c:pt idx="18614">
                  <c:v>26.469430833333334</c:v>
                </c:pt>
                <c:pt idx="18615">
                  <c:v>26.47027666666667</c:v>
                </c:pt>
                <c:pt idx="18616">
                  <c:v>26.471123055555559</c:v>
                </c:pt>
                <c:pt idx="18617">
                  <c:v>26.471968888888888</c:v>
                </c:pt>
                <c:pt idx="18618">
                  <c:v>26.472821666666668</c:v>
                </c:pt>
                <c:pt idx="18619">
                  <c:v>26.473667500000001</c:v>
                </c:pt>
                <c:pt idx="18620">
                  <c:v>26.474513611111114</c:v>
                </c:pt>
                <c:pt idx="18621">
                  <c:v>26.475359722222223</c:v>
                </c:pt>
                <c:pt idx="18622">
                  <c:v>26.476205833333335</c:v>
                </c:pt>
                <c:pt idx="18623">
                  <c:v>26.477054722222224</c:v>
                </c:pt>
                <c:pt idx="18624">
                  <c:v>26.477900833333337</c:v>
                </c:pt>
                <c:pt idx="18625">
                  <c:v>26.478746666666666</c:v>
                </c:pt>
                <c:pt idx="18626">
                  <c:v>26.479594166666669</c:v>
                </c:pt>
                <c:pt idx="18627">
                  <c:v>26.480440277777781</c:v>
                </c:pt>
                <c:pt idx="18628">
                  <c:v>26.48128638888889</c:v>
                </c:pt>
                <c:pt idx="18629">
                  <c:v>26.482132499999999</c:v>
                </c:pt>
                <c:pt idx="18630">
                  <c:v>26.482978333333335</c:v>
                </c:pt>
                <c:pt idx="18631">
                  <c:v>26.483831111111112</c:v>
                </c:pt>
                <c:pt idx="18632">
                  <c:v>26.484676944444445</c:v>
                </c:pt>
                <c:pt idx="18633">
                  <c:v>26.485523333333333</c:v>
                </c:pt>
                <c:pt idx="18634">
                  <c:v>26.48636916666667</c:v>
                </c:pt>
                <c:pt idx="18635">
                  <c:v>26.487214999999999</c:v>
                </c:pt>
                <c:pt idx="18636">
                  <c:v>26.488061388888891</c:v>
                </c:pt>
                <c:pt idx="18637">
                  <c:v>26.488907222222224</c:v>
                </c:pt>
                <c:pt idx="18638">
                  <c:v>26.489753333333333</c:v>
                </c:pt>
                <c:pt idx="18639">
                  <c:v>26.490599166666669</c:v>
                </c:pt>
                <c:pt idx="18640">
                  <c:v>26.491448333333334</c:v>
                </c:pt>
                <c:pt idx="18641">
                  <c:v>26.492294444444447</c:v>
                </c:pt>
                <c:pt idx="18642">
                  <c:v>26.49314027777778</c:v>
                </c:pt>
                <c:pt idx="18643">
                  <c:v>26.493986388888892</c:v>
                </c:pt>
                <c:pt idx="18644">
                  <c:v>26.494843611111111</c:v>
                </c:pt>
                <c:pt idx="18645">
                  <c:v>26.495689722222224</c:v>
                </c:pt>
                <c:pt idx="18646">
                  <c:v>26.496537222222223</c:v>
                </c:pt>
                <c:pt idx="18647">
                  <c:v>26.497383055555556</c:v>
                </c:pt>
                <c:pt idx="18648">
                  <c:v>26.498229166666668</c:v>
                </c:pt>
                <c:pt idx="18649">
                  <c:v>26.499075000000001</c:v>
                </c:pt>
                <c:pt idx="18650">
                  <c:v>26.49992138888889</c:v>
                </c:pt>
                <c:pt idx="18651">
                  <c:v>26.500767222222223</c:v>
                </c:pt>
                <c:pt idx="18652">
                  <c:v>26.501613055555559</c:v>
                </c:pt>
                <c:pt idx="18653">
                  <c:v>26.502459166666668</c:v>
                </c:pt>
                <c:pt idx="18654">
                  <c:v>26.503305277777777</c:v>
                </c:pt>
                <c:pt idx="18655">
                  <c:v>26.504151111111113</c:v>
                </c:pt>
                <c:pt idx="18656">
                  <c:v>26.504997222222222</c:v>
                </c:pt>
                <c:pt idx="18657">
                  <c:v>26.505853055555555</c:v>
                </c:pt>
                <c:pt idx="18658">
                  <c:v>26.506698888888891</c:v>
                </c:pt>
                <c:pt idx="18659">
                  <c:v>26.50754527777778</c:v>
                </c:pt>
                <c:pt idx="18660">
                  <c:v>26.508391111111113</c:v>
                </c:pt>
                <c:pt idx="18661">
                  <c:v>26.509237222222225</c:v>
                </c:pt>
                <c:pt idx="18662">
                  <c:v>26.510083055555555</c:v>
                </c:pt>
                <c:pt idx="18663">
                  <c:v>26.510929166666667</c:v>
                </c:pt>
                <c:pt idx="18664">
                  <c:v>26.51177527777778</c:v>
                </c:pt>
                <c:pt idx="18665">
                  <c:v>26.512621111111113</c:v>
                </c:pt>
                <c:pt idx="18666">
                  <c:v>26.513466944444446</c:v>
                </c:pt>
                <c:pt idx="18667">
                  <c:v>26.514314722222224</c:v>
                </c:pt>
                <c:pt idx="18668">
                  <c:v>26.515160555555557</c:v>
                </c:pt>
                <c:pt idx="18669">
                  <c:v>26.516006944444445</c:v>
                </c:pt>
                <c:pt idx="18670">
                  <c:v>26.516859444444446</c:v>
                </c:pt>
                <c:pt idx="18671">
                  <c:v>26.517705555555558</c:v>
                </c:pt>
                <c:pt idx="18672">
                  <c:v>26.518551388888888</c:v>
                </c:pt>
                <c:pt idx="18673">
                  <c:v>26.519397500000004</c:v>
                </c:pt>
                <c:pt idx="18674">
                  <c:v>26.520243611111113</c:v>
                </c:pt>
                <c:pt idx="18675">
                  <c:v>26.521092777777781</c:v>
                </c:pt>
                <c:pt idx="18676">
                  <c:v>26.521938611111111</c:v>
                </c:pt>
                <c:pt idx="18677">
                  <c:v>26.522784722222223</c:v>
                </c:pt>
                <c:pt idx="18678">
                  <c:v>26.523630833333335</c:v>
                </c:pt>
                <c:pt idx="18679">
                  <c:v>26.524476666666668</c:v>
                </c:pt>
                <c:pt idx="18680">
                  <c:v>26.525322777777781</c:v>
                </c:pt>
                <c:pt idx="18681">
                  <c:v>26.52616861111111</c:v>
                </c:pt>
                <c:pt idx="18682">
                  <c:v>26.527014999999999</c:v>
                </c:pt>
                <c:pt idx="18683">
                  <c:v>26.527867777777779</c:v>
                </c:pt>
                <c:pt idx="18684">
                  <c:v>26.528713611111112</c:v>
                </c:pt>
                <c:pt idx="18685">
                  <c:v>26.529559444444445</c:v>
                </c:pt>
                <c:pt idx="18686">
                  <c:v>26.530405833333333</c:v>
                </c:pt>
                <c:pt idx="18687">
                  <c:v>26.531253055555556</c:v>
                </c:pt>
                <c:pt idx="18688">
                  <c:v>26.532099166666669</c:v>
                </c:pt>
                <c:pt idx="18689">
                  <c:v>26.532945277777777</c:v>
                </c:pt>
                <c:pt idx="18690">
                  <c:v>26.533791111111114</c:v>
                </c:pt>
                <c:pt idx="18691">
                  <c:v>26.534637222222223</c:v>
                </c:pt>
                <c:pt idx="18692">
                  <c:v>26.535486111111112</c:v>
                </c:pt>
                <c:pt idx="18693">
                  <c:v>26.536332222222221</c:v>
                </c:pt>
                <c:pt idx="18694">
                  <c:v>26.537178333333337</c:v>
                </c:pt>
                <c:pt idx="18695">
                  <c:v>26.538024166666666</c:v>
                </c:pt>
                <c:pt idx="18696">
                  <c:v>26.538876944444446</c:v>
                </c:pt>
                <c:pt idx="18697">
                  <c:v>26.539723055555555</c:v>
                </c:pt>
                <c:pt idx="18698">
                  <c:v>26.540568888888892</c:v>
                </c:pt>
                <c:pt idx="18699">
                  <c:v>26.54141527777778</c:v>
                </c:pt>
                <c:pt idx="18700">
                  <c:v>26.542261111111113</c:v>
                </c:pt>
                <c:pt idx="18701">
                  <c:v>26.543106944444446</c:v>
                </c:pt>
                <c:pt idx="18702">
                  <c:v>26.543953055555555</c:v>
                </c:pt>
                <c:pt idx="18703">
                  <c:v>26.544799166666667</c:v>
                </c:pt>
                <c:pt idx="18704">
                  <c:v>26.54564527777778</c:v>
                </c:pt>
                <c:pt idx="18705">
                  <c:v>26.546491111111113</c:v>
                </c:pt>
                <c:pt idx="18706">
                  <c:v>26.547337222222225</c:v>
                </c:pt>
                <c:pt idx="18707">
                  <c:v>26.548183333333334</c:v>
                </c:pt>
                <c:pt idx="18708">
                  <c:v>26.549030833333333</c:v>
                </c:pt>
                <c:pt idx="18709">
                  <c:v>26.54988638888889</c:v>
                </c:pt>
                <c:pt idx="18710">
                  <c:v>26.550732777777778</c:v>
                </c:pt>
                <c:pt idx="18711">
                  <c:v>26.551578611111111</c:v>
                </c:pt>
                <c:pt idx="18712">
                  <c:v>26.552424722222224</c:v>
                </c:pt>
                <c:pt idx="18713">
                  <c:v>26.553270833333336</c:v>
                </c:pt>
                <c:pt idx="18714">
                  <c:v>26.554116666666665</c:v>
                </c:pt>
                <c:pt idx="18715">
                  <c:v>26.554962777777781</c:v>
                </c:pt>
                <c:pt idx="18716">
                  <c:v>26.55580888888889</c:v>
                </c:pt>
                <c:pt idx="18717">
                  <c:v>26.556654722222223</c:v>
                </c:pt>
                <c:pt idx="18718">
                  <c:v>26.557500833333336</c:v>
                </c:pt>
                <c:pt idx="18719">
                  <c:v>26.558346944444445</c:v>
                </c:pt>
                <c:pt idx="18720">
                  <c:v>26.559193055555557</c:v>
                </c:pt>
                <c:pt idx="18721">
                  <c:v>26.56003916666667</c:v>
                </c:pt>
                <c:pt idx="18722">
                  <c:v>26.560891944444446</c:v>
                </c:pt>
                <c:pt idx="18723">
                  <c:v>26.561737777777779</c:v>
                </c:pt>
                <c:pt idx="18724">
                  <c:v>26.562583888888888</c:v>
                </c:pt>
                <c:pt idx="18725">
                  <c:v>26.56343</c:v>
                </c:pt>
                <c:pt idx="18726">
                  <c:v>26.564275833333333</c:v>
                </c:pt>
                <c:pt idx="18727">
                  <c:v>26.565125000000002</c:v>
                </c:pt>
                <c:pt idx="18728">
                  <c:v>26.56597277777778</c:v>
                </c:pt>
                <c:pt idx="18729">
                  <c:v>26.56681861111111</c:v>
                </c:pt>
                <c:pt idx="18730">
                  <c:v>26.567664444444446</c:v>
                </c:pt>
                <c:pt idx="18731">
                  <c:v>26.568510555555555</c:v>
                </c:pt>
                <c:pt idx="18732">
                  <c:v>26.569356666666668</c:v>
                </c:pt>
                <c:pt idx="18733">
                  <c:v>26.57020277777778</c:v>
                </c:pt>
                <c:pt idx="18734">
                  <c:v>26.571048611111113</c:v>
                </c:pt>
                <c:pt idx="18735">
                  <c:v>26.57190138888889</c:v>
                </c:pt>
                <c:pt idx="18736">
                  <c:v>26.572747222222223</c:v>
                </c:pt>
                <c:pt idx="18737">
                  <c:v>26.573593611111114</c:v>
                </c:pt>
                <c:pt idx="18738">
                  <c:v>26.574439444444444</c:v>
                </c:pt>
                <c:pt idx="18739">
                  <c:v>26.57528527777778</c:v>
                </c:pt>
                <c:pt idx="18740">
                  <c:v>26.576131666666669</c:v>
                </c:pt>
                <c:pt idx="18741">
                  <c:v>26.576977500000002</c:v>
                </c:pt>
                <c:pt idx="18742">
                  <c:v>26.577823611111114</c:v>
                </c:pt>
                <c:pt idx="18743">
                  <c:v>26.578669444444444</c:v>
                </c:pt>
                <c:pt idx="18744">
                  <c:v>26.579515555555556</c:v>
                </c:pt>
                <c:pt idx="18745">
                  <c:v>26.580364722222221</c:v>
                </c:pt>
                <c:pt idx="18746">
                  <c:v>26.581210555555558</c:v>
                </c:pt>
                <c:pt idx="18747">
                  <c:v>26.582056666666666</c:v>
                </c:pt>
                <c:pt idx="18748">
                  <c:v>26.582909444444446</c:v>
                </c:pt>
                <c:pt idx="18749">
                  <c:v>26.583756944444445</c:v>
                </c:pt>
                <c:pt idx="18750">
                  <c:v>26.584603055555554</c:v>
                </c:pt>
                <c:pt idx="18751">
                  <c:v>26.585448888888891</c:v>
                </c:pt>
                <c:pt idx="18752">
                  <c:v>26.586295</c:v>
                </c:pt>
                <c:pt idx="18753">
                  <c:v>26.587141111111112</c:v>
                </c:pt>
                <c:pt idx="18754">
                  <c:v>26.587986944444445</c:v>
                </c:pt>
                <c:pt idx="18755">
                  <c:v>26.588832777777778</c:v>
                </c:pt>
                <c:pt idx="18756">
                  <c:v>26.58967916666667</c:v>
                </c:pt>
                <c:pt idx="18757">
                  <c:v>26.590525</c:v>
                </c:pt>
                <c:pt idx="18758">
                  <c:v>26.591371111111112</c:v>
                </c:pt>
                <c:pt idx="18759">
                  <c:v>26.592217222222224</c:v>
                </c:pt>
                <c:pt idx="18760">
                  <c:v>26.593063055555557</c:v>
                </c:pt>
                <c:pt idx="18761">
                  <c:v>26.593915833333334</c:v>
                </c:pt>
                <c:pt idx="18762">
                  <c:v>26.594765000000002</c:v>
                </c:pt>
                <c:pt idx="18763">
                  <c:v>26.595610833333332</c:v>
                </c:pt>
                <c:pt idx="18764">
                  <c:v>26.596457222222224</c:v>
                </c:pt>
                <c:pt idx="18765">
                  <c:v>26.597303055555557</c:v>
                </c:pt>
                <c:pt idx="18766">
                  <c:v>26.598149166666666</c:v>
                </c:pt>
                <c:pt idx="18767">
                  <c:v>26.598995000000002</c:v>
                </c:pt>
                <c:pt idx="18768">
                  <c:v>26.599841111111111</c:v>
                </c:pt>
                <c:pt idx="18769">
                  <c:v>26.60068861111111</c:v>
                </c:pt>
                <c:pt idx="18770">
                  <c:v>26.601534722222226</c:v>
                </c:pt>
                <c:pt idx="18771">
                  <c:v>26.602380833333335</c:v>
                </c:pt>
                <c:pt idx="18772">
                  <c:v>26.603226666666668</c:v>
                </c:pt>
                <c:pt idx="18773">
                  <c:v>26.604072500000001</c:v>
                </c:pt>
                <c:pt idx="18774">
                  <c:v>26.604925277777781</c:v>
                </c:pt>
                <c:pt idx="18775">
                  <c:v>26.60577138888889</c:v>
                </c:pt>
                <c:pt idx="18776">
                  <c:v>26.606617499999999</c:v>
                </c:pt>
                <c:pt idx="18777">
                  <c:v>26.607463333333335</c:v>
                </c:pt>
                <c:pt idx="18778">
                  <c:v>26.608309444444444</c:v>
                </c:pt>
                <c:pt idx="18779">
                  <c:v>26.609158333333333</c:v>
                </c:pt>
                <c:pt idx="18780">
                  <c:v>26.610004722222222</c:v>
                </c:pt>
                <c:pt idx="18781">
                  <c:v>26.610850555555558</c:v>
                </c:pt>
                <c:pt idx="18782">
                  <c:v>26.611696666666667</c:v>
                </c:pt>
                <c:pt idx="18783">
                  <c:v>26.612542500000004</c:v>
                </c:pt>
                <c:pt idx="18784">
                  <c:v>26.613388611111112</c:v>
                </c:pt>
                <c:pt idx="18785">
                  <c:v>26.614234722222221</c:v>
                </c:pt>
                <c:pt idx="18786">
                  <c:v>26.615080555555558</c:v>
                </c:pt>
                <c:pt idx="18787">
                  <c:v>26.615933333333334</c:v>
                </c:pt>
                <c:pt idx="18788">
                  <c:v>26.616779444444447</c:v>
                </c:pt>
                <c:pt idx="18789">
                  <c:v>26.617625555555556</c:v>
                </c:pt>
                <c:pt idx="18790">
                  <c:v>26.618473055555555</c:v>
                </c:pt>
                <c:pt idx="18791">
                  <c:v>26.619319166666667</c:v>
                </c:pt>
                <c:pt idx="18792">
                  <c:v>26.620165</c:v>
                </c:pt>
                <c:pt idx="18793">
                  <c:v>26.621010833333337</c:v>
                </c:pt>
                <c:pt idx="18794">
                  <c:v>26.621857222222225</c:v>
                </c:pt>
                <c:pt idx="18795">
                  <c:v>26.622703055555554</c:v>
                </c:pt>
                <c:pt idx="18796">
                  <c:v>26.62354916666667</c:v>
                </c:pt>
                <c:pt idx="18797">
                  <c:v>26.624398055555556</c:v>
                </c:pt>
                <c:pt idx="18798">
                  <c:v>26.625244444444448</c:v>
                </c:pt>
                <c:pt idx="18799">
                  <c:v>26.626090277777777</c:v>
                </c:pt>
                <c:pt idx="18800">
                  <c:v>26.626947222222224</c:v>
                </c:pt>
                <c:pt idx="18801">
                  <c:v>26.627793611111112</c:v>
                </c:pt>
                <c:pt idx="18802">
                  <c:v>26.628639444444445</c:v>
                </c:pt>
                <c:pt idx="18803">
                  <c:v>26.629485555555554</c:v>
                </c:pt>
                <c:pt idx="18804">
                  <c:v>26.630331388888891</c:v>
                </c:pt>
                <c:pt idx="18805">
                  <c:v>26.6311775</c:v>
                </c:pt>
                <c:pt idx="18806">
                  <c:v>26.632023611111112</c:v>
                </c:pt>
                <c:pt idx="18807">
                  <c:v>26.632869444444445</c:v>
                </c:pt>
                <c:pt idx="18808">
                  <c:v>26.633715555555558</c:v>
                </c:pt>
                <c:pt idx="18809">
                  <c:v>26.63456166666667</c:v>
                </c:pt>
                <c:pt idx="18810">
                  <c:v>26.635409166666669</c:v>
                </c:pt>
                <c:pt idx="18811">
                  <c:v>26.636255277777778</c:v>
                </c:pt>
                <c:pt idx="18812">
                  <c:v>26.637101111111114</c:v>
                </c:pt>
                <c:pt idx="18813">
                  <c:v>26.637953888888891</c:v>
                </c:pt>
                <c:pt idx="18814">
                  <c:v>26.638803055555556</c:v>
                </c:pt>
                <c:pt idx="18815">
                  <c:v>26.639648888888892</c:v>
                </c:pt>
                <c:pt idx="18816">
                  <c:v>26.640494722222222</c:v>
                </c:pt>
                <c:pt idx="18817">
                  <c:v>26.64134111111111</c:v>
                </c:pt>
                <c:pt idx="18818">
                  <c:v>26.642186944444447</c:v>
                </c:pt>
                <c:pt idx="18819">
                  <c:v>26.643033055555556</c:v>
                </c:pt>
                <c:pt idx="18820">
                  <c:v>26.643879166666665</c:v>
                </c:pt>
                <c:pt idx="18821">
                  <c:v>26.644725000000001</c:v>
                </c:pt>
                <c:pt idx="18822">
                  <c:v>26.64557111111111</c:v>
                </c:pt>
                <c:pt idx="18823">
                  <c:v>26.646416944444447</c:v>
                </c:pt>
                <c:pt idx="18824">
                  <c:v>26.647263333333335</c:v>
                </c:pt>
                <c:pt idx="18825">
                  <c:v>26.648109166666664</c:v>
                </c:pt>
                <c:pt idx="18826">
                  <c:v>26.648961944444444</c:v>
                </c:pt>
                <c:pt idx="18827">
                  <c:v>26.649807777777781</c:v>
                </c:pt>
                <c:pt idx="18828">
                  <c:v>26.65065388888889</c:v>
                </c:pt>
                <c:pt idx="18829">
                  <c:v>26.651499999999999</c:v>
                </c:pt>
                <c:pt idx="18830">
                  <c:v>26.652345833333335</c:v>
                </c:pt>
                <c:pt idx="18831">
                  <c:v>26.653196388888887</c:v>
                </c:pt>
                <c:pt idx="18832">
                  <c:v>26.654042777777782</c:v>
                </c:pt>
                <c:pt idx="18833">
                  <c:v>26.654888611111112</c:v>
                </c:pt>
                <c:pt idx="18834">
                  <c:v>26.655734444444448</c:v>
                </c:pt>
                <c:pt idx="18835">
                  <c:v>26.656580555555557</c:v>
                </c:pt>
                <c:pt idx="18836">
                  <c:v>26.657426666666666</c:v>
                </c:pt>
                <c:pt idx="18837">
                  <c:v>26.658272500000002</c:v>
                </c:pt>
                <c:pt idx="18838">
                  <c:v>26.659118611111111</c:v>
                </c:pt>
                <c:pt idx="18839">
                  <c:v>26.659971388888891</c:v>
                </c:pt>
                <c:pt idx="18840">
                  <c:v>26.6608175</c:v>
                </c:pt>
                <c:pt idx="18841">
                  <c:v>26.661663611111109</c:v>
                </c:pt>
                <c:pt idx="18842">
                  <c:v>26.662509444444446</c:v>
                </c:pt>
                <c:pt idx="18843">
                  <c:v>26.663355277777782</c:v>
                </c:pt>
                <c:pt idx="18844">
                  <c:v>26.664201666666671</c:v>
                </c:pt>
                <c:pt idx="18845">
                  <c:v>26.6650475</c:v>
                </c:pt>
                <c:pt idx="18846">
                  <c:v>26.665893333333337</c:v>
                </c:pt>
                <c:pt idx="18847">
                  <c:v>26.666739722222225</c:v>
                </c:pt>
                <c:pt idx="18848">
                  <c:v>26.667585555555554</c:v>
                </c:pt>
                <c:pt idx="18849">
                  <c:v>26.668434722222223</c:v>
                </c:pt>
                <c:pt idx="18850">
                  <c:v>26.669280555555559</c:v>
                </c:pt>
                <c:pt idx="18851">
                  <c:v>26.670128333333338</c:v>
                </c:pt>
                <c:pt idx="18852">
                  <c:v>26.670981111111111</c:v>
                </c:pt>
                <c:pt idx="18853">
                  <c:v>26.671826944444447</c:v>
                </c:pt>
                <c:pt idx="18854">
                  <c:v>26.672672777777777</c:v>
                </c:pt>
                <c:pt idx="18855">
                  <c:v>26.673519166666665</c:v>
                </c:pt>
                <c:pt idx="18856">
                  <c:v>26.674365000000002</c:v>
                </c:pt>
                <c:pt idx="18857">
                  <c:v>26.675211111111111</c:v>
                </c:pt>
                <c:pt idx="18858">
                  <c:v>26.676056944444447</c:v>
                </c:pt>
                <c:pt idx="18859">
                  <c:v>26.676903055555556</c:v>
                </c:pt>
                <c:pt idx="18860">
                  <c:v>26.677749166666665</c:v>
                </c:pt>
                <c:pt idx="18861">
                  <c:v>26.678595000000001</c:v>
                </c:pt>
                <c:pt idx="18862">
                  <c:v>26.67944111111111</c:v>
                </c:pt>
                <c:pt idx="18863">
                  <c:v>26.680287222222226</c:v>
                </c:pt>
                <c:pt idx="18864">
                  <c:v>26.681133055555556</c:v>
                </c:pt>
                <c:pt idx="18865">
                  <c:v>26.681985833333336</c:v>
                </c:pt>
                <c:pt idx="18866">
                  <c:v>26.682835000000004</c:v>
                </c:pt>
                <c:pt idx="18867">
                  <c:v>26.683680833333334</c:v>
                </c:pt>
                <c:pt idx="18868">
                  <c:v>26.684527222222222</c:v>
                </c:pt>
                <c:pt idx="18869">
                  <c:v>26.685373055555559</c:v>
                </c:pt>
                <c:pt idx="18870">
                  <c:v>26.686218888888888</c:v>
                </c:pt>
                <c:pt idx="18871">
                  <c:v>26.687065000000004</c:v>
                </c:pt>
                <c:pt idx="18872">
                  <c:v>26.687912500000003</c:v>
                </c:pt>
                <c:pt idx="18873">
                  <c:v>26.688758611111112</c:v>
                </c:pt>
                <c:pt idx="18874">
                  <c:v>26.689604722222221</c:v>
                </c:pt>
                <c:pt idx="18875">
                  <c:v>26.690450555555557</c:v>
                </c:pt>
                <c:pt idx="18876">
                  <c:v>26.691296666666666</c:v>
                </c:pt>
                <c:pt idx="18877">
                  <c:v>26.692142777777782</c:v>
                </c:pt>
                <c:pt idx="18878">
                  <c:v>26.692995277777776</c:v>
                </c:pt>
                <c:pt idx="18879">
                  <c:v>26.693841666666671</c:v>
                </c:pt>
                <c:pt idx="18880">
                  <c:v>26.694687500000001</c:v>
                </c:pt>
                <c:pt idx="18881">
                  <c:v>26.695533333333337</c:v>
                </c:pt>
                <c:pt idx="18882">
                  <c:v>26.696379722222225</c:v>
                </c:pt>
                <c:pt idx="18883">
                  <c:v>26.697225555555555</c:v>
                </c:pt>
                <c:pt idx="18884">
                  <c:v>26.698074722222223</c:v>
                </c:pt>
                <c:pt idx="18885">
                  <c:v>26.69892055555556</c:v>
                </c:pt>
                <c:pt idx="18886">
                  <c:v>26.699766944444448</c:v>
                </c:pt>
                <c:pt idx="18887">
                  <c:v>26.700612777777778</c:v>
                </c:pt>
                <c:pt idx="18888">
                  <c:v>26.701458611111114</c:v>
                </c:pt>
                <c:pt idx="18889">
                  <c:v>26.702304722222223</c:v>
                </c:pt>
                <c:pt idx="18890">
                  <c:v>26.703150833333332</c:v>
                </c:pt>
                <c:pt idx="18891">
                  <c:v>26.704003611111112</c:v>
                </c:pt>
                <c:pt idx="18892">
                  <c:v>26.704859166666665</c:v>
                </c:pt>
                <c:pt idx="18893">
                  <c:v>26.705705277777781</c:v>
                </c:pt>
                <c:pt idx="18894">
                  <c:v>26.70655138888889</c:v>
                </c:pt>
                <c:pt idx="18895">
                  <c:v>26.707397222222227</c:v>
                </c:pt>
                <c:pt idx="18896">
                  <c:v>26.708243333333336</c:v>
                </c:pt>
                <c:pt idx="18897">
                  <c:v>26.709089166666665</c:v>
                </c:pt>
                <c:pt idx="18898">
                  <c:v>26.709935277777781</c:v>
                </c:pt>
                <c:pt idx="18899">
                  <c:v>26.71078138888889</c:v>
                </c:pt>
                <c:pt idx="18900">
                  <c:v>26.711627222222226</c:v>
                </c:pt>
                <c:pt idx="18901">
                  <c:v>26.712476388888888</c:v>
                </c:pt>
                <c:pt idx="18902">
                  <c:v>26.713322500000004</c:v>
                </c:pt>
                <c:pt idx="18903">
                  <c:v>26.714168611111113</c:v>
                </c:pt>
                <c:pt idx="18904">
                  <c:v>26.715021388888893</c:v>
                </c:pt>
                <c:pt idx="18905">
                  <c:v>26.715867222222222</c:v>
                </c:pt>
                <c:pt idx="18906">
                  <c:v>26.716713055555559</c:v>
                </c:pt>
                <c:pt idx="18907">
                  <c:v>26.717559166666668</c:v>
                </c:pt>
                <c:pt idx="18908">
                  <c:v>26.718405277777777</c:v>
                </c:pt>
                <c:pt idx="18909">
                  <c:v>26.719251388888893</c:v>
                </c:pt>
                <c:pt idx="18910">
                  <c:v>26.720097222222222</c:v>
                </c:pt>
                <c:pt idx="18911">
                  <c:v>26.720943333333338</c:v>
                </c:pt>
                <c:pt idx="18912">
                  <c:v>26.721789444444447</c:v>
                </c:pt>
                <c:pt idx="18913">
                  <c:v>26.722640277777778</c:v>
                </c:pt>
                <c:pt idx="18914">
                  <c:v>26.723486388888887</c:v>
                </c:pt>
                <c:pt idx="18915">
                  <c:v>26.724332222222223</c:v>
                </c:pt>
                <c:pt idx="18916">
                  <c:v>26.725178611111112</c:v>
                </c:pt>
                <c:pt idx="18917">
                  <c:v>26.726031388888892</c:v>
                </c:pt>
                <c:pt idx="18918">
                  <c:v>26.726880277777781</c:v>
                </c:pt>
                <c:pt idx="18919">
                  <c:v>26.72772638888889</c:v>
                </c:pt>
                <c:pt idx="18920">
                  <c:v>26.728572222222226</c:v>
                </c:pt>
                <c:pt idx="18921">
                  <c:v>26.729418333333335</c:v>
                </c:pt>
                <c:pt idx="18922">
                  <c:v>26.730264444444444</c:v>
                </c:pt>
                <c:pt idx="18923">
                  <c:v>26.73111027777778</c:v>
                </c:pt>
                <c:pt idx="18924">
                  <c:v>26.731956666666669</c:v>
                </c:pt>
                <c:pt idx="18925">
                  <c:v>26.732802499999998</c:v>
                </c:pt>
                <c:pt idx="18926">
                  <c:v>26.733648333333335</c:v>
                </c:pt>
                <c:pt idx="18927">
                  <c:v>26.734494444444444</c:v>
                </c:pt>
                <c:pt idx="18928">
                  <c:v>26.73534055555556</c:v>
                </c:pt>
                <c:pt idx="18929">
                  <c:v>26.736186388888889</c:v>
                </c:pt>
                <c:pt idx="18930">
                  <c:v>26.737039166666669</c:v>
                </c:pt>
                <c:pt idx="18931">
                  <c:v>26.737885277777778</c:v>
                </c:pt>
                <c:pt idx="18932">
                  <c:v>26.738731111111115</c:v>
                </c:pt>
                <c:pt idx="18933">
                  <c:v>26.739578888888893</c:v>
                </c:pt>
                <c:pt idx="18934">
                  <c:v>26.740424722222222</c:v>
                </c:pt>
                <c:pt idx="18935">
                  <c:v>26.741270833333331</c:v>
                </c:pt>
                <c:pt idx="18936">
                  <c:v>26.74212</c:v>
                </c:pt>
                <c:pt idx="18937">
                  <c:v>26.742965833333336</c:v>
                </c:pt>
                <c:pt idx="18938">
                  <c:v>26.743811944444445</c:v>
                </c:pt>
                <c:pt idx="18939">
                  <c:v>26.744658055555554</c:v>
                </c:pt>
                <c:pt idx="18940">
                  <c:v>26.74550416666667</c:v>
                </c:pt>
                <c:pt idx="18941">
                  <c:v>26.74635</c:v>
                </c:pt>
                <c:pt idx="18942">
                  <c:v>26.747196111111116</c:v>
                </c:pt>
                <c:pt idx="18943">
                  <c:v>26.748048611111109</c:v>
                </c:pt>
                <c:pt idx="18944">
                  <c:v>26.748895000000005</c:v>
                </c:pt>
                <c:pt idx="18945">
                  <c:v>26.749740833333334</c:v>
                </c:pt>
                <c:pt idx="18946">
                  <c:v>26.750586666666671</c:v>
                </c:pt>
                <c:pt idx="18947">
                  <c:v>26.751433055555559</c:v>
                </c:pt>
                <c:pt idx="18948">
                  <c:v>26.752278888888888</c:v>
                </c:pt>
                <c:pt idx="18949">
                  <c:v>26.753125000000004</c:v>
                </c:pt>
                <c:pt idx="18950">
                  <c:v>26.753970833333334</c:v>
                </c:pt>
                <c:pt idx="18951">
                  <c:v>26.754816944444443</c:v>
                </c:pt>
                <c:pt idx="18952">
                  <c:v>26.755663055555559</c:v>
                </c:pt>
                <c:pt idx="18953">
                  <c:v>26.756508888888888</c:v>
                </c:pt>
                <c:pt idx="18954">
                  <c:v>26.757359722222226</c:v>
                </c:pt>
                <c:pt idx="18955">
                  <c:v>26.758205555555556</c:v>
                </c:pt>
                <c:pt idx="18956">
                  <c:v>26.759062777777778</c:v>
                </c:pt>
                <c:pt idx="18957">
                  <c:v>26.759908888888887</c:v>
                </c:pt>
                <c:pt idx="18958">
                  <c:v>26.760754722222224</c:v>
                </c:pt>
                <c:pt idx="18959">
                  <c:v>26.761600833333333</c:v>
                </c:pt>
                <c:pt idx="18960">
                  <c:v>26.762446666666669</c:v>
                </c:pt>
                <c:pt idx="18961">
                  <c:v>26.763293055555557</c:v>
                </c:pt>
                <c:pt idx="18962">
                  <c:v>26.764138888888887</c:v>
                </c:pt>
                <c:pt idx="18963">
                  <c:v>26.764984722222223</c:v>
                </c:pt>
                <c:pt idx="18964">
                  <c:v>26.765831111111112</c:v>
                </c:pt>
                <c:pt idx="18965">
                  <c:v>26.766676944444448</c:v>
                </c:pt>
                <c:pt idx="18966">
                  <c:v>26.767522777777778</c:v>
                </c:pt>
                <c:pt idx="18967">
                  <c:v>26.768368888888887</c:v>
                </c:pt>
                <c:pt idx="18968">
                  <c:v>26.769215000000003</c:v>
                </c:pt>
                <c:pt idx="18969">
                  <c:v>26.770067777777776</c:v>
                </c:pt>
                <c:pt idx="18970">
                  <c:v>26.770913888888892</c:v>
                </c:pt>
                <c:pt idx="18971">
                  <c:v>26.771762777777781</c:v>
                </c:pt>
                <c:pt idx="18972">
                  <c:v>26.77260888888889</c:v>
                </c:pt>
                <c:pt idx="18973">
                  <c:v>26.773454999999998</c:v>
                </c:pt>
                <c:pt idx="18974">
                  <c:v>26.774302222222225</c:v>
                </c:pt>
                <c:pt idx="18975">
                  <c:v>26.775148611111113</c:v>
                </c:pt>
                <c:pt idx="18976">
                  <c:v>26.775994444444443</c:v>
                </c:pt>
                <c:pt idx="18977">
                  <c:v>26.776840555555559</c:v>
                </c:pt>
                <c:pt idx="18978">
                  <c:v>26.777686388888888</c:v>
                </c:pt>
                <c:pt idx="18979">
                  <c:v>26.778532500000004</c:v>
                </c:pt>
                <c:pt idx="18980">
                  <c:v>26.779378611111113</c:v>
                </c:pt>
                <c:pt idx="18981">
                  <c:v>26.780224444444443</c:v>
                </c:pt>
                <c:pt idx="18982">
                  <c:v>26.781077222222223</c:v>
                </c:pt>
                <c:pt idx="18983">
                  <c:v>26.781923055555559</c:v>
                </c:pt>
                <c:pt idx="18984">
                  <c:v>26.782769444444448</c:v>
                </c:pt>
                <c:pt idx="18985">
                  <c:v>26.783615277777777</c:v>
                </c:pt>
                <c:pt idx="18986">
                  <c:v>26.784461388888893</c:v>
                </c:pt>
                <c:pt idx="18987">
                  <c:v>26.785307222222222</c:v>
                </c:pt>
                <c:pt idx="18988">
                  <c:v>26.786156388888891</c:v>
                </c:pt>
                <c:pt idx="18989">
                  <c:v>26.7870025</c:v>
                </c:pt>
                <c:pt idx="18990">
                  <c:v>26.787848333333336</c:v>
                </c:pt>
                <c:pt idx="18991">
                  <c:v>26.788694444444445</c:v>
                </c:pt>
                <c:pt idx="18992">
                  <c:v>26.789540555555554</c:v>
                </c:pt>
                <c:pt idx="18993">
                  <c:v>26.79038666666667</c:v>
                </c:pt>
                <c:pt idx="18994">
                  <c:v>26.7912325</c:v>
                </c:pt>
                <c:pt idx="18995">
                  <c:v>26.79208638888889</c:v>
                </c:pt>
                <c:pt idx="18996">
                  <c:v>26.792932222222227</c:v>
                </c:pt>
                <c:pt idx="18997">
                  <c:v>26.793778333333336</c:v>
                </c:pt>
                <c:pt idx="18998">
                  <c:v>26.794624444444445</c:v>
                </c:pt>
                <c:pt idx="18999">
                  <c:v>26.795470555555553</c:v>
                </c:pt>
                <c:pt idx="19000">
                  <c:v>26.79631638888889</c:v>
                </c:pt>
                <c:pt idx="19001">
                  <c:v>26.797162222222227</c:v>
                </c:pt>
                <c:pt idx="19002">
                  <c:v>26.798008611111115</c:v>
                </c:pt>
                <c:pt idx="19003">
                  <c:v>26.798854444444444</c:v>
                </c:pt>
                <c:pt idx="19004">
                  <c:v>26.799700277777781</c:v>
                </c:pt>
                <c:pt idx="19005">
                  <c:v>26.800546666666669</c:v>
                </c:pt>
                <c:pt idx="19006">
                  <c:v>26.801395555555558</c:v>
                </c:pt>
                <c:pt idx="19007">
                  <c:v>26.802241666666667</c:v>
                </c:pt>
                <c:pt idx="19008">
                  <c:v>26.803094444444447</c:v>
                </c:pt>
                <c:pt idx="19009">
                  <c:v>26.803940277777777</c:v>
                </c:pt>
                <c:pt idx="19010">
                  <c:v>26.804786388888893</c:v>
                </c:pt>
                <c:pt idx="19011">
                  <c:v>26.805632500000002</c:v>
                </c:pt>
                <c:pt idx="19012">
                  <c:v>26.806478333333331</c:v>
                </c:pt>
                <c:pt idx="19013">
                  <c:v>26.807324444444447</c:v>
                </c:pt>
                <c:pt idx="19014">
                  <c:v>26.808170555555556</c:v>
                </c:pt>
                <c:pt idx="19015">
                  <c:v>26.809018055555555</c:v>
                </c:pt>
                <c:pt idx="19016">
                  <c:v>26.809863888888891</c:v>
                </c:pt>
                <c:pt idx="19017">
                  <c:v>26.81071</c:v>
                </c:pt>
                <c:pt idx="19018">
                  <c:v>26.811556111111109</c:v>
                </c:pt>
                <c:pt idx="19019">
                  <c:v>26.812401944444446</c:v>
                </c:pt>
                <c:pt idx="19020">
                  <c:v>26.813247777777782</c:v>
                </c:pt>
                <c:pt idx="19021">
                  <c:v>26.814100555555555</c:v>
                </c:pt>
                <c:pt idx="19022">
                  <c:v>26.814946944444443</c:v>
                </c:pt>
                <c:pt idx="19023">
                  <c:v>26.815795833333333</c:v>
                </c:pt>
                <c:pt idx="19024">
                  <c:v>26.816641944444449</c:v>
                </c:pt>
                <c:pt idx="19025">
                  <c:v>26.817487777777778</c:v>
                </c:pt>
                <c:pt idx="19026">
                  <c:v>26.818333888888887</c:v>
                </c:pt>
                <c:pt idx="19027">
                  <c:v>26.819180000000003</c:v>
                </c:pt>
                <c:pt idx="19028">
                  <c:v>26.820025833333332</c:v>
                </c:pt>
                <c:pt idx="19029">
                  <c:v>26.820871944444448</c:v>
                </c:pt>
                <c:pt idx="19030">
                  <c:v>26.821718055555557</c:v>
                </c:pt>
                <c:pt idx="19031">
                  <c:v>26.822564166666666</c:v>
                </c:pt>
                <c:pt idx="19032">
                  <c:v>26.823410000000003</c:v>
                </c:pt>
                <c:pt idx="19033">
                  <c:v>26.824255833333332</c:v>
                </c:pt>
                <c:pt idx="19034">
                  <c:v>26.825108611111112</c:v>
                </c:pt>
                <c:pt idx="19035">
                  <c:v>26.825955</c:v>
                </c:pt>
                <c:pt idx="19036">
                  <c:v>26.826800277777778</c:v>
                </c:pt>
                <c:pt idx="19037">
                  <c:v>26.827646111111115</c:v>
                </c:pt>
                <c:pt idx="19038">
                  <c:v>26.828492500000003</c:v>
                </c:pt>
                <c:pt idx="19039">
                  <c:v>26.829338333333332</c:v>
                </c:pt>
                <c:pt idx="19040">
                  <c:v>26.830184166666669</c:v>
                </c:pt>
                <c:pt idx="19041">
                  <c:v>26.831033333333338</c:v>
                </c:pt>
                <c:pt idx="19042">
                  <c:v>26.831879722222226</c:v>
                </c:pt>
                <c:pt idx="19043">
                  <c:v>26.832725555555555</c:v>
                </c:pt>
                <c:pt idx="19044">
                  <c:v>26.833571388888892</c:v>
                </c:pt>
                <c:pt idx="19045">
                  <c:v>26.834417500000001</c:v>
                </c:pt>
                <c:pt idx="19046">
                  <c:v>26.83526361111111</c:v>
                </c:pt>
                <c:pt idx="19047">
                  <c:v>26.83611638888889</c:v>
                </c:pt>
                <c:pt idx="19048">
                  <c:v>26.836962222222226</c:v>
                </c:pt>
                <c:pt idx="19049">
                  <c:v>26.837808333333335</c:v>
                </c:pt>
                <c:pt idx="19050">
                  <c:v>26.838654444444444</c:v>
                </c:pt>
                <c:pt idx="19051">
                  <c:v>26.83950055555556</c:v>
                </c:pt>
                <c:pt idx="19052">
                  <c:v>26.840346388888889</c:v>
                </c:pt>
                <c:pt idx="19053">
                  <c:v>26.841192222222226</c:v>
                </c:pt>
                <c:pt idx="19054">
                  <c:v>26.842038611111114</c:v>
                </c:pt>
                <c:pt idx="19055">
                  <c:v>26.842884444444444</c:v>
                </c:pt>
                <c:pt idx="19056">
                  <c:v>26.843732222222222</c:v>
                </c:pt>
                <c:pt idx="19057">
                  <c:v>26.844578055555559</c:v>
                </c:pt>
                <c:pt idx="19058">
                  <c:v>26.845423888888888</c:v>
                </c:pt>
                <c:pt idx="19059">
                  <c:v>26.846273055555557</c:v>
                </c:pt>
                <c:pt idx="19060">
                  <c:v>26.847125833333337</c:v>
                </c:pt>
                <c:pt idx="19061">
                  <c:v>26.847971666666666</c:v>
                </c:pt>
                <c:pt idx="19062">
                  <c:v>26.848817777777782</c:v>
                </c:pt>
                <c:pt idx="19063">
                  <c:v>26.849663888888891</c:v>
                </c:pt>
                <c:pt idx="19064">
                  <c:v>26.85050972222222</c:v>
                </c:pt>
                <c:pt idx="19065">
                  <c:v>26.851355833333336</c:v>
                </c:pt>
                <c:pt idx="19066">
                  <c:v>26.852201944444445</c:v>
                </c:pt>
                <c:pt idx="19067">
                  <c:v>26.853048055555554</c:v>
                </c:pt>
                <c:pt idx="19068">
                  <c:v>26.853893888888891</c:v>
                </c:pt>
                <c:pt idx="19069">
                  <c:v>26.85473972222222</c:v>
                </c:pt>
                <c:pt idx="19070">
                  <c:v>26.855586111111116</c:v>
                </c:pt>
                <c:pt idx="19071">
                  <c:v>26.856431944444445</c:v>
                </c:pt>
                <c:pt idx="19072">
                  <c:v>26.857278055555554</c:v>
                </c:pt>
                <c:pt idx="19073">
                  <c:v>26.858130555555555</c:v>
                </c:pt>
                <c:pt idx="19074">
                  <c:v>26.85897666666667</c:v>
                </c:pt>
                <c:pt idx="19075">
                  <c:v>26.859822777777779</c:v>
                </c:pt>
                <c:pt idx="19076">
                  <c:v>26.860673333333331</c:v>
                </c:pt>
                <c:pt idx="19077">
                  <c:v>26.861519166666668</c:v>
                </c:pt>
                <c:pt idx="19078">
                  <c:v>26.862365277777776</c:v>
                </c:pt>
                <c:pt idx="19079">
                  <c:v>26.863211388888892</c:v>
                </c:pt>
                <c:pt idx="19080">
                  <c:v>26.864057500000001</c:v>
                </c:pt>
                <c:pt idx="19081">
                  <c:v>26.864903333333338</c:v>
                </c:pt>
                <c:pt idx="19082">
                  <c:v>26.865749444444447</c:v>
                </c:pt>
                <c:pt idx="19083">
                  <c:v>26.866595555555556</c:v>
                </c:pt>
                <c:pt idx="19084">
                  <c:v>26.867441388888892</c:v>
                </c:pt>
                <c:pt idx="19085">
                  <c:v>26.868287222222222</c:v>
                </c:pt>
                <c:pt idx="19086">
                  <c:v>26.869140000000002</c:v>
                </c:pt>
                <c:pt idx="19087">
                  <c:v>26.86998638888889</c:v>
                </c:pt>
                <c:pt idx="19088">
                  <c:v>26.870832222222226</c:v>
                </c:pt>
                <c:pt idx="19089">
                  <c:v>26.871678333333335</c:v>
                </c:pt>
                <c:pt idx="19090">
                  <c:v>26.872524444444444</c:v>
                </c:pt>
                <c:pt idx="19091">
                  <c:v>26.873370277777781</c:v>
                </c:pt>
                <c:pt idx="19092">
                  <c:v>26.87421638888889</c:v>
                </c:pt>
                <c:pt idx="19093">
                  <c:v>26.875062222222226</c:v>
                </c:pt>
                <c:pt idx="19094">
                  <c:v>26.875911666666667</c:v>
                </c:pt>
                <c:pt idx="19095">
                  <c:v>26.876757500000004</c:v>
                </c:pt>
                <c:pt idx="19096">
                  <c:v>26.877603333333333</c:v>
                </c:pt>
                <c:pt idx="19097">
                  <c:v>26.878451111111112</c:v>
                </c:pt>
                <c:pt idx="19098">
                  <c:v>26.879296944444448</c:v>
                </c:pt>
                <c:pt idx="19099">
                  <c:v>26.880149722222221</c:v>
                </c:pt>
                <c:pt idx="19100">
                  <c:v>26.880995833333337</c:v>
                </c:pt>
                <c:pt idx="19101">
                  <c:v>26.881841666666666</c:v>
                </c:pt>
                <c:pt idx="19102">
                  <c:v>26.882687500000003</c:v>
                </c:pt>
                <c:pt idx="19103">
                  <c:v>26.883533888888891</c:v>
                </c:pt>
                <c:pt idx="19104">
                  <c:v>26.884379722222221</c:v>
                </c:pt>
                <c:pt idx="19105">
                  <c:v>26.885225833333337</c:v>
                </c:pt>
                <c:pt idx="19106">
                  <c:v>26.886071666666666</c:v>
                </c:pt>
                <c:pt idx="19107">
                  <c:v>26.886917777777782</c:v>
                </c:pt>
                <c:pt idx="19108">
                  <c:v>26.887763888888891</c:v>
                </c:pt>
                <c:pt idx="19109">
                  <c:v>26.88860972222222</c:v>
                </c:pt>
                <c:pt idx="19110">
                  <c:v>26.889456111111109</c:v>
                </c:pt>
                <c:pt idx="19111">
                  <c:v>26.890304999999998</c:v>
                </c:pt>
                <c:pt idx="19112">
                  <c:v>26.891161944444448</c:v>
                </c:pt>
                <c:pt idx="19113">
                  <c:v>26.892008055555557</c:v>
                </c:pt>
                <c:pt idx="19114">
                  <c:v>26.892854166666666</c:v>
                </c:pt>
                <c:pt idx="19115">
                  <c:v>26.893700277777782</c:v>
                </c:pt>
                <c:pt idx="19116">
                  <c:v>26.894546111111111</c:v>
                </c:pt>
                <c:pt idx="19117">
                  <c:v>26.89539388888889</c:v>
                </c:pt>
                <c:pt idx="19118">
                  <c:v>26.896239722222226</c:v>
                </c:pt>
                <c:pt idx="19119">
                  <c:v>26.897085555555556</c:v>
                </c:pt>
                <c:pt idx="19120">
                  <c:v>26.897931944444444</c:v>
                </c:pt>
                <c:pt idx="19121">
                  <c:v>26.898777777777781</c:v>
                </c:pt>
                <c:pt idx="19122">
                  <c:v>26.89962361111111</c:v>
                </c:pt>
                <c:pt idx="19123">
                  <c:v>26.900469999999999</c:v>
                </c:pt>
                <c:pt idx="19124">
                  <c:v>26.901315833333335</c:v>
                </c:pt>
                <c:pt idx="19125">
                  <c:v>26.902168611111115</c:v>
                </c:pt>
                <c:pt idx="19126">
                  <c:v>26.903014722222224</c:v>
                </c:pt>
                <c:pt idx="19127">
                  <c:v>26.903860555555553</c:v>
                </c:pt>
                <c:pt idx="19128">
                  <c:v>26.904709722222222</c:v>
                </c:pt>
                <c:pt idx="19129">
                  <c:v>26.905555833333338</c:v>
                </c:pt>
                <c:pt idx="19130">
                  <c:v>26.906401666666667</c:v>
                </c:pt>
                <c:pt idx="19131">
                  <c:v>26.907247777777776</c:v>
                </c:pt>
                <c:pt idx="19132">
                  <c:v>26.908093888888892</c:v>
                </c:pt>
                <c:pt idx="19133">
                  <c:v>26.908939722222222</c:v>
                </c:pt>
                <c:pt idx="19134">
                  <c:v>26.909785833333338</c:v>
                </c:pt>
                <c:pt idx="19135">
                  <c:v>26.910631944444447</c:v>
                </c:pt>
                <c:pt idx="19136">
                  <c:v>26.911478055555555</c:v>
                </c:pt>
                <c:pt idx="19137">
                  <c:v>26.912323888888892</c:v>
                </c:pt>
                <c:pt idx="19138">
                  <c:v>26.913178055555555</c:v>
                </c:pt>
                <c:pt idx="19139">
                  <c:v>26.914023888888892</c:v>
                </c:pt>
                <c:pt idx="19140">
                  <c:v>26.91487027777778</c:v>
                </c:pt>
                <c:pt idx="19141">
                  <c:v>26.915716111111109</c:v>
                </c:pt>
                <c:pt idx="19142">
                  <c:v>26.916562222222225</c:v>
                </c:pt>
                <c:pt idx="19143">
                  <c:v>26.917408333333334</c:v>
                </c:pt>
                <c:pt idx="19144">
                  <c:v>26.918254166666671</c:v>
                </c:pt>
                <c:pt idx="19145">
                  <c:v>26.91910027777778</c:v>
                </c:pt>
                <c:pt idx="19146">
                  <c:v>26.919949166666669</c:v>
                </c:pt>
                <c:pt idx="19147">
                  <c:v>26.920795277777778</c:v>
                </c:pt>
                <c:pt idx="19148">
                  <c:v>26.921641388888887</c:v>
                </c:pt>
                <c:pt idx="19149">
                  <c:v>26.922487500000003</c:v>
                </c:pt>
                <c:pt idx="19150">
                  <c:v>26.923333333333332</c:v>
                </c:pt>
                <c:pt idx="19151">
                  <c:v>26.924186111111112</c:v>
                </c:pt>
                <c:pt idx="19152">
                  <c:v>26.925031944444449</c:v>
                </c:pt>
                <c:pt idx="19153">
                  <c:v>26.925878333333337</c:v>
                </c:pt>
                <c:pt idx="19154">
                  <c:v>26.926724166666666</c:v>
                </c:pt>
                <c:pt idx="19155">
                  <c:v>26.927570000000003</c:v>
                </c:pt>
                <c:pt idx="19156">
                  <c:v>26.928416388888891</c:v>
                </c:pt>
                <c:pt idx="19157">
                  <c:v>26.929262222222221</c:v>
                </c:pt>
                <c:pt idx="19158">
                  <c:v>26.930109722222227</c:v>
                </c:pt>
                <c:pt idx="19159">
                  <c:v>26.930955833333336</c:v>
                </c:pt>
                <c:pt idx="19160">
                  <c:v>26.931801666666665</c:v>
                </c:pt>
                <c:pt idx="19161">
                  <c:v>26.932647777777781</c:v>
                </c:pt>
                <c:pt idx="19162">
                  <c:v>26.933493611111111</c:v>
                </c:pt>
                <c:pt idx="19163">
                  <c:v>26.934343055555559</c:v>
                </c:pt>
                <c:pt idx="19164">
                  <c:v>26.935195555555559</c:v>
                </c:pt>
                <c:pt idx="19165">
                  <c:v>26.936041666666668</c:v>
                </c:pt>
                <c:pt idx="19166">
                  <c:v>26.936887777777777</c:v>
                </c:pt>
                <c:pt idx="19167">
                  <c:v>26.937733611111113</c:v>
                </c:pt>
                <c:pt idx="19168">
                  <c:v>26.938579722222222</c:v>
                </c:pt>
                <c:pt idx="19169">
                  <c:v>26.939425833333331</c:v>
                </c:pt>
                <c:pt idx="19170">
                  <c:v>26.940271666666668</c:v>
                </c:pt>
                <c:pt idx="19171">
                  <c:v>26.941118055555556</c:v>
                </c:pt>
                <c:pt idx="19172">
                  <c:v>26.941963888888893</c:v>
                </c:pt>
                <c:pt idx="19173">
                  <c:v>26.942809722222222</c:v>
                </c:pt>
                <c:pt idx="19174">
                  <c:v>26.943655833333338</c:v>
                </c:pt>
                <c:pt idx="19175">
                  <c:v>26.944501944444447</c:v>
                </c:pt>
                <c:pt idx="19176">
                  <c:v>26.945347777777776</c:v>
                </c:pt>
                <c:pt idx="19177">
                  <c:v>26.946200555555556</c:v>
                </c:pt>
                <c:pt idx="19178">
                  <c:v>26.947046666666665</c:v>
                </c:pt>
                <c:pt idx="19179">
                  <c:v>26.947894166666671</c:v>
                </c:pt>
                <c:pt idx="19180">
                  <c:v>26.948743333333333</c:v>
                </c:pt>
                <c:pt idx="19181">
                  <c:v>26.949589166666669</c:v>
                </c:pt>
                <c:pt idx="19182">
                  <c:v>26.950435277777778</c:v>
                </c:pt>
                <c:pt idx="19183">
                  <c:v>26.951281388888887</c:v>
                </c:pt>
                <c:pt idx="19184">
                  <c:v>26.952127222222224</c:v>
                </c:pt>
                <c:pt idx="19185">
                  <c:v>26.952973333333333</c:v>
                </c:pt>
                <c:pt idx="19186">
                  <c:v>26.953819166666669</c:v>
                </c:pt>
                <c:pt idx="19187">
                  <c:v>26.954665555555557</c:v>
                </c:pt>
                <c:pt idx="19188">
                  <c:v>26.955511388888887</c:v>
                </c:pt>
                <c:pt idx="19189">
                  <c:v>26.956357222222223</c:v>
                </c:pt>
                <c:pt idx="19190">
                  <c:v>26.957210000000003</c:v>
                </c:pt>
                <c:pt idx="19191">
                  <c:v>26.958056111111112</c:v>
                </c:pt>
                <c:pt idx="19192">
                  <c:v>26.958902222222221</c:v>
                </c:pt>
                <c:pt idx="19193">
                  <c:v>26.959748055555558</c:v>
                </c:pt>
                <c:pt idx="19194">
                  <c:v>26.960594166666667</c:v>
                </c:pt>
                <c:pt idx="19195">
                  <c:v>26.961440000000003</c:v>
                </c:pt>
                <c:pt idx="19196">
                  <c:v>26.962286388888892</c:v>
                </c:pt>
                <c:pt idx="19197">
                  <c:v>26.963132222222221</c:v>
                </c:pt>
                <c:pt idx="19198">
                  <c:v>26.96398138888889</c:v>
                </c:pt>
                <c:pt idx="19199">
                  <c:v>26.964828888888889</c:v>
                </c:pt>
                <c:pt idx="19200">
                  <c:v>26.965675000000005</c:v>
                </c:pt>
                <c:pt idx="19201">
                  <c:v>26.966520833333334</c:v>
                </c:pt>
                <c:pt idx="19202">
                  <c:v>26.96736666666667</c:v>
                </c:pt>
                <c:pt idx="19203">
                  <c:v>26.968219444444443</c:v>
                </c:pt>
                <c:pt idx="19204">
                  <c:v>26.969065833333332</c:v>
                </c:pt>
                <c:pt idx="19205">
                  <c:v>26.969911666666668</c:v>
                </c:pt>
                <c:pt idx="19206">
                  <c:v>26.970757499999998</c:v>
                </c:pt>
                <c:pt idx="19207">
                  <c:v>26.971603611111114</c:v>
                </c:pt>
                <c:pt idx="19208">
                  <c:v>26.972449722222223</c:v>
                </c:pt>
                <c:pt idx="19209">
                  <c:v>26.973295833333331</c:v>
                </c:pt>
                <c:pt idx="19210">
                  <c:v>26.974141666666668</c:v>
                </c:pt>
                <c:pt idx="19211">
                  <c:v>26.974987777777777</c:v>
                </c:pt>
                <c:pt idx="19212">
                  <c:v>26.975833888888893</c:v>
                </c:pt>
                <c:pt idx="19213">
                  <c:v>26.976679722222222</c:v>
                </c:pt>
                <c:pt idx="19214">
                  <c:v>26.977525555555559</c:v>
                </c:pt>
                <c:pt idx="19215">
                  <c:v>26.978371944444447</c:v>
                </c:pt>
                <c:pt idx="19216">
                  <c:v>26.9792275</c:v>
                </c:pt>
                <c:pt idx="19217">
                  <c:v>26.980073611111109</c:v>
                </c:pt>
                <c:pt idx="19218">
                  <c:v>26.980919722222225</c:v>
                </c:pt>
                <c:pt idx="19219">
                  <c:v>26.981765555555555</c:v>
                </c:pt>
                <c:pt idx="19220">
                  <c:v>26.982613333333333</c:v>
                </c:pt>
                <c:pt idx="19221">
                  <c:v>26.98345916666667</c:v>
                </c:pt>
                <c:pt idx="19222">
                  <c:v>26.984304999999999</c:v>
                </c:pt>
                <c:pt idx="19223">
                  <c:v>26.985151388888887</c:v>
                </c:pt>
                <c:pt idx="19224">
                  <c:v>26.985997222222224</c:v>
                </c:pt>
                <c:pt idx="19225">
                  <c:v>26.986843333333333</c:v>
                </c:pt>
                <c:pt idx="19226">
                  <c:v>26.987689166666669</c:v>
                </c:pt>
                <c:pt idx="19227">
                  <c:v>26.988535277777778</c:v>
                </c:pt>
                <c:pt idx="19228">
                  <c:v>26.989381388888887</c:v>
                </c:pt>
                <c:pt idx="19229">
                  <c:v>26.990234166666667</c:v>
                </c:pt>
                <c:pt idx="19230">
                  <c:v>26.991080000000004</c:v>
                </c:pt>
                <c:pt idx="19231">
                  <c:v>26.991925833333333</c:v>
                </c:pt>
                <c:pt idx="19232">
                  <c:v>26.992772222222222</c:v>
                </c:pt>
                <c:pt idx="19233">
                  <c:v>26.993621111111111</c:v>
                </c:pt>
                <c:pt idx="19234">
                  <c:v>26.994467222222227</c:v>
                </c:pt>
                <c:pt idx="19235">
                  <c:v>26.995313055555556</c:v>
                </c:pt>
                <c:pt idx="19236">
                  <c:v>26.996159444444444</c:v>
                </c:pt>
                <c:pt idx="19237">
                  <c:v>26.997005277777781</c:v>
                </c:pt>
                <c:pt idx="19238">
                  <c:v>26.99785111111111</c:v>
                </c:pt>
                <c:pt idx="19239">
                  <c:v>26.998697222222226</c:v>
                </c:pt>
                <c:pt idx="19240">
                  <c:v>26.999553333333331</c:v>
                </c:pt>
                <c:pt idx="19241">
                  <c:v>27.000399166666668</c:v>
                </c:pt>
                <c:pt idx="19242">
                  <c:v>27.001251944444448</c:v>
                </c:pt>
                <c:pt idx="19243">
                  <c:v>27.002098055555557</c:v>
                </c:pt>
                <c:pt idx="19244">
                  <c:v>27.002943888888893</c:v>
                </c:pt>
                <c:pt idx="19245">
                  <c:v>27.003790000000002</c:v>
                </c:pt>
                <c:pt idx="19246">
                  <c:v>27.004636111111111</c:v>
                </c:pt>
                <c:pt idx="19247">
                  <c:v>27.005481944444448</c:v>
                </c:pt>
                <c:pt idx="19248">
                  <c:v>27.006328333333336</c:v>
                </c:pt>
                <c:pt idx="19249">
                  <c:v>27.007174166666665</c:v>
                </c:pt>
                <c:pt idx="19250">
                  <c:v>27.008023333333334</c:v>
                </c:pt>
                <c:pt idx="19251">
                  <c:v>27.00886916666667</c:v>
                </c:pt>
                <c:pt idx="19252">
                  <c:v>27.009715277777779</c:v>
                </c:pt>
                <c:pt idx="19253">
                  <c:v>27.010561388888888</c:v>
                </c:pt>
                <c:pt idx="19254">
                  <c:v>27.011407222222225</c:v>
                </c:pt>
                <c:pt idx="19255">
                  <c:v>27.012259999999998</c:v>
                </c:pt>
                <c:pt idx="19256">
                  <c:v>27.013106111111114</c:v>
                </c:pt>
                <c:pt idx="19257">
                  <c:v>27.013952222222223</c:v>
                </c:pt>
                <c:pt idx="19258">
                  <c:v>27.014798055555559</c:v>
                </c:pt>
                <c:pt idx="19259">
                  <c:v>27.015644166666668</c:v>
                </c:pt>
                <c:pt idx="19260">
                  <c:v>27.016490277777777</c:v>
                </c:pt>
                <c:pt idx="19261">
                  <c:v>27.017337777777776</c:v>
                </c:pt>
                <c:pt idx="19262">
                  <c:v>27.018183611111112</c:v>
                </c:pt>
                <c:pt idx="19263">
                  <c:v>27.019029722222221</c:v>
                </c:pt>
                <c:pt idx="19264">
                  <c:v>27.019875833333337</c:v>
                </c:pt>
                <c:pt idx="19265">
                  <c:v>27.020721666666667</c:v>
                </c:pt>
                <c:pt idx="19266">
                  <c:v>27.021567500000003</c:v>
                </c:pt>
                <c:pt idx="19267">
                  <c:v>27.022413888888892</c:v>
                </c:pt>
                <c:pt idx="19268">
                  <c:v>27.023273888888887</c:v>
                </c:pt>
                <c:pt idx="19269">
                  <c:v>27.024120000000003</c:v>
                </c:pt>
                <c:pt idx="19270">
                  <c:v>27.024966111111112</c:v>
                </c:pt>
                <c:pt idx="19271">
                  <c:v>27.025812222222221</c:v>
                </c:pt>
                <c:pt idx="19272">
                  <c:v>27.026658055555558</c:v>
                </c:pt>
                <c:pt idx="19273">
                  <c:v>27.027503888888887</c:v>
                </c:pt>
                <c:pt idx="19274">
                  <c:v>27.028350277777776</c:v>
                </c:pt>
                <c:pt idx="19275">
                  <c:v>27.029196111111112</c:v>
                </c:pt>
                <c:pt idx="19276">
                  <c:v>27.030041944444449</c:v>
                </c:pt>
                <c:pt idx="19277">
                  <c:v>27.030888055555558</c:v>
                </c:pt>
                <c:pt idx="19278">
                  <c:v>27.031734166666666</c:v>
                </c:pt>
                <c:pt idx="19279">
                  <c:v>27.032580277777782</c:v>
                </c:pt>
                <c:pt idx="19280">
                  <c:v>27.033426111111112</c:v>
                </c:pt>
                <c:pt idx="19281">
                  <c:v>27.034280277777782</c:v>
                </c:pt>
                <c:pt idx="19282">
                  <c:v>27.035126388888891</c:v>
                </c:pt>
                <c:pt idx="19283">
                  <c:v>27.0359725</c:v>
                </c:pt>
                <c:pt idx="19284">
                  <c:v>27.036818333333336</c:v>
                </c:pt>
                <c:pt idx="19285">
                  <c:v>27.037667499999998</c:v>
                </c:pt>
                <c:pt idx="19286">
                  <c:v>27.038513611111114</c:v>
                </c:pt>
                <c:pt idx="19287">
                  <c:v>27.039359722222223</c:v>
                </c:pt>
                <c:pt idx="19288">
                  <c:v>27.040205555555559</c:v>
                </c:pt>
                <c:pt idx="19289">
                  <c:v>27.041051666666668</c:v>
                </c:pt>
                <c:pt idx="19290">
                  <c:v>27.041897777777777</c:v>
                </c:pt>
                <c:pt idx="19291">
                  <c:v>27.042743611111113</c:v>
                </c:pt>
                <c:pt idx="19292">
                  <c:v>27.043589722222222</c:v>
                </c:pt>
                <c:pt idx="19293">
                  <c:v>27.044435833333331</c:v>
                </c:pt>
                <c:pt idx="19294">
                  <c:v>27.045288611111111</c:v>
                </c:pt>
                <c:pt idx="19295">
                  <c:v>27.046134444444448</c:v>
                </c:pt>
                <c:pt idx="19296">
                  <c:v>27.046980555555557</c:v>
                </c:pt>
                <c:pt idx="19297">
                  <c:v>27.047826388888893</c:v>
                </c:pt>
                <c:pt idx="19298">
                  <c:v>27.048672500000002</c:v>
                </c:pt>
                <c:pt idx="19299">
                  <c:v>27.049518611111111</c:v>
                </c:pt>
                <c:pt idx="19300">
                  <c:v>27.050364444444448</c:v>
                </c:pt>
                <c:pt idx="19301">
                  <c:v>27.051210833333336</c:v>
                </c:pt>
                <c:pt idx="19302">
                  <c:v>27.052061111111115</c:v>
                </c:pt>
                <c:pt idx="19303">
                  <c:v>27.052907222222224</c:v>
                </c:pt>
                <c:pt idx="19304">
                  <c:v>27.053753055555553</c:v>
                </c:pt>
                <c:pt idx="19305">
                  <c:v>27.054599444444449</c:v>
                </c:pt>
                <c:pt idx="19306">
                  <c:v>27.055445277777778</c:v>
                </c:pt>
                <c:pt idx="19307">
                  <c:v>27.056298055555558</c:v>
                </c:pt>
                <c:pt idx="19308">
                  <c:v>27.057143888888888</c:v>
                </c:pt>
                <c:pt idx="19309">
                  <c:v>27.057990000000004</c:v>
                </c:pt>
                <c:pt idx="19310">
                  <c:v>27.058836111111113</c:v>
                </c:pt>
                <c:pt idx="19311">
                  <c:v>27.059681944444442</c:v>
                </c:pt>
                <c:pt idx="19312">
                  <c:v>27.060528055555558</c:v>
                </c:pt>
                <c:pt idx="19313">
                  <c:v>27.061373888888888</c:v>
                </c:pt>
                <c:pt idx="19314">
                  <c:v>27.062220277777776</c:v>
                </c:pt>
                <c:pt idx="19315">
                  <c:v>27.063066111111112</c:v>
                </c:pt>
                <c:pt idx="19316">
                  <c:v>27.063911944444449</c:v>
                </c:pt>
                <c:pt idx="19317">
                  <c:v>27.064758333333337</c:v>
                </c:pt>
                <c:pt idx="19318">
                  <c:v>27.065604166666667</c:v>
                </c:pt>
                <c:pt idx="19319">
                  <c:v>27.066450000000003</c:v>
                </c:pt>
                <c:pt idx="19320">
                  <c:v>27.067306111111115</c:v>
                </c:pt>
                <c:pt idx="19321">
                  <c:v>27.068151944444445</c:v>
                </c:pt>
                <c:pt idx="19322">
                  <c:v>27.068999722222223</c:v>
                </c:pt>
                <c:pt idx="19323">
                  <c:v>27.06984555555556</c:v>
                </c:pt>
                <c:pt idx="19324">
                  <c:v>27.070691388888889</c:v>
                </c:pt>
                <c:pt idx="19325">
                  <c:v>27.071537499999998</c:v>
                </c:pt>
                <c:pt idx="19326">
                  <c:v>27.072383611111114</c:v>
                </c:pt>
                <c:pt idx="19327">
                  <c:v>27.073229444444443</c:v>
                </c:pt>
                <c:pt idx="19328">
                  <c:v>27.074075555555559</c:v>
                </c:pt>
                <c:pt idx="19329">
                  <c:v>27.074921666666668</c:v>
                </c:pt>
                <c:pt idx="19330">
                  <c:v>27.075767777777777</c:v>
                </c:pt>
                <c:pt idx="19331">
                  <c:v>27.076613611111114</c:v>
                </c:pt>
                <c:pt idx="19332">
                  <c:v>27.077459444444443</c:v>
                </c:pt>
                <c:pt idx="19333">
                  <c:v>27.078312222222223</c:v>
                </c:pt>
                <c:pt idx="19334">
                  <c:v>27.079158611111112</c:v>
                </c:pt>
                <c:pt idx="19335">
                  <c:v>27.080004444444448</c:v>
                </c:pt>
                <c:pt idx="19336">
                  <c:v>27.080850277777778</c:v>
                </c:pt>
                <c:pt idx="19337">
                  <c:v>27.081699444444446</c:v>
                </c:pt>
                <c:pt idx="19338">
                  <c:v>27.082545277777776</c:v>
                </c:pt>
                <c:pt idx="19339">
                  <c:v>27.083391666666671</c:v>
                </c:pt>
                <c:pt idx="19340">
                  <c:v>27.0842375</c:v>
                </c:pt>
                <c:pt idx="19341">
                  <c:v>27.085083611111109</c:v>
                </c:pt>
                <c:pt idx="19342">
                  <c:v>27.085929722222225</c:v>
                </c:pt>
                <c:pt idx="19343">
                  <c:v>27.086777222222224</c:v>
                </c:pt>
                <c:pt idx="19344">
                  <c:v>27.087623055555554</c:v>
                </c:pt>
                <c:pt idx="19345">
                  <c:v>27.08846916666667</c:v>
                </c:pt>
                <c:pt idx="19346">
                  <c:v>27.089321944444443</c:v>
                </c:pt>
                <c:pt idx="19347">
                  <c:v>27.090168055555559</c:v>
                </c:pt>
                <c:pt idx="19348">
                  <c:v>27.091013888888888</c:v>
                </c:pt>
                <c:pt idx="19349">
                  <c:v>27.091859722222225</c:v>
                </c:pt>
                <c:pt idx="19350">
                  <c:v>27.092706111111113</c:v>
                </c:pt>
                <c:pt idx="19351">
                  <c:v>27.093551944444442</c:v>
                </c:pt>
                <c:pt idx="19352">
                  <c:v>27.094398055555558</c:v>
                </c:pt>
                <c:pt idx="19353">
                  <c:v>27.095243888888888</c:v>
                </c:pt>
                <c:pt idx="19354">
                  <c:v>27.096090000000004</c:v>
                </c:pt>
                <c:pt idx="19355">
                  <c:v>27.096939166666665</c:v>
                </c:pt>
                <c:pt idx="19356">
                  <c:v>27.097785000000002</c:v>
                </c:pt>
                <c:pt idx="19357">
                  <c:v>27.098631111111111</c:v>
                </c:pt>
                <c:pt idx="19358">
                  <c:v>27.099477222222227</c:v>
                </c:pt>
                <c:pt idx="19359">
                  <c:v>27.10033</c:v>
                </c:pt>
                <c:pt idx="19360">
                  <c:v>27.101175833333336</c:v>
                </c:pt>
                <c:pt idx="19361">
                  <c:v>27.102021944444445</c:v>
                </c:pt>
                <c:pt idx="19362">
                  <c:v>27.102867777777782</c:v>
                </c:pt>
                <c:pt idx="19363">
                  <c:v>27.10371555555556</c:v>
                </c:pt>
                <c:pt idx="19364">
                  <c:v>27.104561388888889</c:v>
                </c:pt>
                <c:pt idx="19365">
                  <c:v>27.105407499999998</c:v>
                </c:pt>
                <c:pt idx="19366">
                  <c:v>27.106253611111114</c:v>
                </c:pt>
                <c:pt idx="19367">
                  <c:v>27.107099444444444</c:v>
                </c:pt>
                <c:pt idx="19368">
                  <c:v>27.10794555555556</c:v>
                </c:pt>
                <c:pt idx="19369">
                  <c:v>27.108791666666669</c:v>
                </c:pt>
                <c:pt idx="19370">
                  <c:v>27.109637499999998</c:v>
                </c:pt>
                <c:pt idx="19371">
                  <c:v>27.110483611111114</c:v>
                </c:pt>
                <c:pt idx="19372">
                  <c:v>27.111339444444447</c:v>
                </c:pt>
                <c:pt idx="19373">
                  <c:v>27.112185277777776</c:v>
                </c:pt>
                <c:pt idx="19374">
                  <c:v>27.113031666666664</c:v>
                </c:pt>
                <c:pt idx="19375">
                  <c:v>27.113877500000001</c:v>
                </c:pt>
                <c:pt idx="19376">
                  <c:v>27.114723333333338</c:v>
                </c:pt>
                <c:pt idx="19377">
                  <c:v>27.115569722222226</c:v>
                </c:pt>
                <c:pt idx="19378">
                  <c:v>27.116415555555555</c:v>
                </c:pt>
                <c:pt idx="19379">
                  <c:v>27.117261666666671</c:v>
                </c:pt>
                <c:pt idx="19380">
                  <c:v>27.118107500000001</c:v>
                </c:pt>
                <c:pt idx="19381">
                  <c:v>27.11895361111111</c:v>
                </c:pt>
                <c:pt idx="19382">
                  <c:v>27.119799722222226</c:v>
                </c:pt>
                <c:pt idx="19383">
                  <c:v>27.120645555555555</c:v>
                </c:pt>
                <c:pt idx="19384">
                  <c:v>27.121493333333333</c:v>
                </c:pt>
                <c:pt idx="19385">
                  <c:v>27.122346111111113</c:v>
                </c:pt>
                <c:pt idx="19386">
                  <c:v>27.123191944444443</c:v>
                </c:pt>
                <c:pt idx="19387">
                  <c:v>27.124037777777779</c:v>
                </c:pt>
                <c:pt idx="19388">
                  <c:v>27.124884166666668</c:v>
                </c:pt>
                <c:pt idx="19389">
                  <c:v>27.125733055555557</c:v>
                </c:pt>
                <c:pt idx="19390">
                  <c:v>27.126579166666666</c:v>
                </c:pt>
                <c:pt idx="19391">
                  <c:v>27.127425000000002</c:v>
                </c:pt>
                <c:pt idx="19392">
                  <c:v>27.128271111111111</c:v>
                </c:pt>
                <c:pt idx="19393">
                  <c:v>27.12911722222222</c:v>
                </c:pt>
                <c:pt idx="19394">
                  <c:v>27.129963055555557</c:v>
                </c:pt>
                <c:pt idx="19395">
                  <c:v>27.130809166666666</c:v>
                </c:pt>
                <c:pt idx="19396">
                  <c:v>27.131655277777782</c:v>
                </c:pt>
                <c:pt idx="19397">
                  <c:v>27.132501111111111</c:v>
                </c:pt>
                <c:pt idx="19398">
                  <c:v>27.133353888888891</c:v>
                </c:pt>
                <c:pt idx="19399">
                  <c:v>27.1342</c:v>
                </c:pt>
                <c:pt idx="19400">
                  <c:v>27.135045833333336</c:v>
                </c:pt>
                <c:pt idx="19401">
                  <c:v>27.135892222222225</c:v>
                </c:pt>
                <c:pt idx="19402">
                  <c:v>27.136738055555554</c:v>
                </c:pt>
                <c:pt idx="19403">
                  <c:v>27.137583888888891</c:v>
                </c:pt>
                <c:pt idx="19404">
                  <c:v>27.138431666666669</c:v>
                </c:pt>
                <c:pt idx="19405">
                  <c:v>27.139277499999999</c:v>
                </c:pt>
                <c:pt idx="19406">
                  <c:v>27.140123611111115</c:v>
                </c:pt>
                <c:pt idx="19407">
                  <c:v>27.140972500000004</c:v>
                </c:pt>
                <c:pt idx="19408">
                  <c:v>27.141818888888892</c:v>
                </c:pt>
                <c:pt idx="19409">
                  <c:v>27.142664722222221</c:v>
                </c:pt>
                <c:pt idx="19410">
                  <c:v>27.143510555555558</c:v>
                </c:pt>
                <c:pt idx="19411">
                  <c:v>27.144363333333331</c:v>
                </c:pt>
                <c:pt idx="19412">
                  <c:v>27.145209444444447</c:v>
                </c:pt>
                <c:pt idx="19413">
                  <c:v>27.146055555555556</c:v>
                </c:pt>
                <c:pt idx="19414">
                  <c:v>27.146901666666665</c:v>
                </c:pt>
                <c:pt idx="19415">
                  <c:v>27.147747500000001</c:v>
                </c:pt>
                <c:pt idx="19416">
                  <c:v>27.14859361111111</c:v>
                </c:pt>
                <c:pt idx="19417">
                  <c:v>27.149439722222226</c:v>
                </c:pt>
                <c:pt idx="19418">
                  <c:v>27.150285555555556</c:v>
                </c:pt>
                <c:pt idx="19419">
                  <c:v>27.151131388888892</c:v>
                </c:pt>
                <c:pt idx="19420">
                  <c:v>27.15197777777778</c:v>
                </c:pt>
                <c:pt idx="19421">
                  <c:v>27.15282361111111</c:v>
                </c:pt>
                <c:pt idx="19422">
                  <c:v>27.153669722222226</c:v>
                </c:pt>
                <c:pt idx="19423">
                  <c:v>27.154515833333335</c:v>
                </c:pt>
                <c:pt idx="19424">
                  <c:v>27.155371388888888</c:v>
                </c:pt>
                <c:pt idx="19425">
                  <c:v>27.156219166666666</c:v>
                </c:pt>
                <c:pt idx="19426">
                  <c:v>27.157065000000003</c:v>
                </c:pt>
                <c:pt idx="19427">
                  <c:v>27.157910833333332</c:v>
                </c:pt>
                <c:pt idx="19428">
                  <c:v>27.158757222222221</c:v>
                </c:pt>
                <c:pt idx="19429">
                  <c:v>27.159603055555557</c:v>
                </c:pt>
                <c:pt idx="19430">
                  <c:v>27.160449166666666</c:v>
                </c:pt>
                <c:pt idx="19431">
                  <c:v>27.161295277777782</c:v>
                </c:pt>
                <c:pt idx="19432">
                  <c:v>27.162141111111112</c:v>
                </c:pt>
                <c:pt idx="19433">
                  <c:v>27.16298722222222</c:v>
                </c:pt>
                <c:pt idx="19434">
                  <c:v>27.163833055555557</c:v>
                </c:pt>
                <c:pt idx="19435">
                  <c:v>27.164679444444445</c:v>
                </c:pt>
                <c:pt idx="19436">
                  <c:v>27.165525277777782</c:v>
                </c:pt>
                <c:pt idx="19437">
                  <c:v>27.166382222222225</c:v>
                </c:pt>
                <c:pt idx="19438">
                  <c:v>27.167228611111113</c:v>
                </c:pt>
                <c:pt idx="19439">
                  <c:v>27.168074444444443</c:v>
                </c:pt>
                <c:pt idx="19440">
                  <c:v>27.168920277777779</c:v>
                </c:pt>
                <c:pt idx="19441">
                  <c:v>27.169766388888888</c:v>
                </c:pt>
                <c:pt idx="19442">
                  <c:v>27.170615277777777</c:v>
                </c:pt>
                <c:pt idx="19443">
                  <c:v>27.171461666666666</c:v>
                </c:pt>
                <c:pt idx="19444">
                  <c:v>27.172307500000002</c:v>
                </c:pt>
                <c:pt idx="19445">
                  <c:v>27.173155277777781</c:v>
                </c:pt>
                <c:pt idx="19446">
                  <c:v>27.17400111111111</c:v>
                </c:pt>
                <c:pt idx="19447">
                  <c:v>27.174846944444447</c:v>
                </c:pt>
                <c:pt idx="19448">
                  <c:v>27.175693055555556</c:v>
                </c:pt>
                <c:pt idx="19449">
                  <c:v>27.176539166666664</c:v>
                </c:pt>
                <c:pt idx="19450">
                  <c:v>27.177391944444445</c:v>
                </c:pt>
                <c:pt idx="19451">
                  <c:v>27.178238055555553</c:v>
                </c:pt>
                <c:pt idx="19452">
                  <c:v>27.17908388888889</c:v>
                </c:pt>
                <c:pt idx="19453">
                  <c:v>27.179929999999999</c:v>
                </c:pt>
                <c:pt idx="19454">
                  <c:v>27.180776111111115</c:v>
                </c:pt>
                <c:pt idx="19455">
                  <c:v>27.181621944444444</c:v>
                </c:pt>
                <c:pt idx="19456">
                  <c:v>27.182467777777781</c:v>
                </c:pt>
                <c:pt idx="19457">
                  <c:v>27.183314166666669</c:v>
                </c:pt>
                <c:pt idx="19458">
                  <c:v>27.184159999999999</c:v>
                </c:pt>
                <c:pt idx="19459">
                  <c:v>27.185009166666667</c:v>
                </c:pt>
                <c:pt idx="19460">
                  <c:v>27.185855000000004</c:v>
                </c:pt>
                <c:pt idx="19461">
                  <c:v>27.186701388888892</c:v>
                </c:pt>
                <c:pt idx="19462">
                  <c:v>27.187547222222221</c:v>
                </c:pt>
                <c:pt idx="19463">
                  <c:v>27.188400000000001</c:v>
                </c:pt>
                <c:pt idx="19464">
                  <c:v>27.189245833333338</c:v>
                </c:pt>
                <c:pt idx="19465">
                  <c:v>27.190091944444447</c:v>
                </c:pt>
                <c:pt idx="19466">
                  <c:v>27.190939444444446</c:v>
                </c:pt>
                <c:pt idx="19467">
                  <c:v>27.191785555555555</c:v>
                </c:pt>
                <c:pt idx="19468">
                  <c:v>27.192631666666671</c:v>
                </c:pt>
                <c:pt idx="19469">
                  <c:v>27.1934775</c:v>
                </c:pt>
                <c:pt idx="19470">
                  <c:v>27.194323611111109</c:v>
                </c:pt>
                <c:pt idx="19471">
                  <c:v>27.195169444444446</c:v>
                </c:pt>
                <c:pt idx="19472">
                  <c:v>27.196015833333334</c:v>
                </c:pt>
                <c:pt idx="19473">
                  <c:v>27.19686166666667</c:v>
                </c:pt>
                <c:pt idx="19474">
                  <c:v>27.1977075</c:v>
                </c:pt>
                <c:pt idx="19475">
                  <c:v>27.198553611111109</c:v>
                </c:pt>
                <c:pt idx="19476">
                  <c:v>27.199409444444449</c:v>
                </c:pt>
                <c:pt idx="19477">
                  <c:v>27.200262500000001</c:v>
                </c:pt>
                <c:pt idx="19478">
                  <c:v>27.201108333333337</c:v>
                </c:pt>
                <c:pt idx="19479">
                  <c:v>27.201954444444446</c:v>
                </c:pt>
                <c:pt idx="19480">
                  <c:v>27.202800555555555</c:v>
                </c:pt>
                <c:pt idx="19481">
                  <c:v>27.203646388888892</c:v>
                </c:pt>
                <c:pt idx="19482">
                  <c:v>27.204492500000001</c:v>
                </c:pt>
                <c:pt idx="19483">
                  <c:v>27.205338333333337</c:v>
                </c:pt>
                <c:pt idx="19484">
                  <c:v>27.206184722222226</c:v>
                </c:pt>
                <c:pt idx="19485">
                  <c:v>27.207030555555555</c:v>
                </c:pt>
                <c:pt idx="19486">
                  <c:v>27.207878055555554</c:v>
                </c:pt>
                <c:pt idx="19487">
                  <c:v>27.20872416666667</c:v>
                </c:pt>
                <c:pt idx="19488">
                  <c:v>27.209569999999999</c:v>
                </c:pt>
                <c:pt idx="19489">
                  <c:v>27.210416111111115</c:v>
                </c:pt>
                <c:pt idx="19490">
                  <c:v>27.211268611111109</c:v>
                </c:pt>
                <c:pt idx="19491">
                  <c:v>27.212115000000004</c:v>
                </c:pt>
                <c:pt idx="19492">
                  <c:v>27.212960833333334</c:v>
                </c:pt>
                <c:pt idx="19493">
                  <c:v>27.213810000000002</c:v>
                </c:pt>
                <c:pt idx="19494">
                  <c:v>27.214655833333332</c:v>
                </c:pt>
                <c:pt idx="19495">
                  <c:v>27.215501944444448</c:v>
                </c:pt>
                <c:pt idx="19496">
                  <c:v>27.216348055555557</c:v>
                </c:pt>
                <c:pt idx="19497">
                  <c:v>27.217193888888893</c:v>
                </c:pt>
                <c:pt idx="19498">
                  <c:v>27.218040000000002</c:v>
                </c:pt>
                <c:pt idx="19499">
                  <c:v>27.218886111111111</c:v>
                </c:pt>
                <c:pt idx="19500">
                  <c:v>27.219732222222227</c:v>
                </c:pt>
                <c:pt idx="19501">
                  <c:v>27.220578055555556</c:v>
                </c:pt>
                <c:pt idx="19502">
                  <c:v>27.221423888888893</c:v>
                </c:pt>
                <c:pt idx="19503">
                  <c:v>27.222276666666666</c:v>
                </c:pt>
                <c:pt idx="19504">
                  <c:v>27.223123055555554</c:v>
                </c:pt>
                <c:pt idx="19505">
                  <c:v>27.223968888888891</c:v>
                </c:pt>
                <c:pt idx="19506">
                  <c:v>27.22481472222222</c:v>
                </c:pt>
                <c:pt idx="19507">
                  <c:v>27.225662499999999</c:v>
                </c:pt>
                <c:pt idx="19508">
                  <c:v>27.226508333333335</c:v>
                </c:pt>
                <c:pt idx="19509">
                  <c:v>27.227354444444444</c:v>
                </c:pt>
                <c:pt idx="19510">
                  <c:v>27.22820055555556</c:v>
                </c:pt>
                <c:pt idx="19511">
                  <c:v>27.229049722222221</c:v>
                </c:pt>
                <c:pt idx="19512">
                  <c:v>27.229895555555558</c:v>
                </c:pt>
                <c:pt idx="19513">
                  <c:v>27.230741666666667</c:v>
                </c:pt>
                <c:pt idx="19514">
                  <c:v>27.231587777777776</c:v>
                </c:pt>
                <c:pt idx="19515">
                  <c:v>27.232433611111112</c:v>
                </c:pt>
                <c:pt idx="19516">
                  <c:v>27.233286388888892</c:v>
                </c:pt>
                <c:pt idx="19517">
                  <c:v>27.234132500000001</c:v>
                </c:pt>
                <c:pt idx="19518">
                  <c:v>27.234978333333338</c:v>
                </c:pt>
                <c:pt idx="19519">
                  <c:v>27.235824444444447</c:v>
                </c:pt>
                <c:pt idx="19520">
                  <c:v>27.236670555555555</c:v>
                </c:pt>
                <c:pt idx="19521">
                  <c:v>27.237516388888892</c:v>
                </c:pt>
                <c:pt idx="19522">
                  <c:v>27.238362500000001</c:v>
                </c:pt>
                <c:pt idx="19523">
                  <c:v>27.23920861111111</c:v>
                </c:pt>
                <c:pt idx="19524">
                  <c:v>27.240054444444446</c:v>
                </c:pt>
                <c:pt idx="19525">
                  <c:v>27.240900555555555</c:v>
                </c:pt>
                <c:pt idx="19526">
                  <c:v>27.241746388888892</c:v>
                </c:pt>
                <c:pt idx="19527">
                  <c:v>27.24259416666667</c:v>
                </c:pt>
                <c:pt idx="19528">
                  <c:v>27.243443055555559</c:v>
                </c:pt>
                <c:pt idx="19529">
                  <c:v>27.244295833333332</c:v>
                </c:pt>
                <c:pt idx="19530">
                  <c:v>27.245141944444448</c:v>
                </c:pt>
                <c:pt idx="19531">
                  <c:v>27.245988055555557</c:v>
                </c:pt>
                <c:pt idx="19532">
                  <c:v>27.246833888888887</c:v>
                </c:pt>
                <c:pt idx="19533">
                  <c:v>27.247680000000003</c:v>
                </c:pt>
                <c:pt idx="19534">
                  <c:v>27.248526111111111</c:v>
                </c:pt>
                <c:pt idx="19535">
                  <c:v>27.249371944444448</c:v>
                </c:pt>
                <c:pt idx="19536">
                  <c:v>27.250218055555557</c:v>
                </c:pt>
                <c:pt idx="19537">
                  <c:v>27.251063888888893</c:v>
                </c:pt>
                <c:pt idx="19538">
                  <c:v>27.251910277777782</c:v>
                </c:pt>
                <c:pt idx="19539">
                  <c:v>27.252756111111111</c:v>
                </c:pt>
                <c:pt idx="19540">
                  <c:v>27.253601944444448</c:v>
                </c:pt>
                <c:pt idx="19541">
                  <c:v>27.254448333333336</c:v>
                </c:pt>
                <c:pt idx="19542">
                  <c:v>27.255300833333337</c:v>
                </c:pt>
                <c:pt idx="19543">
                  <c:v>27.256146944444446</c:v>
                </c:pt>
                <c:pt idx="19544">
                  <c:v>27.256992777777782</c:v>
                </c:pt>
                <c:pt idx="19545">
                  <c:v>27.257838888888891</c:v>
                </c:pt>
                <c:pt idx="19546">
                  <c:v>27.25868777777778</c:v>
                </c:pt>
                <c:pt idx="19547">
                  <c:v>27.259534166666668</c:v>
                </c:pt>
                <c:pt idx="19548">
                  <c:v>27.260379722222225</c:v>
                </c:pt>
                <c:pt idx="19549">
                  <c:v>27.261225833333334</c:v>
                </c:pt>
                <c:pt idx="19550">
                  <c:v>27.262071666666671</c:v>
                </c:pt>
                <c:pt idx="19551">
                  <c:v>27.2629175</c:v>
                </c:pt>
                <c:pt idx="19552">
                  <c:v>27.263763888888889</c:v>
                </c:pt>
                <c:pt idx="19553">
                  <c:v>27.264609722222225</c:v>
                </c:pt>
                <c:pt idx="19554">
                  <c:v>27.265455833333334</c:v>
                </c:pt>
                <c:pt idx="19555">
                  <c:v>27.266301666666671</c:v>
                </c:pt>
                <c:pt idx="19556">
                  <c:v>27.267154444444444</c:v>
                </c:pt>
                <c:pt idx="19557">
                  <c:v>27.26800027777778</c:v>
                </c:pt>
                <c:pt idx="19558">
                  <c:v>27.268846666666668</c:v>
                </c:pt>
                <c:pt idx="19559">
                  <c:v>27.269692499999998</c:v>
                </c:pt>
                <c:pt idx="19560">
                  <c:v>27.270538333333334</c:v>
                </c:pt>
                <c:pt idx="19561">
                  <c:v>27.271384444444443</c:v>
                </c:pt>
                <c:pt idx="19562">
                  <c:v>27.272230555555559</c:v>
                </c:pt>
                <c:pt idx="19563">
                  <c:v>27.273076666666668</c:v>
                </c:pt>
                <c:pt idx="19564">
                  <c:v>27.273925555555557</c:v>
                </c:pt>
                <c:pt idx="19565">
                  <c:v>27.274771666666666</c:v>
                </c:pt>
                <c:pt idx="19566">
                  <c:v>27.275617777777782</c:v>
                </c:pt>
                <c:pt idx="19567">
                  <c:v>27.276463611111112</c:v>
                </c:pt>
                <c:pt idx="19568">
                  <c:v>27.277323333333335</c:v>
                </c:pt>
                <c:pt idx="19569">
                  <c:v>27.278176111111115</c:v>
                </c:pt>
                <c:pt idx="19570">
                  <c:v>27.279021944444445</c:v>
                </c:pt>
                <c:pt idx="19571">
                  <c:v>27.279868055555553</c:v>
                </c:pt>
                <c:pt idx="19572">
                  <c:v>27.28071388888889</c:v>
                </c:pt>
                <c:pt idx="19573">
                  <c:v>27.281559999999999</c:v>
                </c:pt>
                <c:pt idx="19574">
                  <c:v>27.282406111111115</c:v>
                </c:pt>
                <c:pt idx="19575">
                  <c:v>27.283251944444444</c:v>
                </c:pt>
                <c:pt idx="19576">
                  <c:v>27.284098055555553</c:v>
                </c:pt>
                <c:pt idx="19577">
                  <c:v>27.284944166666669</c:v>
                </c:pt>
                <c:pt idx="19578">
                  <c:v>27.285789999999999</c:v>
                </c:pt>
                <c:pt idx="19579">
                  <c:v>27.286636111111115</c:v>
                </c:pt>
                <c:pt idx="19580">
                  <c:v>27.287482222222224</c:v>
                </c:pt>
                <c:pt idx="19581">
                  <c:v>27.288337222222225</c:v>
                </c:pt>
                <c:pt idx="19582">
                  <c:v>27.289189999999998</c:v>
                </c:pt>
                <c:pt idx="19583">
                  <c:v>27.290035833333334</c:v>
                </c:pt>
                <c:pt idx="19584">
                  <c:v>27.290881944444443</c:v>
                </c:pt>
                <c:pt idx="19585">
                  <c:v>27.291728055555559</c:v>
                </c:pt>
                <c:pt idx="19586">
                  <c:v>27.292574166666668</c:v>
                </c:pt>
                <c:pt idx="19587">
                  <c:v>27.293420000000005</c:v>
                </c:pt>
                <c:pt idx="19588">
                  <c:v>27.294267777777776</c:v>
                </c:pt>
                <c:pt idx="19589">
                  <c:v>27.295113611111113</c:v>
                </c:pt>
                <c:pt idx="19590">
                  <c:v>27.295959444444449</c:v>
                </c:pt>
                <c:pt idx="19591">
                  <c:v>27.296805833333337</c:v>
                </c:pt>
                <c:pt idx="19592">
                  <c:v>27.297651666666667</c:v>
                </c:pt>
                <c:pt idx="19593">
                  <c:v>27.298497500000003</c:v>
                </c:pt>
                <c:pt idx="19594">
                  <c:v>27.299343888888892</c:v>
                </c:pt>
                <c:pt idx="19595">
                  <c:v>27.300196388888892</c:v>
                </c:pt>
                <c:pt idx="19596">
                  <c:v>27.301042500000001</c:v>
                </c:pt>
                <c:pt idx="19597">
                  <c:v>27.30188861111111</c:v>
                </c:pt>
                <c:pt idx="19598">
                  <c:v>27.302737499999999</c:v>
                </c:pt>
                <c:pt idx="19599">
                  <c:v>27.303583611111115</c:v>
                </c:pt>
                <c:pt idx="19600">
                  <c:v>27.304429722222224</c:v>
                </c:pt>
                <c:pt idx="19601">
                  <c:v>27.305275555555554</c:v>
                </c:pt>
                <c:pt idx="19602">
                  <c:v>27.30612166666667</c:v>
                </c:pt>
                <c:pt idx="19603">
                  <c:v>27.306967499999999</c:v>
                </c:pt>
                <c:pt idx="19604">
                  <c:v>27.307813611111115</c:v>
                </c:pt>
                <c:pt idx="19605">
                  <c:v>27.308659722222224</c:v>
                </c:pt>
                <c:pt idx="19606">
                  <c:v>27.309505555555553</c:v>
                </c:pt>
                <c:pt idx="19607">
                  <c:v>27.310351666666669</c:v>
                </c:pt>
                <c:pt idx="19608">
                  <c:v>27.311204444444442</c:v>
                </c:pt>
                <c:pt idx="19609">
                  <c:v>27.312051944444448</c:v>
                </c:pt>
                <c:pt idx="19610">
                  <c:v>27.312897777777778</c:v>
                </c:pt>
                <c:pt idx="19611">
                  <c:v>27.313744166666666</c:v>
                </c:pt>
                <c:pt idx="19612">
                  <c:v>27.314590000000003</c:v>
                </c:pt>
                <c:pt idx="19613">
                  <c:v>27.315436111111111</c:v>
                </c:pt>
                <c:pt idx="19614">
                  <c:v>27.316281944444448</c:v>
                </c:pt>
                <c:pt idx="19615">
                  <c:v>27.317128055555557</c:v>
                </c:pt>
                <c:pt idx="19616">
                  <c:v>27.317977222222225</c:v>
                </c:pt>
                <c:pt idx="19617">
                  <c:v>27.318823055555555</c:v>
                </c:pt>
                <c:pt idx="19618">
                  <c:v>27.319669166666671</c:v>
                </c:pt>
                <c:pt idx="19619">
                  <c:v>27.32051527777778</c:v>
                </c:pt>
                <c:pt idx="19620">
                  <c:v>27.321361388888889</c:v>
                </c:pt>
                <c:pt idx="19621">
                  <c:v>27.322214166666669</c:v>
                </c:pt>
                <c:pt idx="19622">
                  <c:v>27.323059999999998</c:v>
                </c:pt>
                <c:pt idx="19623">
                  <c:v>27.323905833333335</c:v>
                </c:pt>
                <c:pt idx="19624">
                  <c:v>27.324752222222223</c:v>
                </c:pt>
                <c:pt idx="19625">
                  <c:v>27.32559805555556</c:v>
                </c:pt>
                <c:pt idx="19626">
                  <c:v>27.326443888888889</c:v>
                </c:pt>
                <c:pt idx="19627">
                  <c:v>27.327289999999998</c:v>
                </c:pt>
                <c:pt idx="19628">
                  <c:v>27.328136111111114</c:v>
                </c:pt>
                <c:pt idx="19629">
                  <c:v>27.328983611111113</c:v>
                </c:pt>
                <c:pt idx="19630">
                  <c:v>27.329829722222222</c:v>
                </c:pt>
                <c:pt idx="19631">
                  <c:v>27.330675555555558</c:v>
                </c:pt>
                <c:pt idx="19632">
                  <c:v>27.331521666666667</c:v>
                </c:pt>
                <c:pt idx="19633">
                  <c:v>27.332370555555556</c:v>
                </c:pt>
                <c:pt idx="19634">
                  <c:v>27.333223333333336</c:v>
                </c:pt>
                <c:pt idx="19635">
                  <c:v>27.334069444444445</c:v>
                </c:pt>
                <c:pt idx="19636">
                  <c:v>27.334915555555554</c:v>
                </c:pt>
                <c:pt idx="19637">
                  <c:v>27.33576166666667</c:v>
                </c:pt>
                <c:pt idx="19638">
                  <c:v>27.3366075</c:v>
                </c:pt>
                <c:pt idx="19639">
                  <c:v>27.337453333333336</c:v>
                </c:pt>
                <c:pt idx="19640">
                  <c:v>27.338299722222224</c:v>
                </c:pt>
                <c:pt idx="19641">
                  <c:v>27.339145555555554</c:v>
                </c:pt>
                <c:pt idx="19642">
                  <c:v>27.33999138888889</c:v>
                </c:pt>
                <c:pt idx="19643">
                  <c:v>27.340837499999999</c:v>
                </c:pt>
                <c:pt idx="19644">
                  <c:v>27.341683611111115</c:v>
                </c:pt>
                <c:pt idx="19645">
                  <c:v>27.342529722222224</c:v>
                </c:pt>
                <c:pt idx="19646">
                  <c:v>27.343375555555554</c:v>
                </c:pt>
                <c:pt idx="19647">
                  <c:v>27.344228333333334</c:v>
                </c:pt>
                <c:pt idx="19648">
                  <c:v>27.34507416666667</c:v>
                </c:pt>
                <c:pt idx="19649">
                  <c:v>27.345920555555558</c:v>
                </c:pt>
                <c:pt idx="19650">
                  <c:v>27.346770277777779</c:v>
                </c:pt>
                <c:pt idx="19651">
                  <c:v>27.347619444444447</c:v>
                </c:pt>
                <c:pt idx="19652">
                  <c:v>27.348465277777777</c:v>
                </c:pt>
                <c:pt idx="19653">
                  <c:v>27.349311388888893</c:v>
                </c:pt>
                <c:pt idx="19654">
                  <c:v>27.350157500000002</c:v>
                </c:pt>
                <c:pt idx="19655">
                  <c:v>27.351003611111111</c:v>
                </c:pt>
                <c:pt idx="19656">
                  <c:v>27.351849444444447</c:v>
                </c:pt>
                <c:pt idx="19657">
                  <c:v>27.352695555555556</c:v>
                </c:pt>
                <c:pt idx="19658">
                  <c:v>27.353541666666665</c:v>
                </c:pt>
                <c:pt idx="19659">
                  <c:v>27.354387500000001</c:v>
                </c:pt>
                <c:pt idx="19660">
                  <c:v>27.355240277777781</c:v>
                </c:pt>
                <c:pt idx="19661">
                  <c:v>27.35608638888889</c:v>
                </c:pt>
                <c:pt idx="19662">
                  <c:v>27.356932499999999</c:v>
                </c:pt>
                <c:pt idx="19663">
                  <c:v>27.357778333333336</c:v>
                </c:pt>
                <c:pt idx="19664">
                  <c:v>27.358624444444445</c:v>
                </c:pt>
                <c:pt idx="19665">
                  <c:v>27.359470555555554</c:v>
                </c:pt>
                <c:pt idx="19666">
                  <c:v>27.36031638888889</c:v>
                </c:pt>
                <c:pt idx="19667">
                  <c:v>27.361162499999999</c:v>
                </c:pt>
                <c:pt idx="19668">
                  <c:v>27.362008611111115</c:v>
                </c:pt>
                <c:pt idx="19669">
                  <c:v>27.362857777777776</c:v>
                </c:pt>
                <c:pt idx="19670">
                  <c:v>27.363705000000003</c:v>
                </c:pt>
                <c:pt idx="19671">
                  <c:v>27.364551388888891</c:v>
                </c:pt>
                <c:pt idx="19672">
                  <c:v>27.365397222222221</c:v>
                </c:pt>
                <c:pt idx="19673">
                  <c:v>27.366250000000001</c:v>
                </c:pt>
                <c:pt idx="19674">
                  <c:v>27.367095833333337</c:v>
                </c:pt>
                <c:pt idx="19675">
                  <c:v>27.367941944444446</c:v>
                </c:pt>
                <c:pt idx="19676">
                  <c:v>27.368788055555555</c:v>
                </c:pt>
                <c:pt idx="19677">
                  <c:v>27.369634166666671</c:v>
                </c:pt>
                <c:pt idx="19678">
                  <c:v>27.370480000000001</c:v>
                </c:pt>
                <c:pt idx="19679">
                  <c:v>27.371325833333337</c:v>
                </c:pt>
                <c:pt idx="19680">
                  <c:v>27.372172222222225</c:v>
                </c:pt>
                <c:pt idx="19681">
                  <c:v>27.373018055555555</c:v>
                </c:pt>
                <c:pt idx="19682">
                  <c:v>27.373863888888891</c:v>
                </c:pt>
                <c:pt idx="19683">
                  <c:v>27.37471027777778</c:v>
                </c:pt>
                <c:pt idx="19684">
                  <c:v>27.375556111111109</c:v>
                </c:pt>
                <c:pt idx="19685">
                  <c:v>27.376402222222225</c:v>
                </c:pt>
                <c:pt idx="19686">
                  <c:v>27.377258055555558</c:v>
                </c:pt>
                <c:pt idx="19687">
                  <c:v>27.378103888888887</c:v>
                </c:pt>
                <c:pt idx="19688">
                  <c:v>27.378950000000003</c:v>
                </c:pt>
                <c:pt idx="19689">
                  <c:v>27.379796111111112</c:v>
                </c:pt>
                <c:pt idx="19690">
                  <c:v>27.380641944444449</c:v>
                </c:pt>
                <c:pt idx="19691">
                  <c:v>27.38148972222222</c:v>
                </c:pt>
                <c:pt idx="19692">
                  <c:v>27.382335555555557</c:v>
                </c:pt>
                <c:pt idx="19693">
                  <c:v>27.383181666666665</c:v>
                </c:pt>
                <c:pt idx="19694">
                  <c:v>27.384027500000002</c:v>
                </c:pt>
                <c:pt idx="19695">
                  <c:v>27.384873611111111</c:v>
                </c:pt>
                <c:pt idx="19696">
                  <c:v>27.385719722222227</c:v>
                </c:pt>
                <c:pt idx="19697">
                  <c:v>27.386565555555556</c:v>
                </c:pt>
                <c:pt idx="19698">
                  <c:v>27.387411944444445</c:v>
                </c:pt>
                <c:pt idx="19699">
                  <c:v>27.388264722222225</c:v>
                </c:pt>
                <c:pt idx="19700">
                  <c:v>27.389110555555554</c:v>
                </c:pt>
                <c:pt idx="19701">
                  <c:v>27.389956388888891</c:v>
                </c:pt>
                <c:pt idx="19702">
                  <c:v>27.390802777777779</c:v>
                </c:pt>
                <c:pt idx="19703">
                  <c:v>27.391651666666668</c:v>
                </c:pt>
                <c:pt idx="19704">
                  <c:v>27.392497777777777</c:v>
                </c:pt>
                <c:pt idx="19705">
                  <c:v>27.393343611111113</c:v>
                </c:pt>
                <c:pt idx="19706">
                  <c:v>27.394189722222222</c:v>
                </c:pt>
                <c:pt idx="19707">
                  <c:v>27.395035833333331</c:v>
                </c:pt>
                <c:pt idx="19708">
                  <c:v>27.395881666666668</c:v>
                </c:pt>
                <c:pt idx="19709">
                  <c:v>27.396728055555556</c:v>
                </c:pt>
                <c:pt idx="19710">
                  <c:v>27.397573888888893</c:v>
                </c:pt>
                <c:pt idx="19711">
                  <c:v>27.398421111111112</c:v>
                </c:pt>
                <c:pt idx="19712">
                  <c:v>27.399273888888892</c:v>
                </c:pt>
                <c:pt idx="19713">
                  <c:v>27.400120277777781</c:v>
                </c:pt>
                <c:pt idx="19714">
                  <c:v>27.40096611111111</c:v>
                </c:pt>
                <c:pt idx="19715">
                  <c:v>27.401812222222226</c:v>
                </c:pt>
                <c:pt idx="19716">
                  <c:v>27.402658055555555</c:v>
                </c:pt>
                <c:pt idx="19717">
                  <c:v>27.403504166666664</c:v>
                </c:pt>
                <c:pt idx="19718">
                  <c:v>27.40435027777778</c:v>
                </c:pt>
                <c:pt idx="19719">
                  <c:v>27.40519611111111</c:v>
                </c:pt>
                <c:pt idx="19720">
                  <c:v>27.406042499999998</c:v>
                </c:pt>
                <c:pt idx="19721">
                  <c:v>27.406891388888887</c:v>
                </c:pt>
                <c:pt idx="19722">
                  <c:v>27.407737500000003</c:v>
                </c:pt>
                <c:pt idx="19723">
                  <c:v>27.408583333333333</c:v>
                </c:pt>
                <c:pt idx="19724">
                  <c:v>27.409429444444449</c:v>
                </c:pt>
                <c:pt idx="19725">
                  <c:v>27.410281944444442</c:v>
                </c:pt>
                <c:pt idx="19726">
                  <c:v>27.411128333333338</c:v>
                </c:pt>
                <c:pt idx="19727">
                  <c:v>27.411974166666667</c:v>
                </c:pt>
                <c:pt idx="19728">
                  <c:v>27.412820000000004</c:v>
                </c:pt>
                <c:pt idx="19729">
                  <c:v>27.413666388888892</c:v>
                </c:pt>
                <c:pt idx="19730">
                  <c:v>27.414512222222221</c:v>
                </c:pt>
                <c:pt idx="19731">
                  <c:v>27.415358333333337</c:v>
                </c:pt>
                <c:pt idx="19732">
                  <c:v>27.416205833333336</c:v>
                </c:pt>
                <c:pt idx="19733">
                  <c:v>27.417051666666666</c:v>
                </c:pt>
                <c:pt idx="19734">
                  <c:v>27.417897777777782</c:v>
                </c:pt>
                <c:pt idx="19735">
                  <c:v>27.418743888888891</c:v>
                </c:pt>
                <c:pt idx="19736">
                  <c:v>27.419589999999999</c:v>
                </c:pt>
                <c:pt idx="19737">
                  <c:v>27.420435833333336</c:v>
                </c:pt>
                <c:pt idx="19738">
                  <c:v>27.421296111111111</c:v>
                </c:pt>
                <c:pt idx="19739">
                  <c:v>27.42214222222222</c:v>
                </c:pt>
                <c:pt idx="19740">
                  <c:v>27.422988055555557</c:v>
                </c:pt>
                <c:pt idx="19741">
                  <c:v>27.423834166666666</c:v>
                </c:pt>
                <c:pt idx="19742">
                  <c:v>27.424680277777782</c:v>
                </c:pt>
                <c:pt idx="19743">
                  <c:v>27.425526111111111</c:v>
                </c:pt>
                <c:pt idx="19744">
                  <c:v>27.42637222222222</c:v>
                </c:pt>
                <c:pt idx="19745">
                  <c:v>27.427218333333336</c:v>
                </c:pt>
                <c:pt idx="19746">
                  <c:v>27.428064444444445</c:v>
                </c:pt>
                <c:pt idx="19747">
                  <c:v>27.428910277777781</c:v>
                </c:pt>
                <c:pt idx="19748">
                  <c:v>27.429756111111111</c:v>
                </c:pt>
                <c:pt idx="19749">
                  <c:v>27.430602499999999</c:v>
                </c:pt>
                <c:pt idx="19750">
                  <c:v>27.431448333333336</c:v>
                </c:pt>
                <c:pt idx="19751">
                  <c:v>27.432301111111116</c:v>
                </c:pt>
                <c:pt idx="19752">
                  <c:v>27.433148888888887</c:v>
                </c:pt>
                <c:pt idx="19753">
                  <c:v>27.433994722222224</c:v>
                </c:pt>
                <c:pt idx="19754">
                  <c:v>27.43484055555556</c:v>
                </c:pt>
                <c:pt idx="19755">
                  <c:v>27.435689722222222</c:v>
                </c:pt>
                <c:pt idx="19756">
                  <c:v>27.436535555555558</c:v>
                </c:pt>
                <c:pt idx="19757">
                  <c:v>27.437381944444446</c:v>
                </c:pt>
                <c:pt idx="19758">
                  <c:v>27.438227777777776</c:v>
                </c:pt>
                <c:pt idx="19759">
                  <c:v>27.439073888888892</c:v>
                </c:pt>
                <c:pt idx="19760">
                  <c:v>27.439920000000001</c:v>
                </c:pt>
                <c:pt idx="19761">
                  <c:v>27.440765833333337</c:v>
                </c:pt>
                <c:pt idx="19762">
                  <c:v>27.441611944444446</c:v>
                </c:pt>
                <c:pt idx="19763">
                  <c:v>27.442457777777776</c:v>
                </c:pt>
                <c:pt idx="19764">
                  <c:v>27.443310555555556</c:v>
                </c:pt>
                <c:pt idx="19765">
                  <c:v>27.444156666666665</c:v>
                </c:pt>
                <c:pt idx="19766">
                  <c:v>27.445002777777781</c:v>
                </c:pt>
                <c:pt idx="19767">
                  <c:v>27.44584861111111</c:v>
                </c:pt>
                <c:pt idx="19768">
                  <c:v>27.446694999999998</c:v>
                </c:pt>
                <c:pt idx="19769">
                  <c:v>27.447540833333335</c:v>
                </c:pt>
                <c:pt idx="19770">
                  <c:v>27.448386666666671</c:v>
                </c:pt>
                <c:pt idx="19771">
                  <c:v>27.44923277777778</c:v>
                </c:pt>
                <c:pt idx="19772">
                  <c:v>27.450078888888889</c:v>
                </c:pt>
                <c:pt idx="19773">
                  <c:v>27.450929444444448</c:v>
                </c:pt>
                <c:pt idx="19774">
                  <c:v>27.451775277777777</c:v>
                </c:pt>
                <c:pt idx="19775">
                  <c:v>27.452621666666666</c:v>
                </c:pt>
                <c:pt idx="19776">
                  <c:v>27.453467500000002</c:v>
                </c:pt>
                <c:pt idx="19777">
                  <c:v>27.454320277777782</c:v>
                </c:pt>
                <c:pt idx="19778">
                  <c:v>27.455166111111112</c:v>
                </c:pt>
                <c:pt idx="19779">
                  <c:v>27.4560125</c:v>
                </c:pt>
                <c:pt idx="19780">
                  <c:v>27.456858333333336</c:v>
                </c:pt>
                <c:pt idx="19781">
                  <c:v>27.457704166666666</c:v>
                </c:pt>
                <c:pt idx="19782">
                  <c:v>27.458550277777782</c:v>
                </c:pt>
                <c:pt idx="19783">
                  <c:v>27.459396388888891</c:v>
                </c:pt>
                <c:pt idx="19784">
                  <c:v>27.4602425</c:v>
                </c:pt>
                <c:pt idx="19785">
                  <c:v>27.461088333333336</c:v>
                </c:pt>
                <c:pt idx="19786">
                  <c:v>27.461934444444445</c:v>
                </c:pt>
                <c:pt idx="19787">
                  <c:v>27.462780555555554</c:v>
                </c:pt>
                <c:pt idx="19788">
                  <c:v>27.463626388888891</c:v>
                </c:pt>
                <c:pt idx="19789">
                  <c:v>27.464472777777779</c:v>
                </c:pt>
                <c:pt idx="19790">
                  <c:v>27.465328333333332</c:v>
                </c:pt>
                <c:pt idx="19791">
                  <c:v>27.466174444444448</c:v>
                </c:pt>
                <c:pt idx="19792">
                  <c:v>27.467020555555557</c:v>
                </c:pt>
                <c:pt idx="19793">
                  <c:v>27.467868055555556</c:v>
                </c:pt>
                <c:pt idx="19794">
                  <c:v>27.468713888888892</c:v>
                </c:pt>
                <c:pt idx="19795">
                  <c:v>27.469560000000001</c:v>
                </c:pt>
                <c:pt idx="19796">
                  <c:v>27.470405833333338</c:v>
                </c:pt>
                <c:pt idx="19797">
                  <c:v>27.471252222222226</c:v>
                </c:pt>
                <c:pt idx="19798">
                  <c:v>27.472098055555556</c:v>
                </c:pt>
                <c:pt idx="19799">
                  <c:v>27.472943888888892</c:v>
                </c:pt>
                <c:pt idx="19800">
                  <c:v>27.473790000000001</c:v>
                </c:pt>
                <c:pt idx="19801">
                  <c:v>27.47463611111111</c:v>
                </c:pt>
                <c:pt idx="19802">
                  <c:v>27.475481944444446</c:v>
                </c:pt>
                <c:pt idx="19803">
                  <c:v>27.476334722222227</c:v>
                </c:pt>
                <c:pt idx="19804">
                  <c:v>27.477180833333335</c:v>
                </c:pt>
                <c:pt idx="19805">
                  <c:v>27.478026666666665</c:v>
                </c:pt>
                <c:pt idx="19806">
                  <c:v>27.47887305555556</c:v>
                </c:pt>
                <c:pt idx="19807">
                  <c:v>27.47971888888889</c:v>
                </c:pt>
                <c:pt idx="19808">
                  <c:v>27.480568055555558</c:v>
                </c:pt>
                <c:pt idx="19809">
                  <c:v>27.481413888888888</c:v>
                </c:pt>
                <c:pt idx="19810">
                  <c:v>27.482260000000004</c:v>
                </c:pt>
                <c:pt idx="19811">
                  <c:v>27.483106111111113</c:v>
                </c:pt>
                <c:pt idx="19812">
                  <c:v>27.483951944444449</c:v>
                </c:pt>
                <c:pt idx="19813">
                  <c:v>27.484798055555558</c:v>
                </c:pt>
                <c:pt idx="19814">
                  <c:v>27.485645555555557</c:v>
                </c:pt>
                <c:pt idx="19815">
                  <c:v>27.486491388888894</c:v>
                </c:pt>
                <c:pt idx="19816">
                  <c:v>27.487344166666666</c:v>
                </c:pt>
                <c:pt idx="19817">
                  <c:v>27.488190555555555</c:v>
                </c:pt>
                <c:pt idx="19818">
                  <c:v>27.489036388888891</c:v>
                </c:pt>
                <c:pt idx="19819">
                  <c:v>27.4898825</c:v>
                </c:pt>
                <c:pt idx="19820">
                  <c:v>27.490728333333337</c:v>
                </c:pt>
                <c:pt idx="19821">
                  <c:v>27.491574444444446</c:v>
                </c:pt>
                <c:pt idx="19822">
                  <c:v>27.492420555555555</c:v>
                </c:pt>
                <c:pt idx="19823">
                  <c:v>27.493266388888891</c:v>
                </c:pt>
                <c:pt idx="19824">
                  <c:v>27.4941125</c:v>
                </c:pt>
                <c:pt idx="19825">
                  <c:v>27.494961666666669</c:v>
                </c:pt>
                <c:pt idx="19826">
                  <c:v>27.495807499999998</c:v>
                </c:pt>
                <c:pt idx="19827">
                  <c:v>27.496653611111114</c:v>
                </c:pt>
                <c:pt idx="19828">
                  <c:v>27.497499722222223</c:v>
                </c:pt>
                <c:pt idx="19829">
                  <c:v>27.498352500000003</c:v>
                </c:pt>
                <c:pt idx="19830">
                  <c:v>27.499198611111112</c:v>
                </c:pt>
                <c:pt idx="19831">
                  <c:v>27.500044444444448</c:v>
                </c:pt>
                <c:pt idx="19832">
                  <c:v>27.500890555555557</c:v>
                </c:pt>
                <c:pt idx="19833">
                  <c:v>27.501736666666666</c:v>
                </c:pt>
                <c:pt idx="19834">
                  <c:v>27.502584166666665</c:v>
                </c:pt>
                <c:pt idx="19835">
                  <c:v>27.503430277777781</c:v>
                </c:pt>
                <c:pt idx="19836">
                  <c:v>27.50427611111111</c:v>
                </c:pt>
                <c:pt idx="19837">
                  <c:v>27.505121944444447</c:v>
                </c:pt>
                <c:pt idx="19838">
                  <c:v>27.505968333333335</c:v>
                </c:pt>
                <c:pt idx="19839">
                  <c:v>27.506814166666665</c:v>
                </c:pt>
                <c:pt idx="19840">
                  <c:v>27.507660277777781</c:v>
                </c:pt>
                <c:pt idx="19841">
                  <c:v>27.50850611111111</c:v>
                </c:pt>
                <c:pt idx="19842">
                  <c:v>27.509361944444443</c:v>
                </c:pt>
                <c:pt idx="19843">
                  <c:v>27.510207777777779</c:v>
                </c:pt>
                <c:pt idx="19844">
                  <c:v>27.511054166666668</c:v>
                </c:pt>
                <c:pt idx="19845">
                  <c:v>27.511900000000004</c:v>
                </c:pt>
                <c:pt idx="19846">
                  <c:v>27.512746111111113</c:v>
                </c:pt>
                <c:pt idx="19847">
                  <c:v>27.513592222222222</c:v>
                </c:pt>
                <c:pt idx="19848">
                  <c:v>27.514438055555559</c:v>
                </c:pt>
                <c:pt idx="19849">
                  <c:v>27.515284166666667</c:v>
                </c:pt>
                <c:pt idx="19850">
                  <c:v>27.516130000000004</c:v>
                </c:pt>
                <c:pt idx="19851">
                  <c:v>27.516976388888892</c:v>
                </c:pt>
                <c:pt idx="19852">
                  <c:v>27.517822222222222</c:v>
                </c:pt>
                <c:pt idx="19853">
                  <c:v>27.518668055555558</c:v>
                </c:pt>
                <c:pt idx="19854">
                  <c:v>27.519514444444447</c:v>
                </c:pt>
                <c:pt idx="19855">
                  <c:v>27.52036861111111</c:v>
                </c:pt>
                <c:pt idx="19856">
                  <c:v>27.521214444444446</c:v>
                </c:pt>
                <c:pt idx="19857">
                  <c:v>27.522060555555555</c:v>
                </c:pt>
                <c:pt idx="19858">
                  <c:v>27.522906666666671</c:v>
                </c:pt>
                <c:pt idx="19859">
                  <c:v>27.523752500000001</c:v>
                </c:pt>
                <c:pt idx="19860">
                  <c:v>27.524601666666669</c:v>
                </c:pt>
                <c:pt idx="19861">
                  <c:v>27.525447499999999</c:v>
                </c:pt>
                <c:pt idx="19862">
                  <c:v>27.526293888888887</c:v>
                </c:pt>
                <c:pt idx="19863">
                  <c:v>27.527139722222223</c:v>
                </c:pt>
                <c:pt idx="19864">
                  <c:v>27.52798555555556</c:v>
                </c:pt>
                <c:pt idx="19865">
                  <c:v>27.528831666666669</c:v>
                </c:pt>
                <c:pt idx="19866">
                  <c:v>27.529677777777778</c:v>
                </c:pt>
                <c:pt idx="19867">
                  <c:v>27.530523888888887</c:v>
                </c:pt>
                <c:pt idx="19868">
                  <c:v>27.531376666666667</c:v>
                </c:pt>
                <c:pt idx="19869">
                  <c:v>27.532222500000003</c:v>
                </c:pt>
                <c:pt idx="19870">
                  <c:v>27.533068611111112</c:v>
                </c:pt>
                <c:pt idx="19871">
                  <c:v>27.533914722222221</c:v>
                </c:pt>
                <c:pt idx="19872">
                  <c:v>27.534760555555557</c:v>
                </c:pt>
                <c:pt idx="19873">
                  <c:v>27.535606944444446</c:v>
                </c:pt>
                <c:pt idx="19874">
                  <c:v>27.536452777777782</c:v>
                </c:pt>
                <c:pt idx="19875">
                  <c:v>27.537300277777781</c:v>
                </c:pt>
                <c:pt idx="19876">
                  <c:v>27.53814638888889</c:v>
                </c:pt>
                <c:pt idx="19877">
                  <c:v>27.538995277777779</c:v>
                </c:pt>
                <c:pt idx="19878">
                  <c:v>27.539841388888888</c:v>
                </c:pt>
                <c:pt idx="19879">
                  <c:v>27.540687222222225</c:v>
                </c:pt>
                <c:pt idx="19880">
                  <c:v>27.541533611111113</c:v>
                </c:pt>
                <c:pt idx="19881">
                  <c:v>27.542386111111114</c:v>
                </c:pt>
                <c:pt idx="19882">
                  <c:v>27.543232222222223</c:v>
                </c:pt>
                <c:pt idx="19883">
                  <c:v>27.544078055555559</c:v>
                </c:pt>
                <c:pt idx="19884">
                  <c:v>27.544924166666668</c:v>
                </c:pt>
                <c:pt idx="19885">
                  <c:v>27.545770277777777</c:v>
                </c:pt>
                <c:pt idx="19886">
                  <c:v>27.546616111111113</c:v>
                </c:pt>
                <c:pt idx="19887">
                  <c:v>27.547462222222222</c:v>
                </c:pt>
                <c:pt idx="19888">
                  <c:v>27.548308333333331</c:v>
                </c:pt>
                <c:pt idx="19889">
                  <c:v>27.549154444444447</c:v>
                </c:pt>
                <c:pt idx="19890">
                  <c:v>27.550000277777777</c:v>
                </c:pt>
                <c:pt idx="19891">
                  <c:v>27.550846111111113</c:v>
                </c:pt>
                <c:pt idx="19892">
                  <c:v>27.551692500000001</c:v>
                </c:pt>
                <c:pt idx="19893">
                  <c:v>27.552538333333338</c:v>
                </c:pt>
                <c:pt idx="19894">
                  <c:v>27.553391111111111</c:v>
                </c:pt>
                <c:pt idx="19895">
                  <c:v>27.554244444444443</c:v>
                </c:pt>
                <c:pt idx="19896">
                  <c:v>27.555100833333334</c:v>
                </c:pt>
                <c:pt idx="19897">
                  <c:v>27.555946944444443</c:v>
                </c:pt>
                <c:pt idx="19898">
                  <c:v>27.55679277777778</c:v>
                </c:pt>
                <c:pt idx="19899">
                  <c:v>27.557638888888889</c:v>
                </c:pt>
                <c:pt idx="19900">
                  <c:v>27.558485000000005</c:v>
                </c:pt>
                <c:pt idx="19901">
                  <c:v>27.559330833333334</c:v>
                </c:pt>
                <c:pt idx="19902">
                  <c:v>27.560176944444443</c:v>
                </c:pt>
                <c:pt idx="19903">
                  <c:v>27.561023055555559</c:v>
                </c:pt>
                <c:pt idx="19904">
                  <c:v>27.561868888888888</c:v>
                </c:pt>
                <c:pt idx="19905">
                  <c:v>27.562715000000004</c:v>
                </c:pt>
                <c:pt idx="19906">
                  <c:v>27.563561111111113</c:v>
                </c:pt>
                <c:pt idx="19907">
                  <c:v>27.564413888888893</c:v>
                </c:pt>
                <c:pt idx="19908">
                  <c:v>27.565259722222223</c:v>
                </c:pt>
                <c:pt idx="19909">
                  <c:v>27.566105833333332</c:v>
                </c:pt>
                <c:pt idx="19910">
                  <c:v>27.566951666666668</c:v>
                </c:pt>
                <c:pt idx="19911">
                  <c:v>27.567798055555556</c:v>
                </c:pt>
                <c:pt idx="19912">
                  <c:v>27.568646944444446</c:v>
                </c:pt>
                <c:pt idx="19913">
                  <c:v>27.569493055555554</c:v>
                </c:pt>
                <c:pt idx="19914">
                  <c:v>27.570338888888891</c:v>
                </c:pt>
                <c:pt idx="19915">
                  <c:v>27.571185</c:v>
                </c:pt>
                <c:pt idx="19916">
                  <c:v>27.572032499999999</c:v>
                </c:pt>
                <c:pt idx="19917">
                  <c:v>27.572878611111115</c:v>
                </c:pt>
                <c:pt idx="19918">
                  <c:v>27.573724722222224</c:v>
                </c:pt>
                <c:pt idx="19919">
                  <c:v>27.57457055555556</c:v>
                </c:pt>
                <c:pt idx="19920">
                  <c:v>27.575423333333333</c:v>
                </c:pt>
                <c:pt idx="19921">
                  <c:v>27.57626916666667</c:v>
                </c:pt>
                <c:pt idx="19922">
                  <c:v>27.577115555555558</c:v>
                </c:pt>
                <c:pt idx="19923">
                  <c:v>27.577961388888887</c:v>
                </c:pt>
                <c:pt idx="19924">
                  <c:v>27.578807500000003</c:v>
                </c:pt>
                <c:pt idx="19925">
                  <c:v>27.579653333333333</c:v>
                </c:pt>
                <c:pt idx="19926">
                  <c:v>27.580499444444449</c:v>
                </c:pt>
                <c:pt idx="19927">
                  <c:v>27.581345555555558</c:v>
                </c:pt>
                <c:pt idx="19928">
                  <c:v>27.582191388888887</c:v>
                </c:pt>
                <c:pt idx="19929">
                  <c:v>27.583037500000003</c:v>
                </c:pt>
                <c:pt idx="19930">
                  <c:v>27.583886666666665</c:v>
                </c:pt>
                <c:pt idx="19931">
                  <c:v>27.584732777777781</c:v>
                </c:pt>
                <c:pt idx="19932">
                  <c:v>27.58557861111111</c:v>
                </c:pt>
                <c:pt idx="19933">
                  <c:v>27.58643138888889</c:v>
                </c:pt>
                <c:pt idx="19934">
                  <c:v>27.587277222222227</c:v>
                </c:pt>
                <c:pt idx="19935">
                  <c:v>27.588123611111115</c:v>
                </c:pt>
                <c:pt idx="19936">
                  <c:v>27.588969444444444</c:v>
                </c:pt>
                <c:pt idx="19937">
                  <c:v>27.589817222222223</c:v>
                </c:pt>
                <c:pt idx="19938">
                  <c:v>27.590663055555559</c:v>
                </c:pt>
                <c:pt idx="19939">
                  <c:v>27.591508888888889</c:v>
                </c:pt>
                <c:pt idx="19940">
                  <c:v>27.592354999999998</c:v>
                </c:pt>
                <c:pt idx="19941">
                  <c:v>27.593201111111114</c:v>
                </c:pt>
                <c:pt idx="19942">
                  <c:v>27.594046944444443</c:v>
                </c:pt>
                <c:pt idx="19943">
                  <c:v>27.594893055555559</c:v>
                </c:pt>
                <c:pt idx="19944">
                  <c:v>27.595739166666668</c:v>
                </c:pt>
                <c:pt idx="19945">
                  <c:v>27.596585277777777</c:v>
                </c:pt>
                <c:pt idx="19946">
                  <c:v>27.597438055555557</c:v>
                </c:pt>
                <c:pt idx="19947">
                  <c:v>27.598286944444446</c:v>
                </c:pt>
                <c:pt idx="19948">
                  <c:v>27.599133055555555</c:v>
                </c:pt>
                <c:pt idx="19949">
                  <c:v>27.599979166666671</c:v>
                </c:pt>
                <c:pt idx="19950">
                  <c:v>27.600825</c:v>
                </c:pt>
                <c:pt idx="19951">
                  <c:v>27.601671111111109</c:v>
                </c:pt>
                <c:pt idx="19952">
                  <c:v>27.602516944444446</c:v>
                </c:pt>
                <c:pt idx="19953">
                  <c:v>27.603363055555555</c:v>
                </c:pt>
                <c:pt idx="19954">
                  <c:v>27.604209166666671</c:v>
                </c:pt>
                <c:pt idx="19955">
                  <c:v>27.605055</c:v>
                </c:pt>
                <c:pt idx="19956">
                  <c:v>27.605901388888888</c:v>
                </c:pt>
                <c:pt idx="19957">
                  <c:v>27.606748611111115</c:v>
                </c:pt>
                <c:pt idx="19958">
                  <c:v>27.607595000000003</c:v>
                </c:pt>
                <c:pt idx="19959">
                  <c:v>27.608447222222225</c:v>
                </c:pt>
                <c:pt idx="19960">
                  <c:v>27.609293611111113</c:v>
                </c:pt>
                <c:pt idx="19961">
                  <c:v>27.610139444444442</c:v>
                </c:pt>
                <c:pt idx="19962">
                  <c:v>27.610985555555558</c:v>
                </c:pt>
                <c:pt idx="19963">
                  <c:v>27.611831666666667</c:v>
                </c:pt>
                <c:pt idx="19964">
                  <c:v>27.612680833333336</c:v>
                </c:pt>
                <c:pt idx="19965">
                  <c:v>27.613526666666665</c:v>
                </c:pt>
                <c:pt idx="19966">
                  <c:v>27.614372500000002</c:v>
                </c:pt>
                <c:pt idx="19967">
                  <c:v>27.61521888888889</c:v>
                </c:pt>
                <c:pt idx="19968">
                  <c:v>27.616064722222227</c:v>
                </c:pt>
                <c:pt idx="19969">
                  <c:v>27.616910833333336</c:v>
                </c:pt>
                <c:pt idx="19970">
                  <c:v>27.617756666666665</c:v>
                </c:pt>
                <c:pt idx="19971">
                  <c:v>27.618602777777781</c:v>
                </c:pt>
                <c:pt idx="19972">
                  <c:v>27.619455555555554</c:v>
                </c:pt>
                <c:pt idx="19973">
                  <c:v>27.62030166666667</c:v>
                </c:pt>
                <c:pt idx="19974">
                  <c:v>27.621147499999999</c:v>
                </c:pt>
                <c:pt idx="19975">
                  <c:v>27.621993333333336</c:v>
                </c:pt>
                <c:pt idx="19976">
                  <c:v>27.622839722222224</c:v>
                </c:pt>
                <c:pt idx="19977">
                  <c:v>27.623685555555554</c:v>
                </c:pt>
                <c:pt idx="19978">
                  <c:v>27.624533333333332</c:v>
                </c:pt>
                <c:pt idx="19979">
                  <c:v>27.625379166666669</c:v>
                </c:pt>
                <c:pt idx="19980">
                  <c:v>27.626224999999998</c:v>
                </c:pt>
                <c:pt idx="19981">
                  <c:v>27.627071111111114</c:v>
                </c:pt>
                <c:pt idx="19982">
                  <c:v>27.627920277777775</c:v>
                </c:pt>
                <c:pt idx="19983">
                  <c:v>27.628766388888891</c:v>
                </c:pt>
                <c:pt idx="19984">
                  <c:v>27.629612222222221</c:v>
                </c:pt>
                <c:pt idx="19985">
                  <c:v>27.630465000000001</c:v>
                </c:pt>
                <c:pt idx="19986">
                  <c:v>27.63131111111111</c:v>
                </c:pt>
                <c:pt idx="19987">
                  <c:v>27.632157222222226</c:v>
                </c:pt>
                <c:pt idx="19988">
                  <c:v>27.633003055555555</c:v>
                </c:pt>
                <c:pt idx="19989">
                  <c:v>27.633849166666671</c:v>
                </c:pt>
                <c:pt idx="19990">
                  <c:v>27.63469527777778</c:v>
                </c:pt>
                <c:pt idx="19991">
                  <c:v>27.63554111111111</c:v>
                </c:pt>
                <c:pt idx="19992">
                  <c:v>27.636387222222226</c:v>
                </c:pt>
                <c:pt idx="19993">
                  <c:v>27.637233055555555</c:v>
                </c:pt>
                <c:pt idx="19994">
                  <c:v>27.638079444444443</c:v>
                </c:pt>
                <c:pt idx="19995">
                  <c:v>27.63892527777778</c:v>
                </c:pt>
                <c:pt idx="19996">
                  <c:v>27.639771111111109</c:v>
                </c:pt>
                <c:pt idx="19997">
                  <c:v>27.640617500000005</c:v>
                </c:pt>
                <c:pt idx="19998">
                  <c:v>27.641471666666668</c:v>
                </c:pt>
                <c:pt idx="19999">
                  <c:v>27.642320833333336</c:v>
                </c:pt>
                <c:pt idx="20000">
                  <c:v>27.643166666666666</c:v>
                </c:pt>
                <c:pt idx="20001">
                  <c:v>27.644012777777782</c:v>
                </c:pt>
                <c:pt idx="20002">
                  <c:v>27.644858888888891</c:v>
                </c:pt>
                <c:pt idx="20003">
                  <c:v>27.64570472222222</c:v>
                </c:pt>
                <c:pt idx="20004">
                  <c:v>27.646550555555557</c:v>
                </c:pt>
                <c:pt idx="20005">
                  <c:v>27.647396944444445</c:v>
                </c:pt>
                <c:pt idx="20006">
                  <c:v>27.648242777777781</c:v>
                </c:pt>
                <c:pt idx="20007">
                  <c:v>27.64908888888889</c:v>
                </c:pt>
                <c:pt idx="20008">
                  <c:v>27.649934999999999</c:v>
                </c:pt>
                <c:pt idx="20009">
                  <c:v>27.650780833333336</c:v>
                </c:pt>
                <c:pt idx="20010">
                  <c:v>27.651626944444445</c:v>
                </c:pt>
                <c:pt idx="20011">
                  <c:v>27.652479722222225</c:v>
                </c:pt>
                <c:pt idx="20012">
                  <c:v>27.653325555555554</c:v>
                </c:pt>
                <c:pt idx="20013">
                  <c:v>27.65417166666667</c:v>
                </c:pt>
                <c:pt idx="20014">
                  <c:v>27.655017777777779</c:v>
                </c:pt>
                <c:pt idx="20015">
                  <c:v>27.655863611111116</c:v>
                </c:pt>
                <c:pt idx="20016">
                  <c:v>27.656710000000004</c:v>
                </c:pt>
                <c:pt idx="20017">
                  <c:v>27.657558888888893</c:v>
                </c:pt>
                <c:pt idx="20018">
                  <c:v>27.658405000000002</c:v>
                </c:pt>
                <c:pt idx="20019">
                  <c:v>27.659252500000001</c:v>
                </c:pt>
                <c:pt idx="20020">
                  <c:v>27.66009861111111</c:v>
                </c:pt>
                <c:pt idx="20021">
                  <c:v>27.660944444444446</c:v>
                </c:pt>
                <c:pt idx="20022">
                  <c:v>27.661790277777776</c:v>
                </c:pt>
                <c:pt idx="20023">
                  <c:v>27.662636666666671</c:v>
                </c:pt>
                <c:pt idx="20024">
                  <c:v>27.663489444444444</c:v>
                </c:pt>
                <c:pt idx="20025">
                  <c:v>27.664335277777781</c:v>
                </c:pt>
                <c:pt idx="20026">
                  <c:v>27.66518111111111</c:v>
                </c:pt>
                <c:pt idx="20027">
                  <c:v>27.666027222222226</c:v>
                </c:pt>
                <c:pt idx="20028">
                  <c:v>27.666873333333335</c:v>
                </c:pt>
                <c:pt idx="20029">
                  <c:v>27.667719444444444</c:v>
                </c:pt>
                <c:pt idx="20030">
                  <c:v>27.66856527777778</c:v>
                </c:pt>
                <c:pt idx="20031">
                  <c:v>27.669411388888889</c:v>
                </c:pt>
                <c:pt idx="20032">
                  <c:v>27.670257499999998</c:v>
                </c:pt>
                <c:pt idx="20033">
                  <c:v>27.671103333333335</c:v>
                </c:pt>
                <c:pt idx="20034">
                  <c:v>27.671952500000003</c:v>
                </c:pt>
                <c:pt idx="20035">
                  <c:v>27.672798611111112</c:v>
                </c:pt>
                <c:pt idx="20036">
                  <c:v>27.673644444444449</c:v>
                </c:pt>
                <c:pt idx="20037">
                  <c:v>27.674497222222222</c:v>
                </c:pt>
                <c:pt idx="20038">
                  <c:v>27.675343333333338</c:v>
                </c:pt>
                <c:pt idx="20039">
                  <c:v>27.676190833333337</c:v>
                </c:pt>
                <c:pt idx="20040">
                  <c:v>27.677036944444446</c:v>
                </c:pt>
                <c:pt idx="20041">
                  <c:v>27.677882777777782</c:v>
                </c:pt>
                <c:pt idx="20042">
                  <c:v>27.678728888888891</c:v>
                </c:pt>
                <c:pt idx="20043">
                  <c:v>27.679575</c:v>
                </c:pt>
                <c:pt idx="20044">
                  <c:v>27.680420833333336</c:v>
                </c:pt>
                <c:pt idx="20045">
                  <c:v>27.681267222222225</c:v>
                </c:pt>
                <c:pt idx="20046">
                  <c:v>27.682113055555554</c:v>
                </c:pt>
                <c:pt idx="20047">
                  <c:v>27.682958888888891</c:v>
                </c:pt>
                <c:pt idx="20048">
                  <c:v>27.683805</c:v>
                </c:pt>
                <c:pt idx="20049">
                  <c:v>27.684651111111116</c:v>
                </c:pt>
                <c:pt idx="20050">
                  <c:v>27.685503888888888</c:v>
                </c:pt>
                <c:pt idx="20051">
                  <c:v>27.68635722222222</c:v>
                </c:pt>
                <c:pt idx="20052">
                  <c:v>27.687203055555557</c:v>
                </c:pt>
                <c:pt idx="20053">
                  <c:v>27.688049444444445</c:v>
                </c:pt>
                <c:pt idx="20054">
                  <c:v>27.688895277777782</c:v>
                </c:pt>
                <c:pt idx="20055">
                  <c:v>27.689741388888891</c:v>
                </c:pt>
                <c:pt idx="20056">
                  <c:v>27.69058722222222</c:v>
                </c:pt>
                <c:pt idx="20057">
                  <c:v>27.691433333333336</c:v>
                </c:pt>
                <c:pt idx="20058">
                  <c:v>27.692279444444445</c:v>
                </c:pt>
                <c:pt idx="20059">
                  <c:v>27.693125277777781</c:v>
                </c:pt>
                <c:pt idx="20060">
                  <c:v>27.693970833333331</c:v>
                </c:pt>
                <c:pt idx="20061">
                  <c:v>27.694816944444447</c:v>
                </c:pt>
                <c:pt idx="20062">
                  <c:v>27.695662777777777</c:v>
                </c:pt>
                <c:pt idx="20063">
                  <c:v>27.696515555555557</c:v>
                </c:pt>
                <c:pt idx="20064">
                  <c:v>27.697361944444445</c:v>
                </c:pt>
                <c:pt idx="20065">
                  <c:v>27.698207777777782</c:v>
                </c:pt>
                <c:pt idx="20066">
                  <c:v>27.699053611111111</c:v>
                </c:pt>
                <c:pt idx="20067">
                  <c:v>27.6999</c:v>
                </c:pt>
                <c:pt idx="20068">
                  <c:v>27.700745833333336</c:v>
                </c:pt>
                <c:pt idx="20069">
                  <c:v>27.701595000000005</c:v>
                </c:pt>
                <c:pt idx="20070">
                  <c:v>27.702440833333334</c:v>
                </c:pt>
                <c:pt idx="20071">
                  <c:v>27.703287222222222</c:v>
                </c:pt>
                <c:pt idx="20072">
                  <c:v>27.704133055555559</c:v>
                </c:pt>
                <c:pt idx="20073">
                  <c:v>27.704978888888888</c:v>
                </c:pt>
                <c:pt idx="20074">
                  <c:v>27.705825277777777</c:v>
                </c:pt>
                <c:pt idx="20075">
                  <c:v>27.706671111111113</c:v>
                </c:pt>
                <c:pt idx="20076">
                  <c:v>27.707523888888893</c:v>
                </c:pt>
                <c:pt idx="20077">
                  <c:v>27.708369722222223</c:v>
                </c:pt>
                <c:pt idx="20078">
                  <c:v>27.709216111111111</c:v>
                </c:pt>
                <c:pt idx="20079">
                  <c:v>27.710061944444448</c:v>
                </c:pt>
                <c:pt idx="20080">
                  <c:v>27.710909722222226</c:v>
                </c:pt>
                <c:pt idx="20081">
                  <c:v>27.711755555555555</c:v>
                </c:pt>
                <c:pt idx="20082">
                  <c:v>27.712601388888892</c:v>
                </c:pt>
                <c:pt idx="20083">
                  <c:v>27.713447500000001</c:v>
                </c:pt>
                <c:pt idx="20084">
                  <c:v>27.71429361111111</c:v>
                </c:pt>
                <c:pt idx="20085">
                  <c:v>27.715139722222226</c:v>
                </c:pt>
                <c:pt idx="20086">
                  <c:v>27.715985555555555</c:v>
                </c:pt>
                <c:pt idx="20087">
                  <c:v>27.716834722222224</c:v>
                </c:pt>
                <c:pt idx="20088">
                  <c:v>27.717680555555553</c:v>
                </c:pt>
                <c:pt idx="20089">
                  <c:v>27.718533333333333</c:v>
                </c:pt>
                <c:pt idx="20090">
                  <c:v>27.719379444444442</c:v>
                </c:pt>
                <c:pt idx="20091">
                  <c:v>27.720225555555558</c:v>
                </c:pt>
                <c:pt idx="20092">
                  <c:v>27.721071388888888</c:v>
                </c:pt>
                <c:pt idx="20093">
                  <c:v>27.721917500000004</c:v>
                </c:pt>
                <c:pt idx="20094">
                  <c:v>27.722763611111112</c:v>
                </c:pt>
                <c:pt idx="20095">
                  <c:v>27.723609444444449</c:v>
                </c:pt>
                <c:pt idx="20096">
                  <c:v>27.724455555555558</c:v>
                </c:pt>
                <c:pt idx="20097">
                  <c:v>27.725301666666667</c:v>
                </c:pt>
                <c:pt idx="20098">
                  <c:v>27.726147500000003</c:v>
                </c:pt>
                <c:pt idx="20099">
                  <c:v>27.726993611111112</c:v>
                </c:pt>
                <c:pt idx="20100">
                  <c:v>27.727841111111111</c:v>
                </c:pt>
                <c:pt idx="20101">
                  <c:v>27.72868722222222</c:v>
                </c:pt>
                <c:pt idx="20102">
                  <c:v>27.72954</c:v>
                </c:pt>
                <c:pt idx="20103">
                  <c:v>27.730385833333337</c:v>
                </c:pt>
                <c:pt idx="20104">
                  <c:v>27.731235277777778</c:v>
                </c:pt>
                <c:pt idx="20105">
                  <c:v>27.732081111111114</c:v>
                </c:pt>
                <c:pt idx="20106">
                  <c:v>27.732926944444444</c:v>
                </c:pt>
                <c:pt idx="20107">
                  <c:v>27.733773055555559</c:v>
                </c:pt>
                <c:pt idx="20108">
                  <c:v>27.734619166666668</c:v>
                </c:pt>
                <c:pt idx="20109">
                  <c:v>27.735465277777777</c:v>
                </c:pt>
                <c:pt idx="20110">
                  <c:v>27.736311111111114</c:v>
                </c:pt>
                <c:pt idx="20111">
                  <c:v>27.737157222222223</c:v>
                </c:pt>
                <c:pt idx="20112">
                  <c:v>27.738003333333332</c:v>
                </c:pt>
                <c:pt idx="20113">
                  <c:v>27.738849166666668</c:v>
                </c:pt>
                <c:pt idx="20114">
                  <c:v>27.739695277777777</c:v>
                </c:pt>
                <c:pt idx="20115">
                  <c:v>27.740547777777778</c:v>
                </c:pt>
                <c:pt idx="20116">
                  <c:v>27.741394166666666</c:v>
                </c:pt>
                <c:pt idx="20117">
                  <c:v>27.742240000000002</c:v>
                </c:pt>
                <c:pt idx="20118">
                  <c:v>27.743086111111111</c:v>
                </c:pt>
                <c:pt idx="20119">
                  <c:v>27.74393222222222</c:v>
                </c:pt>
                <c:pt idx="20120">
                  <c:v>27.744778055555557</c:v>
                </c:pt>
                <c:pt idx="20121">
                  <c:v>27.745628888888888</c:v>
                </c:pt>
                <c:pt idx="20122">
                  <c:v>27.746475000000004</c:v>
                </c:pt>
                <c:pt idx="20123">
                  <c:v>27.747320833333333</c:v>
                </c:pt>
                <c:pt idx="20124">
                  <c:v>27.74816666666667</c:v>
                </c:pt>
                <c:pt idx="20125">
                  <c:v>27.749013055555558</c:v>
                </c:pt>
                <c:pt idx="20126">
                  <c:v>27.749858888888888</c:v>
                </c:pt>
                <c:pt idx="20127">
                  <c:v>27.750704722222224</c:v>
                </c:pt>
                <c:pt idx="20128">
                  <c:v>27.751557500000004</c:v>
                </c:pt>
                <c:pt idx="20129">
                  <c:v>27.752403611111113</c:v>
                </c:pt>
                <c:pt idx="20130">
                  <c:v>27.753249722222222</c:v>
                </c:pt>
                <c:pt idx="20131">
                  <c:v>27.754095833333338</c:v>
                </c:pt>
                <c:pt idx="20132">
                  <c:v>27.754941666666667</c:v>
                </c:pt>
                <c:pt idx="20133">
                  <c:v>27.755787500000004</c:v>
                </c:pt>
                <c:pt idx="20134">
                  <c:v>27.756633888888892</c:v>
                </c:pt>
                <c:pt idx="20135">
                  <c:v>27.757479722222222</c:v>
                </c:pt>
                <c:pt idx="20136">
                  <c:v>27.758325555555558</c:v>
                </c:pt>
                <c:pt idx="20137">
                  <c:v>27.759171944444446</c:v>
                </c:pt>
                <c:pt idx="20138">
                  <c:v>27.760017777777776</c:v>
                </c:pt>
                <c:pt idx="20139">
                  <c:v>27.760866944444444</c:v>
                </c:pt>
                <c:pt idx="20140">
                  <c:v>27.761712777777781</c:v>
                </c:pt>
                <c:pt idx="20141">
                  <c:v>27.762567222222224</c:v>
                </c:pt>
                <c:pt idx="20142">
                  <c:v>27.763413333333332</c:v>
                </c:pt>
                <c:pt idx="20143">
                  <c:v>27.764259166666669</c:v>
                </c:pt>
                <c:pt idx="20144">
                  <c:v>27.765104999999998</c:v>
                </c:pt>
                <c:pt idx="20145">
                  <c:v>27.765951388888887</c:v>
                </c:pt>
                <c:pt idx="20146">
                  <c:v>27.766797222222223</c:v>
                </c:pt>
                <c:pt idx="20147">
                  <c:v>27.767643333333332</c:v>
                </c:pt>
                <c:pt idx="20148">
                  <c:v>27.768489444444448</c:v>
                </c:pt>
                <c:pt idx="20149">
                  <c:v>27.769335277777778</c:v>
                </c:pt>
                <c:pt idx="20150">
                  <c:v>27.770181388888894</c:v>
                </c:pt>
                <c:pt idx="20151">
                  <c:v>27.771027500000002</c:v>
                </c:pt>
                <c:pt idx="20152">
                  <c:v>27.771873611111111</c:v>
                </c:pt>
                <c:pt idx="20153">
                  <c:v>27.772719444444448</c:v>
                </c:pt>
                <c:pt idx="20154">
                  <c:v>27.773572222222221</c:v>
                </c:pt>
                <c:pt idx="20155">
                  <c:v>27.774418333333337</c:v>
                </c:pt>
                <c:pt idx="20156">
                  <c:v>27.775267499999998</c:v>
                </c:pt>
                <c:pt idx="20157">
                  <c:v>27.776113333333335</c:v>
                </c:pt>
                <c:pt idx="20158">
                  <c:v>27.776959444444444</c:v>
                </c:pt>
                <c:pt idx="20159">
                  <c:v>27.77780555555556</c:v>
                </c:pt>
                <c:pt idx="20160">
                  <c:v>27.778651388888889</c:v>
                </c:pt>
                <c:pt idx="20161">
                  <c:v>27.779497499999998</c:v>
                </c:pt>
                <c:pt idx="20162">
                  <c:v>27.780348888888888</c:v>
                </c:pt>
                <c:pt idx="20163">
                  <c:v>27.781194722222224</c:v>
                </c:pt>
                <c:pt idx="20164">
                  <c:v>27.782040555555554</c:v>
                </c:pt>
                <c:pt idx="20165">
                  <c:v>27.78288666666667</c:v>
                </c:pt>
                <c:pt idx="20166">
                  <c:v>27.783732777777779</c:v>
                </c:pt>
                <c:pt idx="20167">
                  <c:v>27.784585277777779</c:v>
                </c:pt>
                <c:pt idx="20168">
                  <c:v>27.785431388888888</c:v>
                </c:pt>
                <c:pt idx="20169">
                  <c:v>27.786277500000004</c:v>
                </c:pt>
                <c:pt idx="20170">
                  <c:v>27.787123333333334</c:v>
                </c:pt>
                <c:pt idx="20171">
                  <c:v>27.787969722222222</c:v>
                </c:pt>
                <c:pt idx="20172">
                  <c:v>27.788815555555558</c:v>
                </c:pt>
                <c:pt idx="20173">
                  <c:v>27.789661388888888</c:v>
                </c:pt>
                <c:pt idx="20174">
                  <c:v>27.790510555555556</c:v>
                </c:pt>
                <c:pt idx="20175">
                  <c:v>27.791356666666665</c:v>
                </c:pt>
                <c:pt idx="20176">
                  <c:v>27.792202777777781</c:v>
                </c:pt>
                <c:pt idx="20177">
                  <c:v>27.793048611111111</c:v>
                </c:pt>
                <c:pt idx="20178">
                  <c:v>27.793894999999999</c:v>
                </c:pt>
                <c:pt idx="20179">
                  <c:v>27.794740833333336</c:v>
                </c:pt>
                <c:pt idx="20180">
                  <c:v>27.795593611111116</c:v>
                </c:pt>
                <c:pt idx="20181">
                  <c:v>27.796439444444445</c:v>
                </c:pt>
                <c:pt idx="20182">
                  <c:v>27.797287222222224</c:v>
                </c:pt>
                <c:pt idx="20183">
                  <c:v>27.79813305555556</c:v>
                </c:pt>
                <c:pt idx="20184">
                  <c:v>27.798979166666669</c:v>
                </c:pt>
                <c:pt idx="20185">
                  <c:v>27.799825277777778</c:v>
                </c:pt>
                <c:pt idx="20186">
                  <c:v>27.800671111111114</c:v>
                </c:pt>
                <c:pt idx="20187">
                  <c:v>27.801517222222223</c:v>
                </c:pt>
                <c:pt idx="20188">
                  <c:v>27.802363333333332</c:v>
                </c:pt>
                <c:pt idx="20189">
                  <c:v>27.803209166666669</c:v>
                </c:pt>
                <c:pt idx="20190">
                  <c:v>27.804055277777778</c:v>
                </c:pt>
                <c:pt idx="20191">
                  <c:v>27.804904166666667</c:v>
                </c:pt>
                <c:pt idx="20192">
                  <c:v>27.805750555555555</c:v>
                </c:pt>
                <c:pt idx="20193">
                  <c:v>27.806603055555556</c:v>
                </c:pt>
                <c:pt idx="20194">
                  <c:v>27.807449166666665</c:v>
                </c:pt>
                <c:pt idx="20195">
                  <c:v>27.808295277777781</c:v>
                </c:pt>
                <c:pt idx="20196">
                  <c:v>27.80914111111111</c:v>
                </c:pt>
                <c:pt idx="20197">
                  <c:v>27.809987222222226</c:v>
                </c:pt>
                <c:pt idx="20198">
                  <c:v>27.810833333333335</c:v>
                </c:pt>
                <c:pt idx="20199">
                  <c:v>27.811679166666671</c:v>
                </c:pt>
                <c:pt idx="20200">
                  <c:v>27.81252555555556</c:v>
                </c:pt>
                <c:pt idx="20201">
                  <c:v>27.813371388888889</c:v>
                </c:pt>
                <c:pt idx="20202">
                  <c:v>27.814217222222226</c:v>
                </c:pt>
                <c:pt idx="20203">
                  <c:v>27.81507388888889</c:v>
                </c:pt>
                <c:pt idx="20204">
                  <c:v>27.815919722222226</c:v>
                </c:pt>
                <c:pt idx="20205">
                  <c:v>27.816765555555556</c:v>
                </c:pt>
                <c:pt idx="20206">
                  <c:v>27.817623055555558</c:v>
                </c:pt>
                <c:pt idx="20207">
                  <c:v>27.818468888888887</c:v>
                </c:pt>
                <c:pt idx="20208">
                  <c:v>27.819318055555556</c:v>
                </c:pt>
                <c:pt idx="20209">
                  <c:v>27.820163888888892</c:v>
                </c:pt>
                <c:pt idx="20210">
                  <c:v>27.821010000000001</c:v>
                </c:pt>
                <c:pt idx="20211">
                  <c:v>27.82185611111111</c:v>
                </c:pt>
                <c:pt idx="20212">
                  <c:v>27.822701944444447</c:v>
                </c:pt>
                <c:pt idx="20213">
                  <c:v>27.823548055555555</c:v>
                </c:pt>
                <c:pt idx="20214">
                  <c:v>27.824394166666664</c:v>
                </c:pt>
                <c:pt idx="20215">
                  <c:v>27.825240000000001</c:v>
                </c:pt>
                <c:pt idx="20216">
                  <c:v>27.82608611111111</c:v>
                </c:pt>
                <c:pt idx="20217">
                  <c:v>27.826932222222226</c:v>
                </c:pt>
                <c:pt idx="20218">
                  <c:v>27.827778055555555</c:v>
                </c:pt>
                <c:pt idx="20219">
                  <c:v>27.828630833333335</c:v>
                </c:pt>
                <c:pt idx="20220">
                  <c:v>27.829476944444444</c:v>
                </c:pt>
                <c:pt idx="20221">
                  <c:v>27.830322777777781</c:v>
                </c:pt>
                <c:pt idx="20222">
                  <c:v>27.831169166666669</c:v>
                </c:pt>
                <c:pt idx="20223">
                  <c:v>27.832016388888889</c:v>
                </c:pt>
                <c:pt idx="20224">
                  <c:v>27.832862500000005</c:v>
                </c:pt>
                <c:pt idx="20225">
                  <c:v>27.833708611111113</c:v>
                </c:pt>
                <c:pt idx="20226">
                  <c:v>27.834557500000003</c:v>
                </c:pt>
                <c:pt idx="20227">
                  <c:v>27.835403611111111</c:v>
                </c:pt>
                <c:pt idx="20228">
                  <c:v>27.83624972222222</c:v>
                </c:pt>
                <c:pt idx="20229">
                  <c:v>27.837095833333336</c:v>
                </c:pt>
                <c:pt idx="20230">
                  <c:v>27.837941666666666</c:v>
                </c:pt>
                <c:pt idx="20231">
                  <c:v>27.838787777777782</c:v>
                </c:pt>
                <c:pt idx="20232">
                  <c:v>27.839640555555555</c:v>
                </c:pt>
                <c:pt idx="20233">
                  <c:v>27.840486666666671</c:v>
                </c:pt>
                <c:pt idx="20234">
                  <c:v>27.8413325</c:v>
                </c:pt>
                <c:pt idx="20235">
                  <c:v>27.842178888888888</c:v>
                </c:pt>
                <c:pt idx="20236">
                  <c:v>27.843024722222225</c:v>
                </c:pt>
                <c:pt idx="20237">
                  <c:v>27.843870555555554</c:v>
                </c:pt>
                <c:pt idx="20238">
                  <c:v>27.844716944444443</c:v>
                </c:pt>
                <c:pt idx="20239">
                  <c:v>27.845562777777779</c:v>
                </c:pt>
                <c:pt idx="20240">
                  <c:v>27.846408611111116</c:v>
                </c:pt>
                <c:pt idx="20241">
                  <c:v>27.847254722222225</c:v>
                </c:pt>
                <c:pt idx="20242">
                  <c:v>27.848100833333334</c:v>
                </c:pt>
                <c:pt idx="20243">
                  <c:v>27.848946944444442</c:v>
                </c:pt>
                <c:pt idx="20244">
                  <c:v>27.849797500000001</c:v>
                </c:pt>
                <c:pt idx="20245">
                  <c:v>27.850650000000002</c:v>
                </c:pt>
                <c:pt idx="20246">
                  <c:v>27.85149638888889</c:v>
                </c:pt>
                <c:pt idx="20247">
                  <c:v>27.852342222222227</c:v>
                </c:pt>
                <c:pt idx="20248">
                  <c:v>27.853188055555556</c:v>
                </c:pt>
                <c:pt idx="20249">
                  <c:v>27.854034444444444</c:v>
                </c:pt>
                <c:pt idx="20250">
                  <c:v>27.854880277777781</c:v>
                </c:pt>
                <c:pt idx="20251">
                  <c:v>27.85572638888889</c:v>
                </c:pt>
                <c:pt idx="20252">
                  <c:v>27.856572222222226</c:v>
                </c:pt>
                <c:pt idx="20253">
                  <c:v>27.857418333333335</c:v>
                </c:pt>
                <c:pt idx="20254">
                  <c:v>27.858264444444444</c:v>
                </c:pt>
                <c:pt idx="20255">
                  <c:v>27.859110277777781</c:v>
                </c:pt>
                <c:pt idx="20256">
                  <c:v>27.859956666666669</c:v>
                </c:pt>
                <c:pt idx="20257">
                  <c:v>27.860802499999998</c:v>
                </c:pt>
                <c:pt idx="20258">
                  <c:v>27.861655277777778</c:v>
                </c:pt>
                <c:pt idx="20259">
                  <c:v>27.862501111111115</c:v>
                </c:pt>
                <c:pt idx="20260">
                  <c:v>27.863347222222224</c:v>
                </c:pt>
                <c:pt idx="20261">
                  <c:v>27.864196111111113</c:v>
                </c:pt>
                <c:pt idx="20262">
                  <c:v>27.865042500000001</c:v>
                </c:pt>
                <c:pt idx="20263">
                  <c:v>27.865888333333338</c:v>
                </c:pt>
                <c:pt idx="20264">
                  <c:v>27.866736111111109</c:v>
                </c:pt>
                <c:pt idx="20265">
                  <c:v>27.867581944444446</c:v>
                </c:pt>
                <c:pt idx="20266">
                  <c:v>27.868427777777782</c:v>
                </c:pt>
                <c:pt idx="20267">
                  <c:v>27.869273888888891</c:v>
                </c:pt>
                <c:pt idx="20268">
                  <c:v>27.87012</c:v>
                </c:pt>
                <c:pt idx="20269">
                  <c:v>27.870965833333337</c:v>
                </c:pt>
                <c:pt idx="20270">
                  <c:v>27.871811944444445</c:v>
                </c:pt>
                <c:pt idx="20271">
                  <c:v>27.872664722222225</c:v>
                </c:pt>
                <c:pt idx="20272">
                  <c:v>27.873510833333334</c:v>
                </c:pt>
                <c:pt idx="20273">
                  <c:v>27.874356944444443</c:v>
                </c:pt>
                <c:pt idx="20274">
                  <c:v>27.87520277777778</c:v>
                </c:pt>
                <c:pt idx="20275">
                  <c:v>27.876048888888889</c:v>
                </c:pt>
                <c:pt idx="20276">
                  <c:v>27.876895000000005</c:v>
                </c:pt>
                <c:pt idx="20277">
                  <c:v>27.877740833333334</c:v>
                </c:pt>
                <c:pt idx="20278">
                  <c:v>27.878590000000003</c:v>
                </c:pt>
                <c:pt idx="20279">
                  <c:v>27.879436111111112</c:v>
                </c:pt>
                <c:pt idx="20280">
                  <c:v>27.880281944444448</c:v>
                </c:pt>
                <c:pt idx="20281">
                  <c:v>27.881128055555557</c:v>
                </c:pt>
                <c:pt idx="20282">
                  <c:v>27.881973888888893</c:v>
                </c:pt>
                <c:pt idx="20283">
                  <c:v>27.882820277777782</c:v>
                </c:pt>
                <c:pt idx="20284">
                  <c:v>27.883673055555555</c:v>
                </c:pt>
                <c:pt idx="20285">
                  <c:v>27.884520555555554</c:v>
                </c:pt>
                <c:pt idx="20286">
                  <c:v>27.88536638888889</c:v>
                </c:pt>
                <c:pt idx="20287">
                  <c:v>27.886212499999999</c:v>
                </c:pt>
                <c:pt idx="20288">
                  <c:v>27.887058333333336</c:v>
                </c:pt>
                <c:pt idx="20289">
                  <c:v>27.887904722222224</c:v>
                </c:pt>
                <c:pt idx="20290">
                  <c:v>27.888750555555553</c:v>
                </c:pt>
                <c:pt idx="20291">
                  <c:v>27.88959638888889</c:v>
                </c:pt>
                <c:pt idx="20292">
                  <c:v>27.890442499999999</c:v>
                </c:pt>
                <c:pt idx="20293">
                  <c:v>27.891288611111115</c:v>
                </c:pt>
                <c:pt idx="20294">
                  <c:v>27.892134722222224</c:v>
                </c:pt>
                <c:pt idx="20295">
                  <c:v>27.892980555555553</c:v>
                </c:pt>
                <c:pt idx="20296">
                  <c:v>27.893829722222222</c:v>
                </c:pt>
                <c:pt idx="20297">
                  <c:v>27.894682500000002</c:v>
                </c:pt>
                <c:pt idx="20298">
                  <c:v>27.895528611111111</c:v>
                </c:pt>
                <c:pt idx="20299">
                  <c:v>27.896374444444447</c:v>
                </c:pt>
                <c:pt idx="20300">
                  <c:v>27.897220555555556</c:v>
                </c:pt>
                <c:pt idx="20301">
                  <c:v>27.898066388888893</c:v>
                </c:pt>
                <c:pt idx="20302">
                  <c:v>27.898912500000002</c:v>
                </c:pt>
                <c:pt idx="20303">
                  <c:v>27.89975861111111</c:v>
                </c:pt>
                <c:pt idx="20304">
                  <c:v>27.900604444444447</c:v>
                </c:pt>
                <c:pt idx="20305">
                  <c:v>27.901451666666667</c:v>
                </c:pt>
                <c:pt idx="20306">
                  <c:v>27.902297777777775</c:v>
                </c:pt>
                <c:pt idx="20307">
                  <c:v>27.903143611111112</c:v>
                </c:pt>
                <c:pt idx="20308">
                  <c:v>27.903989722222221</c:v>
                </c:pt>
                <c:pt idx="20309">
                  <c:v>27.904835833333337</c:v>
                </c:pt>
                <c:pt idx="20310">
                  <c:v>27.90568861111111</c:v>
                </c:pt>
                <c:pt idx="20311">
                  <c:v>27.906534722222226</c:v>
                </c:pt>
                <c:pt idx="20312">
                  <c:v>27.907380555555555</c:v>
                </c:pt>
                <c:pt idx="20313">
                  <c:v>27.908229722222224</c:v>
                </c:pt>
                <c:pt idx="20314">
                  <c:v>27.909075833333333</c:v>
                </c:pt>
                <c:pt idx="20315">
                  <c:v>27.909921666666669</c:v>
                </c:pt>
                <c:pt idx="20316">
                  <c:v>27.910767777777778</c:v>
                </c:pt>
                <c:pt idx="20317">
                  <c:v>27.911613888888887</c:v>
                </c:pt>
                <c:pt idx="20318">
                  <c:v>27.912459722222223</c:v>
                </c:pt>
                <c:pt idx="20319">
                  <c:v>27.913305833333332</c:v>
                </c:pt>
                <c:pt idx="20320">
                  <c:v>27.914151944444448</c:v>
                </c:pt>
                <c:pt idx="20321">
                  <c:v>27.914998055555557</c:v>
                </c:pt>
                <c:pt idx="20322">
                  <c:v>27.915843888888887</c:v>
                </c:pt>
                <c:pt idx="20323">
                  <c:v>27.916696666666667</c:v>
                </c:pt>
                <c:pt idx="20324">
                  <c:v>27.917542500000003</c:v>
                </c:pt>
                <c:pt idx="20325">
                  <c:v>27.918388888888892</c:v>
                </c:pt>
                <c:pt idx="20326">
                  <c:v>27.919236111111111</c:v>
                </c:pt>
                <c:pt idx="20327">
                  <c:v>27.92008222222222</c:v>
                </c:pt>
                <c:pt idx="20328">
                  <c:v>27.920928333333336</c:v>
                </c:pt>
                <c:pt idx="20329">
                  <c:v>27.921774166666665</c:v>
                </c:pt>
                <c:pt idx="20330">
                  <c:v>27.922620277777781</c:v>
                </c:pt>
                <c:pt idx="20331">
                  <c:v>27.923469166666671</c:v>
                </c:pt>
                <c:pt idx="20332">
                  <c:v>27.924315555555559</c:v>
                </c:pt>
                <c:pt idx="20333">
                  <c:v>27.925161388888888</c:v>
                </c:pt>
                <c:pt idx="20334">
                  <c:v>27.926007500000004</c:v>
                </c:pt>
                <c:pt idx="20335">
                  <c:v>27.926853611111113</c:v>
                </c:pt>
                <c:pt idx="20336">
                  <c:v>27.927706111111114</c:v>
                </c:pt>
                <c:pt idx="20337">
                  <c:v>27.928552222222223</c:v>
                </c:pt>
                <c:pt idx="20338">
                  <c:v>27.929398333333332</c:v>
                </c:pt>
                <c:pt idx="20339">
                  <c:v>27.930244166666668</c:v>
                </c:pt>
                <c:pt idx="20340">
                  <c:v>27.931090277777777</c:v>
                </c:pt>
                <c:pt idx="20341">
                  <c:v>27.931936388888893</c:v>
                </c:pt>
                <c:pt idx="20342">
                  <c:v>27.932782222222222</c:v>
                </c:pt>
                <c:pt idx="20343">
                  <c:v>27.933628611111111</c:v>
                </c:pt>
                <c:pt idx="20344">
                  <c:v>27.934474444444447</c:v>
                </c:pt>
                <c:pt idx="20345">
                  <c:v>27.935320277777777</c:v>
                </c:pt>
                <c:pt idx="20346">
                  <c:v>27.936168055555555</c:v>
                </c:pt>
                <c:pt idx="20347">
                  <c:v>27.937013888888892</c:v>
                </c:pt>
                <c:pt idx="20348">
                  <c:v>27.93786305555556</c:v>
                </c:pt>
                <c:pt idx="20349">
                  <c:v>27.938715833333333</c:v>
                </c:pt>
                <c:pt idx="20350">
                  <c:v>27.93956166666667</c:v>
                </c:pt>
                <c:pt idx="20351">
                  <c:v>27.940407777777779</c:v>
                </c:pt>
                <c:pt idx="20352">
                  <c:v>27.941253888888888</c:v>
                </c:pt>
                <c:pt idx="20353">
                  <c:v>27.942099722222224</c:v>
                </c:pt>
                <c:pt idx="20354">
                  <c:v>27.942945833333333</c:v>
                </c:pt>
                <c:pt idx="20355">
                  <c:v>27.943791944444449</c:v>
                </c:pt>
                <c:pt idx="20356">
                  <c:v>27.944638055555558</c:v>
                </c:pt>
                <c:pt idx="20357">
                  <c:v>27.945483888888887</c:v>
                </c:pt>
                <c:pt idx="20358">
                  <c:v>27.946330000000003</c:v>
                </c:pt>
                <c:pt idx="20359">
                  <c:v>27.947176111111112</c:v>
                </c:pt>
                <c:pt idx="20360">
                  <c:v>27.948021944444449</c:v>
                </c:pt>
                <c:pt idx="20361">
                  <c:v>27.948868055555558</c:v>
                </c:pt>
                <c:pt idx="20362">
                  <c:v>27.949720833333338</c:v>
                </c:pt>
                <c:pt idx="20363">
                  <c:v>27.950566944444446</c:v>
                </c:pt>
                <c:pt idx="20364">
                  <c:v>27.951412777777776</c:v>
                </c:pt>
                <c:pt idx="20365">
                  <c:v>27.952258888888892</c:v>
                </c:pt>
                <c:pt idx="20366">
                  <c:v>27.953112500000003</c:v>
                </c:pt>
                <c:pt idx="20367">
                  <c:v>27.953960000000002</c:v>
                </c:pt>
                <c:pt idx="20368">
                  <c:v>27.954805833333332</c:v>
                </c:pt>
                <c:pt idx="20369">
                  <c:v>27.955651944444448</c:v>
                </c:pt>
                <c:pt idx="20370">
                  <c:v>27.956497777777777</c:v>
                </c:pt>
                <c:pt idx="20371">
                  <c:v>27.957344166666665</c:v>
                </c:pt>
                <c:pt idx="20372">
                  <c:v>27.958190000000002</c:v>
                </c:pt>
                <c:pt idx="20373">
                  <c:v>27.959035833333331</c:v>
                </c:pt>
                <c:pt idx="20374">
                  <c:v>27.959882222222227</c:v>
                </c:pt>
                <c:pt idx="20375">
                  <c:v>27.960735</c:v>
                </c:pt>
                <c:pt idx="20376">
                  <c:v>27.961580833333336</c:v>
                </c:pt>
                <c:pt idx="20377">
                  <c:v>27.962426666666666</c:v>
                </c:pt>
                <c:pt idx="20378">
                  <c:v>27.963272777777782</c:v>
                </c:pt>
                <c:pt idx="20379">
                  <c:v>27.964118888888891</c:v>
                </c:pt>
                <c:pt idx="20380">
                  <c:v>27.964964999999999</c:v>
                </c:pt>
                <c:pt idx="20381">
                  <c:v>27.965810833333336</c:v>
                </c:pt>
                <c:pt idx="20382">
                  <c:v>27.966656944444445</c:v>
                </c:pt>
                <c:pt idx="20383">
                  <c:v>27.967506111111113</c:v>
                </c:pt>
                <c:pt idx="20384">
                  <c:v>27.968351944444443</c:v>
                </c:pt>
                <c:pt idx="20385">
                  <c:v>27.969198055555559</c:v>
                </c:pt>
                <c:pt idx="20386">
                  <c:v>27.970044166666668</c:v>
                </c:pt>
                <c:pt idx="20387">
                  <c:v>27.970891666666667</c:v>
                </c:pt>
                <c:pt idx="20388">
                  <c:v>27.971744444444447</c:v>
                </c:pt>
                <c:pt idx="20389">
                  <c:v>27.972590277777776</c:v>
                </c:pt>
                <c:pt idx="20390">
                  <c:v>27.973436388888892</c:v>
                </c:pt>
                <c:pt idx="20391">
                  <c:v>27.974282500000001</c:v>
                </c:pt>
                <c:pt idx="20392">
                  <c:v>27.975128333333338</c:v>
                </c:pt>
                <c:pt idx="20393">
                  <c:v>27.975974722222226</c:v>
                </c:pt>
                <c:pt idx="20394">
                  <c:v>27.976820555555555</c:v>
                </c:pt>
                <c:pt idx="20395">
                  <c:v>27.977666388888892</c:v>
                </c:pt>
                <c:pt idx="20396">
                  <c:v>27.97851277777778</c:v>
                </c:pt>
                <c:pt idx="20397">
                  <c:v>27.97935861111111</c:v>
                </c:pt>
                <c:pt idx="20398">
                  <c:v>27.980204444444446</c:v>
                </c:pt>
                <c:pt idx="20399">
                  <c:v>27.981050555555555</c:v>
                </c:pt>
                <c:pt idx="20400">
                  <c:v>27.981896666666671</c:v>
                </c:pt>
                <c:pt idx="20401">
                  <c:v>27.982752500000004</c:v>
                </c:pt>
                <c:pt idx="20402">
                  <c:v>27.983598611111113</c:v>
                </c:pt>
                <c:pt idx="20403">
                  <c:v>27.984444444444449</c:v>
                </c:pt>
                <c:pt idx="20404">
                  <c:v>27.985290555555558</c:v>
                </c:pt>
                <c:pt idx="20405">
                  <c:v>27.986136666666667</c:v>
                </c:pt>
                <c:pt idx="20406">
                  <c:v>27.986982500000003</c:v>
                </c:pt>
                <c:pt idx="20407">
                  <c:v>27.987828611111112</c:v>
                </c:pt>
                <c:pt idx="20408">
                  <c:v>27.988676111111111</c:v>
                </c:pt>
                <c:pt idx="20409">
                  <c:v>27.98952222222222</c:v>
                </c:pt>
                <c:pt idx="20410">
                  <c:v>27.990368055555557</c:v>
                </c:pt>
                <c:pt idx="20411">
                  <c:v>27.991214166666666</c:v>
                </c:pt>
                <c:pt idx="20412">
                  <c:v>27.992060277777782</c:v>
                </c:pt>
                <c:pt idx="20413">
                  <c:v>27.992906111111111</c:v>
                </c:pt>
                <c:pt idx="20414">
                  <c:v>27.993758888888891</c:v>
                </c:pt>
                <c:pt idx="20415">
                  <c:v>27.994605277777779</c:v>
                </c:pt>
                <c:pt idx="20416">
                  <c:v>27.995451111111109</c:v>
                </c:pt>
                <c:pt idx="20417">
                  <c:v>27.996296944444445</c:v>
                </c:pt>
                <c:pt idx="20418">
                  <c:v>27.997146111111114</c:v>
                </c:pt>
                <c:pt idx="20419">
                  <c:v>27.997991944444443</c:v>
                </c:pt>
                <c:pt idx="20420">
                  <c:v>27.998838333333332</c:v>
                </c:pt>
                <c:pt idx="20421">
                  <c:v>27.999684166666668</c:v>
                </c:pt>
                <c:pt idx="20422">
                  <c:v>28.000529999999998</c:v>
                </c:pt>
                <c:pt idx="20423">
                  <c:v>28.001376388888893</c:v>
                </c:pt>
                <c:pt idx="20424">
                  <c:v>28.002222222222223</c:v>
                </c:pt>
                <c:pt idx="20425">
                  <c:v>28.003068333333331</c:v>
                </c:pt>
                <c:pt idx="20426">
                  <c:v>28.003914444444447</c:v>
                </c:pt>
                <c:pt idx="20427">
                  <c:v>28.004766944444448</c:v>
                </c:pt>
                <c:pt idx="20428">
                  <c:v>28.005614444444447</c:v>
                </c:pt>
                <c:pt idx="20429">
                  <c:v>28.006460555555556</c:v>
                </c:pt>
                <c:pt idx="20430">
                  <c:v>28.007306666666665</c:v>
                </c:pt>
                <c:pt idx="20431">
                  <c:v>28.008152777777781</c:v>
                </c:pt>
                <c:pt idx="20432">
                  <c:v>28.00899861111111</c:v>
                </c:pt>
                <c:pt idx="20433">
                  <c:v>28.009844722222226</c:v>
                </c:pt>
                <c:pt idx="20434">
                  <c:v>28.010690833333335</c:v>
                </c:pt>
                <c:pt idx="20435">
                  <c:v>28.011539722222224</c:v>
                </c:pt>
                <c:pt idx="20436">
                  <c:v>28.012385833333333</c:v>
                </c:pt>
                <c:pt idx="20437">
                  <c:v>28.013231944444449</c:v>
                </c:pt>
                <c:pt idx="20438">
                  <c:v>28.014078055555558</c:v>
                </c:pt>
                <c:pt idx="20439">
                  <c:v>28.014923888888887</c:v>
                </c:pt>
                <c:pt idx="20440">
                  <c:v>28.015776666666667</c:v>
                </c:pt>
                <c:pt idx="20441">
                  <c:v>28.016622500000004</c:v>
                </c:pt>
                <c:pt idx="20442">
                  <c:v>28.017468888888892</c:v>
                </c:pt>
                <c:pt idx="20443">
                  <c:v>28.018314722222222</c:v>
                </c:pt>
                <c:pt idx="20444">
                  <c:v>28.019160555555558</c:v>
                </c:pt>
                <c:pt idx="20445">
                  <c:v>28.020006944444447</c:v>
                </c:pt>
                <c:pt idx="20446">
                  <c:v>28.020852777777776</c:v>
                </c:pt>
                <c:pt idx="20447">
                  <c:v>28.021698888888892</c:v>
                </c:pt>
                <c:pt idx="20448">
                  <c:v>28.022545000000001</c:v>
                </c:pt>
                <c:pt idx="20449">
                  <c:v>28.02339222222222</c:v>
                </c:pt>
                <c:pt idx="20450">
                  <c:v>28.024238333333336</c:v>
                </c:pt>
                <c:pt idx="20451">
                  <c:v>28.025084444444445</c:v>
                </c:pt>
                <c:pt idx="20452">
                  <c:v>28.025930555555554</c:v>
                </c:pt>
                <c:pt idx="20453">
                  <c:v>28.026786388888887</c:v>
                </c:pt>
                <c:pt idx="20454">
                  <c:v>28.027632222222223</c:v>
                </c:pt>
                <c:pt idx="20455">
                  <c:v>28.028478333333332</c:v>
                </c:pt>
                <c:pt idx="20456">
                  <c:v>28.029324166666669</c:v>
                </c:pt>
                <c:pt idx="20457">
                  <c:v>28.030170277777778</c:v>
                </c:pt>
                <c:pt idx="20458">
                  <c:v>28.031016388888887</c:v>
                </c:pt>
                <c:pt idx="20459">
                  <c:v>28.031862222222223</c:v>
                </c:pt>
                <c:pt idx="20460">
                  <c:v>28.032708333333332</c:v>
                </c:pt>
                <c:pt idx="20461">
                  <c:v>28.033554444444448</c:v>
                </c:pt>
                <c:pt idx="20462">
                  <c:v>28.034400277777777</c:v>
                </c:pt>
                <c:pt idx="20463">
                  <c:v>28.035246666666666</c:v>
                </c:pt>
                <c:pt idx="20464">
                  <c:v>28.036092500000002</c:v>
                </c:pt>
                <c:pt idx="20465">
                  <c:v>28.036938333333332</c:v>
                </c:pt>
                <c:pt idx="20466">
                  <c:v>28.037791111111112</c:v>
                </c:pt>
                <c:pt idx="20467">
                  <c:v>28.038637222222221</c:v>
                </c:pt>
                <c:pt idx="20468">
                  <c:v>28.039483333333337</c:v>
                </c:pt>
                <c:pt idx="20469">
                  <c:v>28.040330833333336</c:v>
                </c:pt>
                <c:pt idx="20470">
                  <c:v>28.041179722222225</c:v>
                </c:pt>
                <c:pt idx="20471">
                  <c:v>28.042026111111113</c:v>
                </c:pt>
                <c:pt idx="20472">
                  <c:v>28.042871944444443</c:v>
                </c:pt>
                <c:pt idx="20473">
                  <c:v>28.043717777777779</c:v>
                </c:pt>
                <c:pt idx="20474">
                  <c:v>28.044564166666667</c:v>
                </c:pt>
                <c:pt idx="20475">
                  <c:v>28.045410000000004</c:v>
                </c:pt>
                <c:pt idx="20476">
                  <c:v>28.046256111111113</c:v>
                </c:pt>
                <c:pt idx="20477">
                  <c:v>28.047102222222222</c:v>
                </c:pt>
                <c:pt idx="20478">
                  <c:v>28.047948055555558</c:v>
                </c:pt>
                <c:pt idx="20479">
                  <c:v>28.048800833333331</c:v>
                </c:pt>
                <c:pt idx="20480">
                  <c:v>28.049646944444447</c:v>
                </c:pt>
                <c:pt idx="20481">
                  <c:v>28.050492777777777</c:v>
                </c:pt>
                <c:pt idx="20482">
                  <c:v>28.051338888888893</c:v>
                </c:pt>
                <c:pt idx="20483">
                  <c:v>28.052185000000001</c:v>
                </c:pt>
                <c:pt idx="20484">
                  <c:v>28.053030833333338</c:v>
                </c:pt>
                <c:pt idx="20485">
                  <c:v>28.053877222222226</c:v>
                </c:pt>
                <c:pt idx="20486">
                  <c:v>28.054723055555556</c:v>
                </c:pt>
                <c:pt idx="20487">
                  <c:v>28.055568888888892</c:v>
                </c:pt>
                <c:pt idx="20488">
                  <c:v>28.056418055555554</c:v>
                </c:pt>
                <c:pt idx="20489">
                  <c:v>28.05726416666667</c:v>
                </c:pt>
                <c:pt idx="20490">
                  <c:v>28.058111666666669</c:v>
                </c:pt>
                <c:pt idx="20491">
                  <c:v>28.058957499999998</c:v>
                </c:pt>
                <c:pt idx="20492">
                  <c:v>28.059810277777778</c:v>
                </c:pt>
                <c:pt idx="20493">
                  <c:v>28.060656666666667</c:v>
                </c:pt>
                <c:pt idx="20494">
                  <c:v>28.061502500000003</c:v>
                </c:pt>
                <c:pt idx="20495">
                  <c:v>28.062348333333333</c:v>
                </c:pt>
                <c:pt idx="20496">
                  <c:v>28.063194722222221</c:v>
                </c:pt>
                <c:pt idx="20497">
                  <c:v>28.064040555555557</c:v>
                </c:pt>
                <c:pt idx="20498">
                  <c:v>28.064886388888887</c:v>
                </c:pt>
                <c:pt idx="20499">
                  <c:v>28.065732500000003</c:v>
                </c:pt>
                <c:pt idx="20500">
                  <c:v>28.066578611111112</c:v>
                </c:pt>
                <c:pt idx="20501">
                  <c:v>28.067424722222221</c:v>
                </c:pt>
                <c:pt idx="20502">
                  <c:v>28.068270555555557</c:v>
                </c:pt>
                <c:pt idx="20503">
                  <c:v>28.069116666666666</c:v>
                </c:pt>
                <c:pt idx="20504">
                  <c:v>28.069962777777782</c:v>
                </c:pt>
                <c:pt idx="20505">
                  <c:v>28.070818611111115</c:v>
                </c:pt>
                <c:pt idx="20506">
                  <c:v>28.071664444444444</c:v>
                </c:pt>
                <c:pt idx="20507">
                  <c:v>28.07251055555556</c:v>
                </c:pt>
                <c:pt idx="20508">
                  <c:v>28.07335638888889</c:v>
                </c:pt>
                <c:pt idx="20509">
                  <c:v>28.074202777777778</c:v>
                </c:pt>
                <c:pt idx="20510">
                  <c:v>28.075059166666669</c:v>
                </c:pt>
                <c:pt idx="20511">
                  <c:v>28.075904999999999</c:v>
                </c:pt>
                <c:pt idx="20512">
                  <c:v>28.076751388888887</c:v>
                </c:pt>
                <c:pt idx="20513">
                  <c:v>28.077597222222224</c:v>
                </c:pt>
                <c:pt idx="20514">
                  <c:v>28.07844305555556</c:v>
                </c:pt>
                <c:pt idx="20515">
                  <c:v>28.079289444444449</c:v>
                </c:pt>
                <c:pt idx="20516">
                  <c:v>28.080135277777778</c:v>
                </c:pt>
                <c:pt idx="20517">
                  <c:v>28.080981111111115</c:v>
                </c:pt>
                <c:pt idx="20518">
                  <c:v>28.081833888888887</c:v>
                </c:pt>
                <c:pt idx="20519">
                  <c:v>28.082680000000003</c:v>
                </c:pt>
                <c:pt idx="20520">
                  <c:v>28.083526111111112</c:v>
                </c:pt>
                <c:pt idx="20521">
                  <c:v>28.084372222222221</c:v>
                </c:pt>
                <c:pt idx="20522">
                  <c:v>28.08522555555556</c:v>
                </c:pt>
                <c:pt idx="20523">
                  <c:v>28.086071666666669</c:v>
                </c:pt>
                <c:pt idx="20524">
                  <c:v>28.086917499999998</c:v>
                </c:pt>
                <c:pt idx="20525">
                  <c:v>28.087763611111114</c:v>
                </c:pt>
                <c:pt idx="20526">
                  <c:v>28.088609722222223</c:v>
                </c:pt>
                <c:pt idx="20527">
                  <c:v>28.089455833333332</c:v>
                </c:pt>
                <c:pt idx="20528">
                  <c:v>28.090301666666669</c:v>
                </c:pt>
                <c:pt idx="20529">
                  <c:v>28.091147499999998</c:v>
                </c:pt>
                <c:pt idx="20530">
                  <c:v>28.091993888888894</c:v>
                </c:pt>
                <c:pt idx="20531">
                  <c:v>28.092848055555557</c:v>
                </c:pt>
                <c:pt idx="20532">
                  <c:v>28.093693888888893</c:v>
                </c:pt>
                <c:pt idx="20533">
                  <c:v>28.094540277777782</c:v>
                </c:pt>
                <c:pt idx="20534">
                  <c:v>28.095386111111111</c:v>
                </c:pt>
                <c:pt idx="20535">
                  <c:v>28.096231944444447</c:v>
                </c:pt>
                <c:pt idx="20536">
                  <c:v>28.097078055555556</c:v>
                </c:pt>
                <c:pt idx="20537">
                  <c:v>28.097924166666665</c:v>
                </c:pt>
                <c:pt idx="20538">
                  <c:v>28.098770000000002</c:v>
                </c:pt>
                <c:pt idx="20539">
                  <c:v>28.099616111111111</c:v>
                </c:pt>
                <c:pt idx="20540">
                  <c:v>28.100465</c:v>
                </c:pt>
                <c:pt idx="20541">
                  <c:v>28.101311388888888</c:v>
                </c:pt>
                <c:pt idx="20542">
                  <c:v>28.102157222222225</c:v>
                </c:pt>
                <c:pt idx="20543">
                  <c:v>28.103003333333334</c:v>
                </c:pt>
                <c:pt idx="20544">
                  <c:v>28.103856111111114</c:v>
                </c:pt>
                <c:pt idx="20545">
                  <c:v>28.104701944444443</c:v>
                </c:pt>
                <c:pt idx="20546">
                  <c:v>28.105548055555559</c:v>
                </c:pt>
                <c:pt idx="20547">
                  <c:v>28.106394166666668</c:v>
                </c:pt>
                <c:pt idx="20548">
                  <c:v>28.107240000000004</c:v>
                </c:pt>
                <c:pt idx="20549">
                  <c:v>28.108086111111113</c:v>
                </c:pt>
                <c:pt idx="20550">
                  <c:v>28.108932222222222</c:v>
                </c:pt>
                <c:pt idx="20551">
                  <c:v>28.109779722222221</c:v>
                </c:pt>
                <c:pt idx="20552">
                  <c:v>28.110625833333337</c:v>
                </c:pt>
                <c:pt idx="20553">
                  <c:v>28.111471666666667</c:v>
                </c:pt>
                <c:pt idx="20554">
                  <c:v>28.112317500000003</c:v>
                </c:pt>
                <c:pt idx="20555">
                  <c:v>28.113163888888892</c:v>
                </c:pt>
                <c:pt idx="20556">
                  <c:v>28.114009722222221</c:v>
                </c:pt>
                <c:pt idx="20557">
                  <c:v>28.114865555555554</c:v>
                </c:pt>
                <c:pt idx="20558">
                  <c:v>28.11571166666667</c:v>
                </c:pt>
                <c:pt idx="20559">
                  <c:v>28.116557499999999</c:v>
                </c:pt>
                <c:pt idx="20560">
                  <c:v>28.117403888888887</c:v>
                </c:pt>
                <c:pt idx="20561">
                  <c:v>28.118249722222224</c:v>
                </c:pt>
                <c:pt idx="20562">
                  <c:v>28.119095555555553</c:v>
                </c:pt>
                <c:pt idx="20563">
                  <c:v>28.119941944444449</c:v>
                </c:pt>
                <c:pt idx="20564">
                  <c:v>28.120787777777778</c:v>
                </c:pt>
                <c:pt idx="20565">
                  <c:v>28.121633888888887</c:v>
                </c:pt>
                <c:pt idx="20566">
                  <c:v>28.122479722222224</c:v>
                </c:pt>
                <c:pt idx="20567">
                  <c:v>28.123325833333332</c:v>
                </c:pt>
                <c:pt idx="20568">
                  <c:v>28.124171944444448</c:v>
                </c:pt>
                <c:pt idx="20569">
                  <c:v>28.125017777777778</c:v>
                </c:pt>
                <c:pt idx="20570">
                  <c:v>28.125870555555558</c:v>
                </c:pt>
                <c:pt idx="20571">
                  <c:v>28.126716666666667</c:v>
                </c:pt>
                <c:pt idx="20572">
                  <c:v>28.127562222222224</c:v>
                </c:pt>
                <c:pt idx="20573">
                  <c:v>28.128408333333333</c:v>
                </c:pt>
                <c:pt idx="20574">
                  <c:v>28.129254444444449</c:v>
                </c:pt>
                <c:pt idx="20575">
                  <c:v>28.130103333333338</c:v>
                </c:pt>
                <c:pt idx="20576">
                  <c:v>28.130949444444447</c:v>
                </c:pt>
                <c:pt idx="20577">
                  <c:v>28.131795555555556</c:v>
                </c:pt>
                <c:pt idx="20578">
                  <c:v>28.132641388888892</c:v>
                </c:pt>
                <c:pt idx="20579">
                  <c:v>28.133487500000001</c:v>
                </c:pt>
                <c:pt idx="20580">
                  <c:v>28.13433361111111</c:v>
                </c:pt>
                <c:pt idx="20581">
                  <c:v>28.135179444444447</c:v>
                </c:pt>
                <c:pt idx="20582">
                  <c:v>28.136025555555555</c:v>
                </c:pt>
                <c:pt idx="20583">
                  <c:v>28.136871388888892</c:v>
                </c:pt>
                <c:pt idx="20584">
                  <c:v>28.137724166666665</c:v>
                </c:pt>
                <c:pt idx="20585">
                  <c:v>28.138570555555553</c:v>
                </c:pt>
                <c:pt idx="20586">
                  <c:v>28.13941638888889</c:v>
                </c:pt>
                <c:pt idx="20587">
                  <c:v>28.140262222222226</c:v>
                </c:pt>
                <c:pt idx="20588">
                  <c:v>28.141108333333335</c:v>
                </c:pt>
                <c:pt idx="20589">
                  <c:v>28.141954444444444</c:v>
                </c:pt>
                <c:pt idx="20590">
                  <c:v>28.142800277777781</c:v>
                </c:pt>
                <c:pt idx="20591">
                  <c:v>28.143646388888889</c:v>
                </c:pt>
                <c:pt idx="20592">
                  <c:v>28.144497222222221</c:v>
                </c:pt>
                <c:pt idx="20593">
                  <c:v>28.145343055555557</c:v>
                </c:pt>
                <c:pt idx="20594">
                  <c:v>28.146188888888894</c:v>
                </c:pt>
                <c:pt idx="20595">
                  <c:v>28.147035277777782</c:v>
                </c:pt>
                <c:pt idx="20596">
                  <c:v>28.147881111111111</c:v>
                </c:pt>
                <c:pt idx="20597">
                  <c:v>28.148733888888891</c:v>
                </c:pt>
                <c:pt idx="20598">
                  <c:v>28.149579722222221</c:v>
                </c:pt>
                <c:pt idx="20599">
                  <c:v>28.150425833333337</c:v>
                </c:pt>
                <c:pt idx="20600">
                  <c:v>28.151271944444446</c:v>
                </c:pt>
                <c:pt idx="20601">
                  <c:v>28.152118055555555</c:v>
                </c:pt>
                <c:pt idx="20602">
                  <c:v>28.152963888888891</c:v>
                </c:pt>
                <c:pt idx="20603">
                  <c:v>28.15381</c:v>
                </c:pt>
                <c:pt idx="20604">
                  <c:v>28.154656111111109</c:v>
                </c:pt>
                <c:pt idx="20605">
                  <c:v>28.155501944444445</c:v>
                </c:pt>
                <c:pt idx="20606">
                  <c:v>28.156348333333334</c:v>
                </c:pt>
                <c:pt idx="20607">
                  <c:v>28.15719416666667</c:v>
                </c:pt>
                <c:pt idx="20608">
                  <c:v>28.15804</c:v>
                </c:pt>
                <c:pt idx="20609">
                  <c:v>28.158886111111116</c:v>
                </c:pt>
                <c:pt idx="20610">
                  <c:v>28.159741944444448</c:v>
                </c:pt>
                <c:pt idx="20611">
                  <c:v>28.160588055555557</c:v>
                </c:pt>
                <c:pt idx="20612">
                  <c:v>28.161435555555556</c:v>
                </c:pt>
                <c:pt idx="20613">
                  <c:v>28.162281388888893</c:v>
                </c:pt>
                <c:pt idx="20614">
                  <c:v>28.163127777777781</c:v>
                </c:pt>
                <c:pt idx="20615">
                  <c:v>28.163973611111111</c:v>
                </c:pt>
                <c:pt idx="20616">
                  <c:v>28.164819444444447</c:v>
                </c:pt>
                <c:pt idx="20617">
                  <c:v>28.165665833333335</c:v>
                </c:pt>
                <c:pt idx="20618">
                  <c:v>28.166511666666665</c:v>
                </c:pt>
                <c:pt idx="20619">
                  <c:v>28.167357500000001</c:v>
                </c:pt>
                <c:pt idx="20620">
                  <c:v>28.16820361111111</c:v>
                </c:pt>
                <c:pt idx="20621">
                  <c:v>28.169049722222226</c:v>
                </c:pt>
                <c:pt idx="20622">
                  <c:v>28.169895833333335</c:v>
                </c:pt>
                <c:pt idx="20623">
                  <c:v>28.170748611111115</c:v>
                </c:pt>
                <c:pt idx="20624">
                  <c:v>28.171594444444445</c:v>
                </c:pt>
                <c:pt idx="20625">
                  <c:v>28.172440277777781</c:v>
                </c:pt>
                <c:pt idx="20626">
                  <c:v>28.173286666666669</c:v>
                </c:pt>
                <c:pt idx="20627">
                  <c:v>28.174135555555559</c:v>
                </c:pt>
                <c:pt idx="20628">
                  <c:v>28.174981666666667</c:v>
                </c:pt>
                <c:pt idx="20629">
                  <c:v>28.175827777777776</c:v>
                </c:pt>
                <c:pt idx="20630">
                  <c:v>28.176673888888892</c:v>
                </c:pt>
                <c:pt idx="20631">
                  <c:v>28.177519722222222</c:v>
                </c:pt>
                <c:pt idx="20632">
                  <c:v>28.178365555555558</c:v>
                </c:pt>
                <c:pt idx="20633">
                  <c:v>28.179213333333337</c:v>
                </c:pt>
                <c:pt idx="20634">
                  <c:v>28.180059166666666</c:v>
                </c:pt>
                <c:pt idx="20635">
                  <c:v>28.180905277777782</c:v>
                </c:pt>
                <c:pt idx="20636">
                  <c:v>28.181758055555555</c:v>
                </c:pt>
                <c:pt idx="20637">
                  <c:v>28.182604166666671</c:v>
                </c:pt>
                <c:pt idx="20638">
                  <c:v>28.183450000000001</c:v>
                </c:pt>
                <c:pt idx="20639">
                  <c:v>28.184296111111109</c:v>
                </c:pt>
                <c:pt idx="20640">
                  <c:v>28.185142222222225</c:v>
                </c:pt>
                <c:pt idx="20641">
                  <c:v>28.185988055555555</c:v>
                </c:pt>
                <c:pt idx="20642">
                  <c:v>28.186834166666671</c:v>
                </c:pt>
                <c:pt idx="20643">
                  <c:v>28.18768</c:v>
                </c:pt>
                <c:pt idx="20644">
                  <c:v>28.188526388888889</c:v>
                </c:pt>
                <c:pt idx="20645">
                  <c:v>28.189375277777778</c:v>
                </c:pt>
                <c:pt idx="20646">
                  <c:v>28.190221388888887</c:v>
                </c:pt>
                <c:pt idx="20647">
                  <c:v>28.191067222222223</c:v>
                </c:pt>
                <c:pt idx="20648">
                  <c:v>28.191913333333332</c:v>
                </c:pt>
                <c:pt idx="20649">
                  <c:v>28.192766111111112</c:v>
                </c:pt>
                <c:pt idx="20650">
                  <c:v>28.193612222222221</c:v>
                </c:pt>
                <c:pt idx="20651">
                  <c:v>28.194458055555558</c:v>
                </c:pt>
                <c:pt idx="20652">
                  <c:v>28.195304166666666</c:v>
                </c:pt>
                <c:pt idx="20653">
                  <c:v>28.196151666666665</c:v>
                </c:pt>
                <c:pt idx="20654">
                  <c:v>28.196997500000002</c:v>
                </c:pt>
                <c:pt idx="20655">
                  <c:v>28.19784388888889</c:v>
                </c:pt>
                <c:pt idx="20656">
                  <c:v>28.198689722222227</c:v>
                </c:pt>
                <c:pt idx="20657">
                  <c:v>28.199535833333336</c:v>
                </c:pt>
                <c:pt idx="20658">
                  <c:v>28.200381944444445</c:v>
                </c:pt>
                <c:pt idx="20659">
                  <c:v>28.201227777777781</c:v>
                </c:pt>
                <c:pt idx="20660">
                  <c:v>28.20207388888889</c:v>
                </c:pt>
                <c:pt idx="20661">
                  <c:v>28.202919999999999</c:v>
                </c:pt>
                <c:pt idx="20662">
                  <c:v>28.203775555555559</c:v>
                </c:pt>
                <c:pt idx="20663">
                  <c:v>28.204621666666668</c:v>
                </c:pt>
                <c:pt idx="20664">
                  <c:v>28.205467777777777</c:v>
                </c:pt>
                <c:pt idx="20665">
                  <c:v>28.206313611111113</c:v>
                </c:pt>
                <c:pt idx="20666">
                  <c:v>28.207159722222222</c:v>
                </c:pt>
                <c:pt idx="20667">
                  <c:v>28.208005833333331</c:v>
                </c:pt>
                <c:pt idx="20668">
                  <c:v>28.208851944444447</c:v>
                </c:pt>
                <c:pt idx="20669">
                  <c:v>28.209697777777777</c:v>
                </c:pt>
                <c:pt idx="20670">
                  <c:v>28.210543888888893</c:v>
                </c:pt>
                <c:pt idx="20671">
                  <c:v>28.211390000000002</c:v>
                </c:pt>
                <c:pt idx="20672">
                  <c:v>28.212235833333331</c:v>
                </c:pt>
                <c:pt idx="20673">
                  <c:v>28.213081666666668</c:v>
                </c:pt>
                <c:pt idx="20674">
                  <c:v>28.213929444444446</c:v>
                </c:pt>
                <c:pt idx="20675">
                  <c:v>28.214782222222226</c:v>
                </c:pt>
                <c:pt idx="20676">
                  <c:v>28.215628055555555</c:v>
                </c:pt>
                <c:pt idx="20677">
                  <c:v>28.216474444444444</c:v>
                </c:pt>
                <c:pt idx="20678">
                  <c:v>28.21732027777778</c:v>
                </c:pt>
                <c:pt idx="20679">
                  <c:v>28.218169444444449</c:v>
                </c:pt>
                <c:pt idx="20680">
                  <c:v>28.219015277777778</c:v>
                </c:pt>
                <c:pt idx="20681">
                  <c:v>28.219861666666667</c:v>
                </c:pt>
                <c:pt idx="20682">
                  <c:v>28.220707500000003</c:v>
                </c:pt>
                <c:pt idx="20683">
                  <c:v>28.221553333333333</c:v>
                </c:pt>
                <c:pt idx="20684">
                  <c:v>28.222399722222221</c:v>
                </c:pt>
                <c:pt idx="20685">
                  <c:v>28.223245555555557</c:v>
                </c:pt>
                <c:pt idx="20686">
                  <c:v>28.224091388888887</c:v>
                </c:pt>
                <c:pt idx="20687">
                  <c:v>28.224937500000003</c:v>
                </c:pt>
                <c:pt idx="20688">
                  <c:v>28.225794722222226</c:v>
                </c:pt>
                <c:pt idx="20689">
                  <c:v>28.226640833333335</c:v>
                </c:pt>
                <c:pt idx="20690">
                  <c:v>28.227486944444443</c:v>
                </c:pt>
                <c:pt idx="20691">
                  <c:v>28.22833277777778</c:v>
                </c:pt>
                <c:pt idx="20692">
                  <c:v>28.229178888888889</c:v>
                </c:pt>
                <c:pt idx="20693">
                  <c:v>28.230024722222225</c:v>
                </c:pt>
                <c:pt idx="20694">
                  <c:v>28.230872500000004</c:v>
                </c:pt>
                <c:pt idx="20695">
                  <c:v>28.231718333333333</c:v>
                </c:pt>
                <c:pt idx="20696">
                  <c:v>28.232564444444442</c:v>
                </c:pt>
                <c:pt idx="20697">
                  <c:v>28.233413611111111</c:v>
                </c:pt>
                <c:pt idx="20698">
                  <c:v>28.234259444444447</c:v>
                </c:pt>
                <c:pt idx="20699">
                  <c:v>28.235105555555556</c:v>
                </c:pt>
                <c:pt idx="20700">
                  <c:v>28.235951666666665</c:v>
                </c:pt>
                <c:pt idx="20701">
                  <c:v>28.236804444444445</c:v>
                </c:pt>
                <c:pt idx="20702">
                  <c:v>28.237650277777782</c:v>
                </c:pt>
                <c:pt idx="20703">
                  <c:v>28.23849638888889</c:v>
                </c:pt>
                <c:pt idx="20704">
                  <c:v>28.23934222222222</c:v>
                </c:pt>
                <c:pt idx="20705">
                  <c:v>28.240188611111115</c:v>
                </c:pt>
                <c:pt idx="20706">
                  <c:v>28.241034444444445</c:v>
                </c:pt>
                <c:pt idx="20707">
                  <c:v>28.241880277777781</c:v>
                </c:pt>
                <c:pt idx="20708">
                  <c:v>28.24272666666667</c:v>
                </c:pt>
                <c:pt idx="20709">
                  <c:v>28.243572499999999</c:v>
                </c:pt>
                <c:pt idx="20710">
                  <c:v>28.244418611111115</c:v>
                </c:pt>
                <c:pt idx="20711">
                  <c:v>28.245264444444445</c:v>
                </c:pt>
                <c:pt idx="20712">
                  <c:v>28.246110555555553</c:v>
                </c:pt>
                <c:pt idx="20713">
                  <c:v>28.246956666666669</c:v>
                </c:pt>
                <c:pt idx="20714">
                  <c:v>28.247812500000002</c:v>
                </c:pt>
                <c:pt idx="20715">
                  <c:v>28.248659722222222</c:v>
                </c:pt>
                <c:pt idx="20716">
                  <c:v>28.24950611111111</c:v>
                </c:pt>
                <c:pt idx="20717">
                  <c:v>28.250351944444446</c:v>
                </c:pt>
                <c:pt idx="20718">
                  <c:v>28.251198055555555</c:v>
                </c:pt>
                <c:pt idx="20719">
                  <c:v>28.252044166666671</c:v>
                </c:pt>
                <c:pt idx="20720">
                  <c:v>28.252890000000001</c:v>
                </c:pt>
                <c:pt idx="20721">
                  <c:v>28.25373611111111</c:v>
                </c:pt>
                <c:pt idx="20722">
                  <c:v>28.254581944444446</c:v>
                </c:pt>
                <c:pt idx="20723">
                  <c:v>28.255428055555555</c:v>
                </c:pt>
                <c:pt idx="20724">
                  <c:v>28.256274166666671</c:v>
                </c:pt>
                <c:pt idx="20725">
                  <c:v>28.25712</c:v>
                </c:pt>
                <c:pt idx="20726">
                  <c:v>28.257966388888889</c:v>
                </c:pt>
                <c:pt idx="20727">
                  <c:v>28.258819166666669</c:v>
                </c:pt>
                <c:pt idx="20728">
                  <c:v>28.259664999999998</c:v>
                </c:pt>
                <c:pt idx="20729">
                  <c:v>28.260510833333335</c:v>
                </c:pt>
                <c:pt idx="20730">
                  <c:v>28.261357222222223</c:v>
                </c:pt>
                <c:pt idx="20731">
                  <c:v>28.26220305555556</c:v>
                </c:pt>
                <c:pt idx="20732">
                  <c:v>28.263052222222221</c:v>
                </c:pt>
                <c:pt idx="20733">
                  <c:v>28.263898055555558</c:v>
                </c:pt>
                <c:pt idx="20734">
                  <c:v>28.264744166666667</c:v>
                </c:pt>
                <c:pt idx="20735">
                  <c:v>28.265591666666666</c:v>
                </c:pt>
                <c:pt idx="20736">
                  <c:v>28.266437777777782</c:v>
                </c:pt>
                <c:pt idx="20737">
                  <c:v>28.26728388888889</c:v>
                </c:pt>
                <c:pt idx="20738">
                  <c:v>28.26812972222222</c:v>
                </c:pt>
                <c:pt idx="20739">
                  <c:v>28.268975833333336</c:v>
                </c:pt>
                <c:pt idx="20740">
                  <c:v>28.269828333333336</c:v>
                </c:pt>
                <c:pt idx="20741">
                  <c:v>28.270674722222225</c:v>
                </c:pt>
                <c:pt idx="20742">
                  <c:v>28.271520555555554</c:v>
                </c:pt>
                <c:pt idx="20743">
                  <c:v>28.27236666666667</c:v>
                </c:pt>
                <c:pt idx="20744">
                  <c:v>28.2732125</c:v>
                </c:pt>
                <c:pt idx="20745">
                  <c:v>28.274058611111116</c:v>
                </c:pt>
                <c:pt idx="20746">
                  <c:v>28.274904722222225</c:v>
                </c:pt>
                <c:pt idx="20747">
                  <c:v>28.275750555555554</c:v>
                </c:pt>
                <c:pt idx="20748">
                  <c:v>28.276596944444442</c:v>
                </c:pt>
                <c:pt idx="20749">
                  <c:v>28.277445833333331</c:v>
                </c:pt>
                <c:pt idx="20750">
                  <c:v>28.278291944444447</c:v>
                </c:pt>
                <c:pt idx="20751">
                  <c:v>28.279137777777777</c:v>
                </c:pt>
                <c:pt idx="20752">
                  <c:v>28.279983888888893</c:v>
                </c:pt>
                <c:pt idx="20753">
                  <c:v>28.280836388888893</c:v>
                </c:pt>
                <c:pt idx="20754">
                  <c:v>28.281682777777782</c:v>
                </c:pt>
                <c:pt idx="20755">
                  <c:v>28.282528611111111</c:v>
                </c:pt>
                <c:pt idx="20756">
                  <c:v>28.28337638888889</c:v>
                </c:pt>
                <c:pt idx="20757">
                  <c:v>28.284222222222226</c:v>
                </c:pt>
                <c:pt idx="20758">
                  <c:v>28.285068055555556</c:v>
                </c:pt>
                <c:pt idx="20759">
                  <c:v>28.285914444444444</c:v>
                </c:pt>
                <c:pt idx="20760">
                  <c:v>28.28676027777778</c:v>
                </c:pt>
                <c:pt idx="20761">
                  <c:v>28.28760611111111</c:v>
                </c:pt>
                <c:pt idx="20762">
                  <c:v>28.288452222222226</c:v>
                </c:pt>
                <c:pt idx="20763">
                  <c:v>28.289298333333335</c:v>
                </c:pt>
                <c:pt idx="20764">
                  <c:v>28.290144444444444</c:v>
                </c:pt>
                <c:pt idx="20765">
                  <c:v>28.29099027777778</c:v>
                </c:pt>
                <c:pt idx="20766">
                  <c:v>28.291846111111113</c:v>
                </c:pt>
                <c:pt idx="20767">
                  <c:v>28.292692222222222</c:v>
                </c:pt>
                <c:pt idx="20768">
                  <c:v>28.293538333333338</c:v>
                </c:pt>
                <c:pt idx="20769">
                  <c:v>28.294384166666667</c:v>
                </c:pt>
                <c:pt idx="20770">
                  <c:v>28.295230277777776</c:v>
                </c:pt>
                <c:pt idx="20771">
                  <c:v>28.296076388888892</c:v>
                </c:pt>
                <c:pt idx="20772">
                  <c:v>28.296922500000001</c:v>
                </c:pt>
                <c:pt idx="20773">
                  <c:v>28.297768333333337</c:v>
                </c:pt>
                <c:pt idx="20774">
                  <c:v>28.298614166666667</c:v>
                </c:pt>
                <c:pt idx="20775">
                  <c:v>28.299460555555555</c:v>
                </c:pt>
                <c:pt idx="20776">
                  <c:v>28.300308055555554</c:v>
                </c:pt>
                <c:pt idx="20777">
                  <c:v>28.30115416666667</c:v>
                </c:pt>
                <c:pt idx="20778">
                  <c:v>28.302</c:v>
                </c:pt>
                <c:pt idx="20779">
                  <c:v>28.30285277777778</c:v>
                </c:pt>
                <c:pt idx="20780">
                  <c:v>28.303698611111109</c:v>
                </c:pt>
                <c:pt idx="20781">
                  <c:v>28.304544722222225</c:v>
                </c:pt>
                <c:pt idx="20782">
                  <c:v>28.305390833333334</c:v>
                </c:pt>
                <c:pt idx="20783">
                  <c:v>28.30623666666667</c:v>
                </c:pt>
                <c:pt idx="20784">
                  <c:v>28.307085833333332</c:v>
                </c:pt>
                <c:pt idx="20785">
                  <c:v>28.307931666666668</c:v>
                </c:pt>
                <c:pt idx="20786">
                  <c:v>28.308778055555557</c:v>
                </c:pt>
                <c:pt idx="20787">
                  <c:v>28.309623888888893</c:v>
                </c:pt>
                <c:pt idx="20788">
                  <c:v>28.310470000000002</c:v>
                </c:pt>
                <c:pt idx="20789">
                  <c:v>28.311316111111111</c:v>
                </c:pt>
                <c:pt idx="20790">
                  <c:v>28.312161944444448</c:v>
                </c:pt>
                <c:pt idx="20791">
                  <c:v>28.313008055555557</c:v>
                </c:pt>
                <c:pt idx="20792">
                  <c:v>28.313860833333337</c:v>
                </c:pt>
                <c:pt idx="20793">
                  <c:v>28.314706666666666</c:v>
                </c:pt>
                <c:pt idx="20794">
                  <c:v>28.315552777777782</c:v>
                </c:pt>
                <c:pt idx="20795">
                  <c:v>28.316398888888891</c:v>
                </c:pt>
                <c:pt idx="20796">
                  <c:v>28.31724472222222</c:v>
                </c:pt>
                <c:pt idx="20797">
                  <c:v>28.318105000000003</c:v>
                </c:pt>
                <c:pt idx="20798">
                  <c:v>28.318950833333332</c:v>
                </c:pt>
                <c:pt idx="20799">
                  <c:v>28.319797222222221</c:v>
                </c:pt>
                <c:pt idx="20800">
                  <c:v>28.320643055555557</c:v>
                </c:pt>
                <c:pt idx="20801">
                  <c:v>28.321492222222226</c:v>
                </c:pt>
                <c:pt idx="20802">
                  <c:v>28.322338055555555</c:v>
                </c:pt>
                <c:pt idx="20803">
                  <c:v>28.323184166666671</c:v>
                </c:pt>
                <c:pt idx="20804">
                  <c:v>28.32403027777778</c:v>
                </c:pt>
                <c:pt idx="20805">
                  <c:v>28.32488305555556</c:v>
                </c:pt>
                <c:pt idx="20806">
                  <c:v>28.325728888888889</c:v>
                </c:pt>
                <c:pt idx="20807">
                  <c:v>28.326574999999998</c:v>
                </c:pt>
                <c:pt idx="20808">
                  <c:v>28.327421111111114</c:v>
                </c:pt>
                <c:pt idx="20809">
                  <c:v>28.328266944444444</c:v>
                </c:pt>
                <c:pt idx="20810">
                  <c:v>28.329113333333332</c:v>
                </c:pt>
                <c:pt idx="20811">
                  <c:v>28.329959166666669</c:v>
                </c:pt>
                <c:pt idx="20812">
                  <c:v>28.330804999999998</c:v>
                </c:pt>
                <c:pt idx="20813">
                  <c:v>28.331651111111114</c:v>
                </c:pt>
                <c:pt idx="20814">
                  <c:v>28.332497222222223</c:v>
                </c:pt>
                <c:pt idx="20815">
                  <c:v>28.333343333333332</c:v>
                </c:pt>
                <c:pt idx="20816">
                  <c:v>28.334189166666668</c:v>
                </c:pt>
                <c:pt idx="20817">
                  <c:v>28.335036666666667</c:v>
                </c:pt>
                <c:pt idx="20818">
                  <c:v>28.335892777777779</c:v>
                </c:pt>
                <c:pt idx="20819">
                  <c:v>28.336738611111109</c:v>
                </c:pt>
                <c:pt idx="20820">
                  <c:v>28.337584444444445</c:v>
                </c:pt>
                <c:pt idx="20821">
                  <c:v>28.338430833333334</c:v>
                </c:pt>
                <c:pt idx="20822">
                  <c:v>28.33927666666667</c:v>
                </c:pt>
                <c:pt idx="20823">
                  <c:v>28.340122777777779</c:v>
                </c:pt>
                <c:pt idx="20824">
                  <c:v>28.340968611111116</c:v>
                </c:pt>
                <c:pt idx="20825">
                  <c:v>28.341814722222225</c:v>
                </c:pt>
                <c:pt idx="20826">
                  <c:v>28.342660833333333</c:v>
                </c:pt>
                <c:pt idx="20827">
                  <c:v>28.34350666666667</c:v>
                </c:pt>
                <c:pt idx="20828">
                  <c:v>28.344352499999999</c:v>
                </c:pt>
                <c:pt idx="20829">
                  <c:v>28.345198888888888</c:v>
                </c:pt>
                <c:pt idx="20830">
                  <c:v>28.346044722222224</c:v>
                </c:pt>
                <c:pt idx="20831">
                  <c:v>28.346897500000004</c:v>
                </c:pt>
                <c:pt idx="20832">
                  <c:v>28.347743611111113</c:v>
                </c:pt>
                <c:pt idx="20833">
                  <c:v>28.348600833333336</c:v>
                </c:pt>
                <c:pt idx="20834">
                  <c:v>28.349446944444445</c:v>
                </c:pt>
                <c:pt idx="20835">
                  <c:v>28.350293055555554</c:v>
                </c:pt>
                <c:pt idx="20836">
                  <c:v>28.351141944444443</c:v>
                </c:pt>
                <c:pt idx="20837">
                  <c:v>28.351988055555559</c:v>
                </c:pt>
                <c:pt idx="20838">
                  <c:v>28.352835555555558</c:v>
                </c:pt>
                <c:pt idx="20839">
                  <c:v>28.353681666666667</c:v>
                </c:pt>
                <c:pt idx="20840">
                  <c:v>28.354527777777776</c:v>
                </c:pt>
                <c:pt idx="20841">
                  <c:v>28.355373611111112</c:v>
                </c:pt>
                <c:pt idx="20842">
                  <c:v>28.356219722222221</c:v>
                </c:pt>
                <c:pt idx="20843">
                  <c:v>28.357065555555558</c:v>
                </c:pt>
                <c:pt idx="20844">
                  <c:v>28.357911944444446</c:v>
                </c:pt>
                <c:pt idx="20845">
                  <c:v>28.358757777777782</c:v>
                </c:pt>
                <c:pt idx="20846">
                  <c:v>28.359610555555555</c:v>
                </c:pt>
                <c:pt idx="20847">
                  <c:v>28.360456388888892</c:v>
                </c:pt>
                <c:pt idx="20848">
                  <c:v>28.36130277777778</c:v>
                </c:pt>
                <c:pt idx="20849">
                  <c:v>28.36214861111111</c:v>
                </c:pt>
                <c:pt idx="20850">
                  <c:v>28.362994444444446</c:v>
                </c:pt>
                <c:pt idx="20851">
                  <c:v>28.363840833333335</c:v>
                </c:pt>
                <c:pt idx="20852">
                  <c:v>28.364686666666671</c:v>
                </c:pt>
                <c:pt idx="20853">
                  <c:v>28.365535833333333</c:v>
                </c:pt>
                <c:pt idx="20854">
                  <c:v>28.366381666666669</c:v>
                </c:pt>
                <c:pt idx="20855">
                  <c:v>28.367228055555557</c:v>
                </c:pt>
                <c:pt idx="20856">
                  <c:v>28.368073888888887</c:v>
                </c:pt>
                <c:pt idx="20857">
                  <c:v>28.368919722222223</c:v>
                </c:pt>
                <c:pt idx="20858">
                  <c:v>28.369767500000002</c:v>
                </c:pt>
                <c:pt idx="20859">
                  <c:v>28.370620277777782</c:v>
                </c:pt>
                <c:pt idx="20860">
                  <c:v>28.371466111111111</c:v>
                </c:pt>
                <c:pt idx="20861">
                  <c:v>28.37231222222222</c:v>
                </c:pt>
                <c:pt idx="20862">
                  <c:v>28.373158333333336</c:v>
                </c:pt>
                <c:pt idx="20863">
                  <c:v>28.374004166666666</c:v>
                </c:pt>
                <c:pt idx="20864">
                  <c:v>28.374850277777782</c:v>
                </c:pt>
                <c:pt idx="20865">
                  <c:v>28.375696111111111</c:v>
                </c:pt>
                <c:pt idx="20866">
                  <c:v>28.37654222222222</c:v>
                </c:pt>
                <c:pt idx="20867">
                  <c:v>28.377388333333336</c:v>
                </c:pt>
                <c:pt idx="20868">
                  <c:v>28.378234166666665</c:v>
                </c:pt>
                <c:pt idx="20869">
                  <c:v>28.379080555555554</c:v>
                </c:pt>
                <c:pt idx="20870">
                  <c:v>28.37992638888889</c:v>
                </c:pt>
                <c:pt idx="20871">
                  <c:v>28.380775555555559</c:v>
                </c:pt>
                <c:pt idx="20872">
                  <c:v>28.381628333333332</c:v>
                </c:pt>
                <c:pt idx="20873">
                  <c:v>28.382474166666668</c:v>
                </c:pt>
                <c:pt idx="20874">
                  <c:v>28.383319999999998</c:v>
                </c:pt>
                <c:pt idx="20875">
                  <c:v>28.384166388888893</c:v>
                </c:pt>
                <c:pt idx="20876">
                  <c:v>28.385012222222223</c:v>
                </c:pt>
                <c:pt idx="20877">
                  <c:v>28.385858055555559</c:v>
                </c:pt>
                <c:pt idx="20878">
                  <c:v>28.386704444444447</c:v>
                </c:pt>
                <c:pt idx="20879">
                  <c:v>28.387551666666667</c:v>
                </c:pt>
                <c:pt idx="20880">
                  <c:v>28.388398055555555</c:v>
                </c:pt>
                <c:pt idx="20881">
                  <c:v>28.389243888888892</c:v>
                </c:pt>
                <c:pt idx="20882">
                  <c:v>28.390090000000001</c:v>
                </c:pt>
                <c:pt idx="20883">
                  <c:v>28.390935833333337</c:v>
                </c:pt>
                <c:pt idx="20884">
                  <c:v>28.391781944444446</c:v>
                </c:pt>
                <c:pt idx="20885">
                  <c:v>28.392634722222226</c:v>
                </c:pt>
                <c:pt idx="20886">
                  <c:v>28.393480833333335</c:v>
                </c:pt>
                <c:pt idx="20887">
                  <c:v>28.394326666666664</c:v>
                </c:pt>
                <c:pt idx="20888">
                  <c:v>28.395175833333333</c:v>
                </c:pt>
                <c:pt idx="20889">
                  <c:v>28.396021944444449</c:v>
                </c:pt>
                <c:pt idx="20890">
                  <c:v>28.396867777777778</c:v>
                </c:pt>
                <c:pt idx="20891">
                  <c:v>28.397713888888887</c:v>
                </c:pt>
                <c:pt idx="20892">
                  <c:v>28.398560000000003</c:v>
                </c:pt>
                <c:pt idx="20893">
                  <c:v>28.399406111111112</c:v>
                </c:pt>
                <c:pt idx="20894">
                  <c:v>28.400251944444449</c:v>
                </c:pt>
                <c:pt idx="20895">
                  <c:v>28.401098055555558</c:v>
                </c:pt>
                <c:pt idx="20896">
                  <c:v>28.401944166666667</c:v>
                </c:pt>
                <c:pt idx="20897">
                  <c:v>28.402790000000003</c:v>
                </c:pt>
                <c:pt idx="20898">
                  <c:v>28.403642777777776</c:v>
                </c:pt>
                <c:pt idx="20899">
                  <c:v>28.404490555555554</c:v>
                </c:pt>
                <c:pt idx="20900">
                  <c:v>28.405336388888891</c:v>
                </c:pt>
                <c:pt idx="20901">
                  <c:v>28.40618222222222</c:v>
                </c:pt>
                <c:pt idx="20902">
                  <c:v>28.407028611111109</c:v>
                </c:pt>
                <c:pt idx="20903">
                  <c:v>28.407874444444445</c:v>
                </c:pt>
                <c:pt idx="20904">
                  <c:v>28.408720277777782</c:v>
                </c:pt>
                <c:pt idx="20905">
                  <c:v>28.409569444444443</c:v>
                </c:pt>
                <c:pt idx="20906">
                  <c:v>28.41041527777778</c:v>
                </c:pt>
                <c:pt idx="20907">
                  <c:v>28.411261666666668</c:v>
                </c:pt>
                <c:pt idx="20908">
                  <c:v>28.412107499999998</c:v>
                </c:pt>
                <c:pt idx="20909">
                  <c:v>28.412953611111114</c:v>
                </c:pt>
                <c:pt idx="20910">
                  <c:v>28.413799722222222</c:v>
                </c:pt>
                <c:pt idx="20911">
                  <c:v>28.414652222222223</c:v>
                </c:pt>
                <c:pt idx="20912">
                  <c:v>28.415498333333332</c:v>
                </c:pt>
                <c:pt idx="20913">
                  <c:v>28.416344444444448</c:v>
                </c:pt>
                <c:pt idx="20914">
                  <c:v>28.417190277777777</c:v>
                </c:pt>
                <c:pt idx="20915">
                  <c:v>28.418036666666666</c:v>
                </c:pt>
                <c:pt idx="20916">
                  <c:v>28.418882500000002</c:v>
                </c:pt>
                <c:pt idx="20917">
                  <c:v>28.419728333333332</c:v>
                </c:pt>
                <c:pt idx="20918">
                  <c:v>28.420574444444448</c:v>
                </c:pt>
                <c:pt idx="20919">
                  <c:v>28.421420555555557</c:v>
                </c:pt>
                <c:pt idx="20920">
                  <c:v>28.422268055555556</c:v>
                </c:pt>
                <c:pt idx="20921">
                  <c:v>28.423114166666664</c:v>
                </c:pt>
                <c:pt idx="20922">
                  <c:v>28.423960000000001</c:v>
                </c:pt>
                <c:pt idx="20923">
                  <c:v>28.42480916666667</c:v>
                </c:pt>
                <c:pt idx="20924">
                  <c:v>28.425661944444442</c:v>
                </c:pt>
                <c:pt idx="20925">
                  <c:v>28.426507777777779</c:v>
                </c:pt>
                <c:pt idx="20926">
                  <c:v>28.427354166666667</c:v>
                </c:pt>
                <c:pt idx="20927">
                  <c:v>28.428200000000004</c:v>
                </c:pt>
                <c:pt idx="20928">
                  <c:v>28.429045833333333</c:v>
                </c:pt>
                <c:pt idx="20929">
                  <c:v>28.429892222222222</c:v>
                </c:pt>
                <c:pt idx="20930">
                  <c:v>28.430738055555558</c:v>
                </c:pt>
                <c:pt idx="20931">
                  <c:v>28.431584166666667</c:v>
                </c:pt>
                <c:pt idx="20932">
                  <c:v>28.432430277777776</c:v>
                </c:pt>
                <c:pt idx="20933">
                  <c:v>28.433276111111113</c:v>
                </c:pt>
                <c:pt idx="20934">
                  <c:v>28.434122222222221</c:v>
                </c:pt>
                <c:pt idx="20935">
                  <c:v>28.434968055555558</c:v>
                </c:pt>
                <c:pt idx="20936">
                  <c:v>28.435814444444446</c:v>
                </c:pt>
                <c:pt idx="20937">
                  <c:v>28.436666944444447</c:v>
                </c:pt>
                <c:pt idx="20938">
                  <c:v>28.437513055555556</c:v>
                </c:pt>
                <c:pt idx="20939">
                  <c:v>28.438358888888892</c:v>
                </c:pt>
                <c:pt idx="20940">
                  <c:v>28.439209722222223</c:v>
                </c:pt>
                <c:pt idx="20941">
                  <c:v>28.44005555555556</c:v>
                </c:pt>
                <c:pt idx="20942">
                  <c:v>28.440901666666669</c:v>
                </c:pt>
                <c:pt idx="20943">
                  <c:v>28.441747777777778</c:v>
                </c:pt>
                <c:pt idx="20944">
                  <c:v>28.442593888888887</c:v>
                </c:pt>
                <c:pt idx="20945">
                  <c:v>28.443439722222223</c:v>
                </c:pt>
                <c:pt idx="20946">
                  <c:v>28.44428555555556</c:v>
                </c:pt>
                <c:pt idx="20947">
                  <c:v>28.445131944444448</c:v>
                </c:pt>
                <c:pt idx="20948">
                  <c:v>28.445977777777777</c:v>
                </c:pt>
                <c:pt idx="20949">
                  <c:v>28.446823611111114</c:v>
                </c:pt>
                <c:pt idx="20950">
                  <c:v>28.447676388888887</c:v>
                </c:pt>
                <c:pt idx="20951">
                  <c:v>28.448522500000003</c:v>
                </c:pt>
                <c:pt idx="20952">
                  <c:v>28.449368611111112</c:v>
                </c:pt>
                <c:pt idx="20953">
                  <c:v>28.450214722222221</c:v>
                </c:pt>
                <c:pt idx="20954">
                  <c:v>28.451060555555557</c:v>
                </c:pt>
                <c:pt idx="20955">
                  <c:v>28.451906666666666</c:v>
                </c:pt>
                <c:pt idx="20956">
                  <c:v>28.452752777777782</c:v>
                </c:pt>
                <c:pt idx="20957">
                  <c:v>28.453598611111111</c:v>
                </c:pt>
                <c:pt idx="20958">
                  <c:v>28.45444777777778</c:v>
                </c:pt>
                <c:pt idx="20959">
                  <c:v>28.455293611111109</c:v>
                </c:pt>
                <c:pt idx="20960">
                  <c:v>28.456139722222225</c:v>
                </c:pt>
                <c:pt idx="20961">
                  <c:v>28.456989722222225</c:v>
                </c:pt>
                <c:pt idx="20962">
                  <c:v>28.457835833333334</c:v>
                </c:pt>
                <c:pt idx="20963">
                  <c:v>28.458688611111114</c:v>
                </c:pt>
                <c:pt idx="20964">
                  <c:v>28.459534444444444</c:v>
                </c:pt>
                <c:pt idx="20965">
                  <c:v>28.46038055555556</c:v>
                </c:pt>
                <c:pt idx="20966">
                  <c:v>28.461226666666668</c:v>
                </c:pt>
                <c:pt idx="20967">
                  <c:v>28.462072499999998</c:v>
                </c:pt>
                <c:pt idx="20968">
                  <c:v>28.462918611111114</c:v>
                </c:pt>
                <c:pt idx="20969">
                  <c:v>28.463764722222223</c:v>
                </c:pt>
                <c:pt idx="20970">
                  <c:v>28.464610555555559</c:v>
                </c:pt>
                <c:pt idx="20971">
                  <c:v>28.465456944444448</c:v>
                </c:pt>
                <c:pt idx="20972">
                  <c:v>28.466302777777777</c:v>
                </c:pt>
                <c:pt idx="20973">
                  <c:v>28.467148611111114</c:v>
                </c:pt>
                <c:pt idx="20974">
                  <c:v>28.467995000000002</c:v>
                </c:pt>
                <c:pt idx="20975">
                  <c:v>28.468840833333331</c:v>
                </c:pt>
                <c:pt idx="20976">
                  <c:v>28.469696666666671</c:v>
                </c:pt>
                <c:pt idx="20977">
                  <c:v>28.47054277777778</c:v>
                </c:pt>
                <c:pt idx="20978">
                  <c:v>28.471388611111109</c:v>
                </c:pt>
                <c:pt idx="20979">
                  <c:v>28.472234999999998</c:v>
                </c:pt>
                <c:pt idx="20980">
                  <c:v>28.473080833333334</c:v>
                </c:pt>
                <c:pt idx="20981">
                  <c:v>28.473928333333333</c:v>
                </c:pt>
                <c:pt idx="20982">
                  <c:v>28.474774444444442</c:v>
                </c:pt>
                <c:pt idx="20983">
                  <c:v>28.475620277777779</c:v>
                </c:pt>
                <c:pt idx="20984">
                  <c:v>28.476466388888888</c:v>
                </c:pt>
                <c:pt idx="20985">
                  <c:v>28.477312500000004</c:v>
                </c:pt>
                <c:pt idx="20986">
                  <c:v>28.478158333333333</c:v>
                </c:pt>
                <c:pt idx="20987">
                  <c:v>28.479004444444449</c:v>
                </c:pt>
                <c:pt idx="20988">
                  <c:v>28.479850555555558</c:v>
                </c:pt>
                <c:pt idx="20989">
                  <c:v>28.480707500000001</c:v>
                </c:pt>
                <c:pt idx="20990">
                  <c:v>28.48155361111111</c:v>
                </c:pt>
                <c:pt idx="20991">
                  <c:v>28.482399722222226</c:v>
                </c:pt>
                <c:pt idx="20992">
                  <c:v>28.483245833333335</c:v>
                </c:pt>
                <c:pt idx="20993">
                  <c:v>28.484094722222224</c:v>
                </c:pt>
                <c:pt idx="20994">
                  <c:v>28.484940833333333</c:v>
                </c:pt>
                <c:pt idx="20995">
                  <c:v>28.485786666666669</c:v>
                </c:pt>
                <c:pt idx="20996">
                  <c:v>28.486632777777778</c:v>
                </c:pt>
                <c:pt idx="20997">
                  <c:v>28.487478888888887</c:v>
                </c:pt>
                <c:pt idx="20998">
                  <c:v>28.488324722222224</c:v>
                </c:pt>
                <c:pt idx="20999">
                  <c:v>28.489170833333333</c:v>
                </c:pt>
                <c:pt idx="21000">
                  <c:v>28.490016944444449</c:v>
                </c:pt>
                <c:pt idx="21001">
                  <c:v>28.490862777777778</c:v>
                </c:pt>
                <c:pt idx="21002">
                  <c:v>28.491717222222221</c:v>
                </c:pt>
                <c:pt idx="21003">
                  <c:v>28.492563333333337</c:v>
                </c:pt>
                <c:pt idx="21004">
                  <c:v>28.493409166666666</c:v>
                </c:pt>
                <c:pt idx="21005">
                  <c:v>28.494255000000003</c:v>
                </c:pt>
                <c:pt idx="21006">
                  <c:v>28.495101388888891</c:v>
                </c:pt>
                <c:pt idx="21007">
                  <c:v>28.49594722222222</c:v>
                </c:pt>
                <c:pt idx="21008">
                  <c:v>28.496793333333336</c:v>
                </c:pt>
                <c:pt idx="21009">
                  <c:v>28.497639444444445</c:v>
                </c:pt>
                <c:pt idx="21010">
                  <c:v>28.498488611111114</c:v>
                </c:pt>
                <c:pt idx="21011">
                  <c:v>28.499334444444443</c:v>
                </c:pt>
                <c:pt idx="21012">
                  <c:v>28.50018027777778</c:v>
                </c:pt>
                <c:pt idx="21013">
                  <c:v>28.501026666666668</c:v>
                </c:pt>
                <c:pt idx="21014">
                  <c:v>28.501872500000005</c:v>
                </c:pt>
                <c:pt idx="21015">
                  <c:v>28.502725277777778</c:v>
                </c:pt>
                <c:pt idx="21016">
                  <c:v>28.503571388888894</c:v>
                </c:pt>
                <c:pt idx="21017">
                  <c:v>28.504417500000002</c:v>
                </c:pt>
                <c:pt idx="21018">
                  <c:v>28.505263333333332</c:v>
                </c:pt>
                <c:pt idx="21019">
                  <c:v>28.506109444444448</c:v>
                </c:pt>
                <c:pt idx="21020">
                  <c:v>28.506955555555557</c:v>
                </c:pt>
                <c:pt idx="21021">
                  <c:v>28.507801388888893</c:v>
                </c:pt>
                <c:pt idx="21022">
                  <c:v>28.508649166666665</c:v>
                </c:pt>
                <c:pt idx="21023">
                  <c:v>28.509495000000001</c:v>
                </c:pt>
                <c:pt idx="21024">
                  <c:v>28.51034111111111</c:v>
                </c:pt>
                <c:pt idx="21025">
                  <c:v>28.511186944444447</c:v>
                </c:pt>
                <c:pt idx="21026">
                  <c:v>28.512033055555555</c:v>
                </c:pt>
                <c:pt idx="21027">
                  <c:v>28.512879166666664</c:v>
                </c:pt>
                <c:pt idx="21028">
                  <c:v>28.513735000000004</c:v>
                </c:pt>
                <c:pt idx="21029">
                  <c:v>28.514580833333333</c:v>
                </c:pt>
                <c:pt idx="21030">
                  <c:v>28.515426944444442</c:v>
                </c:pt>
                <c:pt idx="21031">
                  <c:v>28.516273055555558</c:v>
                </c:pt>
                <c:pt idx="21032">
                  <c:v>28.517119166666667</c:v>
                </c:pt>
                <c:pt idx="21033">
                  <c:v>28.517965000000004</c:v>
                </c:pt>
                <c:pt idx="21034">
                  <c:v>28.518811111111113</c:v>
                </c:pt>
                <c:pt idx="21035">
                  <c:v>28.519657222222222</c:v>
                </c:pt>
                <c:pt idx="21036">
                  <c:v>28.520503055555558</c:v>
                </c:pt>
                <c:pt idx="21037">
                  <c:v>28.521349166666667</c:v>
                </c:pt>
                <c:pt idx="21038">
                  <c:v>28.522195277777776</c:v>
                </c:pt>
                <c:pt idx="21039">
                  <c:v>28.523041111111112</c:v>
                </c:pt>
                <c:pt idx="21040">
                  <c:v>28.523887222222221</c:v>
                </c:pt>
                <c:pt idx="21041">
                  <c:v>28.524740000000001</c:v>
                </c:pt>
                <c:pt idx="21042">
                  <c:v>28.52558611111111</c:v>
                </c:pt>
                <c:pt idx="21043">
                  <c:v>28.526433611111109</c:v>
                </c:pt>
                <c:pt idx="21044">
                  <c:v>28.527279444444446</c:v>
                </c:pt>
                <c:pt idx="21045">
                  <c:v>28.528128611111114</c:v>
                </c:pt>
                <c:pt idx="21046">
                  <c:v>28.528974722222223</c:v>
                </c:pt>
                <c:pt idx="21047">
                  <c:v>28.52982055555556</c:v>
                </c:pt>
                <c:pt idx="21048">
                  <c:v>28.530666666666669</c:v>
                </c:pt>
                <c:pt idx="21049">
                  <c:v>28.531512777777778</c:v>
                </c:pt>
                <c:pt idx="21050">
                  <c:v>28.532358611111114</c:v>
                </c:pt>
                <c:pt idx="21051">
                  <c:v>28.533204722222223</c:v>
                </c:pt>
                <c:pt idx="21052">
                  <c:v>28.534050833333332</c:v>
                </c:pt>
                <c:pt idx="21053">
                  <c:v>28.534896944444448</c:v>
                </c:pt>
                <c:pt idx="21054">
                  <c:v>28.535749722222221</c:v>
                </c:pt>
                <c:pt idx="21055">
                  <c:v>28.536595555555557</c:v>
                </c:pt>
                <c:pt idx="21056">
                  <c:v>28.537441666666666</c:v>
                </c:pt>
                <c:pt idx="21057">
                  <c:v>28.538287777777782</c:v>
                </c:pt>
                <c:pt idx="21058">
                  <c:v>28.539133611111112</c:v>
                </c:pt>
                <c:pt idx="21059">
                  <c:v>28.53997972222222</c:v>
                </c:pt>
                <c:pt idx="21060">
                  <c:v>28.540825833333336</c:v>
                </c:pt>
                <c:pt idx="21061">
                  <c:v>28.541671666666666</c:v>
                </c:pt>
                <c:pt idx="21062">
                  <c:v>28.542517777777782</c:v>
                </c:pt>
                <c:pt idx="21063">
                  <c:v>28.543368333333333</c:v>
                </c:pt>
                <c:pt idx="21064">
                  <c:v>28.544214444444442</c:v>
                </c:pt>
                <c:pt idx="21065">
                  <c:v>28.545060277777779</c:v>
                </c:pt>
                <c:pt idx="21066">
                  <c:v>28.545906666666667</c:v>
                </c:pt>
                <c:pt idx="21067">
                  <c:v>28.546759444444447</c:v>
                </c:pt>
                <c:pt idx="21068">
                  <c:v>28.547605277777777</c:v>
                </c:pt>
                <c:pt idx="21069">
                  <c:v>28.548451111111113</c:v>
                </c:pt>
                <c:pt idx="21070">
                  <c:v>28.549297222222222</c:v>
                </c:pt>
                <c:pt idx="21071">
                  <c:v>28.550143333333331</c:v>
                </c:pt>
                <c:pt idx="21072">
                  <c:v>28.550989166666668</c:v>
                </c:pt>
                <c:pt idx="21073">
                  <c:v>28.551835277777776</c:v>
                </c:pt>
                <c:pt idx="21074">
                  <c:v>28.552681111111113</c:v>
                </c:pt>
                <c:pt idx="21075">
                  <c:v>28.553527500000001</c:v>
                </c:pt>
                <c:pt idx="21076">
                  <c:v>28.554373333333338</c:v>
                </c:pt>
                <c:pt idx="21077">
                  <c:v>28.555219166666667</c:v>
                </c:pt>
                <c:pt idx="21078">
                  <c:v>28.556065555555556</c:v>
                </c:pt>
                <c:pt idx="21079">
                  <c:v>28.556911388888892</c:v>
                </c:pt>
                <c:pt idx="21080">
                  <c:v>28.557767222222225</c:v>
                </c:pt>
                <c:pt idx="21081">
                  <c:v>28.558613333333334</c:v>
                </c:pt>
                <c:pt idx="21082">
                  <c:v>28.55945916666667</c:v>
                </c:pt>
                <c:pt idx="21083">
                  <c:v>28.560305277777779</c:v>
                </c:pt>
                <c:pt idx="21084">
                  <c:v>28.56116027777778</c:v>
                </c:pt>
                <c:pt idx="21085">
                  <c:v>28.56200611111111</c:v>
                </c:pt>
                <c:pt idx="21086">
                  <c:v>28.562851944444446</c:v>
                </c:pt>
                <c:pt idx="21087">
                  <c:v>28.563698333333335</c:v>
                </c:pt>
                <c:pt idx="21088">
                  <c:v>28.564544166666671</c:v>
                </c:pt>
                <c:pt idx="21089">
                  <c:v>28.565390000000001</c:v>
                </c:pt>
                <c:pt idx="21090">
                  <c:v>28.566236388888889</c:v>
                </c:pt>
                <c:pt idx="21091">
                  <c:v>28.567082222222226</c:v>
                </c:pt>
                <c:pt idx="21092">
                  <c:v>28.567928333333334</c:v>
                </c:pt>
                <c:pt idx="21093">
                  <c:v>28.568774444444443</c:v>
                </c:pt>
                <c:pt idx="21094">
                  <c:v>28.569627222222223</c:v>
                </c:pt>
                <c:pt idx="21095">
                  <c:v>28.57047305555556</c:v>
                </c:pt>
                <c:pt idx="21096">
                  <c:v>28.571319166666669</c:v>
                </c:pt>
                <c:pt idx="21097">
                  <c:v>28.572164999999998</c:v>
                </c:pt>
                <c:pt idx="21098">
                  <c:v>28.573014444444446</c:v>
                </c:pt>
                <c:pt idx="21099">
                  <c:v>28.573860277777776</c:v>
                </c:pt>
                <c:pt idx="21100">
                  <c:v>28.574706388888892</c:v>
                </c:pt>
                <c:pt idx="21101">
                  <c:v>28.575552500000001</c:v>
                </c:pt>
                <c:pt idx="21102">
                  <c:v>28.576398333333337</c:v>
                </c:pt>
                <c:pt idx="21103">
                  <c:v>28.577244444444446</c:v>
                </c:pt>
                <c:pt idx="21104">
                  <c:v>28.578091944444445</c:v>
                </c:pt>
                <c:pt idx="21105">
                  <c:v>28.578938055555554</c:v>
                </c:pt>
                <c:pt idx="21106">
                  <c:v>28.57978388888889</c:v>
                </c:pt>
                <c:pt idx="21107">
                  <c:v>28.58063666666667</c:v>
                </c:pt>
                <c:pt idx="21108">
                  <c:v>28.581482777777779</c:v>
                </c:pt>
                <c:pt idx="21109">
                  <c:v>28.582328888888888</c:v>
                </c:pt>
                <c:pt idx="21110">
                  <c:v>28.583174722222225</c:v>
                </c:pt>
                <c:pt idx="21111">
                  <c:v>28.584020555555554</c:v>
                </c:pt>
                <c:pt idx="21112">
                  <c:v>28.584866944444443</c:v>
                </c:pt>
                <c:pt idx="21113">
                  <c:v>28.585712777777779</c:v>
                </c:pt>
                <c:pt idx="21114">
                  <c:v>28.586558888888888</c:v>
                </c:pt>
                <c:pt idx="21115">
                  <c:v>28.587407777777777</c:v>
                </c:pt>
                <c:pt idx="21116">
                  <c:v>28.588254166666665</c:v>
                </c:pt>
                <c:pt idx="21117">
                  <c:v>28.589100000000002</c:v>
                </c:pt>
                <c:pt idx="21118">
                  <c:v>28.589945833333331</c:v>
                </c:pt>
                <c:pt idx="21119">
                  <c:v>28.590792222222227</c:v>
                </c:pt>
                <c:pt idx="21120">
                  <c:v>28.591645</c:v>
                </c:pt>
                <c:pt idx="21121">
                  <c:v>28.592490833333336</c:v>
                </c:pt>
                <c:pt idx="21122">
                  <c:v>28.593336666666666</c:v>
                </c:pt>
                <c:pt idx="21123">
                  <c:v>28.594182777777782</c:v>
                </c:pt>
                <c:pt idx="21124">
                  <c:v>28.595030277777781</c:v>
                </c:pt>
                <c:pt idx="21125">
                  <c:v>28.59587638888889</c:v>
                </c:pt>
                <c:pt idx="21126">
                  <c:v>28.596722499999998</c:v>
                </c:pt>
                <c:pt idx="21127">
                  <c:v>28.597568611111114</c:v>
                </c:pt>
                <c:pt idx="21128">
                  <c:v>28.598414444444444</c:v>
                </c:pt>
                <c:pt idx="21129">
                  <c:v>28.59926027777778</c:v>
                </c:pt>
                <c:pt idx="21130">
                  <c:v>28.600106666666669</c:v>
                </c:pt>
                <c:pt idx="21131">
                  <c:v>28.600952499999998</c:v>
                </c:pt>
                <c:pt idx="21132">
                  <c:v>28.601798333333335</c:v>
                </c:pt>
                <c:pt idx="21133">
                  <c:v>28.602654444444447</c:v>
                </c:pt>
                <c:pt idx="21134">
                  <c:v>28.603500277777776</c:v>
                </c:pt>
                <c:pt idx="21135">
                  <c:v>28.604346388888892</c:v>
                </c:pt>
                <c:pt idx="21136">
                  <c:v>28.605192500000001</c:v>
                </c:pt>
                <c:pt idx="21137">
                  <c:v>28.606038333333338</c:v>
                </c:pt>
                <c:pt idx="21138">
                  <c:v>28.606884722222226</c:v>
                </c:pt>
                <c:pt idx="21139">
                  <c:v>28.607730555555555</c:v>
                </c:pt>
                <c:pt idx="21140">
                  <c:v>28.608576388888892</c:v>
                </c:pt>
                <c:pt idx="21141">
                  <c:v>28.60942277777778</c:v>
                </c:pt>
                <c:pt idx="21142">
                  <c:v>28.61026861111111</c:v>
                </c:pt>
                <c:pt idx="21143">
                  <c:v>28.611114444444446</c:v>
                </c:pt>
                <c:pt idx="21144">
                  <c:v>28.611960833333335</c:v>
                </c:pt>
                <c:pt idx="21145">
                  <c:v>28.612808055555554</c:v>
                </c:pt>
                <c:pt idx="21146">
                  <c:v>28.613665555555556</c:v>
                </c:pt>
                <c:pt idx="21147">
                  <c:v>28.614511388888893</c:v>
                </c:pt>
                <c:pt idx="21148">
                  <c:v>28.615357222222222</c:v>
                </c:pt>
                <c:pt idx="21149">
                  <c:v>28.616203333333331</c:v>
                </c:pt>
                <c:pt idx="21150">
                  <c:v>28.61705222222222</c:v>
                </c:pt>
                <c:pt idx="21151">
                  <c:v>28.617898611111116</c:v>
                </c:pt>
                <c:pt idx="21152">
                  <c:v>28.618744444444445</c:v>
                </c:pt>
                <c:pt idx="21153">
                  <c:v>28.619590555555554</c:v>
                </c:pt>
                <c:pt idx="21154">
                  <c:v>28.62043666666667</c:v>
                </c:pt>
                <c:pt idx="21155">
                  <c:v>28.6212825</c:v>
                </c:pt>
                <c:pt idx="21156">
                  <c:v>28.622128611111116</c:v>
                </c:pt>
                <c:pt idx="21157">
                  <c:v>28.622974722222224</c:v>
                </c:pt>
                <c:pt idx="21158">
                  <c:v>28.623820833333333</c:v>
                </c:pt>
                <c:pt idx="21159">
                  <c:v>28.624673611111113</c:v>
                </c:pt>
                <c:pt idx="21160">
                  <c:v>28.625519444444443</c:v>
                </c:pt>
                <c:pt idx="21161">
                  <c:v>28.626365277777779</c:v>
                </c:pt>
                <c:pt idx="21162">
                  <c:v>28.627211666666668</c:v>
                </c:pt>
                <c:pt idx="21163">
                  <c:v>28.628057500000004</c:v>
                </c:pt>
                <c:pt idx="21164">
                  <c:v>28.628903333333334</c:v>
                </c:pt>
                <c:pt idx="21165">
                  <c:v>28.629751111111112</c:v>
                </c:pt>
                <c:pt idx="21166">
                  <c:v>28.630596944444449</c:v>
                </c:pt>
                <c:pt idx="21167">
                  <c:v>28.63144611111111</c:v>
                </c:pt>
                <c:pt idx="21168">
                  <c:v>28.632292222222226</c:v>
                </c:pt>
                <c:pt idx="21169">
                  <c:v>28.633138333333335</c:v>
                </c:pt>
                <c:pt idx="21170">
                  <c:v>28.633984166666664</c:v>
                </c:pt>
                <c:pt idx="21171">
                  <c:v>28.63483055555556</c:v>
                </c:pt>
                <c:pt idx="21172">
                  <c:v>28.635683055555553</c:v>
                </c:pt>
                <c:pt idx="21173">
                  <c:v>28.636529166666669</c:v>
                </c:pt>
                <c:pt idx="21174">
                  <c:v>28.637374999999999</c:v>
                </c:pt>
                <c:pt idx="21175">
                  <c:v>28.638221111111115</c:v>
                </c:pt>
                <c:pt idx="21176">
                  <c:v>28.639067222222224</c:v>
                </c:pt>
                <c:pt idx="21177">
                  <c:v>28.63991305555556</c:v>
                </c:pt>
                <c:pt idx="21178">
                  <c:v>28.640759166666669</c:v>
                </c:pt>
                <c:pt idx="21179">
                  <c:v>28.641605277777778</c:v>
                </c:pt>
                <c:pt idx="21180">
                  <c:v>28.642451388888887</c:v>
                </c:pt>
                <c:pt idx="21181">
                  <c:v>28.643297222222223</c:v>
                </c:pt>
                <c:pt idx="21182">
                  <c:v>28.644143333333332</c:v>
                </c:pt>
                <c:pt idx="21183">
                  <c:v>28.644989444444448</c:v>
                </c:pt>
                <c:pt idx="21184">
                  <c:v>28.645835277777778</c:v>
                </c:pt>
                <c:pt idx="21185">
                  <c:v>28.64669111111111</c:v>
                </c:pt>
                <c:pt idx="21186">
                  <c:v>28.647538888888889</c:v>
                </c:pt>
                <c:pt idx="21187">
                  <c:v>28.648384722222225</c:v>
                </c:pt>
                <c:pt idx="21188">
                  <c:v>28.649230833333334</c:v>
                </c:pt>
                <c:pt idx="21189">
                  <c:v>28.650076944444443</c:v>
                </c:pt>
                <c:pt idx="21190">
                  <c:v>28.65092277777778</c:v>
                </c:pt>
                <c:pt idx="21191">
                  <c:v>28.651768888888888</c:v>
                </c:pt>
                <c:pt idx="21192">
                  <c:v>28.652614722222225</c:v>
                </c:pt>
                <c:pt idx="21193">
                  <c:v>28.653460833333334</c:v>
                </c:pt>
                <c:pt idx="21194">
                  <c:v>28.654306944444443</c:v>
                </c:pt>
                <c:pt idx="21195">
                  <c:v>28.655152777777779</c:v>
                </c:pt>
                <c:pt idx="21196">
                  <c:v>28.655999166666668</c:v>
                </c:pt>
                <c:pt idx="21197">
                  <c:v>28.656845000000004</c:v>
                </c:pt>
                <c:pt idx="21198">
                  <c:v>28.657697777777777</c:v>
                </c:pt>
                <c:pt idx="21199">
                  <c:v>28.658543611111114</c:v>
                </c:pt>
                <c:pt idx="21200">
                  <c:v>28.659389722222222</c:v>
                </c:pt>
                <c:pt idx="21201">
                  <c:v>28.660235833333331</c:v>
                </c:pt>
                <c:pt idx="21202">
                  <c:v>28.661085</c:v>
                </c:pt>
                <c:pt idx="21203">
                  <c:v>28.661930833333336</c:v>
                </c:pt>
                <c:pt idx="21204">
                  <c:v>28.662777222222225</c:v>
                </c:pt>
                <c:pt idx="21205">
                  <c:v>28.663623055555554</c:v>
                </c:pt>
                <c:pt idx="21206">
                  <c:v>28.664470277777781</c:v>
                </c:pt>
                <c:pt idx="21207">
                  <c:v>28.665316666666669</c:v>
                </c:pt>
                <c:pt idx="21208">
                  <c:v>28.666162499999999</c:v>
                </c:pt>
                <c:pt idx="21209">
                  <c:v>28.667008611111115</c:v>
                </c:pt>
                <c:pt idx="21210">
                  <c:v>28.667854722222224</c:v>
                </c:pt>
                <c:pt idx="21211">
                  <c:v>28.668707500000004</c:v>
                </c:pt>
                <c:pt idx="21212">
                  <c:v>28.669553333333333</c:v>
                </c:pt>
                <c:pt idx="21213">
                  <c:v>28.670399444444449</c:v>
                </c:pt>
                <c:pt idx="21214">
                  <c:v>28.671245555555558</c:v>
                </c:pt>
                <c:pt idx="21215">
                  <c:v>28.672091388888887</c:v>
                </c:pt>
                <c:pt idx="21216">
                  <c:v>28.672937500000003</c:v>
                </c:pt>
                <c:pt idx="21217">
                  <c:v>28.673783333333333</c:v>
                </c:pt>
                <c:pt idx="21218">
                  <c:v>28.674629722222221</c:v>
                </c:pt>
                <c:pt idx="21219">
                  <c:v>28.675475555555558</c:v>
                </c:pt>
                <c:pt idx="21220">
                  <c:v>28.676324722222226</c:v>
                </c:pt>
                <c:pt idx="21221">
                  <c:v>28.677170833333335</c:v>
                </c:pt>
                <c:pt idx="21222">
                  <c:v>28.678016666666664</c:v>
                </c:pt>
                <c:pt idx="21223">
                  <c:v>28.67886277777778</c:v>
                </c:pt>
                <c:pt idx="21224">
                  <c:v>28.679715555555553</c:v>
                </c:pt>
                <c:pt idx="21225">
                  <c:v>28.68056138888889</c:v>
                </c:pt>
                <c:pt idx="21226">
                  <c:v>28.681407499999999</c:v>
                </c:pt>
                <c:pt idx="21227">
                  <c:v>28.682254999999998</c:v>
                </c:pt>
                <c:pt idx="21228">
                  <c:v>28.683101111111114</c:v>
                </c:pt>
                <c:pt idx="21229">
                  <c:v>28.683947222222223</c:v>
                </c:pt>
                <c:pt idx="21230">
                  <c:v>28.684793055555559</c:v>
                </c:pt>
                <c:pt idx="21231">
                  <c:v>28.685638888888889</c:v>
                </c:pt>
                <c:pt idx="21232">
                  <c:v>28.686485277777777</c:v>
                </c:pt>
                <c:pt idx="21233">
                  <c:v>28.687331111111114</c:v>
                </c:pt>
                <c:pt idx="21234">
                  <c:v>28.688177222222222</c:v>
                </c:pt>
                <c:pt idx="21235">
                  <c:v>28.689023333333331</c:v>
                </c:pt>
                <c:pt idx="21236">
                  <c:v>28.689869166666668</c:v>
                </c:pt>
                <c:pt idx="21237">
                  <c:v>28.69072527777778</c:v>
                </c:pt>
                <c:pt idx="21238">
                  <c:v>28.691571111111109</c:v>
                </c:pt>
                <c:pt idx="21239">
                  <c:v>28.692416944444446</c:v>
                </c:pt>
                <c:pt idx="21240">
                  <c:v>28.693263055555555</c:v>
                </c:pt>
                <c:pt idx="21241">
                  <c:v>28.694109166666671</c:v>
                </c:pt>
                <c:pt idx="21242">
                  <c:v>28.69495527777778</c:v>
                </c:pt>
                <c:pt idx="21243">
                  <c:v>28.695801111111109</c:v>
                </c:pt>
                <c:pt idx="21244">
                  <c:v>28.696647222222225</c:v>
                </c:pt>
                <c:pt idx="21245">
                  <c:v>28.697493333333334</c:v>
                </c:pt>
                <c:pt idx="21246">
                  <c:v>28.698339166666671</c:v>
                </c:pt>
                <c:pt idx="21247">
                  <c:v>28.699186944444449</c:v>
                </c:pt>
                <c:pt idx="21248">
                  <c:v>28.700032777777778</c:v>
                </c:pt>
                <c:pt idx="21249">
                  <c:v>28.700878888888887</c:v>
                </c:pt>
                <c:pt idx="21250">
                  <c:v>28.701731388888888</c:v>
                </c:pt>
                <c:pt idx="21251">
                  <c:v>28.702577777777776</c:v>
                </c:pt>
                <c:pt idx="21252">
                  <c:v>28.703423611111113</c:v>
                </c:pt>
                <c:pt idx="21253">
                  <c:v>28.704269444444442</c:v>
                </c:pt>
                <c:pt idx="21254">
                  <c:v>28.705118611111111</c:v>
                </c:pt>
                <c:pt idx="21255">
                  <c:v>28.705964722222227</c:v>
                </c:pt>
                <c:pt idx="21256">
                  <c:v>28.706810833333336</c:v>
                </c:pt>
                <c:pt idx="21257">
                  <c:v>28.707656666666665</c:v>
                </c:pt>
                <c:pt idx="21258">
                  <c:v>28.708503055555553</c:v>
                </c:pt>
                <c:pt idx="21259">
                  <c:v>28.70934888888889</c:v>
                </c:pt>
                <c:pt idx="21260">
                  <c:v>28.710194722222226</c:v>
                </c:pt>
                <c:pt idx="21261">
                  <c:v>28.711041111111115</c:v>
                </c:pt>
                <c:pt idx="21262">
                  <c:v>28.711886944444444</c:v>
                </c:pt>
                <c:pt idx="21263">
                  <c:v>28.712739722222224</c:v>
                </c:pt>
                <c:pt idx="21264">
                  <c:v>28.713585555555554</c:v>
                </c:pt>
                <c:pt idx="21265">
                  <c:v>28.714431944444449</c:v>
                </c:pt>
                <c:pt idx="21266">
                  <c:v>28.715277777777779</c:v>
                </c:pt>
                <c:pt idx="21267">
                  <c:v>28.716123888888887</c:v>
                </c:pt>
                <c:pt idx="21268">
                  <c:v>28.716971388888894</c:v>
                </c:pt>
                <c:pt idx="21269">
                  <c:v>28.717817500000002</c:v>
                </c:pt>
                <c:pt idx="21270">
                  <c:v>28.718663333333332</c:v>
                </c:pt>
                <c:pt idx="21271">
                  <c:v>28.719509444444448</c:v>
                </c:pt>
                <c:pt idx="21272">
                  <c:v>28.720358611111109</c:v>
                </c:pt>
                <c:pt idx="21273">
                  <c:v>28.721204444444446</c:v>
                </c:pt>
                <c:pt idx="21274">
                  <c:v>28.722050555555555</c:v>
                </c:pt>
                <c:pt idx="21275">
                  <c:v>28.722896666666671</c:v>
                </c:pt>
                <c:pt idx="21276">
                  <c:v>28.723749444444444</c:v>
                </c:pt>
                <c:pt idx="21277">
                  <c:v>28.72459527777778</c:v>
                </c:pt>
                <c:pt idx="21278">
                  <c:v>28.725441388888889</c:v>
                </c:pt>
                <c:pt idx="21279">
                  <c:v>28.726287222222226</c:v>
                </c:pt>
                <c:pt idx="21280">
                  <c:v>28.727133611111114</c:v>
                </c:pt>
                <c:pt idx="21281">
                  <c:v>28.727979444444443</c:v>
                </c:pt>
                <c:pt idx="21282">
                  <c:v>28.72882527777778</c:v>
                </c:pt>
                <c:pt idx="21283">
                  <c:v>28.729671666666668</c:v>
                </c:pt>
                <c:pt idx="21284">
                  <c:v>28.730517499999998</c:v>
                </c:pt>
                <c:pt idx="21285">
                  <c:v>28.731363333333334</c:v>
                </c:pt>
                <c:pt idx="21286">
                  <c:v>28.732209444444443</c:v>
                </c:pt>
                <c:pt idx="21287">
                  <c:v>28.733055555555559</c:v>
                </c:pt>
                <c:pt idx="21288">
                  <c:v>28.733903055555558</c:v>
                </c:pt>
                <c:pt idx="21289">
                  <c:v>28.734758888888891</c:v>
                </c:pt>
                <c:pt idx="21290">
                  <c:v>28.73560472222222</c:v>
                </c:pt>
                <c:pt idx="21291">
                  <c:v>28.736451111111116</c:v>
                </c:pt>
                <c:pt idx="21292">
                  <c:v>28.737296944444445</c:v>
                </c:pt>
                <c:pt idx="21293">
                  <c:v>28.738143055555554</c:v>
                </c:pt>
                <c:pt idx="21294">
                  <c:v>28.73898916666667</c:v>
                </c:pt>
                <c:pt idx="21295">
                  <c:v>28.739834999999999</c:v>
                </c:pt>
                <c:pt idx="21296">
                  <c:v>28.740681111111115</c:v>
                </c:pt>
                <c:pt idx="21297">
                  <c:v>28.741527222222224</c:v>
                </c:pt>
                <c:pt idx="21298">
                  <c:v>28.742373055555554</c:v>
                </c:pt>
                <c:pt idx="21299">
                  <c:v>28.74321916666667</c:v>
                </c:pt>
                <c:pt idx="21300">
                  <c:v>28.744065277777779</c:v>
                </c:pt>
                <c:pt idx="21301">
                  <c:v>28.744911388888887</c:v>
                </c:pt>
                <c:pt idx="21302">
                  <c:v>28.745764166666667</c:v>
                </c:pt>
                <c:pt idx="21303">
                  <c:v>28.746610000000004</c:v>
                </c:pt>
                <c:pt idx="21304">
                  <c:v>28.747455833333333</c:v>
                </c:pt>
                <c:pt idx="21305">
                  <c:v>28.748302222222222</c:v>
                </c:pt>
                <c:pt idx="21306">
                  <c:v>28.749148055555558</c:v>
                </c:pt>
                <c:pt idx="21307">
                  <c:v>28.75000138888889</c:v>
                </c:pt>
                <c:pt idx="21308">
                  <c:v>28.750847499999999</c:v>
                </c:pt>
                <c:pt idx="21309">
                  <c:v>28.751694999999998</c:v>
                </c:pt>
                <c:pt idx="21310">
                  <c:v>28.752541111111114</c:v>
                </c:pt>
                <c:pt idx="21311">
                  <c:v>28.753387222222223</c:v>
                </c:pt>
                <c:pt idx="21312">
                  <c:v>28.754233055555559</c:v>
                </c:pt>
                <c:pt idx="21313">
                  <c:v>28.755079444444448</c:v>
                </c:pt>
                <c:pt idx="21314">
                  <c:v>28.755925277777777</c:v>
                </c:pt>
                <c:pt idx="21315">
                  <c:v>28.756778055555557</c:v>
                </c:pt>
                <c:pt idx="21316">
                  <c:v>28.757623888888887</c:v>
                </c:pt>
                <c:pt idx="21317">
                  <c:v>28.758470000000003</c:v>
                </c:pt>
                <c:pt idx="21318">
                  <c:v>28.759316111111112</c:v>
                </c:pt>
                <c:pt idx="21319">
                  <c:v>28.760161944444448</c:v>
                </c:pt>
                <c:pt idx="21320">
                  <c:v>28.761008055555557</c:v>
                </c:pt>
                <c:pt idx="21321">
                  <c:v>28.761853888888893</c:v>
                </c:pt>
                <c:pt idx="21322">
                  <c:v>28.762700277777782</c:v>
                </c:pt>
                <c:pt idx="21323">
                  <c:v>28.763546111111111</c:v>
                </c:pt>
                <c:pt idx="21324">
                  <c:v>28.76439527777778</c:v>
                </c:pt>
                <c:pt idx="21325">
                  <c:v>28.765241111111109</c:v>
                </c:pt>
                <c:pt idx="21326">
                  <c:v>28.766087222222225</c:v>
                </c:pt>
                <c:pt idx="21327">
                  <c:v>28.766933333333334</c:v>
                </c:pt>
                <c:pt idx="21328">
                  <c:v>28.767786111111114</c:v>
                </c:pt>
                <c:pt idx="21329">
                  <c:v>28.768633611111113</c:v>
                </c:pt>
                <c:pt idx="21330">
                  <c:v>28.769479722222222</c:v>
                </c:pt>
                <c:pt idx="21331">
                  <c:v>28.770325555555559</c:v>
                </c:pt>
                <c:pt idx="21332">
                  <c:v>28.771171666666667</c:v>
                </c:pt>
                <c:pt idx="21333">
                  <c:v>28.772017777777776</c:v>
                </c:pt>
                <c:pt idx="21334">
                  <c:v>28.772863611111113</c:v>
                </c:pt>
                <c:pt idx="21335">
                  <c:v>28.773709722222222</c:v>
                </c:pt>
                <c:pt idx="21336">
                  <c:v>28.774555833333338</c:v>
                </c:pt>
                <c:pt idx="21337">
                  <c:v>28.775401666666667</c:v>
                </c:pt>
                <c:pt idx="21338">
                  <c:v>28.776248055555556</c:v>
                </c:pt>
                <c:pt idx="21339">
                  <c:v>28.777093888888892</c:v>
                </c:pt>
                <c:pt idx="21340">
                  <c:v>28.777939722222222</c:v>
                </c:pt>
                <c:pt idx="21341">
                  <c:v>28.778795833333334</c:v>
                </c:pt>
                <c:pt idx="21342">
                  <c:v>28.77964166666667</c:v>
                </c:pt>
                <c:pt idx="21343">
                  <c:v>28.780487777777779</c:v>
                </c:pt>
                <c:pt idx="21344">
                  <c:v>28.781333888888888</c:v>
                </c:pt>
                <c:pt idx="21345">
                  <c:v>28.782179722222224</c:v>
                </c:pt>
                <c:pt idx="21346">
                  <c:v>28.783026111111113</c:v>
                </c:pt>
                <c:pt idx="21347">
                  <c:v>28.783871944444442</c:v>
                </c:pt>
                <c:pt idx="21348">
                  <c:v>28.784717777777779</c:v>
                </c:pt>
                <c:pt idx="21349">
                  <c:v>28.785563888888888</c:v>
                </c:pt>
                <c:pt idx="21350">
                  <c:v>28.786420833333338</c:v>
                </c:pt>
                <c:pt idx="21351">
                  <c:v>28.787266666666667</c:v>
                </c:pt>
                <c:pt idx="21352">
                  <c:v>28.788112777777776</c:v>
                </c:pt>
                <c:pt idx="21353">
                  <c:v>28.788958888888892</c:v>
                </c:pt>
                <c:pt idx="21354">
                  <c:v>28.789811388888893</c:v>
                </c:pt>
                <c:pt idx="21355">
                  <c:v>28.790657500000002</c:v>
                </c:pt>
                <c:pt idx="21356">
                  <c:v>28.791503611111111</c:v>
                </c:pt>
                <c:pt idx="21357">
                  <c:v>28.792349444444447</c:v>
                </c:pt>
                <c:pt idx="21358">
                  <c:v>28.793195833333336</c:v>
                </c:pt>
                <c:pt idx="21359">
                  <c:v>28.794044722222225</c:v>
                </c:pt>
                <c:pt idx="21360">
                  <c:v>28.794890833333334</c:v>
                </c:pt>
                <c:pt idx="21361">
                  <c:v>28.79573666666667</c:v>
                </c:pt>
                <c:pt idx="21362">
                  <c:v>28.796582777777779</c:v>
                </c:pt>
                <c:pt idx="21363">
                  <c:v>28.797428888888888</c:v>
                </c:pt>
                <c:pt idx="21364">
                  <c:v>28.798274722222224</c:v>
                </c:pt>
                <c:pt idx="21365">
                  <c:v>28.799121111111113</c:v>
                </c:pt>
                <c:pt idx="21366">
                  <c:v>28.799966944444442</c:v>
                </c:pt>
                <c:pt idx="21367">
                  <c:v>28.800819722222222</c:v>
                </c:pt>
                <c:pt idx="21368">
                  <c:v>28.801665555555559</c:v>
                </c:pt>
                <c:pt idx="21369">
                  <c:v>28.802511666666668</c:v>
                </c:pt>
                <c:pt idx="21370">
                  <c:v>28.803362777777778</c:v>
                </c:pt>
                <c:pt idx="21371">
                  <c:v>28.804208888888887</c:v>
                </c:pt>
                <c:pt idx="21372">
                  <c:v>28.805054722222224</c:v>
                </c:pt>
                <c:pt idx="21373">
                  <c:v>28.805901111111112</c:v>
                </c:pt>
                <c:pt idx="21374">
                  <c:v>28.806746944444448</c:v>
                </c:pt>
                <c:pt idx="21375">
                  <c:v>28.807592777777778</c:v>
                </c:pt>
                <c:pt idx="21376">
                  <c:v>28.808441944444446</c:v>
                </c:pt>
                <c:pt idx="21377">
                  <c:v>28.809288055555555</c:v>
                </c:pt>
                <c:pt idx="21378">
                  <c:v>28.810134166666671</c:v>
                </c:pt>
                <c:pt idx="21379">
                  <c:v>28.810980000000001</c:v>
                </c:pt>
                <c:pt idx="21380">
                  <c:v>28.811832777777781</c:v>
                </c:pt>
                <c:pt idx="21381">
                  <c:v>28.81267861111111</c:v>
                </c:pt>
                <c:pt idx="21382">
                  <c:v>28.813524999999998</c:v>
                </c:pt>
                <c:pt idx="21383">
                  <c:v>28.814370833333335</c:v>
                </c:pt>
                <c:pt idx="21384">
                  <c:v>28.815216944444444</c:v>
                </c:pt>
                <c:pt idx="21385">
                  <c:v>28.81606305555556</c:v>
                </c:pt>
                <c:pt idx="21386">
                  <c:v>28.816908888888889</c:v>
                </c:pt>
                <c:pt idx="21387">
                  <c:v>28.817754999999998</c:v>
                </c:pt>
                <c:pt idx="21388">
                  <c:v>28.818601111111114</c:v>
                </c:pt>
                <c:pt idx="21389">
                  <c:v>28.819447222222223</c:v>
                </c:pt>
                <c:pt idx="21390">
                  <c:v>28.82029305555556</c:v>
                </c:pt>
                <c:pt idx="21391">
                  <c:v>28.821140555555559</c:v>
                </c:pt>
                <c:pt idx="21392">
                  <c:v>28.821986666666668</c:v>
                </c:pt>
                <c:pt idx="21393">
                  <c:v>28.8228425</c:v>
                </c:pt>
                <c:pt idx="21394">
                  <c:v>28.823688333333337</c:v>
                </c:pt>
                <c:pt idx="21395">
                  <c:v>28.824534722222225</c:v>
                </c:pt>
                <c:pt idx="21396">
                  <c:v>28.825380555555554</c:v>
                </c:pt>
                <c:pt idx="21397">
                  <c:v>28.82622666666667</c:v>
                </c:pt>
                <c:pt idx="21398">
                  <c:v>28.827072777777779</c:v>
                </c:pt>
                <c:pt idx="21399">
                  <c:v>28.827918611111109</c:v>
                </c:pt>
                <c:pt idx="21400">
                  <c:v>28.828764722222225</c:v>
                </c:pt>
                <c:pt idx="21401">
                  <c:v>28.829610555555554</c:v>
                </c:pt>
                <c:pt idx="21402">
                  <c:v>28.83045666666667</c:v>
                </c:pt>
                <c:pt idx="21403">
                  <c:v>28.831302777777779</c:v>
                </c:pt>
                <c:pt idx="21404">
                  <c:v>28.832148611111116</c:v>
                </c:pt>
                <c:pt idx="21405">
                  <c:v>28.832995000000004</c:v>
                </c:pt>
                <c:pt idx="21406">
                  <c:v>28.833847500000005</c:v>
                </c:pt>
                <c:pt idx="21407">
                  <c:v>28.834693611111113</c:v>
                </c:pt>
                <c:pt idx="21408">
                  <c:v>28.835539444444443</c:v>
                </c:pt>
                <c:pt idx="21409">
                  <c:v>28.836385555555559</c:v>
                </c:pt>
                <c:pt idx="21410">
                  <c:v>28.837231666666668</c:v>
                </c:pt>
                <c:pt idx="21411">
                  <c:v>28.838082222222226</c:v>
                </c:pt>
                <c:pt idx="21412">
                  <c:v>28.838928055555556</c:v>
                </c:pt>
                <c:pt idx="21413">
                  <c:v>28.839774444444444</c:v>
                </c:pt>
                <c:pt idx="21414">
                  <c:v>28.840620277777781</c:v>
                </c:pt>
                <c:pt idx="21415">
                  <c:v>28.84146611111111</c:v>
                </c:pt>
                <c:pt idx="21416">
                  <c:v>28.842312499999998</c:v>
                </c:pt>
                <c:pt idx="21417">
                  <c:v>28.843158333333335</c:v>
                </c:pt>
                <c:pt idx="21418">
                  <c:v>28.844004444444444</c:v>
                </c:pt>
                <c:pt idx="21419">
                  <c:v>28.844857222222224</c:v>
                </c:pt>
                <c:pt idx="21420">
                  <c:v>28.845703333333333</c:v>
                </c:pt>
                <c:pt idx="21421">
                  <c:v>28.846549166666669</c:v>
                </c:pt>
                <c:pt idx="21422">
                  <c:v>28.847395277777778</c:v>
                </c:pt>
                <c:pt idx="21423">
                  <c:v>28.848241388888887</c:v>
                </c:pt>
                <c:pt idx="21424">
                  <c:v>28.849087222222224</c:v>
                </c:pt>
                <c:pt idx="21425">
                  <c:v>28.849933333333333</c:v>
                </c:pt>
                <c:pt idx="21426">
                  <c:v>28.850779444444449</c:v>
                </c:pt>
                <c:pt idx="21427">
                  <c:v>28.851625555555557</c:v>
                </c:pt>
                <c:pt idx="21428">
                  <c:v>28.852471388888887</c:v>
                </c:pt>
                <c:pt idx="21429">
                  <c:v>28.853320555555555</c:v>
                </c:pt>
                <c:pt idx="21430">
                  <c:v>28.854166666666664</c:v>
                </c:pt>
                <c:pt idx="21431">
                  <c:v>28.855012500000001</c:v>
                </c:pt>
                <c:pt idx="21432">
                  <c:v>28.855866666666671</c:v>
                </c:pt>
                <c:pt idx="21433">
                  <c:v>28.856713055555559</c:v>
                </c:pt>
                <c:pt idx="21434">
                  <c:v>28.857558888888889</c:v>
                </c:pt>
                <c:pt idx="21435">
                  <c:v>28.858404999999998</c:v>
                </c:pt>
                <c:pt idx="21436">
                  <c:v>28.859250833333334</c:v>
                </c:pt>
                <c:pt idx="21437">
                  <c:v>28.860096944444443</c:v>
                </c:pt>
                <c:pt idx="21438">
                  <c:v>28.860943055555559</c:v>
                </c:pt>
                <c:pt idx="21439">
                  <c:v>28.861788888888888</c:v>
                </c:pt>
                <c:pt idx="21440">
                  <c:v>28.862635277777777</c:v>
                </c:pt>
                <c:pt idx="21441">
                  <c:v>28.863481111111113</c:v>
                </c:pt>
                <c:pt idx="21442">
                  <c:v>28.864326944444443</c:v>
                </c:pt>
                <c:pt idx="21443">
                  <c:v>28.865173055555559</c:v>
                </c:pt>
                <c:pt idx="21444">
                  <c:v>28.866019166666668</c:v>
                </c:pt>
                <c:pt idx="21445">
                  <c:v>28.866871944444448</c:v>
                </c:pt>
                <c:pt idx="21446">
                  <c:v>28.867721111111109</c:v>
                </c:pt>
                <c:pt idx="21447">
                  <c:v>28.868566944444446</c:v>
                </c:pt>
                <c:pt idx="21448">
                  <c:v>28.869412777777782</c:v>
                </c:pt>
                <c:pt idx="21449">
                  <c:v>28.870259166666671</c:v>
                </c:pt>
                <c:pt idx="21450">
                  <c:v>28.871105</c:v>
                </c:pt>
                <c:pt idx="21451">
                  <c:v>28.871951111111109</c:v>
                </c:pt>
                <c:pt idx="21452">
                  <c:v>28.872798611111115</c:v>
                </c:pt>
                <c:pt idx="21453">
                  <c:v>28.873644444444444</c:v>
                </c:pt>
                <c:pt idx="21454">
                  <c:v>28.874490833333333</c:v>
                </c:pt>
                <c:pt idx="21455">
                  <c:v>28.875336666666669</c:v>
                </c:pt>
                <c:pt idx="21456">
                  <c:v>28.876182777777778</c:v>
                </c:pt>
                <c:pt idx="21457">
                  <c:v>28.877028611111115</c:v>
                </c:pt>
                <c:pt idx="21458">
                  <c:v>28.877885833333337</c:v>
                </c:pt>
                <c:pt idx="21459">
                  <c:v>28.878731944444446</c:v>
                </c:pt>
                <c:pt idx="21460">
                  <c:v>28.879577777777776</c:v>
                </c:pt>
                <c:pt idx="21461">
                  <c:v>28.880423888888892</c:v>
                </c:pt>
                <c:pt idx="21462">
                  <c:v>28.881270000000001</c:v>
                </c:pt>
                <c:pt idx="21463">
                  <c:v>28.88211888888889</c:v>
                </c:pt>
                <c:pt idx="21464">
                  <c:v>28.882964999999999</c:v>
                </c:pt>
                <c:pt idx="21465">
                  <c:v>28.883811111111115</c:v>
                </c:pt>
                <c:pt idx="21466">
                  <c:v>28.884657222222224</c:v>
                </c:pt>
                <c:pt idx="21467">
                  <c:v>28.88550305555556</c:v>
                </c:pt>
                <c:pt idx="21468">
                  <c:v>28.886349166666669</c:v>
                </c:pt>
                <c:pt idx="21469">
                  <c:v>28.887195277777778</c:v>
                </c:pt>
                <c:pt idx="21470">
                  <c:v>28.888041111111114</c:v>
                </c:pt>
                <c:pt idx="21471">
                  <c:v>28.888893888888887</c:v>
                </c:pt>
                <c:pt idx="21472">
                  <c:v>28.889740277777776</c:v>
                </c:pt>
                <c:pt idx="21473">
                  <c:v>28.890587500000002</c:v>
                </c:pt>
                <c:pt idx="21474">
                  <c:v>28.891433611111111</c:v>
                </c:pt>
                <c:pt idx="21475">
                  <c:v>28.89227972222222</c:v>
                </c:pt>
                <c:pt idx="21476">
                  <c:v>28.893125555555557</c:v>
                </c:pt>
                <c:pt idx="21477">
                  <c:v>28.893971944444445</c:v>
                </c:pt>
                <c:pt idx="21478">
                  <c:v>28.894817777777781</c:v>
                </c:pt>
                <c:pt idx="21479">
                  <c:v>28.895663611111111</c:v>
                </c:pt>
                <c:pt idx="21480">
                  <c:v>28.896509722222227</c:v>
                </c:pt>
                <c:pt idx="21481">
                  <c:v>28.897358611111109</c:v>
                </c:pt>
                <c:pt idx="21482">
                  <c:v>28.898205000000004</c:v>
                </c:pt>
                <c:pt idx="21483">
                  <c:v>28.899050833333334</c:v>
                </c:pt>
                <c:pt idx="21484">
                  <c:v>28.899903611111114</c:v>
                </c:pt>
                <c:pt idx="21485">
                  <c:v>28.900749444444443</c:v>
                </c:pt>
                <c:pt idx="21486">
                  <c:v>28.901595833333332</c:v>
                </c:pt>
                <c:pt idx="21487">
                  <c:v>28.902441666666668</c:v>
                </c:pt>
                <c:pt idx="21488">
                  <c:v>28.903287777777777</c:v>
                </c:pt>
                <c:pt idx="21489">
                  <c:v>28.904133611111114</c:v>
                </c:pt>
                <c:pt idx="21490">
                  <c:v>28.904979722222222</c:v>
                </c:pt>
                <c:pt idx="21491">
                  <c:v>28.905825833333331</c:v>
                </c:pt>
                <c:pt idx="21492">
                  <c:v>28.906671666666668</c:v>
                </c:pt>
                <c:pt idx="21493">
                  <c:v>28.907519444444446</c:v>
                </c:pt>
                <c:pt idx="21494">
                  <c:v>28.908365277777776</c:v>
                </c:pt>
                <c:pt idx="21495">
                  <c:v>28.909211388888892</c:v>
                </c:pt>
                <c:pt idx="21496">
                  <c:v>28.910057500000001</c:v>
                </c:pt>
                <c:pt idx="21497">
                  <c:v>28.910910277777781</c:v>
                </c:pt>
                <c:pt idx="21498">
                  <c:v>28.91175916666667</c:v>
                </c:pt>
                <c:pt idx="21499">
                  <c:v>28.912605277777779</c:v>
                </c:pt>
                <c:pt idx="21500">
                  <c:v>28.913451388888888</c:v>
                </c:pt>
                <c:pt idx="21501">
                  <c:v>28.914297500000004</c:v>
                </c:pt>
                <c:pt idx="21502">
                  <c:v>28.915143333333333</c:v>
                </c:pt>
                <c:pt idx="21503">
                  <c:v>28.91598916666667</c:v>
                </c:pt>
                <c:pt idx="21504">
                  <c:v>28.916835555555558</c:v>
                </c:pt>
                <c:pt idx="21505">
                  <c:v>28.917681388888887</c:v>
                </c:pt>
                <c:pt idx="21506">
                  <c:v>28.918527222222224</c:v>
                </c:pt>
                <c:pt idx="21507">
                  <c:v>28.919373611111112</c:v>
                </c:pt>
                <c:pt idx="21508">
                  <c:v>28.920219444444449</c:v>
                </c:pt>
                <c:pt idx="21509">
                  <c:v>28.921065555555558</c:v>
                </c:pt>
                <c:pt idx="21510">
                  <c:v>28.921925277777781</c:v>
                </c:pt>
                <c:pt idx="21511">
                  <c:v>28.92277138888889</c:v>
                </c:pt>
                <c:pt idx="21512">
                  <c:v>28.923617222222227</c:v>
                </c:pt>
                <c:pt idx="21513">
                  <c:v>28.924463333333335</c:v>
                </c:pt>
                <c:pt idx="21514">
                  <c:v>28.925311111111114</c:v>
                </c:pt>
                <c:pt idx="21515">
                  <c:v>28.926160000000003</c:v>
                </c:pt>
                <c:pt idx="21516">
                  <c:v>28.927006111111112</c:v>
                </c:pt>
                <c:pt idx="21517">
                  <c:v>28.927851944444448</c:v>
                </c:pt>
                <c:pt idx="21518">
                  <c:v>28.928698055555557</c:v>
                </c:pt>
                <c:pt idx="21519">
                  <c:v>28.929544166666666</c:v>
                </c:pt>
                <c:pt idx="21520">
                  <c:v>28.930390000000003</c:v>
                </c:pt>
                <c:pt idx="21521">
                  <c:v>28.931236111111112</c:v>
                </c:pt>
                <c:pt idx="21522">
                  <c:v>28.93208222222222</c:v>
                </c:pt>
                <c:pt idx="21523">
                  <c:v>28.932935000000001</c:v>
                </c:pt>
                <c:pt idx="21524">
                  <c:v>28.933780833333337</c:v>
                </c:pt>
                <c:pt idx="21525">
                  <c:v>28.934626944444446</c:v>
                </c:pt>
                <c:pt idx="21526">
                  <c:v>28.935472777777782</c:v>
                </c:pt>
                <c:pt idx="21527">
                  <c:v>28.936319166666671</c:v>
                </c:pt>
                <c:pt idx="21528">
                  <c:v>28.937165</c:v>
                </c:pt>
                <c:pt idx="21529">
                  <c:v>28.938010833333337</c:v>
                </c:pt>
                <c:pt idx="21530">
                  <c:v>28.938857222222225</c:v>
                </c:pt>
                <c:pt idx="21531">
                  <c:v>28.939703055555555</c:v>
                </c:pt>
                <c:pt idx="21532">
                  <c:v>28.940549166666671</c:v>
                </c:pt>
                <c:pt idx="21533">
                  <c:v>28.94139805555556</c:v>
                </c:pt>
                <c:pt idx="21534">
                  <c:v>28.942245833333331</c:v>
                </c:pt>
                <c:pt idx="21535">
                  <c:v>28.943091666666668</c:v>
                </c:pt>
                <c:pt idx="21536">
                  <c:v>28.943944444444448</c:v>
                </c:pt>
                <c:pt idx="21537">
                  <c:v>28.944790555555556</c:v>
                </c:pt>
                <c:pt idx="21538">
                  <c:v>28.945636666666665</c:v>
                </c:pt>
                <c:pt idx="21539">
                  <c:v>28.946482500000002</c:v>
                </c:pt>
                <c:pt idx="21540">
                  <c:v>28.94732888888889</c:v>
                </c:pt>
                <c:pt idx="21541">
                  <c:v>28.948174722222227</c:v>
                </c:pt>
                <c:pt idx="21542">
                  <c:v>28.949020555555556</c:v>
                </c:pt>
                <c:pt idx="21543">
                  <c:v>28.949866944444445</c:v>
                </c:pt>
                <c:pt idx="21544">
                  <c:v>28.950712777777781</c:v>
                </c:pt>
                <c:pt idx="21545">
                  <c:v>28.951558611111111</c:v>
                </c:pt>
                <c:pt idx="21546">
                  <c:v>28.952404999999999</c:v>
                </c:pt>
                <c:pt idx="21547">
                  <c:v>28.953250833333335</c:v>
                </c:pt>
                <c:pt idx="21548">
                  <c:v>28.954096944444444</c:v>
                </c:pt>
                <c:pt idx="21549">
                  <c:v>28.954949722222224</c:v>
                </c:pt>
                <c:pt idx="21550">
                  <c:v>28.955798611111113</c:v>
                </c:pt>
                <c:pt idx="21551">
                  <c:v>28.956645000000002</c:v>
                </c:pt>
                <c:pt idx="21552">
                  <c:v>28.957490833333331</c:v>
                </c:pt>
                <c:pt idx="21553">
                  <c:v>28.958336666666668</c:v>
                </c:pt>
                <c:pt idx="21554">
                  <c:v>28.959183055555556</c:v>
                </c:pt>
                <c:pt idx="21555">
                  <c:v>28.960030277777776</c:v>
                </c:pt>
                <c:pt idx="21556">
                  <c:v>28.960876666666671</c:v>
                </c:pt>
                <c:pt idx="21557">
                  <c:v>28.9617225</c:v>
                </c:pt>
                <c:pt idx="21558">
                  <c:v>28.962568333333337</c:v>
                </c:pt>
                <c:pt idx="21559">
                  <c:v>28.963414722222225</c:v>
                </c:pt>
                <c:pt idx="21560">
                  <c:v>28.964260555555555</c:v>
                </c:pt>
                <c:pt idx="21561">
                  <c:v>28.965106666666671</c:v>
                </c:pt>
                <c:pt idx="21562">
                  <c:v>28.965959444444444</c:v>
                </c:pt>
                <c:pt idx="21563">
                  <c:v>28.96680527777778</c:v>
                </c:pt>
                <c:pt idx="21564">
                  <c:v>28.967651388888889</c:v>
                </c:pt>
                <c:pt idx="21565">
                  <c:v>28.968497499999998</c:v>
                </c:pt>
                <c:pt idx="21566">
                  <c:v>28.969343333333335</c:v>
                </c:pt>
                <c:pt idx="21567">
                  <c:v>28.970192500000003</c:v>
                </c:pt>
                <c:pt idx="21568">
                  <c:v>28.971038611111112</c:v>
                </c:pt>
                <c:pt idx="21569">
                  <c:v>28.971884444444449</c:v>
                </c:pt>
                <c:pt idx="21570">
                  <c:v>28.972730555555557</c:v>
                </c:pt>
                <c:pt idx="21571">
                  <c:v>28.973576666666666</c:v>
                </c:pt>
                <c:pt idx="21572">
                  <c:v>28.974422777777782</c:v>
                </c:pt>
                <c:pt idx="21573">
                  <c:v>28.975268611111112</c:v>
                </c:pt>
                <c:pt idx="21574">
                  <c:v>28.976114722222221</c:v>
                </c:pt>
                <c:pt idx="21575">
                  <c:v>28.976968888888891</c:v>
                </c:pt>
                <c:pt idx="21576">
                  <c:v>28.977815</c:v>
                </c:pt>
                <c:pt idx="21577">
                  <c:v>28.978660833333336</c:v>
                </c:pt>
                <c:pt idx="21578">
                  <c:v>28.979507222222225</c:v>
                </c:pt>
                <c:pt idx="21579">
                  <c:v>28.980353055555554</c:v>
                </c:pt>
                <c:pt idx="21580">
                  <c:v>28.981198888888891</c:v>
                </c:pt>
                <c:pt idx="21581">
                  <c:v>28.982045277777779</c:v>
                </c:pt>
                <c:pt idx="21582">
                  <c:v>28.982891111111115</c:v>
                </c:pt>
                <c:pt idx="21583">
                  <c:v>28.983737222222224</c:v>
                </c:pt>
                <c:pt idx="21584">
                  <c:v>28.984583333333333</c:v>
                </c:pt>
                <c:pt idx="21585">
                  <c:v>28.985432500000002</c:v>
                </c:pt>
                <c:pt idx="21586">
                  <c:v>28.986278333333331</c:v>
                </c:pt>
                <c:pt idx="21587">
                  <c:v>28.987124166666668</c:v>
                </c:pt>
                <c:pt idx="21588">
                  <c:v>28.987976944444448</c:v>
                </c:pt>
                <c:pt idx="21589">
                  <c:v>28.988823333333336</c:v>
                </c:pt>
                <c:pt idx="21590">
                  <c:v>28.989669166666665</c:v>
                </c:pt>
                <c:pt idx="21591">
                  <c:v>28.990515000000002</c:v>
                </c:pt>
                <c:pt idx="21592">
                  <c:v>28.99136138888889</c:v>
                </c:pt>
                <c:pt idx="21593">
                  <c:v>28.992207222222227</c:v>
                </c:pt>
                <c:pt idx="21594">
                  <c:v>28.993053333333336</c:v>
                </c:pt>
                <c:pt idx="21595">
                  <c:v>28.993899444444445</c:v>
                </c:pt>
                <c:pt idx="21596">
                  <c:v>28.994744722222222</c:v>
                </c:pt>
                <c:pt idx="21597">
                  <c:v>28.995591111111111</c:v>
                </c:pt>
                <c:pt idx="21598">
                  <c:v>28.996436944444447</c:v>
                </c:pt>
                <c:pt idx="21599">
                  <c:v>28.997282777777777</c:v>
                </c:pt>
                <c:pt idx="21600">
                  <c:v>28.998129166666665</c:v>
                </c:pt>
                <c:pt idx="21601">
                  <c:v>28.998975000000002</c:v>
                </c:pt>
                <c:pt idx="21602">
                  <c:v>28.999830833333334</c:v>
                </c:pt>
                <c:pt idx="21603">
                  <c:v>29.000676944444443</c:v>
                </c:pt>
                <c:pt idx="21604">
                  <c:v>29.00152277777778</c:v>
                </c:pt>
                <c:pt idx="21605">
                  <c:v>29.002368888888888</c:v>
                </c:pt>
                <c:pt idx="21606">
                  <c:v>29.003215000000004</c:v>
                </c:pt>
                <c:pt idx="21607">
                  <c:v>29.004060833333334</c:v>
                </c:pt>
                <c:pt idx="21608">
                  <c:v>29.004906944444443</c:v>
                </c:pt>
                <c:pt idx="21609">
                  <c:v>29.005753055555559</c:v>
                </c:pt>
                <c:pt idx="21610">
                  <c:v>29.006598888888888</c:v>
                </c:pt>
                <c:pt idx="21611">
                  <c:v>29.007445000000004</c:v>
                </c:pt>
                <c:pt idx="21612">
                  <c:v>29.008291111111113</c:v>
                </c:pt>
                <c:pt idx="21613">
                  <c:v>29.009137222222222</c:v>
                </c:pt>
                <c:pt idx="21614">
                  <c:v>29.009983055555558</c:v>
                </c:pt>
                <c:pt idx="21615">
                  <c:v>29.010840277777781</c:v>
                </c:pt>
                <c:pt idx="21616">
                  <c:v>29.011696666666666</c:v>
                </c:pt>
                <c:pt idx="21617">
                  <c:v>29.012542500000002</c:v>
                </c:pt>
                <c:pt idx="21618">
                  <c:v>29.013388611111111</c:v>
                </c:pt>
                <c:pt idx="21619">
                  <c:v>29.01423472222222</c:v>
                </c:pt>
                <c:pt idx="21620">
                  <c:v>29.015083611111109</c:v>
                </c:pt>
                <c:pt idx="21621">
                  <c:v>29.015930000000004</c:v>
                </c:pt>
                <c:pt idx="21622">
                  <c:v>29.016775833333334</c:v>
                </c:pt>
                <c:pt idx="21623">
                  <c:v>29.017621944444443</c:v>
                </c:pt>
                <c:pt idx="21624">
                  <c:v>29.018467777777779</c:v>
                </c:pt>
                <c:pt idx="21625">
                  <c:v>29.019313888888888</c:v>
                </c:pt>
                <c:pt idx="21626">
                  <c:v>29.020160000000004</c:v>
                </c:pt>
                <c:pt idx="21627">
                  <c:v>29.021005833333334</c:v>
                </c:pt>
                <c:pt idx="21628">
                  <c:v>29.021858611111114</c:v>
                </c:pt>
                <c:pt idx="21629">
                  <c:v>29.022704722222223</c:v>
                </c:pt>
                <c:pt idx="21630">
                  <c:v>29.023550833333331</c:v>
                </c:pt>
                <c:pt idx="21631">
                  <c:v>29.024396666666668</c:v>
                </c:pt>
                <c:pt idx="21632">
                  <c:v>29.025243055555556</c:v>
                </c:pt>
                <c:pt idx="21633">
                  <c:v>29.026088888888893</c:v>
                </c:pt>
                <c:pt idx="21634">
                  <c:v>29.026934722222222</c:v>
                </c:pt>
                <c:pt idx="21635">
                  <c:v>29.027781111111111</c:v>
                </c:pt>
                <c:pt idx="21636">
                  <c:v>29.028628333333337</c:v>
                </c:pt>
                <c:pt idx="21637">
                  <c:v>29.029474444444446</c:v>
                </c:pt>
                <c:pt idx="21638">
                  <c:v>29.030323333333335</c:v>
                </c:pt>
                <c:pt idx="21639">
                  <c:v>29.031169722222224</c:v>
                </c:pt>
                <c:pt idx="21640">
                  <c:v>29.03201555555556</c:v>
                </c:pt>
                <c:pt idx="21641">
                  <c:v>29.032868333333333</c:v>
                </c:pt>
                <c:pt idx="21642">
                  <c:v>29.03371416666667</c:v>
                </c:pt>
                <c:pt idx="21643">
                  <c:v>29.034560277777778</c:v>
                </c:pt>
                <c:pt idx="21644">
                  <c:v>29.035406388888887</c:v>
                </c:pt>
                <c:pt idx="21645">
                  <c:v>29.036252222222224</c:v>
                </c:pt>
                <c:pt idx="21646">
                  <c:v>29.037098333333333</c:v>
                </c:pt>
                <c:pt idx="21647">
                  <c:v>29.037944444444449</c:v>
                </c:pt>
                <c:pt idx="21648">
                  <c:v>29.038790555555558</c:v>
                </c:pt>
                <c:pt idx="21649">
                  <c:v>29.039636388888887</c:v>
                </c:pt>
                <c:pt idx="21650">
                  <c:v>29.040482500000003</c:v>
                </c:pt>
                <c:pt idx="21651">
                  <c:v>29.041328611111112</c:v>
                </c:pt>
                <c:pt idx="21652">
                  <c:v>29.042174444444449</c:v>
                </c:pt>
                <c:pt idx="21653">
                  <c:v>29.043020555555557</c:v>
                </c:pt>
                <c:pt idx="21654">
                  <c:v>29.043873055555558</c:v>
                </c:pt>
                <c:pt idx="21655">
                  <c:v>29.044722222222227</c:v>
                </c:pt>
                <c:pt idx="21656">
                  <c:v>29.045568611111115</c:v>
                </c:pt>
                <c:pt idx="21657">
                  <c:v>29.046415833333334</c:v>
                </c:pt>
                <c:pt idx="21658">
                  <c:v>29.047261944444443</c:v>
                </c:pt>
                <c:pt idx="21659">
                  <c:v>29.048108055555559</c:v>
                </c:pt>
                <c:pt idx="21660">
                  <c:v>29.048953888888889</c:v>
                </c:pt>
                <c:pt idx="21661">
                  <c:v>29.049800277777777</c:v>
                </c:pt>
                <c:pt idx="21662">
                  <c:v>29.050646111111114</c:v>
                </c:pt>
                <c:pt idx="21663">
                  <c:v>29.051491944444443</c:v>
                </c:pt>
                <c:pt idx="21664">
                  <c:v>29.052338055555559</c:v>
                </c:pt>
                <c:pt idx="21665">
                  <c:v>29.053184166666668</c:v>
                </c:pt>
                <c:pt idx="21666">
                  <c:v>29.054030000000004</c:v>
                </c:pt>
                <c:pt idx="21667">
                  <c:v>29.054882777777777</c:v>
                </c:pt>
                <c:pt idx="21668">
                  <c:v>29.055728888888893</c:v>
                </c:pt>
                <c:pt idx="21669">
                  <c:v>29.056575000000002</c:v>
                </c:pt>
                <c:pt idx="21670">
                  <c:v>29.057421111111111</c:v>
                </c:pt>
                <c:pt idx="21671">
                  <c:v>29.058266944444448</c:v>
                </c:pt>
                <c:pt idx="21672">
                  <c:v>29.059113055555557</c:v>
                </c:pt>
                <c:pt idx="21673">
                  <c:v>29.059962222222225</c:v>
                </c:pt>
                <c:pt idx="21674">
                  <c:v>29.060808055555555</c:v>
                </c:pt>
                <c:pt idx="21675">
                  <c:v>29.061654166666671</c:v>
                </c:pt>
                <c:pt idx="21676">
                  <c:v>29.062500277777779</c:v>
                </c:pt>
                <c:pt idx="21677">
                  <c:v>29.063347777777778</c:v>
                </c:pt>
                <c:pt idx="21678">
                  <c:v>29.064193611111115</c:v>
                </c:pt>
                <c:pt idx="21679">
                  <c:v>29.065039722222224</c:v>
                </c:pt>
                <c:pt idx="21680">
                  <c:v>29.065892500000004</c:v>
                </c:pt>
                <c:pt idx="21681">
                  <c:v>29.066738611111113</c:v>
                </c:pt>
                <c:pt idx="21682">
                  <c:v>29.067584444444442</c:v>
                </c:pt>
                <c:pt idx="21683">
                  <c:v>29.068430833333338</c:v>
                </c:pt>
                <c:pt idx="21684">
                  <c:v>29.069276666666667</c:v>
                </c:pt>
                <c:pt idx="21685">
                  <c:v>29.070122500000004</c:v>
                </c:pt>
                <c:pt idx="21686">
                  <c:v>29.070968888888892</c:v>
                </c:pt>
                <c:pt idx="21687">
                  <c:v>29.071814722222221</c:v>
                </c:pt>
                <c:pt idx="21688">
                  <c:v>29.072660555555558</c:v>
                </c:pt>
                <c:pt idx="21689">
                  <c:v>29.073506666666667</c:v>
                </c:pt>
                <c:pt idx="21690">
                  <c:v>29.074355555555556</c:v>
                </c:pt>
                <c:pt idx="21691">
                  <c:v>29.075201944444444</c:v>
                </c:pt>
                <c:pt idx="21692">
                  <c:v>29.076047777777781</c:v>
                </c:pt>
                <c:pt idx="21693">
                  <c:v>29.076900555555554</c:v>
                </c:pt>
                <c:pt idx="21694">
                  <c:v>29.07774666666667</c:v>
                </c:pt>
                <c:pt idx="21695">
                  <c:v>29.078592777777779</c:v>
                </c:pt>
                <c:pt idx="21696">
                  <c:v>29.079438611111115</c:v>
                </c:pt>
                <c:pt idx="21697">
                  <c:v>29.080284722222224</c:v>
                </c:pt>
                <c:pt idx="21698">
                  <c:v>29.081132222222223</c:v>
                </c:pt>
                <c:pt idx="21699">
                  <c:v>29.081978333333332</c:v>
                </c:pt>
                <c:pt idx="21700">
                  <c:v>29.082824166666668</c:v>
                </c:pt>
                <c:pt idx="21701">
                  <c:v>29.083670277777777</c:v>
                </c:pt>
                <c:pt idx="21702">
                  <c:v>29.084516388888893</c:v>
                </c:pt>
                <c:pt idx="21703">
                  <c:v>29.085362222222223</c:v>
                </c:pt>
                <c:pt idx="21704">
                  <c:v>29.086208611111111</c:v>
                </c:pt>
                <c:pt idx="21705">
                  <c:v>29.087054444444448</c:v>
                </c:pt>
                <c:pt idx="21706">
                  <c:v>29.087907222222221</c:v>
                </c:pt>
                <c:pt idx="21707">
                  <c:v>29.088756388888889</c:v>
                </c:pt>
                <c:pt idx="21708">
                  <c:v>29.089602222222226</c:v>
                </c:pt>
                <c:pt idx="21709">
                  <c:v>29.090448333333335</c:v>
                </c:pt>
                <c:pt idx="21710">
                  <c:v>29.091294444444443</c:v>
                </c:pt>
                <c:pt idx="21711">
                  <c:v>29.09214027777778</c:v>
                </c:pt>
                <c:pt idx="21712">
                  <c:v>29.092986111111109</c:v>
                </c:pt>
                <c:pt idx="21713">
                  <c:v>29.093832499999998</c:v>
                </c:pt>
                <c:pt idx="21714">
                  <c:v>29.094678333333334</c:v>
                </c:pt>
                <c:pt idx="21715">
                  <c:v>29.095524444444443</c:v>
                </c:pt>
                <c:pt idx="21716">
                  <c:v>29.096370555555559</c:v>
                </c:pt>
                <c:pt idx="21717">
                  <c:v>29.097216388888889</c:v>
                </c:pt>
                <c:pt idx="21718">
                  <c:v>29.098064166666667</c:v>
                </c:pt>
                <c:pt idx="21719">
                  <c:v>29.098916944444447</c:v>
                </c:pt>
                <c:pt idx="21720">
                  <c:v>29.099762777777777</c:v>
                </c:pt>
                <c:pt idx="21721">
                  <c:v>29.100608888888893</c:v>
                </c:pt>
                <c:pt idx="21722">
                  <c:v>29.101455000000001</c:v>
                </c:pt>
                <c:pt idx="21723">
                  <c:v>29.102300833333338</c:v>
                </c:pt>
                <c:pt idx="21724">
                  <c:v>29.103146944444447</c:v>
                </c:pt>
                <c:pt idx="21725">
                  <c:v>29.103995833333336</c:v>
                </c:pt>
                <c:pt idx="21726">
                  <c:v>29.104841944444445</c:v>
                </c:pt>
                <c:pt idx="21727">
                  <c:v>29.105688055555554</c:v>
                </c:pt>
                <c:pt idx="21728">
                  <c:v>29.10653416666667</c:v>
                </c:pt>
                <c:pt idx="21729">
                  <c:v>29.107379999999999</c:v>
                </c:pt>
                <c:pt idx="21730">
                  <c:v>29.108226111111115</c:v>
                </c:pt>
                <c:pt idx="21731">
                  <c:v>29.109072222222224</c:v>
                </c:pt>
                <c:pt idx="21732">
                  <c:v>29.109925000000004</c:v>
                </c:pt>
                <c:pt idx="21733">
                  <c:v>29.110770833333333</c:v>
                </c:pt>
                <c:pt idx="21734">
                  <c:v>29.11161666666667</c:v>
                </c:pt>
                <c:pt idx="21735">
                  <c:v>29.112463055555558</c:v>
                </c:pt>
                <c:pt idx="21736">
                  <c:v>29.113308888888888</c:v>
                </c:pt>
                <c:pt idx="21737">
                  <c:v>29.114155000000004</c:v>
                </c:pt>
                <c:pt idx="21738">
                  <c:v>29.115001111111113</c:v>
                </c:pt>
                <c:pt idx="21739">
                  <c:v>29.115848333333332</c:v>
                </c:pt>
                <c:pt idx="21740">
                  <c:v>29.116694444444448</c:v>
                </c:pt>
                <c:pt idx="21741">
                  <c:v>29.117540555555557</c:v>
                </c:pt>
                <c:pt idx="21742">
                  <c:v>29.118389722222226</c:v>
                </c:pt>
                <c:pt idx="21743">
                  <c:v>29.119235555555555</c:v>
                </c:pt>
                <c:pt idx="21744">
                  <c:v>29.120081666666671</c:v>
                </c:pt>
                <c:pt idx="21745">
                  <c:v>29.120934444444444</c:v>
                </c:pt>
                <c:pt idx="21746">
                  <c:v>29.12178055555556</c:v>
                </c:pt>
                <c:pt idx="21747">
                  <c:v>29.122626388888889</c:v>
                </c:pt>
                <c:pt idx="21748">
                  <c:v>29.123472499999998</c:v>
                </c:pt>
                <c:pt idx="21749">
                  <c:v>29.124318611111114</c:v>
                </c:pt>
                <c:pt idx="21750">
                  <c:v>29.125164444444444</c:v>
                </c:pt>
                <c:pt idx="21751">
                  <c:v>29.12601055555556</c:v>
                </c:pt>
                <c:pt idx="21752">
                  <c:v>29.126856666666669</c:v>
                </c:pt>
                <c:pt idx="21753">
                  <c:v>29.127702777777777</c:v>
                </c:pt>
                <c:pt idx="21754">
                  <c:v>29.128548611111114</c:v>
                </c:pt>
                <c:pt idx="21755">
                  <c:v>29.129394722222223</c:v>
                </c:pt>
                <c:pt idx="21756">
                  <c:v>29.130240833333332</c:v>
                </c:pt>
                <c:pt idx="21757">
                  <c:v>29.131086666666668</c:v>
                </c:pt>
                <c:pt idx="21758">
                  <c:v>29.131939444444448</c:v>
                </c:pt>
                <c:pt idx="21759">
                  <c:v>29.132790277777779</c:v>
                </c:pt>
                <c:pt idx="21760">
                  <c:v>29.133636111111109</c:v>
                </c:pt>
                <c:pt idx="21761">
                  <c:v>29.134482222222225</c:v>
                </c:pt>
                <c:pt idx="21762">
                  <c:v>29.135328055555554</c:v>
                </c:pt>
                <c:pt idx="21763">
                  <c:v>29.13617416666667</c:v>
                </c:pt>
                <c:pt idx="21764">
                  <c:v>29.137020277777779</c:v>
                </c:pt>
                <c:pt idx="21765">
                  <c:v>29.137866111111116</c:v>
                </c:pt>
                <c:pt idx="21766">
                  <c:v>29.138712500000004</c:v>
                </c:pt>
                <c:pt idx="21767">
                  <c:v>29.139558333333333</c:v>
                </c:pt>
                <c:pt idx="21768">
                  <c:v>29.14040416666667</c:v>
                </c:pt>
                <c:pt idx="21769">
                  <c:v>29.141250277777779</c:v>
                </c:pt>
                <c:pt idx="21770">
                  <c:v>29.142096388888888</c:v>
                </c:pt>
                <c:pt idx="21771">
                  <c:v>29.142953333333331</c:v>
                </c:pt>
                <c:pt idx="21772">
                  <c:v>29.143799444444447</c:v>
                </c:pt>
                <c:pt idx="21773">
                  <c:v>29.144645555555556</c:v>
                </c:pt>
                <c:pt idx="21774">
                  <c:v>29.145491666666665</c:v>
                </c:pt>
                <c:pt idx="21775">
                  <c:v>29.146337500000001</c:v>
                </c:pt>
                <c:pt idx="21776">
                  <c:v>29.14718361111111</c:v>
                </c:pt>
                <c:pt idx="21777">
                  <c:v>29.148032777777779</c:v>
                </c:pt>
                <c:pt idx="21778">
                  <c:v>29.148878611111115</c:v>
                </c:pt>
                <c:pt idx="21779">
                  <c:v>29.149724722222224</c:v>
                </c:pt>
                <c:pt idx="21780">
                  <c:v>29.150572222222223</c:v>
                </c:pt>
                <c:pt idx="21781">
                  <c:v>29.151418333333332</c:v>
                </c:pt>
                <c:pt idx="21782">
                  <c:v>29.152264166666669</c:v>
                </c:pt>
                <c:pt idx="21783">
                  <c:v>29.153110277777778</c:v>
                </c:pt>
                <c:pt idx="21784">
                  <c:v>29.153963055555558</c:v>
                </c:pt>
                <c:pt idx="21785">
                  <c:v>29.154809166666666</c:v>
                </c:pt>
                <c:pt idx="21786">
                  <c:v>29.155655000000003</c:v>
                </c:pt>
                <c:pt idx="21787">
                  <c:v>29.156501111111112</c:v>
                </c:pt>
                <c:pt idx="21788">
                  <c:v>29.157347222222221</c:v>
                </c:pt>
                <c:pt idx="21789">
                  <c:v>29.158193055555557</c:v>
                </c:pt>
                <c:pt idx="21790">
                  <c:v>29.159039444444446</c:v>
                </c:pt>
                <c:pt idx="21791">
                  <c:v>29.159885277777782</c:v>
                </c:pt>
                <c:pt idx="21792">
                  <c:v>29.160731111111112</c:v>
                </c:pt>
                <c:pt idx="21793">
                  <c:v>29.1615775</c:v>
                </c:pt>
                <c:pt idx="21794">
                  <c:v>29.162423333333336</c:v>
                </c:pt>
                <c:pt idx="21795">
                  <c:v>29.163272499999998</c:v>
                </c:pt>
                <c:pt idx="21796">
                  <c:v>29.164118333333334</c:v>
                </c:pt>
                <c:pt idx="21797">
                  <c:v>29.164971111111115</c:v>
                </c:pt>
                <c:pt idx="21798">
                  <c:v>29.165817500000003</c:v>
                </c:pt>
                <c:pt idx="21799">
                  <c:v>29.166663333333332</c:v>
                </c:pt>
                <c:pt idx="21800">
                  <c:v>29.167510833333331</c:v>
                </c:pt>
                <c:pt idx="21801">
                  <c:v>29.168356944444447</c:v>
                </c:pt>
                <c:pt idx="21802">
                  <c:v>29.169202777777777</c:v>
                </c:pt>
                <c:pt idx="21803">
                  <c:v>29.170048888888893</c:v>
                </c:pt>
                <c:pt idx="21804">
                  <c:v>29.170895000000002</c:v>
                </c:pt>
                <c:pt idx="21805">
                  <c:v>29.171740833333331</c:v>
                </c:pt>
                <c:pt idx="21806">
                  <c:v>29.172586944444447</c:v>
                </c:pt>
                <c:pt idx="21807">
                  <c:v>29.173433055555556</c:v>
                </c:pt>
                <c:pt idx="21808">
                  <c:v>29.174278888888892</c:v>
                </c:pt>
                <c:pt idx="21809">
                  <c:v>29.175125000000001</c:v>
                </c:pt>
                <c:pt idx="21810">
                  <c:v>29.175977777777781</c:v>
                </c:pt>
                <c:pt idx="21811">
                  <c:v>29.176823611111111</c:v>
                </c:pt>
                <c:pt idx="21812">
                  <c:v>29.177673055555559</c:v>
                </c:pt>
                <c:pt idx="21813">
                  <c:v>29.178518888888888</c:v>
                </c:pt>
                <c:pt idx="21814">
                  <c:v>29.179365000000004</c:v>
                </c:pt>
                <c:pt idx="21815">
                  <c:v>29.180210833333334</c:v>
                </c:pt>
                <c:pt idx="21816">
                  <c:v>29.181056944444443</c:v>
                </c:pt>
                <c:pt idx="21817">
                  <c:v>29.181903055555559</c:v>
                </c:pt>
                <c:pt idx="21818">
                  <c:v>29.182748888888888</c:v>
                </c:pt>
                <c:pt idx="21819">
                  <c:v>29.183595277777776</c:v>
                </c:pt>
                <c:pt idx="21820">
                  <c:v>29.184441111111113</c:v>
                </c:pt>
                <c:pt idx="21821">
                  <c:v>29.185288611111112</c:v>
                </c:pt>
                <c:pt idx="21822">
                  <c:v>29.186134722222221</c:v>
                </c:pt>
                <c:pt idx="21823">
                  <c:v>29.186987500000001</c:v>
                </c:pt>
                <c:pt idx="21824">
                  <c:v>29.187833333333337</c:v>
                </c:pt>
                <c:pt idx="21825">
                  <c:v>29.188679444444446</c:v>
                </c:pt>
                <c:pt idx="21826">
                  <c:v>29.189525555555555</c:v>
                </c:pt>
                <c:pt idx="21827">
                  <c:v>29.190371388888892</c:v>
                </c:pt>
                <c:pt idx="21828">
                  <c:v>29.1912175</c:v>
                </c:pt>
                <c:pt idx="21829">
                  <c:v>29.19206638888889</c:v>
                </c:pt>
                <c:pt idx="21830">
                  <c:v>29.192912777777778</c:v>
                </c:pt>
                <c:pt idx="21831">
                  <c:v>29.193758611111114</c:v>
                </c:pt>
                <c:pt idx="21832">
                  <c:v>29.194604444444444</c:v>
                </c:pt>
                <c:pt idx="21833">
                  <c:v>29.195450833333332</c:v>
                </c:pt>
                <c:pt idx="21834">
                  <c:v>29.196296666666669</c:v>
                </c:pt>
                <c:pt idx="21835">
                  <c:v>29.197142777777778</c:v>
                </c:pt>
                <c:pt idx="21836">
                  <c:v>29.197995555555558</c:v>
                </c:pt>
                <c:pt idx="21837">
                  <c:v>29.198841666666667</c:v>
                </c:pt>
                <c:pt idx="21838">
                  <c:v>29.199687500000003</c:v>
                </c:pt>
                <c:pt idx="21839">
                  <c:v>29.200533611111112</c:v>
                </c:pt>
                <c:pt idx="21840">
                  <c:v>29.201379722222221</c:v>
                </c:pt>
                <c:pt idx="21841">
                  <c:v>29.20222722222222</c:v>
                </c:pt>
                <c:pt idx="21842">
                  <c:v>29.203073055555556</c:v>
                </c:pt>
                <c:pt idx="21843">
                  <c:v>29.203919166666665</c:v>
                </c:pt>
                <c:pt idx="21844">
                  <c:v>29.204765277777781</c:v>
                </c:pt>
                <c:pt idx="21845">
                  <c:v>29.205611111111111</c:v>
                </c:pt>
                <c:pt idx="21846">
                  <c:v>29.206457499999999</c:v>
                </c:pt>
                <c:pt idx="21847">
                  <c:v>29.207306388888888</c:v>
                </c:pt>
                <c:pt idx="21848">
                  <c:v>29.208152500000004</c:v>
                </c:pt>
                <c:pt idx="21849">
                  <c:v>29.209005277777777</c:v>
                </c:pt>
                <c:pt idx="21850">
                  <c:v>29.209851111111114</c:v>
                </c:pt>
                <c:pt idx="21851">
                  <c:v>29.210697222222223</c:v>
                </c:pt>
                <c:pt idx="21852">
                  <c:v>29.211543333333331</c:v>
                </c:pt>
                <c:pt idx="21853">
                  <c:v>29.212389166666668</c:v>
                </c:pt>
                <c:pt idx="21854">
                  <c:v>29.213235000000005</c:v>
                </c:pt>
                <c:pt idx="21855">
                  <c:v>29.214081388888893</c:v>
                </c:pt>
                <c:pt idx="21856">
                  <c:v>29.214927222222222</c:v>
                </c:pt>
                <c:pt idx="21857">
                  <c:v>29.215773333333331</c:v>
                </c:pt>
                <c:pt idx="21858">
                  <c:v>29.216619444444447</c:v>
                </c:pt>
                <c:pt idx="21859">
                  <c:v>29.217465277777777</c:v>
                </c:pt>
                <c:pt idx="21860">
                  <c:v>29.218311388888893</c:v>
                </c:pt>
                <c:pt idx="21861">
                  <c:v>29.219157222222222</c:v>
                </c:pt>
                <c:pt idx="21862">
                  <c:v>29.220011666666664</c:v>
                </c:pt>
                <c:pt idx="21863">
                  <c:v>29.22085777777778</c:v>
                </c:pt>
                <c:pt idx="21864">
                  <c:v>29.22170666666667</c:v>
                </c:pt>
                <c:pt idx="21865">
                  <c:v>29.222552777777778</c:v>
                </c:pt>
                <c:pt idx="21866">
                  <c:v>29.223398888888887</c:v>
                </c:pt>
                <c:pt idx="21867">
                  <c:v>29.224244722222224</c:v>
                </c:pt>
                <c:pt idx="21868">
                  <c:v>29.225090833333333</c:v>
                </c:pt>
                <c:pt idx="21869">
                  <c:v>29.225936944444449</c:v>
                </c:pt>
                <c:pt idx="21870">
                  <c:v>29.226783055555558</c:v>
                </c:pt>
                <c:pt idx="21871">
                  <c:v>29.227628888888887</c:v>
                </c:pt>
                <c:pt idx="21872">
                  <c:v>29.228475000000003</c:v>
                </c:pt>
                <c:pt idx="21873">
                  <c:v>29.229321111111112</c:v>
                </c:pt>
                <c:pt idx="21874">
                  <c:v>29.230166944444449</c:v>
                </c:pt>
                <c:pt idx="21875">
                  <c:v>29.231019722222221</c:v>
                </c:pt>
                <c:pt idx="21876">
                  <c:v>29.231865555555558</c:v>
                </c:pt>
                <c:pt idx="21877">
                  <c:v>29.232711944444446</c:v>
                </c:pt>
                <c:pt idx="21878">
                  <c:v>29.233557777777776</c:v>
                </c:pt>
                <c:pt idx="21879">
                  <c:v>29.234403888888892</c:v>
                </c:pt>
                <c:pt idx="21880">
                  <c:v>29.235250000000001</c:v>
                </c:pt>
                <c:pt idx="21881">
                  <c:v>29.236095833333337</c:v>
                </c:pt>
                <c:pt idx="21882">
                  <c:v>29.236988333333336</c:v>
                </c:pt>
                <c:pt idx="21883">
                  <c:v>29.237834166666666</c:v>
                </c:pt>
                <c:pt idx="21884">
                  <c:v>29.238680277777782</c:v>
                </c:pt>
                <c:pt idx="21885">
                  <c:v>29.239526388888891</c:v>
                </c:pt>
                <c:pt idx="21886">
                  <c:v>29.24037222222222</c:v>
                </c:pt>
                <c:pt idx="21887">
                  <c:v>29.241225</c:v>
                </c:pt>
                <c:pt idx="21888">
                  <c:v>29.242070833333337</c:v>
                </c:pt>
                <c:pt idx="21889">
                  <c:v>29.242916944444445</c:v>
                </c:pt>
                <c:pt idx="21890">
                  <c:v>29.243762777777782</c:v>
                </c:pt>
                <c:pt idx="21891">
                  <c:v>29.24460916666667</c:v>
                </c:pt>
                <c:pt idx="21892">
                  <c:v>29.245455</c:v>
                </c:pt>
                <c:pt idx="21893">
                  <c:v>29.246300833333336</c:v>
                </c:pt>
                <c:pt idx="21894">
                  <c:v>29.247146944444445</c:v>
                </c:pt>
                <c:pt idx="21895">
                  <c:v>29.247992777777782</c:v>
                </c:pt>
                <c:pt idx="21896">
                  <c:v>29.248838611111111</c:v>
                </c:pt>
                <c:pt idx="21897">
                  <c:v>29.249684999999999</c:v>
                </c:pt>
                <c:pt idx="21898">
                  <c:v>29.250530833333336</c:v>
                </c:pt>
                <c:pt idx="21899">
                  <c:v>29.251380000000005</c:v>
                </c:pt>
                <c:pt idx="21900">
                  <c:v>29.252232777777778</c:v>
                </c:pt>
                <c:pt idx="21901">
                  <c:v>29.253078611111114</c:v>
                </c:pt>
                <c:pt idx="21902">
                  <c:v>29.253924722222223</c:v>
                </c:pt>
                <c:pt idx="21903">
                  <c:v>29.254809999999999</c:v>
                </c:pt>
                <c:pt idx="21904">
                  <c:v>29.255656111111115</c:v>
                </c:pt>
                <c:pt idx="21905">
                  <c:v>29.256502222222224</c:v>
                </c:pt>
                <c:pt idx="21906">
                  <c:v>29.257348055555553</c:v>
                </c:pt>
                <c:pt idx="21907">
                  <c:v>29.258194166666669</c:v>
                </c:pt>
                <c:pt idx="21908">
                  <c:v>29.259039999999999</c:v>
                </c:pt>
                <c:pt idx="21909">
                  <c:v>29.259886388888887</c:v>
                </c:pt>
                <c:pt idx="21910">
                  <c:v>29.260732222222224</c:v>
                </c:pt>
                <c:pt idx="21911">
                  <c:v>29.26157805555556</c:v>
                </c:pt>
                <c:pt idx="21912">
                  <c:v>29.262424166666669</c:v>
                </c:pt>
                <c:pt idx="21913">
                  <c:v>29.263281111111112</c:v>
                </c:pt>
                <c:pt idx="21914">
                  <c:v>29.264127222222221</c:v>
                </c:pt>
                <c:pt idx="21915">
                  <c:v>29.26497638888889</c:v>
                </c:pt>
                <c:pt idx="21916">
                  <c:v>29.265822222222226</c:v>
                </c:pt>
                <c:pt idx="21917">
                  <c:v>29.266668333333335</c:v>
                </c:pt>
                <c:pt idx="21918">
                  <c:v>29.267514166666665</c:v>
                </c:pt>
                <c:pt idx="21919">
                  <c:v>29.268360277777781</c:v>
                </c:pt>
                <c:pt idx="21920">
                  <c:v>29.26920638888889</c:v>
                </c:pt>
                <c:pt idx="21921">
                  <c:v>29.270052222222226</c:v>
                </c:pt>
                <c:pt idx="21922">
                  <c:v>29.270898333333335</c:v>
                </c:pt>
                <c:pt idx="21923">
                  <c:v>29.271784722222222</c:v>
                </c:pt>
                <c:pt idx="21924">
                  <c:v>29.272630555555558</c:v>
                </c:pt>
                <c:pt idx="21925">
                  <c:v>29.273483333333331</c:v>
                </c:pt>
                <c:pt idx="21926">
                  <c:v>29.274329166666668</c:v>
                </c:pt>
                <c:pt idx="21927">
                  <c:v>29.275175277777777</c:v>
                </c:pt>
                <c:pt idx="21928">
                  <c:v>29.276021111111113</c:v>
                </c:pt>
                <c:pt idx="21929">
                  <c:v>29.276867222222222</c:v>
                </c:pt>
                <c:pt idx="21930">
                  <c:v>29.277713333333331</c:v>
                </c:pt>
                <c:pt idx="21931">
                  <c:v>29.278559166666668</c:v>
                </c:pt>
                <c:pt idx="21932">
                  <c:v>29.279405277777776</c:v>
                </c:pt>
                <c:pt idx="21933">
                  <c:v>29.280254166666666</c:v>
                </c:pt>
                <c:pt idx="21934">
                  <c:v>29.281100277777782</c:v>
                </c:pt>
                <c:pt idx="21935">
                  <c:v>29.281946111111111</c:v>
                </c:pt>
                <c:pt idx="21936">
                  <c:v>29.28279222222222</c:v>
                </c:pt>
                <c:pt idx="21937">
                  <c:v>29.283638333333336</c:v>
                </c:pt>
                <c:pt idx="21938">
                  <c:v>29.284491111111109</c:v>
                </c:pt>
                <c:pt idx="21939">
                  <c:v>29.285336944444445</c:v>
                </c:pt>
                <c:pt idx="21940">
                  <c:v>29.286182777777782</c:v>
                </c:pt>
                <c:pt idx="21941">
                  <c:v>29.287028888888891</c:v>
                </c:pt>
                <c:pt idx="21942">
                  <c:v>29.28787472222222</c:v>
                </c:pt>
                <c:pt idx="21943">
                  <c:v>29.288721111111116</c:v>
                </c:pt>
                <c:pt idx="21944">
                  <c:v>29.289607222222223</c:v>
                </c:pt>
                <c:pt idx="21945">
                  <c:v>29.290453333333332</c:v>
                </c:pt>
                <c:pt idx="21946">
                  <c:v>29.291299444444448</c:v>
                </c:pt>
                <c:pt idx="21947">
                  <c:v>29.292145277777777</c:v>
                </c:pt>
                <c:pt idx="21948">
                  <c:v>29.292991388888893</c:v>
                </c:pt>
                <c:pt idx="21949">
                  <c:v>29.293837222222223</c:v>
                </c:pt>
                <c:pt idx="21950">
                  <c:v>29.294686388888891</c:v>
                </c:pt>
                <c:pt idx="21951">
                  <c:v>29.295539166666671</c:v>
                </c:pt>
                <c:pt idx="21952">
                  <c:v>29.296385000000001</c:v>
                </c:pt>
                <c:pt idx="21953">
                  <c:v>29.297231388888889</c:v>
                </c:pt>
                <c:pt idx="21954">
                  <c:v>29.298077222222226</c:v>
                </c:pt>
                <c:pt idx="21955">
                  <c:v>29.298923055555555</c:v>
                </c:pt>
                <c:pt idx="21956">
                  <c:v>29.299769166666671</c:v>
                </c:pt>
                <c:pt idx="21957">
                  <c:v>29.300615000000001</c:v>
                </c:pt>
                <c:pt idx="21958">
                  <c:v>29.301461111111109</c:v>
                </c:pt>
                <c:pt idx="21959">
                  <c:v>29.302307222222225</c:v>
                </c:pt>
                <c:pt idx="21960">
                  <c:v>29.303153055555555</c:v>
                </c:pt>
                <c:pt idx="21961">
                  <c:v>29.303999166666671</c:v>
                </c:pt>
                <c:pt idx="21962">
                  <c:v>29.304845</c:v>
                </c:pt>
                <c:pt idx="21963">
                  <c:v>29.305691111111109</c:v>
                </c:pt>
                <c:pt idx="21964">
                  <c:v>29.306584999999998</c:v>
                </c:pt>
                <c:pt idx="21965">
                  <c:v>29.307430833333335</c:v>
                </c:pt>
                <c:pt idx="21966">
                  <c:v>29.308276944444444</c:v>
                </c:pt>
                <c:pt idx="21967">
                  <c:v>29.309125833333333</c:v>
                </c:pt>
                <c:pt idx="21968">
                  <c:v>29.309971944444449</c:v>
                </c:pt>
                <c:pt idx="21969">
                  <c:v>29.310818055555558</c:v>
                </c:pt>
                <c:pt idx="21970">
                  <c:v>29.311663888888887</c:v>
                </c:pt>
                <c:pt idx="21971">
                  <c:v>29.312510000000003</c:v>
                </c:pt>
                <c:pt idx="21972">
                  <c:v>29.313355833333333</c:v>
                </c:pt>
                <c:pt idx="21973">
                  <c:v>29.314201666666669</c:v>
                </c:pt>
                <c:pt idx="21974">
                  <c:v>29.315047777777778</c:v>
                </c:pt>
                <c:pt idx="21975">
                  <c:v>29.315893888888887</c:v>
                </c:pt>
                <c:pt idx="21976">
                  <c:v>29.316746388888888</c:v>
                </c:pt>
                <c:pt idx="21977">
                  <c:v>29.317592777777776</c:v>
                </c:pt>
                <c:pt idx="21978">
                  <c:v>29.318438611111112</c:v>
                </c:pt>
                <c:pt idx="21979">
                  <c:v>29.319284444444449</c:v>
                </c:pt>
                <c:pt idx="21980">
                  <c:v>29.320130555555558</c:v>
                </c:pt>
                <c:pt idx="21981">
                  <c:v>29.320976388888887</c:v>
                </c:pt>
                <c:pt idx="21982">
                  <c:v>29.321822500000003</c:v>
                </c:pt>
                <c:pt idx="21983">
                  <c:v>29.322668611111112</c:v>
                </c:pt>
                <c:pt idx="21984">
                  <c:v>29.323514444444449</c:v>
                </c:pt>
                <c:pt idx="21985">
                  <c:v>29.324401666666667</c:v>
                </c:pt>
                <c:pt idx="21986">
                  <c:v>29.325247500000003</c:v>
                </c:pt>
                <c:pt idx="21987">
                  <c:v>29.326093611111112</c:v>
                </c:pt>
                <c:pt idx="21988">
                  <c:v>29.326939444444449</c:v>
                </c:pt>
                <c:pt idx="21989">
                  <c:v>29.327792222222222</c:v>
                </c:pt>
                <c:pt idx="21990">
                  <c:v>29.328638055555558</c:v>
                </c:pt>
                <c:pt idx="21991">
                  <c:v>29.329483888888888</c:v>
                </c:pt>
                <c:pt idx="21992">
                  <c:v>29.330329722222224</c:v>
                </c:pt>
                <c:pt idx="21993">
                  <c:v>29.331175833333333</c:v>
                </c:pt>
                <c:pt idx="21994">
                  <c:v>29.33202166666667</c:v>
                </c:pt>
                <c:pt idx="21995">
                  <c:v>29.332867499999999</c:v>
                </c:pt>
                <c:pt idx="21996">
                  <c:v>29.333713611111115</c:v>
                </c:pt>
                <c:pt idx="21997">
                  <c:v>29.334559444444444</c:v>
                </c:pt>
                <c:pt idx="21998">
                  <c:v>29.335405555555553</c:v>
                </c:pt>
                <c:pt idx="21999">
                  <c:v>29.33625138888889</c:v>
                </c:pt>
                <c:pt idx="22000">
                  <c:v>29.337097222222226</c:v>
                </c:pt>
                <c:pt idx="22001">
                  <c:v>29.337943333333335</c:v>
                </c:pt>
                <c:pt idx="22002">
                  <c:v>29.338798888888888</c:v>
                </c:pt>
                <c:pt idx="22003">
                  <c:v>29.339644722222225</c:v>
                </c:pt>
                <c:pt idx="22004">
                  <c:v>29.340490833333334</c:v>
                </c:pt>
                <c:pt idx="22005">
                  <c:v>29.341337777777781</c:v>
                </c:pt>
                <c:pt idx="22006">
                  <c:v>29.342183611111111</c:v>
                </c:pt>
                <c:pt idx="22007">
                  <c:v>29.343029722222226</c:v>
                </c:pt>
                <c:pt idx="22008">
                  <c:v>29.343875555555556</c:v>
                </c:pt>
                <c:pt idx="22009">
                  <c:v>29.344721666666665</c:v>
                </c:pt>
                <c:pt idx="22010">
                  <c:v>29.345567500000001</c:v>
                </c:pt>
                <c:pt idx="22011">
                  <c:v>29.346413333333338</c:v>
                </c:pt>
                <c:pt idx="22012">
                  <c:v>29.347259166666667</c:v>
                </c:pt>
                <c:pt idx="22013">
                  <c:v>29.348105000000004</c:v>
                </c:pt>
                <c:pt idx="22014">
                  <c:v>29.348957777777777</c:v>
                </c:pt>
                <c:pt idx="22015">
                  <c:v>29.349803611111113</c:v>
                </c:pt>
                <c:pt idx="22016">
                  <c:v>29.350649722222222</c:v>
                </c:pt>
                <c:pt idx="22017">
                  <c:v>29.351495555555559</c:v>
                </c:pt>
                <c:pt idx="22018">
                  <c:v>29.352341111111109</c:v>
                </c:pt>
                <c:pt idx="22019">
                  <c:v>29.353187222222225</c:v>
                </c:pt>
                <c:pt idx="22020">
                  <c:v>29.354036388888893</c:v>
                </c:pt>
                <c:pt idx="22021">
                  <c:v>29.354882222222223</c:v>
                </c:pt>
                <c:pt idx="22022">
                  <c:v>29.355728055555559</c:v>
                </c:pt>
                <c:pt idx="22023">
                  <c:v>29.356574166666668</c:v>
                </c:pt>
                <c:pt idx="22024">
                  <c:v>29.357419999999998</c:v>
                </c:pt>
                <c:pt idx="22025">
                  <c:v>29.358265833333334</c:v>
                </c:pt>
                <c:pt idx="22026">
                  <c:v>29.359113055555554</c:v>
                </c:pt>
                <c:pt idx="22027">
                  <c:v>29.359970000000004</c:v>
                </c:pt>
                <c:pt idx="22028">
                  <c:v>29.360816111111113</c:v>
                </c:pt>
                <c:pt idx="22029">
                  <c:v>29.361661944444442</c:v>
                </c:pt>
                <c:pt idx="22030">
                  <c:v>29.362507777777779</c:v>
                </c:pt>
                <c:pt idx="22031">
                  <c:v>29.363353888888888</c:v>
                </c:pt>
                <c:pt idx="22032">
                  <c:v>29.364199722222224</c:v>
                </c:pt>
                <c:pt idx="22033">
                  <c:v>29.365045277777782</c:v>
                </c:pt>
                <c:pt idx="22034">
                  <c:v>29.36589138888889</c:v>
                </c:pt>
                <c:pt idx="22035">
                  <c:v>29.366737222222227</c:v>
                </c:pt>
                <c:pt idx="22036">
                  <c:v>29.367583333333336</c:v>
                </c:pt>
                <c:pt idx="22037">
                  <c:v>29.368432222222225</c:v>
                </c:pt>
                <c:pt idx="22038">
                  <c:v>29.369278333333334</c:v>
                </c:pt>
                <c:pt idx="22039">
                  <c:v>29.37012416666667</c:v>
                </c:pt>
                <c:pt idx="22040">
                  <c:v>29.370976666666671</c:v>
                </c:pt>
                <c:pt idx="22041">
                  <c:v>29.3718225</c:v>
                </c:pt>
                <c:pt idx="22042">
                  <c:v>29.372668611111109</c:v>
                </c:pt>
                <c:pt idx="22043">
                  <c:v>29.373514444444446</c:v>
                </c:pt>
                <c:pt idx="22044">
                  <c:v>29.374360277777782</c:v>
                </c:pt>
                <c:pt idx="22045">
                  <c:v>29.375206388888891</c:v>
                </c:pt>
                <c:pt idx="22046">
                  <c:v>29.376053333333331</c:v>
                </c:pt>
                <c:pt idx="22047">
                  <c:v>29.376899444444447</c:v>
                </c:pt>
                <c:pt idx="22048">
                  <c:v>29.377745277777777</c:v>
                </c:pt>
                <c:pt idx="22049">
                  <c:v>29.378591111111113</c:v>
                </c:pt>
                <c:pt idx="22050">
                  <c:v>29.379437222222222</c:v>
                </c:pt>
                <c:pt idx="22051">
                  <c:v>29.380283055555559</c:v>
                </c:pt>
                <c:pt idx="22052">
                  <c:v>29.381135555555559</c:v>
                </c:pt>
                <c:pt idx="22053">
                  <c:v>29.381981388888889</c:v>
                </c:pt>
                <c:pt idx="22054">
                  <c:v>29.382830555555557</c:v>
                </c:pt>
                <c:pt idx="22055">
                  <c:v>29.383676388888887</c:v>
                </c:pt>
                <c:pt idx="22056">
                  <c:v>29.384522500000003</c:v>
                </c:pt>
                <c:pt idx="22057">
                  <c:v>29.385368333333332</c:v>
                </c:pt>
                <c:pt idx="22058">
                  <c:v>29.386214444444448</c:v>
                </c:pt>
                <c:pt idx="22059">
                  <c:v>29.387060277777778</c:v>
                </c:pt>
                <c:pt idx="22060">
                  <c:v>29.387905833333335</c:v>
                </c:pt>
                <c:pt idx="22061">
                  <c:v>29.388751944444444</c:v>
                </c:pt>
                <c:pt idx="22062">
                  <c:v>29.38959777777778</c:v>
                </c:pt>
                <c:pt idx="22063">
                  <c:v>29.39044361111111</c:v>
                </c:pt>
                <c:pt idx="22064">
                  <c:v>29.391289722222226</c:v>
                </c:pt>
                <c:pt idx="22065">
                  <c:v>29.392142499999999</c:v>
                </c:pt>
                <c:pt idx="22066">
                  <c:v>29.392988055555556</c:v>
                </c:pt>
                <c:pt idx="22067">
                  <c:v>29.393835555555555</c:v>
                </c:pt>
                <c:pt idx="22068">
                  <c:v>29.394681388888891</c:v>
                </c:pt>
                <c:pt idx="22069">
                  <c:v>29.395527222222221</c:v>
                </c:pt>
                <c:pt idx="22070">
                  <c:v>29.396373333333337</c:v>
                </c:pt>
                <c:pt idx="22071">
                  <c:v>29.397219166666666</c:v>
                </c:pt>
                <c:pt idx="22072">
                  <c:v>29.398068055555555</c:v>
                </c:pt>
                <c:pt idx="22073">
                  <c:v>29.398913888888892</c:v>
                </c:pt>
                <c:pt idx="22074">
                  <c:v>29.399759722222221</c:v>
                </c:pt>
                <c:pt idx="22075">
                  <c:v>29.400605833333337</c:v>
                </c:pt>
                <c:pt idx="22076">
                  <c:v>29.401451666666667</c:v>
                </c:pt>
                <c:pt idx="22077">
                  <c:v>29.402297777777775</c:v>
                </c:pt>
                <c:pt idx="22078">
                  <c:v>29.403150555555555</c:v>
                </c:pt>
                <c:pt idx="22079">
                  <c:v>29.403996111111113</c:v>
                </c:pt>
                <c:pt idx="22080">
                  <c:v>29.404841944444449</c:v>
                </c:pt>
                <c:pt idx="22081">
                  <c:v>29.405688055555558</c:v>
                </c:pt>
                <c:pt idx="22082">
                  <c:v>29.406533888888887</c:v>
                </c:pt>
                <c:pt idx="22083">
                  <c:v>29.407379722222224</c:v>
                </c:pt>
                <c:pt idx="22084">
                  <c:v>29.408225833333333</c:v>
                </c:pt>
                <c:pt idx="22085">
                  <c:v>29.409071666666669</c:v>
                </c:pt>
                <c:pt idx="22086">
                  <c:v>29.409917499999999</c:v>
                </c:pt>
                <c:pt idx="22087">
                  <c:v>29.410764722222225</c:v>
                </c:pt>
                <c:pt idx="22088">
                  <c:v>29.411610555555555</c:v>
                </c:pt>
                <c:pt idx="22089">
                  <c:v>29.412459722222223</c:v>
                </c:pt>
                <c:pt idx="22090">
                  <c:v>29.413312222222224</c:v>
                </c:pt>
                <c:pt idx="22091">
                  <c:v>29.414158055555554</c:v>
                </c:pt>
                <c:pt idx="22092">
                  <c:v>29.41500416666667</c:v>
                </c:pt>
                <c:pt idx="22093">
                  <c:v>29.415849999999999</c:v>
                </c:pt>
                <c:pt idx="22094">
                  <c:v>29.416695833333335</c:v>
                </c:pt>
                <c:pt idx="22095">
                  <c:v>29.417541944444444</c:v>
                </c:pt>
                <c:pt idx="22096">
                  <c:v>29.418387777777781</c:v>
                </c:pt>
                <c:pt idx="22097">
                  <c:v>29.41923388888889</c:v>
                </c:pt>
                <c:pt idx="22098">
                  <c:v>29.420079444444447</c:v>
                </c:pt>
                <c:pt idx="22099">
                  <c:v>29.420925277777776</c:v>
                </c:pt>
                <c:pt idx="22100">
                  <c:v>29.421771388888892</c:v>
                </c:pt>
                <c:pt idx="22101">
                  <c:v>29.422617222222222</c:v>
                </c:pt>
                <c:pt idx="22102">
                  <c:v>29.423463055555558</c:v>
                </c:pt>
                <c:pt idx="22103">
                  <c:v>29.424315833333331</c:v>
                </c:pt>
                <c:pt idx="22104">
                  <c:v>29.425161944444447</c:v>
                </c:pt>
                <c:pt idx="22105">
                  <c:v>29.426007500000004</c:v>
                </c:pt>
                <c:pt idx="22106">
                  <c:v>29.426853333333334</c:v>
                </c:pt>
                <c:pt idx="22107">
                  <c:v>29.427702500000002</c:v>
                </c:pt>
                <c:pt idx="22108">
                  <c:v>29.42854777777778</c:v>
                </c:pt>
                <c:pt idx="22109">
                  <c:v>29.429393888888889</c:v>
                </c:pt>
                <c:pt idx="22110">
                  <c:v>29.430239722222225</c:v>
                </c:pt>
                <c:pt idx="22111">
                  <c:v>29.431085833333334</c:v>
                </c:pt>
                <c:pt idx="22112">
                  <c:v>29.431931388888891</c:v>
                </c:pt>
                <c:pt idx="22113">
                  <c:v>29.432777222222221</c:v>
                </c:pt>
                <c:pt idx="22114">
                  <c:v>29.433623333333337</c:v>
                </c:pt>
                <c:pt idx="22115">
                  <c:v>29.434469166666666</c:v>
                </c:pt>
                <c:pt idx="22116">
                  <c:v>29.435321944444446</c:v>
                </c:pt>
                <c:pt idx="22117">
                  <c:v>29.436167777777776</c:v>
                </c:pt>
                <c:pt idx="22118">
                  <c:v>29.437013888888892</c:v>
                </c:pt>
                <c:pt idx="22119">
                  <c:v>29.437859444444449</c:v>
                </c:pt>
                <c:pt idx="22120">
                  <c:v>29.438705277777778</c:v>
                </c:pt>
                <c:pt idx="22121">
                  <c:v>29.439551388888887</c:v>
                </c:pt>
                <c:pt idx="22122">
                  <c:v>29.440397222222224</c:v>
                </c:pt>
                <c:pt idx="22123">
                  <c:v>29.441243333333333</c:v>
                </c:pt>
                <c:pt idx="22124">
                  <c:v>29.442089166666669</c:v>
                </c:pt>
                <c:pt idx="22125">
                  <c:v>29.442938333333338</c:v>
                </c:pt>
                <c:pt idx="22126">
                  <c:v>29.443784166666667</c:v>
                </c:pt>
                <c:pt idx="22127">
                  <c:v>29.444630000000004</c:v>
                </c:pt>
                <c:pt idx="22128">
                  <c:v>29.445480000000003</c:v>
                </c:pt>
                <c:pt idx="22129">
                  <c:v>29.446332777777776</c:v>
                </c:pt>
                <c:pt idx="22130">
                  <c:v>29.447178611111113</c:v>
                </c:pt>
                <c:pt idx="22131">
                  <c:v>29.448024722222222</c:v>
                </c:pt>
                <c:pt idx="22132">
                  <c:v>29.448870555555558</c:v>
                </c:pt>
                <c:pt idx="22133">
                  <c:v>29.449716944444447</c:v>
                </c:pt>
                <c:pt idx="22134">
                  <c:v>29.450562777777776</c:v>
                </c:pt>
                <c:pt idx="22135">
                  <c:v>29.451408611111113</c:v>
                </c:pt>
                <c:pt idx="22136">
                  <c:v>29.452255000000001</c:v>
                </c:pt>
                <c:pt idx="22137">
                  <c:v>29.453100833333338</c:v>
                </c:pt>
                <c:pt idx="22138">
                  <c:v>29.453946666666667</c:v>
                </c:pt>
                <c:pt idx="22139">
                  <c:v>29.454792777777776</c:v>
                </c:pt>
                <c:pt idx="22140">
                  <c:v>29.455638888888892</c:v>
                </c:pt>
                <c:pt idx="22141">
                  <c:v>29.456485000000001</c:v>
                </c:pt>
                <c:pt idx="22142">
                  <c:v>29.457340833333333</c:v>
                </c:pt>
                <c:pt idx="22143">
                  <c:v>29.45818666666667</c:v>
                </c:pt>
                <c:pt idx="22144">
                  <c:v>29.459032777777779</c:v>
                </c:pt>
                <c:pt idx="22145">
                  <c:v>29.459878888888888</c:v>
                </c:pt>
                <c:pt idx="22146">
                  <c:v>29.460724722222224</c:v>
                </c:pt>
                <c:pt idx="22147">
                  <c:v>29.461570833333333</c:v>
                </c:pt>
                <c:pt idx="22148">
                  <c:v>29.462418333333332</c:v>
                </c:pt>
                <c:pt idx="22149">
                  <c:v>29.463264444444448</c:v>
                </c:pt>
                <c:pt idx="22150">
                  <c:v>29.464110277777777</c:v>
                </c:pt>
                <c:pt idx="22151">
                  <c:v>29.464956388888893</c:v>
                </c:pt>
                <c:pt idx="22152">
                  <c:v>29.465802500000002</c:v>
                </c:pt>
                <c:pt idx="22153">
                  <c:v>29.466648333333332</c:v>
                </c:pt>
                <c:pt idx="22154">
                  <c:v>29.46749472222222</c:v>
                </c:pt>
                <c:pt idx="22155">
                  <c:v>29.4683475</c:v>
                </c:pt>
                <c:pt idx="22156">
                  <c:v>29.469193333333337</c:v>
                </c:pt>
                <c:pt idx="22157">
                  <c:v>29.470039166666666</c:v>
                </c:pt>
                <c:pt idx="22158">
                  <c:v>29.470885555555554</c:v>
                </c:pt>
                <c:pt idx="22159">
                  <c:v>29.471734444444444</c:v>
                </c:pt>
                <c:pt idx="22160">
                  <c:v>29.47258055555556</c:v>
                </c:pt>
                <c:pt idx="22161">
                  <c:v>29.473426388888889</c:v>
                </c:pt>
                <c:pt idx="22162">
                  <c:v>29.474272499999998</c:v>
                </c:pt>
                <c:pt idx="22163">
                  <c:v>29.475118611111114</c:v>
                </c:pt>
                <c:pt idx="22164">
                  <c:v>29.475964444444443</c:v>
                </c:pt>
                <c:pt idx="22165">
                  <c:v>29.476810833333332</c:v>
                </c:pt>
                <c:pt idx="22166">
                  <c:v>29.477656666666668</c:v>
                </c:pt>
                <c:pt idx="22167">
                  <c:v>29.478502500000005</c:v>
                </c:pt>
                <c:pt idx="22168">
                  <c:v>29.479355277777778</c:v>
                </c:pt>
                <c:pt idx="22169">
                  <c:v>29.480203055555556</c:v>
                </c:pt>
                <c:pt idx="22170">
                  <c:v>29.481048888888893</c:v>
                </c:pt>
                <c:pt idx="22171">
                  <c:v>29.481895000000002</c:v>
                </c:pt>
                <c:pt idx="22172">
                  <c:v>29.48274111111111</c:v>
                </c:pt>
                <c:pt idx="22173">
                  <c:v>29.483586944444447</c:v>
                </c:pt>
                <c:pt idx="22174">
                  <c:v>29.484433055555556</c:v>
                </c:pt>
                <c:pt idx="22175">
                  <c:v>29.485279166666665</c:v>
                </c:pt>
                <c:pt idx="22176">
                  <c:v>29.486125277777781</c:v>
                </c:pt>
                <c:pt idx="22177">
                  <c:v>29.48697416666667</c:v>
                </c:pt>
                <c:pt idx="22178">
                  <c:v>29.487820277777779</c:v>
                </c:pt>
                <c:pt idx="22179">
                  <c:v>29.488666111111115</c:v>
                </c:pt>
                <c:pt idx="22180">
                  <c:v>29.489512222222224</c:v>
                </c:pt>
                <c:pt idx="22181">
                  <c:v>29.490369444444447</c:v>
                </c:pt>
                <c:pt idx="22182">
                  <c:v>29.491215277777776</c:v>
                </c:pt>
                <c:pt idx="22183">
                  <c:v>29.492061388888892</c:v>
                </c:pt>
                <c:pt idx="22184">
                  <c:v>29.492907500000001</c:v>
                </c:pt>
                <c:pt idx="22185">
                  <c:v>29.493753333333338</c:v>
                </c:pt>
                <c:pt idx="22186">
                  <c:v>29.494599444444447</c:v>
                </c:pt>
                <c:pt idx="22187">
                  <c:v>29.495445555555555</c:v>
                </c:pt>
                <c:pt idx="22188">
                  <c:v>29.496291388888892</c:v>
                </c:pt>
                <c:pt idx="22189">
                  <c:v>29.49713916666667</c:v>
                </c:pt>
                <c:pt idx="22190">
                  <c:v>29.497985</c:v>
                </c:pt>
                <c:pt idx="22191">
                  <c:v>29.498831111111109</c:v>
                </c:pt>
                <c:pt idx="22192">
                  <c:v>29.499677222222225</c:v>
                </c:pt>
                <c:pt idx="22193">
                  <c:v>29.500523055555554</c:v>
                </c:pt>
                <c:pt idx="22194">
                  <c:v>29.501379166666666</c:v>
                </c:pt>
                <c:pt idx="22195">
                  <c:v>29.502225000000003</c:v>
                </c:pt>
                <c:pt idx="22196">
                  <c:v>29.503070833333332</c:v>
                </c:pt>
                <c:pt idx="22197">
                  <c:v>29.503917222222221</c:v>
                </c:pt>
                <c:pt idx="22198">
                  <c:v>29.504763055555557</c:v>
                </c:pt>
                <c:pt idx="22199">
                  <c:v>29.505608888888887</c:v>
                </c:pt>
                <c:pt idx="22200">
                  <c:v>29.506455000000003</c:v>
                </c:pt>
                <c:pt idx="22201">
                  <c:v>29.507301111111111</c:v>
                </c:pt>
                <c:pt idx="22202">
                  <c:v>29.50814722222222</c:v>
                </c:pt>
                <c:pt idx="22203">
                  <c:v>29.508993055555557</c:v>
                </c:pt>
                <c:pt idx="22204">
                  <c:v>29.509839166666666</c:v>
                </c:pt>
                <c:pt idx="22205">
                  <c:v>29.510685277777782</c:v>
                </c:pt>
                <c:pt idx="22206">
                  <c:v>29.511531111111111</c:v>
                </c:pt>
                <c:pt idx="22207">
                  <c:v>29.512383888888891</c:v>
                </c:pt>
                <c:pt idx="22208">
                  <c:v>29.51323</c:v>
                </c:pt>
                <c:pt idx="22209">
                  <c:v>29.514076111111109</c:v>
                </c:pt>
                <c:pt idx="22210">
                  <c:v>29.514923611111115</c:v>
                </c:pt>
                <c:pt idx="22211">
                  <c:v>29.515772777777777</c:v>
                </c:pt>
                <c:pt idx="22212">
                  <c:v>29.516618611111113</c:v>
                </c:pt>
                <c:pt idx="22213">
                  <c:v>29.517464722222222</c:v>
                </c:pt>
                <c:pt idx="22214">
                  <c:v>29.518310555555558</c:v>
                </c:pt>
                <c:pt idx="22215">
                  <c:v>29.519156944444447</c:v>
                </c:pt>
                <c:pt idx="22216">
                  <c:v>29.520002777777776</c:v>
                </c:pt>
                <c:pt idx="22217">
                  <c:v>29.520848611111113</c:v>
                </c:pt>
                <c:pt idx="22218">
                  <c:v>29.521694722222222</c:v>
                </c:pt>
                <c:pt idx="22219">
                  <c:v>29.522540833333338</c:v>
                </c:pt>
                <c:pt idx="22220">
                  <c:v>29.523393611111111</c:v>
                </c:pt>
                <c:pt idx="22221">
                  <c:v>29.524239444444447</c:v>
                </c:pt>
                <c:pt idx="22222">
                  <c:v>29.525085555555556</c:v>
                </c:pt>
                <c:pt idx="22223">
                  <c:v>29.525931666666665</c:v>
                </c:pt>
                <c:pt idx="22224">
                  <c:v>29.526777777777781</c:v>
                </c:pt>
                <c:pt idx="22225">
                  <c:v>29.52762361111111</c:v>
                </c:pt>
                <c:pt idx="22226">
                  <c:v>29.528469444444447</c:v>
                </c:pt>
                <c:pt idx="22227">
                  <c:v>29.529315833333335</c:v>
                </c:pt>
                <c:pt idx="22228">
                  <c:v>29.530161666666665</c:v>
                </c:pt>
                <c:pt idx="22229">
                  <c:v>29.531010833333333</c:v>
                </c:pt>
                <c:pt idx="22230">
                  <c:v>29.531858333333332</c:v>
                </c:pt>
                <c:pt idx="22231">
                  <c:v>29.532704444444448</c:v>
                </c:pt>
                <c:pt idx="22232">
                  <c:v>29.533550277777778</c:v>
                </c:pt>
                <c:pt idx="22233">
                  <c:v>29.534403055555558</c:v>
                </c:pt>
                <c:pt idx="22234">
                  <c:v>29.535249166666667</c:v>
                </c:pt>
                <c:pt idx="22235">
                  <c:v>29.536095277777775</c:v>
                </c:pt>
                <c:pt idx="22236">
                  <c:v>29.536941111111112</c:v>
                </c:pt>
                <c:pt idx="22237">
                  <c:v>29.537786944444449</c:v>
                </c:pt>
                <c:pt idx="22238">
                  <c:v>29.538633333333337</c:v>
                </c:pt>
                <c:pt idx="22239">
                  <c:v>29.539479166666666</c:v>
                </c:pt>
                <c:pt idx="22240">
                  <c:v>29.540325277777782</c:v>
                </c:pt>
                <c:pt idx="22241">
                  <c:v>29.541171388888891</c:v>
                </c:pt>
                <c:pt idx="22242">
                  <c:v>29.542017222222221</c:v>
                </c:pt>
                <c:pt idx="22243">
                  <c:v>29.542863333333337</c:v>
                </c:pt>
                <c:pt idx="22244">
                  <c:v>29.543709444444445</c:v>
                </c:pt>
                <c:pt idx="22245">
                  <c:v>29.544555555555554</c:v>
                </c:pt>
                <c:pt idx="22246">
                  <c:v>29.545411388888887</c:v>
                </c:pt>
                <c:pt idx="22247">
                  <c:v>29.546257222222224</c:v>
                </c:pt>
                <c:pt idx="22248">
                  <c:v>29.547103333333332</c:v>
                </c:pt>
                <c:pt idx="22249">
                  <c:v>29.547949444444448</c:v>
                </c:pt>
                <c:pt idx="22250">
                  <c:v>29.548795277777778</c:v>
                </c:pt>
                <c:pt idx="22251">
                  <c:v>29.549646388888888</c:v>
                </c:pt>
                <c:pt idx="22252">
                  <c:v>29.550492222222225</c:v>
                </c:pt>
                <c:pt idx="22253">
                  <c:v>29.551338333333334</c:v>
                </c:pt>
                <c:pt idx="22254">
                  <c:v>29.552184444444443</c:v>
                </c:pt>
                <c:pt idx="22255">
                  <c:v>29.553030555555559</c:v>
                </c:pt>
                <c:pt idx="22256">
                  <c:v>29.553876388888888</c:v>
                </c:pt>
                <c:pt idx="22257">
                  <c:v>29.554722500000004</c:v>
                </c:pt>
                <c:pt idx="22258">
                  <c:v>29.555568611111113</c:v>
                </c:pt>
                <c:pt idx="22259">
                  <c:v>29.556421388888893</c:v>
                </c:pt>
                <c:pt idx="22260">
                  <c:v>29.557267222222222</c:v>
                </c:pt>
                <c:pt idx="22261">
                  <c:v>29.558113055555559</c:v>
                </c:pt>
                <c:pt idx="22262">
                  <c:v>29.558959444444447</c:v>
                </c:pt>
                <c:pt idx="22263">
                  <c:v>29.559805277777777</c:v>
                </c:pt>
                <c:pt idx="22264">
                  <c:v>29.560654444444445</c:v>
                </c:pt>
                <c:pt idx="22265">
                  <c:v>29.561500277777782</c:v>
                </c:pt>
                <c:pt idx="22266">
                  <c:v>29.56234666666667</c:v>
                </c:pt>
                <c:pt idx="22267">
                  <c:v>29.5631925</c:v>
                </c:pt>
                <c:pt idx="22268">
                  <c:v>29.564038333333336</c:v>
                </c:pt>
                <c:pt idx="22269">
                  <c:v>29.564884722222224</c:v>
                </c:pt>
                <c:pt idx="22270">
                  <c:v>29.565730555555554</c:v>
                </c:pt>
                <c:pt idx="22271">
                  <c:v>29.566580555555554</c:v>
                </c:pt>
                <c:pt idx="22272">
                  <c:v>29.567433333333334</c:v>
                </c:pt>
                <c:pt idx="22273">
                  <c:v>29.56827916666667</c:v>
                </c:pt>
                <c:pt idx="22274">
                  <c:v>29.569125555555559</c:v>
                </c:pt>
                <c:pt idx="22275">
                  <c:v>29.569971388888888</c:v>
                </c:pt>
                <c:pt idx="22276">
                  <c:v>29.570817222222225</c:v>
                </c:pt>
                <c:pt idx="22277">
                  <c:v>29.571663333333333</c:v>
                </c:pt>
                <c:pt idx="22278">
                  <c:v>29.572509444444442</c:v>
                </c:pt>
                <c:pt idx="22279">
                  <c:v>29.573355555555558</c:v>
                </c:pt>
                <c:pt idx="22280">
                  <c:v>29.574201388888888</c:v>
                </c:pt>
                <c:pt idx="22281">
                  <c:v>29.575047500000004</c:v>
                </c:pt>
                <c:pt idx="22282">
                  <c:v>29.575896666666665</c:v>
                </c:pt>
                <c:pt idx="22283">
                  <c:v>29.576742500000002</c:v>
                </c:pt>
                <c:pt idx="22284">
                  <c:v>29.577588611111111</c:v>
                </c:pt>
                <c:pt idx="22285">
                  <c:v>29.578441388888891</c:v>
                </c:pt>
                <c:pt idx="22286">
                  <c:v>29.5792875</c:v>
                </c:pt>
                <c:pt idx="22287">
                  <c:v>29.580133333333336</c:v>
                </c:pt>
                <c:pt idx="22288">
                  <c:v>29.580979444444445</c:v>
                </c:pt>
                <c:pt idx="22289">
                  <c:v>29.581825555555554</c:v>
                </c:pt>
                <c:pt idx="22290">
                  <c:v>29.58267166666667</c:v>
                </c:pt>
                <c:pt idx="22291">
                  <c:v>29.583517499999999</c:v>
                </c:pt>
                <c:pt idx="22292">
                  <c:v>29.584365277777778</c:v>
                </c:pt>
                <c:pt idx="22293">
                  <c:v>29.585211111111114</c:v>
                </c:pt>
                <c:pt idx="22294">
                  <c:v>29.586056944444444</c:v>
                </c:pt>
                <c:pt idx="22295">
                  <c:v>29.586903333333332</c:v>
                </c:pt>
                <c:pt idx="22296">
                  <c:v>29.587749166666669</c:v>
                </c:pt>
                <c:pt idx="22297">
                  <c:v>29.588594999999998</c:v>
                </c:pt>
                <c:pt idx="22298">
                  <c:v>29.589447777777778</c:v>
                </c:pt>
                <c:pt idx="22299">
                  <c:v>29.590296944444447</c:v>
                </c:pt>
                <c:pt idx="22300">
                  <c:v>29.591143055555555</c:v>
                </c:pt>
                <c:pt idx="22301">
                  <c:v>29.591989166666664</c:v>
                </c:pt>
                <c:pt idx="22302">
                  <c:v>29.592835000000001</c:v>
                </c:pt>
                <c:pt idx="22303">
                  <c:v>29.59368111111111</c:v>
                </c:pt>
                <c:pt idx="22304">
                  <c:v>29.594527222222226</c:v>
                </c:pt>
                <c:pt idx="22305">
                  <c:v>29.595373055555555</c:v>
                </c:pt>
                <c:pt idx="22306">
                  <c:v>29.596219166666671</c:v>
                </c:pt>
                <c:pt idx="22307">
                  <c:v>29.59706527777778</c:v>
                </c:pt>
                <c:pt idx="22308">
                  <c:v>29.59791111111111</c:v>
                </c:pt>
                <c:pt idx="22309">
                  <c:v>29.598757222222225</c:v>
                </c:pt>
                <c:pt idx="22310">
                  <c:v>29.599603333333334</c:v>
                </c:pt>
                <c:pt idx="22311">
                  <c:v>29.600455833333335</c:v>
                </c:pt>
                <c:pt idx="22312">
                  <c:v>29.601303611111113</c:v>
                </c:pt>
                <c:pt idx="22313">
                  <c:v>29.602149444444443</c:v>
                </c:pt>
                <c:pt idx="22314">
                  <c:v>29.602995555555559</c:v>
                </c:pt>
                <c:pt idx="22315">
                  <c:v>29.603841666666668</c:v>
                </c:pt>
                <c:pt idx="22316">
                  <c:v>29.604690555555557</c:v>
                </c:pt>
                <c:pt idx="22317">
                  <c:v>29.605536666666666</c:v>
                </c:pt>
                <c:pt idx="22318">
                  <c:v>29.606382777777782</c:v>
                </c:pt>
                <c:pt idx="22319">
                  <c:v>29.607228888888891</c:v>
                </c:pt>
                <c:pt idx="22320">
                  <c:v>29.60807472222222</c:v>
                </c:pt>
                <c:pt idx="22321">
                  <c:v>29.608920833333336</c:v>
                </c:pt>
                <c:pt idx="22322">
                  <c:v>29.609766944444445</c:v>
                </c:pt>
                <c:pt idx="22323">
                  <c:v>29.610612777777781</c:v>
                </c:pt>
                <c:pt idx="22324">
                  <c:v>29.611465555555554</c:v>
                </c:pt>
                <c:pt idx="22325">
                  <c:v>29.612311944444443</c:v>
                </c:pt>
                <c:pt idx="22326">
                  <c:v>29.613157777777779</c:v>
                </c:pt>
                <c:pt idx="22327">
                  <c:v>29.614003611111116</c:v>
                </c:pt>
                <c:pt idx="22328">
                  <c:v>29.614850000000004</c:v>
                </c:pt>
                <c:pt idx="22329">
                  <c:v>29.615695833333334</c:v>
                </c:pt>
                <c:pt idx="22330">
                  <c:v>29.61654166666667</c:v>
                </c:pt>
                <c:pt idx="22331">
                  <c:v>29.617387777777779</c:v>
                </c:pt>
                <c:pt idx="22332">
                  <c:v>29.618233888888888</c:v>
                </c:pt>
                <c:pt idx="22333">
                  <c:v>29.619081388888887</c:v>
                </c:pt>
                <c:pt idx="22334">
                  <c:v>29.619930277777776</c:v>
                </c:pt>
                <c:pt idx="22335">
                  <c:v>29.620776666666664</c:v>
                </c:pt>
                <c:pt idx="22336">
                  <c:v>29.621622500000001</c:v>
                </c:pt>
                <c:pt idx="22337">
                  <c:v>29.622479444444444</c:v>
                </c:pt>
                <c:pt idx="22338">
                  <c:v>29.623325833333332</c:v>
                </c:pt>
                <c:pt idx="22339">
                  <c:v>29.624171666666669</c:v>
                </c:pt>
                <c:pt idx="22340">
                  <c:v>29.625017777777778</c:v>
                </c:pt>
                <c:pt idx="22341">
                  <c:v>29.625863611111114</c:v>
                </c:pt>
                <c:pt idx="22342">
                  <c:v>29.626709722222223</c:v>
                </c:pt>
                <c:pt idx="22343">
                  <c:v>29.627555833333332</c:v>
                </c:pt>
                <c:pt idx="22344">
                  <c:v>29.628401666666669</c:v>
                </c:pt>
                <c:pt idx="22345">
                  <c:v>29.629247777777778</c:v>
                </c:pt>
                <c:pt idx="22346">
                  <c:v>29.630093888888887</c:v>
                </c:pt>
                <c:pt idx="22347">
                  <c:v>29.630939722222223</c:v>
                </c:pt>
                <c:pt idx="22348">
                  <c:v>29.631786111111111</c:v>
                </c:pt>
                <c:pt idx="22349">
                  <c:v>29.632631944444448</c:v>
                </c:pt>
                <c:pt idx="22350">
                  <c:v>29.633484722222221</c:v>
                </c:pt>
                <c:pt idx="22351">
                  <c:v>29.634333888888889</c:v>
                </c:pt>
                <c:pt idx="22352">
                  <c:v>29.635179722222226</c:v>
                </c:pt>
                <c:pt idx="22353">
                  <c:v>29.636027500000004</c:v>
                </c:pt>
                <c:pt idx="22354">
                  <c:v>29.636873333333334</c:v>
                </c:pt>
                <c:pt idx="22355">
                  <c:v>29.63771916666667</c:v>
                </c:pt>
                <c:pt idx="22356">
                  <c:v>29.638565555555559</c:v>
                </c:pt>
                <c:pt idx="22357">
                  <c:v>29.639411388888888</c:v>
                </c:pt>
                <c:pt idx="22358">
                  <c:v>29.640257222222225</c:v>
                </c:pt>
                <c:pt idx="22359">
                  <c:v>29.641103611111113</c:v>
                </c:pt>
                <c:pt idx="22360">
                  <c:v>29.641949444444442</c:v>
                </c:pt>
                <c:pt idx="22361">
                  <c:v>29.642795555555558</c:v>
                </c:pt>
                <c:pt idx="22362">
                  <c:v>29.643641666666667</c:v>
                </c:pt>
                <c:pt idx="22363">
                  <c:v>29.644494444444447</c:v>
                </c:pt>
                <c:pt idx="22364">
                  <c:v>29.645340277777777</c:v>
                </c:pt>
                <c:pt idx="22365">
                  <c:v>29.646186388888893</c:v>
                </c:pt>
                <c:pt idx="22366">
                  <c:v>29.647032500000002</c:v>
                </c:pt>
                <c:pt idx="22367">
                  <c:v>29.647878333333331</c:v>
                </c:pt>
                <c:pt idx="22368">
                  <c:v>29.648724444444447</c:v>
                </c:pt>
                <c:pt idx="22369">
                  <c:v>29.649573333333336</c:v>
                </c:pt>
                <c:pt idx="22370">
                  <c:v>29.650419722222225</c:v>
                </c:pt>
                <c:pt idx="22371">
                  <c:v>29.651265555555554</c:v>
                </c:pt>
                <c:pt idx="22372">
                  <c:v>29.65211166666667</c:v>
                </c:pt>
                <c:pt idx="22373">
                  <c:v>29.652957777777779</c:v>
                </c:pt>
                <c:pt idx="22374">
                  <c:v>29.653805277777778</c:v>
                </c:pt>
                <c:pt idx="22375">
                  <c:v>29.654651111111114</c:v>
                </c:pt>
                <c:pt idx="22376">
                  <c:v>29.655503888888887</c:v>
                </c:pt>
                <c:pt idx="22377">
                  <c:v>29.656350000000003</c:v>
                </c:pt>
                <c:pt idx="22378">
                  <c:v>29.657196111111112</c:v>
                </c:pt>
                <c:pt idx="22379">
                  <c:v>29.658041944444449</c:v>
                </c:pt>
                <c:pt idx="22380">
                  <c:v>29.658888055555558</c:v>
                </c:pt>
                <c:pt idx="22381">
                  <c:v>29.659734166666667</c:v>
                </c:pt>
                <c:pt idx="22382">
                  <c:v>29.660580000000003</c:v>
                </c:pt>
                <c:pt idx="22383">
                  <c:v>29.661426111111112</c:v>
                </c:pt>
                <c:pt idx="22384">
                  <c:v>29.662272222222221</c:v>
                </c:pt>
                <c:pt idx="22385">
                  <c:v>29.663118055555557</c:v>
                </c:pt>
                <c:pt idx="22386">
                  <c:v>29.663967222222226</c:v>
                </c:pt>
                <c:pt idx="22387">
                  <c:v>29.664813055555555</c:v>
                </c:pt>
                <c:pt idx="22388">
                  <c:v>29.665659444444444</c:v>
                </c:pt>
                <c:pt idx="22389">
                  <c:v>29.666512222222224</c:v>
                </c:pt>
                <c:pt idx="22390">
                  <c:v>29.66735805555556</c:v>
                </c:pt>
                <c:pt idx="22391">
                  <c:v>29.66820388888889</c:v>
                </c:pt>
                <c:pt idx="22392">
                  <c:v>29.669050277777778</c:v>
                </c:pt>
                <c:pt idx="22393">
                  <c:v>29.669896111111115</c:v>
                </c:pt>
                <c:pt idx="22394">
                  <c:v>29.670743888888893</c:v>
                </c:pt>
                <c:pt idx="22395">
                  <c:v>29.671589722222222</c:v>
                </c:pt>
                <c:pt idx="22396">
                  <c:v>29.672435555555559</c:v>
                </c:pt>
                <c:pt idx="22397">
                  <c:v>29.673281666666668</c:v>
                </c:pt>
                <c:pt idx="22398">
                  <c:v>29.674127777777777</c:v>
                </c:pt>
                <c:pt idx="22399">
                  <c:v>29.674973888888893</c:v>
                </c:pt>
                <c:pt idx="22400">
                  <c:v>29.675819722222222</c:v>
                </c:pt>
                <c:pt idx="22401">
                  <c:v>29.676665833333331</c:v>
                </c:pt>
                <c:pt idx="22402">
                  <c:v>29.677518611111111</c:v>
                </c:pt>
                <c:pt idx="22403">
                  <c:v>29.67836777777778</c:v>
                </c:pt>
                <c:pt idx="22404">
                  <c:v>29.679213611111109</c:v>
                </c:pt>
                <c:pt idx="22405">
                  <c:v>29.680059722222225</c:v>
                </c:pt>
                <c:pt idx="22406">
                  <c:v>29.680905833333334</c:v>
                </c:pt>
                <c:pt idx="22407">
                  <c:v>29.681751944444443</c:v>
                </c:pt>
                <c:pt idx="22408">
                  <c:v>29.682597777777779</c:v>
                </c:pt>
                <c:pt idx="22409">
                  <c:v>29.683443888888888</c:v>
                </c:pt>
                <c:pt idx="22410">
                  <c:v>29.684290000000004</c:v>
                </c:pt>
                <c:pt idx="22411">
                  <c:v>29.685135833333334</c:v>
                </c:pt>
                <c:pt idx="22412">
                  <c:v>29.685981944444443</c:v>
                </c:pt>
                <c:pt idx="22413">
                  <c:v>29.686828055555559</c:v>
                </c:pt>
                <c:pt idx="22414">
                  <c:v>29.687673888888888</c:v>
                </c:pt>
                <c:pt idx="22415">
                  <c:v>29.688528333333338</c:v>
                </c:pt>
                <c:pt idx="22416">
                  <c:v>29.689374444444447</c:v>
                </c:pt>
                <c:pt idx="22417">
                  <c:v>29.690220277777776</c:v>
                </c:pt>
                <c:pt idx="22418">
                  <c:v>29.691066111111112</c:v>
                </c:pt>
                <c:pt idx="22419">
                  <c:v>29.691912500000001</c:v>
                </c:pt>
                <c:pt idx="22420">
                  <c:v>29.692758333333337</c:v>
                </c:pt>
                <c:pt idx="22421">
                  <c:v>29.693607499999999</c:v>
                </c:pt>
                <c:pt idx="22422">
                  <c:v>29.694453333333335</c:v>
                </c:pt>
                <c:pt idx="22423">
                  <c:v>29.695299722222224</c:v>
                </c:pt>
                <c:pt idx="22424">
                  <c:v>29.69614555555556</c:v>
                </c:pt>
                <c:pt idx="22425">
                  <c:v>29.69699138888889</c:v>
                </c:pt>
                <c:pt idx="22426">
                  <c:v>29.697837777777778</c:v>
                </c:pt>
                <c:pt idx="22427">
                  <c:v>29.698683611111115</c:v>
                </c:pt>
                <c:pt idx="22428">
                  <c:v>29.699536388888887</c:v>
                </c:pt>
                <c:pt idx="22429">
                  <c:v>29.700382222222224</c:v>
                </c:pt>
                <c:pt idx="22430">
                  <c:v>29.701228333333333</c:v>
                </c:pt>
                <c:pt idx="22431">
                  <c:v>29.702074444444449</c:v>
                </c:pt>
                <c:pt idx="22432">
                  <c:v>29.702920555555558</c:v>
                </c:pt>
                <c:pt idx="22433">
                  <c:v>29.703766388888887</c:v>
                </c:pt>
                <c:pt idx="22434">
                  <c:v>29.704612500000003</c:v>
                </c:pt>
                <c:pt idx="22435">
                  <c:v>29.705460000000002</c:v>
                </c:pt>
                <c:pt idx="22436">
                  <c:v>29.706305833333332</c:v>
                </c:pt>
                <c:pt idx="22437">
                  <c:v>29.70715222222222</c:v>
                </c:pt>
                <c:pt idx="22438">
                  <c:v>29.708001111111109</c:v>
                </c:pt>
                <c:pt idx="22439">
                  <c:v>29.708847222222225</c:v>
                </c:pt>
                <c:pt idx="22440">
                  <c:v>29.709693333333334</c:v>
                </c:pt>
                <c:pt idx="22441">
                  <c:v>29.710546111111114</c:v>
                </c:pt>
                <c:pt idx="22442">
                  <c:v>29.711391944444443</c:v>
                </c:pt>
                <c:pt idx="22443">
                  <c:v>29.712238055555559</c:v>
                </c:pt>
                <c:pt idx="22444">
                  <c:v>29.713084166666668</c:v>
                </c:pt>
                <c:pt idx="22445">
                  <c:v>29.713930277777777</c:v>
                </c:pt>
                <c:pt idx="22446">
                  <c:v>29.714776111111114</c:v>
                </c:pt>
                <c:pt idx="22447">
                  <c:v>29.715622222222223</c:v>
                </c:pt>
                <c:pt idx="22448">
                  <c:v>29.716468333333331</c:v>
                </c:pt>
                <c:pt idx="22449">
                  <c:v>29.717314166666668</c:v>
                </c:pt>
                <c:pt idx="22450">
                  <c:v>29.718160277777777</c:v>
                </c:pt>
                <c:pt idx="22451">
                  <c:v>29.719006388888893</c:v>
                </c:pt>
                <c:pt idx="22452">
                  <c:v>29.719852222222222</c:v>
                </c:pt>
                <c:pt idx="22453">
                  <c:v>29.720698611111111</c:v>
                </c:pt>
                <c:pt idx="22454">
                  <c:v>29.721551111111111</c:v>
                </c:pt>
                <c:pt idx="22455">
                  <c:v>29.72239722222222</c:v>
                </c:pt>
                <c:pt idx="22456">
                  <c:v>29.723247777777779</c:v>
                </c:pt>
                <c:pt idx="22457">
                  <c:v>29.724093611111115</c:v>
                </c:pt>
                <c:pt idx="22458">
                  <c:v>29.724939722222224</c:v>
                </c:pt>
                <c:pt idx="22459">
                  <c:v>29.725785833333333</c:v>
                </c:pt>
                <c:pt idx="22460">
                  <c:v>29.72663166666667</c:v>
                </c:pt>
                <c:pt idx="22461">
                  <c:v>29.727478055555558</c:v>
                </c:pt>
                <c:pt idx="22462">
                  <c:v>29.728323888888887</c:v>
                </c:pt>
                <c:pt idx="22463">
                  <c:v>29.729169722222224</c:v>
                </c:pt>
                <c:pt idx="22464">
                  <c:v>29.730016111111112</c:v>
                </c:pt>
                <c:pt idx="22465">
                  <c:v>29.730861944444449</c:v>
                </c:pt>
                <c:pt idx="22466">
                  <c:v>29.731708055555558</c:v>
                </c:pt>
                <c:pt idx="22467">
                  <c:v>29.732560833333338</c:v>
                </c:pt>
                <c:pt idx="22468">
                  <c:v>29.733406666666667</c:v>
                </c:pt>
                <c:pt idx="22469">
                  <c:v>29.734252777777776</c:v>
                </c:pt>
                <c:pt idx="22470">
                  <c:v>29.735098888888892</c:v>
                </c:pt>
                <c:pt idx="22471">
                  <c:v>29.735944722222222</c:v>
                </c:pt>
                <c:pt idx="22472">
                  <c:v>29.736790833333338</c:v>
                </c:pt>
                <c:pt idx="22473">
                  <c:v>29.737639999999999</c:v>
                </c:pt>
                <c:pt idx="22474">
                  <c:v>29.738485833333336</c:v>
                </c:pt>
                <c:pt idx="22475">
                  <c:v>29.739331944444444</c:v>
                </c:pt>
                <c:pt idx="22476">
                  <c:v>29.740179444444443</c:v>
                </c:pt>
                <c:pt idx="22477">
                  <c:v>29.741025555555559</c:v>
                </c:pt>
                <c:pt idx="22478">
                  <c:v>29.741871388888889</c:v>
                </c:pt>
                <c:pt idx="22479">
                  <c:v>29.742717499999998</c:v>
                </c:pt>
                <c:pt idx="22480">
                  <c:v>29.743570277777778</c:v>
                </c:pt>
                <c:pt idx="22481">
                  <c:v>29.744416388888887</c:v>
                </c:pt>
                <c:pt idx="22482">
                  <c:v>29.745262222222223</c:v>
                </c:pt>
                <c:pt idx="22483">
                  <c:v>29.746108611111111</c:v>
                </c:pt>
                <c:pt idx="22484">
                  <c:v>29.746954444444448</c:v>
                </c:pt>
                <c:pt idx="22485">
                  <c:v>29.747800277777777</c:v>
                </c:pt>
                <c:pt idx="22486">
                  <c:v>29.748646666666666</c:v>
                </c:pt>
                <c:pt idx="22487">
                  <c:v>29.749492500000002</c:v>
                </c:pt>
                <c:pt idx="22488">
                  <c:v>29.750338611111111</c:v>
                </c:pt>
                <c:pt idx="22489">
                  <c:v>29.75118472222222</c:v>
                </c:pt>
                <c:pt idx="22490">
                  <c:v>29.752030555555557</c:v>
                </c:pt>
                <c:pt idx="22491">
                  <c:v>29.752879722222225</c:v>
                </c:pt>
                <c:pt idx="22492">
                  <c:v>29.753725555555555</c:v>
                </c:pt>
                <c:pt idx="22493">
                  <c:v>29.754578333333335</c:v>
                </c:pt>
                <c:pt idx="22494">
                  <c:v>29.755424722222223</c:v>
                </c:pt>
                <c:pt idx="22495">
                  <c:v>29.75627055555556</c:v>
                </c:pt>
                <c:pt idx="22496">
                  <c:v>29.757116388888889</c:v>
                </c:pt>
                <c:pt idx="22497">
                  <c:v>29.757964166666667</c:v>
                </c:pt>
                <c:pt idx="22498">
                  <c:v>29.758810000000004</c:v>
                </c:pt>
                <c:pt idx="22499">
                  <c:v>29.759656111111113</c:v>
                </c:pt>
                <c:pt idx="22500">
                  <c:v>29.760502222222222</c:v>
                </c:pt>
                <c:pt idx="22501">
                  <c:v>29.761348055555558</c:v>
                </c:pt>
                <c:pt idx="22502">
                  <c:v>29.762194166666667</c:v>
                </c:pt>
                <c:pt idx="22503">
                  <c:v>29.763040277777776</c:v>
                </c:pt>
                <c:pt idx="22504">
                  <c:v>29.763886388888892</c:v>
                </c:pt>
                <c:pt idx="22505">
                  <c:v>29.764732222222221</c:v>
                </c:pt>
                <c:pt idx="22506">
                  <c:v>29.765589444444444</c:v>
                </c:pt>
                <c:pt idx="22507">
                  <c:v>29.76643555555556</c:v>
                </c:pt>
                <c:pt idx="22508">
                  <c:v>29.767284444444442</c:v>
                </c:pt>
                <c:pt idx="22509">
                  <c:v>29.768130555555558</c:v>
                </c:pt>
                <c:pt idx="22510">
                  <c:v>29.768976666666667</c:v>
                </c:pt>
                <c:pt idx="22511">
                  <c:v>29.769822500000004</c:v>
                </c:pt>
                <c:pt idx="22512">
                  <c:v>29.770668611111113</c:v>
                </c:pt>
                <c:pt idx="22513">
                  <c:v>29.771514722222221</c:v>
                </c:pt>
                <c:pt idx="22514">
                  <c:v>29.772360833333337</c:v>
                </c:pt>
                <c:pt idx="22515">
                  <c:v>29.773206666666667</c:v>
                </c:pt>
                <c:pt idx="22516">
                  <c:v>29.774052500000003</c:v>
                </c:pt>
                <c:pt idx="22517">
                  <c:v>29.774900277777782</c:v>
                </c:pt>
                <c:pt idx="22518">
                  <c:v>29.775746111111111</c:v>
                </c:pt>
                <c:pt idx="22519">
                  <c:v>29.776598888888891</c:v>
                </c:pt>
                <c:pt idx="22520">
                  <c:v>29.77744527777778</c:v>
                </c:pt>
                <c:pt idx="22521">
                  <c:v>29.778291111111109</c:v>
                </c:pt>
                <c:pt idx="22522">
                  <c:v>29.779136944444446</c:v>
                </c:pt>
                <c:pt idx="22523">
                  <c:v>29.779983333333334</c:v>
                </c:pt>
                <c:pt idx="22524">
                  <c:v>29.78082916666667</c:v>
                </c:pt>
                <c:pt idx="22525">
                  <c:v>29.781678333333332</c:v>
                </c:pt>
                <c:pt idx="22526">
                  <c:v>29.782524166666668</c:v>
                </c:pt>
                <c:pt idx="22527">
                  <c:v>29.783370555555557</c:v>
                </c:pt>
                <c:pt idx="22528">
                  <c:v>29.784216388888893</c:v>
                </c:pt>
                <c:pt idx="22529">
                  <c:v>29.785062222222223</c:v>
                </c:pt>
                <c:pt idx="22530">
                  <c:v>29.785908611111111</c:v>
                </c:pt>
                <c:pt idx="22531">
                  <c:v>29.786754444444448</c:v>
                </c:pt>
                <c:pt idx="22532">
                  <c:v>29.787607222222221</c:v>
                </c:pt>
                <c:pt idx="22533">
                  <c:v>29.788453055555557</c:v>
                </c:pt>
                <c:pt idx="22534">
                  <c:v>29.789299166666666</c:v>
                </c:pt>
                <c:pt idx="22535">
                  <c:v>29.790145277777782</c:v>
                </c:pt>
                <c:pt idx="22536">
                  <c:v>29.790991388888891</c:v>
                </c:pt>
                <c:pt idx="22537">
                  <c:v>29.79183722222222</c:v>
                </c:pt>
                <c:pt idx="22538">
                  <c:v>29.792684722222226</c:v>
                </c:pt>
                <c:pt idx="22539">
                  <c:v>29.793530833333335</c:v>
                </c:pt>
                <c:pt idx="22540">
                  <c:v>29.794376944444444</c:v>
                </c:pt>
                <c:pt idx="22541">
                  <c:v>29.79522305555556</c:v>
                </c:pt>
                <c:pt idx="22542">
                  <c:v>29.79606888888889</c:v>
                </c:pt>
                <c:pt idx="22543">
                  <c:v>29.796918055555558</c:v>
                </c:pt>
                <c:pt idx="22544">
                  <c:v>29.797764166666667</c:v>
                </c:pt>
                <c:pt idx="22545">
                  <c:v>29.798616666666668</c:v>
                </c:pt>
                <c:pt idx="22546">
                  <c:v>29.799462777777777</c:v>
                </c:pt>
                <c:pt idx="22547">
                  <c:v>29.800308888888893</c:v>
                </c:pt>
                <c:pt idx="22548">
                  <c:v>29.801154722222222</c:v>
                </c:pt>
                <c:pt idx="22549">
                  <c:v>29.80200111111111</c:v>
                </c:pt>
                <c:pt idx="22550">
                  <c:v>29.802846944444447</c:v>
                </c:pt>
                <c:pt idx="22551">
                  <c:v>29.803692777777776</c:v>
                </c:pt>
                <c:pt idx="22552">
                  <c:v>29.804539166666665</c:v>
                </c:pt>
                <c:pt idx="22553">
                  <c:v>29.805385000000001</c:v>
                </c:pt>
                <c:pt idx="22554">
                  <c:v>29.806230833333338</c:v>
                </c:pt>
                <c:pt idx="22555">
                  <c:v>29.807076944444447</c:v>
                </c:pt>
                <c:pt idx="22556">
                  <c:v>29.807923055555555</c:v>
                </c:pt>
                <c:pt idx="22557">
                  <c:v>29.808769166666664</c:v>
                </c:pt>
                <c:pt idx="22558">
                  <c:v>29.809623333333334</c:v>
                </c:pt>
                <c:pt idx="22559">
                  <c:v>29.810469444444443</c:v>
                </c:pt>
                <c:pt idx="22560">
                  <c:v>29.811318611111112</c:v>
                </c:pt>
                <c:pt idx="22561">
                  <c:v>29.812164444444448</c:v>
                </c:pt>
                <c:pt idx="22562">
                  <c:v>29.813010277777778</c:v>
                </c:pt>
                <c:pt idx="22563">
                  <c:v>29.813856666666666</c:v>
                </c:pt>
                <c:pt idx="22564">
                  <c:v>29.814702500000003</c:v>
                </c:pt>
                <c:pt idx="22565">
                  <c:v>29.815548611111112</c:v>
                </c:pt>
                <c:pt idx="22566">
                  <c:v>29.816394722222221</c:v>
                </c:pt>
                <c:pt idx="22567">
                  <c:v>29.817240555555557</c:v>
                </c:pt>
                <c:pt idx="22568">
                  <c:v>29.818086666666666</c:v>
                </c:pt>
                <c:pt idx="22569">
                  <c:v>29.818932777777782</c:v>
                </c:pt>
                <c:pt idx="22570">
                  <c:v>29.819778888888891</c:v>
                </c:pt>
                <c:pt idx="22571">
                  <c:v>29.820631388888891</c:v>
                </c:pt>
                <c:pt idx="22572">
                  <c:v>29.8214775</c:v>
                </c:pt>
                <c:pt idx="22573">
                  <c:v>29.822323611111109</c:v>
                </c:pt>
                <c:pt idx="22574">
                  <c:v>29.823169722222225</c:v>
                </c:pt>
                <c:pt idx="22575">
                  <c:v>29.824015555555555</c:v>
                </c:pt>
                <c:pt idx="22576">
                  <c:v>29.824861666666671</c:v>
                </c:pt>
                <c:pt idx="22577">
                  <c:v>29.825707777777779</c:v>
                </c:pt>
                <c:pt idx="22578">
                  <c:v>29.826556666666669</c:v>
                </c:pt>
                <c:pt idx="22579">
                  <c:v>29.827404444444447</c:v>
                </c:pt>
                <c:pt idx="22580">
                  <c:v>29.828250277777776</c:v>
                </c:pt>
                <c:pt idx="22581">
                  <c:v>29.829096388888892</c:v>
                </c:pt>
                <c:pt idx="22582">
                  <c:v>29.829942500000001</c:v>
                </c:pt>
                <c:pt idx="22583">
                  <c:v>29.830788333333338</c:v>
                </c:pt>
                <c:pt idx="22584">
                  <c:v>29.831641111111111</c:v>
                </c:pt>
                <c:pt idx="22585">
                  <c:v>29.832487222222227</c:v>
                </c:pt>
                <c:pt idx="22586">
                  <c:v>29.833333055555556</c:v>
                </c:pt>
                <c:pt idx="22587">
                  <c:v>29.834179444444445</c:v>
                </c:pt>
                <c:pt idx="22588">
                  <c:v>29.835025277777781</c:v>
                </c:pt>
                <c:pt idx="22589">
                  <c:v>29.835871111111111</c:v>
                </c:pt>
                <c:pt idx="22590">
                  <c:v>29.836717499999999</c:v>
                </c:pt>
                <c:pt idx="22591">
                  <c:v>29.837563333333335</c:v>
                </c:pt>
                <c:pt idx="22592">
                  <c:v>29.838409166666665</c:v>
                </c:pt>
                <c:pt idx="22593">
                  <c:v>29.839255277777781</c:v>
                </c:pt>
                <c:pt idx="22594">
                  <c:v>29.84010138888889</c:v>
                </c:pt>
                <c:pt idx="22595">
                  <c:v>29.840950555555558</c:v>
                </c:pt>
                <c:pt idx="22596">
                  <c:v>29.841796388888888</c:v>
                </c:pt>
                <c:pt idx="22597">
                  <c:v>29.842649166666668</c:v>
                </c:pt>
                <c:pt idx="22598">
                  <c:v>29.843495277777777</c:v>
                </c:pt>
                <c:pt idx="22599">
                  <c:v>29.844342777777776</c:v>
                </c:pt>
                <c:pt idx="22600">
                  <c:v>29.845188611111112</c:v>
                </c:pt>
                <c:pt idx="22601">
                  <c:v>29.846035000000001</c:v>
                </c:pt>
                <c:pt idx="22602">
                  <c:v>29.846880833333337</c:v>
                </c:pt>
                <c:pt idx="22603">
                  <c:v>29.847726944444446</c:v>
                </c:pt>
                <c:pt idx="22604">
                  <c:v>29.848573055555555</c:v>
                </c:pt>
                <c:pt idx="22605">
                  <c:v>29.849418888888891</c:v>
                </c:pt>
                <c:pt idx="22606">
                  <c:v>29.850265</c:v>
                </c:pt>
                <c:pt idx="22607">
                  <c:v>29.851110833333337</c:v>
                </c:pt>
                <c:pt idx="22608">
                  <c:v>29.851957222222225</c:v>
                </c:pt>
                <c:pt idx="22609">
                  <c:v>29.852803055555555</c:v>
                </c:pt>
                <c:pt idx="22610">
                  <c:v>29.853655833333335</c:v>
                </c:pt>
                <c:pt idx="22611">
                  <c:v>29.854501666666671</c:v>
                </c:pt>
                <c:pt idx="22612">
                  <c:v>29.855350833333333</c:v>
                </c:pt>
                <c:pt idx="22613">
                  <c:v>29.856196944444449</c:v>
                </c:pt>
                <c:pt idx="22614">
                  <c:v>29.857043055555557</c:v>
                </c:pt>
                <c:pt idx="22615">
                  <c:v>29.857888888888887</c:v>
                </c:pt>
                <c:pt idx="22616">
                  <c:v>29.858735000000003</c:v>
                </c:pt>
                <c:pt idx="22617">
                  <c:v>29.859581111111112</c:v>
                </c:pt>
                <c:pt idx="22618">
                  <c:v>29.860426944444448</c:v>
                </c:pt>
                <c:pt idx="22619">
                  <c:v>29.861273333333337</c:v>
                </c:pt>
                <c:pt idx="22620">
                  <c:v>29.862118888888887</c:v>
                </c:pt>
                <c:pt idx="22621">
                  <c:v>29.862964722222223</c:v>
                </c:pt>
                <c:pt idx="22622">
                  <c:v>29.863810833333332</c:v>
                </c:pt>
                <c:pt idx="22623">
                  <c:v>29.864656666666669</c:v>
                </c:pt>
                <c:pt idx="22624">
                  <c:v>29.865509444444449</c:v>
                </c:pt>
                <c:pt idx="22625">
                  <c:v>29.866355277777778</c:v>
                </c:pt>
                <c:pt idx="22626">
                  <c:v>29.867201666666666</c:v>
                </c:pt>
                <c:pt idx="22627">
                  <c:v>29.868047500000003</c:v>
                </c:pt>
                <c:pt idx="22628">
                  <c:v>29.868893611111112</c:v>
                </c:pt>
                <c:pt idx="22629">
                  <c:v>29.869739722222221</c:v>
                </c:pt>
                <c:pt idx="22630">
                  <c:v>29.870588888888889</c:v>
                </c:pt>
                <c:pt idx="22631">
                  <c:v>29.871434722222226</c:v>
                </c:pt>
                <c:pt idx="22632">
                  <c:v>29.872280555555555</c:v>
                </c:pt>
                <c:pt idx="22633">
                  <c:v>29.873126944444444</c:v>
                </c:pt>
                <c:pt idx="22634">
                  <c:v>29.87397277777778</c:v>
                </c:pt>
                <c:pt idx="22635">
                  <c:v>29.874818888888889</c:v>
                </c:pt>
                <c:pt idx="22636">
                  <c:v>29.875664999999998</c:v>
                </c:pt>
                <c:pt idx="22637">
                  <c:v>29.876517777777778</c:v>
                </c:pt>
                <c:pt idx="22638">
                  <c:v>29.877363611111114</c:v>
                </c:pt>
                <c:pt idx="22639">
                  <c:v>29.878209722222223</c:v>
                </c:pt>
                <c:pt idx="22640">
                  <c:v>29.879057222222222</c:v>
                </c:pt>
                <c:pt idx="22641">
                  <c:v>29.879903333333331</c:v>
                </c:pt>
                <c:pt idx="22642">
                  <c:v>29.880749166666668</c:v>
                </c:pt>
                <c:pt idx="22643">
                  <c:v>29.881595277777777</c:v>
                </c:pt>
                <c:pt idx="22644">
                  <c:v>29.882441388888893</c:v>
                </c:pt>
                <c:pt idx="22645">
                  <c:v>29.883287222222222</c:v>
                </c:pt>
                <c:pt idx="22646">
                  <c:v>29.884133333333331</c:v>
                </c:pt>
                <c:pt idx="22647">
                  <c:v>29.884979444444447</c:v>
                </c:pt>
                <c:pt idx="22648">
                  <c:v>29.885828333333336</c:v>
                </c:pt>
                <c:pt idx="22649">
                  <c:v>29.886674444444445</c:v>
                </c:pt>
                <c:pt idx="22650">
                  <c:v>29.887527222222225</c:v>
                </c:pt>
                <c:pt idx="22651">
                  <c:v>29.888373333333334</c:v>
                </c:pt>
                <c:pt idx="22652">
                  <c:v>29.889219444444443</c:v>
                </c:pt>
                <c:pt idx="22653">
                  <c:v>29.890065277777779</c:v>
                </c:pt>
                <c:pt idx="22654">
                  <c:v>29.890911388888888</c:v>
                </c:pt>
                <c:pt idx="22655">
                  <c:v>29.891757500000004</c:v>
                </c:pt>
                <c:pt idx="22656">
                  <c:v>29.892603333333334</c:v>
                </c:pt>
                <c:pt idx="22657">
                  <c:v>29.893449722222222</c:v>
                </c:pt>
                <c:pt idx="22658">
                  <c:v>29.894295555555559</c:v>
                </c:pt>
                <c:pt idx="22659">
                  <c:v>29.895141388888888</c:v>
                </c:pt>
                <c:pt idx="22660">
                  <c:v>29.895989166666666</c:v>
                </c:pt>
                <c:pt idx="22661">
                  <c:v>29.896835000000003</c:v>
                </c:pt>
                <c:pt idx="22662">
                  <c:v>29.897681388888891</c:v>
                </c:pt>
                <c:pt idx="22663">
                  <c:v>29.898538333333335</c:v>
                </c:pt>
                <c:pt idx="22664">
                  <c:v>29.899384166666671</c:v>
                </c:pt>
                <c:pt idx="22665">
                  <c:v>29.900233333333333</c:v>
                </c:pt>
                <c:pt idx="22666">
                  <c:v>29.901079444444449</c:v>
                </c:pt>
                <c:pt idx="22667">
                  <c:v>29.901925555555557</c:v>
                </c:pt>
                <c:pt idx="22668">
                  <c:v>29.902771388888887</c:v>
                </c:pt>
                <c:pt idx="22669">
                  <c:v>29.903617500000003</c:v>
                </c:pt>
                <c:pt idx="22670">
                  <c:v>29.904463611111112</c:v>
                </c:pt>
                <c:pt idx="22671">
                  <c:v>29.905309444444448</c:v>
                </c:pt>
                <c:pt idx="22672">
                  <c:v>29.906155555555557</c:v>
                </c:pt>
                <c:pt idx="22673">
                  <c:v>29.907001666666666</c:v>
                </c:pt>
                <c:pt idx="22674">
                  <c:v>29.907847500000003</c:v>
                </c:pt>
                <c:pt idx="22675">
                  <c:v>29.908693611111111</c:v>
                </c:pt>
                <c:pt idx="22676">
                  <c:v>29.909546388888891</c:v>
                </c:pt>
                <c:pt idx="22677">
                  <c:v>29.9103925</c:v>
                </c:pt>
                <c:pt idx="22678">
                  <c:v>29.911238333333337</c:v>
                </c:pt>
                <c:pt idx="22679">
                  <c:v>29.912084444444446</c:v>
                </c:pt>
                <c:pt idx="22680">
                  <c:v>29.912930555555555</c:v>
                </c:pt>
                <c:pt idx="22681">
                  <c:v>29.913778055555554</c:v>
                </c:pt>
                <c:pt idx="22682">
                  <c:v>29.914626944444443</c:v>
                </c:pt>
                <c:pt idx="22683">
                  <c:v>29.915473333333331</c:v>
                </c:pt>
                <c:pt idx="22684">
                  <c:v>29.916319166666668</c:v>
                </c:pt>
                <c:pt idx="22685">
                  <c:v>29.917165277777777</c:v>
                </c:pt>
                <c:pt idx="22686">
                  <c:v>29.918011388888893</c:v>
                </c:pt>
                <c:pt idx="22687">
                  <c:v>29.918857222222222</c:v>
                </c:pt>
                <c:pt idx="22688">
                  <c:v>29.919703333333338</c:v>
                </c:pt>
                <c:pt idx="22689">
                  <c:v>29.920556111111111</c:v>
                </c:pt>
                <c:pt idx="22690">
                  <c:v>29.921402222222227</c:v>
                </c:pt>
                <c:pt idx="22691">
                  <c:v>29.922248055555556</c:v>
                </c:pt>
                <c:pt idx="22692">
                  <c:v>29.923094166666665</c:v>
                </c:pt>
                <c:pt idx="22693">
                  <c:v>29.923940277777781</c:v>
                </c:pt>
                <c:pt idx="22694">
                  <c:v>29.92478638888889</c:v>
                </c:pt>
                <c:pt idx="22695">
                  <c:v>29.925632222222227</c:v>
                </c:pt>
                <c:pt idx="22696">
                  <c:v>29.926478055555556</c:v>
                </c:pt>
                <c:pt idx="22697">
                  <c:v>29.927324444444444</c:v>
                </c:pt>
                <c:pt idx="22698">
                  <c:v>29.928170277777781</c:v>
                </c:pt>
                <c:pt idx="22699">
                  <c:v>29.92901611111111</c:v>
                </c:pt>
                <c:pt idx="22700">
                  <c:v>29.929865277777779</c:v>
                </c:pt>
                <c:pt idx="22701">
                  <c:v>29.930713055555557</c:v>
                </c:pt>
                <c:pt idx="22702">
                  <c:v>29.931565833333337</c:v>
                </c:pt>
                <c:pt idx="22703">
                  <c:v>29.932411666666667</c:v>
                </c:pt>
                <c:pt idx="22704">
                  <c:v>29.933257777777776</c:v>
                </c:pt>
                <c:pt idx="22705">
                  <c:v>29.934103888888892</c:v>
                </c:pt>
                <c:pt idx="22706">
                  <c:v>29.934949722222221</c:v>
                </c:pt>
                <c:pt idx="22707">
                  <c:v>29.935795833333337</c:v>
                </c:pt>
                <c:pt idx="22708">
                  <c:v>29.936641944444446</c:v>
                </c:pt>
                <c:pt idx="22709">
                  <c:v>29.937487777777775</c:v>
                </c:pt>
                <c:pt idx="22710">
                  <c:v>29.938334166666671</c:v>
                </c:pt>
                <c:pt idx="22711">
                  <c:v>29.93918</c:v>
                </c:pt>
                <c:pt idx="22712">
                  <c:v>29.940025833333337</c:v>
                </c:pt>
                <c:pt idx="22713">
                  <c:v>29.940871944444446</c:v>
                </c:pt>
                <c:pt idx="22714">
                  <c:v>29.941718055555555</c:v>
                </c:pt>
                <c:pt idx="22715">
                  <c:v>29.942570833333335</c:v>
                </c:pt>
                <c:pt idx="22716">
                  <c:v>29.943416666666671</c:v>
                </c:pt>
                <c:pt idx="22717">
                  <c:v>29.944265833333333</c:v>
                </c:pt>
                <c:pt idx="22718">
                  <c:v>29.945111944444449</c:v>
                </c:pt>
                <c:pt idx="22719">
                  <c:v>29.945958055555558</c:v>
                </c:pt>
                <c:pt idx="22720">
                  <c:v>29.946803888888887</c:v>
                </c:pt>
                <c:pt idx="22721">
                  <c:v>29.947650000000003</c:v>
                </c:pt>
                <c:pt idx="22722">
                  <c:v>29.948497500000002</c:v>
                </c:pt>
                <c:pt idx="22723">
                  <c:v>29.949343611111111</c:v>
                </c:pt>
                <c:pt idx="22724">
                  <c:v>29.950189444444447</c:v>
                </c:pt>
                <c:pt idx="22725">
                  <c:v>29.951035555555556</c:v>
                </c:pt>
                <c:pt idx="22726">
                  <c:v>29.951881666666665</c:v>
                </c:pt>
                <c:pt idx="22727">
                  <c:v>29.952727500000002</c:v>
                </c:pt>
                <c:pt idx="22728">
                  <c:v>29.953580277777782</c:v>
                </c:pt>
                <c:pt idx="22729">
                  <c:v>29.954426388888891</c:v>
                </c:pt>
                <c:pt idx="22730">
                  <c:v>29.9552725</c:v>
                </c:pt>
                <c:pt idx="22731">
                  <c:v>29.956118333333336</c:v>
                </c:pt>
                <c:pt idx="22732">
                  <c:v>29.956964722222224</c:v>
                </c:pt>
                <c:pt idx="22733">
                  <c:v>29.957810555555554</c:v>
                </c:pt>
                <c:pt idx="22734">
                  <c:v>29.95865638888889</c:v>
                </c:pt>
                <c:pt idx="22735">
                  <c:v>29.959505555555559</c:v>
                </c:pt>
                <c:pt idx="22736">
                  <c:v>29.960351666666668</c:v>
                </c:pt>
                <c:pt idx="22737">
                  <c:v>29.961197777777777</c:v>
                </c:pt>
                <c:pt idx="22738">
                  <c:v>29.962043611111113</c:v>
                </c:pt>
                <c:pt idx="22739">
                  <c:v>29.962890000000002</c:v>
                </c:pt>
                <c:pt idx="22740">
                  <c:v>29.963735833333331</c:v>
                </c:pt>
                <c:pt idx="22741">
                  <c:v>29.964588611111111</c:v>
                </c:pt>
                <c:pt idx="22742">
                  <c:v>29.96543611111111</c:v>
                </c:pt>
                <c:pt idx="22743">
                  <c:v>29.966282222222226</c:v>
                </c:pt>
                <c:pt idx="22744">
                  <c:v>29.967128055555555</c:v>
                </c:pt>
                <c:pt idx="22745">
                  <c:v>29.967974444444444</c:v>
                </c:pt>
                <c:pt idx="22746">
                  <c:v>29.96882027777778</c:v>
                </c:pt>
                <c:pt idx="22747">
                  <c:v>29.96966611111111</c:v>
                </c:pt>
                <c:pt idx="22748">
                  <c:v>29.970512222222226</c:v>
                </c:pt>
                <c:pt idx="22749">
                  <c:v>29.971358333333335</c:v>
                </c:pt>
                <c:pt idx="22750">
                  <c:v>29.972204166666671</c:v>
                </c:pt>
                <c:pt idx="22751">
                  <c:v>29.97305027777778</c:v>
                </c:pt>
                <c:pt idx="22752">
                  <c:v>29.973899166666669</c:v>
                </c:pt>
                <c:pt idx="22753">
                  <c:v>29.974745555555558</c:v>
                </c:pt>
                <c:pt idx="22754">
                  <c:v>29.975598333333338</c:v>
                </c:pt>
                <c:pt idx="22755">
                  <c:v>29.976444166666667</c:v>
                </c:pt>
                <c:pt idx="22756">
                  <c:v>29.977290277777776</c:v>
                </c:pt>
                <c:pt idx="22757">
                  <c:v>29.978136388888892</c:v>
                </c:pt>
                <c:pt idx="22758">
                  <c:v>29.978982222222221</c:v>
                </c:pt>
                <c:pt idx="22759">
                  <c:v>29.979828333333337</c:v>
                </c:pt>
                <c:pt idx="22760">
                  <c:v>29.980674166666667</c:v>
                </c:pt>
                <c:pt idx="22761">
                  <c:v>29.981520277777776</c:v>
                </c:pt>
                <c:pt idx="22762">
                  <c:v>29.982366388888892</c:v>
                </c:pt>
                <c:pt idx="22763">
                  <c:v>29.983213888888891</c:v>
                </c:pt>
                <c:pt idx="22764">
                  <c:v>29.984059999999999</c:v>
                </c:pt>
                <c:pt idx="22765">
                  <c:v>29.984905833333336</c:v>
                </c:pt>
                <c:pt idx="22766">
                  <c:v>29.985752222222224</c:v>
                </c:pt>
                <c:pt idx="22767">
                  <c:v>29.986604722222225</c:v>
                </c:pt>
                <c:pt idx="22768">
                  <c:v>29.987450833333334</c:v>
                </c:pt>
                <c:pt idx="22769">
                  <c:v>29.988299722222223</c:v>
                </c:pt>
                <c:pt idx="22770">
                  <c:v>29.989145833333332</c:v>
                </c:pt>
                <c:pt idx="22771">
                  <c:v>29.989991944444448</c:v>
                </c:pt>
                <c:pt idx="22772">
                  <c:v>29.990838055555557</c:v>
                </c:pt>
                <c:pt idx="22773">
                  <c:v>29.991683888888893</c:v>
                </c:pt>
                <c:pt idx="22774">
                  <c:v>29.992530000000002</c:v>
                </c:pt>
                <c:pt idx="22775">
                  <c:v>29.993376111111111</c:v>
                </c:pt>
                <c:pt idx="22776">
                  <c:v>29.994221944444448</c:v>
                </c:pt>
                <c:pt idx="22777">
                  <c:v>29.995068333333336</c:v>
                </c:pt>
                <c:pt idx="22778">
                  <c:v>29.995914166666665</c:v>
                </c:pt>
                <c:pt idx="22779">
                  <c:v>29.996760000000002</c:v>
                </c:pt>
                <c:pt idx="22780">
                  <c:v>29.997612777777782</c:v>
                </c:pt>
                <c:pt idx="22781">
                  <c:v>29.99845916666667</c:v>
                </c:pt>
                <c:pt idx="22782">
                  <c:v>29.999305</c:v>
                </c:pt>
                <c:pt idx="22783">
                  <c:v>30.000152777777778</c:v>
                </c:pt>
                <c:pt idx="22784">
                  <c:v>30.000998611111115</c:v>
                </c:pt>
                <c:pt idx="22785">
                  <c:v>30.001844444444444</c:v>
                </c:pt>
                <c:pt idx="22786">
                  <c:v>30.00269055555556</c:v>
                </c:pt>
                <c:pt idx="22787">
                  <c:v>30.003539722222222</c:v>
                </c:pt>
                <c:pt idx="22788">
                  <c:v>30.004385833333338</c:v>
                </c:pt>
                <c:pt idx="22789">
                  <c:v>30.005231666666667</c:v>
                </c:pt>
                <c:pt idx="22790">
                  <c:v>30.006077500000004</c:v>
                </c:pt>
                <c:pt idx="22791">
                  <c:v>30.006923888888892</c:v>
                </c:pt>
                <c:pt idx="22792">
                  <c:v>30.007769722222221</c:v>
                </c:pt>
                <c:pt idx="22793">
                  <c:v>30.008622500000001</c:v>
                </c:pt>
                <c:pt idx="22794">
                  <c:v>30.00946861111111</c:v>
                </c:pt>
                <c:pt idx="22795">
                  <c:v>30.010314722222226</c:v>
                </c:pt>
                <c:pt idx="22796">
                  <c:v>30.011160555555556</c:v>
                </c:pt>
                <c:pt idx="22797">
                  <c:v>30.012006666666665</c:v>
                </c:pt>
                <c:pt idx="22798">
                  <c:v>30.01285277777778</c:v>
                </c:pt>
                <c:pt idx="22799">
                  <c:v>30.013698888888889</c:v>
                </c:pt>
                <c:pt idx="22800">
                  <c:v>30.014544722222226</c:v>
                </c:pt>
                <c:pt idx="22801">
                  <c:v>30.015390555555555</c:v>
                </c:pt>
                <c:pt idx="22802">
                  <c:v>30.016236944444444</c:v>
                </c:pt>
                <c:pt idx="22803">
                  <c:v>30.01708277777778</c:v>
                </c:pt>
                <c:pt idx="22804">
                  <c:v>30.017933611111111</c:v>
                </c:pt>
                <c:pt idx="22805">
                  <c:v>30.018779444444448</c:v>
                </c:pt>
                <c:pt idx="22806">
                  <c:v>30.019632222222221</c:v>
                </c:pt>
                <c:pt idx="22807">
                  <c:v>30.020478333333337</c:v>
                </c:pt>
                <c:pt idx="22808">
                  <c:v>30.021324166666666</c:v>
                </c:pt>
                <c:pt idx="22809">
                  <c:v>30.022170277777782</c:v>
                </c:pt>
                <c:pt idx="22810">
                  <c:v>30.023016388888891</c:v>
                </c:pt>
                <c:pt idx="22811">
                  <c:v>30.02386222222222</c:v>
                </c:pt>
                <c:pt idx="22812">
                  <c:v>30.024708333333336</c:v>
                </c:pt>
                <c:pt idx="22813">
                  <c:v>30.025554444444445</c:v>
                </c:pt>
                <c:pt idx="22814">
                  <c:v>30.026400277777782</c:v>
                </c:pt>
                <c:pt idx="22815">
                  <c:v>30.02724666666667</c:v>
                </c:pt>
                <c:pt idx="22816">
                  <c:v>30.0280925</c:v>
                </c:pt>
                <c:pt idx="22817">
                  <c:v>30.028938333333336</c:v>
                </c:pt>
                <c:pt idx="22818">
                  <c:v>30.029784722222225</c:v>
                </c:pt>
                <c:pt idx="22819">
                  <c:v>30.030637500000005</c:v>
                </c:pt>
                <c:pt idx="22820">
                  <c:v>30.031483333333334</c:v>
                </c:pt>
                <c:pt idx="22821">
                  <c:v>30.032329166666671</c:v>
                </c:pt>
                <c:pt idx="22822">
                  <c:v>30.033183055555554</c:v>
                </c:pt>
                <c:pt idx="22823">
                  <c:v>30.034028888888891</c:v>
                </c:pt>
                <c:pt idx="22824">
                  <c:v>30.03487638888889</c:v>
                </c:pt>
                <c:pt idx="22825">
                  <c:v>30.035722499999999</c:v>
                </c:pt>
                <c:pt idx="22826">
                  <c:v>30.036568333333335</c:v>
                </c:pt>
                <c:pt idx="22827">
                  <c:v>30.037414722222223</c:v>
                </c:pt>
                <c:pt idx="22828">
                  <c:v>30.03826055555556</c:v>
                </c:pt>
                <c:pt idx="22829">
                  <c:v>30.039106388888889</c:v>
                </c:pt>
                <c:pt idx="22830">
                  <c:v>30.039952777777778</c:v>
                </c:pt>
                <c:pt idx="22831">
                  <c:v>30.040798611111114</c:v>
                </c:pt>
                <c:pt idx="22832">
                  <c:v>30.041651388888887</c:v>
                </c:pt>
                <c:pt idx="22833">
                  <c:v>30.042497222222224</c:v>
                </c:pt>
                <c:pt idx="22834">
                  <c:v>30.043343611111112</c:v>
                </c:pt>
                <c:pt idx="22835">
                  <c:v>30.044189444444449</c:v>
                </c:pt>
                <c:pt idx="22836">
                  <c:v>30.045035555555557</c:v>
                </c:pt>
                <c:pt idx="22837">
                  <c:v>30.045881388888887</c:v>
                </c:pt>
                <c:pt idx="22838">
                  <c:v>30.046727500000003</c:v>
                </c:pt>
                <c:pt idx="22839">
                  <c:v>30.047576666666664</c:v>
                </c:pt>
                <c:pt idx="22840">
                  <c:v>30.048422500000001</c:v>
                </c:pt>
                <c:pt idx="22841">
                  <c:v>30.04926861111111</c:v>
                </c:pt>
                <c:pt idx="22842">
                  <c:v>30.050114722222226</c:v>
                </c:pt>
                <c:pt idx="22843">
                  <c:v>30.050960833333335</c:v>
                </c:pt>
                <c:pt idx="22844">
                  <c:v>30.051806666666671</c:v>
                </c:pt>
                <c:pt idx="22845">
                  <c:v>30.052661111111114</c:v>
                </c:pt>
                <c:pt idx="22846">
                  <c:v>30.053506944444443</c:v>
                </c:pt>
                <c:pt idx="22847">
                  <c:v>30.054353055555559</c:v>
                </c:pt>
                <c:pt idx="22848">
                  <c:v>30.055198888888889</c:v>
                </c:pt>
                <c:pt idx="22849">
                  <c:v>30.056045277777777</c:v>
                </c:pt>
                <c:pt idx="22850">
                  <c:v>30.056891111111113</c:v>
                </c:pt>
                <c:pt idx="22851">
                  <c:v>30.057736944444443</c:v>
                </c:pt>
                <c:pt idx="22852">
                  <c:v>30.058583333333331</c:v>
                </c:pt>
                <c:pt idx="22853">
                  <c:v>30.059429166666668</c:v>
                </c:pt>
                <c:pt idx="22854">
                  <c:v>30.060275000000004</c:v>
                </c:pt>
                <c:pt idx="22855">
                  <c:v>30.061121388888893</c:v>
                </c:pt>
                <c:pt idx="22856">
                  <c:v>30.061967222222222</c:v>
                </c:pt>
                <c:pt idx="22857">
                  <c:v>30.062816388888891</c:v>
                </c:pt>
                <c:pt idx="22858">
                  <c:v>30.063669444444443</c:v>
                </c:pt>
                <c:pt idx="22859">
                  <c:v>30.06451527777778</c:v>
                </c:pt>
                <c:pt idx="22860">
                  <c:v>30.065361388888888</c:v>
                </c:pt>
                <c:pt idx="22861">
                  <c:v>30.066207500000004</c:v>
                </c:pt>
                <c:pt idx="22862">
                  <c:v>30.067053333333334</c:v>
                </c:pt>
                <c:pt idx="22863">
                  <c:v>30.067899444444443</c:v>
                </c:pt>
                <c:pt idx="22864">
                  <c:v>30.068745277777779</c:v>
                </c:pt>
                <c:pt idx="22865">
                  <c:v>30.069593055555558</c:v>
                </c:pt>
                <c:pt idx="22866">
                  <c:v>30.070438888888887</c:v>
                </c:pt>
                <c:pt idx="22867">
                  <c:v>30.071285000000003</c:v>
                </c:pt>
                <c:pt idx="22868">
                  <c:v>30.072131111111112</c:v>
                </c:pt>
                <c:pt idx="22869">
                  <c:v>30.072976944444449</c:v>
                </c:pt>
                <c:pt idx="22870">
                  <c:v>30.073823333333337</c:v>
                </c:pt>
                <c:pt idx="22871">
                  <c:v>30.074675833333337</c:v>
                </c:pt>
                <c:pt idx="22872">
                  <c:v>30.075521944444446</c:v>
                </c:pt>
                <c:pt idx="22873">
                  <c:v>30.076367777777776</c:v>
                </c:pt>
                <c:pt idx="22874">
                  <c:v>30.077216944444444</c:v>
                </c:pt>
                <c:pt idx="22875">
                  <c:v>30.078063055555553</c:v>
                </c:pt>
                <c:pt idx="22876">
                  <c:v>30.078909166666669</c:v>
                </c:pt>
                <c:pt idx="22877">
                  <c:v>30.079754999999999</c:v>
                </c:pt>
                <c:pt idx="22878">
                  <c:v>30.080600833333335</c:v>
                </c:pt>
                <c:pt idx="22879">
                  <c:v>30.081447222222224</c:v>
                </c:pt>
                <c:pt idx="22880">
                  <c:v>30.08229305555556</c:v>
                </c:pt>
                <c:pt idx="22881">
                  <c:v>30.083139166666669</c:v>
                </c:pt>
                <c:pt idx="22882">
                  <c:v>30.083985277777778</c:v>
                </c:pt>
                <c:pt idx="22883">
                  <c:v>30.084831111111114</c:v>
                </c:pt>
                <c:pt idx="22884">
                  <c:v>30.085683888888887</c:v>
                </c:pt>
                <c:pt idx="22885">
                  <c:v>30.086530000000003</c:v>
                </c:pt>
                <c:pt idx="22886">
                  <c:v>30.087381111111114</c:v>
                </c:pt>
                <c:pt idx="22887">
                  <c:v>30.088227222222223</c:v>
                </c:pt>
                <c:pt idx="22888">
                  <c:v>30.089073055555559</c:v>
                </c:pt>
                <c:pt idx="22889">
                  <c:v>30.089919166666668</c:v>
                </c:pt>
                <c:pt idx="22890">
                  <c:v>30.090765277777777</c:v>
                </c:pt>
                <c:pt idx="22891">
                  <c:v>30.091614444444446</c:v>
                </c:pt>
                <c:pt idx="22892">
                  <c:v>30.092460277777782</c:v>
                </c:pt>
                <c:pt idx="22893">
                  <c:v>30.093306111111112</c:v>
                </c:pt>
                <c:pt idx="22894">
                  <c:v>30.0941525</c:v>
                </c:pt>
                <c:pt idx="22895">
                  <c:v>30.094998333333336</c:v>
                </c:pt>
                <c:pt idx="22896">
                  <c:v>30.095844444444445</c:v>
                </c:pt>
                <c:pt idx="22897">
                  <c:v>30.096697222222225</c:v>
                </c:pt>
                <c:pt idx="22898">
                  <c:v>30.097543333333334</c:v>
                </c:pt>
                <c:pt idx="22899">
                  <c:v>30.098389166666671</c:v>
                </c:pt>
                <c:pt idx="22900">
                  <c:v>30.09923527777778</c:v>
                </c:pt>
                <c:pt idx="22901">
                  <c:v>30.100081388888889</c:v>
                </c:pt>
                <c:pt idx="22902">
                  <c:v>30.100927222222225</c:v>
                </c:pt>
                <c:pt idx="22903">
                  <c:v>30.101773333333334</c:v>
                </c:pt>
                <c:pt idx="22904">
                  <c:v>30.102619444444443</c:v>
                </c:pt>
                <c:pt idx="22905">
                  <c:v>30.103465555555559</c:v>
                </c:pt>
                <c:pt idx="22906">
                  <c:v>30.104315833333338</c:v>
                </c:pt>
                <c:pt idx="22907">
                  <c:v>30.105162222222226</c:v>
                </c:pt>
                <c:pt idx="22908">
                  <c:v>30.106008055555556</c:v>
                </c:pt>
                <c:pt idx="22909">
                  <c:v>30.106857222222224</c:v>
                </c:pt>
                <c:pt idx="22910">
                  <c:v>30.107710000000004</c:v>
                </c:pt>
                <c:pt idx="22911">
                  <c:v>30.108555833333334</c:v>
                </c:pt>
                <c:pt idx="22912">
                  <c:v>30.109401944444443</c:v>
                </c:pt>
                <c:pt idx="22913">
                  <c:v>30.110248055555559</c:v>
                </c:pt>
                <c:pt idx="22914">
                  <c:v>30.111093888888888</c:v>
                </c:pt>
                <c:pt idx="22915">
                  <c:v>30.111940277777776</c:v>
                </c:pt>
                <c:pt idx="22916">
                  <c:v>30.112786111111113</c:v>
                </c:pt>
                <c:pt idx="22917">
                  <c:v>30.113631944444442</c:v>
                </c:pt>
                <c:pt idx="22918">
                  <c:v>30.114478055555558</c:v>
                </c:pt>
                <c:pt idx="22919">
                  <c:v>30.115324166666667</c:v>
                </c:pt>
                <c:pt idx="22920">
                  <c:v>30.116170277777776</c:v>
                </c:pt>
                <c:pt idx="22921">
                  <c:v>30.117016111111113</c:v>
                </c:pt>
                <c:pt idx="22922">
                  <c:v>30.117862222222222</c:v>
                </c:pt>
                <c:pt idx="22923">
                  <c:v>30.118715000000002</c:v>
                </c:pt>
                <c:pt idx="22924">
                  <c:v>30.119561111111111</c:v>
                </c:pt>
                <c:pt idx="22925">
                  <c:v>30.120406944444447</c:v>
                </c:pt>
                <c:pt idx="22926">
                  <c:v>30.121256111111116</c:v>
                </c:pt>
                <c:pt idx="22927">
                  <c:v>30.122103055555556</c:v>
                </c:pt>
                <c:pt idx="22928">
                  <c:v>30.122949444444444</c:v>
                </c:pt>
                <c:pt idx="22929">
                  <c:v>30.123795277777781</c:v>
                </c:pt>
                <c:pt idx="22930">
                  <c:v>30.12464111111111</c:v>
                </c:pt>
                <c:pt idx="22931">
                  <c:v>30.125487499999998</c:v>
                </c:pt>
                <c:pt idx="22932">
                  <c:v>30.126333333333335</c:v>
                </c:pt>
                <c:pt idx="22933">
                  <c:v>30.127179166666664</c:v>
                </c:pt>
                <c:pt idx="22934">
                  <c:v>30.12802555555556</c:v>
                </c:pt>
                <c:pt idx="22935">
                  <c:v>30.128871388888889</c:v>
                </c:pt>
                <c:pt idx="22936">
                  <c:v>30.129724166666669</c:v>
                </c:pt>
                <c:pt idx="22937">
                  <c:v>30.130570277777778</c:v>
                </c:pt>
                <c:pt idx="22938">
                  <c:v>30.131416388888887</c:v>
                </c:pt>
                <c:pt idx="22939">
                  <c:v>30.132262222222224</c:v>
                </c:pt>
                <c:pt idx="22940">
                  <c:v>30.133108333333332</c:v>
                </c:pt>
                <c:pt idx="22941">
                  <c:v>30.133954444444448</c:v>
                </c:pt>
                <c:pt idx="22942">
                  <c:v>30.134800277777778</c:v>
                </c:pt>
                <c:pt idx="22943">
                  <c:v>30.135646388888887</c:v>
                </c:pt>
                <c:pt idx="22944">
                  <c:v>30.136495277777776</c:v>
                </c:pt>
                <c:pt idx="22945">
                  <c:v>30.137341666666671</c:v>
                </c:pt>
                <c:pt idx="22946">
                  <c:v>30.138187500000001</c:v>
                </c:pt>
                <c:pt idx="22947">
                  <c:v>30.139035277777779</c:v>
                </c:pt>
                <c:pt idx="22948">
                  <c:v>30.139881111111116</c:v>
                </c:pt>
                <c:pt idx="22949">
                  <c:v>30.140733888888889</c:v>
                </c:pt>
                <c:pt idx="22950">
                  <c:v>30.141579722222225</c:v>
                </c:pt>
                <c:pt idx="22951">
                  <c:v>30.142425833333334</c:v>
                </c:pt>
                <c:pt idx="22952">
                  <c:v>30.143271944444443</c:v>
                </c:pt>
                <c:pt idx="22953">
                  <c:v>30.144118055555559</c:v>
                </c:pt>
                <c:pt idx="22954">
                  <c:v>30.144963888888888</c:v>
                </c:pt>
                <c:pt idx="22955">
                  <c:v>30.145810000000004</c:v>
                </c:pt>
                <c:pt idx="22956">
                  <c:v>30.146656111111113</c:v>
                </c:pt>
                <c:pt idx="22957">
                  <c:v>30.147501944444443</c:v>
                </c:pt>
                <c:pt idx="22958">
                  <c:v>30.148348055555559</c:v>
                </c:pt>
                <c:pt idx="22959">
                  <c:v>30.149194166666668</c:v>
                </c:pt>
                <c:pt idx="22960">
                  <c:v>30.150040000000004</c:v>
                </c:pt>
                <c:pt idx="22961">
                  <c:v>30.150886111111113</c:v>
                </c:pt>
                <c:pt idx="22962">
                  <c:v>30.151741944444446</c:v>
                </c:pt>
                <c:pt idx="22963">
                  <c:v>30.152587777777782</c:v>
                </c:pt>
                <c:pt idx="22964">
                  <c:v>30.153434166666671</c:v>
                </c:pt>
                <c:pt idx="22965">
                  <c:v>30.15428</c:v>
                </c:pt>
                <c:pt idx="22966">
                  <c:v>30.155125833333337</c:v>
                </c:pt>
                <c:pt idx="22967">
                  <c:v>30.155972222222225</c:v>
                </c:pt>
                <c:pt idx="22968">
                  <c:v>30.156819444444444</c:v>
                </c:pt>
                <c:pt idx="22969">
                  <c:v>30.157665555555553</c:v>
                </c:pt>
                <c:pt idx="22970">
                  <c:v>30.158511666666669</c:v>
                </c:pt>
                <c:pt idx="22971">
                  <c:v>30.159357499999999</c:v>
                </c:pt>
                <c:pt idx="22972">
                  <c:v>30.160203611111115</c:v>
                </c:pt>
                <c:pt idx="22973">
                  <c:v>30.161049722222224</c:v>
                </c:pt>
                <c:pt idx="22974">
                  <c:v>30.161895833333332</c:v>
                </c:pt>
                <c:pt idx="22975">
                  <c:v>30.162752777777776</c:v>
                </c:pt>
                <c:pt idx="22976">
                  <c:v>30.163598888888892</c:v>
                </c:pt>
                <c:pt idx="22977">
                  <c:v>30.164445000000001</c:v>
                </c:pt>
                <c:pt idx="22978">
                  <c:v>30.165290833333337</c:v>
                </c:pt>
                <c:pt idx="22979">
                  <c:v>30.166140277777778</c:v>
                </c:pt>
                <c:pt idx="22980">
                  <c:v>30.166986111111115</c:v>
                </c:pt>
                <c:pt idx="22981">
                  <c:v>30.167832222222223</c:v>
                </c:pt>
                <c:pt idx="22982">
                  <c:v>30.16867805555556</c:v>
                </c:pt>
                <c:pt idx="22983">
                  <c:v>30.169524166666669</c:v>
                </c:pt>
                <c:pt idx="22984">
                  <c:v>30.170370277777778</c:v>
                </c:pt>
                <c:pt idx="22985">
                  <c:v>30.171216111111114</c:v>
                </c:pt>
                <c:pt idx="22986">
                  <c:v>30.172062222222223</c:v>
                </c:pt>
                <c:pt idx="22987">
                  <c:v>30.172908333333332</c:v>
                </c:pt>
                <c:pt idx="22988">
                  <c:v>30.173762500000002</c:v>
                </c:pt>
                <c:pt idx="22989">
                  <c:v>30.174608333333332</c:v>
                </c:pt>
                <c:pt idx="22990">
                  <c:v>30.17545472222222</c:v>
                </c:pt>
                <c:pt idx="22991">
                  <c:v>30.176300555555557</c:v>
                </c:pt>
                <c:pt idx="22992">
                  <c:v>30.177146388888893</c:v>
                </c:pt>
                <c:pt idx="22993">
                  <c:v>30.177992777777781</c:v>
                </c:pt>
                <c:pt idx="22994">
                  <c:v>30.178838611111111</c:v>
                </c:pt>
                <c:pt idx="22995">
                  <c:v>30.179684722222227</c:v>
                </c:pt>
                <c:pt idx="22996">
                  <c:v>30.180533611111109</c:v>
                </c:pt>
                <c:pt idx="22997">
                  <c:v>30.181380000000004</c:v>
                </c:pt>
                <c:pt idx="22998">
                  <c:v>30.182225833333334</c:v>
                </c:pt>
                <c:pt idx="22999">
                  <c:v>30.18307166666667</c:v>
                </c:pt>
                <c:pt idx="23000">
                  <c:v>30.183918055555559</c:v>
                </c:pt>
                <c:pt idx="23001">
                  <c:v>30.184770833333332</c:v>
                </c:pt>
                <c:pt idx="23002">
                  <c:v>30.185616666666668</c:v>
                </c:pt>
                <c:pt idx="23003">
                  <c:v>30.186462500000005</c:v>
                </c:pt>
                <c:pt idx="23004">
                  <c:v>30.187308611111114</c:v>
                </c:pt>
                <c:pt idx="23005">
                  <c:v>30.188154722222222</c:v>
                </c:pt>
                <c:pt idx="23006">
                  <c:v>30.189000833333331</c:v>
                </c:pt>
                <c:pt idx="23007">
                  <c:v>30.189846666666668</c:v>
                </c:pt>
                <c:pt idx="23008">
                  <c:v>30.190692777777777</c:v>
                </c:pt>
                <c:pt idx="23009">
                  <c:v>30.191540277777776</c:v>
                </c:pt>
                <c:pt idx="23010">
                  <c:v>30.192386111111112</c:v>
                </c:pt>
                <c:pt idx="23011">
                  <c:v>30.193232500000001</c:v>
                </c:pt>
                <c:pt idx="23012">
                  <c:v>30.194078333333337</c:v>
                </c:pt>
                <c:pt idx="23013">
                  <c:v>30.194924166666667</c:v>
                </c:pt>
                <c:pt idx="23014">
                  <c:v>30.195780277777779</c:v>
                </c:pt>
                <c:pt idx="23015">
                  <c:v>30.196626111111115</c:v>
                </c:pt>
                <c:pt idx="23016">
                  <c:v>30.197472222222224</c:v>
                </c:pt>
                <c:pt idx="23017">
                  <c:v>30.198318333333333</c:v>
                </c:pt>
                <c:pt idx="23018">
                  <c:v>30.199164166666669</c:v>
                </c:pt>
                <c:pt idx="23019">
                  <c:v>30.200010555555558</c:v>
                </c:pt>
                <c:pt idx="23020">
                  <c:v>30.200856388888887</c:v>
                </c:pt>
                <c:pt idx="23021">
                  <c:v>30.201702222222224</c:v>
                </c:pt>
                <c:pt idx="23022">
                  <c:v>30.202548611111112</c:v>
                </c:pt>
                <c:pt idx="23023">
                  <c:v>30.203394444444449</c:v>
                </c:pt>
                <c:pt idx="23024">
                  <c:v>30.204240277777778</c:v>
                </c:pt>
                <c:pt idx="23025">
                  <c:v>30.205086666666666</c:v>
                </c:pt>
                <c:pt idx="23026">
                  <c:v>30.205932500000003</c:v>
                </c:pt>
                <c:pt idx="23027">
                  <c:v>30.206785277777776</c:v>
                </c:pt>
                <c:pt idx="23028">
                  <c:v>30.207631388888892</c:v>
                </c:pt>
                <c:pt idx="23029">
                  <c:v>30.208478888888891</c:v>
                </c:pt>
                <c:pt idx="23030">
                  <c:v>30.20932472222222</c:v>
                </c:pt>
                <c:pt idx="23031">
                  <c:v>30.210173888888889</c:v>
                </c:pt>
                <c:pt idx="23032">
                  <c:v>30.211019722222225</c:v>
                </c:pt>
                <c:pt idx="23033">
                  <c:v>30.211866111111114</c:v>
                </c:pt>
                <c:pt idx="23034">
                  <c:v>30.212711944444443</c:v>
                </c:pt>
                <c:pt idx="23035">
                  <c:v>30.213558055555559</c:v>
                </c:pt>
                <c:pt idx="23036">
                  <c:v>30.214404166666668</c:v>
                </c:pt>
                <c:pt idx="23037">
                  <c:v>30.215250000000005</c:v>
                </c:pt>
                <c:pt idx="23038">
                  <c:v>30.216096111111113</c:v>
                </c:pt>
                <c:pt idx="23039">
                  <c:v>30.216942222222222</c:v>
                </c:pt>
                <c:pt idx="23040">
                  <c:v>30.217795000000002</c:v>
                </c:pt>
                <c:pt idx="23041">
                  <c:v>30.218641111111111</c:v>
                </c:pt>
                <c:pt idx="23042">
                  <c:v>30.219486944444448</c:v>
                </c:pt>
                <c:pt idx="23043">
                  <c:v>30.220332777777777</c:v>
                </c:pt>
                <c:pt idx="23044">
                  <c:v>30.221179166666666</c:v>
                </c:pt>
                <c:pt idx="23045">
                  <c:v>30.222025000000002</c:v>
                </c:pt>
                <c:pt idx="23046">
                  <c:v>30.222870833333332</c:v>
                </c:pt>
                <c:pt idx="23047">
                  <c:v>30.22371722222222</c:v>
                </c:pt>
                <c:pt idx="23048">
                  <c:v>30.224563055555556</c:v>
                </c:pt>
                <c:pt idx="23049">
                  <c:v>30.225412222222225</c:v>
                </c:pt>
                <c:pt idx="23050">
                  <c:v>30.226259722222224</c:v>
                </c:pt>
                <c:pt idx="23051">
                  <c:v>30.227105833333333</c:v>
                </c:pt>
                <c:pt idx="23052">
                  <c:v>30.227951666666669</c:v>
                </c:pt>
                <c:pt idx="23053">
                  <c:v>30.228804444444442</c:v>
                </c:pt>
                <c:pt idx="23054">
                  <c:v>30.229650555555558</c:v>
                </c:pt>
                <c:pt idx="23055">
                  <c:v>30.230496666666667</c:v>
                </c:pt>
                <c:pt idx="23056">
                  <c:v>30.231342500000004</c:v>
                </c:pt>
                <c:pt idx="23057">
                  <c:v>30.232188888888892</c:v>
                </c:pt>
                <c:pt idx="23058">
                  <c:v>30.233034722222222</c:v>
                </c:pt>
                <c:pt idx="23059">
                  <c:v>30.233880555555558</c:v>
                </c:pt>
                <c:pt idx="23060">
                  <c:v>30.234726944444446</c:v>
                </c:pt>
                <c:pt idx="23061">
                  <c:v>30.235572777777776</c:v>
                </c:pt>
                <c:pt idx="23062">
                  <c:v>30.236418888888892</c:v>
                </c:pt>
                <c:pt idx="23063">
                  <c:v>30.237265000000001</c:v>
                </c:pt>
                <c:pt idx="23064">
                  <c:v>30.238110833333337</c:v>
                </c:pt>
                <c:pt idx="23065">
                  <c:v>30.238956944444446</c:v>
                </c:pt>
                <c:pt idx="23066">
                  <c:v>30.239812777777779</c:v>
                </c:pt>
                <c:pt idx="23067">
                  <c:v>30.240658611111115</c:v>
                </c:pt>
                <c:pt idx="23068">
                  <c:v>30.241505000000004</c:v>
                </c:pt>
                <c:pt idx="23069">
                  <c:v>30.242350833333333</c:v>
                </c:pt>
                <c:pt idx="23070">
                  <c:v>30.243198611111112</c:v>
                </c:pt>
                <c:pt idx="23071">
                  <c:v>30.244044444444448</c:v>
                </c:pt>
                <c:pt idx="23072">
                  <c:v>30.244890277777777</c:v>
                </c:pt>
                <c:pt idx="23073">
                  <c:v>30.245736388888893</c:v>
                </c:pt>
                <c:pt idx="23074">
                  <c:v>30.246582500000002</c:v>
                </c:pt>
                <c:pt idx="23075">
                  <c:v>30.247428333333332</c:v>
                </c:pt>
                <c:pt idx="23076">
                  <c:v>30.248274444444448</c:v>
                </c:pt>
                <c:pt idx="23077">
                  <c:v>30.249120555555557</c:v>
                </c:pt>
                <c:pt idx="23078">
                  <c:v>30.249966666666666</c:v>
                </c:pt>
                <c:pt idx="23079">
                  <c:v>30.250819444444446</c:v>
                </c:pt>
                <c:pt idx="23080">
                  <c:v>30.251665277777782</c:v>
                </c:pt>
                <c:pt idx="23081">
                  <c:v>30.252511111111112</c:v>
                </c:pt>
                <c:pt idx="23082">
                  <c:v>30.2533575</c:v>
                </c:pt>
                <c:pt idx="23083">
                  <c:v>30.254206388888889</c:v>
                </c:pt>
                <c:pt idx="23084">
                  <c:v>30.255052499999998</c:v>
                </c:pt>
                <c:pt idx="23085">
                  <c:v>30.255898333333334</c:v>
                </c:pt>
                <c:pt idx="23086">
                  <c:v>30.256744722222223</c:v>
                </c:pt>
                <c:pt idx="23087">
                  <c:v>30.257590555555559</c:v>
                </c:pt>
                <c:pt idx="23088">
                  <c:v>30.258436388888889</c:v>
                </c:pt>
                <c:pt idx="23089">
                  <c:v>30.259282777777777</c:v>
                </c:pt>
                <c:pt idx="23090">
                  <c:v>30.260128611111114</c:v>
                </c:pt>
                <c:pt idx="23091">
                  <c:v>30.260976388888892</c:v>
                </c:pt>
                <c:pt idx="23092">
                  <c:v>30.261828611111113</c:v>
                </c:pt>
                <c:pt idx="23093">
                  <c:v>30.262675000000002</c:v>
                </c:pt>
                <c:pt idx="23094">
                  <c:v>30.263520833333331</c:v>
                </c:pt>
                <c:pt idx="23095">
                  <c:v>30.264366944444447</c:v>
                </c:pt>
                <c:pt idx="23096">
                  <c:v>30.265213055555556</c:v>
                </c:pt>
                <c:pt idx="23097">
                  <c:v>30.266058888888892</c:v>
                </c:pt>
                <c:pt idx="23098">
                  <c:v>30.266905000000001</c:v>
                </c:pt>
                <c:pt idx="23099">
                  <c:v>30.26775111111111</c:v>
                </c:pt>
                <c:pt idx="23100">
                  <c:v>30.268597222222226</c:v>
                </c:pt>
                <c:pt idx="23101">
                  <c:v>30.269446111111115</c:v>
                </c:pt>
                <c:pt idx="23102">
                  <c:v>30.270292222222224</c:v>
                </c:pt>
                <c:pt idx="23103">
                  <c:v>30.271138333333333</c:v>
                </c:pt>
                <c:pt idx="23104">
                  <c:v>30.27198416666667</c:v>
                </c:pt>
                <c:pt idx="23105">
                  <c:v>30.272836944444443</c:v>
                </c:pt>
                <c:pt idx="23106">
                  <c:v>30.273683055555558</c:v>
                </c:pt>
                <c:pt idx="23107">
                  <c:v>30.274529166666667</c:v>
                </c:pt>
                <c:pt idx="23108">
                  <c:v>30.275375000000004</c:v>
                </c:pt>
                <c:pt idx="23109">
                  <c:v>30.276221111111113</c:v>
                </c:pt>
                <c:pt idx="23110">
                  <c:v>30.277067222222222</c:v>
                </c:pt>
                <c:pt idx="23111">
                  <c:v>30.277914722222221</c:v>
                </c:pt>
                <c:pt idx="23112">
                  <c:v>30.278760833333337</c:v>
                </c:pt>
                <c:pt idx="23113">
                  <c:v>30.279606944444446</c:v>
                </c:pt>
                <c:pt idx="23114">
                  <c:v>30.280452777777782</c:v>
                </c:pt>
                <c:pt idx="23115">
                  <c:v>30.281298611111112</c:v>
                </c:pt>
                <c:pt idx="23116">
                  <c:v>30.282145</c:v>
                </c:pt>
                <c:pt idx="23117">
                  <c:v>30.282990833333336</c:v>
                </c:pt>
                <c:pt idx="23118">
                  <c:v>30.283846666666669</c:v>
                </c:pt>
                <c:pt idx="23119">
                  <c:v>30.284692777777778</c:v>
                </c:pt>
                <c:pt idx="23120">
                  <c:v>30.285538611111114</c:v>
                </c:pt>
                <c:pt idx="23121">
                  <c:v>30.286384722222223</c:v>
                </c:pt>
                <c:pt idx="23122">
                  <c:v>30.287230833333332</c:v>
                </c:pt>
                <c:pt idx="23123">
                  <c:v>30.288076666666669</c:v>
                </c:pt>
                <c:pt idx="23124">
                  <c:v>30.288923055555557</c:v>
                </c:pt>
                <c:pt idx="23125">
                  <c:v>30.289768888888887</c:v>
                </c:pt>
                <c:pt idx="23126">
                  <c:v>30.290614722222223</c:v>
                </c:pt>
                <c:pt idx="23127">
                  <c:v>30.291460833333332</c:v>
                </c:pt>
                <c:pt idx="23128">
                  <c:v>30.292306944444448</c:v>
                </c:pt>
                <c:pt idx="23129">
                  <c:v>30.293152777777777</c:v>
                </c:pt>
                <c:pt idx="23130">
                  <c:v>30.293998888888893</c:v>
                </c:pt>
                <c:pt idx="23131">
                  <c:v>30.294851666666666</c:v>
                </c:pt>
                <c:pt idx="23132">
                  <c:v>30.295697222222223</c:v>
                </c:pt>
                <c:pt idx="23133">
                  <c:v>30.296543333333332</c:v>
                </c:pt>
                <c:pt idx="23134">
                  <c:v>30.297389444444448</c:v>
                </c:pt>
                <c:pt idx="23135">
                  <c:v>30.298235277777778</c:v>
                </c:pt>
                <c:pt idx="23136">
                  <c:v>30.299088888888889</c:v>
                </c:pt>
                <c:pt idx="23137">
                  <c:v>30.299934999999998</c:v>
                </c:pt>
                <c:pt idx="23138">
                  <c:v>30.300780833333334</c:v>
                </c:pt>
                <c:pt idx="23139">
                  <c:v>30.301626944444443</c:v>
                </c:pt>
                <c:pt idx="23140">
                  <c:v>30.302473055555559</c:v>
                </c:pt>
                <c:pt idx="23141">
                  <c:v>30.303318888888889</c:v>
                </c:pt>
                <c:pt idx="23142">
                  <c:v>30.304165000000005</c:v>
                </c:pt>
                <c:pt idx="23143">
                  <c:v>30.305011111111114</c:v>
                </c:pt>
                <c:pt idx="23144">
                  <c:v>30.305863888888894</c:v>
                </c:pt>
                <c:pt idx="23145">
                  <c:v>30.306709722222223</c:v>
                </c:pt>
                <c:pt idx="23146">
                  <c:v>30.307555833333332</c:v>
                </c:pt>
                <c:pt idx="23147">
                  <c:v>30.308401944444448</c:v>
                </c:pt>
                <c:pt idx="23148">
                  <c:v>30.309247777777777</c:v>
                </c:pt>
                <c:pt idx="23149">
                  <c:v>30.310093888888893</c:v>
                </c:pt>
                <c:pt idx="23150">
                  <c:v>30.310940000000002</c:v>
                </c:pt>
                <c:pt idx="23151">
                  <c:v>30.311786111111111</c:v>
                </c:pt>
                <c:pt idx="23152">
                  <c:v>30.31263361111111</c:v>
                </c:pt>
                <c:pt idx="23153">
                  <c:v>30.313482777777779</c:v>
                </c:pt>
                <c:pt idx="23154">
                  <c:v>30.314328611111115</c:v>
                </c:pt>
                <c:pt idx="23155">
                  <c:v>30.315174722222224</c:v>
                </c:pt>
                <c:pt idx="23156">
                  <c:v>30.316020833333333</c:v>
                </c:pt>
                <c:pt idx="23157">
                  <c:v>30.316873333333334</c:v>
                </c:pt>
                <c:pt idx="23158">
                  <c:v>30.317719444444442</c:v>
                </c:pt>
                <c:pt idx="23159">
                  <c:v>30.318565555555558</c:v>
                </c:pt>
                <c:pt idx="23160">
                  <c:v>30.319411388888888</c:v>
                </c:pt>
                <c:pt idx="23161">
                  <c:v>30.320257500000004</c:v>
                </c:pt>
                <c:pt idx="23162">
                  <c:v>30.321103611111113</c:v>
                </c:pt>
                <c:pt idx="23163">
                  <c:v>30.321949444444442</c:v>
                </c:pt>
                <c:pt idx="23164">
                  <c:v>30.322795833333338</c:v>
                </c:pt>
                <c:pt idx="23165">
                  <c:v>30.323641666666667</c:v>
                </c:pt>
                <c:pt idx="23166">
                  <c:v>30.324487500000004</c:v>
                </c:pt>
                <c:pt idx="23167">
                  <c:v>30.325333611111112</c:v>
                </c:pt>
                <c:pt idx="23168">
                  <c:v>30.326179722222221</c:v>
                </c:pt>
                <c:pt idx="23169">
                  <c:v>30.327025555555558</c:v>
                </c:pt>
                <c:pt idx="23170">
                  <c:v>30.327878333333338</c:v>
                </c:pt>
                <c:pt idx="23171">
                  <c:v>30.328727499999999</c:v>
                </c:pt>
                <c:pt idx="23172">
                  <c:v>30.329575277777778</c:v>
                </c:pt>
                <c:pt idx="23173">
                  <c:v>30.330421111111114</c:v>
                </c:pt>
                <c:pt idx="23174">
                  <c:v>30.331266944444444</c:v>
                </c:pt>
                <c:pt idx="23175">
                  <c:v>30.332113333333332</c:v>
                </c:pt>
                <c:pt idx="23176">
                  <c:v>30.332959166666669</c:v>
                </c:pt>
                <c:pt idx="23177">
                  <c:v>30.333805277777778</c:v>
                </c:pt>
                <c:pt idx="23178">
                  <c:v>30.334651388888894</c:v>
                </c:pt>
                <c:pt idx="23179">
                  <c:v>30.335497222222223</c:v>
                </c:pt>
                <c:pt idx="23180">
                  <c:v>30.336343333333332</c:v>
                </c:pt>
                <c:pt idx="23181">
                  <c:v>30.337189444444448</c:v>
                </c:pt>
                <c:pt idx="23182">
                  <c:v>30.338035277777777</c:v>
                </c:pt>
                <c:pt idx="23183">
                  <c:v>30.338888055555557</c:v>
                </c:pt>
                <c:pt idx="23184">
                  <c:v>30.339734166666666</c:v>
                </c:pt>
                <c:pt idx="23185">
                  <c:v>30.340580277777782</c:v>
                </c:pt>
                <c:pt idx="23186">
                  <c:v>30.341426388888891</c:v>
                </c:pt>
                <c:pt idx="23187">
                  <c:v>30.342272222222221</c:v>
                </c:pt>
                <c:pt idx="23188">
                  <c:v>30.343121388888889</c:v>
                </c:pt>
                <c:pt idx="23189">
                  <c:v>30.343967499999998</c:v>
                </c:pt>
                <c:pt idx="23190">
                  <c:v>30.344813333333335</c:v>
                </c:pt>
                <c:pt idx="23191">
                  <c:v>30.345659444444443</c:v>
                </c:pt>
                <c:pt idx="23192">
                  <c:v>30.346505555555559</c:v>
                </c:pt>
                <c:pt idx="23193">
                  <c:v>30.347353055555558</c:v>
                </c:pt>
                <c:pt idx="23194">
                  <c:v>30.348199166666667</c:v>
                </c:pt>
                <c:pt idx="23195">
                  <c:v>30.349045000000004</c:v>
                </c:pt>
                <c:pt idx="23196">
                  <c:v>30.349897777777777</c:v>
                </c:pt>
                <c:pt idx="23197">
                  <c:v>30.350743888888893</c:v>
                </c:pt>
                <c:pt idx="23198">
                  <c:v>30.351590000000002</c:v>
                </c:pt>
                <c:pt idx="23199">
                  <c:v>30.352435833333331</c:v>
                </c:pt>
                <c:pt idx="23200">
                  <c:v>30.353281944444447</c:v>
                </c:pt>
                <c:pt idx="23201">
                  <c:v>30.354128055555556</c:v>
                </c:pt>
                <c:pt idx="23202">
                  <c:v>30.354974166666665</c:v>
                </c:pt>
                <c:pt idx="23203">
                  <c:v>30.355820000000001</c:v>
                </c:pt>
                <c:pt idx="23204">
                  <c:v>30.356665833333338</c:v>
                </c:pt>
                <c:pt idx="23205">
                  <c:v>30.357512222222226</c:v>
                </c:pt>
                <c:pt idx="23206">
                  <c:v>30.358361111111115</c:v>
                </c:pt>
                <c:pt idx="23207">
                  <c:v>30.359207222222224</c:v>
                </c:pt>
                <c:pt idx="23208">
                  <c:v>30.360053055555554</c:v>
                </c:pt>
                <c:pt idx="23209">
                  <c:v>30.360905833333334</c:v>
                </c:pt>
                <c:pt idx="23210">
                  <c:v>30.361752222222222</c:v>
                </c:pt>
                <c:pt idx="23211">
                  <c:v>30.362598055555559</c:v>
                </c:pt>
                <c:pt idx="23212">
                  <c:v>30.363443888888888</c:v>
                </c:pt>
                <c:pt idx="23213">
                  <c:v>30.364291666666666</c:v>
                </c:pt>
                <c:pt idx="23214">
                  <c:v>30.365137500000003</c:v>
                </c:pt>
                <c:pt idx="23215">
                  <c:v>30.365983888888891</c:v>
                </c:pt>
                <c:pt idx="23216">
                  <c:v>30.366829722222221</c:v>
                </c:pt>
                <c:pt idx="23217">
                  <c:v>30.367675555555557</c:v>
                </c:pt>
                <c:pt idx="23218">
                  <c:v>30.368521944444446</c:v>
                </c:pt>
                <c:pt idx="23219">
                  <c:v>30.369367777777782</c:v>
                </c:pt>
                <c:pt idx="23220">
                  <c:v>30.370213611111112</c:v>
                </c:pt>
                <c:pt idx="23221">
                  <c:v>30.37106</c:v>
                </c:pt>
                <c:pt idx="23222">
                  <c:v>30.37191277777778</c:v>
                </c:pt>
                <c:pt idx="23223">
                  <c:v>30.372761666666669</c:v>
                </c:pt>
                <c:pt idx="23224">
                  <c:v>30.373607777777778</c:v>
                </c:pt>
                <c:pt idx="23225">
                  <c:v>30.374453611111115</c:v>
                </c:pt>
                <c:pt idx="23226">
                  <c:v>30.375300000000003</c:v>
                </c:pt>
                <c:pt idx="23227">
                  <c:v>30.376145833333332</c:v>
                </c:pt>
                <c:pt idx="23228">
                  <c:v>30.376991666666669</c:v>
                </c:pt>
                <c:pt idx="23229">
                  <c:v>30.377838055555557</c:v>
                </c:pt>
                <c:pt idx="23230">
                  <c:v>30.378683888888887</c:v>
                </c:pt>
                <c:pt idx="23231">
                  <c:v>30.379530000000003</c:v>
                </c:pt>
                <c:pt idx="23232">
                  <c:v>30.380376111111111</c:v>
                </c:pt>
                <c:pt idx="23233">
                  <c:v>30.381221944444448</c:v>
                </c:pt>
                <c:pt idx="23234">
                  <c:v>30.382069722222226</c:v>
                </c:pt>
                <c:pt idx="23235">
                  <c:v>30.38292222222222</c:v>
                </c:pt>
                <c:pt idx="23236">
                  <c:v>30.383768333333336</c:v>
                </c:pt>
                <c:pt idx="23237">
                  <c:v>30.384614444444445</c:v>
                </c:pt>
                <c:pt idx="23238">
                  <c:v>30.385460277777781</c:v>
                </c:pt>
                <c:pt idx="23239">
                  <c:v>30.38630638888889</c:v>
                </c:pt>
                <c:pt idx="23240">
                  <c:v>30.387155555555559</c:v>
                </c:pt>
                <c:pt idx="23241">
                  <c:v>30.388001388888888</c:v>
                </c:pt>
                <c:pt idx="23242">
                  <c:v>30.388847500000004</c:v>
                </c:pt>
                <c:pt idx="23243">
                  <c:v>30.389693611111113</c:v>
                </c:pt>
                <c:pt idx="23244">
                  <c:v>30.390539444444443</c:v>
                </c:pt>
                <c:pt idx="23245">
                  <c:v>30.391385555555559</c:v>
                </c:pt>
                <c:pt idx="23246">
                  <c:v>30.392231666666667</c:v>
                </c:pt>
                <c:pt idx="23247">
                  <c:v>30.393077777777776</c:v>
                </c:pt>
                <c:pt idx="23248">
                  <c:v>30.393930555555556</c:v>
                </c:pt>
                <c:pt idx="23249">
                  <c:v>30.394776388888893</c:v>
                </c:pt>
                <c:pt idx="23250">
                  <c:v>30.395622222222222</c:v>
                </c:pt>
                <c:pt idx="23251">
                  <c:v>30.396468611111111</c:v>
                </c:pt>
                <c:pt idx="23252">
                  <c:v>30.397314444444447</c:v>
                </c:pt>
                <c:pt idx="23253">
                  <c:v>30.398160277777777</c:v>
                </c:pt>
                <c:pt idx="23254">
                  <c:v>30.399008055555555</c:v>
                </c:pt>
                <c:pt idx="23255">
                  <c:v>30.399853888888892</c:v>
                </c:pt>
                <c:pt idx="23256">
                  <c:v>30.40070027777778</c:v>
                </c:pt>
                <c:pt idx="23257">
                  <c:v>30.401546111111109</c:v>
                </c:pt>
                <c:pt idx="23258">
                  <c:v>30.402395277777778</c:v>
                </c:pt>
                <c:pt idx="23259">
                  <c:v>30.403241111111114</c:v>
                </c:pt>
                <c:pt idx="23260">
                  <c:v>30.404087500000003</c:v>
                </c:pt>
                <c:pt idx="23261">
                  <c:v>30.404940277777776</c:v>
                </c:pt>
                <c:pt idx="23262">
                  <c:v>30.405786111111112</c:v>
                </c:pt>
                <c:pt idx="23263">
                  <c:v>30.406631944444449</c:v>
                </c:pt>
                <c:pt idx="23264">
                  <c:v>30.407478333333337</c:v>
                </c:pt>
                <c:pt idx="23265">
                  <c:v>30.408324166666667</c:v>
                </c:pt>
                <c:pt idx="23266">
                  <c:v>30.409170000000003</c:v>
                </c:pt>
                <c:pt idx="23267">
                  <c:v>30.410016388888891</c:v>
                </c:pt>
                <c:pt idx="23268">
                  <c:v>30.410862222222221</c:v>
                </c:pt>
                <c:pt idx="23269">
                  <c:v>30.411708333333337</c:v>
                </c:pt>
                <c:pt idx="23270">
                  <c:v>30.412554444444446</c:v>
                </c:pt>
                <c:pt idx="23271">
                  <c:v>30.413400277777782</c:v>
                </c:pt>
                <c:pt idx="23272">
                  <c:v>30.414246388888891</c:v>
                </c:pt>
                <c:pt idx="23273">
                  <c:v>30.4150925</c:v>
                </c:pt>
                <c:pt idx="23274">
                  <c:v>30.415945000000001</c:v>
                </c:pt>
                <c:pt idx="23275">
                  <c:v>30.416795833333332</c:v>
                </c:pt>
                <c:pt idx="23276">
                  <c:v>30.417641666666668</c:v>
                </c:pt>
                <c:pt idx="23277">
                  <c:v>30.418487777777777</c:v>
                </c:pt>
                <c:pt idx="23278">
                  <c:v>30.419333888888893</c:v>
                </c:pt>
                <c:pt idx="23279">
                  <c:v>30.420179722222223</c:v>
                </c:pt>
                <c:pt idx="23280">
                  <c:v>30.421025833333331</c:v>
                </c:pt>
                <c:pt idx="23281">
                  <c:v>30.421871944444447</c:v>
                </c:pt>
                <c:pt idx="23282">
                  <c:v>30.422718055555556</c:v>
                </c:pt>
                <c:pt idx="23283">
                  <c:v>30.423563888888893</c:v>
                </c:pt>
                <c:pt idx="23284">
                  <c:v>30.424410000000002</c:v>
                </c:pt>
                <c:pt idx="23285">
                  <c:v>30.425256111111111</c:v>
                </c:pt>
                <c:pt idx="23286">
                  <c:v>30.426101944444447</c:v>
                </c:pt>
                <c:pt idx="23287">
                  <c:v>30.42695472222222</c:v>
                </c:pt>
                <c:pt idx="23288">
                  <c:v>30.427800555555557</c:v>
                </c:pt>
                <c:pt idx="23289">
                  <c:v>30.428646944444445</c:v>
                </c:pt>
                <c:pt idx="23290">
                  <c:v>30.429492777777781</c:v>
                </c:pt>
                <c:pt idx="23291">
                  <c:v>30.43033888888889</c:v>
                </c:pt>
                <c:pt idx="23292">
                  <c:v>30.431184999999999</c:v>
                </c:pt>
                <c:pt idx="23293">
                  <c:v>30.432034166666668</c:v>
                </c:pt>
                <c:pt idx="23294">
                  <c:v>30.432880000000004</c:v>
                </c:pt>
                <c:pt idx="23295">
                  <c:v>30.433727500000003</c:v>
                </c:pt>
                <c:pt idx="23296">
                  <c:v>30.434573611111112</c:v>
                </c:pt>
                <c:pt idx="23297">
                  <c:v>30.435419444444449</c:v>
                </c:pt>
                <c:pt idx="23298">
                  <c:v>30.436265833333337</c:v>
                </c:pt>
                <c:pt idx="23299">
                  <c:v>30.437111666666667</c:v>
                </c:pt>
                <c:pt idx="23300">
                  <c:v>30.43796861111111</c:v>
                </c:pt>
                <c:pt idx="23301">
                  <c:v>30.438814999999998</c:v>
                </c:pt>
                <c:pt idx="23302">
                  <c:v>30.439660833333335</c:v>
                </c:pt>
                <c:pt idx="23303">
                  <c:v>30.440506666666671</c:v>
                </c:pt>
                <c:pt idx="23304">
                  <c:v>30.44135305555556</c:v>
                </c:pt>
                <c:pt idx="23305">
                  <c:v>30.442198888888889</c:v>
                </c:pt>
                <c:pt idx="23306">
                  <c:v>30.443044999999998</c:v>
                </c:pt>
                <c:pt idx="23307">
                  <c:v>30.443891111111114</c:v>
                </c:pt>
                <c:pt idx="23308">
                  <c:v>30.444736944444443</c:v>
                </c:pt>
                <c:pt idx="23309">
                  <c:v>30.445583055555559</c:v>
                </c:pt>
                <c:pt idx="23310">
                  <c:v>30.446431944444448</c:v>
                </c:pt>
                <c:pt idx="23311">
                  <c:v>30.447278333333337</c:v>
                </c:pt>
                <c:pt idx="23312">
                  <c:v>30.448124166666666</c:v>
                </c:pt>
                <c:pt idx="23313">
                  <c:v>30.448976944444446</c:v>
                </c:pt>
                <c:pt idx="23314">
                  <c:v>30.449823055555555</c:v>
                </c:pt>
                <c:pt idx="23315">
                  <c:v>30.450669166666671</c:v>
                </c:pt>
                <c:pt idx="23316">
                  <c:v>30.451516388888891</c:v>
                </c:pt>
                <c:pt idx="23317">
                  <c:v>30.452362777777779</c:v>
                </c:pt>
                <c:pt idx="23318">
                  <c:v>30.453208611111116</c:v>
                </c:pt>
                <c:pt idx="23319">
                  <c:v>30.454054722222224</c:v>
                </c:pt>
                <c:pt idx="23320">
                  <c:v>30.454900555555554</c:v>
                </c:pt>
                <c:pt idx="23321">
                  <c:v>30.45574666666667</c:v>
                </c:pt>
                <c:pt idx="23322">
                  <c:v>30.456592777777779</c:v>
                </c:pt>
                <c:pt idx="23323">
                  <c:v>30.457438611111115</c:v>
                </c:pt>
                <c:pt idx="23324">
                  <c:v>30.458284722222224</c:v>
                </c:pt>
                <c:pt idx="23325">
                  <c:v>30.459130833333333</c:v>
                </c:pt>
                <c:pt idx="23326">
                  <c:v>30.459983611111113</c:v>
                </c:pt>
                <c:pt idx="23327">
                  <c:v>30.460832500000002</c:v>
                </c:pt>
                <c:pt idx="23328">
                  <c:v>30.461678611111111</c:v>
                </c:pt>
                <c:pt idx="23329">
                  <c:v>30.46252472222222</c:v>
                </c:pt>
                <c:pt idx="23330">
                  <c:v>30.463370833333336</c:v>
                </c:pt>
                <c:pt idx="23331">
                  <c:v>30.464216666666665</c:v>
                </c:pt>
                <c:pt idx="23332">
                  <c:v>30.465062777777781</c:v>
                </c:pt>
                <c:pt idx="23333">
                  <c:v>30.46590888888889</c:v>
                </c:pt>
                <c:pt idx="23334">
                  <c:v>30.466754722222227</c:v>
                </c:pt>
                <c:pt idx="23335">
                  <c:v>30.467600833333336</c:v>
                </c:pt>
                <c:pt idx="23336">
                  <c:v>30.468448333333335</c:v>
                </c:pt>
                <c:pt idx="23337">
                  <c:v>30.469294166666671</c:v>
                </c:pt>
                <c:pt idx="23338">
                  <c:v>30.47014055555556</c:v>
                </c:pt>
                <c:pt idx="23339">
                  <c:v>30.470993333333332</c:v>
                </c:pt>
                <c:pt idx="23340">
                  <c:v>30.471839166666669</c:v>
                </c:pt>
                <c:pt idx="23341">
                  <c:v>30.472685277777778</c:v>
                </c:pt>
                <c:pt idx="23342">
                  <c:v>30.473531388888887</c:v>
                </c:pt>
                <c:pt idx="23343">
                  <c:v>30.474377222222223</c:v>
                </c:pt>
                <c:pt idx="23344">
                  <c:v>30.475223333333332</c:v>
                </c:pt>
                <c:pt idx="23345">
                  <c:v>30.476072222222221</c:v>
                </c:pt>
                <c:pt idx="23346">
                  <c:v>30.47691861111111</c:v>
                </c:pt>
                <c:pt idx="23347">
                  <c:v>30.477764444444446</c:v>
                </c:pt>
                <c:pt idx="23348">
                  <c:v>30.478610277777776</c:v>
                </c:pt>
                <c:pt idx="23349">
                  <c:v>30.479456666666671</c:v>
                </c:pt>
                <c:pt idx="23350">
                  <c:v>30.480302500000001</c:v>
                </c:pt>
                <c:pt idx="23351">
                  <c:v>30.481148611111109</c:v>
                </c:pt>
                <c:pt idx="23352">
                  <c:v>30.482001388888889</c:v>
                </c:pt>
                <c:pt idx="23353">
                  <c:v>30.482847499999998</c:v>
                </c:pt>
                <c:pt idx="23354">
                  <c:v>30.483693333333335</c:v>
                </c:pt>
                <c:pt idx="23355">
                  <c:v>30.484539444444444</c:v>
                </c:pt>
                <c:pt idx="23356">
                  <c:v>30.48538555555556</c:v>
                </c:pt>
                <c:pt idx="23357">
                  <c:v>30.486233055555559</c:v>
                </c:pt>
                <c:pt idx="23358">
                  <c:v>30.487079166666668</c:v>
                </c:pt>
                <c:pt idx="23359">
                  <c:v>30.487925000000004</c:v>
                </c:pt>
                <c:pt idx="23360">
                  <c:v>30.488771111111113</c:v>
                </c:pt>
                <c:pt idx="23361">
                  <c:v>30.489616944444442</c:v>
                </c:pt>
                <c:pt idx="23362">
                  <c:v>30.49046638888889</c:v>
                </c:pt>
                <c:pt idx="23363">
                  <c:v>30.49131222222222</c:v>
                </c:pt>
                <c:pt idx="23364">
                  <c:v>30.492158333333336</c:v>
                </c:pt>
                <c:pt idx="23365">
                  <c:v>30.493010833333337</c:v>
                </c:pt>
                <c:pt idx="23366">
                  <c:v>30.493857222222225</c:v>
                </c:pt>
                <c:pt idx="23367">
                  <c:v>30.494703055555554</c:v>
                </c:pt>
                <c:pt idx="23368">
                  <c:v>30.49554916666667</c:v>
                </c:pt>
                <c:pt idx="23369">
                  <c:v>30.496395</c:v>
                </c:pt>
                <c:pt idx="23370">
                  <c:v>30.497241111111116</c:v>
                </c:pt>
                <c:pt idx="23371">
                  <c:v>30.498087222222225</c:v>
                </c:pt>
                <c:pt idx="23372">
                  <c:v>30.498933055555554</c:v>
                </c:pt>
                <c:pt idx="23373">
                  <c:v>30.499779444444442</c:v>
                </c:pt>
                <c:pt idx="23374">
                  <c:v>30.500625277777779</c:v>
                </c:pt>
                <c:pt idx="23375">
                  <c:v>30.501471111111115</c:v>
                </c:pt>
                <c:pt idx="23376">
                  <c:v>30.502317500000004</c:v>
                </c:pt>
                <c:pt idx="23377">
                  <c:v>30.503164722222223</c:v>
                </c:pt>
                <c:pt idx="23378">
                  <c:v>30.504017500000003</c:v>
                </c:pt>
                <c:pt idx="23379">
                  <c:v>30.504866666666665</c:v>
                </c:pt>
                <c:pt idx="23380">
                  <c:v>30.505712777777781</c:v>
                </c:pt>
                <c:pt idx="23381">
                  <c:v>30.50655888888889</c:v>
                </c:pt>
                <c:pt idx="23382">
                  <c:v>30.507404722222226</c:v>
                </c:pt>
                <c:pt idx="23383">
                  <c:v>30.508250833333335</c:v>
                </c:pt>
                <c:pt idx="23384">
                  <c:v>30.509096944444444</c:v>
                </c:pt>
                <c:pt idx="23385">
                  <c:v>30.509942777777781</c:v>
                </c:pt>
                <c:pt idx="23386">
                  <c:v>30.510789166666669</c:v>
                </c:pt>
                <c:pt idx="23387">
                  <c:v>30.511634999999998</c:v>
                </c:pt>
                <c:pt idx="23388">
                  <c:v>30.512480833333335</c:v>
                </c:pt>
                <c:pt idx="23389">
                  <c:v>30.513327222222223</c:v>
                </c:pt>
                <c:pt idx="23390">
                  <c:v>30.51417305555556</c:v>
                </c:pt>
                <c:pt idx="23391">
                  <c:v>30.515025833333333</c:v>
                </c:pt>
                <c:pt idx="23392">
                  <c:v>30.515871666666669</c:v>
                </c:pt>
                <c:pt idx="23393">
                  <c:v>30.516718055555557</c:v>
                </c:pt>
                <c:pt idx="23394">
                  <c:v>30.517563888888887</c:v>
                </c:pt>
                <c:pt idx="23395">
                  <c:v>30.518410000000003</c:v>
                </c:pt>
                <c:pt idx="23396">
                  <c:v>30.519256111111112</c:v>
                </c:pt>
                <c:pt idx="23397">
                  <c:v>30.52010527777778</c:v>
                </c:pt>
                <c:pt idx="23398">
                  <c:v>30.520952777777779</c:v>
                </c:pt>
                <c:pt idx="23399">
                  <c:v>30.521798611111109</c:v>
                </c:pt>
                <c:pt idx="23400">
                  <c:v>30.522644722222225</c:v>
                </c:pt>
                <c:pt idx="23401">
                  <c:v>30.523490555555554</c:v>
                </c:pt>
                <c:pt idx="23402">
                  <c:v>30.524336944444443</c:v>
                </c:pt>
                <c:pt idx="23403">
                  <c:v>30.525182777777779</c:v>
                </c:pt>
                <c:pt idx="23404">
                  <c:v>30.526035555555559</c:v>
                </c:pt>
                <c:pt idx="23405">
                  <c:v>30.526881388888889</c:v>
                </c:pt>
                <c:pt idx="23406">
                  <c:v>30.527727500000005</c:v>
                </c:pt>
                <c:pt idx="23407">
                  <c:v>30.528573611111113</c:v>
                </c:pt>
                <c:pt idx="23408">
                  <c:v>30.529419444444443</c:v>
                </c:pt>
                <c:pt idx="23409">
                  <c:v>30.530265555555559</c:v>
                </c:pt>
                <c:pt idx="23410">
                  <c:v>30.531111666666668</c:v>
                </c:pt>
                <c:pt idx="23411">
                  <c:v>30.531957777777777</c:v>
                </c:pt>
                <c:pt idx="23412">
                  <c:v>30.532803611111113</c:v>
                </c:pt>
                <c:pt idx="23413">
                  <c:v>30.533649722222222</c:v>
                </c:pt>
                <c:pt idx="23414">
                  <c:v>30.534495833333338</c:v>
                </c:pt>
                <c:pt idx="23415">
                  <c:v>30.53534472222222</c:v>
                </c:pt>
                <c:pt idx="23416">
                  <c:v>30.536190833333336</c:v>
                </c:pt>
                <c:pt idx="23417">
                  <c:v>30.537043611111109</c:v>
                </c:pt>
                <c:pt idx="23418">
                  <c:v>30.537891111111115</c:v>
                </c:pt>
                <c:pt idx="23419">
                  <c:v>30.538737222222224</c:v>
                </c:pt>
                <c:pt idx="23420">
                  <c:v>30.539583333333333</c:v>
                </c:pt>
                <c:pt idx="23421">
                  <c:v>30.540429166666669</c:v>
                </c:pt>
                <c:pt idx="23422">
                  <c:v>30.541275277777778</c:v>
                </c:pt>
                <c:pt idx="23423">
                  <c:v>30.542121388888887</c:v>
                </c:pt>
                <c:pt idx="23424">
                  <c:v>30.542967500000003</c:v>
                </c:pt>
                <c:pt idx="23425">
                  <c:v>30.543813333333333</c:v>
                </c:pt>
                <c:pt idx="23426">
                  <c:v>30.544659444444449</c:v>
                </c:pt>
                <c:pt idx="23427">
                  <c:v>30.545505555555557</c:v>
                </c:pt>
                <c:pt idx="23428">
                  <c:v>30.546351388888887</c:v>
                </c:pt>
                <c:pt idx="23429">
                  <c:v>30.547197222222223</c:v>
                </c:pt>
                <c:pt idx="23430">
                  <c:v>30.548050000000003</c:v>
                </c:pt>
                <c:pt idx="23431">
                  <c:v>30.548896388888892</c:v>
                </c:pt>
                <c:pt idx="23432">
                  <c:v>30.549745277777781</c:v>
                </c:pt>
                <c:pt idx="23433">
                  <c:v>30.55059138888889</c:v>
                </c:pt>
                <c:pt idx="23434">
                  <c:v>30.551437499999999</c:v>
                </c:pt>
                <c:pt idx="23435">
                  <c:v>30.552283611111115</c:v>
                </c:pt>
                <c:pt idx="23436">
                  <c:v>30.553129444444444</c:v>
                </c:pt>
                <c:pt idx="23437">
                  <c:v>30.55397555555556</c:v>
                </c:pt>
                <c:pt idx="23438">
                  <c:v>30.554821666666669</c:v>
                </c:pt>
                <c:pt idx="23439">
                  <c:v>30.555669166666668</c:v>
                </c:pt>
                <c:pt idx="23440">
                  <c:v>30.556515277777777</c:v>
                </c:pt>
                <c:pt idx="23441">
                  <c:v>30.557361111111113</c:v>
                </c:pt>
                <c:pt idx="23442">
                  <c:v>30.558206944444443</c:v>
                </c:pt>
                <c:pt idx="23443">
                  <c:v>30.559059722222223</c:v>
                </c:pt>
                <c:pt idx="23444">
                  <c:v>30.559906111111111</c:v>
                </c:pt>
                <c:pt idx="23445">
                  <c:v>30.560751944444448</c:v>
                </c:pt>
                <c:pt idx="23446">
                  <c:v>30.561598055555557</c:v>
                </c:pt>
                <c:pt idx="23447">
                  <c:v>30.562444166666666</c:v>
                </c:pt>
                <c:pt idx="23448">
                  <c:v>30.563290000000002</c:v>
                </c:pt>
                <c:pt idx="23449">
                  <c:v>30.564139166666671</c:v>
                </c:pt>
                <c:pt idx="23450">
                  <c:v>30.564985</c:v>
                </c:pt>
                <c:pt idx="23451">
                  <c:v>30.565831388888888</c:v>
                </c:pt>
                <c:pt idx="23452">
                  <c:v>30.566677222222225</c:v>
                </c:pt>
                <c:pt idx="23453">
                  <c:v>30.567523055555554</c:v>
                </c:pt>
                <c:pt idx="23454">
                  <c:v>30.568369444444443</c:v>
                </c:pt>
                <c:pt idx="23455">
                  <c:v>30.569215277777779</c:v>
                </c:pt>
                <c:pt idx="23456">
                  <c:v>30.570072500000002</c:v>
                </c:pt>
                <c:pt idx="23457">
                  <c:v>30.570918611111111</c:v>
                </c:pt>
                <c:pt idx="23458">
                  <c:v>30.571764444444447</c:v>
                </c:pt>
                <c:pt idx="23459">
                  <c:v>30.572612222222226</c:v>
                </c:pt>
                <c:pt idx="23460">
                  <c:v>30.573458055555555</c:v>
                </c:pt>
                <c:pt idx="23461">
                  <c:v>30.574304166666671</c:v>
                </c:pt>
                <c:pt idx="23462">
                  <c:v>30.575150000000001</c:v>
                </c:pt>
                <c:pt idx="23463">
                  <c:v>30.57599611111111</c:v>
                </c:pt>
                <c:pt idx="23464">
                  <c:v>30.576842222222226</c:v>
                </c:pt>
                <c:pt idx="23465">
                  <c:v>30.577688055555555</c:v>
                </c:pt>
                <c:pt idx="23466">
                  <c:v>30.578534444444443</c:v>
                </c:pt>
                <c:pt idx="23467">
                  <c:v>30.579383333333332</c:v>
                </c:pt>
                <c:pt idx="23468">
                  <c:v>30.580229444444448</c:v>
                </c:pt>
                <c:pt idx="23469">
                  <c:v>30.581081944444449</c:v>
                </c:pt>
                <c:pt idx="23470">
                  <c:v>30.581928333333337</c:v>
                </c:pt>
                <c:pt idx="23471">
                  <c:v>30.582774166666667</c:v>
                </c:pt>
                <c:pt idx="23472">
                  <c:v>30.583620277777776</c:v>
                </c:pt>
                <c:pt idx="23473">
                  <c:v>30.584466111111112</c:v>
                </c:pt>
                <c:pt idx="23474">
                  <c:v>30.585312222222221</c:v>
                </c:pt>
                <c:pt idx="23475">
                  <c:v>30.586158333333337</c:v>
                </c:pt>
                <c:pt idx="23476">
                  <c:v>30.587004166666667</c:v>
                </c:pt>
                <c:pt idx="23477">
                  <c:v>30.587850555555555</c:v>
                </c:pt>
                <c:pt idx="23478">
                  <c:v>30.588696388888891</c:v>
                </c:pt>
                <c:pt idx="23479">
                  <c:v>30.589542222222221</c:v>
                </c:pt>
                <c:pt idx="23480">
                  <c:v>30.590389999999999</c:v>
                </c:pt>
                <c:pt idx="23481">
                  <c:v>30.591235833333336</c:v>
                </c:pt>
                <c:pt idx="23482">
                  <c:v>30.592088611111109</c:v>
                </c:pt>
                <c:pt idx="23483">
                  <c:v>30.592935000000004</c:v>
                </c:pt>
                <c:pt idx="23484">
                  <c:v>30.593783888888893</c:v>
                </c:pt>
                <c:pt idx="23485">
                  <c:v>30.594630000000002</c:v>
                </c:pt>
                <c:pt idx="23486">
                  <c:v>30.595475833333332</c:v>
                </c:pt>
                <c:pt idx="23487">
                  <c:v>30.596321944444448</c:v>
                </c:pt>
                <c:pt idx="23488">
                  <c:v>30.597168055555557</c:v>
                </c:pt>
                <c:pt idx="23489">
                  <c:v>30.598013888888893</c:v>
                </c:pt>
                <c:pt idx="23490">
                  <c:v>30.598860277777781</c:v>
                </c:pt>
                <c:pt idx="23491">
                  <c:v>30.599706111111111</c:v>
                </c:pt>
                <c:pt idx="23492">
                  <c:v>30.600551944444447</c:v>
                </c:pt>
                <c:pt idx="23493">
                  <c:v>30.601398055555556</c:v>
                </c:pt>
                <c:pt idx="23494">
                  <c:v>30.602244166666665</c:v>
                </c:pt>
                <c:pt idx="23495">
                  <c:v>30.603096944444445</c:v>
                </c:pt>
                <c:pt idx="23496">
                  <c:v>30.603942777777782</c:v>
                </c:pt>
                <c:pt idx="23497">
                  <c:v>30.604788888888891</c:v>
                </c:pt>
                <c:pt idx="23498">
                  <c:v>30.605634999999999</c:v>
                </c:pt>
                <c:pt idx="23499">
                  <c:v>30.606481111111115</c:v>
                </c:pt>
                <c:pt idx="23500">
                  <c:v>30.607328611111114</c:v>
                </c:pt>
                <c:pt idx="23501">
                  <c:v>30.608177777777776</c:v>
                </c:pt>
                <c:pt idx="23502">
                  <c:v>30.609023611111112</c:v>
                </c:pt>
                <c:pt idx="23503">
                  <c:v>30.609869444444449</c:v>
                </c:pt>
                <c:pt idx="23504">
                  <c:v>30.610715833333337</c:v>
                </c:pt>
                <c:pt idx="23505">
                  <c:v>30.611561666666667</c:v>
                </c:pt>
                <c:pt idx="23506">
                  <c:v>30.612407777777776</c:v>
                </c:pt>
                <c:pt idx="23507">
                  <c:v>30.613253888888892</c:v>
                </c:pt>
                <c:pt idx="23508">
                  <c:v>30.614106666666665</c:v>
                </c:pt>
                <c:pt idx="23509">
                  <c:v>30.614952500000001</c:v>
                </c:pt>
                <c:pt idx="23510">
                  <c:v>30.61579861111111</c:v>
                </c:pt>
                <c:pt idx="23511">
                  <c:v>30.616644722222226</c:v>
                </c:pt>
                <c:pt idx="23512">
                  <c:v>30.617490555555555</c:v>
                </c:pt>
                <c:pt idx="23513">
                  <c:v>30.618336666666664</c:v>
                </c:pt>
                <c:pt idx="23514">
                  <c:v>30.61918277777778</c:v>
                </c:pt>
                <c:pt idx="23515">
                  <c:v>30.620028888888889</c:v>
                </c:pt>
                <c:pt idx="23516">
                  <c:v>30.620874722222226</c:v>
                </c:pt>
                <c:pt idx="23517">
                  <c:v>30.621720833333335</c:v>
                </c:pt>
                <c:pt idx="23518">
                  <c:v>30.622566944444443</c:v>
                </c:pt>
                <c:pt idx="23519">
                  <c:v>30.623415833333333</c:v>
                </c:pt>
                <c:pt idx="23520">
                  <c:v>30.624261944444449</c:v>
                </c:pt>
                <c:pt idx="23521">
                  <c:v>30.625116388888891</c:v>
                </c:pt>
                <c:pt idx="23522">
                  <c:v>30.625962222222221</c:v>
                </c:pt>
                <c:pt idx="23523">
                  <c:v>30.626808611111109</c:v>
                </c:pt>
                <c:pt idx="23524">
                  <c:v>30.627654444444445</c:v>
                </c:pt>
                <c:pt idx="23525">
                  <c:v>30.628500277777782</c:v>
                </c:pt>
                <c:pt idx="23526">
                  <c:v>30.629346388888891</c:v>
                </c:pt>
                <c:pt idx="23527">
                  <c:v>30.6301925</c:v>
                </c:pt>
                <c:pt idx="23528">
                  <c:v>30.631038611111116</c:v>
                </c:pt>
                <c:pt idx="23529">
                  <c:v>30.631884444444445</c:v>
                </c:pt>
                <c:pt idx="23530">
                  <c:v>30.632730555555554</c:v>
                </c:pt>
                <c:pt idx="23531">
                  <c:v>30.63357666666667</c:v>
                </c:pt>
                <c:pt idx="23532">
                  <c:v>30.634422499999999</c:v>
                </c:pt>
                <c:pt idx="23533">
                  <c:v>30.635268611111115</c:v>
                </c:pt>
                <c:pt idx="23534">
                  <c:v>30.636121111111109</c:v>
                </c:pt>
                <c:pt idx="23535">
                  <c:v>30.636967500000004</c:v>
                </c:pt>
                <c:pt idx="23536">
                  <c:v>30.637816388888893</c:v>
                </c:pt>
                <c:pt idx="23537">
                  <c:v>30.638662500000002</c:v>
                </c:pt>
                <c:pt idx="23538">
                  <c:v>30.639508333333332</c:v>
                </c:pt>
                <c:pt idx="23539">
                  <c:v>30.64035472222222</c:v>
                </c:pt>
                <c:pt idx="23540">
                  <c:v>30.641200555555557</c:v>
                </c:pt>
                <c:pt idx="23541">
                  <c:v>30.642051666666667</c:v>
                </c:pt>
                <c:pt idx="23542">
                  <c:v>30.642897777777776</c:v>
                </c:pt>
                <c:pt idx="23543">
                  <c:v>30.643743888888892</c:v>
                </c:pt>
                <c:pt idx="23544">
                  <c:v>30.644589722222221</c:v>
                </c:pt>
                <c:pt idx="23545">
                  <c:v>30.645435833333337</c:v>
                </c:pt>
                <c:pt idx="23546">
                  <c:v>30.646281944444446</c:v>
                </c:pt>
                <c:pt idx="23547">
                  <c:v>30.647134722222226</c:v>
                </c:pt>
                <c:pt idx="23548">
                  <c:v>30.647980555555556</c:v>
                </c:pt>
                <c:pt idx="23549">
                  <c:v>30.648826666666665</c:v>
                </c:pt>
                <c:pt idx="23550">
                  <c:v>30.649672777777781</c:v>
                </c:pt>
                <c:pt idx="23551">
                  <c:v>30.65051888888889</c:v>
                </c:pt>
                <c:pt idx="23552">
                  <c:v>30.651364999999998</c:v>
                </c:pt>
                <c:pt idx="23553">
                  <c:v>30.652210833333335</c:v>
                </c:pt>
                <c:pt idx="23554">
                  <c:v>30.653060277777776</c:v>
                </c:pt>
                <c:pt idx="23555">
                  <c:v>30.653906111111112</c:v>
                </c:pt>
                <c:pt idx="23556">
                  <c:v>30.654751944444449</c:v>
                </c:pt>
                <c:pt idx="23557">
                  <c:v>30.655598055555558</c:v>
                </c:pt>
                <c:pt idx="23558">
                  <c:v>30.656444166666667</c:v>
                </c:pt>
                <c:pt idx="23559">
                  <c:v>30.657290277777776</c:v>
                </c:pt>
                <c:pt idx="23560">
                  <c:v>30.658143055555556</c:v>
                </c:pt>
                <c:pt idx="23561">
                  <c:v>30.658988888888892</c:v>
                </c:pt>
                <c:pt idx="23562">
                  <c:v>30.659836388888891</c:v>
                </c:pt>
                <c:pt idx="23563">
                  <c:v>30.6606825</c:v>
                </c:pt>
                <c:pt idx="23564">
                  <c:v>30.661528611111109</c:v>
                </c:pt>
                <c:pt idx="23565">
                  <c:v>30.662374722222225</c:v>
                </c:pt>
                <c:pt idx="23566">
                  <c:v>30.663220555555554</c:v>
                </c:pt>
                <c:pt idx="23567">
                  <c:v>30.66406666666667</c:v>
                </c:pt>
                <c:pt idx="23568">
                  <c:v>30.664912777777779</c:v>
                </c:pt>
                <c:pt idx="23569">
                  <c:v>30.665758611111116</c:v>
                </c:pt>
                <c:pt idx="23570">
                  <c:v>30.666604722222225</c:v>
                </c:pt>
                <c:pt idx="23571">
                  <c:v>30.667453888888893</c:v>
                </c:pt>
                <c:pt idx="23572">
                  <c:v>30.668299722222223</c:v>
                </c:pt>
                <c:pt idx="23573">
                  <c:v>30.669152500000003</c:v>
                </c:pt>
                <c:pt idx="23574">
                  <c:v>30.669998611111112</c:v>
                </c:pt>
                <c:pt idx="23575">
                  <c:v>30.67084472222222</c:v>
                </c:pt>
                <c:pt idx="23576">
                  <c:v>30.671690833333336</c:v>
                </c:pt>
                <c:pt idx="23577">
                  <c:v>30.672536666666666</c:v>
                </c:pt>
                <c:pt idx="23578">
                  <c:v>30.673382500000002</c:v>
                </c:pt>
                <c:pt idx="23579">
                  <c:v>30.674228888888891</c:v>
                </c:pt>
                <c:pt idx="23580">
                  <c:v>30.67507472222222</c:v>
                </c:pt>
                <c:pt idx="23581">
                  <c:v>30.675920833333336</c:v>
                </c:pt>
                <c:pt idx="23582">
                  <c:v>30.676770833333336</c:v>
                </c:pt>
                <c:pt idx="23583">
                  <c:v>30.677616944444445</c:v>
                </c:pt>
                <c:pt idx="23584">
                  <c:v>30.678462777777781</c:v>
                </c:pt>
                <c:pt idx="23585">
                  <c:v>30.67930888888889</c:v>
                </c:pt>
                <c:pt idx="23586">
                  <c:v>30.68016166666667</c:v>
                </c:pt>
                <c:pt idx="23587">
                  <c:v>30.681007777777779</c:v>
                </c:pt>
                <c:pt idx="23588">
                  <c:v>30.681853611111116</c:v>
                </c:pt>
                <c:pt idx="23589">
                  <c:v>30.682702777777777</c:v>
                </c:pt>
                <c:pt idx="23590">
                  <c:v>30.683548888888893</c:v>
                </c:pt>
                <c:pt idx="23591">
                  <c:v>30.684395000000002</c:v>
                </c:pt>
                <c:pt idx="23592">
                  <c:v>30.685240833333332</c:v>
                </c:pt>
                <c:pt idx="23593">
                  <c:v>30.686086944444448</c:v>
                </c:pt>
                <c:pt idx="23594">
                  <c:v>30.686933055555556</c:v>
                </c:pt>
                <c:pt idx="23595">
                  <c:v>30.687778888888893</c:v>
                </c:pt>
                <c:pt idx="23596">
                  <c:v>30.688625000000002</c:v>
                </c:pt>
                <c:pt idx="23597">
                  <c:v>30.689471111111111</c:v>
                </c:pt>
                <c:pt idx="23598">
                  <c:v>30.690316944444447</c:v>
                </c:pt>
                <c:pt idx="23599">
                  <c:v>30.69116972222222</c:v>
                </c:pt>
                <c:pt idx="23600">
                  <c:v>30.692016111111116</c:v>
                </c:pt>
                <c:pt idx="23601">
                  <c:v>30.692861944444445</c:v>
                </c:pt>
                <c:pt idx="23602">
                  <c:v>30.693707777777782</c:v>
                </c:pt>
                <c:pt idx="23603">
                  <c:v>30.69455555555556</c:v>
                </c:pt>
                <c:pt idx="23604">
                  <c:v>30.695401388888889</c:v>
                </c:pt>
                <c:pt idx="23605">
                  <c:v>30.696247777777778</c:v>
                </c:pt>
                <c:pt idx="23606">
                  <c:v>30.697096666666667</c:v>
                </c:pt>
                <c:pt idx="23607">
                  <c:v>30.697942777777776</c:v>
                </c:pt>
                <c:pt idx="23608">
                  <c:v>30.698788611111112</c:v>
                </c:pt>
                <c:pt idx="23609">
                  <c:v>30.699634722222221</c:v>
                </c:pt>
                <c:pt idx="23610">
                  <c:v>30.700480833333337</c:v>
                </c:pt>
                <c:pt idx="23611">
                  <c:v>30.701326666666667</c:v>
                </c:pt>
                <c:pt idx="23612">
                  <c:v>30.702183888888889</c:v>
                </c:pt>
                <c:pt idx="23613">
                  <c:v>30.703029999999998</c:v>
                </c:pt>
                <c:pt idx="23614">
                  <c:v>30.703875833333335</c:v>
                </c:pt>
                <c:pt idx="23615">
                  <c:v>30.704722222222223</c:v>
                </c:pt>
                <c:pt idx="23616">
                  <c:v>30.70556805555556</c:v>
                </c:pt>
                <c:pt idx="23617">
                  <c:v>30.706413888888889</c:v>
                </c:pt>
                <c:pt idx="23618">
                  <c:v>30.707260277777777</c:v>
                </c:pt>
                <c:pt idx="23619">
                  <c:v>30.708106111111114</c:v>
                </c:pt>
                <c:pt idx="23620">
                  <c:v>30.708952222222223</c:v>
                </c:pt>
                <c:pt idx="23621">
                  <c:v>30.709798333333332</c:v>
                </c:pt>
                <c:pt idx="23622">
                  <c:v>30.710644166666668</c:v>
                </c:pt>
                <c:pt idx="23623">
                  <c:v>30.711491666666667</c:v>
                </c:pt>
                <c:pt idx="23624">
                  <c:v>30.712340555555556</c:v>
                </c:pt>
                <c:pt idx="23625">
                  <c:v>30.713193333333336</c:v>
                </c:pt>
                <c:pt idx="23626">
                  <c:v>30.714039722222225</c:v>
                </c:pt>
                <c:pt idx="23627">
                  <c:v>30.714885555555554</c:v>
                </c:pt>
                <c:pt idx="23628">
                  <c:v>30.71573166666667</c:v>
                </c:pt>
                <c:pt idx="23629">
                  <c:v>30.716577777777779</c:v>
                </c:pt>
                <c:pt idx="23630">
                  <c:v>30.717423611111116</c:v>
                </c:pt>
                <c:pt idx="23631">
                  <c:v>30.718269722222225</c:v>
                </c:pt>
                <c:pt idx="23632">
                  <c:v>30.719115833333333</c:v>
                </c:pt>
                <c:pt idx="23633">
                  <c:v>30.71996166666667</c:v>
                </c:pt>
                <c:pt idx="23634">
                  <c:v>30.720807777777779</c:v>
                </c:pt>
                <c:pt idx="23635">
                  <c:v>30.721653888888888</c:v>
                </c:pt>
                <c:pt idx="23636">
                  <c:v>30.722500000000004</c:v>
                </c:pt>
                <c:pt idx="23637">
                  <c:v>30.723345833333333</c:v>
                </c:pt>
                <c:pt idx="23638">
                  <c:v>30.724198611111113</c:v>
                </c:pt>
                <c:pt idx="23639">
                  <c:v>30.725044722222222</c:v>
                </c:pt>
                <c:pt idx="23640">
                  <c:v>30.725890833333338</c:v>
                </c:pt>
                <c:pt idx="23641">
                  <c:v>30.72673972222222</c:v>
                </c:pt>
                <c:pt idx="23642">
                  <c:v>30.727586111111115</c:v>
                </c:pt>
                <c:pt idx="23643">
                  <c:v>30.728431944444445</c:v>
                </c:pt>
                <c:pt idx="23644">
                  <c:v>30.729281111111113</c:v>
                </c:pt>
                <c:pt idx="23645">
                  <c:v>30.730127222222222</c:v>
                </c:pt>
                <c:pt idx="23646">
                  <c:v>30.730973333333331</c:v>
                </c:pt>
                <c:pt idx="23647">
                  <c:v>30.731819166666668</c:v>
                </c:pt>
                <c:pt idx="23648">
                  <c:v>30.732665277777777</c:v>
                </c:pt>
                <c:pt idx="23649">
                  <c:v>30.733511388888893</c:v>
                </c:pt>
                <c:pt idx="23650">
                  <c:v>30.734357222222222</c:v>
                </c:pt>
                <c:pt idx="23651">
                  <c:v>30.735203333333331</c:v>
                </c:pt>
                <c:pt idx="23652">
                  <c:v>30.736055833333332</c:v>
                </c:pt>
                <c:pt idx="23653">
                  <c:v>30.73690222222222</c:v>
                </c:pt>
                <c:pt idx="23654">
                  <c:v>30.737748055555556</c:v>
                </c:pt>
                <c:pt idx="23655">
                  <c:v>30.738594166666665</c:v>
                </c:pt>
                <c:pt idx="23656">
                  <c:v>30.739440277777781</c:v>
                </c:pt>
                <c:pt idx="23657">
                  <c:v>30.740286111111111</c:v>
                </c:pt>
                <c:pt idx="23658">
                  <c:v>30.741132222222227</c:v>
                </c:pt>
                <c:pt idx="23659">
                  <c:v>30.741981111111109</c:v>
                </c:pt>
                <c:pt idx="23660">
                  <c:v>30.742827500000004</c:v>
                </c:pt>
                <c:pt idx="23661">
                  <c:v>30.743673333333334</c:v>
                </c:pt>
                <c:pt idx="23662">
                  <c:v>30.744519444444443</c:v>
                </c:pt>
                <c:pt idx="23663">
                  <c:v>30.745365555555559</c:v>
                </c:pt>
                <c:pt idx="23664">
                  <c:v>30.746212777777778</c:v>
                </c:pt>
                <c:pt idx="23665">
                  <c:v>30.747065555555558</c:v>
                </c:pt>
                <c:pt idx="23666">
                  <c:v>30.747911944444446</c:v>
                </c:pt>
                <c:pt idx="23667">
                  <c:v>30.748757777777776</c:v>
                </c:pt>
                <c:pt idx="23668">
                  <c:v>30.749603888888892</c:v>
                </c:pt>
                <c:pt idx="23669">
                  <c:v>30.750450000000001</c:v>
                </c:pt>
                <c:pt idx="23670">
                  <c:v>30.751295833333337</c:v>
                </c:pt>
                <c:pt idx="23671">
                  <c:v>30.752141944444446</c:v>
                </c:pt>
                <c:pt idx="23672">
                  <c:v>30.752988055555555</c:v>
                </c:pt>
                <c:pt idx="23673">
                  <c:v>30.753833888888892</c:v>
                </c:pt>
                <c:pt idx="23674">
                  <c:v>30.75468</c:v>
                </c:pt>
                <c:pt idx="23675">
                  <c:v>30.755525833333337</c:v>
                </c:pt>
                <c:pt idx="23676">
                  <c:v>30.756372222222225</c:v>
                </c:pt>
                <c:pt idx="23677">
                  <c:v>30.757221111111114</c:v>
                </c:pt>
                <c:pt idx="23678">
                  <c:v>30.758073888888887</c:v>
                </c:pt>
                <c:pt idx="23679">
                  <c:v>30.758920000000003</c:v>
                </c:pt>
                <c:pt idx="23680">
                  <c:v>30.759766111111112</c:v>
                </c:pt>
                <c:pt idx="23681">
                  <c:v>30.760611944444449</c:v>
                </c:pt>
                <c:pt idx="23682">
                  <c:v>30.761458055555558</c:v>
                </c:pt>
                <c:pt idx="23683">
                  <c:v>30.762304166666667</c:v>
                </c:pt>
                <c:pt idx="23684">
                  <c:v>30.763151666666666</c:v>
                </c:pt>
                <c:pt idx="23685">
                  <c:v>30.763997777777782</c:v>
                </c:pt>
                <c:pt idx="23686">
                  <c:v>30.764843611111111</c:v>
                </c:pt>
                <c:pt idx="23687">
                  <c:v>30.76568972222222</c:v>
                </c:pt>
                <c:pt idx="23688">
                  <c:v>30.766535833333336</c:v>
                </c:pt>
                <c:pt idx="23689">
                  <c:v>30.767381944444445</c:v>
                </c:pt>
                <c:pt idx="23690">
                  <c:v>30.768227777777781</c:v>
                </c:pt>
                <c:pt idx="23691">
                  <c:v>30.769080555555554</c:v>
                </c:pt>
                <c:pt idx="23692">
                  <c:v>30.769926388888891</c:v>
                </c:pt>
                <c:pt idx="23693">
                  <c:v>30.770772777777779</c:v>
                </c:pt>
                <c:pt idx="23694">
                  <c:v>30.771621666666668</c:v>
                </c:pt>
                <c:pt idx="23695">
                  <c:v>30.772467777777777</c:v>
                </c:pt>
                <c:pt idx="23696">
                  <c:v>30.773313611111114</c:v>
                </c:pt>
                <c:pt idx="23697">
                  <c:v>30.774159722222223</c:v>
                </c:pt>
                <c:pt idx="23698">
                  <c:v>30.775005833333331</c:v>
                </c:pt>
                <c:pt idx="23699">
                  <c:v>30.775851666666668</c:v>
                </c:pt>
                <c:pt idx="23700">
                  <c:v>30.776698055555556</c:v>
                </c:pt>
                <c:pt idx="23701">
                  <c:v>30.777543888888893</c:v>
                </c:pt>
                <c:pt idx="23702">
                  <c:v>30.778389722222222</c:v>
                </c:pt>
                <c:pt idx="23703">
                  <c:v>30.779236111111111</c:v>
                </c:pt>
                <c:pt idx="23704">
                  <c:v>30.780088888888891</c:v>
                </c:pt>
                <c:pt idx="23705">
                  <c:v>30.78093611111111</c:v>
                </c:pt>
                <c:pt idx="23706">
                  <c:v>30.781782222222226</c:v>
                </c:pt>
                <c:pt idx="23707">
                  <c:v>30.782628333333335</c:v>
                </c:pt>
                <c:pt idx="23708">
                  <c:v>30.783474166666664</c:v>
                </c:pt>
                <c:pt idx="23709">
                  <c:v>30.78432055555556</c:v>
                </c:pt>
                <c:pt idx="23710">
                  <c:v>30.785166388888889</c:v>
                </c:pt>
                <c:pt idx="23711">
                  <c:v>30.786015555555558</c:v>
                </c:pt>
                <c:pt idx="23712">
                  <c:v>30.786861388888887</c:v>
                </c:pt>
                <c:pt idx="23713">
                  <c:v>30.787707777777776</c:v>
                </c:pt>
                <c:pt idx="23714">
                  <c:v>30.788553611111112</c:v>
                </c:pt>
                <c:pt idx="23715">
                  <c:v>30.789399444444449</c:v>
                </c:pt>
                <c:pt idx="23716">
                  <c:v>30.790245833333337</c:v>
                </c:pt>
                <c:pt idx="23717">
                  <c:v>30.79109861111111</c:v>
                </c:pt>
                <c:pt idx="23718">
                  <c:v>30.791944444444447</c:v>
                </c:pt>
                <c:pt idx="23719">
                  <c:v>30.792790277777776</c:v>
                </c:pt>
                <c:pt idx="23720">
                  <c:v>30.793636666666664</c:v>
                </c:pt>
                <c:pt idx="23721">
                  <c:v>30.794482500000001</c:v>
                </c:pt>
                <c:pt idx="23722">
                  <c:v>30.79532861111111</c:v>
                </c:pt>
                <c:pt idx="23723">
                  <c:v>30.796174722222226</c:v>
                </c:pt>
                <c:pt idx="23724">
                  <c:v>30.797020555555555</c:v>
                </c:pt>
                <c:pt idx="23725">
                  <c:v>30.797868333333334</c:v>
                </c:pt>
                <c:pt idx="23726">
                  <c:v>30.79871416666667</c:v>
                </c:pt>
                <c:pt idx="23727">
                  <c:v>30.799560277777779</c:v>
                </c:pt>
                <c:pt idx="23728">
                  <c:v>30.800406388888888</c:v>
                </c:pt>
                <c:pt idx="23729">
                  <c:v>30.801255555555556</c:v>
                </c:pt>
                <c:pt idx="23730">
                  <c:v>30.802108333333337</c:v>
                </c:pt>
                <c:pt idx="23731">
                  <c:v>30.802954166666666</c:v>
                </c:pt>
                <c:pt idx="23732">
                  <c:v>30.803800000000003</c:v>
                </c:pt>
                <c:pt idx="23733">
                  <c:v>30.804646388888891</c:v>
                </c:pt>
                <c:pt idx="23734">
                  <c:v>30.80549222222222</c:v>
                </c:pt>
                <c:pt idx="23735">
                  <c:v>30.806338055555557</c:v>
                </c:pt>
                <c:pt idx="23736">
                  <c:v>30.807184444444445</c:v>
                </c:pt>
                <c:pt idx="23737">
                  <c:v>30.808030277777782</c:v>
                </c:pt>
                <c:pt idx="23738">
                  <c:v>30.808876388888891</c:v>
                </c:pt>
                <c:pt idx="23739">
                  <c:v>30.809722499999999</c:v>
                </c:pt>
                <c:pt idx="23740">
                  <c:v>30.810568333333336</c:v>
                </c:pt>
                <c:pt idx="23741">
                  <c:v>30.811414444444445</c:v>
                </c:pt>
                <c:pt idx="23742">
                  <c:v>30.812260555555554</c:v>
                </c:pt>
                <c:pt idx="23743">
                  <c:v>30.813113333333334</c:v>
                </c:pt>
                <c:pt idx="23744">
                  <c:v>30.813959444444443</c:v>
                </c:pt>
                <c:pt idx="23745">
                  <c:v>30.814805277777779</c:v>
                </c:pt>
                <c:pt idx="23746">
                  <c:v>30.81565611111111</c:v>
                </c:pt>
                <c:pt idx="23747">
                  <c:v>30.816501944444447</c:v>
                </c:pt>
                <c:pt idx="23748">
                  <c:v>30.817347777777776</c:v>
                </c:pt>
                <c:pt idx="23749">
                  <c:v>30.818193888888892</c:v>
                </c:pt>
                <c:pt idx="23750">
                  <c:v>30.819040000000001</c:v>
                </c:pt>
                <c:pt idx="23751">
                  <c:v>30.81988611111111</c:v>
                </c:pt>
                <c:pt idx="23752">
                  <c:v>30.820732222222226</c:v>
                </c:pt>
                <c:pt idx="23753">
                  <c:v>30.821578055555555</c:v>
                </c:pt>
                <c:pt idx="23754">
                  <c:v>30.822424166666664</c:v>
                </c:pt>
                <c:pt idx="23755">
                  <c:v>30.82327027777778</c:v>
                </c:pt>
                <c:pt idx="23756">
                  <c:v>30.824123055555553</c:v>
                </c:pt>
                <c:pt idx="23757">
                  <c:v>30.82496888888889</c:v>
                </c:pt>
                <c:pt idx="23758">
                  <c:v>30.825814999999999</c:v>
                </c:pt>
                <c:pt idx="23759">
                  <c:v>30.826661111111115</c:v>
                </c:pt>
                <c:pt idx="23760">
                  <c:v>30.827507222222224</c:v>
                </c:pt>
                <c:pt idx="23761">
                  <c:v>30.82835305555556</c:v>
                </c:pt>
                <c:pt idx="23762">
                  <c:v>30.829199166666669</c:v>
                </c:pt>
                <c:pt idx="23763">
                  <c:v>30.830045277777778</c:v>
                </c:pt>
                <c:pt idx="23764">
                  <c:v>30.830894166666667</c:v>
                </c:pt>
                <c:pt idx="23765">
                  <c:v>30.831740277777776</c:v>
                </c:pt>
                <c:pt idx="23766">
                  <c:v>30.832587777777782</c:v>
                </c:pt>
                <c:pt idx="23767">
                  <c:v>30.833433888888891</c:v>
                </c:pt>
                <c:pt idx="23768">
                  <c:v>30.83428</c:v>
                </c:pt>
                <c:pt idx="23769">
                  <c:v>30.835136944444443</c:v>
                </c:pt>
                <c:pt idx="23770">
                  <c:v>30.835983055555559</c:v>
                </c:pt>
                <c:pt idx="23771">
                  <c:v>30.836829166666668</c:v>
                </c:pt>
                <c:pt idx="23772">
                  <c:v>30.837675277777777</c:v>
                </c:pt>
                <c:pt idx="23773">
                  <c:v>30.838521111111113</c:v>
                </c:pt>
                <c:pt idx="23774">
                  <c:v>30.839367222222222</c:v>
                </c:pt>
                <c:pt idx="23775">
                  <c:v>30.840213333333331</c:v>
                </c:pt>
                <c:pt idx="23776">
                  <c:v>30.841059166666668</c:v>
                </c:pt>
                <c:pt idx="23777">
                  <c:v>30.841905277777776</c:v>
                </c:pt>
                <c:pt idx="23778">
                  <c:v>30.842751388888892</c:v>
                </c:pt>
                <c:pt idx="23779">
                  <c:v>30.843597222222222</c:v>
                </c:pt>
                <c:pt idx="23780">
                  <c:v>30.84444361111111</c:v>
                </c:pt>
                <c:pt idx="23781">
                  <c:v>30.845292499999999</c:v>
                </c:pt>
                <c:pt idx="23782">
                  <c:v>30.846145277777779</c:v>
                </c:pt>
                <c:pt idx="23783">
                  <c:v>30.846991388888888</c:v>
                </c:pt>
                <c:pt idx="23784">
                  <c:v>30.847837222222225</c:v>
                </c:pt>
                <c:pt idx="23785">
                  <c:v>30.848683333333334</c:v>
                </c:pt>
                <c:pt idx="23786">
                  <c:v>30.849529444444443</c:v>
                </c:pt>
                <c:pt idx="23787">
                  <c:v>30.850376944444449</c:v>
                </c:pt>
                <c:pt idx="23788">
                  <c:v>30.851223055555558</c:v>
                </c:pt>
                <c:pt idx="23789">
                  <c:v>30.852068888888887</c:v>
                </c:pt>
                <c:pt idx="23790">
                  <c:v>30.852915000000003</c:v>
                </c:pt>
                <c:pt idx="23791">
                  <c:v>30.853761111111112</c:v>
                </c:pt>
                <c:pt idx="23792">
                  <c:v>30.854606944444448</c:v>
                </c:pt>
                <c:pt idx="23793">
                  <c:v>30.855453333333337</c:v>
                </c:pt>
                <c:pt idx="23794">
                  <c:v>30.856299166666666</c:v>
                </c:pt>
                <c:pt idx="23795">
                  <c:v>30.857151944444446</c:v>
                </c:pt>
                <c:pt idx="23796">
                  <c:v>30.857997777777776</c:v>
                </c:pt>
                <c:pt idx="23797">
                  <c:v>30.858844166666671</c:v>
                </c:pt>
                <c:pt idx="23798">
                  <c:v>30.85969305555556</c:v>
                </c:pt>
                <c:pt idx="23799">
                  <c:v>30.860539166666669</c:v>
                </c:pt>
                <c:pt idx="23800">
                  <c:v>30.861384999999999</c:v>
                </c:pt>
                <c:pt idx="23801">
                  <c:v>30.862231111111115</c:v>
                </c:pt>
                <c:pt idx="23802">
                  <c:v>30.863077222222223</c:v>
                </c:pt>
                <c:pt idx="23803">
                  <c:v>30.86392305555556</c:v>
                </c:pt>
                <c:pt idx="23804">
                  <c:v>30.864769444444448</c:v>
                </c:pt>
                <c:pt idx="23805">
                  <c:v>30.865615277777778</c:v>
                </c:pt>
                <c:pt idx="23806">
                  <c:v>30.866461388888887</c:v>
                </c:pt>
                <c:pt idx="23807">
                  <c:v>30.867308888888893</c:v>
                </c:pt>
                <c:pt idx="23808">
                  <c:v>30.868161666666666</c:v>
                </c:pt>
                <c:pt idx="23809">
                  <c:v>30.869007500000002</c:v>
                </c:pt>
                <c:pt idx="23810">
                  <c:v>30.86985388888889</c:v>
                </c:pt>
                <c:pt idx="23811">
                  <c:v>30.87069972222222</c:v>
                </c:pt>
                <c:pt idx="23812">
                  <c:v>30.871545555555556</c:v>
                </c:pt>
                <c:pt idx="23813">
                  <c:v>30.872391944444445</c:v>
                </c:pt>
                <c:pt idx="23814">
                  <c:v>30.873237777777781</c:v>
                </c:pt>
                <c:pt idx="23815">
                  <c:v>30.87408388888889</c:v>
                </c:pt>
                <c:pt idx="23816">
                  <c:v>30.874932777777779</c:v>
                </c:pt>
                <c:pt idx="23817">
                  <c:v>30.875779166666668</c:v>
                </c:pt>
                <c:pt idx="23818">
                  <c:v>30.876625000000004</c:v>
                </c:pt>
                <c:pt idx="23819">
                  <c:v>30.877470833333334</c:v>
                </c:pt>
                <c:pt idx="23820">
                  <c:v>30.878317222222222</c:v>
                </c:pt>
                <c:pt idx="23821">
                  <c:v>30.879170000000002</c:v>
                </c:pt>
                <c:pt idx="23822">
                  <c:v>30.880015833333331</c:v>
                </c:pt>
                <c:pt idx="23823">
                  <c:v>30.880861666666668</c:v>
                </c:pt>
                <c:pt idx="23824">
                  <c:v>30.881708055555556</c:v>
                </c:pt>
                <c:pt idx="23825">
                  <c:v>30.882553888888893</c:v>
                </c:pt>
                <c:pt idx="23826">
                  <c:v>30.883400000000002</c:v>
                </c:pt>
                <c:pt idx="23827">
                  <c:v>30.884246111111111</c:v>
                </c:pt>
                <c:pt idx="23828">
                  <c:v>30.885093333333337</c:v>
                </c:pt>
                <c:pt idx="23829">
                  <c:v>30.885939444444446</c:v>
                </c:pt>
                <c:pt idx="23830">
                  <c:v>30.886785555555555</c:v>
                </c:pt>
                <c:pt idx="23831">
                  <c:v>30.887631666666671</c:v>
                </c:pt>
                <c:pt idx="23832">
                  <c:v>30.88847777777778</c:v>
                </c:pt>
                <c:pt idx="23833">
                  <c:v>30.889326944444448</c:v>
                </c:pt>
                <c:pt idx="23834">
                  <c:v>30.890179722222221</c:v>
                </c:pt>
                <c:pt idx="23835">
                  <c:v>30.891025555555558</c:v>
                </c:pt>
                <c:pt idx="23836">
                  <c:v>30.891871388888887</c:v>
                </c:pt>
                <c:pt idx="23837">
                  <c:v>30.892717777777776</c:v>
                </c:pt>
                <c:pt idx="23838">
                  <c:v>30.893563611111112</c:v>
                </c:pt>
                <c:pt idx="23839">
                  <c:v>30.894409722222221</c:v>
                </c:pt>
                <c:pt idx="23840">
                  <c:v>30.895255833333337</c:v>
                </c:pt>
                <c:pt idx="23841">
                  <c:v>30.896101666666667</c:v>
                </c:pt>
                <c:pt idx="23842">
                  <c:v>30.896947777777775</c:v>
                </c:pt>
                <c:pt idx="23843">
                  <c:v>30.897793888888891</c:v>
                </c:pt>
                <c:pt idx="23844">
                  <c:v>30.898639722222221</c:v>
                </c:pt>
                <c:pt idx="23845">
                  <c:v>30.899485833333337</c:v>
                </c:pt>
                <c:pt idx="23846">
                  <c:v>30.900331944444446</c:v>
                </c:pt>
                <c:pt idx="23847">
                  <c:v>30.901184722222226</c:v>
                </c:pt>
                <c:pt idx="23848">
                  <c:v>30.902032222222225</c:v>
                </c:pt>
                <c:pt idx="23849">
                  <c:v>30.902878333333334</c:v>
                </c:pt>
                <c:pt idx="23850">
                  <c:v>30.903727500000002</c:v>
                </c:pt>
                <c:pt idx="23851">
                  <c:v>30.904573333333332</c:v>
                </c:pt>
                <c:pt idx="23852">
                  <c:v>30.905419166666668</c:v>
                </c:pt>
                <c:pt idx="23853">
                  <c:v>30.906265555555557</c:v>
                </c:pt>
                <c:pt idx="23854">
                  <c:v>30.907111388888893</c:v>
                </c:pt>
                <c:pt idx="23855">
                  <c:v>30.907957500000002</c:v>
                </c:pt>
                <c:pt idx="23856">
                  <c:v>30.908803611111111</c:v>
                </c:pt>
                <c:pt idx="23857">
                  <c:v>30.909649444444447</c:v>
                </c:pt>
                <c:pt idx="23858">
                  <c:v>30.910495555555556</c:v>
                </c:pt>
                <c:pt idx="23859">
                  <c:v>30.911341666666665</c:v>
                </c:pt>
                <c:pt idx="23860">
                  <c:v>30.912194444444445</c:v>
                </c:pt>
                <c:pt idx="23861">
                  <c:v>30.913040277777782</c:v>
                </c:pt>
                <c:pt idx="23862">
                  <c:v>30.913886388888891</c:v>
                </c:pt>
                <c:pt idx="23863">
                  <c:v>30.9147325</c:v>
                </c:pt>
                <c:pt idx="23864">
                  <c:v>30.915578611111115</c:v>
                </c:pt>
                <c:pt idx="23865">
                  <c:v>30.916424444444445</c:v>
                </c:pt>
                <c:pt idx="23866">
                  <c:v>30.917270555555554</c:v>
                </c:pt>
                <c:pt idx="23867">
                  <c:v>30.91811666666667</c:v>
                </c:pt>
                <c:pt idx="23868">
                  <c:v>30.918965555555559</c:v>
                </c:pt>
                <c:pt idx="23869">
                  <c:v>30.919813333333337</c:v>
                </c:pt>
                <c:pt idx="23870">
                  <c:v>30.920659166666667</c:v>
                </c:pt>
                <c:pt idx="23871">
                  <c:v>30.921505277777776</c:v>
                </c:pt>
                <c:pt idx="23872">
                  <c:v>30.922351388888892</c:v>
                </c:pt>
                <c:pt idx="23873">
                  <c:v>30.923204166666665</c:v>
                </c:pt>
                <c:pt idx="23874">
                  <c:v>30.924050000000001</c:v>
                </c:pt>
                <c:pt idx="23875">
                  <c:v>30.92489611111111</c:v>
                </c:pt>
                <c:pt idx="23876">
                  <c:v>30.925742222222226</c:v>
                </c:pt>
                <c:pt idx="23877">
                  <c:v>30.926588333333335</c:v>
                </c:pt>
                <c:pt idx="23878">
                  <c:v>30.927434166666664</c:v>
                </c:pt>
                <c:pt idx="23879">
                  <c:v>30.92828027777778</c:v>
                </c:pt>
                <c:pt idx="23880">
                  <c:v>30.929126388888889</c:v>
                </c:pt>
                <c:pt idx="23881">
                  <c:v>30.929972222222226</c:v>
                </c:pt>
                <c:pt idx="23882">
                  <c:v>30.930818611111114</c:v>
                </c:pt>
                <c:pt idx="23883">
                  <c:v>30.931664444444444</c:v>
                </c:pt>
                <c:pt idx="23884">
                  <c:v>30.93251027777778</c:v>
                </c:pt>
                <c:pt idx="23885">
                  <c:v>30.933356666666668</c:v>
                </c:pt>
                <c:pt idx="23886">
                  <c:v>30.934212222222222</c:v>
                </c:pt>
                <c:pt idx="23887">
                  <c:v>30.935058333333338</c:v>
                </c:pt>
                <c:pt idx="23888">
                  <c:v>30.935904444444446</c:v>
                </c:pt>
                <c:pt idx="23889">
                  <c:v>30.936751944444445</c:v>
                </c:pt>
                <c:pt idx="23890">
                  <c:v>30.937598055555554</c:v>
                </c:pt>
                <c:pt idx="23891">
                  <c:v>30.938443888888891</c:v>
                </c:pt>
                <c:pt idx="23892">
                  <c:v>30.93929</c:v>
                </c:pt>
                <c:pt idx="23893">
                  <c:v>30.940136111111116</c:v>
                </c:pt>
                <c:pt idx="23894">
                  <c:v>30.940981944444445</c:v>
                </c:pt>
                <c:pt idx="23895">
                  <c:v>30.941827777777782</c:v>
                </c:pt>
                <c:pt idx="23896">
                  <c:v>30.94267416666667</c:v>
                </c:pt>
                <c:pt idx="23897">
                  <c:v>30.943519999999999</c:v>
                </c:pt>
                <c:pt idx="23898">
                  <c:v>30.944366111111115</c:v>
                </c:pt>
                <c:pt idx="23899">
                  <c:v>30.945218888888888</c:v>
                </c:pt>
                <c:pt idx="23900">
                  <c:v>30.946065000000004</c:v>
                </c:pt>
                <c:pt idx="23901">
                  <c:v>30.946910833333334</c:v>
                </c:pt>
                <c:pt idx="23902">
                  <c:v>30.947756944444443</c:v>
                </c:pt>
                <c:pt idx="23903">
                  <c:v>30.948605833333332</c:v>
                </c:pt>
                <c:pt idx="23904">
                  <c:v>30.94945222222222</c:v>
                </c:pt>
                <c:pt idx="23905">
                  <c:v>30.950298055555557</c:v>
                </c:pt>
                <c:pt idx="23906">
                  <c:v>30.951143888888893</c:v>
                </c:pt>
                <c:pt idx="23907">
                  <c:v>30.951990277777782</c:v>
                </c:pt>
                <c:pt idx="23908">
                  <c:v>30.952836111111111</c:v>
                </c:pt>
                <c:pt idx="23909">
                  <c:v>30.95368222222222</c:v>
                </c:pt>
                <c:pt idx="23910">
                  <c:v>30.954529722222226</c:v>
                </c:pt>
                <c:pt idx="23911">
                  <c:v>30.955375833333335</c:v>
                </c:pt>
                <c:pt idx="23912">
                  <c:v>30.956228333333335</c:v>
                </c:pt>
                <c:pt idx="23913">
                  <c:v>30.957074722222224</c:v>
                </c:pt>
                <c:pt idx="23914">
                  <c:v>30.957920555555553</c:v>
                </c:pt>
                <c:pt idx="23915">
                  <c:v>30.958766666666669</c:v>
                </c:pt>
                <c:pt idx="23916">
                  <c:v>30.959612777777778</c:v>
                </c:pt>
                <c:pt idx="23917">
                  <c:v>30.960458611111115</c:v>
                </c:pt>
                <c:pt idx="23918">
                  <c:v>30.961304722222224</c:v>
                </c:pt>
                <c:pt idx="23919">
                  <c:v>30.962150833333332</c:v>
                </c:pt>
                <c:pt idx="23920">
                  <c:v>30.963000000000001</c:v>
                </c:pt>
                <c:pt idx="23921">
                  <c:v>30.963845833333338</c:v>
                </c:pt>
                <c:pt idx="23922">
                  <c:v>30.964691944444446</c:v>
                </c:pt>
                <c:pt idx="23923">
                  <c:v>30.965538055555555</c:v>
                </c:pt>
                <c:pt idx="23924">
                  <c:v>30.966383888888892</c:v>
                </c:pt>
                <c:pt idx="23925">
                  <c:v>30.967236666666665</c:v>
                </c:pt>
                <c:pt idx="23926">
                  <c:v>30.968082777777781</c:v>
                </c:pt>
                <c:pt idx="23927">
                  <c:v>30.96892888888889</c:v>
                </c:pt>
                <c:pt idx="23928">
                  <c:v>30.969774722222226</c:v>
                </c:pt>
                <c:pt idx="23929">
                  <c:v>30.970621111111114</c:v>
                </c:pt>
                <c:pt idx="23930">
                  <c:v>30.971468333333334</c:v>
                </c:pt>
                <c:pt idx="23931">
                  <c:v>30.972314444444443</c:v>
                </c:pt>
                <c:pt idx="23932">
                  <c:v>30.973160555555559</c:v>
                </c:pt>
                <c:pt idx="23933">
                  <c:v>30.974006388888888</c:v>
                </c:pt>
                <c:pt idx="23934">
                  <c:v>30.974852500000004</c:v>
                </c:pt>
                <c:pt idx="23935">
                  <c:v>30.975698611111113</c:v>
                </c:pt>
                <c:pt idx="23936">
                  <c:v>30.976544722222222</c:v>
                </c:pt>
                <c:pt idx="23937">
                  <c:v>30.977390555555559</c:v>
                </c:pt>
                <c:pt idx="23938">
                  <c:v>30.978251111111113</c:v>
                </c:pt>
                <c:pt idx="23939">
                  <c:v>30.979096944444443</c:v>
                </c:pt>
                <c:pt idx="23940">
                  <c:v>30.979942777777779</c:v>
                </c:pt>
                <c:pt idx="23941">
                  <c:v>30.980789166666668</c:v>
                </c:pt>
                <c:pt idx="23942">
                  <c:v>30.981635000000004</c:v>
                </c:pt>
                <c:pt idx="23943">
                  <c:v>30.982481111111113</c:v>
                </c:pt>
                <c:pt idx="23944">
                  <c:v>30.983327222222222</c:v>
                </c:pt>
                <c:pt idx="23945">
                  <c:v>30.984173055555559</c:v>
                </c:pt>
                <c:pt idx="23946">
                  <c:v>30.985019166666667</c:v>
                </c:pt>
                <c:pt idx="23947">
                  <c:v>30.985865277777776</c:v>
                </c:pt>
                <c:pt idx="23948">
                  <c:v>30.986711111111113</c:v>
                </c:pt>
                <c:pt idx="23949">
                  <c:v>30.987557222222222</c:v>
                </c:pt>
                <c:pt idx="23950">
                  <c:v>30.988403333333338</c:v>
                </c:pt>
                <c:pt idx="23951">
                  <c:v>30.989257500000001</c:v>
                </c:pt>
                <c:pt idx="23952">
                  <c:v>30.99010361111111</c:v>
                </c:pt>
                <c:pt idx="23953">
                  <c:v>30.990949444444446</c:v>
                </c:pt>
                <c:pt idx="23954">
                  <c:v>30.991795555555555</c:v>
                </c:pt>
                <c:pt idx="23955">
                  <c:v>30.992644722222224</c:v>
                </c:pt>
                <c:pt idx="23956">
                  <c:v>30.99349055555556</c:v>
                </c:pt>
                <c:pt idx="23957">
                  <c:v>30.994336944444449</c:v>
                </c:pt>
                <c:pt idx="23958">
                  <c:v>30.995182777777778</c:v>
                </c:pt>
                <c:pt idx="23959">
                  <c:v>30.996028888888887</c:v>
                </c:pt>
                <c:pt idx="23960">
                  <c:v>30.996875000000003</c:v>
                </c:pt>
                <c:pt idx="23961">
                  <c:v>30.997720833333332</c:v>
                </c:pt>
                <c:pt idx="23962">
                  <c:v>30.998566944444448</c:v>
                </c:pt>
                <c:pt idx="23963">
                  <c:v>30.999413055555557</c:v>
                </c:pt>
                <c:pt idx="23964">
                  <c:v>31.000265833333337</c:v>
                </c:pt>
                <c:pt idx="23965">
                  <c:v>31.001111944444446</c:v>
                </c:pt>
                <c:pt idx="23966">
                  <c:v>31.001957777777776</c:v>
                </c:pt>
                <c:pt idx="23967">
                  <c:v>31.002803888888891</c:v>
                </c:pt>
                <c:pt idx="23968">
                  <c:v>31.00365</c:v>
                </c:pt>
                <c:pt idx="23969">
                  <c:v>31.004496111111109</c:v>
                </c:pt>
                <c:pt idx="23970">
                  <c:v>31.005341944444446</c:v>
                </c:pt>
                <c:pt idx="23971">
                  <c:v>31.006189444444445</c:v>
                </c:pt>
                <c:pt idx="23972">
                  <c:v>31.007038611111113</c:v>
                </c:pt>
                <c:pt idx="23973">
                  <c:v>31.007884722222222</c:v>
                </c:pt>
                <c:pt idx="23974">
                  <c:v>31.008730555555559</c:v>
                </c:pt>
                <c:pt idx="23975">
                  <c:v>31.009576666666668</c:v>
                </c:pt>
                <c:pt idx="23976">
                  <c:v>31.010422777777777</c:v>
                </c:pt>
                <c:pt idx="23977">
                  <c:v>31.011275555555557</c:v>
                </c:pt>
                <c:pt idx="23978">
                  <c:v>31.012121388888893</c:v>
                </c:pt>
                <c:pt idx="23979">
                  <c:v>31.012967500000002</c:v>
                </c:pt>
                <c:pt idx="23980">
                  <c:v>31.013813611111111</c:v>
                </c:pt>
                <c:pt idx="23981">
                  <c:v>31.014659722222227</c:v>
                </c:pt>
                <c:pt idx="23982">
                  <c:v>31.015505555555556</c:v>
                </c:pt>
                <c:pt idx="23983">
                  <c:v>31.016351666666665</c:v>
                </c:pt>
                <c:pt idx="23984">
                  <c:v>31.017197777777781</c:v>
                </c:pt>
                <c:pt idx="23985">
                  <c:v>31.018043611111111</c:v>
                </c:pt>
                <c:pt idx="23986">
                  <c:v>31.018889999999999</c:v>
                </c:pt>
                <c:pt idx="23987">
                  <c:v>31.019735833333336</c:v>
                </c:pt>
                <c:pt idx="23988">
                  <c:v>31.020581666666665</c:v>
                </c:pt>
                <c:pt idx="23989">
                  <c:v>31.021428055555553</c:v>
                </c:pt>
                <c:pt idx="23990">
                  <c:v>31.022283611111114</c:v>
                </c:pt>
                <c:pt idx="23991">
                  <c:v>31.023129722222222</c:v>
                </c:pt>
                <c:pt idx="23992">
                  <c:v>31.023977222222221</c:v>
                </c:pt>
                <c:pt idx="23993">
                  <c:v>31.024823333333337</c:v>
                </c:pt>
                <c:pt idx="23994">
                  <c:v>31.025669444444446</c:v>
                </c:pt>
                <c:pt idx="23995">
                  <c:v>31.026515277777776</c:v>
                </c:pt>
                <c:pt idx="23996">
                  <c:v>31.027361388888892</c:v>
                </c:pt>
                <c:pt idx="23997">
                  <c:v>31.028207500000001</c:v>
                </c:pt>
                <c:pt idx="23998">
                  <c:v>31.029053333333337</c:v>
                </c:pt>
                <c:pt idx="23999">
                  <c:v>31.029899444444446</c:v>
                </c:pt>
                <c:pt idx="24000">
                  <c:v>31.030745555555555</c:v>
                </c:pt>
                <c:pt idx="24001">
                  <c:v>31.031591388888891</c:v>
                </c:pt>
                <c:pt idx="24002">
                  <c:v>31.03243777777778</c:v>
                </c:pt>
                <c:pt idx="24003">
                  <c:v>31.03329055555556</c:v>
                </c:pt>
                <c:pt idx="24004">
                  <c:v>31.034136388888889</c:v>
                </c:pt>
                <c:pt idx="24005">
                  <c:v>31.034982222222226</c:v>
                </c:pt>
                <c:pt idx="24006">
                  <c:v>31.035828611111114</c:v>
                </c:pt>
                <c:pt idx="24007">
                  <c:v>31.036677500000003</c:v>
                </c:pt>
                <c:pt idx="24008">
                  <c:v>31.037523611111112</c:v>
                </c:pt>
                <c:pt idx="24009">
                  <c:v>31.038369722222221</c:v>
                </c:pt>
                <c:pt idx="24010">
                  <c:v>31.039215833333337</c:v>
                </c:pt>
                <c:pt idx="24011">
                  <c:v>31.040061666666666</c:v>
                </c:pt>
                <c:pt idx="24012">
                  <c:v>31.040909166666665</c:v>
                </c:pt>
                <c:pt idx="24013">
                  <c:v>31.041755277777781</c:v>
                </c:pt>
                <c:pt idx="24014">
                  <c:v>31.042601111111111</c:v>
                </c:pt>
                <c:pt idx="24015">
                  <c:v>31.043447499999999</c:v>
                </c:pt>
                <c:pt idx="24016">
                  <c:v>31.044300277777779</c:v>
                </c:pt>
                <c:pt idx="24017">
                  <c:v>31.045146111111116</c:v>
                </c:pt>
                <c:pt idx="24018">
                  <c:v>31.045991944444445</c:v>
                </c:pt>
                <c:pt idx="24019">
                  <c:v>31.046838333333334</c:v>
                </c:pt>
                <c:pt idx="24020">
                  <c:v>31.04768416666667</c:v>
                </c:pt>
                <c:pt idx="24021">
                  <c:v>31.04853</c:v>
                </c:pt>
                <c:pt idx="24022">
                  <c:v>31.049376388888888</c:v>
                </c:pt>
                <c:pt idx="24023">
                  <c:v>31.050222222222224</c:v>
                </c:pt>
                <c:pt idx="24024">
                  <c:v>31.051068333333333</c:v>
                </c:pt>
                <c:pt idx="24025">
                  <c:v>31.051917222222222</c:v>
                </c:pt>
                <c:pt idx="24026">
                  <c:v>31.052763611111111</c:v>
                </c:pt>
                <c:pt idx="24027">
                  <c:v>31.053609444444447</c:v>
                </c:pt>
                <c:pt idx="24028">
                  <c:v>31.054455277777777</c:v>
                </c:pt>
                <c:pt idx="24029">
                  <c:v>31.055308055555557</c:v>
                </c:pt>
                <c:pt idx="24030">
                  <c:v>31.056154444444445</c:v>
                </c:pt>
                <c:pt idx="24031">
                  <c:v>31.057000277777782</c:v>
                </c:pt>
                <c:pt idx="24032">
                  <c:v>31.057846111111111</c:v>
                </c:pt>
                <c:pt idx="24033">
                  <c:v>31.058693888888889</c:v>
                </c:pt>
                <c:pt idx="24034">
                  <c:v>31.059539722222226</c:v>
                </c:pt>
                <c:pt idx="24035">
                  <c:v>31.060386111111114</c:v>
                </c:pt>
                <c:pt idx="24036">
                  <c:v>31.061231944444444</c:v>
                </c:pt>
                <c:pt idx="24037">
                  <c:v>31.06207805555556</c:v>
                </c:pt>
                <c:pt idx="24038">
                  <c:v>31.062924166666669</c:v>
                </c:pt>
                <c:pt idx="24039">
                  <c:v>31.063769999999998</c:v>
                </c:pt>
                <c:pt idx="24040">
                  <c:v>31.064616111111114</c:v>
                </c:pt>
                <c:pt idx="24041">
                  <c:v>31.065462222222223</c:v>
                </c:pt>
                <c:pt idx="24042">
                  <c:v>31.066317777777776</c:v>
                </c:pt>
                <c:pt idx="24043">
                  <c:v>31.067164166666664</c:v>
                </c:pt>
                <c:pt idx="24044">
                  <c:v>31.068010000000001</c:v>
                </c:pt>
                <c:pt idx="24045">
                  <c:v>31.068855833333338</c:v>
                </c:pt>
                <c:pt idx="24046">
                  <c:v>31.069702222222226</c:v>
                </c:pt>
                <c:pt idx="24047">
                  <c:v>31.070548055555555</c:v>
                </c:pt>
                <c:pt idx="24048">
                  <c:v>31.071394444444444</c:v>
                </c:pt>
                <c:pt idx="24049">
                  <c:v>31.07224027777778</c:v>
                </c:pt>
                <c:pt idx="24050">
                  <c:v>31.07308611111111</c:v>
                </c:pt>
                <c:pt idx="24051">
                  <c:v>31.073932499999998</c:v>
                </c:pt>
                <c:pt idx="24052">
                  <c:v>31.074778333333335</c:v>
                </c:pt>
                <c:pt idx="24053">
                  <c:v>31.075626111111113</c:v>
                </c:pt>
                <c:pt idx="24054">
                  <c:v>31.076471944444442</c:v>
                </c:pt>
                <c:pt idx="24055">
                  <c:v>31.077324722222222</c:v>
                </c:pt>
                <c:pt idx="24056">
                  <c:v>31.078170555555559</c:v>
                </c:pt>
                <c:pt idx="24057">
                  <c:v>31.079016944444447</c:v>
                </c:pt>
                <c:pt idx="24058">
                  <c:v>31.079862777777777</c:v>
                </c:pt>
                <c:pt idx="24059">
                  <c:v>31.080711944444445</c:v>
                </c:pt>
                <c:pt idx="24060">
                  <c:v>31.081557777777782</c:v>
                </c:pt>
                <c:pt idx="24061">
                  <c:v>31.08240416666667</c:v>
                </c:pt>
                <c:pt idx="24062">
                  <c:v>31.08325</c:v>
                </c:pt>
                <c:pt idx="24063">
                  <c:v>31.084095833333336</c:v>
                </c:pt>
                <c:pt idx="24064">
                  <c:v>31.084941944444445</c:v>
                </c:pt>
                <c:pt idx="24065">
                  <c:v>31.085788055555554</c:v>
                </c:pt>
                <c:pt idx="24066">
                  <c:v>31.08663388888889</c:v>
                </c:pt>
                <c:pt idx="24067">
                  <c:v>31.087479999999999</c:v>
                </c:pt>
                <c:pt idx="24068">
                  <c:v>31.088332777777779</c:v>
                </c:pt>
                <c:pt idx="24069">
                  <c:v>31.089178888888888</c:v>
                </c:pt>
                <c:pt idx="24070">
                  <c:v>31.090025000000004</c:v>
                </c:pt>
                <c:pt idx="24071">
                  <c:v>31.090870833333334</c:v>
                </c:pt>
                <c:pt idx="24072">
                  <c:v>31.091716944444443</c:v>
                </c:pt>
                <c:pt idx="24073">
                  <c:v>31.092563055555559</c:v>
                </c:pt>
                <c:pt idx="24074">
                  <c:v>31.093410555555558</c:v>
                </c:pt>
                <c:pt idx="24075">
                  <c:v>31.094256666666666</c:v>
                </c:pt>
                <c:pt idx="24076">
                  <c:v>31.095102500000003</c:v>
                </c:pt>
                <c:pt idx="24077">
                  <c:v>31.095951666666664</c:v>
                </c:pt>
                <c:pt idx="24078">
                  <c:v>31.09679777777778</c:v>
                </c:pt>
                <c:pt idx="24079">
                  <c:v>31.09764361111111</c:v>
                </c:pt>
                <c:pt idx="24080">
                  <c:v>31.098489722222226</c:v>
                </c:pt>
                <c:pt idx="24081">
                  <c:v>31.099342499999999</c:v>
                </c:pt>
                <c:pt idx="24082">
                  <c:v>31.100188611111115</c:v>
                </c:pt>
                <c:pt idx="24083">
                  <c:v>31.101034444444444</c:v>
                </c:pt>
                <c:pt idx="24084">
                  <c:v>31.10188055555556</c:v>
                </c:pt>
                <c:pt idx="24085">
                  <c:v>31.102726666666669</c:v>
                </c:pt>
                <c:pt idx="24086">
                  <c:v>31.103572777777778</c:v>
                </c:pt>
                <c:pt idx="24087">
                  <c:v>31.104418888888887</c:v>
                </c:pt>
                <c:pt idx="24088">
                  <c:v>31.105264722222223</c:v>
                </c:pt>
                <c:pt idx="24089">
                  <c:v>31.106110833333332</c:v>
                </c:pt>
                <c:pt idx="24090">
                  <c:v>31.106956944444448</c:v>
                </c:pt>
                <c:pt idx="24091">
                  <c:v>31.107803055555557</c:v>
                </c:pt>
                <c:pt idx="24092">
                  <c:v>31.108648888888887</c:v>
                </c:pt>
                <c:pt idx="24093">
                  <c:v>31.109495000000003</c:v>
                </c:pt>
                <c:pt idx="24094">
                  <c:v>31.110356666666668</c:v>
                </c:pt>
                <c:pt idx="24095">
                  <c:v>31.111202500000005</c:v>
                </c:pt>
                <c:pt idx="24096">
                  <c:v>31.112048888888893</c:v>
                </c:pt>
                <c:pt idx="24097">
                  <c:v>31.112894722222222</c:v>
                </c:pt>
                <c:pt idx="24098">
                  <c:v>31.113740833333331</c:v>
                </c:pt>
                <c:pt idx="24099">
                  <c:v>31.114586944444447</c:v>
                </c:pt>
                <c:pt idx="24100">
                  <c:v>31.115432777777777</c:v>
                </c:pt>
                <c:pt idx="24101">
                  <c:v>31.116279166666665</c:v>
                </c:pt>
                <c:pt idx="24102">
                  <c:v>31.117125000000001</c:v>
                </c:pt>
                <c:pt idx="24103">
                  <c:v>31.117970833333338</c:v>
                </c:pt>
                <c:pt idx="24104">
                  <c:v>31.118816944444447</c:v>
                </c:pt>
                <c:pt idx="24105">
                  <c:v>31.119663055555556</c:v>
                </c:pt>
                <c:pt idx="24106">
                  <c:v>31.120509166666665</c:v>
                </c:pt>
                <c:pt idx="24107">
                  <c:v>31.121361944444445</c:v>
                </c:pt>
                <c:pt idx="24108">
                  <c:v>31.122207777777781</c:v>
                </c:pt>
                <c:pt idx="24109">
                  <c:v>31.12305388888889</c:v>
                </c:pt>
                <c:pt idx="24110">
                  <c:v>31.123899999999999</c:v>
                </c:pt>
                <c:pt idx="24111">
                  <c:v>31.124745833333336</c:v>
                </c:pt>
                <c:pt idx="24112">
                  <c:v>31.125595277777776</c:v>
                </c:pt>
                <c:pt idx="24113">
                  <c:v>31.126441111111113</c:v>
                </c:pt>
                <c:pt idx="24114">
                  <c:v>31.127287222222222</c:v>
                </c:pt>
                <c:pt idx="24115">
                  <c:v>31.128134722222221</c:v>
                </c:pt>
                <c:pt idx="24116">
                  <c:v>31.128980555555557</c:v>
                </c:pt>
                <c:pt idx="24117">
                  <c:v>31.129826666666666</c:v>
                </c:pt>
                <c:pt idx="24118">
                  <c:v>31.130672777777782</c:v>
                </c:pt>
                <c:pt idx="24119">
                  <c:v>31.131518888888891</c:v>
                </c:pt>
                <c:pt idx="24120">
                  <c:v>31.132371666666671</c:v>
                </c:pt>
                <c:pt idx="24121">
                  <c:v>31.133217500000001</c:v>
                </c:pt>
                <c:pt idx="24122">
                  <c:v>31.13406361111111</c:v>
                </c:pt>
                <c:pt idx="24123">
                  <c:v>31.134909722222226</c:v>
                </c:pt>
                <c:pt idx="24124">
                  <c:v>31.135755555555555</c:v>
                </c:pt>
                <c:pt idx="24125">
                  <c:v>31.136601666666671</c:v>
                </c:pt>
                <c:pt idx="24126">
                  <c:v>31.13744777777778</c:v>
                </c:pt>
                <c:pt idx="24127">
                  <c:v>31.138293611111109</c:v>
                </c:pt>
                <c:pt idx="24128">
                  <c:v>31.139140000000005</c:v>
                </c:pt>
                <c:pt idx="24129">
                  <c:v>31.139988888888887</c:v>
                </c:pt>
                <c:pt idx="24130">
                  <c:v>31.140835000000003</c:v>
                </c:pt>
                <c:pt idx="24131">
                  <c:v>31.141681111111112</c:v>
                </c:pt>
                <c:pt idx="24132">
                  <c:v>31.142526944444448</c:v>
                </c:pt>
                <c:pt idx="24133">
                  <c:v>31.143379722222221</c:v>
                </c:pt>
                <c:pt idx="24134">
                  <c:v>31.144225833333337</c:v>
                </c:pt>
                <c:pt idx="24135">
                  <c:v>31.145073333333336</c:v>
                </c:pt>
                <c:pt idx="24136">
                  <c:v>31.145919444444445</c:v>
                </c:pt>
                <c:pt idx="24137">
                  <c:v>31.146765277777781</c:v>
                </c:pt>
                <c:pt idx="24138">
                  <c:v>31.14761138888889</c:v>
                </c:pt>
                <c:pt idx="24139">
                  <c:v>31.148457499999999</c:v>
                </c:pt>
                <c:pt idx="24140">
                  <c:v>31.149303333333336</c:v>
                </c:pt>
                <c:pt idx="24141">
                  <c:v>31.150149722222224</c:v>
                </c:pt>
                <c:pt idx="24142">
                  <c:v>31.150995555555554</c:v>
                </c:pt>
                <c:pt idx="24143">
                  <c:v>31.15184138888889</c:v>
                </c:pt>
                <c:pt idx="24144">
                  <c:v>31.152687777777778</c:v>
                </c:pt>
                <c:pt idx="24145">
                  <c:v>31.153533611111115</c:v>
                </c:pt>
                <c:pt idx="24146">
                  <c:v>31.154389444444448</c:v>
                </c:pt>
                <c:pt idx="24147">
                  <c:v>31.155235555555556</c:v>
                </c:pt>
                <c:pt idx="24148">
                  <c:v>31.156081388888893</c:v>
                </c:pt>
                <c:pt idx="24149">
                  <c:v>31.156927500000002</c:v>
                </c:pt>
                <c:pt idx="24150">
                  <c:v>31.157773611111111</c:v>
                </c:pt>
                <c:pt idx="24151">
                  <c:v>31.158619444444447</c:v>
                </c:pt>
                <c:pt idx="24152">
                  <c:v>31.159465833333336</c:v>
                </c:pt>
                <c:pt idx="24153">
                  <c:v>31.160311666666665</c:v>
                </c:pt>
                <c:pt idx="24154">
                  <c:v>31.161157500000002</c:v>
                </c:pt>
                <c:pt idx="24155">
                  <c:v>31.16200388888889</c:v>
                </c:pt>
                <c:pt idx="24156">
                  <c:v>31.162852777777779</c:v>
                </c:pt>
                <c:pt idx="24157">
                  <c:v>31.163698888888888</c:v>
                </c:pt>
                <c:pt idx="24158">
                  <c:v>31.164545000000004</c:v>
                </c:pt>
                <c:pt idx="24159">
                  <c:v>31.165397777777777</c:v>
                </c:pt>
                <c:pt idx="24160">
                  <c:v>31.166243888888893</c:v>
                </c:pt>
                <c:pt idx="24161">
                  <c:v>31.167089722222222</c:v>
                </c:pt>
                <c:pt idx="24162">
                  <c:v>31.167935833333331</c:v>
                </c:pt>
                <c:pt idx="24163">
                  <c:v>31.168781944444447</c:v>
                </c:pt>
                <c:pt idx="24164">
                  <c:v>31.169630833333336</c:v>
                </c:pt>
                <c:pt idx="24165">
                  <c:v>31.170477222222225</c:v>
                </c:pt>
                <c:pt idx="24166">
                  <c:v>31.171323055555554</c:v>
                </c:pt>
                <c:pt idx="24167">
                  <c:v>31.172168888888891</c:v>
                </c:pt>
                <c:pt idx="24168">
                  <c:v>31.173015277777779</c:v>
                </c:pt>
                <c:pt idx="24169">
                  <c:v>31.173861111111115</c:v>
                </c:pt>
                <c:pt idx="24170">
                  <c:v>31.174707222222224</c:v>
                </c:pt>
                <c:pt idx="24171">
                  <c:v>31.175553333333333</c:v>
                </c:pt>
                <c:pt idx="24172">
                  <c:v>31.176406111111113</c:v>
                </c:pt>
                <c:pt idx="24173">
                  <c:v>31.177251944444443</c:v>
                </c:pt>
                <c:pt idx="24174">
                  <c:v>31.178098055555559</c:v>
                </c:pt>
                <c:pt idx="24175">
                  <c:v>31.178944166666668</c:v>
                </c:pt>
                <c:pt idx="24176">
                  <c:v>31.179791666666667</c:v>
                </c:pt>
                <c:pt idx="24177">
                  <c:v>31.180637777777775</c:v>
                </c:pt>
                <c:pt idx="24178">
                  <c:v>31.181483611111112</c:v>
                </c:pt>
                <c:pt idx="24179">
                  <c:v>31.182329722222221</c:v>
                </c:pt>
                <c:pt idx="24180">
                  <c:v>31.183175833333337</c:v>
                </c:pt>
                <c:pt idx="24181">
                  <c:v>31.184021944444446</c:v>
                </c:pt>
                <c:pt idx="24182">
                  <c:v>31.184870833333335</c:v>
                </c:pt>
                <c:pt idx="24183">
                  <c:v>31.185716944444444</c:v>
                </c:pt>
                <c:pt idx="24184">
                  <c:v>31.18656305555556</c:v>
                </c:pt>
                <c:pt idx="24185">
                  <c:v>31.187415833333333</c:v>
                </c:pt>
                <c:pt idx="24186">
                  <c:v>31.188261666666669</c:v>
                </c:pt>
                <c:pt idx="24187">
                  <c:v>31.189107777777778</c:v>
                </c:pt>
                <c:pt idx="24188">
                  <c:v>31.189953888888887</c:v>
                </c:pt>
                <c:pt idx="24189">
                  <c:v>31.190799722222224</c:v>
                </c:pt>
                <c:pt idx="24190">
                  <c:v>31.191645833333332</c:v>
                </c:pt>
                <c:pt idx="24191">
                  <c:v>31.192491944444448</c:v>
                </c:pt>
                <c:pt idx="24192">
                  <c:v>31.193338055555557</c:v>
                </c:pt>
                <c:pt idx="24193">
                  <c:v>31.194183888888887</c:v>
                </c:pt>
                <c:pt idx="24194">
                  <c:v>31.195029722222223</c:v>
                </c:pt>
                <c:pt idx="24195">
                  <c:v>31.195876111111112</c:v>
                </c:pt>
                <c:pt idx="24196">
                  <c:v>31.196723611111111</c:v>
                </c:pt>
                <c:pt idx="24197">
                  <c:v>31.197569722222227</c:v>
                </c:pt>
                <c:pt idx="24198">
                  <c:v>31.1984225</c:v>
                </c:pt>
                <c:pt idx="24199">
                  <c:v>31.199271388888889</c:v>
                </c:pt>
                <c:pt idx="24200">
                  <c:v>31.200117500000005</c:v>
                </c:pt>
                <c:pt idx="24201">
                  <c:v>31.200963611111113</c:v>
                </c:pt>
                <c:pt idx="24202">
                  <c:v>31.201809444444443</c:v>
                </c:pt>
                <c:pt idx="24203">
                  <c:v>31.202655555555559</c:v>
                </c:pt>
                <c:pt idx="24204">
                  <c:v>31.203501666666668</c:v>
                </c:pt>
                <c:pt idx="24205">
                  <c:v>31.204347777777777</c:v>
                </c:pt>
                <c:pt idx="24206">
                  <c:v>31.205193611111113</c:v>
                </c:pt>
                <c:pt idx="24207">
                  <c:v>31.206039722222222</c:v>
                </c:pt>
                <c:pt idx="24208">
                  <c:v>31.206885833333331</c:v>
                </c:pt>
                <c:pt idx="24209">
                  <c:v>31.207731666666668</c:v>
                </c:pt>
                <c:pt idx="24210">
                  <c:v>31.208577777777776</c:v>
                </c:pt>
                <c:pt idx="24211">
                  <c:v>31.209430555555556</c:v>
                </c:pt>
                <c:pt idx="24212">
                  <c:v>31.210276666666665</c:v>
                </c:pt>
                <c:pt idx="24213">
                  <c:v>31.211122500000002</c:v>
                </c:pt>
                <c:pt idx="24214">
                  <c:v>31.21196888888889</c:v>
                </c:pt>
                <c:pt idx="24215">
                  <c:v>31.212814722222227</c:v>
                </c:pt>
                <c:pt idx="24216">
                  <c:v>31.213660833333336</c:v>
                </c:pt>
                <c:pt idx="24217">
                  <c:v>31.214511388888887</c:v>
                </c:pt>
                <c:pt idx="24218">
                  <c:v>31.215357222222224</c:v>
                </c:pt>
                <c:pt idx="24219">
                  <c:v>31.216203611111112</c:v>
                </c:pt>
                <c:pt idx="24220">
                  <c:v>31.217049444444449</c:v>
                </c:pt>
                <c:pt idx="24221">
                  <c:v>31.217895555555558</c:v>
                </c:pt>
                <c:pt idx="24222">
                  <c:v>31.218741666666666</c:v>
                </c:pt>
                <c:pt idx="24223">
                  <c:v>31.219587500000003</c:v>
                </c:pt>
                <c:pt idx="24224">
                  <c:v>31.220440277777776</c:v>
                </c:pt>
                <c:pt idx="24225">
                  <c:v>31.221286388888892</c:v>
                </c:pt>
                <c:pt idx="24226">
                  <c:v>31.222132500000001</c:v>
                </c:pt>
                <c:pt idx="24227">
                  <c:v>31.22297861111111</c:v>
                </c:pt>
                <c:pt idx="24228">
                  <c:v>31.223824444444446</c:v>
                </c:pt>
                <c:pt idx="24229">
                  <c:v>31.224670555555555</c:v>
                </c:pt>
                <c:pt idx="24230">
                  <c:v>31.225516666666671</c:v>
                </c:pt>
                <c:pt idx="24231">
                  <c:v>31.2263625</c:v>
                </c:pt>
                <c:pt idx="24232">
                  <c:v>31.227208611111109</c:v>
                </c:pt>
                <c:pt idx="24233">
                  <c:v>31.228054722222225</c:v>
                </c:pt>
                <c:pt idx="24234">
                  <c:v>31.228903611111114</c:v>
                </c:pt>
                <c:pt idx="24235">
                  <c:v>31.229749722222223</c:v>
                </c:pt>
                <c:pt idx="24236">
                  <c:v>31.230595833333332</c:v>
                </c:pt>
                <c:pt idx="24237">
                  <c:v>31.231449444444443</c:v>
                </c:pt>
                <c:pt idx="24238">
                  <c:v>31.232295833333332</c:v>
                </c:pt>
                <c:pt idx="24239">
                  <c:v>31.233141666666668</c:v>
                </c:pt>
                <c:pt idx="24240">
                  <c:v>31.233987499999998</c:v>
                </c:pt>
                <c:pt idx="24241">
                  <c:v>31.234833888888893</c:v>
                </c:pt>
                <c:pt idx="24242">
                  <c:v>31.235679722222223</c:v>
                </c:pt>
                <c:pt idx="24243">
                  <c:v>31.236526111111111</c:v>
                </c:pt>
                <c:pt idx="24244">
                  <c:v>31.237371944444448</c:v>
                </c:pt>
                <c:pt idx="24245">
                  <c:v>31.238217777777777</c:v>
                </c:pt>
                <c:pt idx="24246">
                  <c:v>31.239064166666665</c:v>
                </c:pt>
                <c:pt idx="24247">
                  <c:v>31.239910000000002</c:v>
                </c:pt>
                <c:pt idx="24248">
                  <c:v>31.240755833333331</c:v>
                </c:pt>
                <c:pt idx="24249">
                  <c:v>31.241602222222227</c:v>
                </c:pt>
                <c:pt idx="24250">
                  <c:v>31.242466111111113</c:v>
                </c:pt>
                <c:pt idx="24251">
                  <c:v>31.243315000000003</c:v>
                </c:pt>
                <c:pt idx="24252">
                  <c:v>31.244161388888891</c:v>
                </c:pt>
                <c:pt idx="24253">
                  <c:v>31.24500722222222</c:v>
                </c:pt>
                <c:pt idx="24254">
                  <c:v>31.245853333333336</c:v>
                </c:pt>
                <c:pt idx="24255">
                  <c:v>31.246699444444445</c:v>
                </c:pt>
                <c:pt idx="24256">
                  <c:v>31.247545277777782</c:v>
                </c:pt>
                <c:pt idx="24257">
                  <c:v>31.248391388888891</c:v>
                </c:pt>
                <c:pt idx="24258">
                  <c:v>31.24923888888889</c:v>
                </c:pt>
                <c:pt idx="24259">
                  <c:v>31.250084999999999</c:v>
                </c:pt>
                <c:pt idx="24260">
                  <c:v>31.250931111111115</c:v>
                </c:pt>
                <c:pt idx="24261">
                  <c:v>31.251776944444444</c:v>
                </c:pt>
                <c:pt idx="24262">
                  <c:v>31.25262305555556</c:v>
                </c:pt>
                <c:pt idx="24263">
                  <c:v>31.253469166666669</c:v>
                </c:pt>
                <c:pt idx="24264">
                  <c:v>31.254321944444449</c:v>
                </c:pt>
                <c:pt idx="24265">
                  <c:v>31.255167777777778</c:v>
                </c:pt>
                <c:pt idx="24266">
                  <c:v>31.256013888888887</c:v>
                </c:pt>
                <c:pt idx="24267">
                  <c:v>31.256860000000003</c:v>
                </c:pt>
                <c:pt idx="24268">
                  <c:v>31.257706111111112</c:v>
                </c:pt>
                <c:pt idx="24269">
                  <c:v>31.258555000000001</c:v>
                </c:pt>
                <c:pt idx="24270">
                  <c:v>31.25940111111111</c:v>
                </c:pt>
                <c:pt idx="24271">
                  <c:v>31.260247222222226</c:v>
                </c:pt>
                <c:pt idx="24272">
                  <c:v>31.261093055555556</c:v>
                </c:pt>
                <c:pt idx="24273">
                  <c:v>31.261939166666664</c:v>
                </c:pt>
                <c:pt idx="24274">
                  <c:v>31.26278527777778</c:v>
                </c:pt>
                <c:pt idx="24275">
                  <c:v>31.263631388888889</c:v>
                </c:pt>
                <c:pt idx="24276">
                  <c:v>31.264477222222226</c:v>
                </c:pt>
                <c:pt idx="24277">
                  <c:v>31.265329999999999</c:v>
                </c:pt>
                <c:pt idx="24278">
                  <c:v>31.266177499999998</c:v>
                </c:pt>
                <c:pt idx="24279">
                  <c:v>31.267023611111114</c:v>
                </c:pt>
                <c:pt idx="24280">
                  <c:v>31.267869444444443</c:v>
                </c:pt>
                <c:pt idx="24281">
                  <c:v>31.268715833333331</c:v>
                </c:pt>
                <c:pt idx="24282">
                  <c:v>31.269561666666668</c:v>
                </c:pt>
                <c:pt idx="24283">
                  <c:v>31.270407500000005</c:v>
                </c:pt>
                <c:pt idx="24284">
                  <c:v>31.271253888888893</c:v>
                </c:pt>
                <c:pt idx="24285">
                  <c:v>31.272099722222222</c:v>
                </c:pt>
                <c:pt idx="24286">
                  <c:v>31.272948888888891</c:v>
                </c:pt>
                <c:pt idx="24287">
                  <c:v>31.273795</c:v>
                </c:pt>
                <c:pt idx="24288">
                  <c:v>31.274641111111116</c:v>
                </c:pt>
                <c:pt idx="24289">
                  <c:v>31.275486944444445</c:v>
                </c:pt>
                <c:pt idx="24290">
                  <c:v>31.276339722222225</c:v>
                </c:pt>
                <c:pt idx="24291">
                  <c:v>31.277185833333334</c:v>
                </c:pt>
                <c:pt idx="24292">
                  <c:v>31.278031944444443</c:v>
                </c:pt>
                <c:pt idx="24293">
                  <c:v>31.27887777777778</c:v>
                </c:pt>
                <c:pt idx="24294">
                  <c:v>31.279723888888888</c:v>
                </c:pt>
                <c:pt idx="24295">
                  <c:v>31.280570000000004</c:v>
                </c:pt>
                <c:pt idx="24296">
                  <c:v>31.281415833333334</c:v>
                </c:pt>
                <c:pt idx="24297">
                  <c:v>31.282262222222222</c:v>
                </c:pt>
                <c:pt idx="24298">
                  <c:v>31.283108055555559</c:v>
                </c:pt>
                <c:pt idx="24299">
                  <c:v>31.283955555555558</c:v>
                </c:pt>
                <c:pt idx="24300">
                  <c:v>31.284801666666667</c:v>
                </c:pt>
                <c:pt idx="24301">
                  <c:v>31.285647500000003</c:v>
                </c:pt>
                <c:pt idx="24302">
                  <c:v>31.286493611111112</c:v>
                </c:pt>
                <c:pt idx="24303">
                  <c:v>31.287349444444445</c:v>
                </c:pt>
                <c:pt idx="24304">
                  <c:v>31.288195555555554</c:v>
                </c:pt>
                <c:pt idx="24305">
                  <c:v>31.28904166666667</c:v>
                </c:pt>
                <c:pt idx="24306">
                  <c:v>31.289887499999999</c:v>
                </c:pt>
                <c:pt idx="24307">
                  <c:v>31.290733611111115</c:v>
                </c:pt>
                <c:pt idx="24308">
                  <c:v>31.291579722222224</c:v>
                </c:pt>
                <c:pt idx="24309">
                  <c:v>31.292425555555553</c:v>
                </c:pt>
                <c:pt idx="24310">
                  <c:v>31.29327138888889</c:v>
                </c:pt>
                <c:pt idx="24311">
                  <c:v>31.294117777777778</c:v>
                </c:pt>
                <c:pt idx="24312">
                  <c:v>31.294963611111115</c:v>
                </c:pt>
                <c:pt idx="24313">
                  <c:v>31.295809722222224</c:v>
                </c:pt>
                <c:pt idx="24314">
                  <c:v>31.296655833333332</c:v>
                </c:pt>
                <c:pt idx="24315">
                  <c:v>31.297501666666669</c:v>
                </c:pt>
                <c:pt idx="24316">
                  <c:v>31.298354444444449</c:v>
                </c:pt>
                <c:pt idx="24317">
                  <c:v>31.299200555555558</c:v>
                </c:pt>
                <c:pt idx="24318">
                  <c:v>31.300046666666667</c:v>
                </c:pt>
                <c:pt idx="24319">
                  <c:v>31.300894166666666</c:v>
                </c:pt>
                <c:pt idx="24320">
                  <c:v>31.301740277777782</c:v>
                </c:pt>
                <c:pt idx="24321">
                  <c:v>31.302589444444443</c:v>
                </c:pt>
                <c:pt idx="24322">
                  <c:v>31.30343527777778</c:v>
                </c:pt>
                <c:pt idx="24323">
                  <c:v>31.304281111111109</c:v>
                </c:pt>
                <c:pt idx="24324">
                  <c:v>31.305127500000005</c:v>
                </c:pt>
                <c:pt idx="24325">
                  <c:v>31.305973333333334</c:v>
                </c:pt>
                <c:pt idx="24326">
                  <c:v>31.306819444444443</c:v>
                </c:pt>
                <c:pt idx="24327">
                  <c:v>31.307665555555559</c:v>
                </c:pt>
                <c:pt idx="24328">
                  <c:v>31.308511388888888</c:v>
                </c:pt>
                <c:pt idx="24329">
                  <c:v>31.309364166666668</c:v>
                </c:pt>
                <c:pt idx="24330">
                  <c:v>31.310210277777777</c:v>
                </c:pt>
                <c:pt idx="24331">
                  <c:v>31.311056388888893</c:v>
                </c:pt>
                <c:pt idx="24332">
                  <c:v>31.311902222222223</c:v>
                </c:pt>
                <c:pt idx="24333">
                  <c:v>31.312748333333332</c:v>
                </c:pt>
                <c:pt idx="24334">
                  <c:v>31.313594444444448</c:v>
                </c:pt>
                <c:pt idx="24335">
                  <c:v>31.314440555555557</c:v>
                </c:pt>
                <c:pt idx="24336">
                  <c:v>31.315286388888893</c:v>
                </c:pt>
                <c:pt idx="24337">
                  <c:v>31.316132500000002</c:v>
                </c:pt>
                <c:pt idx="24338">
                  <c:v>31.316978611111111</c:v>
                </c:pt>
                <c:pt idx="24339">
                  <c:v>31.3178275</c:v>
                </c:pt>
                <c:pt idx="24340">
                  <c:v>31.31867888888889</c:v>
                </c:pt>
                <c:pt idx="24341">
                  <c:v>31.319525277777778</c:v>
                </c:pt>
                <c:pt idx="24342">
                  <c:v>31.320378055555558</c:v>
                </c:pt>
                <c:pt idx="24343">
                  <c:v>31.321223888888888</c:v>
                </c:pt>
                <c:pt idx="24344">
                  <c:v>31.322069722222224</c:v>
                </c:pt>
                <c:pt idx="24345">
                  <c:v>31.322916111111113</c:v>
                </c:pt>
                <c:pt idx="24346">
                  <c:v>31.323761944444449</c:v>
                </c:pt>
                <c:pt idx="24347">
                  <c:v>31.324607777777778</c:v>
                </c:pt>
                <c:pt idx="24348">
                  <c:v>31.325453888888887</c:v>
                </c:pt>
                <c:pt idx="24349">
                  <c:v>31.326300000000003</c:v>
                </c:pt>
                <c:pt idx="24350">
                  <c:v>31.327146111111112</c:v>
                </c:pt>
                <c:pt idx="24351">
                  <c:v>31.327991944444449</c:v>
                </c:pt>
                <c:pt idx="24352">
                  <c:v>31.328838055555558</c:v>
                </c:pt>
                <c:pt idx="24353">
                  <c:v>31.329684166666667</c:v>
                </c:pt>
                <c:pt idx="24354">
                  <c:v>31.330530000000003</c:v>
                </c:pt>
                <c:pt idx="24355">
                  <c:v>31.331382777777776</c:v>
                </c:pt>
                <c:pt idx="24356">
                  <c:v>31.332231944444445</c:v>
                </c:pt>
                <c:pt idx="24357">
                  <c:v>31.333078055555553</c:v>
                </c:pt>
                <c:pt idx="24358">
                  <c:v>31.333924166666669</c:v>
                </c:pt>
                <c:pt idx="24359">
                  <c:v>31.334769999999999</c:v>
                </c:pt>
                <c:pt idx="24360">
                  <c:v>31.335617499999998</c:v>
                </c:pt>
                <c:pt idx="24361">
                  <c:v>31.336463611111114</c:v>
                </c:pt>
                <c:pt idx="24362">
                  <c:v>31.337309722222223</c:v>
                </c:pt>
                <c:pt idx="24363">
                  <c:v>31.338155833333332</c:v>
                </c:pt>
                <c:pt idx="24364">
                  <c:v>31.339001666666668</c:v>
                </c:pt>
                <c:pt idx="24365">
                  <c:v>31.339847777777777</c:v>
                </c:pt>
                <c:pt idx="24366">
                  <c:v>31.340693888888893</c:v>
                </c:pt>
                <c:pt idx="24367">
                  <c:v>31.341540000000002</c:v>
                </c:pt>
                <c:pt idx="24368">
                  <c:v>31.342392500000003</c:v>
                </c:pt>
                <c:pt idx="24369">
                  <c:v>31.343238611111111</c:v>
                </c:pt>
                <c:pt idx="24370">
                  <c:v>31.34408472222222</c:v>
                </c:pt>
                <c:pt idx="24371">
                  <c:v>31.344930555555557</c:v>
                </c:pt>
                <c:pt idx="24372">
                  <c:v>31.345776944444445</c:v>
                </c:pt>
                <c:pt idx="24373">
                  <c:v>31.346625833333334</c:v>
                </c:pt>
                <c:pt idx="24374">
                  <c:v>31.347471944444443</c:v>
                </c:pt>
                <c:pt idx="24375">
                  <c:v>31.348318055555559</c:v>
                </c:pt>
                <c:pt idx="24376">
                  <c:v>31.349163888888889</c:v>
                </c:pt>
                <c:pt idx="24377">
                  <c:v>31.350010000000005</c:v>
                </c:pt>
                <c:pt idx="24378">
                  <c:v>31.350856111111113</c:v>
                </c:pt>
                <c:pt idx="24379">
                  <c:v>31.351702222222222</c:v>
                </c:pt>
                <c:pt idx="24380">
                  <c:v>31.352548055555559</c:v>
                </c:pt>
                <c:pt idx="24381">
                  <c:v>31.353402500000001</c:v>
                </c:pt>
                <c:pt idx="24382">
                  <c:v>31.354248333333338</c:v>
                </c:pt>
                <c:pt idx="24383">
                  <c:v>31.355094444444447</c:v>
                </c:pt>
                <c:pt idx="24384">
                  <c:v>31.355940555555556</c:v>
                </c:pt>
                <c:pt idx="24385">
                  <c:v>31.356786666666665</c:v>
                </c:pt>
                <c:pt idx="24386">
                  <c:v>31.357632500000001</c:v>
                </c:pt>
                <c:pt idx="24387">
                  <c:v>31.358478333333338</c:v>
                </c:pt>
                <c:pt idx="24388">
                  <c:v>31.359324722222226</c:v>
                </c:pt>
                <c:pt idx="24389">
                  <c:v>31.360170555555555</c:v>
                </c:pt>
                <c:pt idx="24390">
                  <c:v>31.361016388888892</c:v>
                </c:pt>
                <c:pt idx="24391">
                  <c:v>31.361865833333333</c:v>
                </c:pt>
                <c:pt idx="24392">
                  <c:v>31.362711944444449</c:v>
                </c:pt>
                <c:pt idx="24393">
                  <c:v>31.363557777777778</c:v>
                </c:pt>
                <c:pt idx="24394">
                  <c:v>31.364415000000001</c:v>
                </c:pt>
                <c:pt idx="24395">
                  <c:v>31.36526111111111</c:v>
                </c:pt>
                <c:pt idx="24396">
                  <c:v>31.366106944444446</c:v>
                </c:pt>
                <c:pt idx="24397">
                  <c:v>31.366953055555555</c:v>
                </c:pt>
                <c:pt idx="24398">
                  <c:v>31.367799166666671</c:v>
                </c:pt>
                <c:pt idx="24399">
                  <c:v>31.368645000000001</c:v>
                </c:pt>
                <c:pt idx="24400">
                  <c:v>31.369491388888889</c:v>
                </c:pt>
                <c:pt idx="24401">
                  <c:v>31.370338611111116</c:v>
                </c:pt>
                <c:pt idx="24402">
                  <c:v>31.371184722222225</c:v>
                </c:pt>
                <c:pt idx="24403">
                  <c:v>31.372030833333334</c:v>
                </c:pt>
                <c:pt idx="24404">
                  <c:v>31.37287666666667</c:v>
                </c:pt>
                <c:pt idx="24405">
                  <c:v>31.373723055555558</c:v>
                </c:pt>
                <c:pt idx="24406">
                  <c:v>31.374568888888888</c:v>
                </c:pt>
                <c:pt idx="24407">
                  <c:v>31.375421666666668</c:v>
                </c:pt>
                <c:pt idx="24408">
                  <c:v>31.376270833333336</c:v>
                </c:pt>
                <c:pt idx="24409">
                  <c:v>31.377116666666666</c:v>
                </c:pt>
                <c:pt idx="24410">
                  <c:v>31.377962777777782</c:v>
                </c:pt>
                <c:pt idx="24411">
                  <c:v>31.378808888888891</c:v>
                </c:pt>
                <c:pt idx="24412">
                  <c:v>31.379655</c:v>
                </c:pt>
                <c:pt idx="24413">
                  <c:v>31.380500833333336</c:v>
                </c:pt>
                <c:pt idx="24414">
                  <c:v>31.381346944444445</c:v>
                </c:pt>
                <c:pt idx="24415">
                  <c:v>31.382193055555554</c:v>
                </c:pt>
                <c:pt idx="24416">
                  <c:v>31.38303916666667</c:v>
                </c:pt>
                <c:pt idx="24417">
                  <c:v>31.383884999999999</c:v>
                </c:pt>
                <c:pt idx="24418">
                  <c:v>31.384731111111115</c:v>
                </c:pt>
                <c:pt idx="24419">
                  <c:v>31.385577222222224</c:v>
                </c:pt>
                <c:pt idx="24420">
                  <c:v>31.386430000000004</c:v>
                </c:pt>
                <c:pt idx="24421">
                  <c:v>31.387275833333334</c:v>
                </c:pt>
                <c:pt idx="24422">
                  <c:v>31.388123611111112</c:v>
                </c:pt>
                <c:pt idx="24423">
                  <c:v>31.388969444444449</c:v>
                </c:pt>
                <c:pt idx="24424">
                  <c:v>31.389815555555558</c:v>
                </c:pt>
                <c:pt idx="24425">
                  <c:v>31.390664722222226</c:v>
                </c:pt>
                <c:pt idx="24426">
                  <c:v>31.391510555555556</c:v>
                </c:pt>
                <c:pt idx="24427">
                  <c:v>31.392356666666664</c:v>
                </c:pt>
                <c:pt idx="24428">
                  <c:v>31.39320277777778</c:v>
                </c:pt>
                <c:pt idx="24429">
                  <c:v>31.394048888888889</c:v>
                </c:pt>
                <c:pt idx="24430">
                  <c:v>31.394894722222226</c:v>
                </c:pt>
                <c:pt idx="24431">
                  <c:v>31.395740833333335</c:v>
                </c:pt>
                <c:pt idx="24432">
                  <c:v>31.396586944444444</c:v>
                </c:pt>
                <c:pt idx="24433">
                  <c:v>31.397439722222224</c:v>
                </c:pt>
                <c:pt idx="24434">
                  <c:v>31.39828555555556</c:v>
                </c:pt>
                <c:pt idx="24435">
                  <c:v>31.399131666666669</c:v>
                </c:pt>
                <c:pt idx="24436">
                  <c:v>31.399977777777778</c:v>
                </c:pt>
                <c:pt idx="24437">
                  <c:v>31.400823611111115</c:v>
                </c:pt>
                <c:pt idx="24438">
                  <c:v>31.401670000000003</c:v>
                </c:pt>
                <c:pt idx="24439">
                  <c:v>31.402515833333332</c:v>
                </c:pt>
                <c:pt idx="24440">
                  <c:v>31.403361666666669</c:v>
                </c:pt>
                <c:pt idx="24441">
                  <c:v>31.404208055555557</c:v>
                </c:pt>
                <c:pt idx="24442">
                  <c:v>31.405055277777777</c:v>
                </c:pt>
                <c:pt idx="24443">
                  <c:v>31.405904444444445</c:v>
                </c:pt>
                <c:pt idx="24444">
                  <c:v>31.406750555555554</c:v>
                </c:pt>
                <c:pt idx="24445">
                  <c:v>31.40759666666667</c:v>
                </c:pt>
                <c:pt idx="24446">
                  <c:v>31.408449444444443</c:v>
                </c:pt>
                <c:pt idx="24447">
                  <c:v>31.40929527777778</c:v>
                </c:pt>
                <c:pt idx="24448">
                  <c:v>31.410141388888889</c:v>
                </c:pt>
                <c:pt idx="24449">
                  <c:v>31.410987500000005</c:v>
                </c:pt>
                <c:pt idx="24450">
                  <c:v>31.411833333333334</c:v>
                </c:pt>
                <c:pt idx="24451">
                  <c:v>31.412679722222222</c:v>
                </c:pt>
                <c:pt idx="24452">
                  <c:v>31.413525555555559</c:v>
                </c:pt>
                <c:pt idx="24453">
                  <c:v>31.414371666666668</c:v>
                </c:pt>
                <c:pt idx="24454">
                  <c:v>31.415217777777777</c:v>
                </c:pt>
                <c:pt idx="24455">
                  <c:v>31.416063611111113</c:v>
                </c:pt>
                <c:pt idx="24456">
                  <c:v>31.416909722222222</c:v>
                </c:pt>
                <c:pt idx="24457">
                  <c:v>31.417755833333338</c:v>
                </c:pt>
                <c:pt idx="24458">
                  <c:v>31.418601666666667</c:v>
                </c:pt>
                <c:pt idx="24459">
                  <c:v>31.419454444444447</c:v>
                </c:pt>
                <c:pt idx="24460">
                  <c:v>31.420303888888888</c:v>
                </c:pt>
                <c:pt idx="24461">
                  <c:v>31.421149722222225</c:v>
                </c:pt>
                <c:pt idx="24462">
                  <c:v>31.421995833333334</c:v>
                </c:pt>
                <c:pt idx="24463">
                  <c:v>31.422843333333333</c:v>
                </c:pt>
                <c:pt idx="24464">
                  <c:v>31.423689166666669</c:v>
                </c:pt>
                <c:pt idx="24465">
                  <c:v>31.424535277777778</c:v>
                </c:pt>
                <c:pt idx="24466">
                  <c:v>31.425381388888887</c:v>
                </c:pt>
                <c:pt idx="24467">
                  <c:v>31.426227500000003</c:v>
                </c:pt>
                <c:pt idx="24468">
                  <c:v>31.427073333333333</c:v>
                </c:pt>
                <c:pt idx="24469">
                  <c:v>31.427919444444449</c:v>
                </c:pt>
                <c:pt idx="24470">
                  <c:v>31.428765555555557</c:v>
                </c:pt>
                <c:pt idx="24471">
                  <c:v>31.429611388888887</c:v>
                </c:pt>
                <c:pt idx="24472">
                  <c:v>31.430464166666667</c:v>
                </c:pt>
                <c:pt idx="24473">
                  <c:v>31.431310555555555</c:v>
                </c:pt>
                <c:pt idx="24474">
                  <c:v>31.432156388888892</c:v>
                </c:pt>
                <c:pt idx="24475">
                  <c:v>31.433002222222221</c:v>
                </c:pt>
                <c:pt idx="24476">
                  <c:v>31.43384861111111</c:v>
                </c:pt>
                <c:pt idx="24477">
                  <c:v>31.434694444444446</c:v>
                </c:pt>
                <c:pt idx="24478">
                  <c:v>31.435543611111115</c:v>
                </c:pt>
                <c:pt idx="24479">
                  <c:v>31.436389444444444</c:v>
                </c:pt>
                <c:pt idx="24480">
                  <c:v>31.43723555555556</c:v>
                </c:pt>
                <c:pt idx="24481">
                  <c:v>31.438081666666669</c:v>
                </c:pt>
                <c:pt idx="24482">
                  <c:v>31.438927499999998</c:v>
                </c:pt>
                <c:pt idx="24483">
                  <c:v>31.439775277777777</c:v>
                </c:pt>
                <c:pt idx="24484">
                  <c:v>31.440621111111113</c:v>
                </c:pt>
                <c:pt idx="24485">
                  <c:v>31.441473888888893</c:v>
                </c:pt>
                <c:pt idx="24486">
                  <c:v>31.442320000000002</c:v>
                </c:pt>
                <c:pt idx="24487">
                  <c:v>31.443166111111111</c:v>
                </c:pt>
                <c:pt idx="24488">
                  <c:v>31.44401222222222</c:v>
                </c:pt>
                <c:pt idx="24489">
                  <c:v>31.444858333333336</c:v>
                </c:pt>
                <c:pt idx="24490">
                  <c:v>31.445704166666665</c:v>
                </c:pt>
                <c:pt idx="24491">
                  <c:v>31.446550277777781</c:v>
                </c:pt>
                <c:pt idx="24492">
                  <c:v>31.44739638888889</c:v>
                </c:pt>
                <c:pt idx="24493">
                  <c:v>31.448242222222227</c:v>
                </c:pt>
                <c:pt idx="24494">
                  <c:v>31.449088611111115</c:v>
                </c:pt>
                <c:pt idx="24495">
                  <c:v>31.449937500000004</c:v>
                </c:pt>
                <c:pt idx="24496">
                  <c:v>31.450783611111113</c:v>
                </c:pt>
                <c:pt idx="24497">
                  <c:v>31.451629722222222</c:v>
                </c:pt>
                <c:pt idx="24498">
                  <c:v>31.452482222222223</c:v>
                </c:pt>
                <c:pt idx="24499">
                  <c:v>31.453328333333332</c:v>
                </c:pt>
                <c:pt idx="24500">
                  <c:v>31.454174444444448</c:v>
                </c:pt>
                <c:pt idx="24501">
                  <c:v>31.455020555555556</c:v>
                </c:pt>
                <c:pt idx="24502">
                  <c:v>31.455866388888893</c:v>
                </c:pt>
                <c:pt idx="24503">
                  <c:v>31.456712500000002</c:v>
                </c:pt>
                <c:pt idx="24504">
                  <c:v>31.457560000000001</c:v>
                </c:pt>
                <c:pt idx="24505">
                  <c:v>31.45840611111111</c:v>
                </c:pt>
                <c:pt idx="24506">
                  <c:v>31.459252222222226</c:v>
                </c:pt>
                <c:pt idx="24507">
                  <c:v>31.460098055555555</c:v>
                </c:pt>
                <c:pt idx="24508">
                  <c:v>31.460944166666671</c:v>
                </c:pt>
                <c:pt idx="24509">
                  <c:v>31.46179027777778</c:v>
                </c:pt>
                <c:pt idx="24510">
                  <c:v>31.462636388888889</c:v>
                </c:pt>
                <c:pt idx="24511">
                  <c:v>31.463489166666669</c:v>
                </c:pt>
                <c:pt idx="24512">
                  <c:v>31.464338055555558</c:v>
                </c:pt>
                <c:pt idx="24513">
                  <c:v>31.465184166666667</c:v>
                </c:pt>
                <c:pt idx="24514">
                  <c:v>31.466030277777776</c:v>
                </c:pt>
                <c:pt idx="24515">
                  <c:v>31.466876111111112</c:v>
                </c:pt>
                <c:pt idx="24516">
                  <c:v>31.467722222222221</c:v>
                </c:pt>
                <c:pt idx="24517">
                  <c:v>31.468568333333337</c:v>
                </c:pt>
                <c:pt idx="24518">
                  <c:v>31.469414444444446</c:v>
                </c:pt>
                <c:pt idx="24519">
                  <c:v>31.470260277777776</c:v>
                </c:pt>
                <c:pt idx="24520">
                  <c:v>31.471106388888892</c:v>
                </c:pt>
                <c:pt idx="24521">
                  <c:v>31.4719525</c:v>
                </c:pt>
                <c:pt idx="24522">
                  <c:v>31.472798333333337</c:v>
                </c:pt>
                <c:pt idx="24523">
                  <c:v>31.473644444444446</c:v>
                </c:pt>
                <c:pt idx="24524">
                  <c:v>31.474498888888888</c:v>
                </c:pt>
                <c:pt idx="24525">
                  <c:v>31.475344722222225</c:v>
                </c:pt>
                <c:pt idx="24526">
                  <c:v>31.476190555555554</c:v>
                </c:pt>
                <c:pt idx="24527">
                  <c:v>31.477036944444443</c:v>
                </c:pt>
                <c:pt idx="24528">
                  <c:v>31.477882777777779</c:v>
                </c:pt>
                <c:pt idx="24529">
                  <c:v>31.478728611111116</c:v>
                </c:pt>
                <c:pt idx="24530">
                  <c:v>31.479578055555557</c:v>
                </c:pt>
                <c:pt idx="24531">
                  <c:v>31.480423888888893</c:v>
                </c:pt>
                <c:pt idx="24532">
                  <c:v>31.481270000000002</c:v>
                </c:pt>
                <c:pt idx="24533">
                  <c:v>31.482116111111111</c:v>
                </c:pt>
                <c:pt idx="24534">
                  <c:v>31.48296222222222</c:v>
                </c:pt>
                <c:pt idx="24535">
                  <c:v>31.483808055555556</c:v>
                </c:pt>
                <c:pt idx="24536">
                  <c:v>31.484654166666665</c:v>
                </c:pt>
                <c:pt idx="24537">
                  <c:v>31.485506944444445</c:v>
                </c:pt>
                <c:pt idx="24538">
                  <c:v>31.486353055555554</c:v>
                </c:pt>
                <c:pt idx="24539">
                  <c:v>31.487198888888891</c:v>
                </c:pt>
                <c:pt idx="24540">
                  <c:v>31.488045277777779</c:v>
                </c:pt>
                <c:pt idx="24541">
                  <c:v>31.488891111111116</c:v>
                </c:pt>
                <c:pt idx="24542">
                  <c:v>31.489736944444445</c:v>
                </c:pt>
                <c:pt idx="24543">
                  <c:v>31.490583333333333</c:v>
                </c:pt>
                <c:pt idx="24544">
                  <c:v>31.49142916666667</c:v>
                </c:pt>
                <c:pt idx="24545">
                  <c:v>31.492276944444448</c:v>
                </c:pt>
                <c:pt idx="24546">
                  <c:v>31.493122777777778</c:v>
                </c:pt>
                <c:pt idx="24547">
                  <c:v>31.493971944444446</c:v>
                </c:pt>
                <c:pt idx="24548">
                  <c:v>31.494818055555555</c:v>
                </c:pt>
                <c:pt idx="24549">
                  <c:v>31.495663888888892</c:v>
                </c:pt>
                <c:pt idx="24550">
                  <c:v>31.496516666666665</c:v>
                </c:pt>
                <c:pt idx="24551">
                  <c:v>31.497362777777781</c:v>
                </c:pt>
                <c:pt idx="24552">
                  <c:v>31.49820861111111</c:v>
                </c:pt>
                <c:pt idx="24553">
                  <c:v>31.499054722222226</c:v>
                </c:pt>
                <c:pt idx="24554">
                  <c:v>31.499900833333335</c:v>
                </c:pt>
                <c:pt idx="24555">
                  <c:v>31.500746666666664</c:v>
                </c:pt>
                <c:pt idx="24556">
                  <c:v>31.50159305555556</c:v>
                </c:pt>
                <c:pt idx="24557">
                  <c:v>31.502438888888889</c:v>
                </c:pt>
                <c:pt idx="24558">
                  <c:v>31.503284722222226</c:v>
                </c:pt>
                <c:pt idx="24559">
                  <c:v>31.504131111111114</c:v>
                </c:pt>
                <c:pt idx="24560">
                  <c:v>31.504976944444444</c:v>
                </c:pt>
                <c:pt idx="24561">
                  <c:v>31.50582305555556</c:v>
                </c:pt>
                <c:pt idx="24562">
                  <c:v>31.506669166666669</c:v>
                </c:pt>
                <c:pt idx="24563">
                  <c:v>31.507526111111112</c:v>
                </c:pt>
                <c:pt idx="24564">
                  <c:v>31.508372222222221</c:v>
                </c:pt>
                <c:pt idx="24565">
                  <c:v>31.509222777777779</c:v>
                </c:pt>
                <c:pt idx="24566">
                  <c:v>31.510068888888888</c:v>
                </c:pt>
                <c:pt idx="24567">
                  <c:v>31.510914722222225</c:v>
                </c:pt>
                <c:pt idx="24568">
                  <c:v>31.511761111111113</c:v>
                </c:pt>
                <c:pt idx="24569">
                  <c:v>31.512606944444443</c:v>
                </c:pt>
                <c:pt idx="24570">
                  <c:v>31.513452777777779</c:v>
                </c:pt>
                <c:pt idx="24571">
                  <c:v>31.514299166666667</c:v>
                </c:pt>
                <c:pt idx="24572">
                  <c:v>31.515145000000004</c:v>
                </c:pt>
                <c:pt idx="24573">
                  <c:v>31.515991111111113</c:v>
                </c:pt>
                <c:pt idx="24574">
                  <c:v>31.516837222222222</c:v>
                </c:pt>
                <c:pt idx="24575">
                  <c:v>31.517683055555558</c:v>
                </c:pt>
                <c:pt idx="24576">
                  <c:v>31.518535833333331</c:v>
                </c:pt>
                <c:pt idx="24577">
                  <c:v>31.519382222222227</c:v>
                </c:pt>
                <c:pt idx="24578">
                  <c:v>31.520228055555556</c:v>
                </c:pt>
                <c:pt idx="24579">
                  <c:v>31.521073888888893</c:v>
                </c:pt>
                <c:pt idx="24580">
                  <c:v>31.521920277777781</c:v>
                </c:pt>
                <c:pt idx="24581">
                  <c:v>31.52276611111111</c:v>
                </c:pt>
                <c:pt idx="24582">
                  <c:v>31.523615277777779</c:v>
                </c:pt>
                <c:pt idx="24583">
                  <c:v>31.524461111111115</c:v>
                </c:pt>
                <c:pt idx="24584">
                  <c:v>31.525307500000004</c:v>
                </c:pt>
                <c:pt idx="24585">
                  <c:v>31.526153333333333</c:v>
                </c:pt>
                <c:pt idx="24586">
                  <c:v>31.527000833333332</c:v>
                </c:pt>
                <c:pt idx="24587">
                  <c:v>31.527846944444448</c:v>
                </c:pt>
                <c:pt idx="24588">
                  <c:v>31.528692777777778</c:v>
                </c:pt>
                <c:pt idx="24589">
                  <c:v>31.529545555555558</c:v>
                </c:pt>
                <c:pt idx="24590">
                  <c:v>31.530391944444446</c:v>
                </c:pt>
                <c:pt idx="24591">
                  <c:v>31.531237777777775</c:v>
                </c:pt>
                <c:pt idx="24592">
                  <c:v>31.532083611111112</c:v>
                </c:pt>
                <c:pt idx="24593">
                  <c:v>31.53293</c:v>
                </c:pt>
                <c:pt idx="24594">
                  <c:v>31.533775833333337</c:v>
                </c:pt>
                <c:pt idx="24595">
                  <c:v>31.534621666666666</c:v>
                </c:pt>
                <c:pt idx="24596">
                  <c:v>31.535468055555555</c:v>
                </c:pt>
                <c:pt idx="24597">
                  <c:v>31.536313888888891</c:v>
                </c:pt>
                <c:pt idx="24598">
                  <c:v>31.53716</c:v>
                </c:pt>
                <c:pt idx="24599">
                  <c:v>31.538006111111109</c:v>
                </c:pt>
                <c:pt idx="24600">
                  <c:v>31.538855277777778</c:v>
                </c:pt>
                <c:pt idx="24601">
                  <c:v>31.539701111111114</c:v>
                </c:pt>
                <c:pt idx="24602">
                  <c:v>31.540553888888887</c:v>
                </c:pt>
                <c:pt idx="24603">
                  <c:v>31.541399722222224</c:v>
                </c:pt>
                <c:pt idx="24604">
                  <c:v>31.542246111111112</c:v>
                </c:pt>
                <c:pt idx="24605">
                  <c:v>31.543091944444448</c:v>
                </c:pt>
                <c:pt idx="24606">
                  <c:v>31.543939722222227</c:v>
                </c:pt>
                <c:pt idx="24607">
                  <c:v>31.544785555555556</c:v>
                </c:pt>
                <c:pt idx="24608">
                  <c:v>31.545631388888893</c:v>
                </c:pt>
                <c:pt idx="24609">
                  <c:v>31.546477777777781</c:v>
                </c:pt>
                <c:pt idx="24610">
                  <c:v>31.547323611111111</c:v>
                </c:pt>
                <c:pt idx="24611">
                  <c:v>31.548169722222227</c:v>
                </c:pt>
                <c:pt idx="24612">
                  <c:v>31.549015833333335</c:v>
                </c:pt>
                <c:pt idx="24613">
                  <c:v>31.549861666666665</c:v>
                </c:pt>
                <c:pt idx="24614">
                  <c:v>31.550708055555553</c:v>
                </c:pt>
                <c:pt idx="24615">
                  <c:v>31.551560833333333</c:v>
                </c:pt>
                <c:pt idx="24616">
                  <c:v>31.55240666666667</c:v>
                </c:pt>
                <c:pt idx="24617">
                  <c:v>31.553255833333331</c:v>
                </c:pt>
                <c:pt idx="24618">
                  <c:v>31.554101666666668</c:v>
                </c:pt>
                <c:pt idx="24619">
                  <c:v>31.554947777777777</c:v>
                </c:pt>
                <c:pt idx="24620">
                  <c:v>31.555793888888893</c:v>
                </c:pt>
                <c:pt idx="24621">
                  <c:v>31.556639722222222</c:v>
                </c:pt>
                <c:pt idx="24622">
                  <c:v>31.55748611111111</c:v>
                </c:pt>
                <c:pt idx="24623">
                  <c:v>31.558331944444447</c:v>
                </c:pt>
                <c:pt idx="24624">
                  <c:v>31.559177777777776</c:v>
                </c:pt>
                <c:pt idx="24625">
                  <c:v>31.560024166666665</c:v>
                </c:pt>
                <c:pt idx="24626">
                  <c:v>31.560870000000001</c:v>
                </c:pt>
                <c:pt idx="24627">
                  <c:v>31.56171777777778</c:v>
                </c:pt>
                <c:pt idx="24628">
                  <c:v>31.56257055555556</c:v>
                </c:pt>
                <c:pt idx="24629">
                  <c:v>31.563416388888889</c:v>
                </c:pt>
                <c:pt idx="24630">
                  <c:v>31.564262222222226</c:v>
                </c:pt>
                <c:pt idx="24631">
                  <c:v>31.565108611111114</c:v>
                </c:pt>
                <c:pt idx="24632">
                  <c:v>31.565954444444444</c:v>
                </c:pt>
                <c:pt idx="24633">
                  <c:v>31.56680027777778</c:v>
                </c:pt>
                <c:pt idx="24634">
                  <c:v>31.567649722222221</c:v>
                </c:pt>
                <c:pt idx="24635">
                  <c:v>31.568495833333337</c:v>
                </c:pt>
                <c:pt idx="24636">
                  <c:v>31.569341666666666</c:v>
                </c:pt>
                <c:pt idx="24637">
                  <c:v>31.570187777777782</c:v>
                </c:pt>
                <c:pt idx="24638">
                  <c:v>31.571033888888891</c:v>
                </c:pt>
                <c:pt idx="24639">
                  <c:v>31.571879722222221</c:v>
                </c:pt>
                <c:pt idx="24640">
                  <c:v>31.572725833333337</c:v>
                </c:pt>
                <c:pt idx="24641">
                  <c:v>31.57357861111111</c:v>
                </c:pt>
                <c:pt idx="24642">
                  <c:v>31.574424722222226</c:v>
                </c:pt>
                <c:pt idx="24643">
                  <c:v>31.575270555555555</c:v>
                </c:pt>
                <c:pt idx="24644">
                  <c:v>31.576116666666671</c:v>
                </c:pt>
                <c:pt idx="24645">
                  <c:v>31.57696277777778</c:v>
                </c:pt>
                <c:pt idx="24646">
                  <c:v>31.577808611111109</c:v>
                </c:pt>
                <c:pt idx="24647">
                  <c:v>31.578656388888888</c:v>
                </c:pt>
                <c:pt idx="24648">
                  <c:v>31.579502222222224</c:v>
                </c:pt>
                <c:pt idx="24649">
                  <c:v>31.580348333333333</c:v>
                </c:pt>
                <c:pt idx="24650">
                  <c:v>31.581194444444442</c:v>
                </c:pt>
                <c:pt idx="24651">
                  <c:v>31.582040277777779</c:v>
                </c:pt>
                <c:pt idx="24652">
                  <c:v>31.582889444444447</c:v>
                </c:pt>
                <c:pt idx="24653">
                  <c:v>31.583735555555556</c:v>
                </c:pt>
                <c:pt idx="24654">
                  <c:v>31.584588333333336</c:v>
                </c:pt>
                <c:pt idx="24655">
                  <c:v>31.585434444444445</c:v>
                </c:pt>
                <c:pt idx="24656">
                  <c:v>31.586280277777782</c:v>
                </c:pt>
                <c:pt idx="24657">
                  <c:v>31.58712638888889</c:v>
                </c:pt>
                <c:pt idx="24658">
                  <c:v>31.587972499999999</c:v>
                </c:pt>
                <c:pt idx="24659">
                  <c:v>31.588818333333336</c:v>
                </c:pt>
                <c:pt idx="24660">
                  <c:v>31.589664722222224</c:v>
                </c:pt>
                <c:pt idx="24661">
                  <c:v>31.590510555555554</c:v>
                </c:pt>
                <c:pt idx="24662">
                  <c:v>31.59135638888889</c:v>
                </c:pt>
                <c:pt idx="24663">
                  <c:v>31.592202777777779</c:v>
                </c:pt>
                <c:pt idx="24664">
                  <c:v>31.593048611111115</c:v>
                </c:pt>
                <c:pt idx="24665">
                  <c:v>31.593894722222224</c:v>
                </c:pt>
                <c:pt idx="24666">
                  <c:v>31.594740833333333</c:v>
                </c:pt>
                <c:pt idx="24667">
                  <c:v>31.595593611111113</c:v>
                </c:pt>
                <c:pt idx="24668">
                  <c:v>31.59643916666667</c:v>
                </c:pt>
                <c:pt idx="24669">
                  <c:v>31.597288333333331</c:v>
                </c:pt>
                <c:pt idx="24670">
                  <c:v>31.598134166666668</c:v>
                </c:pt>
                <c:pt idx="24671">
                  <c:v>31.598980277777777</c:v>
                </c:pt>
                <c:pt idx="24672">
                  <c:v>31.599826388888893</c:v>
                </c:pt>
                <c:pt idx="24673">
                  <c:v>31.600672222222222</c:v>
                </c:pt>
                <c:pt idx="24674">
                  <c:v>31.601518333333331</c:v>
                </c:pt>
                <c:pt idx="24675">
                  <c:v>31.602364444444447</c:v>
                </c:pt>
                <c:pt idx="24676">
                  <c:v>31.603210555555556</c:v>
                </c:pt>
                <c:pt idx="24677">
                  <c:v>31.604056388888893</c:v>
                </c:pt>
                <c:pt idx="24678">
                  <c:v>31.604902500000001</c:v>
                </c:pt>
                <c:pt idx="24679">
                  <c:v>31.60574861111111</c:v>
                </c:pt>
                <c:pt idx="24680">
                  <c:v>31.60660138888889</c:v>
                </c:pt>
                <c:pt idx="24681">
                  <c:v>31.607447222222227</c:v>
                </c:pt>
                <c:pt idx="24682">
                  <c:v>31.608293333333336</c:v>
                </c:pt>
                <c:pt idx="24683">
                  <c:v>31.609139444444445</c:v>
                </c:pt>
                <c:pt idx="24684">
                  <c:v>31.609985277777781</c:v>
                </c:pt>
                <c:pt idx="24685">
                  <c:v>31.61083166666667</c:v>
                </c:pt>
                <c:pt idx="24686">
                  <c:v>31.611677499999999</c:v>
                </c:pt>
                <c:pt idx="24687">
                  <c:v>31.612526666666668</c:v>
                </c:pt>
                <c:pt idx="24688">
                  <c:v>31.613374166666667</c:v>
                </c:pt>
                <c:pt idx="24689">
                  <c:v>31.614220277777775</c:v>
                </c:pt>
                <c:pt idx="24690">
                  <c:v>31.615066111111112</c:v>
                </c:pt>
                <c:pt idx="24691">
                  <c:v>31.615912222222221</c:v>
                </c:pt>
                <c:pt idx="24692">
                  <c:v>31.616758333333337</c:v>
                </c:pt>
                <c:pt idx="24693">
                  <c:v>31.61761111111111</c:v>
                </c:pt>
                <c:pt idx="24694">
                  <c:v>31.618456944444446</c:v>
                </c:pt>
                <c:pt idx="24695">
                  <c:v>31.619303055555555</c:v>
                </c:pt>
                <c:pt idx="24696">
                  <c:v>31.620149166666671</c:v>
                </c:pt>
                <c:pt idx="24697">
                  <c:v>31.62099527777778</c:v>
                </c:pt>
                <c:pt idx="24698">
                  <c:v>31.621841388888889</c:v>
                </c:pt>
                <c:pt idx="24699">
                  <c:v>31.622687222222226</c:v>
                </c:pt>
                <c:pt idx="24700">
                  <c:v>31.623533333333334</c:v>
                </c:pt>
                <c:pt idx="24701">
                  <c:v>31.624379444444443</c:v>
                </c:pt>
                <c:pt idx="24702">
                  <c:v>31.62522527777778</c:v>
                </c:pt>
                <c:pt idx="24703">
                  <c:v>31.626071388888889</c:v>
                </c:pt>
                <c:pt idx="24704">
                  <c:v>31.626917500000005</c:v>
                </c:pt>
                <c:pt idx="24705">
                  <c:v>31.627766388888887</c:v>
                </c:pt>
                <c:pt idx="24706">
                  <c:v>31.628619166666667</c:v>
                </c:pt>
                <c:pt idx="24707">
                  <c:v>31.629465277777776</c:v>
                </c:pt>
                <c:pt idx="24708">
                  <c:v>31.630312777777782</c:v>
                </c:pt>
                <c:pt idx="24709">
                  <c:v>31.631158888888891</c:v>
                </c:pt>
                <c:pt idx="24710">
                  <c:v>31.632004999999999</c:v>
                </c:pt>
                <c:pt idx="24711">
                  <c:v>31.632850833333336</c:v>
                </c:pt>
                <c:pt idx="24712">
                  <c:v>31.633696944444445</c:v>
                </c:pt>
                <c:pt idx="24713">
                  <c:v>31.634543055555554</c:v>
                </c:pt>
                <c:pt idx="24714">
                  <c:v>31.63538916666667</c:v>
                </c:pt>
                <c:pt idx="24715">
                  <c:v>31.636235277777779</c:v>
                </c:pt>
                <c:pt idx="24716">
                  <c:v>31.637081111111115</c:v>
                </c:pt>
                <c:pt idx="24717">
                  <c:v>31.637927222222224</c:v>
                </c:pt>
                <c:pt idx="24718">
                  <c:v>31.638773333333333</c:v>
                </c:pt>
                <c:pt idx="24719">
                  <c:v>31.639630555555556</c:v>
                </c:pt>
                <c:pt idx="24720">
                  <c:v>31.640476388888892</c:v>
                </c:pt>
                <c:pt idx="24721">
                  <c:v>31.641322500000001</c:v>
                </c:pt>
                <c:pt idx="24722">
                  <c:v>31.64217166666667</c:v>
                </c:pt>
                <c:pt idx="24723">
                  <c:v>31.643017499999999</c:v>
                </c:pt>
                <c:pt idx="24724">
                  <c:v>31.643863888888887</c:v>
                </c:pt>
                <c:pt idx="24725">
                  <c:v>31.644709722222224</c:v>
                </c:pt>
                <c:pt idx="24726">
                  <c:v>31.645555555555553</c:v>
                </c:pt>
                <c:pt idx="24727">
                  <c:v>31.646401666666669</c:v>
                </c:pt>
                <c:pt idx="24728">
                  <c:v>31.647247777777778</c:v>
                </c:pt>
                <c:pt idx="24729">
                  <c:v>31.648095555555557</c:v>
                </c:pt>
                <c:pt idx="24730">
                  <c:v>31.648941388888893</c:v>
                </c:pt>
                <c:pt idx="24731">
                  <c:v>31.649787500000002</c:v>
                </c:pt>
                <c:pt idx="24732">
                  <c:v>31.650640000000003</c:v>
                </c:pt>
                <c:pt idx="24733">
                  <c:v>31.651486388888891</c:v>
                </c:pt>
                <c:pt idx="24734">
                  <c:v>31.652332222222221</c:v>
                </c:pt>
                <c:pt idx="24735">
                  <c:v>31.653178333333337</c:v>
                </c:pt>
                <c:pt idx="24736">
                  <c:v>31.654024444444445</c:v>
                </c:pt>
                <c:pt idx="24737">
                  <c:v>31.654870277777782</c:v>
                </c:pt>
                <c:pt idx="24738">
                  <c:v>31.655716388888891</c:v>
                </c:pt>
                <c:pt idx="24739">
                  <c:v>31.656565555555559</c:v>
                </c:pt>
                <c:pt idx="24740">
                  <c:v>31.657411666666668</c:v>
                </c:pt>
                <c:pt idx="24741">
                  <c:v>31.658257499999998</c:v>
                </c:pt>
                <c:pt idx="24742">
                  <c:v>31.659103888888893</c:v>
                </c:pt>
                <c:pt idx="24743">
                  <c:v>31.659949722222223</c:v>
                </c:pt>
                <c:pt idx="24744">
                  <c:v>31.660795555555559</c:v>
                </c:pt>
                <c:pt idx="24745">
                  <c:v>31.661648333333332</c:v>
                </c:pt>
                <c:pt idx="24746">
                  <c:v>31.66249472222222</c:v>
                </c:pt>
                <c:pt idx="24747">
                  <c:v>31.663340555555557</c:v>
                </c:pt>
                <c:pt idx="24748">
                  <c:v>31.664186388888893</c:v>
                </c:pt>
                <c:pt idx="24749">
                  <c:v>31.665034166666665</c:v>
                </c:pt>
                <c:pt idx="24750">
                  <c:v>31.665880000000001</c:v>
                </c:pt>
                <c:pt idx="24751">
                  <c:v>31.66672638888889</c:v>
                </c:pt>
                <c:pt idx="24752">
                  <c:v>31.667572222222226</c:v>
                </c:pt>
                <c:pt idx="24753">
                  <c:v>31.668418055555556</c:v>
                </c:pt>
                <c:pt idx="24754">
                  <c:v>31.669264444444444</c:v>
                </c:pt>
                <c:pt idx="24755">
                  <c:v>31.670110277777781</c:v>
                </c:pt>
                <c:pt idx="24756">
                  <c:v>31.670956388888889</c:v>
                </c:pt>
                <c:pt idx="24757">
                  <c:v>31.671805277777779</c:v>
                </c:pt>
                <c:pt idx="24758">
                  <c:v>31.672658055555559</c:v>
                </c:pt>
                <c:pt idx="24759">
                  <c:v>31.673504444444447</c:v>
                </c:pt>
                <c:pt idx="24760">
                  <c:v>31.674350277777776</c:v>
                </c:pt>
                <c:pt idx="24761">
                  <c:v>31.675196111111113</c:v>
                </c:pt>
                <c:pt idx="24762">
                  <c:v>31.676042500000001</c:v>
                </c:pt>
                <c:pt idx="24763">
                  <c:v>31.676888333333338</c:v>
                </c:pt>
                <c:pt idx="24764">
                  <c:v>31.677734444444447</c:v>
                </c:pt>
                <c:pt idx="24765">
                  <c:v>31.678580555555556</c:v>
                </c:pt>
                <c:pt idx="24766">
                  <c:v>31.679426388888892</c:v>
                </c:pt>
                <c:pt idx="24767">
                  <c:v>31.680272500000001</c:v>
                </c:pt>
                <c:pt idx="24768">
                  <c:v>31.68111861111111</c:v>
                </c:pt>
                <c:pt idx="24769">
                  <c:v>31.681964444444446</c:v>
                </c:pt>
                <c:pt idx="24770">
                  <c:v>31.682812222222225</c:v>
                </c:pt>
                <c:pt idx="24771">
                  <c:v>31.683664999999998</c:v>
                </c:pt>
                <c:pt idx="24772">
                  <c:v>31.684510833333334</c:v>
                </c:pt>
                <c:pt idx="24773">
                  <c:v>31.685356944444443</c:v>
                </c:pt>
                <c:pt idx="24774">
                  <c:v>31.686206111111112</c:v>
                </c:pt>
                <c:pt idx="24775">
                  <c:v>31.687052222222221</c:v>
                </c:pt>
                <c:pt idx="24776">
                  <c:v>31.687898055555557</c:v>
                </c:pt>
                <c:pt idx="24777">
                  <c:v>31.688744166666666</c:v>
                </c:pt>
                <c:pt idx="24778">
                  <c:v>31.689590277777782</c:v>
                </c:pt>
                <c:pt idx="24779">
                  <c:v>31.690436111111111</c:v>
                </c:pt>
                <c:pt idx="24780">
                  <c:v>31.6912825</c:v>
                </c:pt>
                <c:pt idx="24781">
                  <c:v>31.692128333333336</c:v>
                </c:pt>
                <c:pt idx="24782">
                  <c:v>31.692974166666666</c:v>
                </c:pt>
                <c:pt idx="24783">
                  <c:v>31.693820555555554</c:v>
                </c:pt>
                <c:pt idx="24784">
                  <c:v>31.694673333333334</c:v>
                </c:pt>
                <c:pt idx="24785">
                  <c:v>31.695519166666671</c:v>
                </c:pt>
                <c:pt idx="24786">
                  <c:v>31.69636527777778</c:v>
                </c:pt>
                <c:pt idx="24787">
                  <c:v>31.697211388888888</c:v>
                </c:pt>
                <c:pt idx="24788">
                  <c:v>31.698057222222225</c:v>
                </c:pt>
                <c:pt idx="24789">
                  <c:v>31.698903333333334</c:v>
                </c:pt>
                <c:pt idx="24790">
                  <c:v>31.699750833333333</c:v>
                </c:pt>
                <c:pt idx="24791">
                  <c:v>31.700600000000001</c:v>
                </c:pt>
                <c:pt idx="24792">
                  <c:v>31.70144611111111</c:v>
                </c:pt>
                <c:pt idx="24793">
                  <c:v>31.702292222222226</c:v>
                </c:pt>
                <c:pt idx="24794">
                  <c:v>31.703138055555556</c:v>
                </c:pt>
                <c:pt idx="24795">
                  <c:v>31.703984166666665</c:v>
                </c:pt>
                <c:pt idx="24796">
                  <c:v>31.704830277777781</c:v>
                </c:pt>
                <c:pt idx="24797">
                  <c:v>31.705683055555554</c:v>
                </c:pt>
                <c:pt idx="24798">
                  <c:v>31.70652888888889</c:v>
                </c:pt>
                <c:pt idx="24799">
                  <c:v>31.707374999999999</c:v>
                </c:pt>
                <c:pt idx="24800">
                  <c:v>31.708221111111115</c:v>
                </c:pt>
                <c:pt idx="24801">
                  <c:v>31.709066944444444</c:v>
                </c:pt>
                <c:pt idx="24802">
                  <c:v>31.709913333333333</c:v>
                </c:pt>
                <c:pt idx="24803">
                  <c:v>31.710759166666669</c:v>
                </c:pt>
                <c:pt idx="24804">
                  <c:v>31.711604999999999</c:v>
                </c:pt>
                <c:pt idx="24805">
                  <c:v>31.712451388888887</c:v>
                </c:pt>
                <c:pt idx="24806">
                  <c:v>31.713297222222224</c:v>
                </c:pt>
                <c:pt idx="24807">
                  <c:v>31.714143333333332</c:v>
                </c:pt>
                <c:pt idx="24808">
                  <c:v>31.714989444444448</c:v>
                </c:pt>
                <c:pt idx="24809">
                  <c:v>31.71583861111111</c:v>
                </c:pt>
                <c:pt idx="24810">
                  <c:v>31.71669138888889</c:v>
                </c:pt>
                <c:pt idx="24811">
                  <c:v>31.717542222222221</c:v>
                </c:pt>
                <c:pt idx="24812">
                  <c:v>31.718388333333337</c:v>
                </c:pt>
                <c:pt idx="24813">
                  <c:v>31.719234444444446</c:v>
                </c:pt>
                <c:pt idx="24814">
                  <c:v>31.720080277777782</c:v>
                </c:pt>
                <c:pt idx="24815">
                  <c:v>31.720926388888891</c:v>
                </c:pt>
                <c:pt idx="24816">
                  <c:v>31.7217725</c:v>
                </c:pt>
                <c:pt idx="24817">
                  <c:v>31.722618611111109</c:v>
                </c:pt>
                <c:pt idx="24818">
                  <c:v>31.723464444444446</c:v>
                </c:pt>
                <c:pt idx="24819">
                  <c:v>31.724310555555554</c:v>
                </c:pt>
                <c:pt idx="24820">
                  <c:v>31.72515666666667</c:v>
                </c:pt>
                <c:pt idx="24821">
                  <c:v>31.7260025</c:v>
                </c:pt>
                <c:pt idx="24822">
                  <c:v>31.726848888888888</c:v>
                </c:pt>
                <c:pt idx="24823">
                  <c:v>31.727701666666668</c:v>
                </c:pt>
                <c:pt idx="24824">
                  <c:v>31.728547499999998</c:v>
                </c:pt>
                <c:pt idx="24825">
                  <c:v>31.729393611111114</c:v>
                </c:pt>
                <c:pt idx="24826">
                  <c:v>31.730242777777782</c:v>
                </c:pt>
                <c:pt idx="24827">
                  <c:v>31.731088611111112</c:v>
                </c:pt>
                <c:pt idx="24828">
                  <c:v>31.731934722222221</c:v>
                </c:pt>
                <c:pt idx="24829">
                  <c:v>31.732780833333337</c:v>
                </c:pt>
                <c:pt idx="24830">
                  <c:v>31.733626666666666</c:v>
                </c:pt>
                <c:pt idx="24831">
                  <c:v>31.734474444444444</c:v>
                </c:pt>
                <c:pt idx="24832">
                  <c:v>31.735320277777781</c:v>
                </c:pt>
                <c:pt idx="24833">
                  <c:v>31.736166666666669</c:v>
                </c:pt>
                <c:pt idx="24834">
                  <c:v>31.737012499999999</c:v>
                </c:pt>
                <c:pt idx="24835">
                  <c:v>31.737858611111115</c:v>
                </c:pt>
                <c:pt idx="24836">
                  <c:v>31.738711111111115</c:v>
                </c:pt>
                <c:pt idx="24837">
                  <c:v>31.739557500000004</c:v>
                </c:pt>
                <c:pt idx="24838">
                  <c:v>31.740403333333333</c:v>
                </c:pt>
                <c:pt idx="24839">
                  <c:v>31.741249444444449</c:v>
                </c:pt>
                <c:pt idx="24840">
                  <c:v>31.742095555555558</c:v>
                </c:pt>
                <c:pt idx="24841">
                  <c:v>31.742941388888887</c:v>
                </c:pt>
                <c:pt idx="24842">
                  <c:v>31.743787500000003</c:v>
                </c:pt>
                <c:pt idx="24843">
                  <c:v>31.744633611111112</c:v>
                </c:pt>
                <c:pt idx="24844">
                  <c:v>31.745482777777781</c:v>
                </c:pt>
                <c:pt idx="24845">
                  <c:v>31.74632861111111</c:v>
                </c:pt>
                <c:pt idx="24846">
                  <c:v>31.747174722222226</c:v>
                </c:pt>
                <c:pt idx="24847">
                  <c:v>31.748020833333335</c:v>
                </c:pt>
                <c:pt idx="24848">
                  <c:v>31.748866666666665</c:v>
                </c:pt>
                <c:pt idx="24849">
                  <c:v>31.749719444444445</c:v>
                </c:pt>
                <c:pt idx="24850">
                  <c:v>31.750565555555553</c:v>
                </c:pt>
                <c:pt idx="24851">
                  <c:v>31.751411666666669</c:v>
                </c:pt>
                <c:pt idx="24852">
                  <c:v>31.752259166666668</c:v>
                </c:pt>
                <c:pt idx="24853">
                  <c:v>31.753105277777777</c:v>
                </c:pt>
                <c:pt idx="24854">
                  <c:v>31.753951111111114</c:v>
                </c:pt>
                <c:pt idx="24855">
                  <c:v>31.754797222222223</c:v>
                </c:pt>
                <c:pt idx="24856">
                  <c:v>31.755643333333332</c:v>
                </c:pt>
                <c:pt idx="24857">
                  <c:v>31.756489166666668</c:v>
                </c:pt>
                <c:pt idx="24858">
                  <c:v>31.757335277777777</c:v>
                </c:pt>
                <c:pt idx="24859">
                  <c:v>31.758181388888893</c:v>
                </c:pt>
                <c:pt idx="24860">
                  <c:v>31.759027500000002</c:v>
                </c:pt>
                <c:pt idx="24861">
                  <c:v>31.759876388888891</c:v>
                </c:pt>
                <c:pt idx="24862">
                  <c:v>31.760729166666671</c:v>
                </c:pt>
                <c:pt idx="24863">
                  <c:v>31.761575555555559</c:v>
                </c:pt>
                <c:pt idx="24864">
                  <c:v>31.762421388888889</c:v>
                </c:pt>
                <c:pt idx="24865">
                  <c:v>31.763267222222225</c:v>
                </c:pt>
                <c:pt idx="24866">
                  <c:v>31.764113611111114</c:v>
                </c:pt>
                <c:pt idx="24867">
                  <c:v>31.764959444444443</c:v>
                </c:pt>
                <c:pt idx="24868">
                  <c:v>31.765805555555559</c:v>
                </c:pt>
                <c:pt idx="24869">
                  <c:v>31.766651666666668</c:v>
                </c:pt>
                <c:pt idx="24870">
                  <c:v>31.767497500000005</c:v>
                </c:pt>
                <c:pt idx="24871">
                  <c:v>31.768343611111113</c:v>
                </c:pt>
                <c:pt idx="24872">
                  <c:v>31.769191111111112</c:v>
                </c:pt>
                <c:pt idx="24873">
                  <c:v>31.770037222222221</c:v>
                </c:pt>
                <c:pt idx="24874">
                  <c:v>31.770883333333337</c:v>
                </c:pt>
                <c:pt idx="24875">
                  <c:v>31.771740277777781</c:v>
                </c:pt>
                <c:pt idx="24876">
                  <c:v>31.772586666666669</c:v>
                </c:pt>
                <c:pt idx="24877">
                  <c:v>31.773432499999998</c:v>
                </c:pt>
                <c:pt idx="24878">
                  <c:v>31.774281666666667</c:v>
                </c:pt>
                <c:pt idx="24879">
                  <c:v>31.775127500000004</c:v>
                </c:pt>
                <c:pt idx="24880">
                  <c:v>31.775973611111112</c:v>
                </c:pt>
                <c:pt idx="24881">
                  <c:v>31.776819722222221</c:v>
                </c:pt>
                <c:pt idx="24882">
                  <c:v>31.777665555555558</c:v>
                </c:pt>
                <c:pt idx="24883">
                  <c:v>31.778511944444446</c:v>
                </c:pt>
                <c:pt idx="24884">
                  <c:v>31.779357777777776</c:v>
                </c:pt>
                <c:pt idx="24885">
                  <c:v>31.780203611111112</c:v>
                </c:pt>
                <c:pt idx="24886">
                  <c:v>31.78105</c:v>
                </c:pt>
                <c:pt idx="24887">
                  <c:v>31.781895833333337</c:v>
                </c:pt>
                <c:pt idx="24888">
                  <c:v>31.78274861111111</c:v>
                </c:pt>
                <c:pt idx="24889">
                  <c:v>31.783594444444446</c:v>
                </c:pt>
                <c:pt idx="24890">
                  <c:v>31.784440833333335</c:v>
                </c:pt>
                <c:pt idx="24891">
                  <c:v>31.785286666666671</c:v>
                </c:pt>
                <c:pt idx="24892">
                  <c:v>31.78613277777778</c:v>
                </c:pt>
                <c:pt idx="24893">
                  <c:v>31.786982500000001</c:v>
                </c:pt>
                <c:pt idx="24894">
                  <c:v>31.787828888888889</c:v>
                </c:pt>
                <c:pt idx="24895">
                  <c:v>31.788674722222225</c:v>
                </c:pt>
                <c:pt idx="24896">
                  <c:v>31.789523888888887</c:v>
                </c:pt>
                <c:pt idx="24897">
                  <c:v>31.790370000000003</c:v>
                </c:pt>
                <c:pt idx="24898">
                  <c:v>31.791216111111112</c:v>
                </c:pt>
                <c:pt idx="24899">
                  <c:v>31.792061944444448</c:v>
                </c:pt>
                <c:pt idx="24900">
                  <c:v>31.792908055555557</c:v>
                </c:pt>
                <c:pt idx="24901">
                  <c:v>31.793760833333337</c:v>
                </c:pt>
                <c:pt idx="24902">
                  <c:v>31.794606944444446</c:v>
                </c:pt>
                <c:pt idx="24903">
                  <c:v>31.795452777777776</c:v>
                </c:pt>
                <c:pt idx="24904">
                  <c:v>31.796298888888892</c:v>
                </c:pt>
                <c:pt idx="24905">
                  <c:v>31.797145</c:v>
                </c:pt>
                <c:pt idx="24906">
                  <c:v>31.797991111111109</c:v>
                </c:pt>
                <c:pt idx="24907">
                  <c:v>31.798837222222225</c:v>
                </c:pt>
                <c:pt idx="24908">
                  <c:v>31.799683055555555</c:v>
                </c:pt>
                <c:pt idx="24909">
                  <c:v>31.800529166666671</c:v>
                </c:pt>
                <c:pt idx="24910">
                  <c:v>31.80137527777778</c:v>
                </c:pt>
                <c:pt idx="24911">
                  <c:v>31.802221111111109</c:v>
                </c:pt>
                <c:pt idx="24912">
                  <c:v>31.803067500000004</c:v>
                </c:pt>
                <c:pt idx="24913">
                  <c:v>31.803914722222224</c:v>
                </c:pt>
                <c:pt idx="24914">
                  <c:v>31.804770555555557</c:v>
                </c:pt>
                <c:pt idx="24915">
                  <c:v>31.805616666666666</c:v>
                </c:pt>
                <c:pt idx="24916">
                  <c:v>31.806462777777782</c:v>
                </c:pt>
                <c:pt idx="24917">
                  <c:v>31.807308611111111</c:v>
                </c:pt>
                <c:pt idx="24918">
                  <c:v>31.808154999999999</c:v>
                </c:pt>
                <c:pt idx="24919">
                  <c:v>31.809000833333336</c:v>
                </c:pt>
                <c:pt idx="24920">
                  <c:v>31.809846944444445</c:v>
                </c:pt>
                <c:pt idx="24921">
                  <c:v>31.810693055555554</c:v>
                </c:pt>
                <c:pt idx="24922">
                  <c:v>31.81153888888889</c:v>
                </c:pt>
                <c:pt idx="24923">
                  <c:v>31.812384999999999</c:v>
                </c:pt>
                <c:pt idx="24924">
                  <c:v>31.813231111111115</c:v>
                </c:pt>
                <c:pt idx="24925">
                  <c:v>31.814076944444444</c:v>
                </c:pt>
                <c:pt idx="24926">
                  <c:v>31.814923055555553</c:v>
                </c:pt>
                <c:pt idx="24927">
                  <c:v>31.815775833333333</c:v>
                </c:pt>
                <c:pt idx="24928">
                  <c:v>31.816621944444442</c:v>
                </c:pt>
                <c:pt idx="24929">
                  <c:v>31.817468055555558</c:v>
                </c:pt>
                <c:pt idx="24930">
                  <c:v>31.818313888888888</c:v>
                </c:pt>
                <c:pt idx="24931">
                  <c:v>31.819163333333336</c:v>
                </c:pt>
                <c:pt idx="24932">
                  <c:v>31.820009166666665</c:v>
                </c:pt>
                <c:pt idx="24933">
                  <c:v>31.820855277777781</c:v>
                </c:pt>
                <c:pt idx="24934">
                  <c:v>31.82170277777778</c:v>
                </c:pt>
                <c:pt idx="24935">
                  <c:v>31.822548888888889</c:v>
                </c:pt>
                <c:pt idx="24936">
                  <c:v>31.823394999999998</c:v>
                </c:pt>
                <c:pt idx="24937">
                  <c:v>31.824240833333334</c:v>
                </c:pt>
                <c:pt idx="24938">
                  <c:v>31.825086944444443</c:v>
                </c:pt>
                <c:pt idx="24939">
                  <c:v>31.825933055555559</c:v>
                </c:pt>
                <c:pt idx="24940">
                  <c:v>31.826785833333332</c:v>
                </c:pt>
                <c:pt idx="24941">
                  <c:v>31.827631666666669</c:v>
                </c:pt>
                <c:pt idx="24942">
                  <c:v>31.828478055555557</c:v>
                </c:pt>
                <c:pt idx="24943">
                  <c:v>31.829323888888887</c:v>
                </c:pt>
                <c:pt idx="24944">
                  <c:v>31.830170000000003</c:v>
                </c:pt>
                <c:pt idx="24945">
                  <c:v>31.831016111111111</c:v>
                </c:pt>
                <c:pt idx="24946">
                  <c:v>31.831861944444448</c:v>
                </c:pt>
                <c:pt idx="24947">
                  <c:v>31.832708055555557</c:v>
                </c:pt>
                <c:pt idx="24948">
                  <c:v>31.833554166666666</c:v>
                </c:pt>
                <c:pt idx="24949">
                  <c:v>31.834403055555555</c:v>
                </c:pt>
                <c:pt idx="24950">
                  <c:v>31.835249444444443</c:v>
                </c:pt>
                <c:pt idx="24951">
                  <c:v>31.83609527777778</c:v>
                </c:pt>
                <c:pt idx="24952">
                  <c:v>31.836941388888889</c:v>
                </c:pt>
                <c:pt idx="24953">
                  <c:v>31.837794166666669</c:v>
                </c:pt>
                <c:pt idx="24954">
                  <c:v>31.838641666666668</c:v>
                </c:pt>
                <c:pt idx="24955">
                  <c:v>31.839487500000004</c:v>
                </c:pt>
                <c:pt idx="24956">
                  <c:v>31.840333888888892</c:v>
                </c:pt>
                <c:pt idx="24957">
                  <c:v>31.841179722222222</c:v>
                </c:pt>
                <c:pt idx="24958">
                  <c:v>31.842025833333338</c:v>
                </c:pt>
                <c:pt idx="24959">
                  <c:v>31.842871944444447</c:v>
                </c:pt>
                <c:pt idx="24960">
                  <c:v>31.843717777777776</c:v>
                </c:pt>
                <c:pt idx="24961">
                  <c:v>31.844563888888892</c:v>
                </c:pt>
                <c:pt idx="24962">
                  <c:v>31.845410000000001</c:v>
                </c:pt>
                <c:pt idx="24963">
                  <c:v>31.84625611111111</c:v>
                </c:pt>
                <c:pt idx="24964">
                  <c:v>31.847101944444447</c:v>
                </c:pt>
                <c:pt idx="24965">
                  <c:v>31.847948055555555</c:v>
                </c:pt>
                <c:pt idx="24966">
                  <c:v>31.848804166666667</c:v>
                </c:pt>
                <c:pt idx="24967">
                  <c:v>31.849650000000004</c:v>
                </c:pt>
                <c:pt idx="24968">
                  <c:v>31.850495833333333</c:v>
                </c:pt>
                <c:pt idx="24969">
                  <c:v>31.851342222222222</c:v>
                </c:pt>
                <c:pt idx="24970">
                  <c:v>31.852188055555558</c:v>
                </c:pt>
                <c:pt idx="24971">
                  <c:v>31.853033888888888</c:v>
                </c:pt>
                <c:pt idx="24972">
                  <c:v>31.853880277777776</c:v>
                </c:pt>
                <c:pt idx="24973">
                  <c:v>31.854726111111113</c:v>
                </c:pt>
                <c:pt idx="24974">
                  <c:v>31.855572222222222</c:v>
                </c:pt>
                <c:pt idx="24975">
                  <c:v>31.856419722222221</c:v>
                </c:pt>
                <c:pt idx="24976">
                  <c:v>31.857265555555557</c:v>
                </c:pt>
                <c:pt idx="24977">
                  <c:v>31.858111944444445</c:v>
                </c:pt>
                <c:pt idx="24978">
                  <c:v>31.858957777777782</c:v>
                </c:pt>
                <c:pt idx="24979">
                  <c:v>31.859810555555555</c:v>
                </c:pt>
                <c:pt idx="24980">
                  <c:v>31.860656666666671</c:v>
                </c:pt>
                <c:pt idx="24981">
                  <c:v>31.86150277777778</c:v>
                </c:pt>
                <c:pt idx="24982">
                  <c:v>31.862348611111109</c:v>
                </c:pt>
                <c:pt idx="24983">
                  <c:v>31.863197777777778</c:v>
                </c:pt>
                <c:pt idx="24984">
                  <c:v>31.864043888888887</c:v>
                </c:pt>
                <c:pt idx="24985">
                  <c:v>31.864890000000003</c:v>
                </c:pt>
                <c:pt idx="24986">
                  <c:v>31.865735833333332</c:v>
                </c:pt>
                <c:pt idx="24987">
                  <c:v>31.86658222222222</c:v>
                </c:pt>
                <c:pt idx="24988">
                  <c:v>31.867428055555557</c:v>
                </c:pt>
                <c:pt idx="24989">
                  <c:v>31.868274166666666</c:v>
                </c:pt>
                <c:pt idx="24990">
                  <c:v>31.869120277777782</c:v>
                </c:pt>
                <c:pt idx="24991">
                  <c:v>31.869966111111111</c:v>
                </c:pt>
                <c:pt idx="24992">
                  <c:v>31.870818888888891</c:v>
                </c:pt>
                <c:pt idx="24993">
                  <c:v>31.871665</c:v>
                </c:pt>
                <c:pt idx="24994">
                  <c:v>31.872511111111109</c:v>
                </c:pt>
                <c:pt idx="24995">
                  <c:v>31.873358611111115</c:v>
                </c:pt>
                <c:pt idx="24996">
                  <c:v>31.874204722222224</c:v>
                </c:pt>
                <c:pt idx="24997">
                  <c:v>31.875050555555553</c:v>
                </c:pt>
                <c:pt idx="24998">
                  <c:v>31.875896666666669</c:v>
                </c:pt>
                <c:pt idx="24999">
                  <c:v>31.876742777777778</c:v>
                </c:pt>
                <c:pt idx="25000">
                  <c:v>31.877588611111115</c:v>
                </c:pt>
                <c:pt idx="25001">
                  <c:v>31.878438055555556</c:v>
                </c:pt>
                <c:pt idx="25002">
                  <c:v>31.879283888888892</c:v>
                </c:pt>
                <c:pt idx="25003">
                  <c:v>31.880130000000001</c:v>
                </c:pt>
                <c:pt idx="25004">
                  <c:v>31.88097611111111</c:v>
                </c:pt>
                <c:pt idx="25005">
                  <c:v>31.88182888888889</c:v>
                </c:pt>
                <c:pt idx="25006">
                  <c:v>31.882674722222227</c:v>
                </c:pt>
                <c:pt idx="25007">
                  <c:v>31.883520833333336</c:v>
                </c:pt>
                <c:pt idx="25008">
                  <c:v>31.884366944444444</c:v>
                </c:pt>
                <c:pt idx="25009">
                  <c:v>31.885213055555553</c:v>
                </c:pt>
                <c:pt idx="25010">
                  <c:v>31.88605888888889</c:v>
                </c:pt>
                <c:pt idx="25011">
                  <c:v>31.886904999999999</c:v>
                </c:pt>
                <c:pt idx="25012">
                  <c:v>31.887751111111115</c:v>
                </c:pt>
                <c:pt idx="25013">
                  <c:v>31.888596944444444</c:v>
                </c:pt>
                <c:pt idx="25014">
                  <c:v>31.88944305555556</c:v>
                </c:pt>
                <c:pt idx="25015">
                  <c:v>31.890289166666669</c:v>
                </c:pt>
                <c:pt idx="25016">
                  <c:v>31.891140833333331</c:v>
                </c:pt>
                <c:pt idx="25017">
                  <c:v>31.891986666666668</c:v>
                </c:pt>
                <c:pt idx="25018">
                  <c:v>31.8928425</c:v>
                </c:pt>
                <c:pt idx="25019">
                  <c:v>31.893688888888889</c:v>
                </c:pt>
                <c:pt idx="25020">
                  <c:v>31.894534722222225</c:v>
                </c:pt>
                <c:pt idx="25021">
                  <c:v>31.895380555555555</c:v>
                </c:pt>
                <c:pt idx="25022">
                  <c:v>31.896226944444443</c:v>
                </c:pt>
                <c:pt idx="25023">
                  <c:v>31.89707277777778</c:v>
                </c:pt>
                <c:pt idx="25024">
                  <c:v>31.897919166666668</c:v>
                </c:pt>
                <c:pt idx="25025">
                  <c:v>31.898765000000004</c:v>
                </c:pt>
                <c:pt idx="25026">
                  <c:v>31.899610833333334</c:v>
                </c:pt>
                <c:pt idx="25027">
                  <c:v>31.900457222222222</c:v>
                </c:pt>
                <c:pt idx="25028">
                  <c:v>31.901303055555559</c:v>
                </c:pt>
                <c:pt idx="25029">
                  <c:v>31.902149166666668</c:v>
                </c:pt>
                <c:pt idx="25030">
                  <c:v>31.902995277777777</c:v>
                </c:pt>
                <c:pt idx="25031">
                  <c:v>31.903852222222227</c:v>
                </c:pt>
                <c:pt idx="25032">
                  <c:v>31.904698611111115</c:v>
                </c:pt>
                <c:pt idx="25033">
                  <c:v>31.905544444444445</c:v>
                </c:pt>
                <c:pt idx="25034">
                  <c:v>31.906390277777781</c:v>
                </c:pt>
                <c:pt idx="25035">
                  <c:v>31.90723666666667</c:v>
                </c:pt>
                <c:pt idx="25036">
                  <c:v>31.908087222222221</c:v>
                </c:pt>
                <c:pt idx="25037">
                  <c:v>31.908933333333337</c:v>
                </c:pt>
                <c:pt idx="25038">
                  <c:v>31.909779166666667</c:v>
                </c:pt>
                <c:pt idx="25039">
                  <c:v>31.910625277777775</c:v>
                </c:pt>
                <c:pt idx="25040">
                  <c:v>31.911471388888891</c:v>
                </c:pt>
                <c:pt idx="25041">
                  <c:v>31.912317222222221</c:v>
                </c:pt>
                <c:pt idx="25042">
                  <c:v>31.913163333333337</c:v>
                </c:pt>
                <c:pt idx="25043">
                  <c:v>31.914009444444446</c:v>
                </c:pt>
                <c:pt idx="25044">
                  <c:v>31.914862222222226</c:v>
                </c:pt>
                <c:pt idx="25045">
                  <c:v>31.915708333333335</c:v>
                </c:pt>
                <c:pt idx="25046">
                  <c:v>31.916554166666671</c:v>
                </c:pt>
                <c:pt idx="25047">
                  <c:v>31.91740027777778</c:v>
                </c:pt>
                <c:pt idx="25048">
                  <c:v>31.918246388888889</c:v>
                </c:pt>
                <c:pt idx="25049">
                  <c:v>31.919092499999998</c:v>
                </c:pt>
                <c:pt idx="25050">
                  <c:v>31.919938611111114</c:v>
                </c:pt>
                <c:pt idx="25051">
                  <c:v>31.920784444444443</c:v>
                </c:pt>
                <c:pt idx="25052">
                  <c:v>31.921630555555559</c:v>
                </c:pt>
                <c:pt idx="25053">
                  <c:v>31.922479722222221</c:v>
                </c:pt>
                <c:pt idx="25054">
                  <c:v>31.923325555555557</c:v>
                </c:pt>
                <c:pt idx="25055">
                  <c:v>31.924171666666666</c:v>
                </c:pt>
                <c:pt idx="25056">
                  <c:v>31.925017777777782</c:v>
                </c:pt>
                <c:pt idx="25057">
                  <c:v>31.925871944444445</c:v>
                </c:pt>
                <c:pt idx="25058">
                  <c:v>31.926718055555554</c:v>
                </c:pt>
                <c:pt idx="25059">
                  <c:v>31.92756416666667</c:v>
                </c:pt>
                <c:pt idx="25060">
                  <c:v>31.92841</c:v>
                </c:pt>
                <c:pt idx="25061">
                  <c:v>31.929256111111116</c:v>
                </c:pt>
                <c:pt idx="25062">
                  <c:v>31.930102222222224</c:v>
                </c:pt>
                <c:pt idx="25063">
                  <c:v>31.930948055555554</c:v>
                </c:pt>
                <c:pt idx="25064">
                  <c:v>31.931794444444442</c:v>
                </c:pt>
                <c:pt idx="25065">
                  <c:v>31.932640277777779</c:v>
                </c:pt>
                <c:pt idx="25066">
                  <c:v>31.933486388888888</c:v>
                </c:pt>
                <c:pt idx="25067">
                  <c:v>31.934332500000004</c:v>
                </c:pt>
                <c:pt idx="25068">
                  <c:v>31.935178333333333</c:v>
                </c:pt>
                <c:pt idx="25069">
                  <c:v>31.936024444444449</c:v>
                </c:pt>
                <c:pt idx="25070">
                  <c:v>31.936880277777782</c:v>
                </c:pt>
                <c:pt idx="25071">
                  <c:v>31.93772638888889</c:v>
                </c:pt>
                <c:pt idx="25072">
                  <c:v>31.938572499999999</c:v>
                </c:pt>
                <c:pt idx="25073">
                  <c:v>31.939418333333336</c:v>
                </c:pt>
                <c:pt idx="25074">
                  <c:v>31.940264722222224</c:v>
                </c:pt>
                <c:pt idx="25075">
                  <c:v>31.941110555555554</c:v>
                </c:pt>
                <c:pt idx="25076">
                  <c:v>31.94195638888889</c:v>
                </c:pt>
                <c:pt idx="25077">
                  <c:v>31.942804166666669</c:v>
                </c:pt>
                <c:pt idx="25078">
                  <c:v>31.943649999999998</c:v>
                </c:pt>
                <c:pt idx="25079">
                  <c:v>31.944496388888894</c:v>
                </c:pt>
                <c:pt idx="25080">
                  <c:v>31.945342222222223</c:v>
                </c:pt>
                <c:pt idx="25081">
                  <c:v>31.94618805555556</c:v>
                </c:pt>
                <c:pt idx="25082">
                  <c:v>31.947034444444448</c:v>
                </c:pt>
                <c:pt idx="25083">
                  <c:v>31.947887222222221</c:v>
                </c:pt>
                <c:pt idx="25084">
                  <c:v>31.948733055555557</c:v>
                </c:pt>
                <c:pt idx="25085">
                  <c:v>31.949578888888887</c:v>
                </c:pt>
                <c:pt idx="25086">
                  <c:v>31.950425277777782</c:v>
                </c:pt>
                <c:pt idx="25087">
                  <c:v>31.951271111111112</c:v>
                </c:pt>
                <c:pt idx="25088">
                  <c:v>31.95212027777778</c:v>
                </c:pt>
                <c:pt idx="25089">
                  <c:v>31.952966388888889</c:v>
                </c:pt>
                <c:pt idx="25090">
                  <c:v>31.953812499999998</c:v>
                </c:pt>
                <c:pt idx="25091">
                  <c:v>31.954658333333334</c:v>
                </c:pt>
                <c:pt idx="25092">
                  <c:v>31.955504444444443</c:v>
                </c:pt>
                <c:pt idx="25093">
                  <c:v>31.956350555555559</c:v>
                </c:pt>
                <c:pt idx="25094">
                  <c:v>31.957196388888889</c:v>
                </c:pt>
                <c:pt idx="25095">
                  <c:v>31.958042777777777</c:v>
                </c:pt>
                <c:pt idx="25096">
                  <c:v>31.958895277777778</c:v>
                </c:pt>
                <c:pt idx="25097">
                  <c:v>31.959741388888887</c:v>
                </c:pt>
                <c:pt idx="25098">
                  <c:v>31.960588888888893</c:v>
                </c:pt>
                <c:pt idx="25099">
                  <c:v>31.961435000000002</c:v>
                </c:pt>
                <c:pt idx="25100">
                  <c:v>31.962280833333331</c:v>
                </c:pt>
                <c:pt idx="25101">
                  <c:v>31.963127222222226</c:v>
                </c:pt>
                <c:pt idx="25102">
                  <c:v>31.963973055555556</c:v>
                </c:pt>
                <c:pt idx="25103">
                  <c:v>31.964818888888892</c:v>
                </c:pt>
                <c:pt idx="25104">
                  <c:v>31.965665277777781</c:v>
                </c:pt>
                <c:pt idx="25105">
                  <c:v>31.96651416666667</c:v>
                </c:pt>
                <c:pt idx="25106">
                  <c:v>31.967360277777779</c:v>
                </c:pt>
                <c:pt idx="25107">
                  <c:v>31.968206388888888</c:v>
                </c:pt>
                <c:pt idx="25108">
                  <c:v>31.969052222222224</c:v>
                </c:pt>
                <c:pt idx="25109">
                  <c:v>31.969905000000004</c:v>
                </c:pt>
                <c:pt idx="25110">
                  <c:v>31.970751111111113</c:v>
                </c:pt>
                <c:pt idx="25111">
                  <c:v>31.971597222222222</c:v>
                </c:pt>
                <c:pt idx="25112">
                  <c:v>31.972443333333338</c:v>
                </c:pt>
                <c:pt idx="25113">
                  <c:v>31.973289444444447</c:v>
                </c:pt>
                <c:pt idx="25114">
                  <c:v>31.974135277777776</c:v>
                </c:pt>
                <c:pt idx="25115">
                  <c:v>31.974981388888892</c:v>
                </c:pt>
                <c:pt idx="25116">
                  <c:v>31.975827500000001</c:v>
                </c:pt>
                <c:pt idx="25117">
                  <c:v>31.97667361111111</c:v>
                </c:pt>
                <c:pt idx="25118">
                  <c:v>31.977521111111109</c:v>
                </c:pt>
                <c:pt idx="25119">
                  <c:v>31.978366944444446</c:v>
                </c:pt>
                <c:pt idx="25120">
                  <c:v>31.979213055555554</c:v>
                </c:pt>
                <c:pt idx="25121">
                  <c:v>31.98005916666667</c:v>
                </c:pt>
                <c:pt idx="25122">
                  <c:v>31.980914722222224</c:v>
                </c:pt>
                <c:pt idx="25123">
                  <c:v>31.981761111111112</c:v>
                </c:pt>
                <c:pt idx="25124">
                  <c:v>31.982606944444449</c:v>
                </c:pt>
                <c:pt idx="25125">
                  <c:v>31.983453333333337</c:v>
                </c:pt>
                <c:pt idx="25126">
                  <c:v>31.984299166666666</c:v>
                </c:pt>
                <c:pt idx="25127">
                  <c:v>31.985145000000003</c:v>
                </c:pt>
                <c:pt idx="25128">
                  <c:v>31.985991388888891</c:v>
                </c:pt>
                <c:pt idx="25129">
                  <c:v>31.986837222222221</c:v>
                </c:pt>
                <c:pt idx="25130">
                  <c:v>31.987683055555557</c:v>
                </c:pt>
                <c:pt idx="25131">
                  <c:v>31.988529444444445</c:v>
                </c:pt>
                <c:pt idx="25132">
                  <c:v>31.989375277777782</c:v>
                </c:pt>
                <c:pt idx="25133">
                  <c:v>31.990221388888891</c:v>
                </c:pt>
                <c:pt idx="25134">
                  <c:v>31.9910675</c:v>
                </c:pt>
                <c:pt idx="25135">
                  <c:v>31.99192027777778</c:v>
                </c:pt>
                <c:pt idx="25136">
                  <c:v>31.992766111111109</c:v>
                </c:pt>
                <c:pt idx="25137">
                  <c:v>31.993612222222225</c:v>
                </c:pt>
                <c:pt idx="25138">
                  <c:v>31.994458333333334</c:v>
                </c:pt>
                <c:pt idx="25139">
                  <c:v>31.995305833333333</c:v>
                </c:pt>
                <c:pt idx="25140">
                  <c:v>31.996155000000002</c:v>
                </c:pt>
                <c:pt idx="25141">
                  <c:v>31.997001111111111</c:v>
                </c:pt>
                <c:pt idx="25142">
                  <c:v>31.997846944444447</c:v>
                </c:pt>
                <c:pt idx="25143">
                  <c:v>31.998693055555556</c:v>
                </c:pt>
                <c:pt idx="25144">
                  <c:v>31.999539166666665</c:v>
                </c:pt>
                <c:pt idx="25145">
                  <c:v>32.000385000000001</c:v>
                </c:pt>
                <c:pt idx="25146">
                  <c:v>32.00123138888889</c:v>
                </c:pt>
                <c:pt idx="25147">
                  <c:v>32.002077222222226</c:v>
                </c:pt>
                <c:pt idx="25148">
                  <c:v>32.002929999999999</c:v>
                </c:pt>
                <c:pt idx="25149">
                  <c:v>32.003775833333336</c:v>
                </c:pt>
                <c:pt idx="25150">
                  <c:v>32.004622222222224</c:v>
                </c:pt>
                <c:pt idx="25151">
                  <c:v>32.005468055555554</c:v>
                </c:pt>
                <c:pt idx="25152">
                  <c:v>32.00631416666667</c:v>
                </c:pt>
                <c:pt idx="25153">
                  <c:v>32.007160277777778</c:v>
                </c:pt>
                <c:pt idx="25154">
                  <c:v>32.008006111111115</c:v>
                </c:pt>
                <c:pt idx="25155">
                  <c:v>32.008852500000003</c:v>
                </c:pt>
                <c:pt idx="25156">
                  <c:v>32.009698333333333</c:v>
                </c:pt>
                <c:pt idx="25157">
                  <c:v>32.010544166666669</c:v>
                </c:pt>
                <c:pt idx="25158">
                  <c:v>32.01139361111111</c:v>
                </c:pt>
                <c:pt idx="25159">
                  <c:v>32.012241111111109</c:v>
                </c:pt>
                <c:pt idx="25160">
                  <c:v>32.013086944444446</c:v>
                </c:pt>
                <c:pt idx="25161">
                  <c:v>32.013939722222226</c:v>
                </c:pt>
                <c:pt idx="25162">
                  <c:v>32.014785833333335</c:v>
                </c:pt>
                <c:pt idx="25163">
                  <c:v>32.015631944444443</c:v>
                </c:pt>
                <c:pt idx="25164">
                  <c:v>32.01647777777778</c:v>
                </c:pt>
                <c:pt idx="25165">
                  <c:v>32.017323888888889</c:v>
                </c:pt>
                <c:pt idx="25166">
                  <c:v>32.018169999999998</c:v>
                </c:pt>
                <c:pt idx="25167">
                  <c:v>32.019016111111114</c:v>
                </c:pt>
                <c:pt idx="25168">
                  <c:v>32.019862222222223</c:v>
                </c:pt>
                <c:pt idx="25169">
                  <c:v>32.020708055555559</c:v>
                </c:pt>
                <c:pt idx="25170">
                  <c:v>32.021554166666668</c:v>
                </c:pt>
                <c:pt idx="25171">
                  <c:v>32.022400277777777</c:v>
                </c:pt>
                <c:pt idx="25172">
                  <c:v>32.023246111111114</c:v>
                </c:pt>
                <c:pt idx="25173">
                  <c:v>32.024092222222222</c:v>
                </c:pt>
                <c:pt idx="25174">
                  <c:v>32.024945000000002</c:v>
                </c:pt>
                <c:pt idx="25175">
                  <c:v>32.025794166666671</c:v>
                </c:pt>
                <c:pt idx="25176">
                  <c:v>32.02664</c:v>
                </c:pt>
                <c:pt idx="25177">
                  <c:v>32.027486111111109</c:v>
                </c:pt>
                <c:pt idx="25178">
                  <c:v>32.028332222222225</c:v>
                </c:pt>
                <c:pt idx="25179">
                  <c:v>32.029178333333334</c:v>
                </c:pt>
                <c:pt idx="25180">
                  <c:v>32.030023888888891</c:v>
                </c:pt>
                <c:pt idx="25181">
                  <c:v>32.030869722222221</c:v>
                </c:pt>
                <c:pt idx="25182">
                  <c:v>32.031716111111109</c:v>
                </c:pt>
                <c:pt idx="25183">
                  <c:v>32.032561944444446</c:v>
                </c:pt>
                <c:pt idx="25184">
                  <c:v>32.033407777777782</c:v>
                </c:pt>
                <c:pt idx="25185">
                  <c:v>32.03425416666667</c:v>
                </c:pt>
                <c:pt idx="25186">
                  <c:v>32.0351</c:v>
                </c:pt>
                <c:pt idx="25187">
                  <c:v>32.035946111111109</c:v>
                </c:pt>
                <c:pt idx="25188">
                  <c:v>32.036798888888889</c:v>
                </c:pt>
                <c:pt idx="25189">
                  <c:v>32.037644999999998</c:v>
                </c:pt>
                <c:pt idx="25190">
                  <c:v>32.038490833333334</c:v>
                </c:pt>
                <c:pt idx="25191">
                  <c:v>32.039336944444443</c:v>
                </c:pt>
                <c:pt idx="25192">
                  <c:v>32.040183055555559</c:v>
                </c:pt>
                <c:pt idx="25193">
                  <c:v>32.041036388888891</c:v>
                </c:pt>
                <c:pt idx="25194">
                  <c:v>32.041882777777779</c:v>
                </c:pt>
                <c:pt idx="25195">
                  <c:v>32.042728611111116</c:v>
                </c:pt>
                <c:pt idx="25196">
                  <c:v>32.043574722222225</c:v>
                </c:pt>
                <c:pt idx="25197">
                  <c:v>32.044420833333334</c:v>
                </c:pt>
                <c:pt idx="25198">
                  <c:v>32.04526666666667</c:v>
                </c:pt>
                <c:pt idx="25199">
                  <c:v>32.046112777777779</c:v>
                </c:pt>
                <c:pt idx="25200">
                  <c:v>32.046960277777778</c:v>
                </c:pt>
                <c:pt idx="25201">
                  <c:v>32.047813055555558</c:v>
                </c:pt>
                <c:pt idx="25202">
                  <c:v>32.048659166666667</c:v>
                </c:pt>
                <c:pt idx="25203">
                  <c:v>32.049505277777776</c:v>
                </c:pt>
                <c:pt idx="25204">
                  <c:v>32.050351111111112</c:v>
                </c:pt>
                <c:pt idx="25205">
                  <c:v>32.051197222222221</c:v>
                </c:pt>
                <c:pt idx="25206">
                  <c:v>32.052043333333337</c:v>
                </c:pt>
                <c:pt idx="25207">
                  <c:v>32.052889166666667</c:v>
                </c:pt>
                <c:pt idx="25208">
                  <c:v>32.053735555555555</c:v>
                </c:pt>
                <c:pt idx="25209">
                  <c:v>32.054581388888892</c:v>
                </c:pt>
                <c:pt idx="25210">
                  <c:v>32.05543055555556</c:v>
                </c:pt>
                <c:pt idx="25211">
                  <c:v>32.056276666666669</c:v>
                </c:pt>
                <c:pt idx="25212">
                  <c:v>32.057122499999998</c:v>
                </c:pt>
                <c:pt idx="25213">
                  <c:v>32.057968611111114</c:v>
                </c:pt>
                <c:pt idx="25214">
                  <c:v>32.058821388888887</c:v>
                </c:pt>
                <c:pt idx="25215">
                  <c:v>32.059667500000003</c:v>
                </c:pt>
                <c:pt idx="25216">
                  <c:v>32.060513611111112</c:v>
                </c:pt>
                <c:pt idx="25217">
                  <c:v>32.061359444444449</c:v>
                </c:pt>
                <c:pt idx="25218">
                  <c:v>32.062205555555558</c:v>
                </c:pt>
                <c:pt idx="25219">
                  <c:v>32.063051666666667</c:v>
                </c:pt>
                <c:pt idx="25220">
                  <c:v>32.063899166666666</c:v>
                </c:pt>
                <c:pt idx="25221">
                  <c:v>32.064745277777781</c:v>
                </c:pt>
                <c:pt idx="25222">
                  <c:v>32.065591111111111</c:v>
                </c:pt>
                <c:pt idx="25223">
                  <c:v>32.066437222222227</c:v>
                </c:pt>
                <c:pt idx="25224">
                  <c:v>32.067283333333336</c:v>
                </c:pt>
                <c:pt idx="25225">
                  <c:v>32.068129166666665</c:v>
                </c:pt>
                <c:pt idx="25226">
                  <c:v>32.068975277777781</c:v>
                </c:pt>
                <c:pt idx="25227">
                  <c:v>32.069831111111114</c:v>
                </c:pt>
                <c:pt idx="25228">
                  <c:v>32.070677222222223</c:v>
                </c:pt>
                <c:pt idx="25229">
                  <c:v>32.071523055555559</c:v>
                </c:pt>
                <c:pt idx="25230">
                  <c:v>32.072369444444448</c:v>
                </c:pt>
                <c:pt idx="25231">
                  <c:v>32.073215277777777</c:v>
                </c:pt>
                <c:pt idx="25232">
                  <c:v>32.074061388888893</c:v>
                </c:pt>
                <c:pt idx="25233">
                  <c:v>32.074907500000002</c:v>
                </c:pt>
                <c:pt idx="25234">
                  <c:v>32.075753333333331</c:v>
                </c:pt>
                <c:pt idx="25235">
                  <c:v>32.076599444444447</c:v>
                </c:pt>
                <c:pt idx="25236">
                  <c:v>32.077445555555556</c:v>
                </c:pt>
                <c:pt idx="25237">
                  <c:v>32.078291666666665</c:v>
                </c:pt>
                <c:pt idx="25238">
                  <c:v>32.079137777777781</c:v>
                </c:pt>
                <c:pt idx="25239">
                  <c:v>32.079983611111111</c:v>
                </c:pt>
                <c:pt idx="25240">
                  <c:v>32.080836388888891</c:v>
                </c:pt>
                <c:pt idx="25241">
                  <c:v>32.081684166666669</c:v>
                </c:pt>
                <c:pt idx="25242">
                  <c:v>32.082529999999998</c:v>
                </c:pt>
                <c:pt idx="25243">
                  <c:v>32.083376111111114</c:v>
                </c:pt>
                <c:pt idx="25244">
                  <c:v>32.084222222222223</c:v>
                </c:pt>
                <c:pt idx="25245">
                  <c:v>32.085071388888892</c:v>
                </c:pt>
                <c:pt idx="25246">
                  <c:v>32.085917222222221</c:v>
                </c:pt>
                <c:pt idx="25247">
                  <c:v>32.086763055555558</c:v>
                </c:pt>
                <c:pt idx="25248">
                  <c:v>32.087609444444446</c:v>
                </c:pt>
                <c:pt idx="25249">
                  <c:v>32.088455277777776</c:v>
                </c:pt>
                <c:pt idx="25250">
                  <c:v>32.089301111111112</c:v>
                </c:pt>
                <c:pt idx="25251">
                  <c:v>32.0901475</c:v>
                </c:pt>
                <c:pt idx="25252">
                  <c:v>32.090993333333337</c:v>
                </c:pt>
                <c:pt idx="25253">
                  <c:v>32.09184611111111</c:v>
                </c:pt>
                <c:pt idx="25254">
                  <c:v>32.092692222222226</c:v>
                </c:pt>
                <c:pt idx="25255">
                  <c:v>32.093538333333335</c:v>
                </c:pt>
                <c:pt idx="25256">
                  <c:v>32.094384166666671</c:v>
                </c:pt>
                <c:pt idx="25257">
                  <c:v>32.09523055555556</c:v>
                </c:pt>
                <c:pt idx="25258">
                  <c:v>32.096076388888889</c:v>
                </c:pt>
                <c:pt idx="25259">
                  <c:v>32.096922499999998</c:v>
                </c:pt>
                <c:pt idx="25260">
                  <c:v>32.097768611111114</c:v>
                </c:pt>
                <c:pt idx="25261">
                  <c:v>32.098615833333334</c:v>
                </c:pt>
                <c:pt idx="25262">
                  <c:v>32.099465000000002</c:v>
                </c:pt>
                <c:pt idx="25263">
                  <c:v>32.100311111111111</c:v>
                </c:pt>
                <c:pt idx="25264">
                  <c:v>32.10115722222222</c:v>
                </c:pt>
                <c:pt idx="25265">
                  <c:v>32.102003055555556</c:v>
                </c:pt>
                <c:pt idx="25266">
                  <c:v>32.102855833333336</c:v>
                </c:pt>
                <c:pt idx="25267">
                  <c:v>32.103702222222225</c:v>
                </c:pt>
                <c:pt idx="25268">
                  <c:v>32.104548055555554</c:v>
                </c:pt>
                <c:pt idx="25269">
                  <c:v>32.10539416666667</c:v>
                </c:pt>
                <c:pt idx="25270">
                  <c:v>32.106240277777779</c:v>
                </c:pt>
                <c:pt idx="25271">
                  <c:v>32.107086111111116</c:v>
                </c:pt>
                <c:pt idx="25272">
                  <c:v>32.107932222222225</c:v>
                </c:pt>
                <c:pt idx="25273">
                  <c:v>32.108778333333333</c:v>
                </c:pt>
                <c:pt idx="25274">
                  <c:v>32.10962416666667</c:v>
                </c:pt>
                <c:pt idx="25275">
                  <c:v>32.110470555555558</c:v>
                </c:pt>
                <c:pt idx="25276">
                  <c:v>32.111316388888888</c:v>
                </c:pt>
                <c:pt idx="25277">
                  <c:v>32.112162500000004</c:v>
                </c:pt>
                <c:pt idx="25278">
                  <c:v>32.113008611111113</c:v>
                </c:pt>
                <c:pt idx="25279">
                  <c:v>32.113861388888893</c:v>
                </c:pt>
                <c:pt idx="25280">
                  <c:v>32.114710277777782</c:v>
                </c:pt>
                <c:pt idx="25281">
                  <c:v>32.115556388888891</c:v>
                </c:pt>
                <c:pt idx="25282">
                  <c:v>32.11640388888889</c:v>
                </c:pt>
                <c:pt idx="25283">
                  <c:v>32.117249999999999</c:v>
                </c:pt>
                <c:pt idx="25284">
                  <c:v>32.118096111111115</c:v>
                </c:pt>
                <c:pt idx="25285">
                  <c:v>32.118941944444444</c:v>
                </c:pt>
                <c:pt idx="25286">
                  <c:v>32.11978805555556</c:v>
                </c:pt>
                <c:pt idx="25287">
                  <c:v>32.120634166666669</c:v>
                </c:pt>
                <c:pt idx="25288">
                  <c:v>32.121480277777778</c:v>
                </c:pt>
                <c:pt idx="25289">
                  <c:v>32.122326111111114</c:v>
                </c:pt>
                <c:pt idx="25290">
                  <c:v>32.123172222222223</c:v>
                </c:pt>
                <c:pt idx="25291">
                  <c:v>32.124018333333332</c:v>
                </c:pt>
                <c:pt idx="25292">
                  <c:v>32.124871111111112</c:v>
                </c:pt>
                <c:pt idx="25293">
                  <c:v>32.125716944444449</c:v>
                </c:pt>
                <c:pt idx="25294">
                  <c:v>32.126563055555557</c:v>
                </c:pt>
                <c:pt idx="25295">
                  <c:v>32.127409166666666</c:v>
                </c:pt>
                <c:pt idx="25296">
                  <c:v>32.128255000000003</c:v>
                </c:pt>
                <c:pt idx="25297">
                  <c:v>32.129104444444444</c:v>
                </c:pt>
                <c:pt idx="25298">
                  <c:v>32.12995027777778</c:v>
                </c:pt>
                <c:pt idx="25299">
                  <c:v>32.130796388888889</c:v>
                </c:pt>
                <c:pt idx="25300">
                  <c:v>32.131642499999998</c:v>
                </c:pt>
                <c:pt idx="25301">
                  <c:v>32.132488333333335</c:v>
                </c:pt>
                <c:pt idx="25302">
                  <c:v>32.133336111111113</c:v>
                </c:pt>
                <c:pt idx="25303">
                  <c:v>32.134181944444443</c:v>
                </c:pt>
                <c:pt idx="25304">
                  <c:v>32.135028055555559</c:v>
                </c:pt>
                <c:pt idx="25305">
                  <c:v>32.135880833333331</c:v>
                </c:pt>
                <c:pt idx="25306">
                  <c:v>32.136726944444447</c:v>
                </c:pt>
                <c:pt idx="25307">
                  <c:v>32.137572777777777</c:v>
                </c:pt>
                <c:pt idx="25308">
                  <c:v>32.138419166666665</c:v>
                </c:pt>
                <c:pt idx="25309">
                  <c:v>32.139265000000002</c:v>
                </c:pt>
                <c:pt idx="25310">
                  <c:v>32.140111111111111</c:v>
                </c:pt>
                <c:pt idx="25311">
                  <c:v>32.140957222222227</c:v>
                </c:pt>
                <c:pt idx="25312">
                  <c:v>32.141803055555556</c:v>
                </c:pt>
                <c:pt idx="25313">
                  <c:v>32.142649166666665</c:v>
                </c:pt>
                <c:pt idx="25314">
                  <c:v>32.143495277777781</c:v>
                </c:pt>
                <c:pt idx="25315">
                  <c:v>32.144344444444442</c:v>
                </c:pt>
                <c:pt idx="25316">
                  <c:v>32.145190277777779</c:v>
                </c:pt>
                <c:pt idx="25317">
                  <c:v>32.146036666666667</c:v>
                </c:pt>
                <c:pt idx="25318">
                  <c:v>32.146889166666668</c:v>
                </c:pt>
                <c:pt idx="25319">
                  <c:v>32.147735277777777</c:v>
                </c:pt>
                <c:pt idx="25320">
                  <c:v>32.148581111111113</c:v>
                </c:pt>
                <c:pt idx="25321">
                  <c:v>32.149427500000002</c:v>
                </c:pt>
                <c:pt idx="25322">
                  <c:v>32.150273333333331</c:v>
                </c:pt>
                <c:pt idx="25323">
                  <c:v>32.151121111111109</c:v>
                </c:pt>
                <c:pt idx="25324">
                  <c:v>32.151966944444446</c:v>
                </c:pt>
                <c:pt idx="25325">
                  <c:v>32.152813055555555</c:v>
                </c:pt>
                <c:pt idx="25326">
                  <c:v>32.153659166666671</c:v>
                </c:pt>
                <c:pt idx="25327">
                  <c:v>32.154505</c:v>
                </c:pt>
                <c:pt idx="25328">
                  <c:v>32.155351111111109</c:v>
                </c:pt>
                <c:pt idx="25329">
                  <c:v>32.156197222222225</c:v>
                </c:pt>
                <c:pt idx="25330">
                  <c:v>32.157043055555555</c:v>
                </c:pt>
                <c:pt idx="25331">
                  <c:v>32.157895833333335</c:v>
                </c:pt>
                <c:pt idx="25332">
                  <c:v>32.158745000000003</c:v>
                </c:pt>
                <c:pt idx="25333">
                  <c:v>32.159591111111112</c:v>
                </c:pt>
                <c:pt idx="25334">
                  <c:v>32.160437222222221</c:v>
                </c:pt>
                <c:pt idx="25335">
                  <c:v>32.161283055555558</c:v>
                </c:pt>
                <c:pt idx="25336">
                  <c:v>32.162129166666666</c:v>
                </c:pt>
                <c:pt idx="25337">
                  <c:v>32.162975277777782</c:v>
                </c:pt>
                <c:pt idx="25338">
                  <c:v>32.163821111111112</c:v>
                </c:pt>
                <c:pt idx="25339">
                  <c:v>32.1646675</c:v>
                </c:pt>
                <c:pt idx="25340">
                  <c:v>32.165513333333337</c:v>
                </c:pt>
                <c:pt idx="25341">
                  <c:v>32.166359444444446</c:v>
                </c:pt>
                <c:pt idx="25342">
                  <c:v>32.167205555555554</c:v>
                </c:pt>
                <c:pt idx="25343">
                  <c:v>32.168053055555553</c:v>
                </c:pt>
                <c:pt idx="25344">
                  <c:v>32.168905833333334</c:v>
                </c:pt>
                <c:pt idx="25345">
                  <c:v>32.169751944444442</c:v>
                </c:pt>
                <c:pt idx="25346">
                  <c:v>32.170597777777779</c:v>
                </c:pt>
                <c:pt idx="25347">
                  <c:v>32.171443888888888</c:v>
                </c:pt>
                <c:pt idx="25348">
                  <c:v>32.172290000000004</c:v>
                </c:pt>
                <c:pt idx="25349">
                  <c:v>32.173138888888893</c:v>
                </c:pt>
                <c:pt idx="25350">
                  <c:v>32.173985277777781</c:v>
                </c:pt>
                <c:pt idx="25351">
                  <c:v>32.174831111111111</c:v>
                </c:pt>
                <c:pt idx="25352">
                  <c:v>32.175676944444447</c:v>
                </c:pt>
                <c:pt idx="25353">
                  <c:v>32.176523333333336</c:v>
                </c:pt>
                <c:pt idx="25354">
                  <c:v>32.177369166666665</c:v>
                </c:pt>
                <c:pt idx="25355">
                  <c:v>32.178215277777781</c:v>
                </c:pt>
                <c:pt idx="25356">
                  <c:v>32.17906138888889</c:v>
                </c:pt>
                <c:pt idx="25357">
                  <c:v>32.179918333333333</c:v>
                </c:pt>
                <c:pt idx="25358">
                  <c:v>32.180764722222222</c:v>
                </c:pt>
                <c:pt idx="25359">
                  <c:v>32.181610555555558</c:v>
                </c:pt>
                <c:pt idx="25360">
                  <c:v>32.182456388888887</c:v>
                </c:pt>
                <c:pt idx="25361">
                  <c:v>32.183302777777776</c:v>
                </c:pt>
                <c:pt idx="25362">
                  <c:v>32.184148611111112</c:v>
                </c:pt>
                <c:pt idx="25363">
                  <c:v>32.184994722222221</c:v>
                </c:pt>
                <c:pt idx="25364">
                  <c:v>32.18584222222222</c:v>
                </c:pt>
                <c:pt idx="25365">
                  <c:v>32.186688333333336</c:v>
                </c:pt>
                <c:pt idx="25366">
                  <c:v>32.187534444444445</c:v>
                </c:pt>
                <c:pt idx="25367">
                  <c:v>32.188383611111114</c:v>
                </c:pt>
                <c:pt idx="25368">
                  <c:v>32.189229444444443</c:v>
                </c:pt>
                <c:pt idx="25369">
                  <c:v>32.190075555555559</c:v>
                </c:pt>
                <c:pt idx="25370">
                  <c:v>32.19092805555556</c:v>
                </c:pt>
                <c:pt idx="25371">
                  <c:v>32.191774444444448</c:v>
                </c:pt>
                <c:pt idx="25372">
                  <c:v>32.192620277777777</c:v>
                </c:pt>
                <c:pt idx="25373">
                  <c:v>32.193466111111114</c:v>
                </c:pt>
                <c:pt idx="25374">
                  <c:v>32.194312500000002</c:v>
                </c:pt>
                <c:pt idx="25375">
                  <c:v>32.195158333333332</c:v>
                </c:pt>
                <c:pt idx="25376">
                  <c:v>32.196004444444448</c:v>
                </c:pt>
                <c:pt idx="25377">
                  <c:v>32.196850555555557</c:v>
                </c:pt>
                <c:pt idx="25378">
                  <c:v>32.197696388888893</c:v>
                </c:pt>
                <c:pt idx="25379">
                  <c:v>32.198542500000002</c:v>
                </c:pt>
                <c:pt idx="25380">
                  <c:v>32.199388611111111</c:v>
                </c:pt>
                <c:pt idx="25381">
                  <c:v>32.200234444444447</c:v>
                </c:pt>
                <c:pt idx="25382">
                  <c:v>32.201080833333336</c:v>
                </c:pt>
                <c:pt idx="25383">
                  <c:v>32.201933611111109</c:v>
                </c:pt>
                <c:pt idx="25384">
                  <c:v>32.202784166666667</c:v>
                </c:pt>
                <c:pt idx="25385">
                  <c:v>32.203630000000004</c:v>
                </c:pt>
                <c:pt idx="25386">
                  <c:v>32.204476111111113</c:v>
                </c:pt>
                <c:pt idx="25387">
                  <c:v>32.205322222222222</c:v>
                </c:pt>
                <c:pt idx="25388">
                  <c:v>32.206168055555558</c:v>
                </c:pt>
                <c:pt idx="25389">
                  <c:v>32.207014444444447</c:v>
                </c:pt>
                <c:pt idx="25390">
                  <c:v>32.207860277777776</c:v>
                </c:pt>
                <c:pt idx="25391">
                  <c:v>32.208706111111113</c:v>
                </c:pt>
                <c:pt idx="25392">
                  <c:v>32.209552500000001</c:v>
                </c:pt>
                <c:pt idx="25393">
                  <c:v>32.210398333333337</c:v>
                </c:pt>
                <c:pt idx="25394">
                  <c:v>32.211244444444446</c:v>
                </c:pt>
                <c:pt idx="25395">
                  <c:v>32.212090555555555</c:v>
                </c:pt>
                <c:pt idx="25396">
                  <c:v>32.212943333333335</c:v>
                </c:pt>
                <c:pt idx="25397">
                  <c:v>32.213789166666665</c:v>
                </c:pt>
                <c:pt idx="25398">
                  <c:v>32.21463555555556</c:v>
                </c:pt>
                <c:pt idx="25399">
                  <c:v>32.21548138888889</c:v>
                </c:pt>
                <c:pt idx="25400">
                  <c:v>32.216327222222226</c:v>
                </c:pt>
                <c:pt idx="25401">
                  <c:v>32.217173611111114</c:v>
                </c:pt>
                <c:pt idx="25402">
                  <c:v>32.218022500000004</c:v>
                </c:pt>
                <c:pt idx="25403">
                  <c:v>32.218868611111112</c:v>
                </c:pt>
                <c:pt idx="25404">
                  <c:v>32.219714722222221</c:v>
                </c:pt>
                <c:pt idx="25405">
                  <c:v>32.22056222222222</c:v>
                </c:pt>
                <c:pt idx="25406">
                  <c:v>32.221408333333336</c:v>
                </c:pt>
                <c:pt idx="25407">
                  <c:v>32.222254166666666</c:v>
                </c:pt>
                <c:pt idx="25408">
                  <c:v>32.223100277777782</c:v>
                </c:pt>
                <c:pt idx="25409">
                  <c:v>32.223953055555555</c:v>
                </c:pt>
                <c:pt idx="25410">
                  <c:v>32.224799166666671</c:v>
                </c:pt>
                <c:pt idx="25411">
                  <c:v>32.22564527777778</c:v>
                </c:pt>
                <c:pt idx="25412">
                  <c:v>32.226491111111109</c:v>
                </c:pt>
                <c:pt idx="25413">
                  <c:v>32.227337222222225</c:v>
                </c:pt>
                <c:pt idx="25414">
                  <c:v>32.228183333333334</c:v>
                </c:pt>
                <c:pt idx="25415">
                  <c:v>32.22902916666667</c:v>
                </c:pt>
                <c:pt idx="25416">
                  <c:v>32.229875277777779</c:v>
                </c:pt>
                <c:pt idx="25417">
                  <c:v>32.230721388888888</c:v>
                </c:pt>
                <c:pt idx="25418">
                  <c:v>32.231567222222225</c:v>
                </c:pt>
                <c:pt idx="25419">
                  <c:v>32.232416666666666</c:v>
                </c:pt>
                <c:pt idx="25420">
                  <c:v>32.233262500000002</c:v>
                </c:pt>
                <c:pt idx="25421">
                  <c:v>32.234108611111111</c:v>
                </c:pt>
                <c:pt idx="25422">
                  <c:v>32.234961388888891</c:v>
                </c:pt>
                <c:pt idx="25423">
                  <c:v>32.2358075</c:v>
                </c:pt>
                <c:pt idx="25424">
                  <c:v>32.236653333333336</c:v>
                </c:pt>
                <c:pt idx="25425">
                  <c:v>32.237504444444447</c:v>
                </c:pt>
                <c:pt idx="25426">
                  <c:v>32.238350833333335</c:v>
                </c:pt>
                <c:pt idx="25427">
                  <c:v>32.239196666666665</c:v>
                </c:pt>
                <c:pt idx="25428">
                  <c:v>32.240042500000001</c:v>
                </c:pt>
                <c:pt idx="25429">
                  <c:v>32.24088888888889</c:v>
                </c:pt>
                <c:pt idx="25430">
                  <c:v>32.241734722222226</c:v>
                </c:pt>
                <c:pt idx="25431">
                  <c:v>32.242580555555556</c:v>
                </c:pt>
                <c:pt idx="25432">
                  <c:v>32.243426944444444</c:v>
                </c:pt>
                <c:pt idx="25433">
                  <c:v>32.24427277777778</c:v>
                </c:pt>
                <c:pt idx="25434">
                  <c:v>32.245118888888889</c:v>
                </c:pt>
                <c:pt idx="25435">
                  <c:v>32.245971944444449</c:v>
                </c:pt>
                <c:pt idx="25436">
                  <c:v>32.246820833333338</c:v>
                </c:pt>
                <c:pt idx="25437">
                  <c:v>32.247666944444447</c:v>
                </c:pt>
                <c:pt idx="25438">
                  <c:v>32.248512777777776</c:v>
                </c:pt>
                <c:pt idx="25439">
                  <c:v>32.249358888888892</c:v>
                </c:pt>
                <c:pt idx="25440">
                  <c:v>32.250205000000001</c:v>
                </c:pt>
                <c:pt idx="25441">
                  <c:v>32.25105111111111</c:v>
                </c:pt>
                <c:pt idx="25442">
                  <c:v>32.251897222222226</c:v>
                </c:pt>
                <c:pt idx="25443">
                  <c:v>32.252743055555555</c:v>
                </c:pt>
                <c:pt idx="25444">
                  <c:v>32.253589166666664</c:v>
                </c:pt>
                <c:pt idx="25445">
                  <c:v>32.25443527777778</c:v>
                </c:pt>
                <c:pt idx="25446">
                  <c:v>32.255282777777779</c:v>
                </c:pt>
                <c:pt idx="25447">
                  <c:v>32.256128888888888</c:v>
                </c:pt>
                <c:pt idx="25448">
                  <c:v>32.256981666666668</c:v>
                </c:pt>
                <c:pt idx="25449">
                  <c:v>32.257827499999998</c:v>
                </c:pt>
                <c:pt idx="25450">
                  <c:v>32.258673611111114</c:v>
                </c:pt>
                <c:pt idx="25451">
                  <c:v>32.259519722222223</c:v>
                </c:pt>
                <c:pt idx="25452">
                  <c:v>32.260365555555559</c:v>
                </c:pt>
                <c:pt idx="25453">
                  <c:v>32.261211666666668</c:v>
                </c:pt>
                <c:pt idx="25454">
                  <c:v>32.262060833333337</c:v>
                </c:pt>
                <c:pt idx="25455">
                  <c:v>32.262906666666666</c:v>
                </c:pt>
                <c:pt idx="25456">
                  <c:v>32.263753055555554</c:v>
                </c:pt>
                <c:pt idx="25457">
                  <c:v>32.264598888888891</c:v>
                </c:pt>
                <c:pt idx="25458">
                  <c:v>32.265445</c:v>
                </c:pt>
                <c:pt idx="25459">
                  <c:v>32.266291111111116</c:v>
                </c:pt>
                <c:pt idx="25460">
                  <c:v>32.267136944444445</c:v>
                </c:pt>
                <c:pt idx="25461">
                  <c:v>32.267989722222225</c:v>
                </c:pt>
                <c:pt idx="25462">
                  <c:v>32.268835833333334</c:v>
                </c:pt>
                <c:pt idx="25463">
                  <c:v>32.269681944444443</c:v>
                </c:pt>
                <c:pt idx="25464">
                  <c:v>32.270527777777779</c:v>
                </c:pt>
                <c:pt idx="25465">
                  <c:v>32.271373888888888</c:v>
                </c:pt>
                <c:pt idx="25466">
                  <c:v>32.272221388888887</c:v>
                </c:pt>
                <c:pt idx="25467">
                  <c:v>32.273067500000003</c:v>
                </c:pt>
                <c:pt idx="25468">
                  <c:v>32.273913611111112</c:v>
                </c:pt>
                <c:pt idx="25469">
                  <c:v>32.274759722222221</c:v>
                </c:pt>
                <c:pt idx="25470">
                  <c:v>32.275605833333337</c:v>
                </c:pt>
                <c:pt idx="25471">
                  <c:v>32.276454999999999</c:v>
                </c:pt>
                <c:pt idx="25472">
                  <c:v>32.277300833333335</c:v>
                </c:pt>
                <c:pt idx="25473">
                  <c:v>32.278146666666665</c:v>
                </c:pt>
                <c:pt idx="25474">
                  <c:v>32.278999444444445</c:v>
                </c:pt>
                <c:pt idx="25475">
                  <c:v>32.279845833333333</c:v>
                </c:pt>
                <c:pt idx="25476">
                  <c:v>32.280691666666669</c:v>
                </c:pt>
                <c:pt idx="25477">
                  <c:v>32.281537777777778</c:v>
                </c:pt>
                <c:pt idx="25478">
                  <c:v>32.282383888888887</c:v>
                </c:pt>
                <c:pt idx="25479">
                  <c:v>32.283229722222224</c:v>
                </c:pt>
                <c:pt idx="25480">
                  <c:v>32.284076111111112</c:v>
                </c:pt>
                <c:pt idx="25481">
                  <c:v>32.284921944444449</c:v>
                </c:pt>
                <c:pt idx="25482">
                  <c:v>32.285767777777778</c:v>
                </c:pt>
                <c:pt idx="25483">
                  <c:v>32.286614166666666</c:v>
                </c:pt>
                <c:pt idx="25484">
                  <c:v>32.287460000000003</c:v>
                </c:pt>
                <c:pt idx="25485">
                  <c:v>32.288306388888891</c:v>
                </c:pt>
                <c:pt idx="25486">
                  <c:v>32.289152222222221</c:v>
                </c:pt>
                <c:pt idx="25487">
                  <c:v>32.290006388888891</c:v>
                </c:pt>
                <c:pt idx="25488">
                  <c:v>32.290855555555559</c:v>
                </c:pt>
                <c:pt idx="25489">
                  <c:v>32.291701666666668</c:v>
                </c:pt>
                <c:pt idx="25490">
                  <c:v>32.292547499999998</c:v>
                </c:pt>
                <c:pt idx="25491">
                  <c:v>32.293393611111114</c:v>
                </c:pt>
                <c:pt idx="25492">
                  <c:v>32.294239722222223</c:v>
                </c:pt>
                <c:pt idx="25493">
                  <c:v>32.295085833333331</c:v>
                </c:pt>
                <c:pt idx="25494">
                  <c:v>32.295931666666668</c:v>
                </c:pt>
                <c:pt idx="25495">
                  <c:v>32.296777777777777</c:v>
                </c:pt>
                <c:pt idx="25496">
                  <c:v>32.297623888888893</c:v>
                </c:pt>
                <c:pt idx="25497">
                  <c:v>32.298469722222222</c:v>
                </c:pt>
                <c:pt idx="25498">
                  <c:v>32.299315833333331</c:v>
                </c:pt>
                <c:pt idx="25499">
                  <c:v>32.300161944444447</c:v>
                </c:pt>
                <c:pt idx="25500">
                  <c:v>32.30101472222222</c:v>
                </c:pt>
                <c:pt idx="25501">
                  <c:v>32.301860555555557</c:v>
                </c:pt>
                <c:pt idx="25502">
                  <c:v>32.302706944444445</c:v>
                </c:pt>
                <c:pt idx="25503">
                  <c:v>32.303552777777782</c:v>
                </c:pt>
                <c:pt idx="25504">
                  <c:v>32.304398611111111</c:v>
                </c:pt>
                <c:pt idx="25505">
                  <c:v>32.305244999999999</c:v>
                </c:pt>
                <c:pt idx="25506">
                  <c:v>32.306093888888888</c:v>
                </c:pt>
                <c:pt idx="25507">
                  <c:v>32.306941666666667</c:v>
                </c:pt>
                <c:pt idx="25508">
                  <c:v>32.307787500000003</c:v>
                </c:pt>
                <c:pt idx="25509">
                  <c:v>32.308633611111112</c:v>
                </c:pt>
                <c:pt idx="25510">
                  <c:v>32.309479722222221</c:v>
                </c:pt>
                <c:pt idx="25511">
                  <c:v>32.310325555555558</c:v>
                </c:pt>
                <c:pt idx="25512">
                  <c:v>32.311171666666667</c:v>
                </c:pt>
                <c:pt idx="25513">
                  <c:v>32.312028888888889</c:v>
                </c:pt>
                <c:pt idx="25514">
                  <c:v>32.312874999999998</c:v>
                </c:pt>
                <c:pt idx="25515">
                  <c:v>32.313721111111114</c:v>
                </c:pt>
                <c:pt idx="25516">
                  <c:v>32.314566944444444</c:v>
                </c:pt>
                <c:pt idx="25517">
                  <c:v>32.31541305555556</c:v>
                </c:pt>
                <c:pt idx="25518">
                  <c:v>32.316259166666669</c:v>
                </c:pt>
                <c:pt idx="25519">
                  <c:v>32.317104999999998</c:v>
                </c:pt>
                <c:pt idx="25520">
                  <c:v>32.317951388888893</c:v>
                </c:pt>
                <c:pt idx="25521">
                  <c:v>32.318797222222223</c:v>
                </c:pt>
                <c:pt idx="25522">
                  <c:v>32.319643333333332</c:v>
                </c:pt>
                <c:pt idx="25523">
                  <c:v>32.320489444444448</c:v>
                </c:pt>
                <c:pt idx="25524">
                  <c:v>32.321338611111109</c:v>
                </c:pt>
                <c:pt idx="25525">
                  <c:v>32.322184444444446</c:v>
                </c:pt>
                <c:pt idx="25526">
                  <c:v>32.323037222222226</c:v>
                </c:pt>
                <c:pt idx="25527">
                  <c:v>32.323883333333335</c:v>
                </c:pt>
                <c:pt idx="25528">
                  <c:v>32.324730833333334</c:v>
                </c:pt>
                <c:pt idx="25529">
                  <c:v>32.325576944444443</c:v>
                </c:pt>
                <c:pt idx="25530">
                  <c:v>32.326423055555559</c:v>
                </c:pt>
                <c:pt idx="25531">
                  <c:v>32.327268888888888</c:v>
                </c:pt>
                <c:pt idx="25532">
                  <c:v>32.328115000000004</c:v>
                </c:pt>
                <c:pt idx="25533">
                  <c:v>32.328961111111113</c:v>
                </c:pt>
                <c:pt idx="25534">
                  <c:v>32.329806944444442</c:v>
                </c:pt>
                <c:pt idx="25535">
                  <c:v>32.330653333333338</c:v>
                </c:pt>
                <c:pt idx="25536">
                  <c:v>32.331499166666667</c:v>
                </c:pt>
                <c:pt idx="25537">
                  <c:v>32.332345000000004</c:v>
                </c:pt>
                <c:pt idx="25538">
                  <c:v>32.333191388888892</c:v>
                </c:pt>
                <c:pt idx="25539">
                  <c:v>32.334044166666665</c:v>
                </c:pt>
                <c:pt idx="25540">
                  <c:v>32.334890000000001</c:v>
                </c:pt>
                <c:pt idx="25541">
                  <c:v>32.33573916666667</c:v>
                </c:pt>
                <c:pt idx="25542">
                  <c:v>32.336585277777779</c:v>
                </c:pt>
                <c:pt idx="25543">
                  <c:v>32.337431111111115</c:v>
                </c:pt>
                <c:pt idx="25544">
                  <c:v>32.338277222222224</c:v>
                </c:pt>
                <c:pt idx="25545">
                  <c:v>32.339123333333333</c:v>
                </c:pt>
                <c:pt idx="25546">
                  <c:v>32.339969444444442</c:v>
                </c:pt>
                <c:pt idx="25547">
                  <c:v>32.340815277777779</c:v>
                </c:pt>
                <c:pt idx="25548">
                  <c:v>32.341662499999998</c:v>
                </c:pt>
                <c:pt idx="25549">
                  <c:v>32.342508611111114</c:v>
                </c:pt>
                <c:pt idx="25550">
                  <c:v>32.343354444444444</c:v>
                </c:pt>
                <c:pt idx="25551">
                  <c:v>32.344200833333332</c:v>
                </c:pt>
                <c:pt idx="25552">
                  <c:v>32.345053333333333</c:v>
                </c:pt>
                <c:pt idx="25553">
                  <c:v>32.345899444444449</c:v>
                </c:pt>
                <c:pt idx="25554">
                  <c:v>32.346745277777778</c:v>
                </c:pt>
                <c:pt idx="25555">
                  <c:v>32.347591666666666</c:v>
                </c:pt>
                <c:pt idx="25556">
                  <c:v>32.348437500000003</c:v>
                </c:pt>
                <c:pt idx="25557">
                  <c:v>32.349283333333332</c:v>
                </c:pt>
                <c:pt idx="25558">
                  <c:v>32.350129722222221</c:v>
                </c:pt>
                <c:pt idx="25559">
                  <c:v>32.350978888888889</c:v>
                </c:pt>
                <c:pt idx="25560">
                  <c:v>32.351824722222226</c:v>
                </c:pt>
                <c:pt idx="25561">
                  <c:v>32.352670833333335</c:v>
                </c:pt>
                <c:pt idx="25562">
                  <c:v>32.353516944444443</c:v>
                </c:pt>
                <c:pt idx="25563">
                  <c:v>32.35436277777778</c:v>
                </c:pt>
                <c:pt idx="25564">
                  <c:v>32.355208888888889</c:v>
                </c:pt>
                <c:pt idx="25565">
                  <c:v>32.356061666666669</c:v>
                </c:pt>
                <c:pt idx="25566">
                  <c:v>32.356907777777778</c:v>
                </c:pt>
                <c:pt idx="25567">
                  <c:v>32.357753611111114</c:v>
                </c:pt>
                <c:pt idx="25568">
                  <c:v>32.358600000000003</c:v>
                </c:pt>
                <c:pt idx="25569">
                  <c:v>32.359447222222222</c:v>
                </c:pt>
                <c:pt idx="25570">
                  <c:v>32.360293333333331</c:v>
                </c:pt>
                <c:pt idx="25571">
                  <c:v>32.361139444444447</c:v>
                </c:pt>
                <c:pt idx="25572">
                  <c:v>32.361985277777777</c:v>
                </c:pt>
                <c:pt idx="25573">
                  <c:v>32.362831666666665</c:v>
                </c:pt>
                <c:pt idx="25574">
                  <c:v>32.363677500000001</c:v>
                </c:pt>
                <c:pt idx="25575">
                  <c:v>32.364523333333338</c:v>
                </c:pt>
                <c:pt idx="25576">
                  <c:v>32.365372777777779</c:v>
                </c:pt>
                <c:pt idx="25577">
                  <c:v>32.366218611111115</c:v>
                </c:pt>
                <c:pt idx="25578">
                  <c:v>32.367071388888888</c:v>
                </c:pt>
                <c:pt idx="25579">
                  <c:v>32.367917500000004</c:v>
                </c:pt>
                <c:pt idx="25580">
                  <c:v>32.368763611111113</c:v>
                </c:pt>
                <c:pt idx="25581">
                  <c:v>32.369609722222222</c:v>
                </c:pt>
                <c:pt idx="25582">
                  <c:v>32.370455555555559</c:v>
                </c:pt>
                <c:pt idx="25583">
                  <c:v>32.371301666666668</c:v>
                </c:pt>
                <c:pt idx="25584">
                  <c:v>32.372147777777776</c:v>
                </c:pt>
                <c:pt idx="25585">
                  <c:v>32.372993611111113</c:v>
                </c:pt>
                <c:pt idx="25586">
                  <c:v>32.373839722222222</c:v>
                </c:pt>
                <c:pt idx="25587">
                  <c:v>32.374685833333338</c:v>
                </c:pt>
                <c:pt idx="25588">
                  <c:v>32.375531666666667</c:v>
                </c:pt>
                <c:pt idx="25589">
                  <c:v>32.376379444444446</c:v>
                </c:pt>
                <c:pt idx="25590">
                  <c:v>32.377225277777782</c:v>
                </c:pt>
                <c:pt idx="25591">
                  <c:v>32.378078055555555</c:v>
                </c:pt>
                <c:pt idx="25592">
                  <c:v>32.378924166666671</c:v>
                </c:pt>
                <c:pt idx="25593">
                  <c:v>32.379773333333333</c:v>
                </c:pt>
                <c:pt idx="25594">
                  <c:v>32.380619166666669</c:v>
                </c:pt>
                <c:pt idx="25595">
                  <c:v>32.381465277777778</c:v>
                </c:pt>
                <c:pt idx="25596">
                  <c:v>32.382311388888887</c:v>
                </c:pt>
                <c:pt idx="25597">
                  <c:v>32.383157500000003</c:v>
                </c:pt>
                <c:pt idx="25598">
                  <c:v>32.384003611111112</c:v>
                </c:pt>
                <c:pt idx="25599">
                  <c:v>32.384849444444448</c:v>
                </c:pt>
                <c:pt idx="25600">
                  <c:v>32.385695555555557</c:v>
                </c:pt>
                <c:pt idx="25601">
                  <c:v>32.386541666666666</c:v>
                </c:pt>
                <c:pt idx="25602">
                  <c:v>32.387387777777782</c:v>
                </c:pt>
                <c:pt idx="25603">
                  <c:v>32.388233611111112</c:v>
                </c:pt>
                <c:pt idx="25604">
                  <c:v>32.389086388888892</c:v>
                </c:pt>
                <c:pt idx="25605">
                  <c:v>32.3899325</c:v>
                </c:pt>
                <c:pt idx="25606">
                  <c:v>32.390778611111109</c:v>
                </c:pt>
                <c:pt idx="25607">
                  <c:v>32.391624722222225</c:v>
                </c:pt>
                <c:pt idx="25608">
                  <c:v>32.392470555555555</c:v>
                </c:pt>
                <c:pt idx="25609">
                  <c:v>32.393316666666671</c:v>
                </c:pt>
                <c:pt idx="25610">
                  <c:v>32.39416416666667</c:v>
                </c:pt>
                <c:pt idx="25611">
                  <c:v>32.395013333333331</c:v>
                </c:pt>
                <c:pt idx="25612">
                  <c:v>32.395859166666668</c:v>
                </c:pt>
                <c:pt idx="25613">
                  <c:v>32.396705555555556</c:v>
                </c:pt>
                <c:pt idx="25614">
                  <c:v>32.397551388888893</c:v>
                </c:pt>
                <c:pt idx="25615">
                  <c:v>32.398397222222222</c:v>
                </c:pt>
                <c:pt idx="25616">
                  <c:v>32.39924361111111</c:v>
                </c:pt>
                <c:pt idx="25617">
                  <c:v>32.40009638888889</c:v>
                </c:pt>
                <c:pt idx="25618">
                  <c:v>32.40094222222222</c:v>
                </c:pt>
                <c:pt idx="25619">
                  <c:v>32.401788333333336</c:v>
                </c:pt>
                <c:pt idx="25620">
                  <c:v>32.402634444444445</c:v>
                </c:pt>
                <c:pt idx="25621">
                  <c:v>32.403480277777781</c:v>
                </c:pt>
                <c:pt idx="25622">
                  <c:v>32.40432638888889</c:v>
                </c:pt>
                <c:pt idx="25623">
                  <c:v>32.405172499999999</c:v>
                </c:pt>
                <c:pt idx="25624">
                  <c:v>32.406018611111115</c:v>
                </c:pt>
                <c:pt idx="25625">
                  <c:v>32.406864444444444</c:v>
                </c:pt>
                <c:pt idx="25626">
                  <c:v>32.407710555555553</c:v>
                </c:pt>
                <c:pt idx="25627">
                  <c:v>32.408556666666669</c:v>
                </c:pt>
                <c:pt idx="25628">
                  <c:v>32.409402777777778</c:v>
                </c:pt>
                <c:pt idx="25629">
                  <c:v>32.410251944444447</c:v>
                </c:pt>
                <c:pt idx="25630">
                  <c:v>32.41110611111111</c:v>
                </c:pt>
                <c:pt idx="25631">
                  <c:v>32.411951944444446</c:v>
                </c:pt>
                <c:pt idx="25632">
                  <c:v>32.412798333333335</c:v>
                </c:pt>
                <c:pt idx="25633">
                  <c:v>32.413644166666671</c:v>
                </c:pt>
                <c:pt idx="25634">
                  <c:v>32.41449027777778</c:v>
                </c:pt>
                <c:pt idx="25635">
                  <c:v>32.415336388888889</c:v>
                </c:pt>
                <c:pt idx="25636">
                  <c:v>32.416182222222226</c:v>
                </c:pt>
                <c:pt idx="25637">
                  <c:v>32.417028333333334</c:v>
                </c:pt>
                <c:pt idx="25638">
                  <c:v>32.417874444444443</c:v>
                </c:pt>
                <c:pt idx="25639">
                  <c:v>32.41872027777778</c:v>
                </c:pt>
                <c:pt idx="25640">
                  <c:v>32.419566666666668</c:v>
                </c:pt>
                <c:pt idx="25641">
                  <c:v>32.420412499999998</c:v>
                </c:pt>
                <c:pt idx="25642">
                  <c:v>32.421258611111114</c:v>
                </c:pt>
                <c:pt idx="25643">
                  <c:v>32.422111388888887</c:v>
                </c:pt>
                <c:pt idx="25644">
                  <c:v>32.422957500000003</c:v>
                </c:pt>
                <c:pt idx="25645">
                  <c:v>32.423803333333332</c:v>
                </c:pt>
                <c:pt idx="25646">
                  <c:v>32.424652500000001</c:v>
                </c:pt>
                <c:pt idx="25647">
                  <c:v>32.425498611111109</c:v>
                </c:pt>
                <c:pt idx="25648">
                  <c:v>32.426344722222225</c:v>
                </c:pt>
                <c:pt idx="25649">
                  <c:v>32.427190555555555</c:v>
                </c:pt>
                <c:pt idx="25650">
                  <c:v>32.428036666666671</c:v>
                </c:pt>
                <c:pt idx="25651">
                  <c:v>32.428884444444442</c:v>
                </c:pt>
                <c:pt idx="25652">
                  <c:v>32.429730277777779</c:v>
                </c:pt>
                <c:pt idx="25653">
                  <c:v>32.430576388888888</c:v>
                </c:pt>
                <c:pt idx="25654">
                  <c:v>32.431422222222224</c:v>
                </c:pt>
                <c:pt idx="25655">
                  <c:v>32.432268333333333</c:v>
                </c:pt>
                <c:pt idx="25656">
                  <c:v>32.433121111111113</c:v>
                </c:pt>
                <c:pt idx="25657">
                  <c:v>32.433967222222222</c:v>
                </c:pt>
                <c:pt idx="25658">
                  <c:v>32.434813055555558</c:v>
                </c:pt>
                <c:pt idx="25659">
                  <c:v>32.435659166666667</c:v>
                </c:pt>
                <c:pt idx="25660">
                  <c:v>32.436505277777776</c:v>
                </c:pt>
                <c:pt idx="25661">
                  <c:v>32.437351111111113</c:v>
                </c:pt>
                <c:pt idx="25662">
                  <c:v>32.438197500000001</c:v>
                </c:pt>
                <c:pt idx="25663">
                  <c:v>32.43904638888889</c:v>
                </c:pt>
                <c:pt idx="25664">
                  <c:v>32.439892499999999</c:v>
                </c:pt>
                <c:pt idx="25665">
                  <c:v>32.440738611111115</c:v>
                </c:pt>
                <c:pt idx="25666">
                  <c:v>32.441584444444445</c:v>
                </c:pt>
                <c:pt idx="25667">
                  <c:v>32.442430555555553</c:v>
                </c:pt>
                <c:pt idx="25668">
                  <c:v>32.443276666666669</c:v>
                </c:pt>
                <c:pt idx="25669">
                  <c:v>32.444133611111113</c:v>
                </c:pt>
                <c:pt idx="25670">
                  <c:v>32.444979722222222</c:v>
                </c:pt>
                <c:pt idx="25671">
                  <c:v>32.44583166666667</c:v>
                </c:pt>
                <c:pt idx="25672">
                  <c:v>32.446677777777779</c:v>
                </c:pt>
                <c:pt idx="25673">
                  <c:v>32.447523888888888</c:v>
                </c:pt>
                <c:pt idx="25674">
                  <c:v>32.448369722222225</c:v>
                </c:pt>
                <c:pt idx="25675">
                  <c:v>32.449215833333334</c:v>
                </c:pt>
                <c:pt idx="25676">
                  <c:v>32.450061944444442</c:v>
                </c:pt>
                <c:pt idx="25677">
                  <c:v>32.450908055555558</c:v>
                </c:pt>
                <c:pt idx="25678">
                  <c:v>32.451753888888888</c:v>
                </c:pt>
                <c:pt idx="25679">
                  <c:v>32.452600000000004</c:v>
                </c:pt>
                <c:pt idx="25680">
                  <c:v>32.453446111111113</c:v>
                </c:pt>
                <c:pt idx="25681">
                  <c:v>32.454295277777781</c:v>
                </c:pt>
                <c:pt idx="25682">
                  <c:v>32.455148055555554</c:v>
                </c:pt>
                <c:pt idx="25683">
                  <c:v>32.455993888888891</c:v>
                </c:pt>
                <c:pt idx="25684">
                  <c:v>32.45684</c:v>
                </c:pt>
                <c:pt idx="25685">
                  <c:v>32.457686111111116</c:v>
                </c:pt>
                <c:pt idx="25686">
                  <c:v>32.458531944444445</c:v>
                </c:pt>
                <c:pt idx="25687">
                  <c:v>32.459378333333333</c:v>
                </c:pt>
                <c:pt idx="25688">
                  <c:v>32.46022416666667</c:v>
                </c:pt>
                <c:pt idx="25689">
                  <c:v>32.461069999999999</c:v>
                </c:pt>
                <c:pt idx="25690">
                  <c:v>32.461916388888888</c:v>
                </c:pt>
                <c:pt idx="25691">
                  <c:v>32.462762222222224</c:v>
                </c:pt>
                <c:pt idx="25692">
                  <c:v>32.463608055555554</c:v>
                </c:pt>
                <c:pt idx="25693">
                  <c:v>32.46445388888889</c:v>
                </c:pt>
                <c:pt idx="25694">
                  <c:v>32.465299722222227</c:v>
                </c:pt>
                <c:pt idx="25695">
                  <c:v>32.4661525</c:v>
                </c:pt>
                <c:pt idx="25696">
                  <c:v>32.466998888888888</c:v>
                </c:pt>
                <c:pt idx="25697">
                  <c:v>32.467844722222225</c:v>
                </c:pt>
                <c:pt idx="25698">
                  <c:v>32.468693888888893</c:v>
                </c:pt>
                <c:pt idx="25699">
                  <c:v>32.469540000000002</c:v>
                </c:pt>
                <c:pt idx="25700">
                  <c:v>32.470386111111111</c:v>
                </c:pt>
                <c:pt idx="25701">
                  <c:v>32.471231944444447</c:v>
                </c:pt>
                <c:pt idx="25702">
                  <c:v>32.472078055555556</c:v>
                </c:pt>
                <c:pt idx="25703">
                  <c:v>32.472924166666665</c:v>
                </c:pt>
                <c:pt idx="25704">
                  <c:v>32.473770000000002</c:v>
                </c:pt>
                <c:pt idx="25705">
                  <c:v>32.474616111111111</c:v>
                </c:pt>
                <c:pt idx="25706">
                  <c:v>32.475462222222227</c:v>
                </c:pt>
                <c:pt idx="25707">
                  <c:v>32.476308055555556</c:v>
                </c:pt>
                <c:pt idx="25708">
                  <c:v>32.477160833333336</c:v>
                </c:pt>
                <c:pt idx="25709">
                  <c:v>32.478007222222224</c:v>
                </c:pt>
                <c:pt idx="25710">
                  <c:v>32.478853055555554</c:v>
                </c:pt>
                <c:pt idx="25711">
                  <c:v>32.47969888888889</c:v>
                </c:pt>
                <c:pt idx="25712">
                  <c:v>32.480546666666669</c:v>
                </c:pt>
                <c:pt idx="25713">
                  <c:v>32.481392499999998</c:v>
                </c:pt>
                <c:pt idx="25714">
                  <c:v>32.482238888888887</c:v>
                </c:pt>
                <c:pt idx="25715">
                  <c:v>32.483084722222223</c:v>
                </c:pt>
                <c:pt idx="25716">
                  <c:v>32.483933888888892</c:v>
                </c:pt>
                <c:pt idx="25717">
                  <c:v>32.484780000000001</c:v>
                </c:pt>
                <c:pt idx="25718">
                  <c:v>32.485625833333337</c:v>
                </c:pt>
                <c:pt idx="25719">
                  <c:v>32.486471944444446</c:v>
                </c:pt>
                <c:pt idx="25720">
                  <c:v>32.487318055555555</c:v>
                </c:pt>
                <c:pt idx="25721">
                  <c:v>32.488170833333335</c:v>
                </c:pt>
                <c:pt idx="25722">
                  <c:v>32.489016666666664</c:v>
                </c:pt>
                <c:pt idx="25723">
                  <c:v>32.48986277777778</c:v>
                </c:pt>
                <c:pt idx="25724">
                  <c:v>32.490708888888889</c:v>
                </c:pt>
                <c:pt idx="25725">
                  <c:v>32.491554999999998</c:v>
                </c:pt>
                <c:pt idx="25726">
                  <c:v>32.492400833333335</c:v>
                </c:pt>
                <c:pt idx="25727">
                  <c:v>32.493246944444444</c:v>
                </c:pt>
                <c:pt idx="25728">
                  <c:v>32.49409305555556</c:v>
                </c:pt>
                <c:pt idx="25729">
                  <c:v>32.494939166666668</c:v>
                </c:pt>
                <c:pt idx="25730">
                  <c:v>32.495785277777777</c:v>
                </c:pt>
                <c:pt idx="25731">
                  <c:v>32.496631111111114</c:v>
                </c:pt>
                <c:pt idx="25732">
                  <c:v>32.497478611111113</c:v>
                </c:pt>
                <c:pt idx="25733">
                  <c:v>32.498327777777781</c:v>
                </c:pt>
                <c:pt idx="25734">
                  <c:v>32.499180555555554</c:v>
                </c:pt>
                <c:pt idx="25735">
                  <c:v>32.500026388888891</c:v>
                </c:pt>
                <c:pt idx="25736">
                  <c:v>32.500872777777779</c:v>
                </c:pt>
                <c:pt idx="25737">
                  <c:v>32.501718611111116</c:v>
                </c:pt>
                <c:pt idx="25738">
                  <c:v>32.502564722222225</c:v>
                </c:pt>
                <c:pt idx="25739">
                  <c:v>32.503410833333334</c:v>
                </c:pt>
                <c:pt idx="25740">
                  <c:v>32.50425666666667</c:v>
                </c:pt>
                <c:pt idx="25741">
                  <c:v>32.505102777777779</c:v>
                </c:pt>
                <c:pt idx="25742">
                  <c:v>32.505948888888888</c:v>
                </c:pt>
                <c:pt idx="25743">
                  <c:v>32.506795000000004</c:v>
                </c:pt>
                <c:pt idx="25744">
                  <c:v>32.507640833333333</c:v>
                </c:pt>
                <c:pt idx="25745">
                  <c:v>32.508486944444442</c:v>
                </c:pt>
                <c:pt idx="25746">
                  <c:v>32.509333055555558</c:v>
                </c:pt>
                <c:pt idx="25747">
                  <c:v>32.510185833333331</c:v>
                </c:pt>
                <c:pt idx="25748">
                  <c:v>32.511031666666668</c:v>
                </c:pt>
                <c:pt idx="25749">
                  <c:v>32.511877777777777</c:v>
                </c:pt>
                <c:pt idx="25750">
                  <c:v>32.512723888888893</c:v>
                </c:pt>
                <c:pt idx="25751">
                  <c:v>32.513572777777782</c:v>
                </c:pt>
                <c:pt idx="25752">
                  <c:v>32.51441916666667</c:v>
                </c:pt>
                <c:pt idx="25753">
                  <c:v>32.51526638888889</c:v>
                </c:pt>
                <c:pt idx="25754">
                  <c:v>32.516112499999998</c:v>
                </c:pt>
                <c:pt idx="25755">
                  <c:v>32.516958611111114</c:v>
                </c:pt>
                <c:pt idx="25756">
                  <c:v>32.517804444444444</c:v>
                </c:pt>
                <c:pt idx="25757">
                  <c:v>32.518650833333332</c:v>
                </c:pt>
                <c:pt idx="25758">
                  <c:v>32.519496666666669</c:v>
                </c:pt>
                <c:pt idx="25759">
                  <c:v>32.520342777777778</c:v>
                </c:pt>
                <c:pt idx="25760">
                  <c:v>32.521195555555558</c:v>
                </c:pt>
                <c:pt idx="25761">
                  <c:v>32.522041666666667</c:v>
                </c:pt>
                <c:pt idx="25762">
                  <c:v>32.522887500000003</c:v>
                </c:pt>
                <c:pt idx="25763">
                  <c:v>32.523733888888891</c:v>
                </c:pt>
                <c:pt idx="25764">
                  <c:v>32.524579722222221</c:v>
                </c:pt>
                <c:pt idx="25765">
                  <c:v>32.525425555555557</c:v>
                </c:pt>
                <c:pt idx="25766">
                  <c:v>32.526271944444446</c:v>
                </c:pt>
                <c:pt idx="25767">
                  <c:v>32.527117777777782</c:v>
                </c:pt>
                <c:pt idx="25768">
                  <c:v>32.527966944444444</c:v>
                </c:pt>
                <c:pt idx="25769">
                  <c:v>32.52881305555556</c:v>
                </c:pt>
                <c:pt idx="25770">
                  <c:v>32.529659166666669</c:v>
                </c:pt>
                <c:pt idx="25771">
                  <c:v>32.530504999999998</c:v>
                </c:pt>
                <c:pt idx="25772">
                  <c:v>32.531351111111114</c:v>
                </c:pt>
                <c:pt idx="25773">
                  <c:v>32.532205555555556</c:v>
                </c:pt>
                <c:pt idx="25774">
                  <c:v>32.533051388888893</c:v>
                </c:pt>
                <c:pt idx="25775">
                  <c:v>32.533897500000002</c:v>
                </c:pt>
                <c:pt idx="25776">
                  <c:v>32.534743611111111</c:v>
                </c:pt>
                <c:pt idx="25777">
                  <c:v>32.535589444444447</c:v>
                </c:pt>
                <c:pt idx="25778">
                  <c:v>32.536435555555556</c:v>
                </c:pt>
                <c:pt idx="25779">
                  <c:v>32.537281666666665</c:v>
                </c:pt>
                <c:pt idx="25780">
                  <c:v>32.538127500000002</c:v>
                </c:pt>
                <c:pt idx="25781">
                  <c:v>32.53897388888889</c:v>
                </c:pt>
                <c:pt idx="25782">
                  <c:v>32.539819722222227</c:v>
                </c:pt>
                <c:pt idx="25783">
                  <c:v>32.540665555555556</c:v>
                </c:pt>
                <c:pt idx="25784">
                  <c:v>32.541511944444444</c:v>
                </c:pt>
                <c:pt idx="25785">
                  <c:v>32.542357777777781</c:v>
                </c:pt>
                <c:pt idx="25786">
                  <c:v>32.543213611111113</c:v>
                </c:pt>
                <c:pt idx="25787">
                  <c:v>32.544059722222222</c:v>
                </c:pt>
                <c:pt idx="25788">
                  <c:v>32.544905555555559</c:v>
                </c:pt>
                <c:pt idx="25789">
                  <c:v>32.545751944444447</c:v>
                </c:pt>
                <c:pt idx="25790">
                  <c:v>32.546597777777777</c:v>
                </c:pt>
                <c:pt idx="25791">
                  <c:v>32.547443611111113</c:v>
                </c:pt>
                <c:pt idx="25792">
                  <c:v>32.548290000000001</c:v>
                </c:pt>
                <c:pt idx="25793">
                  <c:v>32.549135833333338</c:v>
                </c:pt>
                <c:pt idx="25794">
                  <c:v>32.549983611111109</c:v>
                </c:pt>
                <c:pt idx="25795">
                  <c:v>32.550829444444446</c:v>
                </c:pt>
                <c:pt idx="25796">
                  <c:v>32.551675277777782</c:v>
                </c:pt>
                <c:pt idx="25797">
                  <c:v>32.552521666666671</c:v>
                </c:pt>
                <c:pt idx="25798">
                  <c:v>32.5533675</c:v>
                </c:pt>
                <c:pt idx="25799">
                  <c:v>32.55422027777778</c:v>
                </c:pt>
                <c:pt idx="25800">
                  <c:v>32.555066388888889</c:v>
                </c:pt>
                <c:pt idx="25801">
                  <c:v>32.555912499999998</c:v>
                </c:pt>
                <c:pt idx="25802">
                  <c:v>32.556758333333335</c:v>
                </c:pt>
                <c:pt idx="25803">
                  <c:v>32.557607500000003</c:v>
                </c:pt>
                <c:pt idx="25804">
                  <c:v>32.558453611111112</c:v>
                </c:pt>
                <c:pt idx="25805">
                  <c:v>32.559299722222221</c:v>
                </c:pt>
                <c:pt idx="25806">
                  <c:v>32.560145833333337</c:v>
                </c:pt>
                <c:pt idx="25807">
                  <c:v>32.560991666666666</c:v>
                </c:pt>
                <c:pt idx="25808">
                  <c:v>32.561837777777782</c:v>
                </c:pt>
                <c:pt idx="25809">
                  <c:v>32.562683888888891</c:v>
                </c:pt>
                <c:pt idx="25810">
                  <c:v>32.56353</c:v>
                </c:pt>
                <c:pt idx="25811">
                  <c:v>32.564375833333337</c:v>
                </c:pt>
                <c:pt idx="25812">
                  <c:v>32.56522861111111</c:v>
                </c:pt>
                <c:pt idx="25813">
                  <c:v>32.566074722222226</c:v>
                </c:pt>
                <c:pt idx="25814">
                  <c:v>32.566922222222225</c:v>
                </c:pt>
                <c:pt idx="25815">
                  <c:v>32.567768333333333</c:v>
                </c:pt>
                <c:pt idx="25816">
                  <c:v>32.568614444444442</c:v>
                </c:pt>
                <c:pt idx="25817">
                  <c:v>32.569460277777779</c:v>
                </c:pt>
                <c:pt idx="25818">
                  <c:v>32.570306388888888</c:v>
                </c:pt>
                <c:pt idx="25819">
                  <c:v>32.571152500000004</c:v>
                </c:pt>
                <c:pt idx="25820">
                  <c:v>32.572001388888893</c:v>
                </c:pt>
                <c:pt idx="25821">
                  <c:v>32.572847777777781</c:v>
                </c:pt>
                <c:pt idx="25822">
                  <c:v>32.573693611111111</c:v>
                </c:pt>
                <c:pt idx="25823">
                  <c:v>32.574539444444447</c:v>
                </c:pt>
                <c:pt idx="25824">
                  <c:v>32.575385833333335</c:v>
                </c:pt>
                <c:pt idx="25825">
                  <c:v>32.576242777777779</c:v>
                </c:pt>
                <c:pt idx="25826">
                  <c:v>32.577088888888888</c:v>
                </c:pt>
                <c:pt idx="25827">
                  <c:v>32.577935000000004</c:v>
                </c:pt>
                <c:pt idx="25828">
                  <c:v>32.578780833333333</c:v>
                </c:pt>
                <c:pt idx="25829">
                  <c:v>32.579626944444449</c:v>
                </c:pt>
                <c:pt idx="25830">
                  <c:v>32.580473055555558</c:v>
                </c:pt>
                <c:pt idx="25831">
                  <c:v>32.581318888888887</c:v>
                </c:pt>
                <c:pt idx="25832">
                  <c:v>32.582165000000003</c:v>
                </c:pt>
                <c:pt idx="25833">
                  <c:v>32.583011111111112</c:v>
                </c:pt>
                <c:pt idx="25834">
                  <c:v>32.583857222222221</c:v>
                </c:pt>
                <c:pt idx="25835">
                  <c:v>32.58470472222222</c:v>
                </c:pt>
                <c:pt idx="25836">
                  <c:v>32.585550833333336</c:v>
                </c:pt>
                <c:pt idx="25837">
                  <c:v>32.586396666666666</c:v>
                </c:pt>
                <c:pt idx="25838">
                  <c:v>32.587252499999998</c:v>
                </c:pt>
                <c:pt idx="25839">
                  <c:v>32.588098888888894</c:v>
                </c:pt>
                <c:pt idx="25840">
                  <c:v>32.588944722222223</c:v>
                </c:pt>
                <c:pt idx="25841">
                  <c:v>32.58979055555556</c:v>
                </c:pt>
                <c:pt idx="25842">
                  <c:v>32.590636944444448</c:v>
                </c:pt>
                <c:pt idx="25843">
                  <c:v>32.591482777777777</c:v>
                </c:pt>
                <c:pt idx="25844">
                  <c:v>32.592328611111114</c:v>
                </c:pt>
                <c:pt idx="25845">
                  <c:v>32.593175000000002</c:v>
                </c:pt>
                <c:pt idx="25846">
                  <c:v>32.594020833333332</c:v>
                </c:pt>
                <c:pt idx="25847">
                  <c:v>32.59486722222222</c:v>
                </c:pt>
                <c:pt idx="25848">
                  <c:v>32.595713055555557</c:v>
                </c:pt>
                <c:pt idx="25849">
                  <c:v>32.596558888888893</c:v>
                </c:pt>
                <c:pt idx="25850">
                  <c:v>32.597405277777781</c:v>
                </c:pt>
                <c:pt idx="25851">
                  <c:v>32.598258055555554</c:v>
                </c:pt>
                <c:pt idx="25852">
                  <c:v>32.599103888888891</c:v>
                </c:pt>
                <c:pt idx="25853">
                  <c:v>32.59994972222222</c:v>
                </c:pt>
                <c:pt idx="25854">
                  <c:v>32.600796111111116</c:v>
                </c:pt>
                <c:pt idx="25855">
                  <c:v>32.601646666666667</c:v>
                </c:pt>
                <c:pt idx="25856">
                  <c:v>32.602492777777776</c:v>
                </c:pt>
                <c:pt idx="25857">
                  <c:v>32.603338611111113</c:v>
                </c:pt>
                <c:pt idx="25858">
                  <c:v>32.604184722222222</c:v>
                </c:pt>
                <c:pt idx="25859">
                  <c:v>32.605030833333338</c:v>
                </c:pt>
                <c:pt idx="25860">
                  <c:v>32.605876944444447</c:v>
                </c:pt>
                <c:pt idx="25861">
                  <c:v>32.606722777777776</c:v>
                </c:pt>
                <c:pt idx="25862">
                  <c:v>32.607568888888892</c:v>
                </c:pt>
                <c:pt idx="25863">
                  <c:v>32.608415000000001</c:v>
                </c:pt>
                <c:pt idx="25864">
                  <c:v>32.609267777777781</c:v>
                </c:pt>
                <c:pt idx="25865">
                  <c:v>32.61011361111111</c:v>
                </c:pt>
                <c:pt idx="25866">
                  <c:v>32.610959722222226</c:v>
                </c:pt>
                <c:pt idx="25867">
                  <c:v>32.611805833333335</c:v>
                </c:pt>
                <c:pt idx="25868">
                  <c:v>32.612651666666665</c:v>
                </c:pt>
                <c:pt idx="25869">
                  <c:v>32.61349805555556</c:v>
                </c:pt>
                <c:pt idx="25870">
                  <c:v>32.614343888888889</c:v>
                </c:pt>
                <c:pt idx="25871">
                  <c:v>32.615189722222226</c:v>
                </c:pt>
                <c:pt idx="25872">
                  <c:v>32.616036111111114</c:v>
                </c:pt>
                <c:pt idx="25873">
                  <c:v>32.616885000000003</c:v>
                </c:pt>
                <c:pt idx="25874">
                  <c:v>32.617731111111112</c:v>
                </c:pt>
                <c:pt idx="25875">
                  <c:v>32.618577222222221</c:v>
                </c:pt>
                <c:pt idx="25876">
                  <c:v>32.61942472222222</c:v>
                </c:pt>
                <c:pt idx="25877">
                  <c:v>32.6202775</c:v>
                </c:pt>
                <c:pt idx="25878">
                  <c:v>32.621123611111109</c:v>
                </c:pt>
                <c:pt idx="25879">
                  <c:v>32.621969444444446</c:v>
                </c:pt>
                <c:pt idx="25880">
                  <c:v>32.622815555555555</c:v>
                </c:pt>
                <c:pt idx="25881">
                  <c:v>32.623661666666671</c:v>
                </c:pt>
                <c:pt idx="25882">
                  <c:v>32.624507777777779</c:v>
                </c:pt>
                <c:pt idx="25883">
                  <c:v>32.625353611111109</c:v>
                </c:pt>
                <c:pt idx="25884">
                  <c:v>32.626199722222225</c:v>
                </c:pt>
                <c:pt idx="25885">
                  <c:v>32.627045833333334</c:v>
                </c:pt>
                <c:pt idx="25886">
                  <c:v>32.627891944444443</c:v>
                </c:pt>
                <c:pt idx="25887">
                  <c:v>32.628737777777779</c:v>
                </c:pt>
                <c:pt idx="25888">
                  <c:v>32.629583888888888</c:v>
                </c:pt>
                <c:pt idx="25889">
                  <c:v>32.630430000000004</c:v>
                </c:pt>
                <c:pt idx="25890">
                  <c:v>32.631285555555557</c:v>
                </c:pt>
                <c:pt idx="25891">
                  <c:v>32.632131944444446</c:v>
                </c:pt>
                <c:pt idx="25892">
                  <c:v>32.632977777777782</c:v>
                </c:pt>
                <c:pt idx="25893">
                  <c:v>32.633823888888891</c:v>
                </c:pt>
                <c:pt idx="25894">
                  <c:v>32.63467</c:v>
                </c:pt>
                <c:pt idx="25895">
                  <c:v>32.635515833333336</c:v>
                </c:pt>
                <c:pt idx="25896">
                  <c:v>32.636363611111115</c:v>
                </c:pt>
                <c:pt idx="25897">
                  <c:v>32.637209444444444</c:v>
                </c:pt>
                <c:pt idx="25898">
                  <c:v>32.63805555555556</c:v>
                </c:pt>
                <c:pt idx="25899">
                  <c:v>32.638901666666669</c:v>
                </c:pt>
                <c:pt idx="25900">
                  <c:v>32.639747499999999</c:v>
                </c:pt>
                <c:pt idx="25901">
                  <c:v>32.640593611111115</c:v>
                </c:pt>
                <c:pt idx="25902">
                  <c:v>32.641439722222223</c:v>
                </c:pt>
                <c:pt idx="25903">
                  <c:v>32.642292500000003</c:v>
                </c:pt>
                <c:pt idx="25904">
                  <c:v>32.643138611111112</c:v>
                </c:pt>
                <c:pt idx="25905">
                  <c:v>32.643984444444449</c:v>
                </c:pt>
                <c:pt idx="25906">
                  <c:v>32.644830555555558</c:v>
                </c:pt>
                <c:pt idx="25907">
                  <c:v>32.645679722222226</c:v>
                </c:pt>
                <c:pt idx="25908">
                  <c:v>32.646525555555556</c:v>
                </c:pt>
                <c:pt idx="25909">
                  <c:v>32.647371944444444</c:v>
                </c:pt>
                <c:pt idx="25910">
                  <c:v>32.648217777777781</c:v>
                </c:pt>
                <c:pt idx="25911">
                  <c:v>32.64906361111111</c:v>
                </c:pt>
                <c:pt idx="25912">
                  <c:v>32.649909999999998</c:v>
                </c:pt>
                <c:pt idx="25913">
                  <c:v>32.650755833333335</c:v>
                </c:pt>
                <c:pt idx="25914">
                  <c:v>32.651601944444444</c:v>
                </c:pt>
                <c:pt idx="25915">
                  <c:v>32.65244805555556</c:v>
                </c:pt>
                <c:pt idx="25916">
                  <c:v>32.653300833333333</c:v>
                </c:pt>
                <c:pt idx="25917">
                  <c:v>32.654148055555559</c:v>
                </c:pt>
                <c:pt idx="25918">
                  <c:v>32.654994444444448</c:v>
                </c:pt>
                <c:pt idx="25919">
                  <c:v>32.655840277777777</c:v>
                </c:pt>
                <c:pt idx="25920">
                  <c:v>32.656686388888893</c:v>
                </c:pt>
                <c:pt idx="25921">
                  <c:v>32.657532500000002</c:v>
                </c:pt>
                <c:pt idx="25922">
                  <c:v>32.658378333333332</c:v>
                </c:pt>
                <c:pt idx="25923">
                  <c:v>32.659224722222227</c:v>
                </c:pt>
                <c:pt idx="25924">
                  <c:v>32.660070555555556</c:v>
                </c:pt>
                <c:pt idx="25925">
                  <c:v>32.660919722222225</c:v>
                </c:pt>
                <c:pt idx="25926">
                  <c:v>32.661765555555554</c:v>
                </c:pt>
                <c:pt idx="25927">
                  <c:v>32.662611944444443</c:v>
                </c:pt>
                <c:pt idx="25928">
                  <c:v>32.663457777777779</c:v>
                </c:pt>
                <c:pt idx="25929">
                  <c:v>32.664310555555559</c:v>
                </c:pt>
                <c:pt idx="25930">
                  <c:v>32.665156666666668</c:v>
                </c:pt>
                <c:pt idx="25931">
                  <c:v>32.666002777777777</c:v>
                </c:pt>
                <c:pt idx="25932">
                  <c:v>32.666848611111114</c:v>
                </c:pt>
                <c:pt idx="25933">
                  <c:v>32.667694722222222</c:v>
                </c:pt>
                <c:pt idx="25934">
                  <c:v>32.668540833333331</c:v>
                </c:pt>
                <c:pt idx="25935">
                  <c:v>32.669386666666668</c:v>
                </c:pt>
                <c:pt idx="25936">
                  <c:v>32.670233055555556</c:v>
                </c:pt>
                <c:pt idx="25937">
                  <c:v>32.671080277777776</c:v>
                </c:pt>
                <c:pt idx="25938">
                  <c:v>32.671926388888892</c:v>
                </c:pt>
                <c:pt idx="25939">
                  <c:v>32.672772500000001</c:v>
                </c:pt>
                <c:pt idx="25940">
                  <c:v>32.673618333333337</c:v>
                </c:pt>
                <c:pt idx="25941">
                  <c:v>32.674464722222226</c:v>
                </c:pt>
                <c:pt idx="25942">
                  <c:v>32.675320555555558</c:v>
                </c:pt>
                <c:pt idx="25943">
                  <c:v>32.676166388888888</c:v>
                </c:pt>
                <c:pt idx="25944">
                  <c:v>32.677012500000004</c:v>
                </c:pt>
                <c:pt idx="25945">
                  <c:v>32.677858611111112</c:v>
                </c:pt>
                <c:pt idx="25946">
                  <c:v>32.678704444444449</c:v>
                </c:pt>
                <c:pt idx="25947">
                  <c:v>32.679550555555558</c:v>
                </c:pt>
                <c:pt idx="25948">
                  <c:v>32.680396666666667</c:v>
                </c:pt>
                <c:pt idx="25949">
                  <c:v>32.681242777777776</c:v>
                </c:pt>
                <c:pt idx="25950">
                  <c:v>32.682088611111112</c:v>
                </c:pt>
                <c:pt idx="25951">
                  <c:v>32.682934722222221</c:v>
                </c:pt>
                <c:pt idx="25952">
                  <c:v>32.683780833333337</c:v>
                </c:pt>
                <c:pt idx="25953">
                  <c:v>32.684626666666666</c:v>
                </c:pt>
                <c:pt idx="25954">
                  <c:v>32.685472777777782</c:v>
                </c:pt>
                <c:pt idx="25955">
                  <c:v>32.686325555555555</c:v>
                </c:pt>
                <c:pt idx="25956">
                  <c:v>32.687171666666664</c:v>
                </c:pt>
                <c:pt idx="25957">
                  <c:v>32.688017500000001</c:v>
                </c:pt>
                <c:pt idx="25958">
                  <c:v>32.688865277777779</c:v>
                </c:pt>
                <c:pt idx="25959">
                  <c:v>32.689714166666668</c:v>
                </c:pt>
                <c:pt idx="25960">
                  <c:v>32.690560277777777</c:v>
                </c:pt>
                <c:pt idx="25961">
                  <c:v>32.691406388888893</c:v>
                </c:pt>
                <c:pt idx="25962">
                  <c:v>32.692252222222223</c:v>
                </c:pt>
                <c:pt idx="25963">
                  <c:v>32.693098333333332</c:v>
                </c:pt>
                <c:pt idx="25964">
                  <c:v>32.693944444444448</c:v>
                </c:pt>
                <c:pt idx="25965">
                  <c:v>32.694790555555556</c:v>
                </c:pt>
                <c:pt idx="25966">
                  <c:v>32.695636666666665</c:v>
                </c:pt>
                <c:pt idx="25967">
                  <c:v>32.696482500000002</c:v>
                </c:pt>
                <c:pt idx="25968">
                  <c:v>32.697335277777782</c:v>
                </c:pt>
                <c:pt idx="25969">
                  <c:v>32.698181388888891</c:v>
                </c:pt>
                <c:pt idx="25970">
                  <c:v>32.6990275</c:v>
                </c:pt>
                <c:pt idx="25971">
                  <c:v>32.699873611111116</c:v>
                </c:pt>
                <c:pt idx="25972">
                  <c:v>32.700719444444445</c:v>
                </c:pt>
                <c:pt idx="25973">
                  <c:v>32.701565555555554</c:v>
                </c:pt>
                <c:pt idx="25974">
                  <c:v>32.70241166666667</c:v>
                </c:pt>
                <c:pt idx="25975">
                  <c:v>32.703257499999999</c:v>
                </c:pt>
                <c:pt idx="25976">
                  <c:v>32.704103611111115</c:v>
                </c:pt>
                <c:pt idx="25977">
                  <c:v>32.704952777777777</c:v>
                </c:pt>
                <c:pt idx="25978">
                  <c:v>32.705800555555555</c:v>
                </c:pt>
                <c:pt idx="25979">
                  <c:v>32.706646388888892</c:v>
                </c:pt>
                <c:pt idx="25980">
                  <c:v>32.707492222222221</c:v>
                </c:pt>
                <c:pt idx="25981">
                  <c:v>32.708345000000001</c:v>
                </c:pt>
                <c:pt idx="25982">
                  <c:v>32.70919111111111</c:v>
                </c:pt>
                <c:pt idx="25983">
                  <c:v>32.710037222222226</c:v>
                </c:pt>
                <c:pt idx="25984">
                  <c:v>32.710883055555556</c:v>
                </c:pt>
                <c:pt idx="25985">
                  <c:v>32.711729444444444</c:v>
                </c:pt>
                <c:pt idx="25986">
                  <c:v>32.712575277777781</c:v>
                </c:pt>
                <c:pt idx="25987">
                  <c:v>32.713421388888889</c:v>
                </c:pt>
                <c:pt idx="25988">
                  <c:v>32.714267499999998</c:v>
                </c:pt>
                <c:pt idx="25989">
                  <c:v>32.715113333333335</c:v>
                </c:pt>
                <c:pt idx="25990">
                  <c:v>32.715959444444444</c:v>
                </c:pt>
                <c:pt idx="25991">
                  <c:v>32.71680555555556</c:v>
                </c:pt>
                <c:pt idx="25992">
                  <c:v>32.717651666666669</c:v>
                </c:pt>
                <c:pt idx="25993">
                  <c:v>32.718497499999998</c:v>
                </c:pt>
                <c:pt idx="25994">
                  <c:v>32.71935805555556</c:v>
                </c:pt>
                <c:pt idx="25995">
                  <c:v>32.720203888888889</c:v>
                </c:pt>
                <c:pt idx="25996">
                  <c:v>32.721049722222226</c:v>
                </c:pt>
                <c:pt idx="25997">
                  <c:v>32.721896111111114</c:v>
                </c:pt>
                <c:pt idx="25998">
                  <c:v>32.722741944444444</c:v>
                </c:pt>
                <c:pt idx="25999">
                  <c:v>32.723589722222222</c:v>
                </c:pt>
                <c:pt idx="26000">
                  <c:v>32.724435555555559</c:v>
                </c:pt>
                <c:pt idx="26001">
                  <c:v>32.725281388888888</c:v>
                </c:pt>
                <c:pt idx="26002">
                  <c:v>32.726127777777776</c:v>
                </c:pt>
                <c:pt idx="26003">
                  <c:v>32.726973611111113</c:v>
                </c:pt>
                <c:pt idx="26004">
                  <c:v>32.727819722222222</c:v>
                </c:pt>
                <c:pt idx="26005">
                  <c:v>32.728665833333338</c:v>
                </c:pt>
                <c:pt idx="26006">
                  <c:v>32.729511666666667</c:v>
                </c:pt>
                <c:pt idx="26007">
                  <c:v>32.730364444444447</c:v>
                </c:pt>
                <c:pt idx="26008">
                  <c:v>32.731210833333336</c:v>
                </c:pt>
                <c:pt idx="26009">
                  <c:v>32.732056666666665</c:v>
                </c:pt>
                <c:pt idx="26010">
                  <c:v>32.732902500000002</c:v>
                </c:pt>
                <c:pt idx="26011">
                  <c:v>32.73374888888889</c:v>
                </c:pt>
                <c:pt idx="26012">
                  <c:v>32.734597777777779</c:v>
                </c:pt>
                <c:pt idx="26013">
                  <c:v>32.735443888888888</c:v>
                </c:pt>
                <c:pt idx="26014">
                  <c:v>32.736290000000004</c:v>
                </c:pt>
                <c:pt idx="26015">
                  <c:v>32.737136111111113</c:v>
                </c:pt>
                <c:pt idx="26016">
                  <c:v>32.737981944444442</c:v>
                </c:pt>
                <c:pt idx="26017">
                  <c:v>32.738828055555558</c:v>
                </c:pt>
                <c:pt idx="26018">
                  <c:v>32.739674166666667</c:v>
                </c:pt>
                <c:pt idx="26019">
                  <c:v>32.740521666666666</c:v>
                </c:pt>
                <c:pt idx="26020">
                  <c:v>32.741374444444446</c:v>
                </c:pt>
                <c:pt idx="26021">
                  <c:v>32.742220555555555</c:v>
                </c:pt>
                <c:pt idx="26022">
                  <c:v>32.743066666666671</c:v>
                </c:pt>
                <c:pt idx="26023">
                  <c:v>32.7439125</c:v>
                </c:pt>
                <c:pt idx="26024">
                  <c:v>32.744758611111109</c:v>
                </c:pt>
                <c:pt idx="26025">
                  <c:v>32.745604722222225</c:v>
                </c:pt>
                <c:pt idx="26026">
                  <c:v>32.746450555555555</c:v>
                </c:pt>
                <c:pt idx="26027">
                  <c:v>32.747296666666671</c:v>
                </c:pt>
                <c:pt idx="26028">
                  <c:v>32.74814277777778</c:v>
                </c:pt>
                <c:pt idx="26029">
                  <c:v>32.748991944444448</c:v>
                </c:pt>
                <c:pt idx="26030">
                  <c:v>32.749837777777778</c:v>
                </c:pt>
                <c:pt idx="26031">
                  <c:v>32.750684166666666</c:v>
                </c:pt>
                <c:pt idx="26032">
                  <c:v>32.751530000000002</c:v>
                </c:pt>
                <c:pt idx="26033">
                  <c:v>32.752382777777775</c:v>
                </c:pt>
                <c:pt idx="26034">
                  <c:v>32.753228611111112</c:v>
                </c:pt>
                <c:pt idx="26035">
                  <c:v>32.754075</c:v>
                </c:pt>
                <c:pt idx="26036">
                  <c:v>32.754920833333337</c:v>
                </c:pt>
                <c:pt idx="26037">
                  <c:v>32.755766944444446</c:v>
                </c:pt>
                <c:pt idx="26038">
                  <c:v>32.756613055555555</c:v>
                </c:pt>
                <c:pt idx="26039">
                  <c:v>32.757458888888891</c:v>
                </c:pt>
                <c:pt idx="26040">
                  <c:v>32.75830666666667</c:v>
                </c:pt>
                <c:pt idx="26041">
                  <c:v>32.759152499999999</c:v>
                </c:pt>
                <c:pt idx="26042">
                  <c:v>32.759998611111115</c:v>
                </c:pt>
                <c:pt idx="26043">
                  <c:v>32.760844722222224</c:v>
                </c:pt>
                <c:pt idx="26044">
                  <c:v>32.761690555555553</c:v>
                </c:pt>
                <c:pt idx="26045">
                  <c:v>32.762536666666669</c:v>
                </c:pt>
                <c:pt idx="26046">
                  <c:v>32.763392500000002</c:v>
                </c:pt>
                <c:pt idx="26047">
                  <c:v>32.764238611111111</c:v>
                </c:pt>
                <c:pt idx="26048">
                  <c:v>32.765084722222227</c:v>
                </c:pt>
                <c:pt idx="26049">
                  <c:v>32.765930555555556</c:v>
                </c:pt>
                <c:pt idx="26050">
                  <c:v>32.766776666666665</c:v>
                </c:pt>
                <c:pt idx="26051">
                  <c:v>32.767622777777781</c:v>
                </c:pt>
                <c:pt idx="26052">
                  <c:v>32.76846888888889</c:v>
                </c:pt>
                <c:pt idx="26053">
                  <c:v>32.769314999999999</c:v>
                </c:pt>
                <c:pt idx="26054">
                  <c:v>32.770160833333335</c:v>
                </c:pt>
                <c:pt idx="26055">
                  <c:v>32.771006944444444</c:v>
                </c:pt>
                <c:pt idx="26056">
                  <c:v>32.77185305555556</c:v>
                </c:pt>
                <c:pt idx="26057">
                  <c:v>32.77269888888889</c:v>
                </c:pt>
                <c:pt idx="26058">
                  <c:v>32.773545277777778</c:v>
                </c:pt>
                <c:pt idx="26059">
                  <c:v>32.774398055555558</c:v>
                </c:pt>
                <c:pt idx="26060">
                  <c:v>32.775245555555557</c:v>
                </c:pt>
                <c:pt idx="26061">
                  <c:v>32.776091388888887</c:v>
                </c:pt>
                <c:pt idx="26062">
                  <c:v>32.776937500000003</c:v>
                </c:pt>
                <c:pt idx="26063">
                  <c:v>32.777783611111111</c:v>
                </c:pt>
                <c:pt idx="26064">
                  <c:v>32.77863277777778</c:v>
                </c:pt>
                <c:pt idx="26065">
                  <c:v>32.779478611111109</c:v>
                </c:pt>
                <c:pt idx="26066">
                  <c:v>32.780324722222225</c:v>
                </c:pt>
                <c:pt idx="26067">
                  <c:v>32.781170833333334</c:v>
                </c:pt>
                <c:pt idx="26068">
                  <c:v>32.782016666666671</c:v>
                </c:pt>
                <c:pt idx="26069">
                  <c:v>32.78286277777778</c:v>
                </c:pt>
                <c:pt idx="26070">
                  <c:v>32.783708888888889</c:v>
                </c:pt>
                <c:pt idx="26071">
                  <c:v>32.784555000000005</c:v>
                </c:pt>
                <c:pt idx="26072">
                  <c:v>32.785407499999998</c:v>
                </c:pt>
                <c:pt idx="26073">
                  <c:v>32.786253611111114</c:v>
                </c:pt>
                <c:pt idx="26074">
                  <c:v>32.787099722222223</c:v>
                </c:pt>
                <c:pt idx="26075">
                  <c:v>32.787945833333332</c:v>
                </c:pt>
                <c:pt idx="26076">
                  <c:v>32.788791666666668</c:v>
                </c:pt>
                <c:pt idx="26077">
                  <c:v>32.789637777777777</c:v>
                </c:pt>
                <c:pt idx="26078">
                  <c:v>32.790483888888893</c:v>
                </c:pt>
                <c:pt idx="26079">
                  <c:v>32.791329722222223</c:v>
                </c:pt>
                <c:pt idx="26080">
                  <c:v>32.792176111111111</c:v>
                </c:pt>
                <c:pt idx="26081">
                  <c:v>32.793030277777781</c:v>
                </c:pt>
                <c:pt idx="26082">
                  <c:v>32.793876111111111</c:v>
                </c:pt>
                <c:pt idx="26083">
                  <c:v>32.794722222222227</c:v>
                </c:pt>
                <c:pt idx="26084">
                  <c:v>32.795568333333335</c:v>
                </c:pt>
                <c:pt idx="26085">
                  <c:v>32.796421111111115</c:v>
                </c:pt>
                <c:pt idx="26086">
                  <c:v>32.797266944444445</c:v>
                </c:pt>
                <c:pt idx="26087">
                  <c:v>32.798113055555554</c:v>
                </c:pt>
                <c:pt idx="26088">
                  <c:v>32.79895916666667</c:v>
                </c:pt>
                <c:pt idx="26089">
                  <c:v>32.799804999999999</c:v>
                </c:pt>
                <c:pt idx="26090">
                  <c:v>32.800651388888888</c:v>
                </c:pt>
                <c:pt idx="26091">
                  <c:v>32.801497222222224</c:v>
                </c:pt>
                <c:pt idx="26092">
                  <c:v>32.802343055555554</c:v>
                </c:pt>
                <c:pt idx="26093">
                  <c:v>32.803189444444449</c:v>
                </c:pt>
                <c:pt idx="26094">
                  <c:v>32.804035277777778</c:v>
                </c:pt>
                <c:pt idx="26095">
                  <c:v>32.804881388888887</c:v>
                </c:pt>
                <c:pt idx="26096">
                  <c:v>32.805727500000003</c:v>
                </c:pt>
                <c:pt idx="26097">
                  <c:v>32.806573333333333</c:v>
                </c:pt>
                <c:pt idx="26098">
                  <c:v>32.807426111111113</c:v>
                </c:pt>
                <c:pt idx="26099">
                  <c:v>32.808275277777781</c:v>
                </c:pt>
                <c:pt idx="26100">
                  <c:v>32.80912138888889</c:v>
                </c:pt>
                <c:pt idx="26101">
                  <c:v>32.809969166666669</c:v>
                </c:pt>
                <c:pt idx="26102">
                  <c:v>32.810814999999998</c:v>
                </c:pt>
                <c:pt idx="26103">
                  <c:v>32.811661111111114</c:v>
                </c:pt>
                <c:pt idx="26104">
                  <c:v>32.812506944444443</c:v>
                </c:pt>
                <c:pt idx="26105">
                  <c:v>32.813353055555559</c:v>
                </c:pt>
                <c:pt idx="26106">
                  <c:v>32.814199166666668</c:v>
                </c:pt>
                <c:pt idx="26107">
                  <c:v>32.815045277777777</c:v>
                </c:pt>
                <c:pt idx="26108">
                  <c:v>32.815891388888893</c:v>
                </c:pt>
                <c:pt idx="26109">
                  <c:v>32.816737222222223</c:v>
                </c:pt>
                <c:pt idx="26110">
                  <c:v>32.817583333333332</c:v>
                </c:pt>
                <c:pt idx="26111">
                  <c:v>32.818435833333332</c:v>
                </c:pt>
                <c:pt idx="26112">
                  <c:v>32.81928222222222</c:v>
                </c:pt>
                <c:pt idx="26113">
                  <c:v>32.820128055555557</c:v>
                </c:pt>
                <c:pt idx="26114">
                  <c:v>32.820974166666666</c:v>
                </c:pt>
                <c:pt idx="26115">
                  <c:v>32.821820277777782</c:v>
                </c:pt>
                <c:pt idx="26116">
                  <c:v>32.822669166666671</c:v>
                </c:pt>
                <c:pt idx="26117">
                  <c:v>32.82351527777778</c:v>
                </c:pt>
                <c:pt idx="26118">
                  <c:v>32.824361388888889</c:v>
                </c:pt>
                <c:pt idx="26119">
                  <c:v>32.825207499999998</c:v>
                </c:pt>
                <c:pt idx="26120">
                  <c:v>32.826053333333334</c:v>
                </c:pt>
                <c:pt idx="26121">
                  <c:v>32.826899444444443</c:v>
                </c:pt>
                <c:pt idx="26122">
                  <c:v>32.827747222222222</c:v>
                </c:pt>
                <c:pt idx="26123">
                  <c:v>32.828593055555558</c:v>
                </c:pt>
                <c:pt idx="26124">
                  <c:v>32.829445833333331</c:v>
                </c:pt>
                <c:pt idx="26125">
                  <c:v>32.830291944444447</c:v>
                </c:pt>
                <c:pt idx="26126">
                  <c:v>32.831138055555556</c:v>
                </c:pt>
                <c:pt idx="26127">
                  <c:v>32.831983888888892</c:v>
                </c:pt>
                <c:pt idx="26128">
                  <c:v>32.832830000000001</c:v>
                </c:pt>
                <c:pt idx="26129">
                  <c:v>32.83367611111111</c:v>
                </c:pt>
                <c:pt idx="26130">
                  <c:v>32.834521944444447</c:v>
                </c:pt>
                <c:pt idx="26131">
                  <c:v>32.835368055555556</c:v>
                </c:pt>
                <c:pt idx="26132">
                  <c:v>32.836214166666664</c:v>
                </c:pt>
                <c:pt idx="26133">
                  <c:v>32.83706027777778</c:v>
                </c:pt>
                <c:pt idx="26134">
                  <c:v>32.83790916666667</c:v>
                </c:pt>
                <c:pt idx="26135">
                  <c:v>32.838755555555558</c:v>
                </c:pt>
                <c:pt idx="26136">
                  <c:v>32.839601388888887</c:v>
                </c:pt>
                <c:pt idx="26137">
                  <c:v>32.840454166666667</c:v>
                </c:pt>
                <c:pt idx="26138">
                  <c:v>32.841300000000004</c:v>
                </c:pt>
                <c:pt idx="26139">
                  <c:v>32.842146388888892</c:v>
                </c:pt>
                <c:pt idx="26140">
                  <c:v>32.842992222222222</c:v>
                </c:pt>
                <c:pt idx="26141">
                  <c:v>32.843838333333338</c:v>
                </c:pt>
                <c:pt idx="26142">
                  <c:v>32.844685833333337</c:v>
                </c:pt>
                <c:pt idx="26143">
                  <c:v>32.845531944444446</c:v>
                </c:pt>
                <c:pt idx="26144">
                  <c:v>32.846378055555554</c:v>
                </c:pt>
                <c:pt idx="26145">
                  <c:v>32.847223888888891</c:v>
                </c:pt>
                <c:pt idx="26146">
                  <c:v>32.84807</c:v>
                </c:pt>
                <c:pt idx="26147">
                  <c:v>32.848916111111109</c:v>
                </c:pt>
                <c:pt idx="26148">
                  <c:v>32.849761944444445</c:v>
                </c:pt>
                <c:pt idx="26149">
                  <c:v>32.850608055555554</c:v>
                </c:pt>
                <c:pt idx="26150">
                  <c:v>32.851466944444446</c:v>
                </c:pt>
                <c:pt idx="26151">
                  <c:v>32.852316111111115</c:v>
                </c:pt>
                <c:pt idx="26152">
                  <c:v>32.853161944444444</c:v>
                </c:pt>
                <c:pt idx="26153">
                  <c:v>32.854008333333333</c:v>
                </c:pt>
                <c:pt idx="26154">
                  <c:v>32.854854166666669</c:v>
                </c:pt>
                <c:pt idx="26155">
                  <c:v>32.855699999999999</c:v>
                </c:pt>
                <c:pt idx="26156">
                  <c:v>32.856546388888887</c:v>
                </c:pt>
                <c:pt idx="26157">
                  <c:v>32.857392222222224</c:v>
                </c:pt>
                <c:pt idx="26158">
                  <c:v>32.858238333333333</c:v>
                </c:pt>
                <c:pt idx="26159">
                  <c:v>32.859084444444449</c:v>
                </c:pt>
                <c:pt idx="26160">
                  <c:v>32.859930277777778</c:v>
                </c:pt>
                <c:pt idx="26161">
                  <c:v>32.860776388888887</c:v>
                </c:pt>
                <c:pt idx="26162">
                  <c:v>32.861622500000003</c:v>
                </c:pt>
                <c:pt idx="26163">
                  <c:v>32.862476666666666</c:v>
                </c:pt>
                <c:pt idx="26164">
                  <c:v>32.863322777777782</c:v>
                </c:pt>
                <c:pt idx="26165">
                  <c:v>32.864168888888891</c:v>
                </c:pt>
                <c:pt idx="26166">
                  <c:v>32.86501472222222</c:v>
                </c:pt>
                <c:pt idx="26167">
                  <c:v>32.865860833333336</c:v>
                </c:pt>
                <c:pt idx="26168">
                  <c:v>32.866709999999998</c:v>
                </c:pt>
                <c:pt idx="26169">
                  <c:v>32.867556111111114</c:v>
                </c:pt>
                <c:pt idx="26170">
                  <c:v>32.868401944444443</c:v>
                </c:pt>
                <c:pt idx="26171">
                  <c:v>32.869248333333331</c:v>
                </c:pt>
                <c:pt idx="26172">
                  <c:v>32.870094166666668</c:v>
                </c:pt>
                <c:pt idx="26173">
                  <c:v>32.870940000000004</c:v>
                </c:pt>
                <c:pt idx="26174">
                  <c:v>32.871786388888893</c:v>
                </c:pt>
                <c:pt idx="26175">
                  <c:v>32.872632222222222</c:v>
                </c:pt>
                <c:pt idx="26176">
                  <c:v>32.873485000000002</c:v>
                </c:pt>
                <c:pt idx="26177">
                  <c:v>32.874330833333332</c:v>
                </c:pt>
                <c:pt idx="26178">
                  <c:v>32.87517722222222</c:v>
                </c:pt>
                <c:pt idx="26179">
                  <c:v>32.876023055555557</c:v>
                </c:pt>
                <c:pt idx="26180">
                  <c:v>32.876869166666665</c:v>
                </c:pt>
                <c:pt idx="26181">
                  <c:v>32.877715277777781</c:v>
                </c:pt>
                <c:pt idx="26182">
                  <c:v>32.878561111111111</c:v>
                </c:pt>
                <c:pt idx="26183">
                  <c:v>32.879408888888889</c:v>
                </c:pt>
                <c:pt idx="26184">
                  <c:v>32.880254722222226</c:v>
                </c:pt>
                <c:pt idx="26185">
                  <c:v>32.881101111111114</c:v>
                </c:pt>
                <c:pt idx="26186">
                  <c:v>32.881950000000003</c:v>
                </c:pt>
                <c:pt idx="26187">
                  <c:v>32.882796111111112</c:v>
                </c:pt>
                <c:pt idx="26188">
                  <c:v>32.883642222222221</c:v>
                </c:pt>
                <c:pt idx="26189">
                  <c:v>32.884495000000001</c:v>
                </c:pt>
                <c:pt idx="26190">
                  <c:v>32.885340833333338</c:v>
                </c:pt>
                <c:pt idx="26191">
                  <c:v>32.886186944444447</c:v>
                </c:pt>
                <c:pt idx="26192">
                  <c:v>32.887033055555555</c:v>
                </c:pt>
                <c:pt idx="26193">
                  <c:v>32.887878888888892</c:v>
                </c:pt>
                <c:pt idx="26194">
                  <c:v>32.888725000000001</c:v>
                </c:pt>
                <c:pt idx="26195">
                  <c:v>32.88957111111111</c:v>
                </c:pt>
                <c:pt idx="26196">
                  <c:v>32.890417222222226</c:v>
                </c:pt>
                <c:pt idx="26197">
                  <c:v>32.891263055555555</c:v>
                </c:pt>
                <c:pt idx="26198">
                  <c:v>32.892109166666671</c:v>
                </c:pt>
                <c:pt idx="26199">
                  <c:v>32.89295527777778</c:v>
                </c:pt>
                <c:pt idx="26200">
                  <c:v>32.893801111111109</c:v>
                </c:pt>
                <c:pt idx="26201">
                  <c:v>32.894647499999998</c:v>
                </c:pt>
                <c:pt idx="26202">
                  <c:v>32.895500277777778</c:v>
                </c:pt>
                <c:pt idx="26203">
                  <c:v>32.896349166666667</c:v>
                </c:pt>
                <c:pt idx="26204">
                  <c:v>32.897196666666666</c:v>
                </c:pt>
                <c:pt idx="26205">
                  <c:v>32.898042500000003</c:v>
                </c:pt>
                <c:pt idx="26206">
                  <c:v>32.898888333333332</c:v>
                </c:pt>
                <c:pt idx="26207">
                  <c:v>32.89973472222222</c:v>
                </c:pt>
                <c:pt idx="26208">
                  <c:v>32.900580555555557</c:v>
                </c:pt>
                <c:pt idx="26209">
                  <c:v>32.901426944444445</c:v>
                </c:pt>
                <c:pt idx="26210">
                  <c:v>32.902272777777782</c:v>
                </c:pt>
                <c:pt idx="26211">
                  <c:v>32.903118611111111</c:v>
                </c:pt>
                <c:pt idx="26212">
                  <c:v>32.903964999999999</c:v>
                </c:pt>
                <c:pt idx="26213">
                  <c:v>32.904810833333336</c:v>
                </c:pt>
                <c:pt idx="26214">
                  <c:v>32.905656666666665</c:v>
                </c:pt>
                <c:pt idx="26215">
                  <c:v>32.906503055555554</c:v>
                </c:pt>
                <c:pt idx="26216">
                  <c:v>32.907355833333334</c:v>
                </c:pt>
                <c:pt idx="26217">
                  <c:v>32.90820166666667</c:v>
                </c:pt>
                <c:pt idx="26218">
                  <c:v>32.909048055555559</c:v>
                </c:pt>
                <c:pt idx="26219">
                  <c:v>32.909893888888888</c:v>
                </c:pt>
                <c:pt idx="26220">
                  <c:v>32.910739722222225</c:v>
                </c:pt>
                <c:pt idx="26221">
                  <c:v>32.911586111111113</c:v>
                </c:pt>
                <c:pt idx="26222">
                  <c:v>32.912435000000002</c:v>
                </c:pt>
                <c:pt idx="26223">
                  <c:v>32.913281111111111</c:v>
                </c:pt>
                <c:pt idx="26224">
                  <c:v>32.91412861111111</c:v>
                </c:pt>
                <c:pt idx="26225">
                  <c:v>32.914974722222226</c:v>
                </c:pt>
                <c:pt idx="26226">
                  <c:v>32.915820833333335</c:v>
                </c:pt>
                <c:pt idx="26227">
                  <c:v>32.916666666666664</c:v>
                </c:pt>
              </c:numCache>
            </c:numRef>
          </c:xVal>
          <c:yVal>
            <c:numRef>
              <c:f>TEST!$C$73:$C$26300</c:f>
              <c:numCache>
                <c:formatCode>General</c:formatCode>
                <c:ptCount val="26228"/>
                <c:pt idx="0">
                  <c:v>991.56</c:v>
                </c:pt>
                <c:pt idx="1">
                  <c:v>991.67</c:v>
                </c:pt>
                <c:pt idx="2">
                  <c:v>993.04</c:v>
                </c:pt>
                <c:pt idx="3">
                  <c:v>993.15</c:v>
                </c:pt>
                <c:pt idx="4">
                  <c:v>993.63</c:v>
                </c:pt>
                <c:pt idx="5">
                  <c:v>994.04</c:v>
                </c:pt>
                <c:pt idx="6">
                  <c:v>993.18</c:v>
                </c:pt>
                <c:pt idx="7">
                  <c:v>993.18</c:v>
                </c:pt>
                <c:pt idx="8">
                  <c:v>991.48</c:v>
                </c:pt>
                <c:pt idx="9">
                  <c:v>993.31</c:v>
                </c:pt>
                <c:pt idx="10">
                  <c:v>992.96</c:v>
                </c:pt>
                <c:pt idx="11">
                  <c:v>993.03</c:v>
                </c:pt>
                <c:pt idx="12">
                  <c:v>993.7</c:v>
                </c:pt>
                <c:pt idx="13">
                  <c:v>994.07</c:v>
                </c:pt>
                <c:pt idx="14">
                  <c:v>992.59</c:v>
                </c:pt>
                <c:pt idx="15">
                  <c:v>994.74</c:v>
                </c:pt>
                <c:pt idx="16">
                  <c:v>995.66</c:v>
                </c:pt>
                <c:pt idx="17">
                  <c:v>994.99</c:v>
                </c:pt>
                <c:pt idx="18">
                  <c:v>995.02</c:v>
                </c:pt>
                <c:pt idx="19">
                  <c:v>994.98</c:v>
                </c:pt>
                <c:pt idx="20">
                  <c:v>994.67</c:v>
                </c:pt>
                <c:pt idx="21">
                  <c:v>994.5</c:v>
                </c:pt>
                <c:pt idx="22">
                  <c:v>994.55</c:v>
                </c:pt>
                <c:pt idx="23">
                  <c:v>995.58</c:v>
                </c:pt>
                <c:pt idx="24">
                  <c:v>996.57</c:v>
                </c:pt>
                <c:pt idx="25">
                  <c:v>996.98</c:v>
                </c:pt>
                <c:pt idx="26">
                  <c:v>996.83</c:v>
                </c:pt>
                <c:pt idx="27">
                  <c:v>996.09</c:v>
                </c:pt>
                <c:pt idx="28">
                  <c:v>995.99</c:v>
                </c:pt>
                <c:pt idx="29">
                  <c:v>995.24</c:v>
                </c:pt>
                <c:pt idx="30">
                  <c:v>994.09</c:v>
                </c:pt>
                <c:pt idx="31">
                  <c:v>993.29</c:v>
                </c:pt>
                <c:pt idx="32">
                  <c:v>996.51</c:v>
                </c:pt>
                <c:pt idx="33">
                  <c:v>997.58</c:v>
                </c:pt>
                <c:pt idx="34">
                  <c:v>993.66</c:v>
                </c:pt>
                <c:pt idx="35">
                  <c:v>994.87</c:v>
                </c:pt>
                <c:pt idx="36">
                  <c:v>996.32</c:v>
                </c:pt>
                <c:pt idx="37">
                  <c:v>993.89</c:v>
                </c:pt>
                <c:pt idx="38">
                  <c:v>994.41</c:v>
                </c:pt>
                <c:pt idx="39">
                  <c:v>995.75</c:v>
                </c:pt>
                <c:pt idx="40">
                  <c:v>996.02</c:v>
                </c:pt>
                <c:pt idx="41">
                  <c:v>996.81</c:v>
                </c:pt>
                <c:pt idx="42">
                  <c:v>997.67</c:v>
                </c:pt>
                <c:pt idx="43">
                  <c:v>998.44</c:v>
                </c:pt>
                <c:pt idx="44">
                  <c:v>998.23</c:v>
                </c:pt>
                <c:pt idx="45">
                  <c:v>998.55</c:v>
                </c:pt>
                <c:pt idx="46">
                  <c:v>998.41</c:v>
                </c:pt>
                <c:pt idx="47">
                  <c:v>995.88</c:v>
                </c:pt>
                <c:pt idx="48">
                  <c:v>997.56</c:v>
                </c:pt>
                <c:pt idx="49">
                  <c:v>998.25</c:v>
                </c:pt>
                <c:pt idx="50">
                  <c:v>997.55</c:v>
                </c:pt>
                <c:pt idx="51">
                  <c:v>996.62</c:v>
                </c:pt>
                <c:pt idx="52">
                  <c:v>996.27</c:v>
                </c:pt>
                <c:pt idx="53">
                  <c:v>995.81</c:v>
                </c:pt>
                <c:pt idx="54">
                  <c:v>994.75</c:v>
                </c:pt>
                <c:pt idx="55">
                  <c:v>994.72</c:v>
                </c:pt>
                <c:pt idx="56">
                  <c:v>994.69</c:v>
                </c:pt>
                <c:pt idx="57">
                  <c:v>993.94</c:v>
                </c:pt>
                <c:pt idx="58">
                  <c:v>996.18</c:v>
                </c:pt>
                <c:pt idx="59">
                  <c:v>994.85</c:v>
                </c:pt>
                <c:pt idx="60">
                  <c:v>998.73</c:v>
                </c:pt>
                <c:pt idx="61">
                  <c:v>998.43</c:v>
                </c:pt>
                <c:pt idx="62">
                  <c:v>998.19</c:v>
                </c:pt>
                <c:pt idx="63">
                  <c:v>997.83</c:v>
                </c:pt>
                <c:pt idx="64">
                  <c:v>997.49</c:v>
                </c:pt>
                <c:pt idx="65">
                  <c:v>997.84</c:v>
                </c:pt>
                <c:pt idx="66">
                  <c:v>994.01</c:v>
                </c:pt>
                <c:pt idx="67">
                  <c:v>993.55</c:v>
                </c:pt>
                <c:pt idx="68">
                  <c:v>994.05</c:v>
                </c:pt>
                <c:pt idx="69">
                  <c:v>994.83</c:v>
                </c:pt>
                <c:pt idx="70">
                  <c:v>996.19</c:v>
                </c:pt>
                <c:pt idx="71">
                  <c:v>996.8</c:v>
                </c:pt>
                <c:pt idx="72">
                  <c:v>996.9</c:v>
                </c:pt>
                <c:pt idx="73">
                  <c:v>994.09</c:v>
                </c:pt>
                <c:pt idx="74">
                  <c:v>993.72</c:v>
                </c:pt>
                <c:pt idx="75">
                  <c:v>995.25</c:v>
                </c:pt>
                <c:pt idx="76">
                  <c:v>996.86</c:v>
                </c:pt>
                <c:pt idx="77">
                  <c:v>997.79</c:v>
                </c:pt>
                <c:pt idx="78">
                  <c:v>998.43</c:v>
                </c:pt>
                <c:pt idx="79">
                  <c:v>996.91</c:v>
                </c:pt>
                <c:pt idx="80">
                  <c:v>998.71</c:v>
                </c:pt>
                <c:pt idx="81">
                  <c:v>997.78</c:v>
                </c:pt>
                <c:pt idx="82">
                  <c:v>996.35</c:v>
                </c:pt>
                <c:pt idx="83">
                  <c:v>995.28</c:v>
                </c:pt>
                <c:pt idx="84">
                  <c:v>996.75</c:v>
                </c:pt>
                <c:pt idx="85">
                  <c:v>997.66</c:v>
                </c:pt>
                <c:pt idx="86">
                  <c:v>994.48</c:v>
                </c:pt>
                <c:pt idx="87">
                  <c:v>995.48</c:v>
                </c:pt>
                <c:pt idx="88">
                  <c:v>997.85</c:v>
                </c:pt>
                <c:pt idx="89">
                  <c:v>997.14</c:v>
                </c:pt>
                <c:pt idx="90">
                  <c:v>998.15</c:v>
                </c:pt>
                <c:pt idx="91">
                  <c:v>998.22</c:v>
                </c:pt>
                <c:pt idx="92">
                  <c:v>998.48</c:v>
                </c:pt>
                <c:pt idx="93">
                  <c:v>998.13</c:v>
                </c:pt>
                <c:pt idx="94">
                  <c:v>997.48</c:v>
                </c:pt>
                <c:pt idx="95">
                  <c:v>998.29</c:v>
                </c:pt>
                <c:pt idx="96">
                  <c:v>997.31</c:v>
                </c:pt>
                <c:pt idx="97">
                  <c:v>997.38</c:v>
                </c:pt>
                <c:pt idx="98">
                  <c:v>996.98</c:v>
                </c:pt>
                <c:pt idx="99">
                  <c:v>995.99</c:v>
                </c:pt>
                <c:pt idx="100">
                  <c:v>996.83</c:v>
                </c:pt>
                <c:pt idx="101">
                  <c:v>997.18</c:v>
                </c:pt>
                <c:pt idx="102">
                  <c:v>996.51</c:v>
                </c:pt>
                <c:pt idx="103">
                  <c:v>997.47</c:v>
                </c:pt>
                <c:pt idx="104">
                  <c:v>998.1</c:v>
                </c:pt>
                <c:pt idx="105">
                  <c:v>998.26</c:v>
                </c:pt>
                <c:pt idx="106">
                  <c:v>998.36</c:v>
                </c:pt>
                <c:pt idx="107">
                  <c:v>998.35</c:v>
                </c:pt>
                <c:pt idx="108">
                  <c:v>998.25</c:v>
                </c:pt>
                <c:pt idx="109">
                  <c:v>997.73</c:v>
                </c:pt>
                <c:pt idx="110">
                  <c:v>996.76</c:v>
                </c:pt>
                <c:pt idx="111">
                  <c:v>996.94</c:v>
                </c:pt>
                <c:pt idx="112">
                  <c:v>997.33</c:v>
                </c:pt>
                <c:pt idx="113">
                  <c:v>998.02</c:v>
                </c:pt>
                <c:pt idx="114">
                  <c:v>998.61</c:v>
                </c:pt>
                <c:pt idx="115">
                  <c:v>998.99</c:v>
                </c:pt>
                <c:pt idx="116">
                  <c:v>998.38</c:v>
                </c:pt>
                <c:pt idx="117">
                  <c:v>997.63</c:v>
                </c:pt>
                <c:pt idx="118">
                  <c:v>996.6</c:v>
                </c:pt>
                <c:pt idx="119">
                  <c:v>992.76</c:v>
                </c:pt>
                <c:pt idx="120">
                  <c:v>993.59</c:v>
                </c:pt>
                <c:pt idx="121">
                  <c:v>993.6</c:v>
                </c:pt>
                <c:pt idx="122">
                  <c:v>994</c:v>
                </c:pt>
                <c:pt idx="123">
                  <c:v>993.46</c:v>
                </c:pt>
                <c:pt idx="124">
                  <c:v>993.09</c:v>
                </c:pt>
                <c:pt idx="125">
                  <c:v>998.02</c:v>
                </c:pt>
                <c:pt idx="126">
                  <c:v>997.91</c:v>
                </c:pt>
                <c:pt idx="127">
                  <c:v>997.55</c:v>
                </c:pt>
                <c:pt idx="128">
                  <c:v>997.79</c:v>
                </c:pt>
                <c:pt idx="129">
                  <c:v>996.8</c:v>
                </c:pt>
                <c:pt idx="130">
                  <c:v>996.6</c:v>
                </c:pt>
                <c:pt idx="131">
                  <c:v>996.48</c:v>
                </c:pt>
                <c:pt idx="132">
                  <c:v>995.16</c:v>
                </c:pt>
                <c:pt idx="133">
                  <c:v>994.51</c:v>
                </c:pt>
                <c:pt idx="134">
                  <c:v>993.52</c:v>
                </c:pt>
                <c:pt idx="135">
                  <c:v>993.32</c:v>
                </c:pt>
                <c:pt idx="136">
                  <c:v>995.23</c:v>
                </c:pt>
                <c:pt idx="137">
                  <c:v>995.86</c:v>
                </c:pt>
                <c:pt idx="138">
                  <c:v>993.91</c:v>
                </c:pt>
                <c:pt idx="139">
                  <c:v>993.22</c:v>
                </c:pt>
                <c:pt idx="140">
                  <c:v>992.8</c:v>
                </c:pt>
                <c:pt idx="141">
                  <c:v>992.53</c:v>
                </c:pt>
                <c:pt idx="142">
                  <c:v>993.21</c:v>
                </c:pt>
                <c:pt idx="143">
                  <c:v>995.02</c:v>
                </c:pt>
                <c:pt idx="144">
                  <c:v>993.66</c:v>
                </c:pt>
                <c:pt idx="145">
                  <c:v>993</c:v>
                </c:pt>
                <c:pt idx="146">
                  <c:v>992.54</c:v>
                </c:pt>
                <c:pt idx="147">
                  <c:v>992.78</c:v>
                </c:pt>
                <c:pt idx="148">
                  <c:v>993.31</c:v>
                </c:pt>
                <c:pt idx="149">
                  <c:v>994.12</c:v>
                </c:pt>
                <c:pt idx="150">
                  <c:v>996.68</c:v>
                </c:pt>
                <c:pt idx="151">
                  <c:v>993.02</c:v>
                </c:pt>
                <c:pt idx="152">
                  <c:v>992.57</c:v>
                </c:pt>
                <c:pt idx="153">
                  <c:v>997.26</c:v>
                </c:pt>
                <c:pt idx="154">
                  <c:v>996.43</c:v>
                </c:pt>
                <c:pt idx="155">
                  <c:v>995.88</c:v>
                </c:pt>
                <c:pt idx="156">
                  <c:v>996.02</c:v>
                </c:pt>
                <c:pt idx="157">
                  <c:v>996.84</c:v>
                </c:pt>
                <c:pt idx="158">
                  <c:v>996.92</c:v>
                </c:pt>
                <c:pt idx="159">
                  <c:v>997.45</c:v>
                </c:pt>
                <c:pt idx="160">
                  <c:v>997.89</c:v>
                </c:pt>
                <c:pt idx="161">
                  <c:v>997.49</c:v>
                </c:pt>
                <c:pt idx="162">
                  <c:v>997.06</c:v>
                </c:pt>
                <c:pt idx="163">
                  <c:v>997.07</c:v>
                </c:pt>
                <c:pt idx="164">
                  <c:v>994.69</c:v>
                </c:pt>
                <c:pt idx="165">
                  <c:v>993.96</c:v>
                </c:pt>
                <c:pt idx="166">
                  <c:v>993.08</c:v>
                </c:pt>
                <c:pt idx="167">
                  <c:v>992.85</c:v>
                </c:pt>
                <c:pt idx="168">
                  <c:v>992.7</c:v>
                </c:pt>
                <c:pt idx="169">
                  <c:v>992.25</c:v>
                </c:pt>
                <c:pt idx="170">
                  <c:v>991.95</c:v>
                </c:pt>
                <c:pt idx="171">
                  <c:v>995.86</c:v>
                </c:pt>
                <c:pt idx="172">
                  <c:v>996.21</c:v>
                </c:pt>
                <c:pt idx="173">
                  <c:v>997.09</c:v>
                </c:pt>
                <c:pt idx="174">
                  <c:v>997.32</c:v>
                </c:pt>
                <c:pt idx="175">
                  <c:v>997.7</c:v>
                </c:pt>
                <c:pt idx="176">
                  <c:v>997.67</c:v>
                </c:pt>
                <c:pt idx="177">
                  <c:v>992.88</c:v>
                </c:pt>
                <c:pt idx="178">
                  <c:v>992.91</c:v>
                </c:pt>
                <c:pt idx="179">
                  <c:v>993.38</c:v>
                </c:pt>
                <c:pt idx="180">
                  <c:v>993.48</c:v>
                </c:pt>
                <c:pt idx="181">
                  <c:v>994.28</c:v>
                </c:pt>
                <c:pt idx="182">
                  <c:v>995.43</c:v>
                </c:pt>
                <c:pt idx="183">
                  <c:v>995.55</c:v>
                </c:pt>
                <c:pt idx="184">
                  <c:v>994.81</c:v>
                </c:pt>
                <c:pt idx="185">
                  <c:v>996.07</c:v>
                </c:pt>
                <c:pt idx="186">
                  <c:v>993.03</c:v>
                </c:pt>
                <c:pt idx="187">
                  <c:v>992.43</c:v>
                </c:pt>
                <c:pt idx="188">
                  <c:v>997.17</c:v>
                </c:pt>
                <c:pt idx="189">
                  <c:v>996.89</c:v>
                </c:pt>
                <c:pt idx="190">
                  <c:v>992.24</c:v>
                </c:pt>
                <c:pt idx="191">
                  <c:v>992.31</c:v>
                </c:pt>
                <c:pt idx="192">
                  <c:v>992.05</c:v>
                </c:pt>
                <c:pt idx="193">
                  <c:v>992.26</c:v>
                </c:pt>
                <c:pt idx="194">
                  <c:v>992.36</c:v>
                </c:pt>
                <c:pt idx="195">
                  <c:v>992.05</c:v>
                </c:pt>
                <c:pt idx="196">
                  <c:v>991.81</c:v>
                </c:pt>
                <c:pt idx="197">
                  <c:v>992.31</c:v>
                </c:pt>
                <c:pt idx="198">
                  <c:v>992.06</c:v>
                </c:pt>
                <c:pt idx="199">
                  <c:v>991.92</c:v>
                </c:pt>
                <c:pt idx="200">
                  <c:v>991.89</c:v>
                </c:pt>
                <c:pt idx="201">
                  <c:v>991.54</c:v>
                </c:pt>
                <c:pt idx="202">
                  <c:v>991.3</c:v>
                </c:pt>
                <c:pt idx="203">
                  <c:v>997.52</c:v>
                </c:pt>
                <c:pt idx="204">
                  <c:v>997.35</c:v>
                </c:pt>
                <c:pt idx="205">
                  <c:v>997.07</c:v>
                </c:pt>
                <c:pt idx="206">
                  <c:v>992.94</c:v>
                </c:pt>
                <c:pt idx="207">
                  <c:v>996.89</c:v>
                </c:pt>
                <c:pt idx="208">
                  <c:v>996.74</c:v>
                </c:pt>
                <c:pt idx="209">
                  <c:v>997.35</c:v>
                </c:pt>
                <c:pt idx="210">
                  <c:v>996.71</c:v>
                </c:pt>
                <c:pt idx="211">
                  <c:v>996.35</c:v>
                </c:pt>
                <c:pt idx="212">
                  <c:v>996.14</c:v>
                </c:pt>
                <c:pt idx="213">
                  <c:v>994.84</c:v>
                </c:pt>
                <c:pt idx="214">
                  <c:v>994.79</c:v>
                </c:pt>
                <c:pt idx="215">
                  <c:v>993.57</c:v>
                </c:pt>
                <c:pt idx="216">
                  <c:v>995.55</c:v>
                </c:pt>
                <c:pt idx="217">
                  <c:v>995.68</c:v>
                </c:pt>
                <c:pt idx="218">
                  <c:v>996.75</c:v>
                </c:pt>
                <c:pt idx="219">
                  <c:v>996.77</c:v>
                </c:pt>
                <c:pt idx="220">
                  <c:v>997.58</c:v>
                </c:pt>
                <c:pt idx="221">
                  <c:v>997</c:v>
                </c:pt>
                <c:pt idx="222">
                  <c:v>996.46</c:v>
                </c:pt>
                <c:pt idx="223">
                  <c:v>992.69</c:v>
                </c:pt>
                <c:pt idx="224">
                  <c:v>993.57</c:v>
                </c:pt>
                <c:pt idx="225">
                  <c:v>994.73</c:v>
                </c:pt>
                <c:pt idx="226">
                  <c:v>995.56</c:v>
                </c:pt>
                <c:pt idx="227">
                  <c:v>995.45</c:v>
                </c:pt>
                <c:pt idx="228">
                  <c:v>997.04</c:v>
                </c:pt>
                <c:pt idx="229">
                  <c:v>995.08</c:v>
                </c:pt>
                <c:pt idx="230">
                  <c:v>994.11</c:v>
                </c:pt>
                <c:pt idx="231">
                  <c:v>992.85</c:v>
                </c:pt>
                <c:pt idx="232">
                  <c:v>991.81</c:v>
                </c:pt>
                <c:pt idx="233">
                  <c:v>991.71</c:v>
                </c:pt>
                <c:pt idx="234">
                  <c:v>992.58</c:v>
                </c:pt>
                <c:pt idx="235">
                  <c:v>992.08</c:v>
                </c:pt>
                <c:pt idx="236">
                  <c:v>993.98</c:v>
                </c:pt>
                <c:pt idx="237">
                  <c:v>994.75</c:v>
                </c:pt>
                <c:pt idx="238">
                  <c:v>995.22</c:v>
                </c:pt>
                <c:pt idx="239">
                  <c:v>995.74</c:v>
                </c:pt>
                <c:pt idx="240">
                  <c:v>996.33</c:v>
                </c:pt>
                <c:pt idx="241">
                  <c:v>992.96</c:v>
                </c:pt>
                <c:pt idx="242">
                  <c:v>997.78</c:v>
                </c:pt>
                <c:pt idx="243">
                  <c:v>996.05</c:v>
                </c:pt>
                <c:pt idx="244">
                  <c:v>994.79</c:v>
                </c:pt>
                <c:pt idx="245">
                  <c:v>993.13</c:v>
                </c:pt>
                <c:pt idx="246">
                  <c:v>992.02</c:v>
                </c:pt>
                <c:pt idx="247">
                  <c:v>992.22</c:v>
                </c:pt>
                <c:pt idx="248">
                  <c:v>994.12</c:v>
                </c:pt>
                <c:pt idx="249">
                  <c:v>994.79</c:v>
                </c:pt>
                <c:pt idx="250">
                  <c:v>992.17</c:v>
                </c:pt>
                <c:pt idx="251">
                  <c:v>995.16</c:v>
                </c:pt>
                <c:pt idx="252">
                  <c:v>996.7</c:v>
                </c:pt>
                <c:pt idx="253">
                  <c:v>996.93</c:v>
                </c:pt>
                <c:pt idx="254">
                  <c:v>995.77</c:v>
                </c:pt>
                <c:pt idx="255">
                  <c:v>995.25</c:v>
                </c:pt>
                <c:pt idx="256">
                  <c:v>995.43</c:v>
                </c:pt>
                <c:pt idx="257">
                  <c:v>996.44</c:v>
                </c:pt>
                <c:pt idx="258">
                  <c:v>991.73</c:v>
                </c:pt>
                <c:pt idx="259">
                  <c:v>991.71</c:v>
                </c:pt>
                <c:pt idx="260">
                  <c:v>992</c:v>
                </c:pt>
                <c:pt idx="261">
                  <c:v>993.62</c:v>
                </c:pt>
                <c:pt idx="262">
                  <c:v>994.27</c:v>
                </c:pt>
                <c:pt idx="263">
                  <c:v>996</c:v>
                </c:pt>
                <c:pt idx="264">
                  <c:v>996.37</c:v>
                </c:pt>
                <c:pt idx="265">
                  <c:v>996.59</c:v>
                </c:pt>
                <c:pt idx="266">
                  <c:v>994.3</c:v>
                </c:pt>
                <c:pt idx="267">
                  <c:v>992.65</c:v>
                </c:pt>
                <c:pt idx="268">
                  <c:v>996.85</c:v>
                </c:pt>
                <c:pt idx="269">
                  <c:v>996.25</c:v>
                </c:pt>
                <c:pt idx="270">
                  <c:v>995.93</c:v>
                </c:pt>
                <c:pt idx="271">
                  <c:v>996.71</c:v>
                </c:pt>
                <c:pt idx="272">
                  <c:v>995.77</c:v>
                </c:pt>
                <c:pt idx="273">
                  <c:v>993.56</c:v>
                </c:pt>
                <c:pt idx="274">
                  <c:v>992.51</c:v>
                </c:pt>
                <c:pt idx="275">
                  <c:v>994.26</c:v>
                </c:pt>
                <c:pt idx="276">
                  <c:v>996.34</c:v>
                </c:pt>
                <c:pt idx="277">
                  <c:v>996.38</c:v>
                </c:pt>
                <c:pt idx="278">
                  <c:v>995.68</c:v>
                </c:pt>
                <c:pt idx="279">
                  <c:v>993.41</c:v>
                </c:pt>
                <c:pt idx="280">
                  <c:v>991.46</c:v>
                </c:pt>
                <c:pt idx="281">
                  <c:v>996.32</c:v>
                </c:pt>
                <c:pt idx="282">
                  <c:v>995.4</c:v>
                </c:pt>
                <c:pt idx="283">
                  <c:v>993.39</c:v>
                </c:pt>
                <c:pt idx="284">
                  <c:v>991.87</c:v>
                </c:pt>
                <c:pt idx="285">
                  <c:v>991.74</c:v>
                </c:pt>
                <c:pt idx="286">
                  <c:v>992.11</c:v>
                </c:pt>
                <c:pt idx="287">
                  <c:v>992.3</c:v>
                </c:pt>
                <c:pt idx="288">
                  <c:v>994.91</c:v>
                </c:pt>
                <c:pt idx="289">
                  <c:v>995.32</c:v>
                </c:pt>
                <c:pt idx="290">
                  <c:v>996.69</c:v>
                </c:pt>
                <c:pt idx="291">
                  <c:v>994.76</c:v>
                </c:pt>
                <c:pt idx="292">
                  <c:v>996.04</c:v>
                </c:pt>
                <c:pt idx="293">
                  <c:v>992.43</c:v>
                </c:pt>
                <c:pt idx="294">
                  <c:v>996.54</c:v>
                </c:pt>
                <c:pt idx="295">
                  <c:v>995.7</c:v>
                </c:pt>
                <c:pt idx="296">
                  <c:v>993.76</c:v>
                </c:pt>
                <c:pt idx="297">
                  <c:v>992.83</c:v>
                </c:pt>
                <c:pt idx="298">
                  <c:v>991.7</c:v>
                </c:pt>
                <c:pt idx="299">
                  <c:v>993.08</c:v>
                </c:pt>
                <c:pt idx="300">
                  <c:v>995.02</c:v>
                </c:pt>
                <c:pt idx="301">
                  <c:v>996.67</c:v>
                </c:pt>
                <c:pt idx="302">
                  <c:v>995.15</c:v>
                </c:pt>
                <c:pt idx="303">
                  <c:v>992.76</c:v>
                </c:pt>
                <c:pt idx="304">
                  <c:v>991.52</c:v>
                </c:pt>
                <c:pt idx="305">
                  <c:v>991.4</c:v>
                </c:pt>
                <c:pt idx="306">
                  <c:v>994.02</c:v>
                </c:pt>
                <c:pt idx="307">
                  <c:v>991.8</c:v>
                </c:pt>
                <c:pt idx="308">
                  <c:v>991.29</c:v>
                </c:pt>
                <c:pt idx="309">
                  <c:v>992.26</c:v>
                </c:pt>
                <c:pt idx="310">
                  <c:v>995.76</c:v>
                </c:pt>
                <c:pt idx="311">
                  <c:v>995.85</c:v>
                </c:pt>
                <c:pt idx="312">
                  <c:v>996.6</c:v>
                </c:pt>
                <c:pt idx="313">
                  <c:v>995.09</c:v>
                </c:pt>
                <c:pt idx="314">
                  <c:v>993.53</c:v>
                </c:pt>
                <c:pt idx="315">
                  <c:v>991.49</c:v>
                </c:pt>
                <c:pt idx="316">
                  <c:v>991.36</c:v>
                </c:pt>
                <c:pt idx="317">
                  <c:v>991.85</c:v>
                </c:pt>
                <c:pt idx="318">
                  <c:v>993.45</c:v>
                </c:pt>
                <c:pt idx="319">
                  <c:v>995.25</c:v>
                </c:pt>
                <c:pt idx="320">
                  <c:v>991.27</c:v>
                </c:pt>
                <c:pt idx="321">
                  <c:v>991.32</c:v>
                </c:pt>
                <c:pt idx="322">
                  <c:v>992.29</c:v>
                </c:pt>
                <c:pt idx="323">
                  <c:v>994.68</c:v>
                </c:pt>
                <c:pt idx="324">
                  <c:v>994.5</c:v>
                </c:pt>
                <c:pt idx="325">
                  <c:v>996.14</c:v>
                </c:pt>
                <c:pt idx="326">
                  <c:v>997.09</c:v>
                </c:pt>
                <c:pt idx="327">
                  <c:v>996.2</c:v>
                </c:pt>
                <c:pt idx="328">
                  <c:v>992.15</c:v>
                </c:pt>
                <c:pt idx="329">
                  <c:v>992.65</c:v>
                </c:pt>
                <c:pt idx="330">
                  <c:v>994.7</c:v>
                </c:pt>
                <c:pt idx="331">
                  <c:v>994.75</c:v>
                </c:pt>
                <c:pt idx="332">
                  <c:v>992.03</c:v>
                </c:pt>
                <c:pt idx="333">
                  <c:v>994.73</c:v>
                </c:pt>
                <c:pt idx="334">
                  <c:v>993.47</c:v>
                </c:pt>
                <c:pt idx="335">
                  <c:v>992.38</c:v>
                </c:pt>
                <c:pt idx="336">
                  <c:v>991.41</c:v>
                </c:pt>
                <c:pt idx="337">
                  <c:v>991.83</c:v>
                </c:pt>
                <c:pt idx="338">
                  <c:v>991.4</c:v>
                </c:pt>
                <c:pt idx="339">
                  <c:v>991.99</c:v>
                </c:pt>
                <c:pt idx="340">
                  <c:v>992.28</c:v>
                </c:pt>
                <c:pt idx="341">
                  <c:v>992.92</c:v>
                </c:pt>
                <c:pt idx="342">
                  <c:v>993.6</c:v>
                </c:pt>
                <c:pt idx="343">
                  <c:v>994.05</c:v>
                </c:pt>
                <c:pt idx="344">
                  <c:v>993.69</c:v>
                </c:pt>
                <c:pt idx="345">
                  <c:v>994.63</c:v>
                </c:pt>
                <c:pt idx="346">
                  <c:v>994.54</c:v>
                </c:pt>
                <c:pt idx="347">
                  <c:v>994.9</c:v>
                </c:pt>
                <c:pt idx="348">
                  <c:v>995.97</c:v>
                </c:pt>
                <c:pt idx="349">
                  <c:v>995.63</c:v>
                </c:pt>
                <c:pt idx="350">
                  <c:v>996.34</c:v>
                </c:pt>
                <c:pt idx="351">
                  <c:v>995.74</c:v>
                </c:pt>
                <c:pt idx="352">
                  <c:v>994.64</c:v>
                </c:pt>
                <c:pt idx="353">
                  <c:v>996.03</c:v>
                </c:pt>
                <c:pt idx="354">
                  <c:v>996.09</c:v>
                </c:pt>
                <c:pt idx="355">
                  <c:v>994.47</c:v>
                </c:pt>
                <c:pt idx="356">
                  <c:v>993.17</c:v>
                </c:pt>
                <c:pt idx="357">
                  <c:v>991.17</c:v>
                </c:pt>
                <c:pt idx="358">
                  <c:v>990.83</c:v>
                </c:pt>
                <c:pt idx="359">
                  <c:v>994.25</c:v>
                </c:pt>
                <c:pt idx="360">
                  <c:v>992.28</c:v>
                </c:pt>
                <c:pt idx="361">
                  <c:v>990.69</c:v>
                </c:pt>
                <c:pt idx="362">
                  <c:v>995.87</c:v>
                </c:pt>
                <c:pt idx="363">
                  <c:v>995.91</c:v>
                </c:pt>
                <c:pt idx="364">
                  <c:v>994.83</c:v>
                </c:pt>
                <c:pt idx="365">
                  <c:v>992.4</c:v>
                </c:pt>
                <c:pt idx="366">
                  <c:v>990.75</c:v>
                </c:pt>
                <c:pt idx="367">
                  <c:v>991.04</c:v>
                </c:pt>
                <c:pt idx="368">
                  <c:v>991.61</c:v>
                </c:pt>
                <c:pt idx="369">
                  <c:v>992.73</c:v>
                </c:pt>
                <c:pt idx="370">
                  <c:v>994.18</c:v>
                </c:pt>
                <c:pt idx="371">
                  <c:v>995.1</c:v>
                </c:pt>
                <c:pt idx="372">
                  <c:v>990.73</c:v>
                </c:pt>
                <c:pt idx="373">
                  <c:v>993.13</c:v>
                </c:pt>
                <c:pt idx="374">
                  <c:v>991.56</c:v>
                </c:pt>
                <c:pt idx="375">
                  <c:v>990.49</c:v>
                </c:pt>
                <c:pt idx="376">
                  <c:v>990.36</c:v>
                </c:pt>
                <c:pt idx="377">
                  <c:v>990.87</c:v>
                </c:pt>
                <c:pt idx="378">
                  <c:v>991.54</c:v>
                </c:pt>
                <c:pt idx="379">
                  <c:v>992.25</c:v>
                </c:pt>
                <c:pt idx="380">
                  <c:v>995</c:v>
                </c:pt>
                <c:pt idx="381">
                  <c:v>994.28</c:v>
                </c:pt>
                <c:pt idx="382">
                  <c:v>993.01</c:v>
                </c:pt>
                <c:pt idx="383">
                  <c:v>991.2</c:v>
                </c:pt>
                <c:pt idx="384">
                  <c:v>990.1</c:v>
                </c:pt>
                <c:pt idx="385">
                  <c:v>994.33</c:v>
                </c:pt>
                <c:pt idx="386">
                  <c:v>992.96</c:v>
                </c:pt>
                <c:pt idx="387">
                  <c:v>990.83</c:v>
                </c:pt>
                <c:pt idx="388">
                  <c:v>990.55</c:v>
                </c:pt>
                <c:pt idx="389">
                  <c:v>990.92</c:v>
                </c:pt>
                <c:pt idx="390">
                  <c:v>991.9</c:v>
                </c:pt>
                <c:pt idx="391">
                  <c:v>993.22</c:v>
                </c:pt>
                <c:pt idx="392">
                  <c:v>995.19</c:v>
                </c:pt>
                <c:pt idx="393">
                  <c:v>992.14</c:v>
                </c:pt>
                <c:pt idx="394">
                  <c:v>994.17</c:v>
                </c:pt>
                <c:pt idx="395">
                  <c:v>995.92</c:v>
                </c:pt>
                <c:pt idx="396">
                  <c:v>995.08</c:v>
                </c:pt>
                <c:pt idx="397">
                  <c:v>990.48</c:v>
                </c:pt>
                <c:pt idx="398">
                  <c:v>992.26</c:v>
                </c:pt>
                <c:pt idx="399">
                  <c:v>990.5</c:v>
                </c:pt>
                <c:pt idx="400">
                  <c:v>990.89</c:v>
                </c:pt>
                <c:pt idx="401">
                  <c:v>991.65</c:v>
                </c:pt>
                <c:pt idx="402">
                  <c:v>992.96</c:v>
                </c:pt>
                <c:pt idx="403">
                  <c:v>995.09</c:v>
                </c:pt>
                <c:pt idx="404">
                  <c:v>995.31</c:v>
                </c:pt>
                <c:pt idx="405">
                  <c:v>994.18</c:v>
                </c:pt>
                <c:pt idx="406">
                  <c:v>991.86</c:v>
                </c:pt>
                <c:pt idx="407">
                  <c:v>990.59</c:v>
                </c:pt>
                <c:pt idx="408">
                  <c:v>990.24</c:v>
                </c:pt>
                <c:pt idx="409">
                  <c:v>992.7</c:v>
                </c:pt>
                <c:pt idx="410">
                  <c:v>994.13</c:v>
                </c:pt>
                <c:pt idx="411">
                  <c:v>990.42</c:v>
                </c:pt>
                <c:pt idx="412">
                  <c:v>991.97</c:v>
                </c:pt>
                <c:pt idx="413">
                  <c:v>993.28</c:v>
                </c:pt>
                <c:pt idx="414">
                  <c:v>995.42</c:v>
                </c:pt>
                <c:pt idx="415">
                  <c:v>995.14</c:v>
                </c:pt>
                <c:pt idx="416">
                  <c:v>993.34</c:v>
                </c:pt>
                <c:pt idx="417">
                  <c:v>991.58</c:v>
                </c:pt>
                <c:pt idx="418">
                  <c:v>990.05</c:v>
                </c:pt>
                <c:pt idx="419">
                  <c:v>990.46</c:v>
                </c:pt>
                <c:pt idx="420">
                  <c:v>992.48</c:v>
                </c:pt>
                <c:pt idx="421">
                  <c:v>993.88</c:v>
                </c:pt>
                <c:pt idx="422">
                  <c:v>995.84</c:v>
                </c:pt>
                <c:pt idx="423">
                  <c:v>994.64</c:v>
                </c:pt>
                <c:pt idx="424">
                  <c:v>992.62</c:v>
                </c:pt>
                <c:pt idx="425">
                  <c:v>994.52</c:v>
                </c:pt>
                <c:pt idx="426">
                  <c:v>995.55</c:v>
                </c:pt>
                <c:pt idx="427">
                  <c:v>994.46</c:v>
                </c:pt>
                <c:pt idx="428">
                  <c:v>992.76</c:v>
                </c:pt>
                <c:pt idx="429">
                  <c:v>990.72</c:v>
                </c:pt>
                <c:pt idx="430">
                  <c:v>990.21</c:v>
                </c:pt>
                <c:pt idx="431">
                  <c:v>990.69</c:v>
                </c:pt>
                <c:pt idx="432">
                  <c:v>994.95</c:v>
                </c:pt>
                <c:pt idx="433">
                  <c:v>993.91</c:v>
                </c:pt>
                <c:pt idx="434">
                  <c:v>994.39</c:v>
                </c:pt>
                <c:pt idx="435">
                  <c:v>995.46</c:v>
                </c:pt>
                <c:pt idx="436">
                  <c:v>994.37</c:v>
                </c:pt>
                <c:pt idx="437">
                  <c:v>991.87</c:v>
                </c:pt>
                <c:pt idx="438">
                  <c:v>993.09</c:v>
                </c:pt>
                <c:pt idx="439">
                  <c:v>994.04</c:v>
                </c:pt>
                <c:pt idx="440">
                  <c:v>994.81</c:v>
                </c:pt>
                <c:pt idx="441">
                  <c:v>994.84</c:v>
                </c:pt>
                <c:pt idx="442">
                  <c:v>995.04</c:v>
                </c:pt>
                <c:pt idx="443">
                  <c:v>995.47</c:v>
                </c:pt>
                <c:pt idx="444">
                  <c:v>995.55</c:v>
                </c:pt>
                <c:pt idx="445">
                  <c:v>995.27</c:v>
                </c:pt>
                <c:pt idx="446">
                  <c:v>994.48</c:v>
                </c:pt>
                <c:pt idx="447">
                  <c:v>994.21</c:v>
                </c:pt>
                <c:pt idx="448">
                  <c:v>994.1</c:v>
                </c:pt>
                <c:pt idx="449">
                  <c:v>993.78</c:v>
                </c:pt>
                <c:pt idx="450">
                  <c:v>994.47</c:v>
                </c:pt>
                <c:pt idx="451">
                  <c:v>994.16</c:v>
                </c:pt>
                <c:pt idx="452">
                  <c:v>993.7</c:v>
                </c:pt>
                <c:pt idx="453">
                  <c:v>992.73</c:v>
                </c:pt>
                <c:pt idx="454">
                  <c:v>991.66</c:v>
                </c:pt>
                <c:pt idx="455">
                  <c:v>995.39</c:v>
                </c:pt>
                <c:pt idx="456">
                  <c:v>995.03</c:v>
                </c:pt>
                <c:pt idx="457">
                  <c:v>994.38</c:v>
                </c:pt>
                <c:pt idx="458">
                  <c:v>993.92</c:v>
                </c:pt>
                <c:pt idx="459">
                  <c:v>993.09</c:v>
                </c:pt>
                <c:pt idx="460">
                  <c:v>991.32</c:v>
                </c:pt>
                <c:pt idx="461">
                  <c:v>990.95</c:v>
                </c:pt>
                <c:pt idx="462">
                  <c:v>990.67</c:v>
                </c:pt>
                <c:pt idx="463">
                  <c:v>995.51</c:v>
                </c:pt>
                <c:pt idx="464">
                  <c:v>995.34</c:v>
                </c:pt>
                <c:pt idx="465">
                  <c:v>994.89</c:v>
                </c:pt>
                <c:pt idx="466">
                  <c:v>994.05</c:v>
                </c:pt>
                <c:pt idx="467">
                  <c:v>990.06</c:v>
                </c:pt>
                <c:pt idx="468">
                  <c:v>990.02</c:v>
                </c:pt>
                <c:pt idx="469">
                  <c:v>991.14</c:v>
                </c:pt>
                <c:pt idx="470">
                  <c:v>992.05</c:v>
                </c:pt>
                <c:pt idx="471">
                  <c:v>992.64</c:v>
                </c:pt>
                <c:pt idx="472">
                  <c:v>994.27</c:v>
                </c:pt>
                <c:pt idx="473">
                  <c:v>994.97</c:v>
                </c:pt>
                <c:pt idx="474">
                  <c:v>995.47</c:v>
                </c:pt>
                <c:pt idx="475">
                  <c:v>991.81</c:v>
                </c:pt>
                <c:pt idx="476">
                  <c:v>990.49</c:v>
                </c:pt>
                <c:pt idx="477">
                  <c:v>990.26</c:v>
                </c:pt>
                <c:pt idx="478">
                  <c:v>990.75</c:v>
                </c:pt>
                <c:pt idx="479">
                  <c:v>991.88</c:v>
                </c:pt>
                <c:pt idx="480">
                  <c:v>992.15</c:v>
                </c:pt>
                <c:pt idx="481">
                  <c:v>993.01</c:v>
                </c:pt>
                <c:pt idx="482">
                  <c:v>994.05</c:v>
                </c:pt>
                <c:pt idx="483">
                  <c:v>995.01</c:v>
                </c:pt>
                <c:pt idx="484">
                  <c:v>991.82</c:v>
                </c:pt>
                <c:pt idx="485">
                  <c:v>989.58</c:v>
                </c:pt>
                <c:pt idx="486">
                  <c:v>990.43</c:v>
                </c:pt>
                <c:pt idx="487">
                  <c:v>990.59</c:v>
                </c:pt>
                <c:pt idx="488">
                  <c:v>990.88</c:v>
                </c:pt>
                <c:pt idx="489">
                  <c:v>992.74</c:v>
                </c:pt>
                <c:pt idx="490">
                  <c:v>991.12</c:v>
                </c:pt>
                <c:pt idx="491">
                  <c:v>991.13</c:v>
                </c:pt>
                <c:pt idx="492">
                  <c:v>990.52</c:v>
                </c:pt>
                <c:pt idx="493">
                  <c:v>990.75</c:v>
                </c:pt>
                <c:pt idx="494">
                  <c:v>992.53</c:v>
                </c:pt>
                <c:pt idx="495">
                  <c:v>993.18</c:v>
                </c:pt>
                <c:pt idx="496">
                  <c:v>991.46</c:v>
                </c:pt>
                <c:pt idx="497">
                  <c:v>992.56</c:v>
                </c:pt>
                <c:pt idx="498">
                  <c:v>994.4</c:v>
                </c:pt>
                <c:pt idx="499">
                  <c:v>995.56</c:v>
                </c:pt>
                <c:pt idx="500">
                  <c:v>994.15</c:v>
                </c:pt>
                <c:pt idx="501">
                  <c:v>992.14</c:v>
                </c:pt>
                <c:pt idx="502">
                  <c:v>991.52</c:v>
                </c:pt>
                <c:pt idx="503">
                  <c:v>990.19</c:v>
                </c:pt>
                <c:pt idx="504">
                  <c:v>989.72</c:v>
                </c:pt>
                <c:pt idx="505">
                  <c:v>990.93</c:v>
                </c:pt>
                <c:pt idx="506">
                  <c:v>992.13</c:v>
                </c:pt>
                <c:pt idx="507">
                  <c:v>993.93</c:v>
                </c:pt>
                <c:pt idx="508">
                  <c:v>995.46</c:v>
                </c:pt>
                <c:pt idx="509">
                  <c:v>994.93</c:v>
                </c:pt>
                <c:pt idx="510">
                  <c:v>993.38</c:v>
                </c:pt>
                <c:pt idx="511">
                  <c:v>991.35</c:v>
                </c:pt>
                <c:pt idx="512">
                  <c:v>989.58</c:v>
                </c:pt>
                <c:pt idx="513">
                  <c:v>990.17</c:v>
                </c:pt>
                <c:pt idx="514">
                  <c:v>990.68</c:v>
                </c:pt>
                <c:pt idx="515">
                  <c:v>992.09</c:v>
                </c:pt>
                <c:pt idx="516">
                  <c:v>995.28</c:v>
                </c:pt>
                <c:pt idx="517">
                  <c:v>993.08</c:v>
                </c:pt>
                <c:pt idx="518">
                  <c:v>992.12</c:v>
                </c:pt>
                <c:pt idx="519">
                  <c:v>993.2</c:v>
                </c:pt>
                <c:pt idx="520">
                  <c:v>993.94</c:v>
                </c:pt>
                <c:pt idx="521">
                  <c:v>995.01</c:v>
                </c:pt>
                <c:pt idx="522">
                  <c:v>994.79</c:v>
                </c:pt>
                <c:pt idx="523">
                  <c:v>993.83</c:v>
                </c:pt>
                <c:pt idx="524">
                  <c:v>992.32</c:v>
                </c:pt>
                <c:pt idx="525">
                  <c:v>990.3</c:v>
                </c:pt>
                <c:pt idx="526">
                  <c:v>989.57</c:v>
                </c:pt>
                <c:pt idx="527">
                  <c:v>989.36</c:v>
                </c:pt>
                <c:pt idx="528">
                  <c:v>993.59</c:v>
                </c:pt>
                <c:pt idx="529">
                  <c:v>991.98</c:v>
                </c:pt>
                <c:pt idx="530">
                  <c:v>990.72</c:v>
                </c:pt>
                <c:pt idx="531">
                  <c:v>990.07</c:v>
                </c:pt>
                <c:pt idx="532">
                  <c:v>989.56</c:v>
                </c:pt>
                <c:pt idx="533">
                  <c:v>990.41</c:v>
                </c:pt>
                <c:pt idx="534">
                  <c:v>989.92</c:v>
                </c:pt>
                <c:pt idx="535">
                  <c:v>990.5</c:v>
                </c:pt>
                <c:pt idx="536">
                  <c:v>991.21</c:v>
                </c:pt>
                <c:pt idx="537">
                  <c:v>994.97</c:v>
                </c:pt>
                <c:pt idx="538">
                  <c:v>995.13</c:v>
                </c:pt>
                <c:pt idx="539">
                  <c:v>995.5</c:v>
                </c:pt>
                <c:pt idx="540">
                  <c:v>995.04</c:v>
                </c:pt>
                <c:pt idx="541">
                  <c:v>990.79</c:v>
                </c:pt>
                <c:pt idx="542">
                  <c:v>991.18</c:v>
                </c:pt>
                <c:pt idx="543">
                  <c:v>991.52</c:v>
                </c:pt>
                <c:pt idx="544">
                  <c:v>992.34</c:v>
                </c:pt>
                <c:pt idx="545">
                  <c:v>991.94</c:v>
                </c:pt>
                <c:pt idx="546">
                  <c:v>993.44</c:v>
                </c:pt>
                <c:pt idx="547">
                  <c:v>993.94</c:v>
                </c:pt>
                <c:pt idx="548">
                  <c:v>994.21</c:v>
                </c:pt>
                <c:pt idx="549">
                  <c:v>994.68</c:v>
                </c:pt>
                <c:pt idx="550">
                  <c:v>993.19</c:v>
                </c:pt>
                <c:pt idx="551">
                  <c:v>991.98</c:v>
                </c:pt>
                <c:pt idx="552">
                  <c:v>990.87</c:v>
                </c:pt>
                <c:pt idx="553">
                  <c:v>989.86</c:v>
                </c:pt>
                <c:pt idx="554">
                  <c:v>989.96</c:v>
                </c:pt>
                <c:pt idx="555">
                  <c:v>989.9</c:v>
                </c:pt>
                <c:pt idx="556">
                  <c:v>990.1</c:v>
                </c:pt>
                <c:pt idx="557">
                  <c:v>991.02</c:v>
                </c:pt>
                <c:pt idx="558">
                  <c:v>992.05</c:v>
                </c:pt>
                <c:pt idx="559">
                  <c:v>993.43</c:v>
                </c:pt>
                <c:pt idx="560">
                  <c:v>994.04</c:v>
                </c:pt>
                <c:pt idx="561">
                  <c:v>994.57</c:v>
                </c:pt>
                <c:pt idx="562">
                  <c:v>994.41</c:v>
                </c:pt>
                <c:pt idx="563">
                  <c:v>994.9</c:v>
                </c:pt>
                <c:pt idx="564">
                  <c:v>995.41</c:v>
                </c:pt>
                <c:pt idx="565">
                  <c:v>994.94</c:v>
                </c:pt>
                <c:pt idx="566">
                  <c:v>995.15</c:v>
                </c:pt>
                <c:pt idx="567">
                  <c:v>990.51</c:v>
                </c:pt>
                <c:pt idx="568">
                  <c:v>990.72</c:v>
                </c:pt>
                <c:pt idx="569">
                  <c:v>990.85</c:v>
                </c:pt>
                <c:pt idx="570">
                  <c:v>991.76</c:v>
                </c:pt>
                <c:pt idx="571">
                  <c:v>992.53</c:v>
                </c:pt>
                <c:pt idx="572">
                  <c:v>994.04</c:v>
                </c:pt>
                <c:pt idx="573">
                  <c:v>993.26</c:v>
                </c:pt>
                <c:pt idx="574">
                  <c:v>991.93</c:v>
                </c:pt>
                <c:pt idx="575">
                  <c:v>991.19</c:v>
                </c:pt>
                <c:pt idx="576">
                  <c:v>990.06</c:v>
                </c:pt>
                <c:pt idx="577">
                  <c:v>989.96</c:v>
                </c:pt>
                <c:pt idx="578">
                  <c:v>992.61</c:v>
                </c:pt>
                <c:pt idx="579">
                  <c:v>990.67</c:v>
                </c:pt>
                <c:pt idx="580">
                  <c:v>995.08</c:v>
                </c:pt>
                <c:pt idx="581">
                  <c:v>995.17</c:v>
                </c:pt>
                <c:pt idx="582">
                  <c:v>994.45</c:v>
                </c:pt>
                <c:pt idx="583">
                  <c:v>993.62</c:v>
                </c:pt>
                <c:pt idx="584">
                  <c:v>993.14</c:v>
                </c:pt>
                <c:pt idx="585">
                  <c:v>992.26</c:v>
                </c:pt>
                <c:pt idx="586">
                  <c:v>991.95</c:v>
                </c:pt>
                <c:pt idx="587">
                  <c:v>990.97</c:v>
                </c:pt>
                <c:pt idx="588">
                  <c:v>990.73</c:v>
                </c:pt>
                <c:pt idx="589">
                  <c:v>991.33</c:v>
                </c:pt>
                <c:pt idx="590">
                  <c:v>992.06</c:v>
                </c:pt>
                <c:pt idx="591">
                  <c:v>991.94</c:v>
                </c:pt>
                <c:pt idx="592">
                  <c:v>993.39</c:v>
                </c:pt>
                <c:pt idx="593">
                  <c:v>989.55</c:v>
                </c:pt>
                <c:pt idx="594">
                  <c:v>989.29</c:v>
                </c:pt>
                <c:pt idx="595">
                  <c:v>989.22</c:v>
                </c:pt>
                <c:pt idx="596">
                  <c:v>990.02</c:v>
                </c:pt>
                <c:pt idx="597">
                  <c:v>990.67</c:v>
                </c:pt>
                <c:pt idx="598">
                  <c:v>991.09</c:v>
                </c:pt>
                <c:pt idx="599">
                  <c:v>990.16</c:v>
                </c:pt>
                <c:pt idx="600">
                  <c:v>989.57</c:v>
                </c:pt>
                <c:pt idx="601">
                  <c:v>989.68</c:v>
                </c:pt>
                <c:pt idx="602">
                  <c:v>989.53</c:v>
                </c:pt>
                <c:pt idx="603">
                  <c:v>989.7</c:v>
                </c:pt>
                <c:pt idx="604">
                  <c:v>990.37</c:v>
                </c:pt>
                <c:pt idx="605">
                  <c:v>990.04</c:v>
                </c:pt>
                <c:pt idx="606">
                  <c:v>989.55</c:v>
                </c:pt>
                <c:pt idx="607">
                  <c:v>990.5</c:v>
                </c:pt>
                <c:pt idx="608">
                  <c:v>990.98</c:v>
                </c:pt>
                <c:pt idx="609">
                  <c:v>991.59</c:v>
                </c:pt>
                <c:pt idx="610">
                  <c:v>993.54</c:v>
                </c:pt>
                <c:pt idx="611">
                  <c:v>994.33</c:v>
                </c:pt>
                <c:pt idx="612">
                  <c:v>994.92</c:v>
                </c:pt>
                <c:pt idx="613">
                  <c:v>994.38</c:v>
                </c:pt>
                <c:pt idx="614">
                  <c:v>994.38</c:v>
                </c:pt>
                <c:pt idx="615">
                  <c:v>994.42</c:v>
                </c:pt>
                <c:pt idx="616">
                  <c:v>993.77</c:v>
                </c:pt>
                <c:pt idx="617">
                  <c:v>993.1</c:v>
                </c:pt>
                <c:pt idx="618">
                  <c:v>993.08</c:v>
                </c:pt>
                <c:pt idx="619">
                  <c:v>989.7</c:v>
                </c:pt>
                <c:pt idx="620">
                  <c:v>989.58</c:v>
                </c:pt>
                <c:pt idx="621">
                  <c:v>989.5</c:v>
                </c:pt>
                <c:pt idx="622">
                  <c:v>989.3</c:v>
                </c:pt>
                <c:pt idx="623">
                  <c:v>989.23</c:v>
                </c:pt>
                <c:pt idx="624">
                  <c:v>993.78</c:v>
                </c:pt>
                <c:pt idx="625">
                  <c:v>994.1</c:v>
                </c:pt>
                <c:pt idx="626">
                  <c:v>994.14</c:v>
                </c:pt>
                <c:pt idx="627">
                  <c:v>994.27</c:v>
                </c:pt>
                <c:pt idx="628">
                  <c:v>993.53</c:v>
                </c:pt>
                <c:pt idx="629">
                  <c:v>993.27</c:v>
                </c:pt>
                <c:pt idx="630">
                  <c:v>992.34</c:v>
                </c:pt>
                <c:pt idx="631">
                  <c:v>990.92</c:v>
                </c:pt>
                <c:pt idx="632">
                  <c:v>993.69</c:v>
                </c:pt>
                <c:pt idx="633">
                  <c:v>994.6</c:v>
                </c:pt>
                <c:pt idx="634">
                  <c:v>994.12</c:v>
                </c:pt>
                <c:pt idx="635">
                  <c:v>992.62</c:v>
                </c:pt>
                <c:pt idx="636">
                  <c:v>991.34</c:v>
                </c:pt>
                <c:pt idx="637">
                  <c:v>989.95</c:v>
                </c:pt>
                <c:pt idx="638">
                  <c:v>989.06</c:v>
                </c:pt>
                <c:pt idx="639">
                  <c:v>990.59</c:v>
                </c:pt>
                <c:pt idx="640">
                  <c:v>989.34</c:v>
                </c:pt>
                <c:pt idx="641">
                  <c:v>993.6</c:v>
                </c:pt>
                <c:pt idx="642">
                  <c:v>994.59</c:v>
                </c:pt>
                <c:pt idx="643">
                  <c:v>994.1</c:v>
                </c:pt>
                <c:pt idx="644">
                  <c:v>992.41</c:v>
                </c:pt>
                <c:pt idx="645">
                  <c:v>994.2</c:v>
                </c:pt>
                <c:pt idx="646">
                  <c:v>995.01</c:v>
                </c:pt>
                <c:pt idx="647">
                  <c:v>994.3</c:v>
                </c:pt>
                <c:pt idx="648">
                  <c:v>993.23</c:v>
                </c:pt>
                <c:pt idx="649">
                  <c:v>991.12</c:v>
                </c:pt>
                <c:pt idx="650">
                  <c:v>989.96</c:v>
                </c:pt>
                <c:pt idx="651">
                  <c:v>989.26</c:v>
                </c:pt>
                <c:pt idx="652">
                  <c:v>989.59</c:v>
                </c:pt>
                <c:pt idx="653">
                  <c:v>990.64</c:v>
                </c:pt>
                <c:pt idx="654">
                  <c:v>991.57</c:v>
                </c:pt>
                <c:pt idx="655">
                  <c:v>992.06</c:v>
                </c:pt>
                <c:pt idx="656">
                  <c:v>992.86</c:v>
                </c:pt>
                <c:pt idx="657">
                  <c:v>994.18</c:v>
                </c:pt>
                <c:pt idx="658">
                  <c:v>990.13</c:v>
                </c:pt>
                <c:pt idx="659">
                  <c:v>994.39</c:v>
                </c:pt>
                <c:pt idx="660">
                  <c:v>990.48</c:v>
                </c:pt>
                <c:pt idx="661">
                  <c:v>991.13</c:v>
                </c:pt>
                <c:pt idx="662">
                  <c:v>992.02</c:v>
                </c:pt>
                <c:pt idx="663">
                  <c:v>993.02</c:v>
                </c:pt>
                <c:pt idx="664">
                  <c:v>994.21</c:v>
                </c:pt>
                <c:pt idx="665">
                  <c:v>994.59</c:v>
                </c:pt>
                <c:pt idx="666">
                  <c:v>994.48</c:v>
                </c:pt>
                <c:pt idx="667">
                  <c:v>994.74</c:v>
                </c:pt>
                <c:pt idx="668">
                  <c:v>993.8</c:v>
                </c:pt>
                <c:pt idx="669">
                  <c:v>992.89</c:v>
                </c:pt>
                <c:pt idx="670">
                  <c:v>991.72</c:v>
                </c:pt>
                <c:pt idx="671">
                  <c:v>994.18</c:v>
                </c:pt>
                <c:pt idx="672">
                  <c:v>995.06</c:v>
                </c:pt>
                <c:pt idx="673">
                  <c:v>994.56</c:v>
                </c:pt>
                <c:pt idx="674">
                  <c:v>993.57</c:v>
                </c:pt>
                <c:pt idx="675">
                  <c:v>992.43</c:v>
                </c:pt>
                <c:pt idx="676">
                  <c:v>990.74</c:v>
                </c:pt>
                <c:pt idx="677">
                  <c:v>991.74</c:v>
                </c:pt>
                <c:pt idx="678">
                  <c:v>993.3</c:v>
                </c:pt>
                <c:pt idx="679">
                  <c:v>994.41</c:v>
                </c:pt>
                <c:pt idx="680">
                  <c:v>994.35</c:v>
                </c:pt>
                <c:pt idx="681">
                  <c:v>992.86</c:v>
                </c:pt>
                <c:pt idx="682">
                  <c:v>994.51</c:v>
                </c:pt>
                <c:pt idx="683">
                  <c:v>994.56</c:v>
                </c:pt>
                <c:pt idx="684">
                  <c:v>990.79</c:v>
                </c:pt>
                <c:pt idx="685">
                  <c:v>991.78</c:v>
                </c:pt>
                <c:pt idx="686">
                  <c:v>993.55</c:v>
                </c:pt>
                <c:pt idx="687">
                  <c:v>994.3</c:v>
                </c:pt>
                <c:pt idx="688">
                  <c:v>994.82</c:v>
                </c:pt>
                <c:pt idx="689">
                  <c:v>993.98</c:v>
                </c:pt>
                <c:pt idx="690">
                  <c:v>993.64</c:v>
                </c:pt>
                <c:pt idx="691">
                  <c:v>992.42</c:v>
                </c:pt>
                <c:pt idx="692">
                  <c:v>991.49</c:v>
                </c:pt>
                <c:pt idx="693">
                  <c:v>991.51</c:v>
                </c:pt>
                <c:pt idx="694">
                  <c:v>990.57</c:v>
                </c:pt>
                <c:pt idx="695">
                  <c:v>990.94</c:v>
                </c:pt>
                <c:pt idx="696">
                  <c:v>991.11</c:v>
                </c:pt>
                <c:pt idx="697">
                  <c:v>991.38</c:v>
                </c:pt>
                <c:pt idx="698">
                  <c:v>990.59</c:v>
                </c:pt>
                <c:pt idx="699">
                  <c:v>990.47</c:v>
                </c:pt>
                <c:pt idx="700">
                  <c:v>990.19</c:v>
                </c:pt>
                <c:pt idx="701">
                  <c:v>989.85</c:v>
                </c:pt>
                <c:pt idx="702">
                  <c:v>993.86</c:v>
                </c:pt>
                <c:pt idx="703">
                  <c:v>993.73</c:v>
                </c:pt>
                <c:pt idx="704">
                  <c:v>993.02</c:v>
                </c:pt>
                <c:pt idx="705">
                  <c:v>992.3</c:v>
                </c:pt>
                <c:pt idx="706">
                  <c:v>990.63</c:v>
                </c:pt>
                <c:pt idx="707">
                  <c:v>989.5</c:v>
                </c:pt>
                <c:pt idx="708">
                  <c:v>988.91</c:v>
                </c:pt>
                <c:pt idx="709">
                  <c:v>989.37</c:v>
                </c:pt>
                <c:pt idx="710">
                  <c:v>992.07</c:v>
                </c:pt>
                <c:pt idx="711">
                  <c:v>990.82</c:v>
                </c:pt>
                <c:pt idx="712">
                  <c:v>991.69</c:v>
                </c:pt>
                <c:pt idx="713">
                  <c:v>993.41</c:v>
                </c:pt>
                <c:pt idx="714">
                  <c:v>994.66</c:v>
                </c:pt>
                <c:pt idx="715">
                  <c:v>994.84</c:v>
                </c:pt>
                <c:pt idx="716">
                  <c:v>992.79</c:v>
                </c:pt>
                <c:pt idx="717">
                  <c:v>991.76</c:v>
                </c:pt>
                <c:pt idx="718">
                  <c:v>989.94</c:v>
                </c:pt>
                <c:pt idx="719">
                  <c:v>989.19</c:v>
                </c:pt>
                <c:pt idx="720">
                  <c:v>989.99</c:v>
                </c:pt>
                <c:pt idx="721">
                  <c:v>990.74</c:v>
                </c:pt>
                <c:pt idx="722">
                  <c:v>989.25</c:v>
                </c:pt>
                <c:pt idx="723">
                  <c:v>993.53</c:v>
                </c:pt>
                <c:pt idx="724">
                  <c:v>992.18</c:v>
                </c:pt>
                <c:pt idx="725">
                  <c:v>990.59</c:v>
                </c:pt>
                <c:pt idx="726">
                  <c:v>989.37</c:v>
                </c:pt>
                <c:pt idx="727">
                  <c:v>989.56</c:v>
                </c:pt>
                <c:pt idx="728">
                  <c:v>994.73</c:v>
                </c:pt>
                <c:pt idx="729">
                  <c:v>993.28</c:v>
                </c:pt>
                <c:pt idx="730">
                  <c:v>992.14</c:v>
                </c:pt>
                <c:pt idx="731">
                  <c:v>990.49</c:v>
                </c:pt>
                <c:pt idx="732">
                  <c:v>989.02</c:v>
                </c:pt>
                <c:pt idx="733">
                  <c:v>988.71</c:v>
                </c:pt>
                <c:pt idx="734">
                  <c:v>990.35</c:v>
                </c:pt>
                <c:pt idx="735">
                  <c:v>991.35</c:v>
                </c:pt>
                <c:pt idx="736">
                  <c:v>989.66</c:v>
                </c:pt>
                <c:pt idx="737">
                  <c:v>989.58</c:v>
                </c:pt>
                <c:pt idx="738">
                  <c:v>989.47</c:v>
                </c:pt>
                <c:pt idx="739">
                  <c:v>990.78</c:v>
                </c:pt>
                <c:pt idx="740">
                  <c:v>991.78</c:v>
                </c:pt>
                <c:pt idx="741">
                  <c:v>993.88</c:v>
                </c:pt>
                <c:pt idx="742">
                  <c:v>994.21</c:v>
                </c:pt>
                <c:pt idx="743">
                  <c:v>991.81</c:v>
                </c:pt>
                <c:pt idx="744">
                  <c:v>993.2</c:v>
                </c:pt>
                <c:pt idx="745">
                  <c:v>994.07</c:v>
                </c:pt>
                <c:pt idx="746">
                  <c:v>988.85</c:v>
                </c:pt>
                <c:pt idx="747">
                  <c:v>989.12</c:v>
                </c:pt>
                <c:pt idx="748">
                  <c:v>990.74</c:v>
                </c:pt>
                <c:pt idx="749">
                  <c:v>991.4</c:v>
                </c:pt>
                <c:pt idx="750">
                  <c:v>990.19</c:v>
                </c:pt>
                <c:pt idx="751">
                  <c:v>989.22</c:v>
                </c:pt>
                <c:pt idx="752">
                  <c:v>988.87</c:v>
                </c:pt>
                <c:pt idx="753">
                  <c:v>989.44</c:v>
                </c:pt>
                <c:pt idx="754">
                  <c:v>989.85</c:v>
                </c:pt>
                <c:pt idx="755">
                  <c:v>990.58</c:v>
                </c:pt>
                <c:pt idx="756">
                  <c:v>991.14</c:v>
                </c:pt>
                <c:pt idx="757">
                  <c:v>991.91</c:v>
                </c:pt>
                <c:pt idx="758">
                  <c:v>992.63</c:v>
                </c:pt>
                <c:pt idx="759">
                  <c:v>993.18</c:v>
                </c:pt>
                <c:pt idx="760">
                  <c:v>993.86</c:v>
                </c:pt>
                <c:pt idx="761">
                  <c:v>994.17</c:v>
                </c:pt>
                <c:pt idx="762">
                  <c:v>989.63</c:v>
                </c:pt>
                <c:pt idx="763">
                  <c:v>991.22</c:v>
                </c:pt>
                <c:pt idx="764">
                  <c:v>992.68</c:v>
                </c:pt>
                <c:pt idx="765">
                  <c:v>993.62</c:v>
                </c:pt>
                <c:pt idx="766">
                  <c:v>994.06</c:v>
                </c:pt>
                <c:pt idx="767">
                  <c:v>994.17</c:v>
                </c:pt>
                <c:pt idx="768">
                  <c:v>992.63</c:v>
                </c:pt>
                <c:pt idx="769">
                  <c:v>991.58</c:v>
                </c:pt>
                <c:pt idx="770">
                  <c:v>989.66</c:v>
                </c:pt>
                <c:pt idx="771">
                  <c:v>989.39</c:v>
                </c:pt>
                <c:pt idx="772">
                  <c:v>989.74</c:v>
                </c:pt>
                <c:pt idx="773">
                  <c:v>991.16</c:v>
                </c:pt>
                <c:pt idx="774">
                  <c:v>993.82</c:v>
                </c:pt>
                <c:pt idx="775">
                  <c:v>989.93</c:v>
                </c:pt>
                <c:pt idx="776">
                  <c:v>990.28</c:v>
                </c:pt>
                <c:pt idx="777">
                  <c:v>991.12</c:v>
                </c:pt>
                <c:pt idx="778">
                  <c:v>992.31</c:v>
                </c:pt>
                <c:pt idx="779">
                  <c:v>993.58</c:v>
                </c:pt>
                <c:pt idx="780">
                  <c:v>993.92</c:v>
                </c:pt>
                <c:pt idx="781">
                  <c:v>989.63</c:v>
                </c:pt>
                <c:pt idx="782">
                  <c:v>990.58</c:v>
                </c:pt>
                <c:pt idx="783">
                  <c:v>990.16</c:v>
                </c:pt>
                <c:pt idx="784">
                  <c:v>990.07</c:v>
                </c:pt>
                <c:pt idx="785">
                  <c:v>990.08</c:v>
                </c:pt>
                <c:pt idx="786">
                  <c:v>989.96</c:v>
                </c:pt>
                <c:pt idx="787">
                  <c:v>989.72</c:v>
                </c:pt>
                <c:pt idx="788">
                  <c:v>991.61</c:v>
                </c:pt>
                <c:pt idx="789">
                  <c:v>990.17</c:v>
                </c:pt>
                <c:pt idx="790">
                  <c:v>989.75</c:v>
                </c:pt>
                <c:pt idx="791">
                  <c:v>989.29</c:v>
                </c:pt>
                <c:pt idx="792">
                  <c:v>989.73</c:v>
                </c:pt>
                <c:pt idx="793">
                  <c:v>989.6</c:v>
                </c:pt>
                <c:pt idx="794">
                  <c:v>990.35</c:v>
                </c:pt>
                <c:pt idx="795">
                  <c:v>990.53</c:v>
                </c:pt>
                <c:pt idx="796">
                  <c:v>990.97</c:v>
                </c:pt>
                <c:pt idx="797">
                  <c:v>991.91</c:v>
                </c:pt>
                <c:pt idx="798">
                  <c:v>993.24</c:v>
                </c:pt>
                <c:pt idx="799">
                  <c:v>991.51</c:v>
                </c:pt>
                <c:pt idx="800">
                  <c:v>990.46</c:v>
                </c:pt>
                <c:pt idx="801">
                  <c:v>993.73</c:v>
                </c:pt>
                <c:pt idx="802">
                  <c:v>993.63</c:v>
                </c:pt>
                <c:pt idx="803">
                  <c:v>993.22</c:v>
                </c:pt>
                <c:pt idx="804">
                  <c:v>992.56</c:v>
                </c:pt>
                <c:pt idx="805">
                  <c:v>993.66</c:v>
                </c:pt>
                <c:pt idx="806">
                  <c:v>993.59</c:v>
                </c:pt>
                <c:pt idx="807">
                  <c:v>993.21</c:v>
                </c:pt>
                <c:pt idx="808">
                  <c:v>992.23</c:v>
                </c:pt>
                <c:pt idx="809">
                  <c:v>990.22</c:v>
                </c:pt>
                <c:pt idx="810">
                  <c:v>990.61</c:v>
                </c:pt>
                <c:pt idx="811">
                  <c:v>990.24</c:v>
                </c:pt>
                <c:pt idx="812">
                  <c:v>989.34</c:v>
                </c:pt>
                <c:pt idx="813">
                  <c:v>988.98</c:v>
                </c:pt>
                <c:pt idx="814">
                  <c:v>994.23</c:v>
                </c:pt>
                <c:pt idx="815">
                  <c:v>989.2</c:v>
                </c:pt>
                <c:pt idx="816">
                  <c:v>988.73</c:v>
                </c:pt>
                <c:pt idx="817">
                  <c:v>989.54</c:v>
                </c:pt>
                <c:pt idx="818">
                  <c:v>988.87</c:v>
                </c:pt>
                <c:pt idx="819">
                  <c:v>988.83</c:v>
                </c:pt>
                <c:pt idx="820">
                  <c:v>989.1</c:v>
                </c:pt>
                <c:pt idx="821">
                  <c:v>988.77</c:v>
                </c:pt>
                <c:pt idx="822">
                  <c:v>988.68</c:v>
                </c:pt>
                <c:pt idx="823">
                  <c:v>988.76</c:v>
                </c:pt>
                <c:pt idx="824">
                  <c:v>989.18</c:v>
                </c:pt>
                <c:pt idx="825">
                  <c:v>990.93</c:v>
                </c:pt>
                <c:pt idx="826">
                  <c:v>990.25</c:v>
                </c:pt>
                <c:pt idx="827">
                  <c:v>992.46</c:v>
                </c:pt>
                <c:pt idx="828">
                  <c:v>993.31</c:v>
                </c:pt>
                <c:pt idx="829">
                  <c:v>993.43</c:v>
                </c:pt>
                <c:pt idx="830">
                  <c:v>994.1</c:v>
                </c:pt>
                <c:pt idx="831">
                  <c:v>993.78</c:v>
                </c:pt>
                <c:pt idx="832">
                  <c:v>994.36</c:v>
                </c:pt>
                <c:pt idx="833">
                  <c:v>989.23</c:v>
                </c:pt>
                <c:pt idx="834">
                  <c:v>988.91</c:v>
                </c:pt>
                <c:pt idx="835">
                  <c:v>988.47</c:v>
                </c:pt>
                <c:pt idx="836">
                  <c:v>988.59</c:v>
                </c:pt>
                <c:pt idx="837">
                  <c:v>989.14</c:v>
                </c:pt>
                <c:pt idx="838">
                  <c:v>989.25</c:v>
                </c:pt>
                <c:pt idx="839">
                  <c:v>990.43</c:v>
                </c:pt>
                <c:pt idx="840">
                  <c:v>992.3</c:v>
                </c:pt>
                <c:pt idx="841">
                  <c:v>991.76</c:v>
                </c:pt>
                <c:pt idx="842">
                  <c:v>991.57</c:v>
                </c:pt>
                <c:pt idx="843">
                  <c:v>990.47</c:v>
                </c:pt>
                <c:pt idx="844">
                  <c:v>990.52</c:v>
                </c:pt>
                <c:pt idx="845">
                  <c:v>989.88</c:v>
                </c:pt>
                <c:pt idx="846">
                  <c:v>992.97</c:v>
                </c:pt>
                <c:pt idx="847">
                  <c:v>993.05</c:v>
                </c:pt>
                <c:pt idx="848">
                  <c:v>992.78</c:v>
                </c:pt>
                <c:pt idx="849">
                  <c:v>991.81</c:v>
                </c:pt>
                <c:pt idx="850">
                  <c:v>989.02</c:v>
                </c:pt>
                <c:pt idx="851">
                  <c:v>989.44</c:v>
                </c:pt>
                <c:pt idx="852">
                  <c:v>989.9</c:v>
                </c:pt>
                <c:pt idx="853">
                  <c:v>989.7</c:v>
                </c:pt>
                <c:pt idx="854">
                  <c:v>989.34</c:v>
                </c:pt>
                <c:pt idx="855">
                  <c:v>988.78</c:v>
                </c:pt>
                <c:pt idx="856">
                  <c:v>988.5</c:v>
                </c:pt>
                <c:pt idx="857">
                  <c:v>989.85</c:v>
                </c:pt>
                <c:pt idx="858">
                  <c:v>990.84</c:v>
                </c:pt>
                <c:pt idx="859">
                  <c:v>991.51</c:v>
                </c:pt>
                <c:pt idx="860">
                  <c:v>992.05</c:v>
                </c:pt>
                <c:pt idx="861">
                  <c:v>992.47</c:v>
                </c:pt>
                <c:pt idx="862">
                  <c:v>992.35</c:v>
                </c:pt>
                <c:pt idx="863">
                  <c:v>991.5</c:v>
                </c:pt>
                <c:pt idx="864">
                  <c:v>990.55</c:v>
                </c:pt>
                <c:pt idx="865">
                  <c:v>989.79</c:v>
                </c:pt>
                <c:pt idx="866">
                  <c:v>992.67</c:v>
                </c:pt>
                <c:pt idx="867">
                  <c:v>992.16</c:v>
                </c:pt>
                <c:pt idx="868">
                  <c:v>991.05</c:v>
                </c:pt>
                <c:pt idx="869">
                  <c:v>990.62</c:v>
                </c:pt>
                <c:pt idx="870">
                  <c:v>990.41</c:v>
                </c:pt>
                <c:pt idx="871">
                  <c:v>989.6</c:v>
                </c:pt>
                <c:pt idx="872">
                  <c:v>989.57</c:v>
                </c:pt>
                <c:pt idx="873">
                  <c:v>988.86</c:v>
                </c:pt>
                <c:pt idx="874">
                  <c:v>989.28</c:v>
                </c:pt>
                <c:pt idx="875">
                  <c:v>989.25</c:v>
                </c:pt>
                <c:pt idx="876">
                  <c:v>989.6</c:v>
                </c:pt>
                <c:pt idx="877">
                  <c:v>993.1</c:v>
                </c:pt>
                <c:pt idx="878">
                  <c:v>991.53</c:v>
                </c:pt>
                <c:pt idx="879">
                  <c:v>988.88</c:v>
                </c:pt>
                <c:pt idx="880">
                  <c:v>988.79</c:v>
                </c:pt>
                <c:pt idx="881">
                  <c:v>988.41</c:v>
                </c:pt>
                <c:pt idx="882">
                  <c:v>989.73</c:v>
                </c:pt>
                <c:pt idx="883">
                  <c:v>988.9</c:v>
                </c:pt>
                <c:pt idx="884">
                  <c:v>989.71</c:v>
                </c:pt>
                <c:pt idx="885">
                  <c:v>992.43</c:v>
                </c:pt>
                <c:pt idx="886">
                  <c:v>992.82</c:v>
                </c:pt>
                <c:pt idx="887">
                  <c:v>991.29</c:v>
                </c:pt>
                <c:pt idx="888">
                  <c:v>989.91</c:v>
                </c:pt>
                <c:pt idx="889">
                  <c:v>988.59</c:v>
                </c:pt>
                <c:pt idx="890">
                  <c:v>988.78</c:v>
                </c:pt>
                <c:pt idx="891">
                  <c:v>988.67</c:v>
                </c:pt>
                <c:pt idx="892">
                  <c:v>989.07</c:v>
                </c:pt>
                <c:pt idx="893">
                  <c:v>990.73</c:v>
                </c:pt>
                <c:pt idx="894">
                  <c:v>989.38</c:v>
                </c:pt>
                <c:pt idx="895">
                  <c:v>988.58</c:v>
                </c:pt>
                <c:pt idx="896">
                  <c:v>987.85</c:v>
                </c:pt>
                <c:pt idx="897">
                  <c:v>987.92</c:v>
                </c:pt>
                <c:pt idx="898">
                  <c:v>989.49</c:v>
                </c:pt>
                <c:pt idx="899">
                  <c:v>990.89</c:v>
                </c:pt>
                <c:pt idx="900">
                  <c:v>991.54</c:v>
                </c:pt>
                <c:pt idx="901">
                  <c:v>992.73</c:v>
                </c:pt>
                <c:pt idx="902">
                  <c:v>992.35</c:v>
                </c:pt>
                <c:pt idx="903">
                  <c:v>987.86</c:v>
                </c:pt>
                <c:pt idx="904">
                  <c:v>987.78</c:v>
                </c:pt>
                <c:pt idx="905">
                  <c:v>989.24</c:v>
                </c:pt>
                <c:pt idx="906">
                  <c:v>988.84</c:v>
                </c:pt>
                <c:pt idx="907">
                  <c:v>987.64</c:v>
                </c:pt>
                <c:pt idx="908">
                  <c:v>990.28</c:v>
                </c:pt>
                <c:pt idx="909">
                  <c:v>988.03</c:v>
                </c:pt>
                <c:pt idx="910">
                  <c:v>987.37</c:v>
                </c:pt>
                <c:pt idx="911">
                  <c:v>988.45</c:v>
                </c:pt>
                <c:pt idx="912">
                  <c:v>990.06</c:v>
                </c:pt>
                <c:pt idx="913">
                  <c:v>990.89</c:v>
                </c:pt>
                <c:pt idx="914">
                  <c:v>992.13</c:v>
                </c:pt>
                <c:pt idx="915">
                  <c:v>992.97</c:v>
                </c:pt>
                <c:pt idx="916">
                  <c:v>988.69</c:v>
                </c:pt>
                <c:pt idx="917">
                  <c:v>986.8</c:v>
                </c:pt>
                <c:pt idx="918">
                  <c:v>988.11</c:v>
                </c:pt>
                <c:pt idx="919">
                  <c:v>992.36</c:v>
                </c:pt>
                <c:pt idx="920">
                  <c:v>988.11</c:v>
                </c:pt>
                <c:pt idx="921">
                  <c:v>988.95</c:v>
                </c:pt>
                <c:pt idx="922">
                  <c:v>990.07</c:v>
                </c:pt>
                <c:pt idx="923">
                  <c:v>991.53</c:v>
                </c:pt>
                <c:pt idx="924">
                  <c:v>992.38</c:v>
                </c:pt>
                <c:pt idx="925">
                  <c:v>991.77</c:v>
                </c:pt>
                <c:pt idx="926">
                  <c:v>989.92</c:v>
                </c:pt>
                <c:pt idx="927">
                  <c:v>989.14</c:v>
                </c:pt>
                <c:pt idx="928">
                  <c:v>989.08</c:v>
                </c:pt>
                <c:pt idx="929">
                  <c:v>991.81</c:v>
                </c:pt>
                <c:pt idx="930">
                  <c:v>990.41</c:v>
                </c:pt>
                <c:pt idx="931">
                  <c:v>989.58</c:v>
                </c:pt>
                <c:pt idx="932">
                  <c:v>991.6</c:v>
                </c:pt>
                <c:pt idx="933">
                  <c:v>992.09</c:v>
                </c:pt>
                <c:pt idx="934">
                  <c:v>991.76</c:v>
                </c:pt>
                <c:pt idx="935">
                  <c:v>991.78</c:v>
                </c:pt>
                <c:pt idx="936">
                  <c:v>991.76</c:v>
                </c:pt>
                <c:pt idx="937">
                  <c:v>991.8</c:v>
                </c:pt>
                <c:pt idx="938">
                  <c:v>989.28</c:v>
                </c:pt>
                <c:pt idx="939">
                  <c:v>989.49</c:v>
                </c:pt>
                <c:pt idx="940">
                  <c:v>988.93</c:v>
                </c:pt>
                <c:pt idx="941">
                  <c:v>988.48</c:v>
                </c:pt>
                <c:pt idx="942">
                  <c:v>987.95</c:v>
                </c:pt>
                <c:pt idx="943">
                  <c:v>987.37</c:v>
                </c:pt>
                <c:pt idx="944">
                  <c:v>987.22</c:v>
                </c:pt>
                <c:pt idx="945">
                  <c:v>991.3</c:v>
                </c:pt>
                <c:pt idx="946">
                  <c:v>991.71</c:v>
                </c:pt>
                <c:pt idx="947">
                  <c:v>991.35</c:v>
                </c:pt>
                <c:pt idx="948">
                  <c:v>990.06</c:v>
                </c:pt>
                <c:pt idx="949">
                  <c:v>989.91</c:v>
                </c:pt>
                <c:pt idx="950">
                  <c:v>992.81</c:v>
                </c:pt>
                <c:pt idx="951">
                  <c:v>991.97</c:v>
                </c:pt>
                <c:pt idx="952">
                  <c:v>991.61</c:v>
                </c:pt>
                <c:pt idx="953">
                  <c:v>991.05</c:v>
                </c:pt>
                <c:pt idx="954">
                  <c:v>990.11</c:v>
                </c:pt>
                <c:pt idx="955">
                  <c:v>987.23</c:v>
                </c:pt>
                <c:pt idx="956">
                  <c:v>987.58</c:v>
                </c:pt>
                <c:pt idx="957">
                  <c:v>987.8</c:v>
                </c:pt>
                <c:pt idx="958">
                  <c:v>990.7</c:v>
                </c:pt>
                <c:pt idx="959">
                  <c:v>990.33</c:v>
                </c:pt>
                <c:pt idx="960">
                  <c:v>989.83</c:v>
                </c:pt>
                <c:pt idx="961">
                  <c:v>989.31</c:v>
                </c:pt>
                <c:pt idx="962">
                  <c:v>988.36</c:v>
                </c:pt>
                <c:pt idx="963">
                  <c:v>987.33</c:v>
                </c:pt>
                <c:pt idx="964">
                  <c:v>987.29</c:v>
                </c:pt>
                <c:pt idx="965">
                  <c:v>987.06</c:v>
                </c:pt>
                <c:pt idx="966">
                  <c:v>987.21</c:v>
                </c:pt>
                <c:pt idx="967">
                  <c:v>988.11</c:v>
                </c:pt>
                <c:pt idx="968">
                  <c:v>988.64</c:v>
                </c:pt>
                <c:pt idx="969">
                  <c:v>990.05</c:v>
                </c:pt>
                <c:pt idx="970">
                  <c:v>991.43</c:v>
                </c:pt>
                <c:pt idx="971">
                  <c:v>991.9</c:v>
                </c:pt>
                <c:pt idx="972">
                  <c:v>987.48</c:v>
                </c:pt>
                <c:pt idx="973">
                  <c:v>988.08</c:v>
                </c:pt>
                <c:pt idx="974">
                  <c:v>990.19</c:v>
                </c:pt>
                <c:pt idx="975">
                  <c:v>991.04</c:v>
                </c:pt>
                <c:pt idx="976">
                  <c:v>992.34</c:v>
                </c:pt>
                <c:pt idx="977">
                  <c:v>992.2</c:v>
                </c:pt>
                <c:pt idx="978">
                  <c:v>992.37</c:v>
                </c:pt>
                <c:pt idx="979">
                  <c:v>991.9</c:v>
                </c:pt>
                <c:pt idx="980">
                  <c:v>991.84</c:v>
                </c:pt>
                <c:pt idx="981">
                  <c:v>990.93</c:v>
                </c:pt>
                <c:pt idx="982">
                  <c:v>989.95</c:v>
                </c:pt>
                <c:pt idx="983">
                  <c:v>989.44</c:v>
                </c:pt>
                <c:pt idx="984">
                  <c:v>990.95</c:v>
                </c:pt>
                <c:pt idx="985">
                  <c:v>991.39</c:v>
                </c:pt>
                <c:pt idx="986">
                  <c:v>991.8</c:v>
                </c:pt>
                <c:pt idx="987">
                  <c:v>991.96</c:v>
                </c:pt>
                <c:pt idx="988">
                  <c:v>992.28</c:v>
                </c:pt>
                <c:pt idx="989">
                  <c:v>992.5</c:v>
                </c:pt>
                <c:pt idx="990">
                  <c:v>987.72</c:v>
                </c:pt>
                <c:pt idx="991">
                  <c:v>991.57</c:v>
                </c:pt>
                <c:pt idx="992">
                  <c:v>991.75</c:v>
                </c:pt>
                <c:pt idx="993">
                  <c:v>992.2</c:v>
                </c:pt>
                <c:pt idx="994">
                  <c:v>991.43</c:v>
                </c:pt>
                <c:pt idx="995">
                  <c:v>990.15</c:v>
                </c:pt>
                <c:pt idx="996">
                  <c:v>990.38</c:v>
                </c:pt>
                <c:pt idx="997">
                  <c:v>990.96</c:v>
                </c:pt>
                <c:pt idx="998">
                  <c:v>990.67</c:v>
                </c:pt>
                <c:pt idx="999">
                  <c:v>990.91</c:v>
                </c:pt>
                <c:pt idx="1000">
                  <c:v>991.25</c:v>
                </c:pt>
                <c:pt idx="1001">
                  <c:v>991.38</c:v>
                </c:pt>
                <c:pt idx="1002">
                  <c:v>991.28</c:v>
                </c:pt>
                <c:pt idx="1003">
                  <c:v>991.02</c:v>
                </c:pt>
                <c:pt idx="1004">
                  <c:v>992.2</c:v>
                </c:pt>
                <c:pt idx="1005">
                  <c:v>992.13</c:v>
                </c:pt>
                <c:pt idx="1006">
                  <c:v>992.3</c:v>
                </c:pt>
                <c:pt idx="1007">
                  <c:v>992.46</c:v>
                </c:pt>
                <c:pt idx="1008">
                  <c:v>989.12</c:v>
                </c:pt>
                <c:pt idx="1009">
                  <c:v>988.54</c:v>
                </c:pt>
                <c:pt idx="1010">
                  <c:v>991.72</c:v>
                </c:pt>
                <c:pt idx="1011">
                  <c:v>991.98</c:v>
                </c:pt>
                <c:pt idx="1012">
                  <c:v>991.21</c:v>
                </c:pt>
                <c:pt idx="1013">
                  <c:v>992.1</c:v>
                </c:pt>
                <c:pt idx="1014">
                  <c:v>992.25</c:v>
                </c:pt>
                <c:pt idx="1015">
                  <c:v>992.02</c:v>
                </c:pt>
                <c:pt idx="1016">
                  <c:v>991.72</c:v>
                </c:pt>
                <c:pt idx="1017">
                  <c:v>991.76</c:v>
                </c:pt>
                <c:pt idx="1018">
                  <c:v>990.93</c:v>
                </c:pt>
                <c:pt idx="1019">
                  <c:v>990.95</c:v>
                </c:pt>
                <c:pt idx="1020">
                  <c:v>990.44</c:v>
                </c:pt>
                <c:pt idx="1021">
                  <c:v>990.28</c:v>
                </c:pt>
                <c:pt idx="1022">
                  <c:v>990.35</c:v>
                </c:pt>
                <c:pt idx="1023">
                  <c:v>991.04</c:v>
                </c:pt>
                <c:pt idx="1024">
                  <c:v>991.29</c:v>
                </c:pt>
                <c:pt idx="1025">
                  <c:v>991.57</c:v>
                </c:pt>
                <c:pt idx="1026">
                  <c:v>990.28</c:v>
                </c:pt>
                <c:pt idx="1027">
                  <c:v>990.2</c:v>
                </c:pt>
                <c:pt idx="1028">
                  <c:v>990.57</c:v>
                </c:pt>
                <c:pt idx="1029">
                  <c:v>989.43</c:v>
                </c:pt>
                <c:pt idx="1030">
                  <c:v>989.43</c:v>
                </c:pt>
                <c:pt idx="1031">
                  <c:v>989.04</c:v>
                </c:pt>
                <c:pt idx="1032">
                  <c:v>988.89</c:v>
                </c:pt>
                <c:pt idx="1033">
                  <c:v>992.94</c:v>
                </c:pt>
                <c:pt idx="1034">
                  <c:v>992.3</c:v>
                </c:pt>
                <c:pt idx="1035">
                  <c:v>992.29</c:v>
                </c:pt>
                <c:pt idx="1036">
                  <c:v>989.28</c:v>
                </c:pt>
                <c:pt idx="1037">
                  <c:v>989.66</c:v>
                </c:pt>
                <c:pt idx="1038">
                  <c:v>990.16</c:v>
                </c:pt>
                <c:pt idx="1039">
                  <c:v>991.5</c:v>
                </c:pt>
                <c:pt idx="1040">
                  <c:v>992.45</c:v>
                </c:pt>
                <c:pt idx="1041">
                  <c:v>992.49</c:v>
                </c:pt>
                <c:pt idx="1042">
                  <c:v>987.31</c:v>
                </c:pt>
                <c:pt idx="1043">
                  <c:v>987.88</c:v>
                </c:pt>
                <c:pt idx="1044">
                  <c:v>987.94</c:v>
                </c:pt>
                <c:pt idx="1045">
                  <c:v>989.02</c:v>
                </c:pt>
                <c:pt idx="1046">
                  <c:v>990.52</c:v>
                </c:pt>
                <c:pt idx="1047">
                  <c:v>991.22</c:v>
                </c:pt>
                <c:pt idx="1048">
                  <c:v>992.35</c:v>
                </c:pt>
                <c:pt idx="1049">
                  <c:v>987.03</c:v>
                </c:pt>
                <c:pt idx="1050">
                  <c:v>987.55</c:v>
                </c:pt>
                <c:pt idx="1051">
                  <c:v>987.72</c:v>
                </c:pt>
                <c:pt idx="1052">
                  <c:v>988.81</c:v>
                </c:pt>
                <c:pt idx="1053">
                  <c:v>989.22</c:v>
                </c:pt>
                <c:pt idx="1054">
                  <c:v>987.31</c:v>
                </c:pt>
                <c:pt idx="1055">
                  <c:v>987.04</c:v>
                </c:pt>
                <c:pt idx="1056">
                  <c:v>987.24</c:v>
                </c:pt>
                <c:pt idx="1057">
                  <c:v>988.62</c:v>
                </c:pt>
                <c:pt idx="1058">
                  <c:v>988.8</c:v>
                </c:pt>
                <c:pt idx="1059">
                  <c:v>992.23</c:v>
                </c:pt>
                <c:pt idx="1060">
                  <c:v>991.34</c:v>
                </c:pt>
                <c:pt idx="1061">
                  <c:v>990.79</c:v>
                </c:pt>
                <c:pt idx="1062">
                  <c:v>989.84</c:v>
                </c:pt>
                <c:pt idx="1063">
                  <c:v>990.6</c:v>
                </c:pt>
                <c:pt idx="1064">
                  <c:v>991.33</c:v>
                </c:pt>
                <c:pt idx="1065">
                  <c:v>991.98</c:v>
                </c:pt>
                <c:pt idx="1066">
                  <c:v>992.36</c:v>
                </c:pt>
                <c:pt idx="1067">
                  <c:v>992.46</c:v>
                </c:pt>
                <c:pt idx="1068">
                  <c:v>992.06</c:v>
                </c:pt>
                <c:pt idx="1069">
                  <c:v>991.26</c:v>
                </c:pt>
                <c:pt idx="1070">
                  <c:v>990.29</c:v>
                </c:pt>
                <c:pt idx="1071">
                  <c:v>989.67</c:v>
                </c:pt>
                <c:pt idx="1072">
                  <c:v>988.56</c:v>
                </c:pt>
                <c:pt idx="1073">
                  <c:v>987.92</c:v>
                </c:pt>
                <c:pt idx="1074">
                  <c:v>987.39</c:v>
                </c:pt>
                <c:pt idx="1075">
                  <c:v>987.95</c:v>
                </c:pt>
                <c:pt idx="1076">
                  <c:v>991.32</c:v>
                </c:pt>
                <c:pt idx="1077">
                  <c:v>990.74</c:v>
                </c:pt>
                <c:pt idx="1078">
                  <c:v>988.62</c:v>
                </c:pt>
                <c:pt idx="1079">
                  <c:v>987.72</c:v>
                </c:pt>
                <c:pt idx="1080">
                  <c:v>986.95</c:v>
                </c:pt>
                <c:pt idx="1081">
                  <c:v>986.76</c:v>
                </c:pt>
                <c:pt idx="1082">
                  <c:v>987.45</c:v>
                </c:pt>
                <c:pt idx="1083">
                  <c:v>987.94</c:v>
                </c:pt>
                <c:pt idx="1084">
                  <c:v>989.7</c:v>
                </c:pt>
                <c:pt idx="1085">
                  <c:v>991.23</c:v>
                </c:pt>
                <c:pt idx="1086">
                  <c:v>991.93</c:v>
                </c:pt>
                <c:pt idx="1087">
                  <c:v>991.97</c:v>
                </c:pt>
                <c:pt idx="1088">
                  <c:v>987.35</c:v>
                </c:pt>
                <c:pt idx="1089">
                  <c:v>987.42</c:v>
                </c:pt>
                <c:pt idx="1090">
                  <c:v>988.32</c:v>
                </c:pt>
                <c:pt idx="1091">
                  <c:v>989.01</c:v>
                </c:pt>
                <c:pt idx="1092">
                  <c:v>989.98</c:v>
                </c:pt>
                <c:pt idx="1093">
                  <c:v>991.15</c:v>
                </c:pt>
                <c:pt idx="1094">
                  <c:v>989.42</c:v>
                </c:pt>
                <c:pt idx="1095">
                  <c:v>991.46</c:v>
                </c:pt>
                <c:pt idx="1096">
                  <c:v>991.82</c:v>
                </c:pt>
                <c:pt idx="1097">
                  <c:v>991.57</c:v>
                </c:pt>
                <c:pt idx="1098">
                  <c:v>991.67</c:v>
                </c:pt>
                <c:pt idx="1099">
                  <c:v>990.57</c:v>
                </c:pt>
                <c:pt idx="1100">
                  <c:v>989.02</c:v>
                </c:pt>
                <c:pt idx="1101">
                  <c:v>990.81</c:v>
                </c:pt>
                <c:pt idx="1102">
                  <c:v>991.71</c:v>
                </c:pt>
                <c:pt idx="1103">
                  <c:v>992.3</c:v>
                </c:pt>
                <c:pt idx="1104">
                  <c:v>992.38</c:v>
                </c:pt>
                <c:pt idx="1105">
                  <c:v>990.63</c:v>
                </c:pt>
                <c:pt idx="1106">
                  <c:v>989.03</c:v>
                </c:pt>
                <c:pt idx="1107">
                  <c:v>987.66</c:v>
                </c:pt>
                <c:pt idx="1108">
                  <c:v>986.45</c:v>
                </c:pt>
                <c:pt idx="1109">
                  <c:v>986.39</c:v>
                </c:pt>
                <c:pt idx="1110">
                  <c:v>988.34</c:v>
                </c:pt>
                <c:pt idx="1111">
                  <c:v>989.44</c:v>
                </c:pt>
                <c:pt idx="1112">
                  <c:v>989.4</c:v>
                </c:pt>
                <c:pt idx="1113">
                  <c:v>987.3</c:v>
                </c:pt>
                <c:pt idx="1114">
                  <c:v>991.66</c:v>
                </c:pt>
                <c:pt idx="1115">
                  <c:v>991.19</c:v>
                </c:pt>
                <c:pt idx="1116">
                  <c:v>991.69</c:v>
                </c:pt>
                <c:pt idx="1117">
                  <c:v>991.35</c:v>
                </c:pt>
                <c:pt idx="1118">
                  <c:v>990.49</c:v>
                </c:pt>
                <c:pt idx="1119">
                  <c:v>988.44</c:v>
                </c:pt>
                <c:pt idx="1120">
                  <c:v>986.29</c:v>
                </c:pt>
                <c:pt idx="1121">
                  <c:v>986.4</c:v>
                </c:pt>
                <c:pt idx="1122">
                  <c:v>988.3</c:v>
                </c:pt>
                <c:pt idx="1123">
                  <c:v>990.63</c:v>
                </c:pt>
                <c:pt idx="1124">
                  <c:v>991.52</c:v>
                </c:pt>
                <c:pt idx="1125">
                  <c:v>991.25</c:v>
                </c:pt>
                <c:pt idx="1126">
                  <c:v>989.16</c:v>
                </c:pt>
                <c:pt idx="1127">
                  <c:v>991.14</c:v>
                </c:pt>
                <c:pt idx="1128">
                  <c:v>991.8</c:v>
                </c:pt>
                <c:pt idx="1129">
                  <c:v>986.05</c:v>
                </c:pt>
                <c:pt idx="1130">
                  <c:v>986.71</c:v>
                </c:pt>
                <c:pt idx="1131">
                  <c:v>989.05</c:v>
                </c:pt>
                <c:pt idx="1132">
                  <c:v>990.71</c:v>
                </c:pt>
                <c:pt idx="1133">
                  <c:v>991.58</c:v>
                </c:pt>
                <c:pt idx="1134">
                  <c:v>991</c:v>
                </c:pt>
                <c:pt idx="1135">
                  <c:v>989.09</c:v>
                </c:pt>
                <c:pt idx="1136">
                  <c:v>987.69</c:v>
                </c:pt>
                <c:pt idx="1137">
                  <c:v>991.33</c:v>
                </c:pt>
                <c:pt idx="1138">
                  <c:v>990.03</c:v>
                </c:pt>
                <c:pt idx="1139">
                  <c:v>987.79</c:v>
                </c:pt>
                <c:pt idx="1140">
                  <c:v>991.66</c:v>
                </c:pt>
                <c:pt idx="1141">
                  <c:v>991.62</c:v>
                </c:pt>
                <c:pt idx="1142">
                  <c:v>991.95</c:v>
                </c:pt>
                <c:pt idx="1143">
                  <c:v>991.02</c:v>
                </c:pt>
                <c:pt idx="1144">
                  <c:v>990.41</c:v>
                </c:pt>
                <c:pt idx="1145">
                  <c:v>988.91</c:v>
                </c:pt>
                <c:pt idx="1146">
                  <c:v>986.1</c:v>
                </c:pt>
                <c:pt idx="1147">
                  <c:v>986.34</c:v>
                </c:pt>
                <c:pt idx="1148">
                  <c:v>986.26</c:v>
                </c:pt>
                <c:pt idx="1149">
                  <c:v>987.26</c:v>
                </c:pt>
                <c:pt idx="1150">
                  <c:v>986.94</c:v>
                </c:pt>
                <c:pt idx="1151">
                  <c:v>987.37</c:v>
                </c:pt>
                <c:pt idx="1152">
                  <c:v>987.93</c:v>
                </c:pt>
                <c:pt idx="1153">
                  <c:v>989.16</c:v>
                </c:pt>
                <c:pt idx="1154">
                  <c:v>988.43</c:v>
                </c:pt>
                <c:pt idx="1155">
                  <c:v>988.37</c:v>
                </c:pt>
                <c:pt idx="1156">
                  <c:v>987.44</c:v>
                </c:pt>
                <c:pt idx="1157">
                  <c:v>986.51</c:v>
                </c:pt>
                <c:pt idx="1158">
                  <c:v>991.08</c:v>
                </c:pt>
                <c:pt idx="1159">
                  <c:v>990.73</c:v>
                </c:pt>
                <c:pt idx="1160">
                  <c:v>989.35</c:v>
                </c:pt>
                <c:pt idx="1161">
                  <c:v>988.32</c:v>
                </c:pt>
                <c:pt idx="1162">
                  <c:v>987.23</c:v>
                </c:pt>
                <c:pt idx="1163">
                  <c:v>986.64</c:v>
                </c:pt>
                <c:pt idx="1164">
                  <c:v>988.52</c:v>
                </c:pt>
                <c:pt idx="1165">
                  <c:v>989.04</c:v>
                </c:pt>
                <c:pt idx="1166">
                  <c:v>986.1</c:v>
                </c:pt>
                <c:pt idx="1167">
                  <c:v>986.06</c:v>
                </c:pt>
                <c:pt idx="1168">
                  <c:v>985.65</c:v>
                </c:pt>
                <c:pt idx="1169">
                  <c:v>985.89</c:v>
                </c:pt>
                <c:pt idx="1170">
                  <c:v>985.24</c:v>
                </c:pt>
                <c:pt idx="1171">
                  <c:v>985.81</c:v>
                </c:pt>
                <c:pt idx="1172">
                  <c:v>985.92</c:v>
                </c:pt>
                <c:pt idx="1173">
                  <c:v>986.47</c:v>
                </c:pt>
                <c:pt idx="1174">
                  <c:v>987.17</c:v>
                </c:pt>
                <c:pt idx="1175">
                  <c:v>988.3</c:v>
                </c:pt>
                <c:pt idx="1176">
                  <c:v>989.85</c:v>
                </c:pt>
                <c:pt idx="1177">
                  <c:v>990.72</c:v>
                </c:pt>
                <c:pt idx="1178">
                  <c:v>991.71</c:v>
                </c:pt>
                <c:pt idx="1179">
                  <c:v>985.5</c:v>
                </c:pt>
                <c:pt idx="1180">
                  <c:v>985.97</c:v>
                </c:pt>
                <c:pt idx="1181">
                  <c:v>991.05</c:v>
                </c:pt>
                <c:pt idx="1182">
                  <c:v>991.62</c:v>
                </c:pt>
                <c:pt idx="1183">
                  <c:v>990.97</c:v>
                </c:pt>
                <c:pt idx="1184">
                  <c:v>990.5</c:v>
                </c:pt>
                <c:pt idx="1185">
                  <c:v>990.74</c:v>
                </c:pt>
                <c:pt idx="1186">
                  <c:v>990.1</c:v>
                </c:pt>
                <c:pt idx="1187">
                  <c:v>989.52</c:v>
                </c:pt>
                <c:pt idx="1188">
                  <c:v>988.6</c:v>
                </c:pt>
                <c:pt idx="1189">
                  <c:v>988.05</c:v>
                </c:pt>
                <c:pt idx="1190">
                  <c:v>987.64</c:v>
                </c:pt>
                <c:pt idx="1191">
                  <c:v>986.27</c:v>
                </c:pt>
                <c:pt idx="1192">
                  <c:v>991.98</c:v>
                </c:pt>
                <c:pt idx="1193">
                  <c:v>992.2</c:v>
                </c:pt>
                <c:pt idx="1194">
                  <c:v>991.36</c:v>
                </c:pt>
                <c:pt idx="1195">
                  <c:v>990.74</c:v>
                </c:pt>
                <c:pt idx="1196">
                  <c:v>989.22</c:v>
                </c:pt>
                <c:pt idx="1197">
                  <c:v>987.46</c:v>
                </c:pt>
                <c:pt idx="1198">
                  <c:v>986.18</c:v>
                </c:pt>
                <c:pt idx="1199">
                  <c:v>990.38</c:v>
                </c:pt>
                <c:pt idx="1200">
                  <c:v>986.37</c:v>
                </c:pt>
                <c:pt idx="1201">
                  <c:v>987.13</c:v>
                </c:pt>
                <c:pt idx="1202">
                  <c:v>988.45</c:v>
                </c:pt>
                <c:pt idx="1203">
                  <c:v>990.35</c:v>
                </c:pt>
                <c:pt idx="1204">
                  <c:v>991.42</c:v>
                </c:pt>
                <c:pt idx="1205">
                  <c:v>985.57</c:v>
                </c:pt>
                <c:pt idx="1206">
                  <c:v>985.71</c:v>
                </c:pt>
                <c:pt idx="1207">
                  <c:v>987.32</c:v>
                </c:pt>
                <c:pt idx="1208">
                  <c:v>988.24</c:v>
                </c:pt>
                <c:pt idx="1209">
                  <c:v>989</c:v>
                </c:pt>
                <c:pt idx="1210">
                  <c:v>990.36</c:v>
                </c:pt>
                <c:pt idx="1211">
                  <c:v>991.41</c:v>
                </c:pt>
                <c:pt idx="1212">
                  <c:v>991.79</c:v>
                </c:pt>
                <c:pt idx="1213">
                  <c:v>991.57</c:v>
                </c:pt>
                <c:pt idx="1214">
                  <c:v>991.52</c:v>
                </c:pt>
                <c:pt idx="1215">
                  <c:v>990.59</c:v>
                </c:pt>
                <c:pt idx="1216">
                  <c:v>985.78</c:v>
                </c:pt>
                <c:pt idx="1217">
                  <c:v>985.23</c:v>
                </c:pt>
                <c:pt idx="1218">
                  <c:v>990.22</c:v>
                </c:pt>
                <c:pt idx="1219">
                  <c:v>989.53</c:v>
                </c:pt>
                <c:pt idx="1220">
                  <c:v>991.2</c:v>
                </c:pt>
                <c:pt idx="1221">
                  <c:v>991.09</c:v>
                </c:pt>
                <c:pt idx="1222">
                  <c:v>991.2</c:v>
                </c:pt>
                <c:pt idx="1223">
                  <c:v>989.69</c:v>
                </c:pt>
                <c:pt idx="1224">
                  <c:v>988.37</c:v>
                </c:pt>
                <c:pt idx="1225">
                  <c:v>986.46</c:v>
                </c:pt>
                <c:pt idx="1226">
                  <c:v>985.53</c:v>
                </c:pt>
                <c:pt idx="1227">
                  <c:v>984.84</c:v>
                </c:pt>
                <c:pt idx="1228">
                  <c:v>985.96</c:v>
                </c:pt>
                <c:pt idx="1229">
                  <c:v>987.64</c:v>
                </c:pt>
                <c:pt idx="1230">
                  <c:v>989</c:v>
                </c:pt>
                <c:pt idx="1231">
                  <c:v>985.24</c:v>
                </c:pt>
                <c:pt idx="1232">
                  <c:v>985.2</c:v>
                </c:pt>
                <c:pt idx="1233">
                  <c:v>990.37</c:v>
                </c:pt>
                <c:pt idx="1234">
                  <c:v>991.13</c:v>
                </c:pt>
                <c:pt idx="1235">
                  <c:v>990.75</c:v>
                </c:pt>
                <c:pt idx="1236">
                  <c:v>991.06</c:v>
                </c:pt>
                <c:pt idx="1237">
                  <c:v>990.63</c:v>
                </c:pt>
                <c:pt idx="1238">
                  <c:v>990.25</c:v>
                </c:pt>
                <c:pt idx="1239">
                  <c:v>990.13</c:v>
                </c:pt>
                <c:pt idx="1240">
                  <c:v>988.99</c:v>
                </c:pt>
                <c:pt idx="1241">
                  <c:v>989.53</c:v>
                </c:pt>
                <c:pt idx="1242">
                  <c:v>990.47</c:v>
                </c:pt>
                <c:pt idx="1243">
                  <c:v>990.43</c:v>
                </c:pt>
                <c:pt idx="1244">
                  <c:v>984.44</c:v>
                </c:pt>
                <c:pt idx="1245">
                  <c:v>985.41</c:v>
                </c:pt>
                <c:pt idx="1246">
                  <c:v>985.83</c:v>
                </c:pt>
                <c:pt idx="1247">
                  <c:v>986.93</c:v>
                </c:pt>
                <c:pt idx="1248">
                  <c:v>987.04</c:v>
                </c:pt>
                <c:pt idx="1249">
                  <c:v>989.11</c:v>
                </c:pt>
                <c:pt idx="1250">
                  <c:v>989.45</c:v>
                </c:pt>
                <c:pt idx="1251">
                  <c:v>988.87</c:v>
                </c:pt>
                <c:pt idx="1252">
                  <c:v>988.69</c:v>
                </c:pt>
                <c:pt idx="1253">
                  <c:v>988.45</c:v>
                </c:pt>
                <c:pt idx="1254">
                  <c:v>988.67</c:v>
                </c:pt>
                <c:pt idx="1255">
                  <c:v>988.49</c:v>
                </c:pt>
                <c:pt idx="1256">
                  <c:v>988.6</c:v>
                </c:pt>
                <c:pt idx="1257">
                  <c:v>986.46</c:v>
                </c:pt>
                <c:pt idx="1258">
                  <c:v>987.11</c:v>
                </c:pt>
                <c:pt idx="1259">
                  <c:v>988.06</c:v>
                </c:pt>
                <c:pt idx="1260">
                  <c:v>988.22</c:v>
                </c:pt>
                <c:pt idx="1261">
                  <c:v>989.07</c:v>
                </c:pt>
                <c:pt idx="1262">
                  <c:v>987.67</c:v>
                </c:pt>
                <c:pt idx="1263">
                  <c:v>985.52</c:v>
                </c:pt>
                <c:pt idx="1264">
                  <c:v>984.55</c:v>
                </c:pt>
                <c:pt idx="1265">
                  <c:v>985.54</c:v>
                </c:pt>
                <c:pt idx="1266">
                  <c:v>986.83</c:v>
                </c:pt>
                <c:pt idx="1267">
                  <c:v>987.86</c:v>
                </c:pt>
                <c:pt idx="1268">
                  <c:v>984.72</c:v>
                </c:pt>
                <c:pt idx="1269">
                  <c:v>985.61</c:v>
                </c:pt>
                <c:pt idx="1270">
                  <c:v>988.8</c:v>
                </c:pt>
                <c:pt idx="1271">
                  <c:v>986.53</c:v>
                </c:pt>
                <c:pt idx="1272">
                  <c:v>985.29</c:v>
                </c:pt>
                <c:pt idx="1273">
                  <c:v>985.37</c:v>
                </c:pt>
                <c:pt idx="1274">
                  <c:v>987.16</c:v>
                </c:pt>
                <c:pt idx="1275">
                  <c:v>989.73</c:v>
                </c:pt>
                <c:pt idx="1276">
                  <c:v>990.98</c:v>
                </c:pt>
                <c:pt idx="1277">
                  <c:v>990.73</c:v>
                </c:pt>
                <c:pt idx="1278">
                  <c:v>988.37</c:v>
                </c:pt>
                <c:pt idx="1279">
                  <c:v>986.2</c:v>
                </c:pt>
                <c:pt idx="1280">
                  <c:v>985.39</c:v>
                </c:pt>
                <c:pt idx="1281">
                  <c:v>985.77</c:v>
                </c:pt>
                <c:pt idx="1282">
                  <c:v>990.46</c:v>
                </c:pt>
                <c:pt idx="1283">
                  <c:v>986.95</c:v>
                </c:pt>
                <c:pt idx="1284">
                  <c:v>988.21</c:v>
                </c:pt>
                <c:pt idx="1285">
                  <c:v>985.04</c:v>
                </c:pt>
                <c:pt idx="1286">
                  <c:v>986.72</c:v>
                </c:pt>
                <c:pt idx="1287">
                  <c:v>989.51</c:v>
                </c:pt>
                <c:pt idx="1288">
                  <c:v>990.79</c:v>
                </c:pt>
                <c:pt idx="1289">
                  <c:v>990.23</c:v>
                </c:pt>
                <c:pt idx="1290">
                  <c:v>987.78</c:v>
                </c:pt>
                <c:pt idx="1291">
                  <c:v>985.18</c:v>
                </c:pt>
                <c:pt idx="1292">
                  <c:v>985.19</c:v>
                </c:pt>
                <c:pt idx="1293">
                  <c:v>987.21</c:v>
                </c:pt>
                <c:pt idx="1294">
                  <c:v>989.62</c:v>
                </c:pt>
                <c:pt idx="1295">
                  <c:v>991.05</c:v>
                </c:pt>
                <c:pt idx="1296">
                  <c:v>985.68</c:v>
                </c:pt>
                <c:pt idx="1297">
                  <c:v>985.87</c:v>
                </c:pt>
                <c:pt idx="1298">
                  <c:v>987.77</c:v>
                </c:pt>
                <c:pt idx="1299">
                  <c:v>990.28</c:v>
                </c:pt>
                <c:pt idx="1300">
                  <c:v>990.9</c:v>
                </c:pt>
                <c:pt idx="1301">
                  <c:v>990.28</c:v>
                </c:pt>
                <c:pt idx="1302">
                  <c:v>987.55</c:v>
                </c:pt>
                <c:pt idx="1303">
                  <c:v>985.38</c:v>
                </c:pt>
                <c:pt idx="1304">
                  <c:v>984.53</c:v>
                </c:pt>
                <c:pt idx="1305">
                  <c:v>986.29</c:v>
                </c:pt>
                <c:pt idx="1306">
                  <c:v>989.04</c:v>
                </c:pt>
                <c:pt idx="1307">
                  <c:v>990.59</c:v>
                </c:pt>
                <c:pt idx="1308">
                  <c:v>991.15</c:v>
                </c:pt>
                <c:pt idx="1309">
                  <c:v>985.6</c:v>
                </c:pt>
                <c:pt idx="1310">
                  <c:v>988.3</c:v>
                </c:pt>
                <c:pt idx="1311">
                  <c:v>990.64</c:v>
                </c:pt>
                <c:pt idx="1312">
                  <c:v>990.57</c:v>
                </c:pt>
                <c:pt idx="1313">
                  <c:v>989.76</c:v>
                </c:pt>
                <c:pt idx="1314">
                  <c:v>988.67</c:v>
                </c:pt>
                <c:pt idx="1315">
                  <c:v>985.83</c:v>
                </c:pt>
                <c:pt idx="1316">
                  <c:v>984.84</c:v>
                </c:pt>
                <c:pt idx="1317">
                  <c:v>984.84</c:v>
                </c:pt>
                <c:pt idx="1318">
                  <c:v>986.93</c:v>
                </c:pt>
                <c:pt idx="1319">
                  <c:v>988.83</c:v>
                </c:pt>
                <c:pt idx="1320">
                  <c:v>990.84</c:v>
                </c:pt>
                <c:pt idx="1321">
                  <c:v>987.1</c:v>
                </c:pt>
                <c:pt idx="1322">
                  <c:v>985.51</c:v>
                </c:pt>
                <c:pt idx="1323">
                  <c:v>984.52</c:v>
                </c:pt>
                <c:pt idx="1324">
                  <c:v>991.37</c:v>
                </c:pt>
                <c:pt idx="1325">
                  <c:v>990.09</c:v>
                </c:pt>
                <c:pt idx="1326">
                  <c:v>987.3</c:v>
                </c:pt>
                <c:pt idx="1327">
                  <c:v>984.89</c:v>
                </c:pt>
                <c:pt idx="1328">
                  <c:v>985.23</c:v>
                </c:pt>
                <c:pt idx="1329">
                  <c:v>987.75</c:v>
                </c:pt>
                <c:pt idx="1330">
                  <c:v>990.63</c:v>
                </c:pt>
                <c:pt idx="1331">
                  <c:v>991.62</c:v>
                </c:pt>
                <c:pt idx="1332">
                  <c:v>988.97</c:v>
                </c:pt>
                <c:pt idx="1333">
                  <c:v>986.04</c:v>
                </c:pt>
                <c:pt idx="1334">
                  <c:v>984.35</c:v>
                </c:pt>
                <c:pt idx="1335">
                  <c:v>989.9</c:v>
                </c:pt>
                <c:pt idx="1336">
                  <c:v>986.63</c:v>
                </c:pt>
                <c:pt idx="1337">
                  <c:v>984.58</c:v>
                </c:pt>
                <c:pt idx="1338">
                  <c:v>985.8</c:v>
                </c:pt>
                <c:pt idx="1339">
                  <c:v>984.71</c:v>
                </c:pt>
                <c:pt idx="1340">
                  <c:v>986.79</c:v>
                </c:pt>
                <c:pt idx="1341">
                  <c:v>989.33</c:v>
                </c:pt>
                <c:pt idx="1342">
                  <c:v>991.22</c:v>
                </c:pt>
                <c:pt idx="1343">
                  <c:v>988.9</c:v>
                </c:pt>
                <c:pt idx="1344">
                  <c:v>986.08</c:v>
                </c:pt>
                <c:pt idx="1345">
                  <c:v>990.35</c:v>
                </c:pt>
                <c:pt idx="1346">
                  <c:v>991.25</c:v>
                </c:pt>
                <c:pt idx="1347">
                  <c:v>987.67</c:v>
                </c:pt>
                <c:pt idx="1348">
                  <c:v>990.42</c:v>
                </c:pt>
                <c:pt idx="1349">
                  <c:v>991.79</c:v>
                </c:pt>
                <c:pt idx="1350">
                  <c:v>988.73</c:v>
                </c:pt>
                <c:pt idx="1351">
                  <c:v>986.18</c:v>
                </c:pt>
                <c:pt idx="1352">
                  <c:v>984.93</c:v>
                </c:pt>
                <c:pt idx="1353">
                  <c:v>987.82</c:v>
                </c:pt>
                <c:pt idx="1354">
                  <c:v>991.35</c:v>
                </c:pt>
                <c:pt idx="1355">
                  <c:v>988.22</c:v>
                </c:pt>
                <c:pt idx="1356">
                  <c:v>990.83</c:v>
                </c:pt>
                <c:pt idx="1357">
                  <c:v>991.16</c:v>
                </c:pt>
                <c:pt idx="1358">
                  <c:v>987.8</c:v>
                </c:pt>
                <c:pt idx="1359">
                  <c:v>985.86</c:v>
                </c:pt>
                <c:pt idx="1360">
                  <c:v>985.68</c:v>
                </c:pt>
                <c:pt idx="1361">
                  <c:v>988.94</c:v>
                </c:pt>
                <c:pt idx="1362">
                  <c:v>986.19</c:v>
                </c:pt>
                <c:pt idx="1363">
                  <c:v>985.58</c:v>
                </c:pt>
                <c:pt idx="1364">
                  <c:v>986.98</c:v>
                </c:pt>
                <c:pt idx="1365">
                  <c:v>988.91</c:v>
                </c:pt>
                <c:pt idx="1366">
                  <c:v>986.43</c:v>
                </c:pt>
                <c:pt idx="1367">
                  <c:v>984.83</c:v>
                </c:pt>
                <c:pt idx="1368">
                  <c:v>986.22</c:v>
                </c:pt>
                <c:pt idx="1369">
                  <c:v>988.48</c:v>
                </c:pt>
                <c:pt idx="1370">
                  <c:v>990.6</c:v>
                </c:pt>
                <c:pt idx="1371">
                  <c:v>990.88</c:v>
                </c:pt>
                <c:pt idx="1372">
                  <c:v>987.81</c:v>
                </c:pt>
                <c:pt idx="1373">
                  <c:v>991.61</c:v>
                </c:pt>
                <c:pt idx="1374">
                  <c:v>986.25</c:v>
                </c:pt>
                <c:pt idx="1375">
                  <c:v>987.98</c:v>
                </c:pt>
                <c:pt idx="1376">
                  <c:v>990.53</c:v>
                </c:pt>
                <c:pt idx="1377">
                  <c:v>991.01</c:v>
                </c:pt>
                <c:pt idx="1378">
                  <c:v>990.82</c:v>
                </c:pt>
                <c:pt idx="1379">
                  <c:v>989.58</c:v>
                </c:pt>
                <c:pt idx="1380">
                  <c:v>986.91</c:v>
                </c:pt>
                <c:pt idx="1381">
                  <c:v>986.24</c:v>
                </c:pt>
                <c:pt idx="1382">
                  <c:v>985.07</c:v>
                </c:pt>
                <c:pt idx="1383">
                  <c:v>984.88</c:v>
                </c:pt>
                <c:pt idx="1384">
                  <c:v>985.55</c:v>
                </c:pt>
                <c:pt idx="1385">
                  <c:v>987.05</c:v>
                </c:pt>
                <c:pt idx="1386">
                  <c:v>990.4</c:v>
                </c:pt>
                <c:pt idx="1387">
                  <c:v>985.81</c:v>
                </c:pt>
                <c:pt idx="1388">
                  <c:v>988.39</c:v>
                </c:pt>
                <c:pt idx="1389">
                  <c:v>989.46</c:v>
                </c:pt>
                <c:pt idx="1390">
                  <c:v>985.68</c:v>
                </c:pt>
                <c:pt idx="1391">
                  <c:v>987.15</c:v>
                </c:pt>
                <c:pt idx="1392">
                  <c:v>988.91</c:v>
                </c:pt>
                <c:pt idx="1393">
                  <c:v>990.5</c:v>
                </c:pt>
                <c:pt idx="1394">
                  <c:v>991.34</c:v>
                </c:pt>
                <c:pt idx="1395">
                  <c:v>991.05</c:v>
                </c:pt>
                <c:pt idx="1396">
                  <c:v>990.25</c:v>
                </c:pt>
                <c:pt idx="1397">
                  <c:v>989.07</c:v>
                </c:pt>
                <c:pt idx="1398">
                  <c:v>986.77</c:v>
                </c:pt>
                <c:pt idx="1399">
                  <c:v>985.42</c:v>
                </c:pt>
                <c:pt idx="1400">
                  <c:v>991.01</c:v>
                </c:pt>
                <c:pt idx="1401">
                  <c:v>991.32</c:v>
                </c:pt>
                <c:pt idx="1402">
                  <c:v>989.62</c:v>
                </c:pt>
                <c:pt idx="1403">
                  <c:v>987.03</c:v>
                </c:pt>
                <c:pt idx="1404">
                  <c:v>985.51</c:v>
                </c:pt>
                <c:pt idx="1405">
                  <c:v>984.69</c:v>
                </c:pt>
                <c:pt idx="1406">
                  <c:v>984.49</c:v>
                </c:pt>
                <c:pt idx="1407">
                  <c:v>987.45</c:v>
                </c:pt>
                <c:pt idx="1408">
                  <c:v>989.66</c:v>
                </c:pt>
                <c:pt idx="1409">
                  <c:v>990.41</c:v>
                </c:pt>
                <c:pt idx="1410">
                  <c:v>990.9</c:v>
                </c:pt>
                <c:pt idx="1411">
                  <c:v>988.75</c:v>
                </c:pt>
                <c:pt idx="1412">
                  <c:v>986.71</c:v>
                </c:pt>
                <c:pt idx="1413">
                  <c:v>990.28</c:v>
                </c:pt>
                <c:pt idx="1414">
                  <c:v>990.98</c:v>
                </c:pt>
                <c:pt idx="1415">
                  <c:v>989.86</c:v>
                </c:pt>
                <c:pt idx="1416">
                  <c:v>987.57</c:v>
                </c:pt>
                <c:pt idx="1417">
                  <c:v>985.75</c:v>
                </c:pt>
                <c:pt idx="1418">
                  <c:v>985.1</c:v>
                </c:pt>
                <c:pt idx="1419">
                  <c:v>984.83</c:v>
                </c:pt>
                <c:pt idx="1420">
                  <c:v>984.8</c:v>
                </c:pt>
                <c:pt idx="1421">
                  <c:v>985.98</c:v>
                </c:pt>
                <c:pt idx="1422">
                  <c:v>987.41</c:v>
                </c:pt>
                <c:pt idx="1423">
                  <c:v>988.59</c:v>
                </c:pt>
                <c:pt idx="1424">
                  <c:v>990.21</c:v>
                </c:pt>
                <c:pt idx="1425">
                  <c:v>984.96</c:v>
                </c:pt>
                <c:pt idx="1426">
                  <c:v>989.77</c:v>
                </c:pt>
                <c:pt idx="1427">
                  <c:v>988.51</c:v>
                </c:pt>
                <c:pt idx="1428">
                  <c:v>986.1</c:v>
                </c:pt>
                <c:pt idx="1429">
                  <c:v>987.55</c:v>
                </c:pt>
                <c:pt idx="1430">
                  <c:v>989.22</c:v>
                </c:pt>
                <c:pt idx="1431">
                  <c:v>990.66</c:v>
                </c:pt>
                <c:pt idx="1432">
                  <c:v>990.53</c:v>
                </c:pt>
                <c:pt idx="1433">
                  <c:v>989.97</c:v>
                </c:pt>
                <c:pt idx="1434">
                  <c:v>987.83</c:v>
                </c:pt>
                <c:pt idx="1435">
                  <c:v>987.12</c:v>
                </c:pt>
                <c:pt idx="1436">
                  <c:v>985.69</c:v>
                </c:pt>
                <c:pt idx="1437">
                  <c:v>984.66</c:v>
                </c:pt>
                <c:pt idx="1438">
                  <c:v>984.76</c:v>
                </c:pt>
                <c:pt idx="1439">
                  <c:v>989.62</c:v>
                </c:pt>
                <c:pt idx="1440">
                  <c:v>987.11</c:v>
                </c:pt>
                <c:pt idx="1441">
                  <c:v>985.05</c:v>
                </c:pt>
                <c:pt idx="1442">
                  <c:v>989.05</c:v>
                </c:pt>
                <c:pt idx="1443">
                  <c:v>986.44</c:v>
                </c:pt>
                <c:pt idx="1444">
                  <c:v>985.08</c:v>
                </c:pt>
                <c:pt idx="1445">
                  <c:v>984.32</c:v>
                </c:pt>
                <c:pt idx="1446">
                  <c:v>986.15</c:v>
                </c:pt>
                <c:pt idx="1447">
                  <c:v>988.13</c:v>
                </c:pt>
                <c:pt idx="1448">
                  <c:v>987.63</c:v>
                </c:pt>
                <c:pt idx="1449">
                  <c:v>985.09</c:v>
                </c:pt>
                <c:pt idx="1450">
                  <c:v>984.53</c:v>
                </c:pt>
                <c:pt idx="1451">
                  <c:v>984.55</c:v>
                </c:pt>
                <c:pt idx="1452">
                  <c:v>989.43</c:v>
                </c:pt>
                <c:pt idx="1453">
                  <c:v>988.15</c:v>
                </c:pt>
                <c:pt idx="1454">
                  <c:v>986.13</c:v>
                </c:pt>
                <c:pt idx="1455">
                  <c:v>985.08</c:v>
                </c:pt>
                <c:pt idx="1456">
                  <c:v>984.94</c:v>
                </c:pt>
                <c:pt idx="1457">
                  <c:v>985.54</c:v>
                </c:pt>
                <c:pt idx="1458">
                  <c:v>985.52</c:v>
                </c:pt>
                <c:pt idx="1459">
                  <c:v>986.84</c:v>
                </c:pt>
                <c:pt idx="1460">
                  <c:v>984.79</c:v>
                </c:pt>
                <c:pt idx="1461">
                  <c:v>983.93</c:v>
                </c:pt>
                <c:pt idx="1462">
                  <c:v>985.02</c:v>
                </c:pt>
                <c:pt idx="1463">
                  <c:v>986.04</c:v>
                </c:pt>
                <c:pt idx="1464">
                  <c:v>986.29</c:v>
                </c:pt>
                <c:pt idx="1465">
                  <c:v>988.37</c:v>
                </c:pt>
                <c:pt idx="1466">
                  <c:v>987.64</c:v>
                </c:pt>
                <c:pt idx="1467">
                  <c:v>986.94</c:v>
                </c:pt>
                <c:pt idx="1468">
                  <c:v>986.02</c:v>
                </c:pt>
                <c:pt idx="1469">
                  <c:v>986.2</c:v>
                </c:pt>
                <c:pt idx="1470">
                  <c:v>986.14</c:v>
                </c:pt>
                <c:pt idx="1471">
                  <c:v>986.9</c:v>
                </c:pt>
                <c:pt idx="1472">
                  <c:v>987.47</c:v>
                </c:pt>
                <c:pt idx="1473">
                  <c:v>987.33</c:v>
                </c:pt>
                <c:pt idx="1474">
                  <c:v>988.4</c:v>
                </c:pt>
                <c:pt idx="1475">
                  <c:v>988.53</c:v>
                </c:pt>
                <c:pt idx="1476">
                  <c:v>989.73</c:v>
                </c:pt>
                <c:pt idx="1477">
                  <c:v>984.45</c:v>
                </c:pt>
                <c:pt idx="1478">
                  <c:v>989.93</c:v>
                </c:pt>
                <c:pt idx="1479">
                  <c:v>989.77</c:v>
                </c:pt>
                <c:pt idx="1480">
                  <c:v>988.04</c:v>
                </c:pt>
                <c:pt idx="1481">
                  <c:v>985.76</c:v>
                </c:pt>
                <c:pt idx="1482">
                  <c:v>984.41</c:v>
                </c:pt>
                <c:pt idx="1483">
                  <c:v>984.3</c:v>
                </c:pt>
                <c:pt idx="1484">
                  <c:v>985.25</c:v>
                </c:pt>
                <c:pt idx="1485">
                  <c:v>986.91</c:v>
                </c:pt>
                <c:pt idx="1486">
                  <c:v>989.05</c:v>
                </c:pt>
                <c:pt idx="1487">
                  <c:v>990.47</c:v>
                </c:pt>
                <c:pt idx="1488">
                  <c:v>990.59</c:v>
                </c:pt>
                <c:pt idx="1489">
                  <c:v>989.86</c:v>
                </c:pt>
                <c:pt idx="1490">
                  <c:v>984.37</c:v>
                </c:pt>
                <c:pt idx="1491">
                  <c:v>989.94</c:v>
                </c:pt>
                <c:pt idx="1492">
                  <c:v>990.03</c:v>
                </c:pt>
                <c:pt idx="1493">
                  <c:v>989.15</c:v>
                </c:pt>
                <c:pt idx="1494">
                  <c:v>989.82</c:v>
                </c:pt>
                <c:pt idx="1495">
                  <c:v>990.41</c:v>
                </c:pt>
                <c:pt idx="1496">
                  <c:v>990.8</c:v>
                </c:pt>
                <c:pt idx="1497">
                  <c:v>990.46</c:v>
                </c:pt>
                <c:pt idx="1498">
                  <c:v>990.26</c:v>
                </c:pt>
                <c:pt idx="1499">
                  <c:v>989.46</c:v>
                </c:pt>
                <c:pt idx="1500">
                  <c:v>988.32</c:v>
                </c:pt>
                <c:pt idx="1501">
                  <c:v>986.28</c:v>
                </c:pt>
                <c:pt idx="1502">
                  <c:v>985.97</c:v>
                </c:pt>
                <c:pt idx="1503">
                  <c:v>984.82</c:v>
                </c:pt>
                <c:pt idx="1504">
                  <c:v>990.17</c:v>
                </c:pt>
                <c:pt idx="1505">
                  <c:v>990.87</c:v>
                </c:pt>
                <c:pt idx="1506">
                  <c:v>990.07</c:v>
                </c:pt>
                <c:pt idx="1507">
                  <c:v>988.57</c:v>
                </c:pt>
                <c:pt idx="1508">
                  <c:v>986.51</c:v>
                </c:pt>
                <c:pt idx="1509">
                  <c:v>984.84</c:v>
                </c:pt>
                <c:pt idx="1510">
                  <c:v>987.58</c:v>
                </c:pt>
                <c:pt idx="1511">
                  <c:v>988.9</c:v>
                </c:pt>
                <c:pt idx="1512">
                  <c:v>984.15</c:v>
                </c:pt>
                <c:pt idx="1513">
                  <c:v>984.82</c:v>
                </c:pt>
                <c:pt idx="1514">
                  <c:v>985.63</c:v>
                </c:pt>
                <c:pt idx="1515">
                  <c:v>986.4</c:v>
                </c:pt>
                <c:pt idx="1516">
                  <c:v>986.57</c:v>
                </c:pt>
                <c:pt idx="1517">
                  <c:v>988.06</c:v>
                </c:pt>
                <c:pt idx="1518">
                  <c:v>986.89</c:v>
                </c:pt>
                <c:pt idx="1519">
                  <c:v>986.61</c:v>
                </c:pt>
                <c:pt idx="1520">
                  <c:v>985.79</c:v>
                </c:pt>
                <c:pt idx="1521">
                  <c:v>984.34</c:v>
                </c:pt>
                <c:pt idx="1522">
                  <c:v>984.41</c:v>
                </c:pt>
                <c:pt idx="1523">
                  <c:v>985.41</c:v>
                </c:pt>
                <c:pt idx="1524">
                  <c:v>986.54</c:v>
                </c:pt>
                <c:pt idx="1525">
                  <c:v>988.16</c:v>
                </c:pt>
                <c:pt idx="1526">
                  <c:v>990.03</c:v>
                </c:pt>
                <c:pt idx="1527">
                  <c:v>990.53</c:v>
                </c:pt>
                <c:pt idx="1528">
                  <c:v>989.08</c:v>
                </c:pt>
                <c:pt idx="1529">
                  <c:v>986.36</c:v>
                </c:pt>
                <c:pt idx="1530">
                  <c:v>984.8</c:v>
                </c:pt>
                <c:pt idx="1531">
                  <c:v>989.91</c:v>
                </c:pt>
                <c:pt idx="1532">
                  <c:v>986.78</c:v>
                </c:pt>
                <c:pt idx="1533">
                  <c:v>984.98</c:v>
                </c:pt>
                <c:pt idx="1534">
                  <c:v>984.62</c:v>
                </c:pt>
                <c:pt idx="1535">
                  <c:v>987.83</c:v>
                </c:pt>
                <c:pt idx="1536">
                  <c:v>990.15</c:v>
                </c:pt>
                <c:pt idx="1537">
                  <c:v>990.54</c:v>
                </c:pt>
                <c:pt idx="1538">
                  <c:v>986.83</c:v>
                </c:pt>
                <c:pt idx="1539">
                  <c:v>985.17</c:v>
                </c:pt>
                <c:pt idx="1540">
                  <c:v>984.76</c:v>
                </c:pt>
                <c:pt idx="1541">
                  <c:v>987.26</c:v>
                </c:pt>
                <c:pt idx="1542">
                  <c:v>990.07</c:v>
                </c:pt>
                <c:pt idx="1543">
                  <c:v>983.8</c:v>
                </c:pt>
                <c:pt idx="1544">
                  <c:v>985.71</c:v>
                </c:pt>
                <c:pt idx="1545">
                  <c:v>988.59</c:v>
                </c:pt>
                <c:pt idx="1546">
                  <c:v>990.38</c:v>
                </c:pt>
                <c:pt idx="1547">
                  <c:v>988.15</c:v>
                </c:pt>
                <c:pt idx="1548">
                  <c:v>989.96</c:v>
                </c:pt>
                <c:pt idx="1549">
                  <c:v>989.24</c:v>
                </c:pt>
                <c:pt idx="1550">
                  <c:v>986.01</c:v>
                </c:pt>
                <c:pt idx="1551">
                  <c:v>984.31</c:v>
                </c:pt>
                <c:pt idx="1552">
                  <c:v>990.18</c:v>
                </c:pt>
                <c:pt idx="1553">
                  <c:v>989.48</c:v>
                </c:pt>
                <c:pt idx="1554">
                  <c:v>985.74</c:v>
                </c:pt>
                <c:pt idx="1555">
                  <c:v>984.33</c:v>
                </c:pt>
                <c:pt idx="1556">
                  <c:v>989.84</c:v>
                </c:pt>
                <c:pt idx="1557">
                  <c:v>986.18</c:v>
                </c:pt>
                <c:pt idx="1558">
                  <c:v>984.08</c:v>
                </c:pt>
                <c:pt idx="1559">
                  <c:v>984.49</c:v>
                </c:pt>
                <c:pt idx="1560">
                  <c:v>987.45</c:v>
                </c:pt>
                <c:pt idx="1561">
                  <c:v>989.92</c:v>
                </c:pt>
                <c:pt idx="1562">
                  <c:v>990.03</c:v>
                </c:pt>
                <c:pt idx="1563">
                  <c:v>986.04</c:v>
                </c:pt>
                <c:pt idx="1564">
                  <c:v>989.22</c:v>
                </c:pt>
                <c:pt idx="1565">
                  <c:v>985.51</c:v>
                </c:pt>
                <c:pt idx="1566">
                  <c:v>984.09</c:v>
                </c:pt>
                <c:pt idx="1567">
                  <c:v>984.69</c:v>
                </c:pt>
                <c:pt idx="1568">
                  <c:v>987.53</c:v>
                </c:pt>
                <c:pt idx="1569">
                  <c:v>985.43</c:v>
                </c:pt>
                <c:pt idx="1570">
                  <c:v>983.57</c:v>
                </c:pt>
                <c:pt idx="1571">
                  <c:v>985.64</c:v>
                </c:pt>
                <c:pt idx="1572">
                  <c:v>988.44</c:v>
                </c:pt>
                <c:pt idx="1573">
                  <c:v>986</c:v>
                </c:pt>
                <c:pt idx="1574">
                  <c:v>984.49</c:v>
                </c:pt>
                <c:pt idx="1575">
                  <c:v>983.92</c:v>
                </c:pt>
                <c:pt idx="1576">
                  <c:v>985.55</c:v>
                </c:pt>
                <c:pt idx="1577">
                  <c:v>988.83</c:v>
                </c:pt>
                <c:pt idx="1578">
                  <c:v>990.18</c:v>
                </c:pt>
                <c:pt idx="1579">
                  <c:v>989.87</c:v>
                </c:pt>
                <c:pt idx="1580">
                  <c:v>987.98</c:v>
                </c:pt>
                <c:pt idx="1581">
                  <c:v>985.77</c:v>
                </c:pt>
                <c:pt idx="1582">
                  <c:v>983.35</c:v>
                </c:pt>
                <c:pt idx="1583">
                  <c:v>984.9</c:v>
                </c:pt>
                <c:pt idx="1584">
                  <c:v>987.38</c:v>
                </c:pt>
                <c:pt idx="1585">
                  <c:v>988.54</c:v>
                </c:pt>
                <c:pt idx="1586">
                  <c:v>989.88</c:v>
                </c:pt>
                <c:pt idx="1587">
                  <c:v>989.82</c:v>
                </c:pt>
                <c:pt idx="1588">
                  <c:v>990.36</c:v>
                </c:pt>
                <c:pt idx="1589">
                  <c:v>989.99</c:v>
                </c:pt>
                <c:pt idx="1590">
                  <c:v>989.22</c:v>
                </c:pt>
                <c:pt idx="1591">
                  <c:v>988.74</c:v>
                </c:pt>
                <c:pt idx="1592">
                  <c:v>989.09</c:v>
                </c:pt>
                <c:pt idx="1593">
                  <c:v>988.58</c:v>
                </c:pt>
                <c:pt idx="1594">
                  <c:v>984.02</c:v>
                </c:pt>
                <c:pt idx="1595">
                  <c:v>989.98</c:v>
                </c:pt>
                <c:pt idx="1596">
                  <c:v>990.14</c:v>
                </c:pt>
                <c:pt idx="1597">
                  <c:v>989.22</c:v>
                </c:pt>
                <c:pt idx="1598">
                  <c:v>988.01</c:v>
                </c:pt>
                <c:pt idx="1599">
                  <c:v>989.33</c:v>
                </c:pt>
                <c:pt idx="1600">
                  <c:v>989.82</c:v>
                </c:pt>
                <c:pt idx="1601">
                  <c:v>989.36</c:v>
                </c:pt>
                <c:pt idx="1602">
                  <c:v>987.47</c:v>
                </c:pt>
                <c:pt idx="1603">
                  <c:v>986.05</c:v>
                </c:pt>
                <c:pt idx="1604">
                  <c:v>984.48</c:v>
                </c:pt>
                <c:pt idx="1605">
                  <c:v>983.81</c:v>
                </c:pt>
                <c:pt idx="1606">
                  <c:v>984.48</c:v>
                </c:pt>
                <c:pt idx="1607">
                  <c:v>985.07</c:v>
                </c:pt>
                <c:pt idx="1608">
                  <c:v>987.58</c:v>
                </c:pt>
                <c:pt idx="1609">
                  <c:v>986.88</c:v>
                </c:pt>
                <c:pt idx="1610">
                  <c:v>985.23</c:v>
                </c:pt>
                <c:pt idx="1611">
                  <c:v>985</c:v>
                </c:pt>
                <c:pt idx="1612">
                  <c:v>983.93</c:v>
                </c:pt>
                <c:pt idx="1613">
                  <c:v>983.58</c:v>
                </c:pt>
                <c:pt idx="1614">
                  <c:v>987.72</c:v>
                </c:pt>
                <c:pt idx="1615">
                  <c:v>988.64</c:v>
                </c:pt>
                <c:pt idx="1616">
                  <c:v>983.68</c:v>
                </c:pt>
                <c:pt idx="1617">
                  <c:v>983.45</c:v>
                </c:pt>
                <c:pt idx="1618">
                  <c:v>984.66</c:v>
                </c:pt>
                <c:pt idx="1619">
                  <c:v>985.03</c:v>
                </c:pt>
                <c:pt idx="1620">
                  <c:v>986.57</c:v>
                </c:pt>
                <c:pt idx="1621">
                  <c:v>986.97</c:v>
                </c:pt>
                <c:pt idx="1622">
                  <c:v>985.41</c:v>
                </c:pt>
                <c:pt idx="1623">
                  <c:v>983.97</c:v>
                </c:pt>
                <c:pt idx="1624">
                  <c:v>983.72</c:v>
                </c:pt>
                <c:pt idx="1625">
                  <c:v>984.08</c:v>
                </c:pt>
                <c:pt idx="1626">
                  <c:v>985.36</c:v>
                </c:pt>
                <c:pt idx="1627">
                  <c:v>987.49</c:v>
                </c:pt>
                <c:pt idx="1628">
                  <c:v>989.81</c:v>
                </c:pt>
                <c:pt idx="1629">
                  <c:v>990.25</c:v>
                </c:pt>
                <c:pt idx="1630">
                  <c:v>989.1</c:v>
                </c:pt>
                <c:pt idx="1631">
                  <c:v>986.43</c:v>
                </c:pt>
                <c:pt idx="1632">
                  <c:v>984.77</c:v>
                </c:pt>
                <c:pt idx="1633">
                  <c:v>983.33</c:v>
                </c:pt>
                <c:pt idx="1634">
                  <c:v>985.03</c:v>
                </c:pt>
                <c:pt idx="1635">
                  <c:v>988.14</c:v>
                </c:pt>
                <c:pt idx="1636">
                  <c:v>985.65</c:v>
                </c:pt>
                <c:pt idx="1637">
                  <c:v>983.93</c:v>
                </c:pt>
                <c:pt idx="1638">
                  <c:v>984</c:v>
                </c:pt>
                <c:pt idx="1639">
                  <c:v>984.77</c:v>
                </c:pt>
                <c:pt idx="1640">
                  <c:v>986.84</c:v>
                </c:pt>
                <c:pt idx="1641">
                  <c:v>989.05</c:v>
                </c:pt>
                <c:pt idx="1642">
                  <c:v>989.66</c:v>
                </c:pt>
                <c:pt idx="1643">
                  <c:v>988.41</c:v>
                </c:pt>
                <c:pt idx="1644">
                  <c:v>986.15</c:v>
                </c:pt>
                <c:pt idx="1645">
                  <c:v>984.05</c:v>
                </c:pt>
                <c:pt idx="1646">
                  <c:v>983.32</c:v>
                </c:pt>
                <c:pt idx="1647">
                  <c:v>989.64</c:v>
                </c:pt>
                <c:pt idx="1648">
                  <c:v>989.47</c:v>
                </c:pt>
                <c:pt idx="1649">
                  <c:v>988.93</c:v>
                </c:pt>
                <c:pt idx="1650">
                  <c:v>987.25</c:v>
                </c:pt>
                <c:pt idx="1651">
                  <c:v>989.33</c:v>
                </c:pt>
                <c:pt idx="1652">
                  <c:v>989.84</c:v>
                </c:pt>
                <c:pt idx="1653">
                  <c:v>989.31</c:v>
                </c:pt>
                <c:pt idx="1654">
                  <c:v>988.56</c:v>
                </c:pt>
                <c:pt idx="1655">
                  <c:v>987.43</c:v>
                </c:pt>
                <c:pt idx="1656">
                  <c:v>985.16</c:v>
                </c:pt>
                <c:pt idx="1657">
                  <c:v>986.91</c:v>
                </c:pt>
                <c:pt idx="1658">
                  <c:v>987.99</c:v>
                </c:pt>
                <c:pt idx="1659">
                  <c:v>989.83</c:v>
                </c:pt>
                <c:pt idx="1660">
                  <c:v>983.73</c:v>
                </c:pt>
                <c:pt idx="1661">
                  <c:v>984.04</c:v>
                </c:pt>
                <c:pt idx="1662">
                  <c:v>985.32</c:v>
                </c:pt>
                <c:pt idx="1663">
                  <c:v>987.16</c:v>
                </c:pt>
                <c:pt idx="1664">
                  <c:v>988.9</c:v>
                </c:pt>
                <c:pt idx="1665">
                  <c:v>989.98</c:v>
                </c:pt>
                <c:pt idx="1666">
                  <c:v>989.43</c:v>
                </c:pt>
                <c:pt idx="1667">
                  <c:v>988.07</c:v>
                </c:pt>
                <c:pt idx="1668">
                  <c:v>986.82</c:v>
                </c:pt>
                <c:pt idx="1669">
                  <c:v>990.03</c:v>
                </c:pt>
                <c:pt idx="1670">
                  <c:v>983.3</c:v>
                </c:pt>
                <c:pt idx="1671">
                  <c:v>983.74</c:v>
                </c:pt>
                <c:pt idx="1672">
                  <c:v>984.05</c:v>
                </c:pt>
                <c:pt idx="1673">
                  <c:v>989.23</c:v>
                </c:pt>
                <c:pt idx="1674">
                  <c:v>989.2</c:v>
                </c:pt>
                <c:pt idx="1675">
                  <c:v>989.05</c:v>
                </c:pt>
                <c:pt idx="1676">
                  <c:v>989.03</c:v>
                </c:pt>
                <c:pt idx="1677">
                  <c:v>983.97</c:v>
                </c:pt>
                <c:pt idx="1678">
                  <c:v>983.2</c:v>
                </c:pt>
                <c:pt idx="1679">
                  <c:v>983.43</c:v>
                </c:pt>
                <c:pt idx="1680">
                  <c:v>983.89</c:v>
                </c:pt>
                <c:pt idx="1681">
                  <c:v>984.08</c:v>
                </c:pt>
                <c:pt idx="1682">
                  <c:v>984.52</c:v>
                </c:pt>
                <c:pt idx="1683">
                  <c:v>984.59</c:v>
                </c:pt>
                <c:pt idx="1684">
                  <c:v>985.32</c:v>
                </c:pt>
                <c:pt idx="1685">
                  <c:v>985.18</c:v>
                </c:pt>
                <c:pt idx="1686">
                  <c:v>987.87</c:v>
                </c:pt>
                <c:pt idx="1687">
                  <c:v>988.07</c:v>
                </c:pt>
                <c:pt idx="1688">
                  <c:v>989.45</c:v>
                </c:pt>
                <c:pt idx="1689">
                  <c:v>989.04</c:v>
                </c:pt>
                <c:pt idx="1690">
                  <c:v>989.72</c:v>
                </c:pt>
                <c:pt idx="1691">
                  <c:v>988.61</c:v>
                </c:pt>
                <c:pt idx="1692">
                  <c:v>988.34</c:v>
                </c:pt>
                <c:pt idx="1693">
                  <c:v>987.75</c:v>
                </c:pt>
                <c:pt idx="1694">
                  <c:v>987.03</c:v>
                </c:pt>
                <c:pt idx="1695">
                  <c:v>985.29</c:v>
                </c:pt>
                <c:pt idx="1696">
                  <c:v>984.36</c:v>
                </c:pt>
                <c:pt idx="1697">
                  <c:v>986.32</c:v>
                </c:pt>
                <c:pt idx="1698">
                  <c:v>987.69</c:v>
                </c:pt>
                <c:pt idx="1699">
                  <c:v>984.37</c:v>
                </c:pt>
                <c:pt idx="1700">
                  <c:v>982.86</c:v>
                </c:pt>
                <c:pt idx="1701">
                  <c:v>983.15</c:v>
                </c:pt>
                <c:pt idx="1702">
                  <c:v>983.65</c:v>
                </c:pt>
                <c:pt idx="1703">
                  <c:v>983.41</c:v>
                </c:pt>
                <c:pt idx="1704">
                  <c:v>983.11</c:v>
                </c:pt>
                <c:pt idx="1705">
                  <c:v>984.1</c:v>
                </c:pt>
                <c:pt idx="1706">
                  <c:v>985.61</c:v>
                </c:pt>
                <c:pt idx="1707">
                  <c:v>987.49</c:v>
                </c:pt>
                <c:pt idx="1708">
                  <c:v>988.93</c:v>
                </c:pt>
                <c:pt idx="1709">
                  <c:v>988.91</c:v>
                </c:pt>
                <c:pt idx="1710">
                  <c:v>987.59</c:v>
                </c:pt>
                <c:pt idx="1711">
                  <c:v>984.8</c:v>
                </c:pt>
                <c:pt idx="1712">
                  <c:v>988.31</c:v>
                </c:pt>
                <c:pt idx="1713">
                  <c:v>989.09</c:v>
                </c:pt>
                <c:pt idx="1714">
                  <c:v>989.37</c:v>
                </c:pt>
                <c:pt idx="1715">
                  <c:v>987.99</c:v>
                </c:pt>
                <c:pt idx="1716">
                  <c:v>986.42</c:v>
                </c:pt>
                <c:pt idx="1717">
                  <c:v>984.34</c:v>
                </c:pt>
                <c:pt idx="1718">
                  <c:v>986.63</c:v>
                </c:pt>
                <c:pt idx="1719">
                  <c:v>988.39</c:v>
                </c:pt>
                <c:pt idx="1720">
                  <c:v>984.24</c:v>
                </c:pt>
                <c:pt idx="1721">
                  <c:v>986.75</c:v>
                </c:pt>
                <c:pt idx="1722">
                  <c:v>987.53</c:v>
                </c:pt>
                <c:pt idx="1723">
                  <c:v>988.71</c:v>
                </c:pt>
                <c:pt idx="1724">
                  <c:v>989.96</c:v>
                </c:pt>
                <c:pt idx="1725">
                  <c:v>982.83</c:v>
                </c:pt>
                <c:pt idx="1726">
                  <c:v>983.91</c:v>
                </c:pt>
                <c:pt idx="1727">
                  <c:v>986.03</c:v>
                </c:pt>
                <c:pt idx="1728">
                  <c:v>987.95</c:v>
                </c:pt>
                <c:pt idx="1729">
                  <c:v>989.63</c:v>
                </c:pt>
                <c:pt idx="1730">
                  <c:v>989.11</c:v>
                </c:pt>
                <c:pt idx="1731">
                  <c:v>987.15</c:v>
                </c:pt>
                <c:pt idx="1732">
                  <c:v>984.56</c:v>
                </c:pt>
                <c:pt idx="1733">
                  <c:v>982.95</c:v>
                </c:pt>
                <c:pt idx="1734">
                  <c:v>983.61</c:v>
                </c:pt>
                <c:pt idx="1735">
                  <c:v>985.28</c:v>
                </c:pt>
                <c:pt idx="1736">
                  <c:v>987.08</c:v>
                </c:pt>
                <c:pt idx="1737">
                  <c:v>988.31</c:v>
                </c:pt>
                <c:pt idx="1738">
                  <c:v>988</c:v>
                </c:pt>
                <c:pt idx="1739">
                  <c:v>984.53</c:v>
                </c:pt>
                <c:pt idx="1740">
                  <c:v>983.47</c:v>
                </c:pt>
                <c:pt idx="1741">
                  <c:v>983.22</c:v>
                </c:pt>
                <c:pt idx="1742">
                  <c:v>982.91</c:v>
                </c:pt>
                <c:pt idx="1743">
                  <c:v>983.02</c:v>
                </c:pt>
                <c:pt idx="1744">
                  <c:v>982.39</c:v>
                </c:pt>
                <c:pt idx="1745">
                  <c:v>983.06</c:v>
                </c:pt>
                <c:pt idx="1746">
                  <c:v>982.92</c:v>
                </c:pt>
                <c:pt idx="1747">
                  <c:v>982.93</c:v>
                </c:pt>
                <c:pt idx="1748">
                  <c:v>983.23</c:v>
                </c:pt>
                <c:pt idx="1749">
                  <c:v>983.41</c:v>
                </c:pt>
                <c:pt idx="1750">
                  <c:v>984.49</c:v>
                </c:pt>
                <c:pt idx="1751">
                  <c:v>987.84</c:v>
                </c:pt>
                <c:pt idx="1752">
                  <c:v>986.59</c:v>
                </c:pt>
                <c:pt idx="1753">
                  <c:v>984.38</c:v>
                </c:pt>
                <c:pt idx="1754">
                  <c:v>983.55</c:v>
                </c:pt>
                <c:pt idx="1755">
                  <c:v>988.44</c:v>
                </c:pt>
                <c:pt idx="1756">
                  <c:v>986.75</c:v>
                </c:pt>
                <c:pt idx="1757">
                  <c:v>986.15</c:v>
                </c:pt>
                <c:pt idx="1758">
                  <c:v>984.33</c:v>
                </c:pt>
                <c:pt idx="1759">
                  <c:v>982.82</c:v>
                </c:pt>
                <c:pt idx="1760">
                  <c:v>987.57</c:v>
                </c:pt>
                <c:pt idx="1761">
                  <c:v>988.22</c:v>
                </c:pt>
                <c:pt idx="1762">
                  <c:v>989.07</c:v>
                </c:pt>
                <c:pt idx="1763">
                  <c:v>988.65</c:v>
                </c:pt>
                <c:pt idx="1764">
                  <c:v>982.44</c:v>
                </c:pt>
                <c:pt idx="1765">
                  <c:v>983.42</c:v>
                </c:pt>
                <c:pt idx="1766">
                  <c:v>983.51</c:v>
                </c:pt>
                <c:pt idx="1767">
                  <c:v>984.78</c:v>
                </c:pt>
                <c:pt idx="1768">
                  <c:v>986.42</c:v>
                </c:pt>
                <c:pt idx="1769">
                  <c:v>987.7</c:v>
                </c:pt>
                <c:pt idx="1770">
                  <c:v>988.35</c:v>
                </c:pt>
                <c:pt idx="1771">
                  <c:v>988.34</c:v>
                </c:pt>
                <c:pt idx="1772">
                  <c:v>988.15</c:v>
                </c:pt>
                <c:pt idx="1773">
                  <c:v>987.15</c:v>
                </c:pt>
                <c:pt idx="1774">
                  <c:v>988.56</c:v>
                </c:pt>
                <c:pt idx="1775">
                  <c:v>988.76</c:v>
                </c:pt>
                <c:pt idx="1776">
                  <c:v>988.15</c:v>
                </c:pt>
                <c:pt idx="1777">
                  <c:v>984.16</c:v>
                </c:pt>
                <c:pt idx="1778">
                  <c:v>986.73</c:v>
                </c:pt>
                <c:pt idx="1779">
                  <c:v>988.36</c:v>
                </c:pt>
                <c:pt idx="1780">
                  <c:v>988.14</c:v>
                </c:pt>
                <c:pt idx="1781">
                  <c:v>982.4</c:v>
                </c:pt>
                <c:pt idx="1782">
                  <c:v>982.46</c:v>
                </c:pt>
                <c:pt idx="1783">
                  <c:v>985.63</c:v>
                </c:pt>
                <c:pt idx="1784">
                  <c:v>988.5</c:v>
                </c:pt>
                <c:pt idx="1785">
                  <c:v>989.65</c:v>
                </c:pt>
                <c:pt idx="1786">
                  <c:v>988.44</c:v>
                </c:pt>
                <c:pt idx="1787">
                  <c:v>986.57</c:v>
                </c:pt>
                <c:pt idx="1788">
                  <c:v>985.02</c:v>
                </c:pt>
                <c:pt idx="1789">
                  <c:v>983.42</c:v>
                </c:pt>
                <c:pt idx="1790">
                  <c:v>982.2</c:v>
                </c:pt>
                <c:pt idx="1791">
                  <c:v>982.71</c:v>
                </c:pt>
                <c:pt idx="1792">
                  <c:v>983.5</c:v>
                </c:pt>
                <c:pt idx="1793">
                  <c:v>984.22</c:v>
                </c:pt>
                <c:pt idx="1794">
                  <c:v>987.38</c:v>
                </c:pt>
                <c:pt idx="1795">
                  <c:v>987.61</c:v>
                </c:pt>
                <c:pt idx="1796">
                  <c:v>987.32</c:v>
                </c:pt>
                <c:pt idx="1797">
                  <c:v>988.59</c:v>
                </c:pt>
                <c:pt idx="1798">
                  <c:v>988.18</c:v>
                </c:pt>
                <c:pt idx="1799">
                  <c:v>987.89</c:v>
                </c:pt>
                <c:pt idx="1800">
                  <c:v>988.56</c:v>
                </c:pt>
                <c:pt idx="1801">
                  <c:v>987.62</c:v>
                </c:pt>
                <c:pt idx="1802">
                  <c:v>981.99</c:v>
                </c:pt>
                <c:pt idx="1803">
                  <c:v>988.56</c:v>
                </c:pt>
                <c:pt idx="1804">
                  <c:v>988.36</c:v>
                </c:pt>
                <c:pt idx="1805">
                  <c:v>988.63</c:v>
                </c:pt>
                <c:pt idx="1806">
                  <c:v>988.67</c:v>
                </c:pt>
                <c:pt idx="1807">
                  <c:v>983.76</c:v>
                </c:pt>
                <c:pt idx="1808">
                  <c:v>983.14</c:v>
                </c:pt>
                <c:pt idx="1809">
                  <c:v>982.47</c:v>
                </c:pt>
                <c:pt idx="1810">
                  <c:v>982.01</c:v>
                </c:pt>
                <c:pt idx="1811">
                  <c:v>981.89</c:v>
                </c:pt>
                <c:pt idx="1812">
                  <c:v>982.32</c:v>
                </c:pt>
                <c:pt idx="1813">
                  <c:v>982.43</c:v>
                </c:pt>
                <c:pt idx="1814">
                  <c:v>982.42</c:v>
                </c:pt>
                <c:pt idx="1815">
                  <c:v>982.32</c:v>
                </c:pt>
                <c:pt idx="1816">
                  <c:v>987.09</c:v>
                </c:pt>
                <c:pt idx="1817">
                  <c:v>987.6</c:v>
                </c:pt>
                <c:pt idx="1818">
                  <c:v>986.49</c:v>
                </c:pt>
                <c:pt idx="1819">
                  <c:v>986.93</c:v>
                </c:pt>
                <c:pt idx="1820">
                  <c:v>986.24</c:v>
                </c:pt>
                <c:pt idx="1821">
                  <c:v>986.14</c:v>
                </c:pt>
                <c:pt idx="1822">
                  <c:v>985.21</c:v>
                </c:pt>
                <c:pt idx="1823">
                  <c:v>988.08</c:v>
                </c:pt>
                <c:pt idx="1824">
                  <c:v>988.32</c:v>
                </c:pt>
                <c:pt idx="1825">
                  <c:v>984.63</c:v>
                </c:pt>
                <c:pt idx="1826">
                  <c:v>983.89</c:v>
                </c:pt>
                <c:pt idx="1827">
                  <c:v>983.25</c:v>
                </c:pt>
                <c:pt idx="1828">
                  <c:v>983</c:v>
                </c:pt>
                <c:pt idx="1829">
                  <c:v>988.4</c:v>
                </c:pt>
                <c:pt idx="1830">
                  <c:v>987.44</c:v>
                </c:pt>
                <c:pt idx="1831">
                  <c:v>988.08</c:v>
                </c:pt>
                <c:pt idx="1832">
                  <c:v>988.15</c:v>
                </c:pt>
                <c:pt idx="1833">
                  <c:v>986.57</c:v>
                </c:pt>
                <c:pt idx="1834">
                  <c:v>986.02</c:v>
                </c:pt>
                <c:pt idx="1835">
                  <c:v>984.77</c:v>
                </c:pt>
                <c:pt idx="1836">
                  <c:v>984.23</c:v>
                </c:pt>
                <c:pt idx="1837">
                  <c:v>983.58</c:v>
                </c:pt>
                <c:pt idx="1838">
                  <c:v>982.54</c:v>
                </c:pt>
                <c:pt idx="1839">
                  <c:v>982.69</c:v>
                </c:pt>
                <c:pt idx="1840">
                  <c:v>982.28</c:v>
                </c:pt>
                <c:pt idx="1841">
                  <c:v>982.86</c:v>
                </c:pt>
                <c:pt idx="1842">
                  <c:v>984.74</c:v>
                </c:pt>
                <c:pt idx="1843">
                  <c:v>984.95</c:v>
                </c:pt>
                <c:pt idx="1844">
                  <c:v>987.8</c:v>
                </c:pt>
                <c:pt idx="1845">
                  <c:v>987.87</c:v>
                </c:pt>
                <c:pt idx="1846">
                  <c:v>988.39</c:v>
                </c:pt>
                <c:pt idx="1847">
                  <c:v>986.94</c:v>
                </c:pt>
                <c:pt idx="1848">
                  <c:v>986.03</c:v>
                </c:pt>
                <c:pt idx="1849">
                  <c:v>985.05</c:v>
                </c:pt>
                <c:pt idx="1850">
                  <c:v>984.06</c:v>
                </c:pt>
                <c:pt idx="1851">
                  <c:v>983.13</c:v>
                </c:pt>
                <c:pt idx="1852">
                  <c:v>983.52</c:v>
                </c:pt>
                <c:pt idx="1853">
                  <c:v>983.51</c:v>
                </c:pt>
                <c:pt idx="1854">
                  <c:v>982.65</c:v>
                </c:pt>
                <c:pt idx="1855">
                  <c:v>988.48</c:v>
                </c:pt>
                <c:pt idx="1856">
                  <c:v>988.18</c:v>
                </c:pt>
                <c:pt idx="1857">
                  <c:v>987.87</c:v>
                </c:pt>
                <c:pt idx="1858">
                  <c:v>988.32</c:v>
                </c:pt>
                <c:pt idx="1859">
                  <c:v>987.88</c:v>
                </c:pt>
                <c:pt idx="1860">
                  <c:v>983.14</c:v>
                </c:pt>
                <c:pt idx="1861">
                  <c:v>983.62</c:v>
                </c:pt>
                <c:pt idx="1862">
                  <c:v>983.63</c:v>
                </c:pt>
                <c:pt idx="1863">
                  <c:v>985.27</c:v>
                </c:pt>
                <c:pt idx="1864">
                  <c:v>986.37</c:v>
                </c:pt>
                <c:pt idx="1865">
                  <c:v>987.23</c:v>
                </c:pt>
                <c:pt idx="1866">
                  <c:v>985.19</c:v>
                </c:pt>
                <c:pt idx="1867">
                  <c:v>984.3</c:v>
                </c:pt>
                <c:pt idx="1868">
                  <c:v>986.26</c:v>
                </c:pt>
                <c:pt idx="1869">
                  <c:v>987.23</c:v>
                </c:pt>
                <c:pt idx="1870">
                  <c:v>987.76</c:v>
                </c:pt>
                <c:pt idx="1871">
                  <c:v>988.39</c:v>
                </c:pt>
                <c:pt idx="1872">
                  <c:v>987.97</c:v>
                </c:pt>
                <c:pt idx="1873">
                  <c:v>987.4</c:v>
                </c:pt>
                <c:pt idx="1874">
                  <c:v>986.23</c:v>
                </c:pt>
                <c:pt idx="1875">
                  <c:v>984.86</c:v>
                </c:pt>
                <c:pt idx="1876">
                  <c:v>983.52</c:v>
                </c:pt>
                <c:pt idx="1877">
                  <c:v>987.86</c:v>
                </c:pt>
                <c:pt idx="1878">
                  <c:v>987.62</c:v>
                </c:pt>
                <c:pt idx="1879">
                  <c:v>987.32</c:v>
                </c:pt>
                <c:pt idx="1880">
                  <c:v>986.67</c:v>
                </c:pt>
                <c:pt idx="1881">
                  <c:v>984.14</c:v>
                </c:pt>
                <c:pt idx="1882">
                  <c:v>984.31</c:v>
                </c:pt>
                <c:pt idx="1883">
                  <c:v>984.71</c:v>
                </c:pt>
                <c:pt idx="1884">
                  <c:v>984.86</c:v>
                </c:pt>
                <c:pt idx="1885">
                  <c:v>985.02</c:v>
                </c:pt>
                <c:pt idx="1886">
                  <c:v>983.6</c:v>
                </c:pt>
                <c:pt idx="1887">
                  <c:v>983.69</c:v>
                </c:pt>
                <c:pt idx="1888">
                  <c:v>984.31</c:v>
                </c:pt>
                <c:pt idx="1889">
                  <c:v>984.53</c:v>
                </c:pt>
                <c:pt idx="1890">
                  <c:v>985.03</c:v>
                </c:pt>
                <c:pt idx="1891">
                  <c:v>985.42</c:v>
                </c:pt>
                <c:pt idx="1892">
                  <c:v>985.93</c:v>
                </c:pt>
                <c:pt idx="1893">
                  <c:v>986.49</c:v>
                </c:pt>
                <c:pt idx="1894">
                  <c:v>983.29</c:v>
                </c:pt>
                <c:pt idx="1895">
                  <c:v>988.4</c:v>
                </c:pt>
                <c:pt idx="1896">
                  <c:v>987.73</c:v>
                </c:pt>
                <c:pt idx="1897">
                  <c:v>986.91</c:v>
                </c:pt>
                <c:pt idx="1898">
                  <c:v>985.82</c:v>
                </c:pt>
                <c:pt idx="1899">
                  <c:v>985.15</c:v>
                </c:pt>
                <c:pt idx="1900">
                  <c:v>983.89</c:v>
                </c:pt>
                <c:pt idx="1901">
                  <c:v>983.21</c:v>
                </c:pt>
                <c:pt idx="1902">
                  <c:v>981.88</c:v>
                </c:pt>
                <c:pt idx="1903">
                  <c:v>982.11</c:v>
                </c:pt>
                <c:pt idx="1904">
                  <c:v>982.82</c:v>
                </c:pt>
                <c:pt idx="1905">
                  <c:v>983.91</c:v>
                </c:pt>
                <c:pt idx="1906">
                  <c:v>985.78</c:v>
                </c:pt>
                <c:pt idx="1907">
                  <c:v>986.12</c:v>
                </c:pt>
                <c:pt idx="1908">
                  <c:v>983.14</c:v>
                </c:pt>
                <c:pt idx="1909">
                  <c:v>981.86</c:v>
                </c:pt>
                <c:pt idx="1910">
                  <c:v>982.05</c:v>
                </c:pt>
                <c:pt idx="1911">
                  <c:v>983.38</c:v>
                </c:pt>
                <c:pt idx="1912">
                  <c:v>985.37</c:v>
                </c:pt>
                <c:pt idx="1913">
                  <c:v>982</c:v>
                </c:pt>
                <c:pt idx="1914">
                  <c:v>982.81</c:v>
                </c:pt>
                <c:pt idx="1915">
                  <c:v>984.51</c:v>
                </c:pt>
                <c:pt idx="1916">
                  <c:v>985.47</c:v>
                </c:pt>
                <c:pt idx="1917">
                  <c:v>987.28</c:v>
                </c:pt>
                <c:pt idx="1918">
                  <c:v>987.76</c:v>
                </c:pt>
                <c:pt idx="1919">
                  <c:v>987.92</c:v>
                </c:pt>
                <c:pt idx="1920">
                  <c:v>987.17</c:v>
                </c:pt>
                <c:pt idx="1921">
                  <c:v>982.74</c:v>
                </c:pt>
                <c:pt idx="1922">
                  <c:v>983.6</c:v>
                </c:pt>
                <c:pt idx="1923">
                  <c:v>984.44</c:v>
                </c:pt>
                <c:pt idx="1924">
                  <c:v>985.87</c:v>
                </c:pt>
                <c:pt idx="1925">
                  <c:v>986.62</c:v>
                </c:pt>
                <c:pt idx="1926">
                  <c:v>987.17</c:v>
                </c:pt>
                <c:pt idx="1927">
                  <c:v>987.28</c:v>
                </c:pt>
                <c:pt idx="1928">
                  <c:v>984.36</c:v>
                </c:pt>
                <c:pt idx="1929">
                  <c:v>984.26</c:v>
                </c:pt>
                <c:pt idx="1930">
                  <c:v>987.81</c:v>
                </c:pt>
                <c:pt idx="1931">
                  <c:v>988.44</c:v>
                </c:pt>
                <c:pt idx="1932">
                  <c:v>987.6</c:v>
                </c:pt>
                <c:pt idx="1933">
                  <c:v>988.41</c:v>
                </c:pt>
                <c:pt idx="1934">
                  <c:v>982.64</c:v>
                </c:pt>
                <c:pt idx="1935">
                  <c:v>981.77</c:v>
                </c:pt>
                <c:pt idx="1936">
                  <c:v>981.75</c:v>
                </c:pt>
                <c:pt idx="1937">
                  <c:v>982.11</c:v>
                </c:pt>
                <c:pt idx="1938">
                  <c:v>982.07</c:v>
                </c:pt>
                <c:pt idx="1939">
                  <c:v>982.77</c:v>
                </c:pt>
                <c:pt idx="1940">
                  <c:v>983.18</c:v>
                </c:pt>
                <c:pt idx="1941">
                  <c:v>984.27</c:v>
                </c:pt>
                <c:pt idx="1942">
                  <c:v>985.44</c:v>
                </c:pt>
                <c:pt idx="1943">
                  <c:v>985.82</c:v>
                </c:pt>
                <c:pt idx="1944">
                  <c:v>985.64</c:v>
                </c:pt>
                <c:pt idx="1945">
                  <c:v>986.98</c:v>
                </c:pt>
                <c:pt idx="1946">
                  <c:v>987.13</c:v>
                </c:pt>
                <c:pt idx="1947">
                  <c:v>981.74</c:v>
                </c:pt>
                <c:pt idx="1948">
                  <c:v>987</c:v>
                </c:pt>
                <c:pt idx="1949">
                  <c:v>981.37</c:v>
                </c:pt>
                <c:pt idx="1950">
                  <c:v>981.5</c:v>
                </c:pt>
                <c:pt idx="1951">
                  <c:v>981.77</c:v>
                </c:pt>
                <c:pt idx="1952">
                  <c:v>982.02</c:v>
                </c:pt>
                <c:pt idx="1953">
                  <c:v>981.93</c:v>
                </c:pt>
                <c:pt idx="1954">
                  <c:v>982.55</c:v>
                </c:pt>
                <c:pt idx="1955">
                  <c:v>982.67</c:v>
                </c:pt>
                <c:pt idx="1956">
                  <c:v>982.98</c:v>
                </c:pt>
                <c:pt idx="1957">
                  <c:v>983.79</c:v>
                </c:pt>
                <c:pt idx="1958">
                  <c:v>984.13</c:v>
                </c:pt>
                <c:pt idx="1959">
                  <c:v>984.67</c:v>
                </c:pt>
                <c:pt idx="1960">
                  <c:v>984.71</c:v>
                </c:pt>
                <c:pt idx="1961">
                  <c:v>983.78</c:v>
                </c:pt>
                <c:pt idx="1962">
                  <c:v>982.76</c:v>
                </c:pt>
                <c:pt idx="1963">
                  <c:v>983.02</c:v>
                </c:pt>
                <c:pt idx="1964">
                  <c:v>982.47</c:v>
                </c:pt>
                <c:pt idx="1965">
                  <c:v>988</c:v>
                </c:pt>
                <c:pt idx="1966">
                  <c:v>987.23</c:v>
                </c:pt>
                <c:pt idx="1967">
                  <c:v>987.56</c:v>
                </c:pt>
                <c:pt idx="1968">
                  <c:v>986.71</c:v>
                </c:pt>
                <c:pt idx="1969">
                  <c:v>987.1</c:v>
                </c:pt>
                <c:pt idx="1970">
                  <c:v>981.53</c:v>
                </c:pt>
                <c:pt idx="1971">
                  <c:v>981.18</c:v>
                </c:pt>
                <c:pt idx="1972">
                  <c:v>981.72</c:v>
                </c:pt>
                <c:pt idx="1973">
                  <c:v>987.99</c:v>
                </c:pt>
                <c:pt idx="1974">
                  <c:v>987.73</c:v>
                </c:pt>
                <c:pt idx="1975">
                  <c:v>987.59</c:v>
                </c:pt>
                <c:pt idx="1976">
                  <c:v>986.94</c:v>
                </c:pt>
                <c:pt idx="1977">
                  <c:v>985.7</c:v>
                </c:pt>
                <c:pt idx="1978">
                  <c:v>984.61</c:v>
                </c:pt>
                <c:pt idx="1979">
                  <c:v>983.45</c:v>
                </c:pt>
                <c:pt idx="1980">
                  <c:v>981.58</c:v>
                </c:pt>
                <c:pt idx="1981">
                  <c:v>981.66</c:v>
                </c:pt>
                <c:pt idx="1982">
                  <c:v>981.3</c:v>
                </c:pt>
                <c:pt idx="1983">
                  <c:v>984.63</c:v>
                </c:pt>
                <c:pt idx="1984">
                  <c:v>983.8</c:v>
                </c:pt>
                <c:pt idx="1985">
                  <c:v>982.89</c:v>
                </c:pt>
                <c:pt idx="1986">
                  <c:v>985.7</c:v>
                </c:pt>
                <c:pt idx="1987">
                  <c:v>986.65</c:v>
                </c:pt>
                <c:pt idx="1988">
                  <c:v>986.95</c:v>
                </c:pt>
                <c:pt idx="1989">
                  <c:v>987.03</c:v>
                </c:pt>
                <c:pt idx="1990">
                  <c:v>982.67</c:v>
                </c:pt>
                <c:pt idx="1991">
                  <c:v>982.27</c:v>
                </c:pt>
                <c:pt idx="1992">
                  <c:v>981.32</c:v>
                </c:pt>
                <c:pt idx="1993">
                  <c:v>981.92</c:v>
                </c:pt>
                <c:pt idx="1994">
                  <c:v>981.12</c:v>
                </c:pt>
                <c:pt idx="1995">
                  <c:v>981.48</c:v>
                </c:pt>
                <c:pt idx="1996">
                  <c:v>981.5</c:v>
                </c:pt>
                <c:pt idx="1997">
                  <c:v>982.01</c:v>
                </c:pt>
                <c:pt idx="1998">
                  <c:v>981.49</c:v>
                </c:pt>
                <c:pt idx="1999">
                  <c:v>986.96</c:v>
                </c:pt>
                <c:pt idx="2000">
                  <c:v>983.32</c:v>
                </c:pt>
                <c:pt idx="2001">
                  <c:v>984.72</c:v>
                </c:pt>
                <c:pt idx="2002">
                  <c:v>984.4</c:v>
                </c:pt>
                <c:pt idx="2003">
                  <c:v>984.9</c:v>
                </c:pt>
                <c:pt idx="2004">
                  <c:v>985.84</c:v>
                </c:pt>
                <c:pt idx="2005">
                  <c:v>986.07</c:v>
                </c:pt>
                <c:pt idx="2006">
                  <c:v>987.22</c:v>
                </c:pt>
                <c:pt idx="2007">
                  <c:v>987.33</c:v>
                </c:pt>
                <c:pt idx="2008">
                  <c:v>986.6</c:v>
                </c:pt>
                <c:pt idx="2009">
                  <c:v>985.53</c:v>
                </c:pt>
                <c:pt idx="2010">
                  <c:v>983.7</c:v>
                </c:pt>
                <c:pt idx="2011">
                  <c:v>983.33</c:v>
                </c:pt>
                <c:pt idx="2012">
                  <c:v>984.54</c:v>
                </c:pt>
                <c:pt idx="2013">
                  <c:v>982.69</c:v>
                </c:pt>
                <c:pt idx="2014">
                  <c:v>981.35</c:v>
                </c:pt>
                <c:pt idx="2015">
                  <c:v>980.89</c:v>
                </c:pt>
                <c:pt idx="2016">
                  <c:v>980.89</c:v>
                </c:pt>
                <c:pt idx="2017">
                  <c:v>982</c:v>
                </c:pt>
                <c:pt idx="2018">
                  <c:v>981.66</c:v>
                </c:pt>
                <c:pt idx="2019">
                  <c:v>981.12</c:v>
                </c:pt>
                <c:pt idx="2020">
                  <c:v>982</c:v>
                </c:pt>
                <c:pt idx="2021">
                  <c:v>983.91</c:v>
                </c:pt>
                <c:pt idx="2022">
                  <c:v>984.76</c:v>
                </c:pt>
                <c:pt idx="2023">
                  <c:v>985.92</c:v>
                </c:pt>
                <c:pt idx="2024">
                  <c:v>986.48</c:v>
                </c:pt>
                <c:pt idx="2025">
                  <c:v>981.43</c:v>
                </c:pt>
                <c:pt idx="2026">
                  <c:v>982.11</c:v>
                </c:pt>
                <c:pt idx="2027">
                  <c:v>983.42</c:v>
                </c:pt>
                <c:pt idx="2028">
                  <c:v>983.67</c:v>
                </c:pt>
                <c:pt idx="2029">
                  <c:v>984.35</c:v>
                </c:pt>
                <c:pt idx="2030">
                  <c:v>984.9</c:v>
                </c:pt>
                <c:pt idx="2031">
                  <c:v>985.83</c:v>
                </c:pt>
                <c:pt idx="2032">
                  <c:v>984.98</c:v>
                </c:pt>
                <c:pt idx="2033">
                  <c:v>984.22</c:v>
                </c:pt>
                <c:pt idx="2034">
                  <c:v>983.66</c:v>
                </c:pt>
                <c:pt idx="2035">
                  <c:v>986.66</c:v>
                </c:pt>
                <c:pt idx="2036">
                  <c:v>987.18</c:v>
                </c:pt>
                <c:pt idx="2037">
                  <c:v>986.96</c:v>
                </c:pt>
                <c:pt idx="2038">
                  <c:v>981.18</c:v>
                </c:pt>
                <c:pt idx="2039">
                  <c:v>981.87</c:v>
                </c:pt>
                <c:pt idx="2040">
                  <c:v>982.21</c:v>
                </c:pt>
                <c:pt idx="2041">
                  <c:v>982.26</c:v>
                </c:pt>
                <c:pt idx="2042">
                  <c:v>982.89</c:v>
                </c:pt>
                <c:pt idx="2043">
                  <c:v>983.64</c:v>
                </c:pt>
                <c:pt idx="2044">
                  <c:v>984.29</c:v>
                </c:pt>
                <c:pt idx="2045">
                  <c:v>984.69</c:v>
                </c:pt>
                <c:pt idx="2046">
                  <c:v>985.61</c:v>
                </c:pt>
                <c:pt idx="2047">
                  <c:v>985.99</c:v>
                </c:pt>
                <c:pt idx="2048">
                  <c:v>986.25</c:v>
                </c:pt>
                <c:pt idx="2049">
                  <c:v>986.4</c:v>
                </c:pt>
                <c:pt idx="2050">
                  <c:v>986.73</c:v>
                </c:pt>
                <c:pt idx="2051">
                  <c:v>981.24</c:v>
                </c:pt>
                <c:pt idx="2052">
                  <c:v>986.23</c:v>
                </c:pt>
                <c:pt idx="2053">
                  <c:v>980.83</c:v>
                </c:pt>
                <c:pt idx="2054">
                  <c:v>981.57</c:v>
                </c:pt>
                <c:pt idx="2055">
                  <c:v>981.01</c:v>
                </c:pt>
                <c:pt idx="2056">
                  <c:v>981.19</c:v>
                </c:pt>
                <c:pt idx="2057">
                  <c:v>982.35</c:v>
                </c:pt>
                <c:pt idx="2058">
                  <c:v>983.4</c:v>
                </c:pt>
                <c:pt idx="2059">
                  <c:v>983.95</c:v>
                </c:pt>
                <c:pt idx="2060">
                  <c:v>984.88</c:v>
                </c:pt>
                <c:pt idx="2061">
                  <c:v>984.96</c:v>
                </c:pt>
                <c:pt idx="2062">
                  <c:v>985.37</c:v>
                </c:pt>
                <c:pt idx="2063">
                  <c:v>985.58</c:v>
                </c:pt>
                <c:pt idx="2064">
                  <c:v>982.2</c:v>
                </c:pt>
                <c:pt idx="2065">
                  <c:v>981.25</c:v>
                </c:pt>
                <c:pt idx="2066">
                  <c:v>980.83</c:v>
                </c:pt>
                <c:pt idx="2067">
                  <c:v>981.26</c:v>
                </c:pt>
                <c:pt idx="2068">
                  <c:v>982.16</c:v>
                </c:pt>
                <c:pt idx="2069">
                  <c:v>984.78</c:v>
                </c:pt>
                <c:pt idx="2070">
                  <c:v>981.21</c:v>
                </c:pt>
                <c:pt idx="2071">
                  <c:v>982.01</c:v>
                </c:pt>
                <c:pt idx="2072">
                  <c:v>983.63</c:v>
                </c:pt>
                <c:pt idx="2073">
                  <c:v>986.22</c:v>
                </c:pt>
                <c:pt idx="2074">
                  <c:v>983.14</c:v>
                </c:pt>
                <c:pt idx="2075">
                  <c:v>981.04</c:v>
                </c:pt>
                <c:pt idx="2076">
                  <c:v>981.38</c:v>
                </c:pt>
                <c:pt idx="2077">
                  <c:v>986.11</c:v>
                </c:pt>
                <c:pt idx="2078">
                  <c:v>983.54</c:v>
                </c:pt>
                <c:pt idx="2079">
                  <c:v>982.04</c:v>
                </c:pt>
                <c:pt idx="2080">
                  <c:v>981.16</c:v>
                </c:pt>
                <c:pt idx="2081">
                  <c:v>980.93</c:v>
                </c:pt>
                <c:pt idx="2082">
                  <c:v>982.59</c:v>
                </c:pt>
                <c:pt idx="2083">
                  <c:v>984.21</c:v>
                </c:pt>
                <c:pt idx="2084">
                  <c:v>986.43</c:v>
                </c:pt>
                <c:pt idx="2085">
                  <c:v>986.57</c:v>
                </c:pt>
                <c:pt idx="2086">
                  <c:v>987.1</c:v>
                </c:pt>
                <c:pt idx="2087">
                  <c:v>984.27</c:v>
                </c:pt>
                <c:pt idx="2088">
                  <c:v>985.98</c:v>
                </c:pt>
                <c:pt idx="2089">
                  <c:v>986.84</c:v>
                </c:pt>
                <c:pt idx="2090">
                  <c:v>980.69</c:v>
                </c:pt>
                <c:pt idx="2091">
                  <c:v>981.33</c:v>
                </c:pt>
                <c:pt idx="2092">
                  <c:v>982.54</c:v>
                </c:pt>
                <c:pt idx="2093">
                  <c:v>984.43</c:v>
                </c:pt>
                <c:pt idx="2094">
                  <c:v>986.46</c:v>
                </c:pt>
                <c:pt idx="2095">
                  <c:v>983.45</c:v>
                </c:pt>
                <c:pt idx="2096">
                  <c:v>981.78</c:v>
                </c:pt>
                <c:pt idx="2097">
                  <c:v>980.99</c:v>
                </c:pt>
                <c:pt idx="2098">
                  <c:v>981.34</c:v>
                </c:pt>
                <c:pt idx="2099">
                  <c:v>982.63</c:v>
                </c:pt>
                <c:pt idx="2100">
                  <c:v>984.81</c:v>
                </c:pt>
                <c:pt idx="2101">
                  <c:v>985.4</c:v>
                </c:pt>
                <c:pt idx="2102">
                  <c:v>987.19</c:v>
                </c:pt>
                <c:pt idx="2103">
                  <c:v>981.02</c:v>
                </c:pt>
                <c:pt idx="2104">
                  <c:v>983.25</c:v>
                </c:pt>
                <c:pt idx="2105">
                  <c:v>981.31</c:v>
                </c:pt>
                <c:pt idx="2106">
                  <c:v>981.19</c:v>
                </c:pt>
                <c:pt idx="2107">
                  <c:v>982.15</c:v>
                </c:pt>
                <c:pt idx="2108">
                  <c:v>984.26</c:v>
                </c:pt>
                <c:pt idx="2109">
                  <c:v>986.19</c:v>
                </c:pt>
                <c:pt idx="2110">
                  <c:v>987.29</c:v>
                </c:pt>
                <c:pt idx="2111">
                  <c:v>985.76</c:v>
                </c:pt>
                <c:pt idx="2112">
                  <c:v>983.43</c:v>
                </c:pt>
                <c:pt idx="2113">
                  <c:v>981.57</c:v>
                </c:pt>
                <c:pt idx="2114">
                  <c:v>980.67</c:v>
                </c:pt>
                <c:pt idx="2115">
                  <c:v>981.88</c:v>
                </c:pt>
                <c:pt idx="2116">
                  <c:v>980.93</c:v>
                </c:pt>
                <c:pt idx="2117">
                  <c:v>982.53</c:v>
                </c:pt>
                <c:pt idx="2118">
                  <c:v>984.76</c:v>
                </c:pt>
                <c:pt idx="2119">
                  <c:v>986.3</c:v>
                </c:pt>
                <c:pt idx="2120">
                  <c:v>987.12</c:v>
                </c:pt>
                <c:pt idx="2121">
                  <c:v>986.14</c:v>
                </c:pt>
                <c:pt idx="2122">
                  <c:v>986.61</c:v>
                </c:pt>
                <c:pt idx="2123">
                  <c:v>986.65</c:v>
                </c:pt>
                <c:pt idx="2124">
                  <c:v>987.58</c:v>
                </c:pt>
                <c:pt idx="2125">
                  <c:v>986.1</c:v>
                </c:pt>
                <c:pt idx="2126">
                  <c:v>984.96</c:v>
                </c:pt>
                <c:pt idx="2127">
                  <c:v>983.11</c:v>
                </c:pt>
                <c:pt idx="2128">
                  <c:v>982.71</c:v>
                </c:pt>
                <c:pt idx="2129">
                  <c:v>985.69</c:v>
                </c:pt>
                <c:pt idx="2130">
                  <c:v>986.17</c:v>
                </c:pt>
                <c:pt idx="2131">
                  <c:v>987.17</c:v>
                </c:pt>
                <c:pt idx="2132">
                  <c:v>986.39</c:v>
                </c:pt>
                <c:pt idx="2133">
                  <c:v>985.84</c:v>
                </c:pt>
                <c:pt idx="2134">
                  <c:v>984.31</c:v>
                </c:pt>
                <c:pt idx="2135">
                  <c:v>982.95</c:v>
                </c:pt>
                <c:pt idx="2136">
                  <c:v>981.89</c:v>
                </c:pt>
                <c:pt idx="2137">
                  <c:v>985.28</c:v>
                </c:pt>
                <c:pt idx="2138">
                  <c:v>986.16</c:v>
                </c:pt>
                <c:pt idx="2139">
                  <c:v>982.49</c:v>
                </c:pt>
                <c:pt idx="2140">
                  <c:v>983.85</c:v>
                </c:pt>
                <c:pt idx="2141">
                  <c:v>985.7</c:v>
                </c:pt>
                <c:pt idx="2142">
                  <c:v>980.92</c:v>
                </c:pt>
                <c:pt idx="2143">
                  <c:v>980.92</c:v>
                </c:pt>
                <c:pt idx="2144">
                  <c:v>981.56</c:v>
                </c:pt>
                <c:pt idx="2145">
                  <c:v>983.25</c:v>
                </c:pt>
                <c:pt idx="2146">
                  <c:v>985.43</c:v>
                </c:pt>
                <c:pt idx="2147">
                  <c:v>987.18</c:v>
                </c:pt>
                <c:pt idx="2148">
                  <c:v>986.69</c:v>
                </c:pt>
                <c:pt idx="2149">
                  <c:v>984.9</c:v>
                </c:pt>
                <c:pt idx="2150">
                  <c:v>981.98</c:v>
                </c:pt>
                <c:pt idx="2151">
                  <c:v>980.62</c:v>
                </c:pt>
                <c:pt idx="2152">
                  <c:v>982.02</c:v>
                </c:pt>
                <c:pt idx="2153">
                  <c:v>984.44</c:v>
                </c:pt>
                <c:pt idx="2154">
                  <c:v>986.76</c:v>
                </c:pt>
                <c:pt idx="2155">
                  <c:v>980.77</c:v>
                </c:pt>
                <c:pt idx="2156">
                  <c:v>983.32</c:v>
                </c:pt>
                <c:pt idx="2157">
                  <c:v>980.83</c:v>
                </c:pt>
                <c:pt idx="2158">
                  <c:v>986.99</c:v>
                </c:pt>
                <c:pt idx="2159">
                  <c:v>985.72</c:v>
                </c:pt>
                <c:pt idx="2160">
                  <c:v>982.71</c:v>
                </c:pt>
                <c:pt idx="2161">
                  <c:v>980.92</c:v>
                </c:pt>
                <c:pt idx="2162">
                  <c:v>981.2</c:v>
                </c:pt>
                <c:pt idx="2163">
                  <c:v>983.76</c:v>
                </c:pt>
                <c:pt idx="2164">
                  <c:v>986.29</c:v>
                </c:pt>
                <c:pt idx="2165">
                  <c:v>986.76</c:v>
                </c:pt>
                <c:pt idx="2166">
                  <c:v>985.71</c:v>
                </c:pt>
                <c:pt idx="2167">
                  <c:v>982.76</c:v>
                </c:pt>
                <c:pt idx="2168">
                  <c:v>986.11</c:v>
                </c:pt>
                <c:pt idx="2169">
                  <c:v>987.55</c:v>
                </c:pt>
                <c:pt idx="2170">
                  <c:v>986.22</c:v>
                </c:pt>
                <c:pt idx="2171">
                  <c:v>984.06</c:v>
                </c:pt>
                <c:pt idx="2172">
                  <c:v>981.42</c:v>
                </c:pt>
                <c:pt idx="2173">
                  <c:v>980.38</c:v>
                </c:pt>
                <c:pt idx="2174">
                  <c:v>983.41</c:v>
                </c:pt>
                <c:pt idx="2175">
                  <c:v>981.05</c:v>
                </c:pt>
                <c:pt idx="2176">
                  <c:v>980.22</c:v>
                </c:pt>
                <c:pt idx="2177">
                  <c:v>982.24</c:v>
                </c:pt>
                <c:pt idx="2178">
                  <c:v>984.62</c:v>
                </c:pt>
                <c:pt idx="2179">
                  <c:v>983.72</c:v>
                </c:pt>
                <c:pt idx="2180">
                  <c:v>981.67</c:v>
                </c:pt>
                <c:pt idx="2181">
                  <c:v>987.01</c:v>
                </c:pt>
                <c:pt idx="2182">
                  <c:v>986.74</c:v>
                </c:pt>
                <c:pt idx="2183">
                  <c:v>985.35</c:v>
                </c:pt>
                <c:pt idx="2184">
                  <c:v>982.59</c:v>
                </c:pt>
                <c:pt idx="2185">
                  <c:v>981.1</c:v>
                </c:pt>
                <c:pt idx="2186">
                  <c:v>981.61</c:v>
                </c:pt>
                <c:pt idx="2187">
                  <c:v>983.72</c:v>
                </c:pt>
                <c:pt idx="2188">
                  <c:v>985.75</c:v>
                </c:pt>
                <c:pt idx="2189">
                  <c:v>986.76</c:v>
                </c:pt>
                <c:pt idx="2190">
                  <c:v>985.74</c:v>
                </c:pt>
                <c:pt idx="2191">
                  <c:v>982.7</c:v>
                </c:pt>
                <c:pt idx="2192">
                  <c:v>986.4</c:v>
                </c:pt>
                <c:pt idx="2193">
                  <c:v>982.78</c:v>
                </c:pt>
                <c:pt idx="2194">
                  <c:v>986.3</c:v>
                </c:pt>
                <c:pt idx="2195">
                  <c:v>987.03</c:v>
                </c:pt>
                <c:pt idx="2196">
                  <c:v>985.19</c:v>
                </c:pt>
                <c:pt idx="2197">
                  <c:v>982.74</c:v>
                </c:pt>
                <c:pt idx="2198">
                  <c:v>981</c:v>
                </c:pt>
                <c:pt idx="2199">
                  <c:v>980.77</c:v>
                </c:pt>
                <c:pt idx="2200">
                  <c:v>986.09</c:v>
                </c:pt>
                <c:pt idx="2201">
                  <c:v>986.43</c:v>
                </c:pt>
                <c:pt idx="2202">
                  <c:v>986.51</c:v>
                </c:pt>
                <c:pt idx="2203">
                  <c:v>986.4</c:v>
                </c:pt>
                <c:pt idx="2204">
                  <c:v>986.35</c:v>
                </c:pt>
                <c:pt idx="2205">
                  <c:v>985.3</c:v>
                </c:pt>
                <c:pt idx="2206">
                  <c:v>984.25</c:v>
                </c:pt>
                <c:pt idx="2207">
                  <c:v>982.93</c:v>
                </c:pt>
                <c:pt idx="2208">
                  <c:v>983.76</c:v>
                </c:pt>
                <c:pt idx="2209">
                  <c:v>980.72</c:v>
                </c:pt>
                <c:pt idx="2210">
                  <c:v>980.98</c:v>
                </c:pt>
                <c:pt idx="2211">
                  <c:v>980.55</c:v>
                </c:pt>
                <c:pt idx="2212">
                  <c:v>980.84</c:v>
                </c:pt>
                <c:pt idx="2213">
                  <c:v>982.21</c:v>
                </c:pt>
                <c:pt idx="2214">
                  <c:v>982.27</c:v>
                </c:pt>
                <c:pt idx="2215">
                  <c:v>983.76</c:v>
                </c:pt>
                <c:pt idx="2216">
                  <c:v>985.02</c:v>
                </c:pt>
                <c:pt idx="2217">
                  <c:v>986.69</c:v>
                </c:pt>
                <c:pt idx="2218">
                  <c:v>987.07</c:v>
                </c:pt>
                <c:pt idx="2219">
                  <c:v>986.13</c:v>
                </c:pt>
                <c:pt idx="2220">
                  <c:v>982.04</c:v>
                </c:pt>
                <c:pt idx="2221">
                  <c:v>985.99</c:v>
                </c:pt>
                <c:pt idx="2222">
                  <c:v>984.54</c:v>
                </c:pt>
                <c:pt idx="2223">
                  <c:v>982.06</c:v>
                </c:pt>
                <c:pt idx="2224">
                  <c:v>980.92</c:v>
                </c:pt>
                <c:pt idx="2225">
                  <c:v>981.37</c:v>
                </c:pt>
                <c:pt idx="2226">
                  <c:v>983.21</c:v>
                </c:pt>
                <c:pt idx="2227">
                  <c:v>980.59</c:v>
                </c:pt>
                <c:pt idx="2228">
                  <c:v>980.21</c:v>
                </c:pt>
                <c:pt idx="2229">
                  <c:v>980.73</c:v>
                </c:pt>
                <c:pt idx="2230">
                  <c:v>981.73</c:v>
                </c:pt>
                <c:pt idx="2231">
                  <c:v>983.81</c:v>
                </c:pt>
                <c:pt idx="2232">
                  <c:v>985.19</c:v>
                </c:pt>
                <c:pt idx="2233">
                  <c:v>981.54</c:v>
                </c:pt>
                <c:pt idx="2234">
                  <c:v>981.17</c:v>
                </c:pt>
                <c:pt idx="2235">
                  <c:v>980.99</c:v>
                </c:pt>
                <c:pt idx="2236">
                  <c:v>982.54</c:v>
                </c:pt>
                <c:pt idx="2237">
                  <c:v>984.3</c:v>
                </c:pt>
                <c:pt idx="2238">
                  <c:v>986.11</c:v>
                </c:pt>
                <c:pt idx="2239">
                  <c:v>986.57</c:v>
                </c:pt>
                <c:pt idx="2240">
                  <c:v>985.6</c:v>
                </c:pt>
                <c:pt idx="2241">
                  <c:v>983.43</c:v>
                </c:pt>
                <c:pt idx="2242">
                  <c:v>982.32</c:v>
                </c:pt>
                <c:pt idx="2243">
                  <c:v>984.18</c:v>
                </c:pt>
                <c:pt idx="2244">
                  <c:v>980.41</c:v>
                </c:pt>
                <c:pt idx="2245">
                  <c:v>981.95</c:v>
                </c:pt>
                <c:pt idx="2246">
                  <c:v>984.58</c:v>
                </c:pt>
                <c:pt idx="2247">
                  <c:v>982.26</c:v>
                </c:pt>
                <c:pt idx="2248">
                  <c:v>981.35</c:v>
                </c:pt>
                <c:pt idx="2249">
                  <c:v>980.25</c:v>
                </c:pt>
                <c:pt idx="2250">
                  <c:v>981.25</c:v>
                </c:pt>
                <c:pt idx="2251">
                  <c:v>982.39</c:v>
                </c:pt>
                <c:pt idx="2252">
                  <c:v>985.2</c:v>
                </c:pt>
                <c:pt idx="2253">
                  <c:v>986.16</c:v>
                </c:pt>
                <c:pt idx="2254">
                  <c:v>986.31</c:v>
                </c:pt>
                <c:pt idx="2255">
                  <c:v>985.02</c:v>
                </c:pt>
                <c:pt idx="2256">
                  <c:v>982.87</c:v>
                </c:pt>
                <c:pt idx="2257">
                  <c:v>981.06</c:v>
                </c:pt>
                <c:pt idx="2258">
                  <c:v>980.03</c:v>
                </c:pt>
                <c:pt idx="2259">
                  <c:v>986.88</c:v>
                </c:pt>
                <c:pt idx="2260">
                  <c:v>985.79</c:v>
                </c:pt>
                <c:pt idx="2261">
                  <c:v>986.41</c:v>
                </c:pt>
                <c:pt idx="2262">
                  <c:v>986.46</c:v>
                </c:pt>
                <c:pt idx="2263">
                  <c:v>980.76</c:v>
                </c:pt>
                <c:pt idx="2264">
                  <c:v>981.2</c:v>
                </c:pt>
                <c:pt idx="2265">
                  <c:v>983.09</c:v>
                </c:pt>
                <c:pt idx="2266">
                  <c:v>984.63</c:v>
                </c:pt>
                <c:pt idx="2267">
                  <c:v>986.44</c:v>
                </c:pt>
                <c:pt idx="2268">
                  <c:v>986.12</c:v>
                </c:pt>
                <c:pt idx="2269">
                  <c:v>984.83</c:v>
                </c:pt>
                <c:pt idx="2270">
                  <c:v>982.61</c:v>
                </c:pt>
                <c:pt idx="2271">
                  <c:v>980.75</c:v>
                </c:pt>
                <c:pt idx="2272">
                  <c:v>986.35</c:v>
                </c:pt>
                <c:pt idx="2273">
                  <c:v>985.98</c:v>
                </c:pt>
                <c:pt idx="2274">
                  <c:v>984.86</c:v>
                </c:pt>
                <c:pt idx="2275">
                  <c:v>982.95</c:v>
                </c:pt>
                <c:pt idx="2276">
                  <c:v>980.44</c:v>
                </c:pt>
                <c:pt idx="2277">
                  <c:v>980.4</c:v>
                </c:pt>
                <c:pt idx="2278">
                  <c:v>981.18</c:v>
                </c:pt>
                <c:pt idx="2279">
                  <c:v>981.29</c:v>
                </c:pt>
                <c:pt idx="2280">
                  <c:v>981.02</c:v>
                </c:pt>
                <c:pt idx="2281">
                  <c:v>980.43</c:v>
                </c:pt>
                <c:pt idx="2282">
                  <c:v>981.37</c:v>
                </c:pt>
                <c:pt idx="2283">
                  <c:v>983.12</c:v>
                </c:pt>
                <c:pt idx="2284">
                  <c:v>985.77</c:v>
                </c:pt>
                <c:pt idx="2285">
                  <c:v>982.59</c:v>
                </c:pt>
                <c:pt idx="2286">
                  <c:v>983.19</c:v>
                </c:pt>
                <c:pt idx="2287">
                  <c:v>984.95</c:v>
                </c:pt>
                <c:pt idx="2288">
                  <c:v>986.39</c:v>
                </c:pt>
                <c:pt idx="2289">
                  <c:v>985.89</c:v>
                </c:pt>
                <c:pt idx="2290">
                  <c:v>983.51</c:v>
                </c:pt>
                <c:pt idx="2291">
                  <c:v>981.84</c:v>
                </c:pt>
                <c:pt idx="2292">
                  <c:v>980.14</c:v>
                </c:pt>
                <c:pt idx="2293">
                  <c:v>980.69</c:v>
                </c:pt>
                <c:pt idx="2294">
                  <c:v>983.05</c:v>
                </c:pt>
                <c:pt idx="2295">
                  <c:v>985.5</c:v>
                </c:pt>
                <c:pt idx="2296">
                  <c:v>982.13</c:v>
                </c:pt>
                <c:pt idx="2297">
                  <c:v>984.38</c:v>
                </c:pt>
                <c:pt idx="2298">
                  <c:v>980.72</c:v>
                </c:pt>
                <c:pt idx="2299">
                  <c:v>979.86</c:v>
                </c:pt>
                <c:pt idx="2300">
                  <c:v>981.12</c:v>
                </c:pt>
                <c:pt idx="2301">
                  <c:v>983.26</c:v>
                </c:pt>
                <c:pt idx="2302">
                  <c:v>985.18</c:v>
                </c:pt>
                <c:pt idx="2303">
                  <c:v>986.08</c:v>
                </c:pt>
                <c:pt idx="2304">
                  <c:v>986.08</c:v>
                </c:pt>
                <c:pt idx="2305">
                  <c:v>979.88</c:v>
                </c:pt>
                <c:pt idx="2306">
                  <c:v>981.37</c:v>
                </c:pt>
                <c:pt idx="2307">
                  <c:v>982.57</c:v>
                </c:pt>
                <c:pt idx="2308">
                  <c:v>984.97</c:v>
                </c:pt>
                <c:pt idx="2309">
                  <c:v>985.75</c:v>
                </c:pt>
                <c:pt idx="2310">
                  <c:v>985.99</c:v>
                </c:pt>
                <c:pt idx="2311">
                  <c:v>979.8</c:v>
                </c:pt>
                <c:pt idx="2312">
                  <c:v>980.87</c:v>
                </c:pt>
                <c:pt idx="2313">
                  <c:v>980.88</c:v>
                </c:pt>
                <c:pt idx="2314">
                  <c:v>980.52</c:v>
                </c:pt>
                <c:pt idx="2315">
                  <c:v>980.36</c:v>
                </c:pt>
                <c:pt idx="2316">
                  <c:v>980.32</c:v>
                </c:pt>
                <c:pt idx="2317">
                  <c:v>981.09</c:v>
                </c:pt>
                <c:pt idx="2318">
                  <c:v>982.36</c:v>
                </c:pt>
                <c:pt idx="2319">
                  <c:v>983.92</c:v>
                </c:pt>
                <c:pt idx="2320">
                  <c:v>985.25</c:v>
                </c:pt>
                <c:pt idx="2321">
                  <c:v>985.83</c:v>
                </c:pt>
                <c:pt idx="2322">
                  <c:v>986.59</c:v>
                </c:pt>
                <c:pt idx="2323">
                  <c:v>985.06</c:v>
                </c:pt>
                <c:pt idx="2324">
                  <c:v>982.06</c:v>
                </c:pt>
                <c:pt idx="2325">
                  <c:v>984.11</c:v>
                </c:pt>
                <c:pt idx="2326">
                  <c:v>982.82</c:v>
                </c:pt>
                <c:pt idx="2327">
                  <c:v>980.25</c:v>
                </c:pt>
                <c:pt idx="2328">
                  <c:v>979.59</c:v>
                </c:pt>
                <c:pt idx="2329">
                  <c:v>980.82</c:v>
                </c:pt>
                <c:pt idx="2330">
                  <c:v>983.93</c:v>
                </c:pt>
                <c:pt idx="2331">
                  <c:v>981.02</c:v>
                </c:pt>
                <c:pt idx="2332">
                  <c:v>983.25</c:v>
                </c:pt>
                <c:pt idx="2333">
                  <c:v>985.29</c:v>
                </c:pt>
                <c:pt idx="2334">
                  <c:v>984.76</c:v>
                </c:pt>
                <c:pt idx="2335">
                  <c:v>983.01</c:v>
                </c:pt>
                <c:pt idx="2336">
                  <c:v>980.68</c:v>
                </c:pt>
                <c:pt idx="2337">
                  <c:v>985.5</c:v>
                </c:pt>
                <c:pt idx="2338">
                  <c:v>985.67</c:v>
                </c:pt>
                <c:pt idx="2339">
                  <c:v>984.18</c:v>
                </c:pt>
                <c:pt idx="2340">
                  <c:v>981.26</c:v>
                </c:pt>
                <c:pt idx="2341">
                  <c:v>980.25</c:v>
                </c:pt>
                <c:pt idx="2342">
                  <c:v>980.35</c:v>
                </c:pt>
                <c:pt idx="2343">
                  <c:v>981.94</c:v>
                </c:pt>
                <c:pt idx="2344">
                  <c:v>984.57</c:v>
                </c:pt>
                <c:pt idx="2345">
                  <c:v>985.55</c:v>
                </c:pt>
                <c:pt idx="2346">
                  <c:v>984.63</c:v>
                </c:pt>
                <c:pt idx="2347">
                  <c:v>980.61</c:v>
                </c:pt>
                <c:pt idx="2348">
                  <c:v>980.11</c:v>
                </c:pt>
                <c:pt idx="2349">
                  <c:v>980.38</c:v>
                </c:pt>
                <c:pt idx="2350">
                  <c:v>984.12</c:v>
                </c:pt>
                <c:pt idx="2351">
                  <c:v>983.32</c:v>
                </c:pt>
                <c:pt idx="2352">
                  <c:v>985.55</c:v>
                </c:pt>
                <c:pt idx="2353">
                  <c:v>984.52</c:v>
                </c:pt>
                <c:pt idx="2354">
                  <c:v>981.94</c:v>
                </c:pt>
                <c:pt idx="2355">
                  <c:v>979.86</c:v>
                </c:pt>
                <c:pt idx="2356">
                  <c:v>979.69</c:v>
                </c:pt>
                <c:pt idx="2357">
                  <c:v>982</c:v>
                </c:pt>
                <c:pt idx="2358">
                  <c:v>984.97</c:v>
                </c:pt>
                <c:pt idx="2359">
                  <c:v>985.12</c:v>
                </c:pt>
                <c:pt idx="2360">
                  <c:v>982.88</c:v>
                </c:pt>
                <c:pt idx="2361">
                  <c:v>979.53</c:v>
                </c:pt>
                <c:pt idx="2362">
                  <c:v>978.95</c:v>
                </c:pt>
                <c:pt idx="2363">
                  <c:v>984.3</c:v>
                </c:pt>
                <c:pt idx="2364">
                  <c:v>981.11</c:v>
                </c:pt>
                <c:pt idx="2365">
                  <c:v>984.11</c:v>
                </c:pt>
                <c:pt idx="2366">
                  <c:v>982.15</c:v>
                </c:pt>
                <c:pt idx="2367">
                  <c:v>979.34</c:v>
                </c:pt>
                <c:pt idx="2368">
                  <c:v>980.64</c:v>
                </c:pt>
                <c:pt idx="2369">
                  <c:v>983.75</c:v>
                </c:pt>
                <c:pt idx="2370">
                  <c:v>984.98</c:v>
                </c:pt>
                <c:pt idx="2371">
                  <c:v>983.41</c:v>
                </c:pt>
                <c:pt idx="2372">
                  <c:v>980.37</c:v>
                </c:pt>
                <c:pt idx="2373">
                  <c:v>978.45</c:v>
                </c:pt>
                <c:pt idx="2374">
                  <c:v>980.17</c:v>
                </c:pt>
                <c:pt idx="2375">
                  <c:v>983.22</c:v>
                </c:pt>
                <c:pt idx="2376">
                  <c:v>978.78</c:v>
                </c:pt>
                <c:pt idx="2377">
                  <c:v>979.27</c:v>
                </c:pt>
                <c:pt idx="2378">
                  <c:v>981.92</c:v>
                </c:pt>
                <c:pt idx="2379">
                  <c:v>984.25</c:v>
                </c:pt>
                <c:pt idx="2380">
                  <c:v>984.34</c:v>
                </c:pt>
                <c:pt idx="2381">
                  <c:v>982.54</c:v>
                </c:pt>
                <c:pt idx="2382">
                  <c:v>978.92</c:v>
                </c:pt>
                <c:pt idx="2383">
                  <c:v>982.28</c:v>
                </c:pt>
                <c:pt idx="2384">
                  <c:v>978.87</c:v>
                </c:pt>
                <c:pt idx="2385">
                  <c:v>978.57</c:v>
                </c:pt>
                <c:pt idx="2386">
                  <c:v>981.43</c:v>
                </c:pt>
                <c:pt idx="2387">
                  <c:v>983.68</c:v>
                </c:pt>
                <c:pt idx="2388">
                  <c:v>984.17</c:v>
                </c:pt>
                <c:pt idx="2389">
                  <c:v>984.66</c:v>
                </c:pt>
                <c:pt idx="2390">
                  <c:v>983.61</c:v>
                </c:pt>
                <c:pt idx="2391">
                  <c:v>979.98</c:v>
                </c:pt>
                <c:pt idx="2392">
                  <c:v>979.11</c:v>
                </c:pt>
                <c:pt idx="2393">
                  <c:v>981.2</c:v>
                </c:pt>
                <c:pt idx="2394">
                  <c:v>984.64</c:v>
                </c:pt>
                <c:pt idx="2395">
                  <c:v>985.07</c:v>
                </c:pt>
                <c:pt idx="2396">
                  <c:v>983.39</c:v>
                </c:pt>
                <c:pt idx="2397">
                  <c:v>980.27</c:v>
                </c:pt>
                <c:pt idx="2398">
                  <c:v>979.3</c:v>
                </c:pt>
                <c:pt idx="2399">
                  <c:v>982.23</c:v>
                </c:pt>
                <c:pt idx="2400">
                  <c:v>979.11</c:v>
                </c:pt>
                <c:pt idx="2401">
                  <c:v>980.48</c:v>
                </c:pt>
                <c:pt idx="2402">
                  <c:v>981.52</c:v>
                </c:pt>
                <c:pt idx="2403">
                  <c:v>979.25</c:v>
                </c:pt>
                <c:pt idx="2404">
                  <c:v>980.17</c:v>
                </c:pt>
                <c:pt idx="2405">
                  <c:v>983.48</c:v>
                </c:pt>
                <c:pt idx="2406">
                  <c:v>985.14</c:v>
                </c:pt>
                <c:pt idx="2407">
                  <c:v>983.54</c:v>
                </c:pt>
                <c:pt idx="2408">
                  <c:v>980.31</c:v>
                </c:pt>
                <c:pt idx="2409">
                  <c:v>979.05</c:v>
                </c:pt>
                <c:pt idx="2410">
                  <c:v>984.83</c:v>
                </c:pt>
                <c:pt idx="2411">
                  <c:v>983.56</c:v>
                </c:pt>
                <c:pt idx="2412">
                  <c:v>980.52</c:v>
                </c:pt>
                <c:pt idx="2413">
                  <c:v>979.29</c:v>
                </c:pt>
                <c:pt idx="2414">
                  <c:v>980.31</c:v>
                </c:pt>
                <c:pt idx="2415">
                  <c:v>981.28</c:v>
                </c:pt>
                <c:pt idx="2416">
                  <c:v>978.62</c:v>
                </c:pt>
                <c:pt idx="2417">
                  <c:v>980.91</c:v>
                </c:pt>
                <c:pt idx="2418">
                  <c:v>979.51</c:v>
                </c:pt>
                <c:pt idx="2419">
                  <c:v>979.99</c:v>
                </c:pt>
                <c:pt idx="2420">
                  <c:v>982.79</c:v>
                </c:pt>
                <c:pt idx="2421">
                  <c:v>985.05</c:v>
                </c:pt>
                <c:pt idx="2422">
                  <c:v>984.45</c:v>
                </c:pt>
                <c:pt idx="2423">
                  <c:v>981.6</c:v>
                </c:pt>
                <c:pt idx="2424">
                  <c:v>978.79</c:v>
                </c:pt>
                <c:pt idx="2425">
                  <c:v>978.83</c:v>
                </c:pt>
                <c:pt idx="2426">
                  <c:v>981.19</c:v>
                </c:pt>
                <c:pt idx="2427">
                  <c:v>983.46</c:v>
                </c:pt>
                <c:pt idx="2428">
                  <c:v>978.97</c:v>
                </c:pt>
                <c:pt idx="2429">
                  <c:v>978.69</c:v>
                </c:pt>
                <c:pt idx="2430">
                  <c:v>979.12</c:v>
                </c:pt>
                <c:pt idx="2431">
                  <c:v>984.34</c:v>
                </c:pt>
                <c:pt idx="2432">
                  <c:v>984.36</c:v>
                </c:pt>
                <c:pt idx="2433">
                  <c:v>983.08</c:v>
                </c:pt>
                <c:pt idx="2434">
                  <c:v>982.12</c:v>
                </c:pt>
                <c:pt idx="2435">
                  <c:v>984.62</c:v>
                </c:pt>
                <c:pt idx="2436">
                  <c:v>984.75</c:v>
                </c:pt>
                <c:pt idx="2437">
                  <c:v>983.97</c:v>
                </c:pt>
                <c:pt idx="2438">
                  <c:v>983.47</c:v>
                </c:pt>
                <c:pt idx="2439">
                  <c:v>982.18</c:v>
                </c:pt>
                <c:pt idx="2440">
                  <c:v>980.61</c:v>
                </c:pt>
                <c:pt idx="2441">
                  <c:v>983.79</c:v>
                </c:pt>
                <c:pt idx="2442">
                  <c:v>984.39</c:v>
                </c:pt>
                <c:pt idx="2443">
                  <c:v>985.01</c:v>
                </c:pt>
                <c:pt idx="2444">
                  <c:v>984.16</c:v>
                </c:pt>
                <c:pt idx="2445">
                  <c:v>982.42</c:v>
                </c:pt>
                <c:pt idx="2446">
                  <c:v>981.08</c:v>
                </c:pt>
                <c:pt idx="2447">
                  <c:v>979.16</c:v>
                </c:pt>
                <c:pt idx="2448">
                  <c:v>978.78</c:v>
                </c:pt>
                <c:pt idx="2449">
                  <c:v>979.38</c:v>
                </c:pt>
                <c:pt idx="2450">
                  <c:v>981.11</c:v>
                </c:pt>
                <c:pt idx="2451">
                  <c:v>983.23</c:v>
                </c:pt>
                <c:pt idx="2452">
                  <c:v>984.25</c:v>
                </c:pt>
                <c:pt idx="2453">
                  <c:v>984.53</c:v>
                </c:pt>
                <c:pt idx="2454">
                  <c:v>979.67</c:v>
                </c:pt>
                <c:pt idx="2455">
                  <c:v>981.5</c:v>
                </c:pt>
                <c:pt idx="2456">
                  <c:v>983.39</c:v>
                </c:pt>
                <c:pt idx="2457">
                  <c:v>983.89</c:v>
                </c:pt>
                <c:pt idx="2458">
                  <c:v>984.9</c:v>
                </c:pt>
                <c:pt idx="2459">
                  <c:v>982.89</c:v>
                </c:pt>
                <c:pt idx="2460">
                  <c:v>981.14</c:v>
                </c:pt>
                <c:pt idx="2461">
                  <c:v>978.77</c:v>
                </c:pt>
                <c:pt idx="2462">
                  <c:v>978.27</c:v>
                </c:pt>
                <c:pt idx="2463">
                  <c:v>979.2</c:v>
                </c:pt>
                <c:pt idx="2464">
                  <c:v>980.63</c:v>
                </c:pt>
                <c:pt idx="2465">
                  <c:v>982.71</c:v>
                </c:pt>
                <c:pt idx="2466">
                  <c:v>984.26</c:v>
                </c:pt>
                <c:pt idx="2467">
                  <c:v>978.36</c:v>
                </c:pt>
                <c:pt idx="2468">
                  <c:v>978.53</c:v>
                </c:pt>
                <c:pt idx="2469">
                  <c:v>980.26</c:v>
                </c:pt>
                <c:pt idx="2470">
                  <c:v>979.09</c:v>
                </c:pt>
                <c:pt idx="2471">
                  <c:v>978.57</c:v>
                </c:pt>
                <c:pt idx="2472">
                  <c:v>978.61</c:v>
                </c:pt>
                <c:pt idx="2473">
                  <c:v>983.78</c:v>
                </c:pt>
                <c:pt idx="2474">
                  <c:v>982.67</c:v>
                </c:pt>
                <c:pt idx="2475">
                  <c:v>983.8</c:v>
                </c:pt>
                <c:pt idx="2476">
                  <c:v>981.63</c:v>
                </c:pt>
                <c:pt idx="2477">
                  <c:v>979.33</c:v>
                </c:pt>
                <c:pt idx="2478">
                  <c:v>978.63</c:v>
                </c:pt>
                <c:pt idx="2479">
                  <c:v>979.06</c:v>
                </c:pt>
                <c:pt idx="2480">
                  <c:v>982.55</c:v>
                </c:pt>
                <c:pt idx="2481">
                  <c:v>980.17</c:v>
                </c:pt>
                <c:pt idx="2482">
                  <c:v>978.43</c:v>
                </c:pt>
                <c:pt idx="2483">
                  <c:v>978.7</c:v>
                </c:pt>
                <c:pt idx="2484">
                  <c:v>980.03</c:v>
                </c:pt>
                <c:pt idx="2485">
                  <c:v>982.88</c:v>
                </c:pt>
                <c:pt idx="2486">
                  <c:v>984.56</c:v>
                </c:pt>
                <c:pt idx="2487">
                  <c:v>980.07</c:v>
                </c:pt>
                <c:pt idx="2488">
                  <c:v>982.5</c:v>
                </c:pt>
                <c:pt idx="2489">
                  <c:v>984.49</c:v>
                </c:pt>
                <c:pt idx="2490">
                  <c:v>984.68</c:v>
                </c:pt>
                <c:pt idx="2491">
                  <c:v>983.44</c:v>
                </c:pt>
                <c:pt idx="2492">
                  <c:v>980.23</c:v>
                </c:pt>
                <c:pt idx="2493">
                  <c:v>983.05</c:v>
                </c:pt>
                <c:pt idx="2494">
                  <c:v>980.66</c:v>
                </c:pt>
                <c:pt idx="2495">
                  <c:v>979.47</c:v>
                </c:pt>
                <c:pt idx="2496">
                  <c:v>978.25</c:v>
                </c:pt>
                <c:pt idx="2497">
                  <c:v>979.19</c:v>
                </c:pt>
                <c:pt idx="2498">
                  <c:v>979.84</c:v>
                </c:pt>
                <c:pt idx="2499">
                  <c:v>980.92</c:v>
                </c:pt>
                <c:pt idx="2500">
                  <c:v>982.28</c:v>
                </c:pt>
                <c:pt idx="2501">
                  <c:v>983.27</c:v>
                </c:pt>
                <c:pt idx="2502">
                  <c:v>984.26</c:v>
                </c:pt>
                <c:pt idx="2503">
                  <c:v>984.59</c:v>
                </c:pt>
                <c:pt idx="2504">
                  <c:v>984.15</c:v>
                </c:pt>
                <c:pt idx="2505">
                  <c:v>980.7</c:v>
                </c:pt>
                <c:pt idx="2506">
                  <c:v>982.07</c:v>
                </c:pt>
                <c:pt idx="2507">
                  <c:v>980.69</c:v>
                </c:pt>
                <c:pt idx="2508">
                  <c:v>979.8</c:v>
                </c:pt>
                <c:pt idx="2509">
                  <c:v>978.95</c:v>
                </c:pt>
                <c:pt idx="2510">
                  <c:v>978.13</c:v>
                </c:pt>
                <c:pt idx="2511">
                  <c:v>978.58</c:v>
                </c:pt>
                <c:pt idx="2512">
                  <c:v>978.68</c:v>
                </c:pt>
                <c:pt idx="2513">
                  <c:v>979.64</c:v>
                </c:pt>
                <c:pt idx="2514">
                  <c:v>980.31</c:v>
                </c:pt>
                <c:pt idx="2515">
                  <c:v>983.94</c:v>
                </c:pt>
                <c:pt idx="2516">
                  <c:v>983.09</c:v>
                </c:pt>
                <c:pt idx="2517">
                  <c:v>983.54</c:v>
                </c:pt>
                <c:pt idx="2518">
                  <c:v>983.08</c:v>
                </c:pt>
                <c:pt idx="2519">
                  <c:v>979.97</c:v>
                </c:pt>
                <c:pt idx="2520">
                  <c:v>980.59</c:v>
                </c:pt>
                <c:pt idx="2521">
                  <c:v>981.54</c:v>
                </c:pt>
                <c:pt idx="2522">
                  <c:v>978.45</c:v>
                </c:pt>
                <c:pt idx="2523">
                  <c:v>978.03</c:v>
                </c:pt>
                <c:pt idx="2524">
                  <c:v>979.08</c:v>
                </c:pt>
                <c:pt idx="2525">
                  <c:v>979.94</c:v>
                </c:pt>
                <c:pt idx="2526">
                  <c:v>982.22</c:v>
                </c:pt>
                <c:pt idx="2527">
                  <c:v>983.48</c:v>
                </c:pt>
                <c:pt idx="2528">
                  <c:v>983.78</c:v>
                </c:pt>
                <c:pt idx="2529">
                  <c:v>983.92</c:v>
                </c:pt>
                <c:pt idx="2530">
                  <c:v>982.58</c:v>
                </c:pt>
                <c:pt idx="2531">
                  <c:v>980.07</c:v>
                </c:pt>
                <c:pt idx="2532">
                  <c:v>983.44</c:v>
                </c:pt>
                <c:pt idx="2533">
                  <c:v>984.12</c:v>
                </c:pt>
                <c:pt idx="2534">
                  <c:v>983.11</c:v>
                </c:pt>
                <c:pt idx="2535">
                  <c:v>980.65</c:v>
                </c:pt>
                <c:pt idx="2536">
                  <c:v>980.51</c:v>
                </c:pt>
                <c:pt idx="2537">
                  <c:v>982.32</c:v>
                </c:pt>
                <c:pt idx="2538">
                  <c:v>983.9</c:v>
                </c:pt>
                <c:pt idx="2539">
                  <c:v>980.39</c:v>
                </c:pt>
                <c:pt idx="2540">
                  <c:v>982.08</c:v>
                </c:pt>
                <c:pt idx="2541">
                  <c:v>983.79</c:v>
                </c:pt>
                <c:pt idx="2542">
                  <c:v>983.88</c:v>
                </c:pt>
                <c:pt idx="2543">
                  <c:v>983.02</c:v>
                </c:pt>
                <c:pt idx="2544">
                  <c:v>980.38</c:v>
                </c:pt>
                <c:pt idx="2545">
                  <c:v>982.34</c:v>
                </c:pt>
                <c:pt idx="2546">
                  <c:v>983.65</c:v>
                </c:pt>
                <c:pt idx="2547">
                  <c:v>984.63</c:v>
                </c:pt>
                <c:pt idx="2548">
                  <c:v>983.41</c:v>
                </c:pt>
                <c:pt idx="2549">
                  <c:v>981.46</c:v>
                </c:pt>
                <c:pt idx="2550">
                  <c:v>979.23</c:v>
                </c:pt>
                <c:pt idx="2551">
                  <c:v>978.61</c:v>
                </c:pt>
                <c:pt idx="2552">
                  <c:v>977.87</c:v>
                </c:pt>
                <c:pt idx="2553">
                  <c:v>978.54</c:v>
                </c:pt>
                <c:pt idx="2554">
                  <c:v>979.92</c:v>
                </c:pt>
                <c:pt idx="2555">
                  <c:v>981.07</c:v>
                </c:pt>
                <c:pt idx="2556">
                  <c:v>982.9</c:v>
                </c:pt>
                <c:pt idx="2557">
                  <c:v>983.82</c:v>
                </c:pt>
                <c:pt idx="2558">
                  <c:v>977.82</c:v>
                </c:pt>
                <c:pt idx="2559">
                  <c:v>977.58</c:v>
                </c:pt>
                <c:pt idx="2560">
                  <c:v>979.33</c:v>
                </c:pt>
                <c:pt idx="2561">
                  <c:v>980.73</c:v>
                </c:pt>
                <c:pt idx="2562">
                  <c:v>982.34</c:v>
                </c:pt>
                <c:pt idx="2563">
                  <c:v>983.66</c:v>
                </c:pt>
                <c:pt idx="2564">
                  <c:v>984.1</c:v>
                </c:pt>
                <c:pt idx="2565">
                  <c:v>984.21</c:v>
                </c:pt>
                <c:pt idx="2566">
                  <c:v>983</c:v>
                </c:pt>
                <c:pt idx="2567">
                  <c:v>982.17</c:v>
                </c:pt>
                <c:pt idx="2568">
                  <c:v>980</c:v>
                </c:pt>
                <c:pt idx="2569">
                  <c:v>978.98</c:v>
                </c:pt>
                <c:pt idx="2570">
                  <c:v>977.87</c:v>
                </c:pt>
                <c:pt idx="2571">
                  <c:v>983.91</c:v>
                </c:pt>
                <c:pt idx="2572">
                  <c:v>983.72</c:v>
                </c:pt>
                <c:pt idx="2573">
                  <c:v>982.93</c:v>
                </c:pt>
                <c:pt idx="2574">
                  <c:v>982.93</c:v>
                </c:pt>
                <c:pt idx="2575">
                  <c:v>983.6</c:v>
                </c:pt>
                <c:pt idx="2576">
                  <c:v>983.52</c:v>
                </c:pt>
                <c:pt idx="2577">
                  <c:v>983.1</c:v>
                </c:pt>
                <c:pt idx="2578">
                  <c:v>981.29</c:v>
                </c:pt>
                <c:pt idx="2579">
                  <c:v>980.6</c:v>
                </c:pt>
                <c:pt idx="2580">
                  <c:v>978.69</c:v>
                </c:pt>
                <c:pt idx="2581">
                  <c:v>978.61</c:v>
                </c:pt>
                <c:pt idx="2582">
                  <c:v>978.2</c:v>
                </c:pt>
                <c:pt idx="2583">
                  <c:v>979.15</c:v>
                </c:pt>
                <c:pt idx="2584">
                  <c:v>982.66</c:v>
                </c:pt>
                <c:pt idx="2585">
                  <c:v>981.54</c:v>
                </c:pt>
                <c:pt idx="2586">
                  <c:v>979</c:v>
                </c:pt>
                <c:pt idx="2587">
                  <c:v>978.4</c:v>
                </c:pt>
                <c:pt idx="2588">
                  <c:v>978.47</c:v>
                </c:pt>
                <c:pt idx="2589">
                  <c:v>978.48</c:v>
                </c:pt>
                <c:pt idx="2590">
                  <c:v>980.05</c:v>
                </c:pt>
                <c:pt idx="2591">
                  <c:v>980.43</c:v>
                </c:pt>
                <c:pt idx="2592">
                  <c:v>977.73</c:v>
                </c:pt>
                <c:pt idx="2593">
                  <c:v>977.32</c:v>
                </c:pt>
                <c:pt idx="2594">
                  <c:v>977.78</c:v>
                </c:pt>
                <c:pt idx="2595">
                  <c:v>977.9</c:v>
                </c:pt>
                <c:pt idx="2596">
                  <c:v>977.98</c:v>
                </c:pt>
                <c:pt idx="2597">
                  <c:v>983.78</c:v>
                </c:pt>
                <c:pt idx="2598">
                  <c:v>983.14</c:v>
                </c:pt>
                <c:pt idx="2599">
                  <c:v>983.52</c:v>
                </c:pt>
                <c:pt idx="2600">
                  <c:v>983.35</c:v>
                </c:pt>
                <c:pt idx="2601">
                  <c:v>983.6</c:v>
                </c:pt>
                <c:pt idx="2602">
                  <c:v>983.5</c:v>
                </c:pt>
                <c:pt idx="2603">
                  <c:v>983.6</c:v>
                </c:pt>
                <c:pt idx="2604">
                  <c:v>982.4</c:v>
                </c:pt>
                <c:pt idx="2605">
                  <c:v>982.46</c:v>
                </c:pt>
                <c:pt idx="2606">
                  <c:v>981.72</c:v>
                </c:pt>
                <c:pt idx="2607">
                  <c:v>980.57</c:v>
                </c:pt>
                <c:pt idx="2608">
                  <c:v>979.71</c:v>
                </c:pt>
                <c:pt idx="2609">
                  <c:v>979.13</c:v>
                </c:pt>
                <c:pt idx="2610">
                  <c:v>977.62</c:v>
                </c:pt>
                <c:pt idx="2611">
                  <c:v>978.28</c:v>
                </c:pt>
                <c:pt idx="2612">
                  <c:v>978.46</c:v>
                </c:pt>
                <c:pt idx="2613">
                  <c:v>977.9</c:v>
                </c:pt>
                <c:pt idx="2614">
                  <c:v>978.31</c:v>
                </c:pt>
                <c:pt idx="2615">
                  <c:v>978.39</c:v>
                </c:pt>
                <c:pt idx="2616">
                  <c:v>978.62</c:v>
                </c:pt>
                <c:pt idx="2617">
                  <c:v>978.63</c:v>
                </c:pt>
                <c:pt idx="2618">
                  <c:v>978.83</c:v>
                </c:pt>
                <c:pt idx="2619">
                  <c:v>979.19</c:v>
                </c:pt>
                <c:pt idx="2620">
                  <c:v>979.51</c:v>
                </c:pt>
                <c:pt idx="2621">
                  <c:v>978.53</c:v>
                </c:pt>
                <c:pt idx="2622">
                  <c:v>979.11</c:v>
                </c:pt>
                <c:pt idx="2623">
                  <c:v>979.34</c:v>
                </c:pt>
                <c:pt idx="2624">
                  <c:v>983.13</c:v>
                </c:pt>
                <c:pt idx="2625">
                  <c:v>982.16</c:v>
                </c:pt>
                <c:pt idx="2626">
                  <c:v>982.77</c:v>
                </c:pt>
                <c:pt idx="2627">
                  <c:v>982.03</c:v>
                </c:pt>
                <c:pt idx="2628">
                  <c:v>982.86</c:v>
                </c:pt>
                <c:pt idx="2629">
                  <c:v>982.5</c:v>
                </c:pt>
                <c:pt idx="2630">
                  <c:v>983.38</c:v>
                </c:pt>
                <c:pt idx="2631">
                  <c:v>983.86</c:v>
                </c:pt>
                <c:pt idx="2632">
                  <c:v>983.88</c:v>
                </c:pt>
                <c:pt idx="2633">
                  <c:v>983.67</c:v>
                </c:pt>
                <c:pt idx="2634">
                  <c:v>983.52</c:v>
                </c:pt>
                <c:pt idx="2635">
                  <c:v>983.61</c:v>
                </c:pt>
                <c:pt idx="2636">
                  <c:v>983.08</c:v>
                </c:pt>
                <c:pt idx="2637">
                  <c:v>976.96</c:v>
                </c:pt>
                <c:pt idx="2638">
                  <c:v>978.06</c:v>
                </c:pt>
                <c:pt idx="2639">
                  <c:v>978.13</c:v>
                </c:pt>
                <c:pt idx="2640">
                  <c:v>978.59</c:v>
                </c:pt>
                <c:pt idx="2641">
                  <c:v>979.64</c:v>
                </c:pt>
                <c:pt idx="2642">
                  <c:v>984.53</c:v>
                </c:pt>
                <c:pt idx="2643">
                  <c:v>984.76</c:v>
                </c:pt>
                <c:pt idx="2644">
                  <c:v>983.54</c:v>
                </c:pt>
                <c:pt idx="2645">
                  <c:v>984.93</c:v>
                </c:pt>
                <c:pt idx="2646">
                  <c:v>985.48</c:v>
                </c:pt>
                <c:pt idx="2647">
                  <c:v>985.07</c:v>
                </c:pt>
                <c:pt idx="2648">
                  <c:v>984.17</c:v>
                </c:pt>
                <c:pt idx="2649">
                  <c:v>983.13</c:v>
                </c:pt>
                <c:pt idx="2650">
                  <c:v>980.9</c:v>
                </c:pt>
                <c:pt idx="2651">
                  <c:v>982.29</c:v>
                </c:pt>
                <c:pt idx="2652">
                  <c:v>983.76</c:v>
                </c:pt>
                <c:pt idx="2653">
                  <c:v>985.25</c:v>
                </c:pt>
                <c:pt idx="2654">
                  <c:v>985.39</c:v>
                </c:pt>
                <c:pt idx="2655">
                  <c:v>984.68</c:v>
                </c:pt>
                <c:pt idx="2656">
                  <c:v>982.68</c:v>
                </c:pt>
                <c:pt idx="2657">
                  <c:v>979.84</c:v>
                </c:pt>
                <c:pt idx="2658">
                  <c:v>978.85</c:v>
                </c:pt>
                <c:pt idx="2659">
                  <c:v>979.58</c:v>
                </c:pt>
                <c:pt idx="2660">
                  <c:v>980.51</c:v>
                </c:pt>
                <c:pt idx="2661">
                  <c:v>983.8</c:v>
                </c:pt>
                <c:pt idx="2662">
                  <c:v>984.91</c:v>
                </c:pt>
                <c:pt idx="2663">
                  <c:v>979.1</c:v>
                </c:pt>
                <c:pt idx="2664">
                  <c:v>980.26</c:v>
                </c:pt>
                <c:pt idx="2665">
                  <c:v>982.23</c:v>
                </c:pt>
                <c:pt idx="2666">
                  <c:v>983.91</c:v>
                </c:pt>
                <c:pt idx="2667">
                  <c:v>985.33</c:v>
                </c:pt>
                <c:pt idx="2668">
                  <c:v>984.63</c:v>
                </c:pt>
                <c:pt idx="2669">
                  <c:v>982.06</c:v>
                </c:pt>
                <c:pt idx="2670">
                  <c:v>981.32</c:v>
                </c:pt>
                <c:pt idx="2671">
                  <c:v>979.6</c:v>
                </c:pt>
                <c:pt idx="2672">
                  <c:v>979.32</c:v>
                </c:pt>
                <c:pt idx="2673">
                  <c:v>979</c:v>
                </c:pt>
                <c:pt idx="2674">
                  <c:v>978.9</c:v>
                </c:pt>
                <c:pt idx="2675">
                  <c:v>979.82</c:v>
                </c:pt>
                <c:pt idx="2676">
                  <c:v>984.01</c:v>
                </c:pt>
                <c:pt idx="2677">
                  <c:v>983.3</c:v>
                </c:pt>
                <c:pt idx="2678">
                  <c:v>982.09</c:v>
                </c:pt>
                <c:pt idx="2679">
                  <c:v>979.16</c:v>
                </c:pt>
                <c:pt idx="2680">
                  <c:v>984.24</c:v>
                </c:pt>
                <c:pt idx="2681">
                  <c:v>983.69</c:v>
                </c:pt>
                <c:pt idx="2682">
                  <c:v>981.9</c:v>
                </c:pt>
                <c:pt idx="2683">
                  <c:v>979.74</c:v>
                </c:pt>
                <c:pt idx="2684">
                  <c:v>981.35</c:v>
                </c:pt>
                <c:pt idx="2685">
                  <c:v>982.22</c:v>
                </c:pt>
                <c:pt idx="2686">
                  <c:v>982.89</c:v>
                </c:pt>
                <c:pt idx="2687">
                  <c:v>983.48</c:v>
                </c:pt>
                <c:pt idx="2688">
                  <c:v>983.07</c:v>
                </c:pt>
                <c:pt idx="2689">
                  <c:v>977.36</c:v>
                </c:pt>
                <c:pt idx="2690">
                  <c:v>977.73</c:v>
                </c:pt>
                <c:pt idx="2691">
                  <c:v>978.09</c:v>
                </c:pt>
                <c:pt idx="2692">
                  <c:v>978.37</c:v>
                </c:pt>
                <c:pt idx="2693">
                  <c:v>978.89</c:v>
                </c:pt>
                <c:pt idx="2694">
                  <c:v>978.9</c:v>
                </c:pt>
                <c:pt idx="2695">
                  <c:v>979.58</c:v>
                </c:pt>
                <c:pt idx="2696">
                  <c:v>980.37</c:v>
                </c:pt>
                <c:pt idx="2697">
                  <c:v>977.1</c:v>
                </c:pt>
                <c:pt idx="2698">
                  <c:v>976.76</c:v>
                </c:pt>
                <c:pt idx="2699">
                  <c:v>977.05</c:v>
                </c:pt>
                <c:pt idx="2700">
                  <c:v>977.34</c:v>
                </c:pt>
                <c:pt idx="2701">
                  <c:v>977.47</c:v>
                </c:pt>
                <c:pt idx="2702">
                  <c:v>982.59</c:v>
                </c:pt>
                <c:pt idx="2703">
                  <c:v>982.52</c:v>
                </c:pt>
                <c:pt idx="2704">
                  <c:v>982.66</c:v>
                </c:pt>
                <c:pt idx="2705">
                  <c:v>980.33</c:v>
                </c:pt>
                <c:pt idx="2706">
                  <c:v>980.65</c:v>
                </c:pt>
                <c:pt idx="2707">
                  <c:v>980.54</c:v>
                </c:pt>
                <c:pt idx="2708">
                  <c:v>979.8</c:v>
                </c:pt>
                <c:pt idx="2709">
                  <c:v>979.8</c:v>
                </c:pt>
                <c:pt idx="2710">
                  <c:v>979.37</c:v>
                </c:pt>
                <c:pt idx="2711">
                  <c:v>978.74</c:v>
                </c:pt>
                <c:pt idx="2712">
                  <c:v>977.21</c:v>
                </c:pt>
                <c:pt idx="2713">
                  <c:v>977.06</c:v>
                </c:pt>
                <c:pt idx="2714">
                  <c:v>976.56</c:v>
                </c:pt>
                <c:pt idx="2715">
                  <c:v>977.19</c:v>
                </c:pt>
                <c:pt idx="2716">
                  <c:v>978.2</c:v>
                </c:pt>
                <c:pt idx="2717">
                  <c:v>979.08</c:v>
                </c:pt>
                <c:pt idx="2718">
                  <c:v>981.07</c:v>
                </c:pt>
                <c:pt idx="2719">
                  <c:v>981.92</c:v>
                </c:pt>
                <c:pt idx="2720">
                  <c:v>983.01</c:v>
                </c:pt>
                <c:pt idx="2721">
                  <c:v>983.71</c:v>
                </c:pt>
                <c:pt idx="2722">
                  <c:v>982.71</c:v>
                </c:pt>
                <c:pt idx="2723">
                  <c:v>981.51</c:v>
                </c:pt>
                <c:pt idx="2724">
                  <c:v>978.6</c:v>
                </c:pt>
                <c:pt idx="2725">
                  <c:v>977.17</c:v>
                </c:pt>
                <c:pt idx="2726">
                  <c:v>981.31</c:v>
                </c:pt>
                <c:pt idx="2727">
                  <c:v>982.69</c:v>
                </c:pt>
                <c:pt idx="2728">
                  <c:v>976.71</c:v>
                </c:pt>
                <c:pt idx="2729">
                  <c:v>976.95</c:v>
                </c:pt>
                <c:pt idx="2730">
                  <c:v>978.31</c:v>
                </c:pt>
                <c:pt idx="2731">
                  <c:v>979.69</c:v>
                </c:pt>
                <c:pt idx="2732">
                  <c:v>976.23</c:v>
                </c:pt>
                <c:pt idx="2733">
                  <c:v>978.26</c:v>
                </c:pt>
                <c:pt idx="2734">
                  <c:v>979.49</c:v>
                </c:pt>
                <c:pt idx="2735">
                  <c:v>981.05</c:v>
                </c:pt>
                <c:pt idx="2736">
                  <c:v>982.99</c:v>
                </c:pt>
                <c:pt idx="2737">
                  <c:v>983.28</c:v>
                </c:pt>
                <c:pt idx="2738">
                  <c:v>983.14</c:v>
                </c:pt>
                <c:pt idx="2739">
                  <c:v>981.19</c:v>
                </c:pt>
                <c:pt idx="2740">
                  <c:v>979.11</c:v>
                </c:pt>
                <c:pt idx="2741">
                  <c:v>981.59</c:v>
                </c:pt>
                <c:pt idx="2742">
                  <c:v>983.23</c:v>
                </c:pt>
                <c:pt idx="2743">
                  <c:v>982.36</c:v>
                </c:pt>
                <c:pt idx="2744">
                  <c:v>981.87</c:v>
                </c:pt>
                <c:pt idx="2745">
                  <c:v>979.36</c:v>
                </c:pt>
                <c:pt idx="2746">
                  <c:v>977.59</c:v>
                </c:pt>
                <c:pt idx="2747">
                  <c:v>980.18</c:v>
                </c:pt>
                <c:pt idx="2748">
                  <c:v>981.47</c:v>
                </c:pt>
                <c:pt idx="2749">
                  <c:v>977.44</c:v>
                </c:pt>
                <c:pt idx="2750">
                  <c:v>977.91</c:v>
                </c:pt>
                <c:pt idx="2751">
                  <c:v>979.33</c:v>
                </c:pt>
                <c:pt idx="2752">
                  <c:v>981.28</c:v>
                </c:pt>
                <c:pt idx="2753">
                  <c:v>982.28</c:v>
                </c:pt>
                <c:pt idx="2754">
                  <c:v>977.72</c:v>
                </c:pt>
                <c:pt idx="2755">
                  <c:v>977.35</c:v>
                </c:pt>
                <c:pt idx="2756">
                  <c:v>977.62</c:v>
                </c:pt>
                <c:pt idx="2757">
                  <c:v>979.04</c:v>
                </c:pt>
                <c:pt idx="2758">
                  <c:v>980.6</c:v>
                </c:pt>
                <c:pt idx="2759">
                  <c:v>982.8</c:v>
                </c:pt>
                <c:pt idx="2760">
                  <c:v>983.67</c:v>
                </c:pt>
                <c:pt idx="2761">
                  <c:v>981.41</c:v>
                </c:pt>
                <c:pt idx="2762">
                  <c:v>979.92</c:v>
                </c:pt>
                <c:pt idx="2763">
                  <c:v>977.68</c:v>
                </c:pt>
                <c:pt idx="2764">
                  <c:v>977.2</c:v>
                </c:pt>
                <c:pt idx="2765">
                  <c:v>978.75</c:v>
                </c:pt>
                <c:pt idx="2766">
                  <c:v>980.93</c:v>
                </c:pt>
                <c:pt idx="2767">
                  <c:v>983.8</c:v>
                </c:pt>
                <c:pt idx="2768">
                  <c:v>976.71</c:v>
                </c:pt>
                <c:pt idx="2769">
                  <c:v>977.17</c:v>
                </c:pt>
                <c:pt idx="2770">
                  <c:v>980.27</c:v>
                </c:pt>
                <c:pt idx="2771">
                  <c:v>982.52</c:v>
                </c:pt>
                <c:pt idx="2772">
                  <c:v>983.79</c:v>
                </c:pt>
                <c:pt idx="2773">
                  <c:v>982.64</c:v>
                </c:pt>
                <c:pt idx="2774">
                  <c:v>980.09</c:v>
                </c:pt>
                <c:pt idx="2775">
                  <c:v>976.77</c:v>
                </c:pt>
                <c:pt idx="2776">
                  <c:v>977.35</c:v>
                </c:pt>
                <c:pt idx="2777">
                  <c:v>979.46</c:v>
                </c:pt>
                <c:pt idx="2778">
                  <c:v>982.46</c:v>
                </c:pt>
                <c:pt idx="2779">
                  <c:v>983.39</c:v>
                </c:pt>
                <c:pt idx="2780">
                  <c:v>977.77</c:v>
                </c:pt>
                <c:pt idx="2781">
                  <c:v>979.43</c:v>
                </c:pt>
                <c:pt idx="2782">
                  <c:v>982.04</c:v>
                </c:pt>
                <c:pt idx="2783">
                  <c:v>983.68</c:v>
                </c:pt>
                <c:pt idx="2784">
                  <c:v>980.41</c:v>
                </c:pt>
                <c:pt idx="2785">
                  <c:v>982.42</c:v>
                </c:pt>
                <c:pt idx="2786">
                  <c:v>983.33</c:v>
                </c:pt>
                <c:pt idx="2787">
                  <c:v>982.85</c:v>
                </c:pt>
                <c:pt idx="2788">
                  <c:v>980.66</c:v>
                </c:pt>
                <c:pt idx="2789">
                  <c:v>978.69</c:v>
                </c:pt>
                <c:pt idx="2790">
                  <c:v>980.77</c:v>
                </c:pt>
                <c:pt idx="2791">
                  <c:v>982.89</c:v>
                </c:pt>
                <c:pt idx="2792">
                  <c:v>983.26</c:v>
                </c:pt>
                <c:pt idx="2793">
                  <c:v>978.01</c:v>
                </c:pt>
                <c:pt idx="2794">
                  <c:v>979.43</c:v>
                </c:pt>
                <c:pt idx="2795">
                  <c:v>982.1</c:v>
                </c:pt>
                <c:pt idx="2796">
                  <c:v>984.13</c:v>
                </c:pt>
                <c:pt idx="2797">
                  <c:v>982.58</c:v>
                </c:pt>
                <c:pt idx="2798">
                  <c:v>980.63</c:v>
                </c:pt>
                <c:pt idx="2799">
                  <c:v>978.59</c:v>
                </c:pt>
                <c:pt idx="2800">
                  <c:v>977.77</c:v>
                </c:pt>
                <c:pt idx="2801">
                  <c:v>978.38</c:v>
                </c:pt>
                <c:pt idx="2802">
                  <c:v>977.42</c:v>
                </c:pt>
                <c:pt idx="2803">
                  <c:v>976.92</c:v>
                </c:pt>
                <c:pt idx="2804">
                  <c:v>978.27</c:v>
                </c:pt>
                <c:pt idx="2805">
                  <c:v>980.5</c:v>
                </c:pt>
                <c:pt idx="2806">
                  <c:v>978.03</c:v>
                </c:pt>
                <c:pt idx="2807">
                  <c:v>976.45</c:v>
                </c:pt>
                <c:pt idx="2808">
                  <c:v>977.04</c:v>
                </c:pt>
                <c:pt idx="2809">
                  <c:v>978.46</c:v>
                </c:pt>
                <c:pt idx="2810">
                  <c:v>980.95</c:v>
                </c:pt>
                <c:pt idx="2811">
                  <c:v>980.29</c:v>
                </c:pt>
                <c:pt idx="2812">
                  <c:v>977.51</c:v>
                </c:pt>
                <c:pt idx="2813">
                  <c:v>976.88</c:v>
                </c:pt>
                <c:pt idx="2814">
                  <c:v>977.74</c:v>
                </c:pt>
                <c:pt idx="2815">
                  <c:v>980.01</c:v>
                </c:pt>
                <c:pt idx="2816">
                  <c:v>982.2</c:v>
                </c:pt>
                <c:pt idx="2817">
                  <c:v>983</c:v>
                </c:pt>
                <c:pt idx="2818">
                  <c:v>981.61</c:v>
                </c:pt>
                <c:pt idx="2819">
                  <c:v>976.54</c:v>
                </c:pt>
                <c:pt idx="2820">
                  <c:v>976.98</c:v>
                </c:pt>
                <c:pt idx="2821">
                  <c:v>978.48</c:v>
                </c:pt>
                <c:pt idx="2822">
                  <c:v>980.29</c:v>
                </c:pt>
                <c:pt idx="2823">
                  <c:v>981.73</c:v>
                </c:pt>
                <c:pt idx="2824">
                  <c:v>982.54</c:v>
                </c:pt>
                <c:pt idx="2825">
                  <c:v>982.69</c:v>
                </c:pt>
                <c:pt idx="2826">
                  <c:v>982.67</c:v>
                </c:pt>
                <c:pt idx="2827">
                  <c:v>981.91</c:v>
                </c:pt>
                <c:pt idx="2828">
                  <c:v>981.46</c:v>
                </c:pt>
                <c:pt idx="2829">
                  <c:v>980.67</c:v>
                </c:pt>
                <c:pt idx="2830">
                  <c:v>979.24</c:v>
                </c:pt>
                <c:pt idx="2831">
                  <c:v>978.22</c:v>
                </c:pt>
                <c:pt idx="2832">
                  <c:v>981.35</c:v>
                </c:pt>
                <c:pt idx="2833">
                  <c:v>980</c:v>
                </c:pt>
                <c:pt idx="2834">
                  <c:v>979.18</c:v>
                </c:pt>
                <c:pt idx="2835">
                  <c:v>977.68</c:v>
                </c:pt>
                <c:pt idx="2836">
                  <c:v>982.14</c:v>
                </c:pt>
                <c:pt idx="2837">
                  <c:v>981.73</c:v>
                </c:pt>
                <c:pt idx="2838">
                  <c:v>980.45</c:v>
                </c:pt>
                <c:pt idx="2839">
                  <c:v>979.01</c:v>
                </c:pt>
                <c:pt idx="2840">
                  <c:v>978.11</c:v>
                </c:pt>
                <c:pt idx="2841">
                  <c:v>976.87</c:v>
                </c:pt>
                <c:pt idx="2842">
                  <c:v>976.28</c:v>
                </c:pt>
                <c:pt idx="2843">
                  <c:v>976.81</c:v>
                </c:pt>
                <c:pt idx="2844">
                  <c:v>977.75</c:v>
                </c:pt>
                <c:pt idx="2845">
                  <c:v>980.17</c:v>
                </c:pt>
                <c:pt idx="2846">
                  <c:v>978.04</c:v>
                </c:pt>
                <c:pt idx="2847">
                  <c:v>976.68</c:v>
                </c:pt>
                <c:pt idx="2848">
                  <c:v>976.84</c:v>
                </c:pt>
                <c:pt idx="2849">
                  <c:v>976.91</c:v>
                </c:pt>
                <c:pt idx="2850">
                  <c:v>978.09</c:v>
                </c:pt>
                <c:pt idx="2851">
                  <c:v>978.92</c:v>
                </c:pt>
                <c:pt idx="2852">
                  <c:v>978.91</c:v>
                </c:pt>
                <c:pt idx="2853">
                  <c:v>978.05</c:v>
                </c:pt>
                <c:pt idx="2854">
                  <c:v>978.74</c:v>
                </c:pt>
                <c:pt idx="2855">
                  <c:v>977.72</c:v>
                </c:pt>
                <c:pt idx="2856">
                  <c:v>977.5</c:v>
                </c:pt>
                <c:pt idx="2857">
                  <c:v>977.13</c:v>
                </c:pt>
                <c:pt idx="2858">
                  <c:v>982.37</c:v>
                </c:pt>
                <c:pt idx="2859">
                  <c:v>982.68</c:v>
                </c:pt>
                <c:pt idx="2860">
                  <c:v>982.97</c:v>
                </c:pt>
                <c:pt idx="2861">
                  <c:v>982.45</c:v>
                </c:pt>
                <c:pt idx="2862">
                  <c:v>982.64</c:v>
                </c:pt>
                <c:pt idx="2863">
                  <c:v>983.42</c:v>
                </c:pt>
                <c:pt idx="2864">
                  <c:v>983.37</c:v>
                </c:pt>
                <c:pt idx="2865">
                  <c:v>982.56</c:v>
                </c:pt>
                <c:pt idx="2866">
                  <c:v>982.23</c:v>
                </c:pt>
                <c:pt idx="2867">
                  <c:v>982.05</c:v>
                </c:pt>
                <c:pt idx="2868">
                  <c:v>982.93</c:v>
                </c:pt>
                <c:pt idx="2869">
                  <c:v>981.92</c:v>
                </c:pt>
                <c:pt idx="2870">
                  <c:v>981.8</c:v>
                </c:pt>
                <c:pt idx="2871">
                  <c:v>977.74</c:v>
                </c:pt>
                <c:pt idx="2872">
                  <c:v>979.61</c:v>
                </c:pt>
                <c:pt idx="2873">
                  <c:v>979.57</c:v>
                </c:pt>
                <c:pt idx="2874">
                  <c:v>976.51</c:v>
                </c:pt>
                <c:pt idx="2875">
                  <c:v>976.91</c:v>
                </c:pt>
                <c:pt idx="2876">
                  <c:v>977.86</c:v>
                </c:pt>
                <c:pt idx="2877">
                  <c:v>977.58</c:v>
                </c:pt>
                <c:pt idx="2878">
                  <c:v>978.14</c:v>
                </c:pt>
                <c:pt idx="2879">
                  <c:v>979.17</c:v>
                </c:pt>
                <c:pt idx="2880">
                  <c:v>979.57</c:v>
                </c:pt>
                <c:pt idx="2881">
                  <c:v>981.26</c:v>
                </c:pt>
                <c:pt idx="2882">
                  <c:v>982.42</c:v>
                </c:pt>
                <c:pt idx="2883">
                  <c:v>982.37</c:v>
                </c:pt>
                <c:pt idx="2884">
                  <c:v>976.65</c:v>
                </c:pt>
                <c:pt idx="2885">
                  <c:v>976.25</c:v>
                </c:pt>
                <c:pt idx="2886">
                  <c:v>977.14</c:v>
                </c:pt>
                <c:pt idx="2887">
                  <c:v>978.63</c:v>
                </c:pt>
                <c:pt idx="2888">
                  <c:v>979.54</c:v>
                </c:pt>
                <c:pt idx="2889">
                  <c:v>976.43</c:v>
                </c:pt>
                <c:pt idx="2890">
                  <c:v>975.75</c:v>
                </c:pt>
                <c:pt idx="2891">
                  <c:v>976.51</c:v>
                </c:pt>
                <c:pt idx="2892">
                  <c:v>977.84</c:v>
                </c:pt>
                <c:pt idx="2893">
                  <c:v>977.43</c:v>
                </c:pt>
                <c:pt idx="2894">
                  <c:v>979.1</c:v>
                </c:pt>
                <c:pt idx="2895">
                  <c:v>982.74</c:v>
                </c:pt>
                <c:pt idx="2896">
                  <c:v>982.18</c:v>
                </c:pt>
                <c:pt idx="2897">
                  <c:v>976.35</c:v>
                </c:pt>
                <c:pt idx="2898">
                  <c:v>976.48</c:v>
                </c:pt>
                <c:pt idx="2899">
                  <c:v>976.92</c:v>
                </c:pt>
                <c:pt idx="2900">
                  <c:v>977.52</c:v>
                </c:pt>
                <c:pt idx="2901">
                  <c:v>977.8</c:v>
                </c:pt>
                <c:pt idx="2902">
                  <c:v>977.99</c:v>
                </c:pt>
                <c:pt idx="2903">
                  <c:v>978.48</c:v>
                </c:pt>
                <c:pt idx="2904">
                  <c:v>979.17</c:v>
                </c:pt>
                <c:pt idx="2905">
                  <c:v>979.59</c:v>
                </c:pt>
                <c:pt idx="2906">
                  <c:v>979.84</c:v>
                </c:pt>
                <c:pt idx="2907">
                  <c:v>976.37</c:v>
                </c:pt>
                <c:pt idx="2908">
                  <c:v>976.04</c:v>
                </c:pt>
                <c:pt idx="2909">
                  <c:v>976.62</c:v>
                </c:pt>
                <c:pt idx="2910">
                  <c:v>982.77</c:v>
                </c:pt>
                <c:pt idx="2911">
                  <c:v>982</c:v>
                </c:pt>
                <c:pt idx="2912">
                  <c:v>981.12</c:v>
                </c:pt>
                <c:pt idx="2913">
                  <c:v>980.61</c:v>
                </c:pt>
                <c:pt idx="2914">
                  <c:v>979.23</c:v>
                </c:pt>
                <c:pt idx="2915">
                  <c:v>978.23</c:v>
                </c:pt>
                <c:pt idx="2916">
                  <c:v>978.33</c:v>
                </c:pt>
                <c:pt idx="2917">
                  <c:v>980.02</c:v>
                </c:pt>
                <c:pt idx="2918">
                  <c:v>981.88</c:v>
                </c:pt>
                <c:pt idx="2919">
                  <c:v>982.32</c:v>
                </c:pt>
                <c:pt idx="2920">
                  <c:v>982.92</c:v>
                </c:pt>
                <c:pt idx="2921">
                  <c:v>982.56</c:v>
                </c:pt>
                <c:pt idx="2922">
                  <c:v>981.18</c:v>
                </c:pt>
                <c:pt idx="2923">
                  <c:v>979.09</c:v>
                </c:pt>
                <c:pt idx="2924">
                  <c:v>976.36</c:v>
                </c:pt>
                <c:pt idx="2925">
                  <c:v>977.06</c:v>
                </c:pt>
                <c:pt idx="2926">
                  <c:v>978.59</c:v>
                </c:pt>
                <c:pt idx="2927">
                  <c:v>981.09</c:v>
                </c:pt>
                <c:pt idx="2928">
                  <c:v>982.38</c:v>
                </c:pt>
                <c:pt idx="2929">
                  <c:v>982.5</c:v>
                </c:pt>
                <c:pt idx="2930">
                  <c:v>981.07</c:v>
                </c:pt>
                <c:pt idx="2931">
                  <c:v>978.4</c:v>
                </c:pt>
                <c:pt idx="2932">
                  <c:v>977.01</c:v>
                </c:pt>
                <c:pt idx="2933">
                  <c:v>975.73</c:v>
                </c:pt>
                <c:pt idx="2934">
                  <c:v>976.82</c:v>
                </c:pt>
                <c:pt idx="2935">
                  <c:v>977.15</c:v>
                </c:pt>
                <c:pt idx="2936">
                  <c:v>981.22</c:v>
                </c:pt>
                <c:pt idx="2937">
                  <c:v>976.67</c:v>
                </c:pt>
                <c:pt idx="2938">
                  <c:v>977.26</c:v>
                </c:pt>
                <c:pt idx="2939">
                  <c:v>977.42</c:v>
                </c:pt>
                <c:pt idx="2940">
                  <c:v>979.17</c:v>
                </c:pt>
                <c:pt idx="2941">
                  <c:v>976.12</c:v>
                </c:pt>
                <c:pt idx="2942">
                  <c:v>976.34</c:v>
                </c:pt>
                <c:pt idx="2943">
                  <c:v>976.05</c:v>
                </c:pt>
                <c:pt idx="2944">
                  <c:v>976.68</c:v>
                </c:pt>
                <c:pt idx="2945">
                  <c:v>976.43</c:v>
                </c:pt>
                <c:pt idx="2946">
                  <c:v>977.41</c:v>
                </c:pt>
                <c:pt idx="2947">
                  <c:v>978.4</c:v>
                </c:pt>
                <c:pt idx="2948">
                  <c:v>978.17</c:v>
                </c:pt>
                <c:pt idx="2949">
                  <c:v>980.08</c:v>
                </c:pt>
                <c:pt idx="2950">
                  <c:v>979.06</c:v>
                </c:pt>
                <c:pt idx="2951">
                  <c:v>978.59</c:v>
                </c:pt>
                <c:pt idx="2952">
                  <c:v>977.6</c:v>
                </c:pt>
                <c:pt idx="2953">
                  <c:v>977.14</c:v>
                </c:pt>
                <c:pt idx="2954">
                  <c:v>976.59</c:v>
                </c:pt>
                <c:pt idx="2955">
                  <c:v>976.79</c:v>
                </c:pt>
                <c:pt idx="2956">
                  <c:v>976.14</c:v>
                </c:pt>
                <c:pt idx="2957">
                  <c:v>976.06</c:v>
                </c:pt>
                <c:pt idx="2958">
                  <c:v>980.9</c:v>
                </c:pt>
                <c:pt idx="2959">
                  <c:v>976.51</c:v>
                </c:pt>
                <c:pt idx="2960">
                  <c:v>976.8</c:v>
                </c:pt>
                <c:pt idx="2961">
                  <c:v>976.62</c:v>
                </c:pt>
                <c:pt idx="2962">
                  <c:v>982.5</c:v>
                </c:pt>
                <c:pt idx="2963">
                  <c:v>981.65</c:v>
                </c:pt>
                <c:pt idx="2964">
                  <c:v>980.59</c:v>
                </c:pt>
                <c:pt idx="2965">
                  <c:v>980.76</c:v>
                </c:pt>
                <c:pt idx="2966">
                  <c:v>980.08</c:v>
                </c:pt>
                <c:pt idx="2967">
                  <c:v>979.6</c:v>
                </c:pt>
                <c:pt idx="2968">
                  <c:v>979.06</c:v>
                </c:pt>
                <c:pt idx="2969">
                  <c:v>978.21</c:v>
                </c:pt>
                <c:pt idx="2970">
                  <c:v>977.31</c:v>
                </c:pt>
                <c:pt idx="2971">
                  <c:v>976.18</c:v>
                </c:pt>
                <c:pt idx="2972">
                  <c:v>976.04</c:v>
                </c:pt>
                <c:pt idx="2973">
                  <c:v>975.68</c:v>
                </c:pt>
                <c:pt idx="2974">
                  <c:v>975.95</c:v>
                </c:pt>
                <c:pt idx="2975">
                  <c:v>982.01</c:v>
                </c:pt>
                <c:pt idx="2976">
                  <c:v>980.18</c:v>
                </c:pt>
                <c:pt idx="2977">
                  <c:v>980.96</c:v>
                </c:pt>
                <c:pt idx="2978">
                  <c:v>982.84</c:v>
                </c:pt>
                <c:pt idx="2979">
                  <c:v>980.67</c:v>
                </c:pt>
                <c:pt idx="2980">
                  <c:v>979.11</c:v>
                </c:pt>
                <c:pt idx="2981">
                  <c:v>977.81</c:v>
                </c:pt>
                <c:pt idx="2982">
                  <c:v>975.59</c:v>
                </c:pt>
                <c:pt idx="2983">
                  <c:v>975.5</c:v>
                </c:pt>
                <c:pt idx="2984">
                  <c:v>975.71</c:v>
                </c:pt>
                <c:pt idx="2985">
                  <c:v>977.17</c:v>
                </c:pt>
                <c:pt idx="2986">
                  <c:v>979.48</c:v>
                </c:pt>
                <c:pt idx="2987">
                  <c:v>981.49</c:v>
                </c:pt>
                <c:pt idx="2988">
                  <c:v>975.89</c:v>
                </c:pt>
                <c:pt idx="2989">
                  <c:v>975.9</c:v>
                </c:pt>
                <c:pt idx="2990">
                  <c:v>977.14</c:v>
                </c:pt>
                <c:pt idx="2991">
                  <c:v>979.31</c:v>
                </c:pt>
                <c:pt idx="2992">
                  <c:v>981.08</c:v>
                </c:pt>
                <c:pt idx="2993">
                  <c:v>981.91</c:v>
                </c:pt>
                <c:pt idx="2994">
                  <c:v>978.17</c:v>
                </c:pt>
                <c:pt idx="2995">
                  <c:v>979.1</c:v>
                </c:pt>
                <c:pt idx="2996">
                  <c:v>981.23</c:v>
                </c:pt>
                <c:pt idx="2997">
                  <c:v>981.33</c:v>
                </c:pt>
                <c:pt idx="2998">
                  <c:v>981.63</c:v>
                </c:pt>
                <c:pt idx="2999">
                  <c:v>980.67</c:v>
                </c:pt>
                <c:pt idx="3000">
                  <c:v>979.47</c:v>
                </c:pt>
                <c:pt idx="3001">
                  <c:v>980.38</c:v>
                </c:pt>
                <c:pt idx="3002">
                  <c:v>978.18</c:v>
                </c:pt>
                <c:pt idx="3003">
                  <c:v>979.65</c:v>
                </c:pt>
                <c:pt idx="3004">
                  <c:v>981.3</c:v>
                </c:pt>
                <c:pt idx="3005">
                  <c:v>981.64</c:v>
                </c:pt>
                <c:pt idx="3006">
                  <c:v>981.73</c:v>
                </c:pt>
                <c:pt idx="3007">
                  <c:v>980.87</c:v>
                </c:pt>
                <c:pt idx="3008">
                  <c:v>979.25</c:v>
                </c:pt>
                <c:pt idx="3009">
                  <c:v>977.47</c:v>
                </c:pt>
                <c:pt idx="3010">
                  <c:v>976.13</c:v>
                </c:pt>
                <c:pt idx="3011">
                  <c:v>975.59</c:v>
                </c:pt>
                <c:pt idx="3012">
                  <c:v>978.33</c:v>
                </c:pt>
                <c:pt idx="3013">
                  <c:v>976.7</c:v>
                </c:pt>
                <c:pt idx="3014">
                  <c:v>976.44</c:v>
                </c:pt>
                <c:pt idx="3015">
                  <c:v>981.99</c:v>
                </c:pt>
                <c:pt idx="3016">
                  <c:v>981.92</c:v>
                </c:pt>
                <c:pt idx="3017">
                  <c:v>982.08</c:v>
                </c:pt>
                <c:pt idx="3018">
                  <c:v>980.84</c:v>
                </c:pt>
                <c:pt idx="3019">
                  <c:v>980.74</c:v>
                </c:pt>
                <c:pt idx="3020">
                  <c:v>980.22</c:v>
                </c:pt>
                <c:pt idx="3021">
                  <c:v>979.36</c:v>
                </c:pt>
                <c:pt idx="3022">
                  <c:v>976.45</c:v>
                </c:pt>
                <c:pt idx="3023">
                  <c:v>977.29</c:v>
                </c:pt>
                <c:pt idx="3024">
                  <c:v>978.15</c:v>
                </c:pt>
                <c:pt idx="3025">
                  <c:v>979.27</c:v>
                </c:pt>
                <c:pt idx="3026">
                  <c:v>979.91</c:v>
                </c:pt>
                <c:pt idx="3027">
                  <c:v>980.36</c:v>
                </c:pt>
                <c:pt idx="3028">
                  <c:v>976.52</c:v>
                </c:pt>
                <c:pt idx="3029">
                  <c:v>975.73</c:v>
                </c:pt>
                <c:pt idx="3030">
                  <c:v>975.96</c:v>
                </c:pt>
                <c:pt idx="3031">
                  <c:v>976.66</c:v>
                </c:pt>
                <c:pt idx="3032">
                  <c:v>977.25</c:v>
                </c:pt>
                <c:pt idx="3033">
                  <c:v>978.51</c:v>
                </c:pt>
                <c:pt idx="3034">
                  <c:v>980.21</c:v>
                </c:pt>
                <c:pt idx="3035">
                  <c:v>981.35</c:v>
                </c:pt>
                <c:pt idx="3036">
                  <c:v>981.96</c:v>
                </c:pt>
                <c:pt idx="3037">
                  <c:v>982.13</c:v>
                </c:pt>
                <c:pt idx="3038">
                  <c:v>981.71</c:v>
                </c:pt>
                <c:pt idx="3039">
                  <c:v>981.43</c:v>
                </c:pt>
                <c:pt idx="3040">
                  <c:v>979.85</c:v>
                </c:pt>
                <c:pt idx="3041">
                  <c:v>977.15</c:v>
                </c:pt>
                <c:pt idx="3042">
                  <c:v>977.9</c:v>
                </c:pt>
                <c:pt idx="3043">
                  <c:v>981.83</c:v>
                </c:pt>
                <c:pt idx="3044">
                  <c:v>982.04</c:v>
                </c:pt>
                <c:pt idx="3045">
                  <c:v>980.36</c:v>
                </c:pt>
                <c:pt idx="3046">
                  <c:v>981.32</c:v>
                </c:pt>
                <c:pt idx="3047">
                  <c:v>981.98</c:v>
                </c:pt>
                <c:pt idx="3048">
                  <c:v>982.29</c:v>
                </c:pt>
                <c:pt idx="3049">
                  <c:v>982.46</c:v>
                </c:pt>
                <c:pt idx="3050">
                  <c:v>980.83</c:v>
                </c:pt>
                <c:pt idx="3051">
                  <c:v>979.42</c:v>
                </c:pt>
                <c:pt idx="3052">
                  <c:v>977.23</c:v>
                </c:pt>
                <c:pt idx="3053">
                  <c:v>975.31</c:v>
                </c:pt>
                <c:pt idx="3054">
                  <c:v>981.53</c:v>
                </c:pt>
                <c:pt idx="3055">
                  <c:v>979.61</c:v>
                </c:pt>
                <c:pt idx="3056">
                  <c:v>976.05</c:v>
                </c:pt>
                <c:pt idx="3057">
                  <c:v>975.53</c:v>
                </c:pt>
                <c:pt idx="3058">
                  <c:v>976.61</c:v>
                </c:pt>
                <c:pt idx="3059">
                  <c:v>980.24</c:v>
                </c:pt>
                <c:pt idx="3060">
                  <c:v>982.01</c:v>
                </c:pt>
                <c:pt idx="3061">
                  <c:v>980.52</c:v>
                </c:pt>
                <c:pt idx="3062">
                  <c:v>976.53</c:v>
                </c:pt>
                <c:pt idx="3063">
                  <c:v>975.61</c:v>
                </c:pt>
                <c:pt idx="3064">
                  <c:v>977.58</c:v>
                </c:pt>
                <c:pt idx="3065">
                  <c:v>980.46</c:v>
                </c:pt>
                <c:pt idx="3066">
                  <c:v>981.95</c:v>
                </c:pt>
                <c:pt idx="3067">
                  <c:v>977.54</c:v>
                </c:pt>
                <c:pt idx="3068">
                  <c:v>980.03</c:v>
                </c:pt>
                <c:pt idx="3069">
                  <c:v>982.41</c:v>
                </c:pt>
                <c:pt idx="3070">
                  <c:v>980.77</c:v>
                </c:pt>
                <c:pt idx="3071">
                  <c:v>978.03</c:v>
                </c:pt>
                <c:pt idx="3072">
                  <c:v>975.98</c:v>
                </c:pt>
                <c:pt idx="3073">
                  <c:v>975.67</c:v>
                </c:pt>
                <c:pt idx="3074">
                  <c:v>977.58</c:v>
                </c:pt>
                <c:pt idx="3075">
                  <c:v>980</c:v>
                </c:pt>
                <c:pt idx="3076">
                  <c:v>981.83</c:v>
                </c:pt>
                <c:pt idx="3077">
                  <c:v>981.46</c:v>
                </c:pt>
                <c:pt idx="3078">
                  <c:v>979.29</c:v>
                </c:pt>
                <c:pt idx="3079">
                  <c:v>976.69</c:v>
                </c:pt>
                <c:pt idx="3080">
                  <c:v>980.73</c:v>
                </c:pt>
                <c:pt idx="3081">
                  <c:v>976.89</c:v>
                </c:pt>
                <c:pt idx="3082">
                  <c:v>979.72</c:v>
                </c:pt>
                <c:pt idx="3083">
                  <c:v>981.62</c:v>
                </c:pt>
                <c:pt idx="3084">
                  <c:v>981.75</c:v>
                </c:pt>
                <c:pt idx="3085">
                  <c:v>974.76</c:v>
                </c:pt>
                <c:pt idx="3086">
                  <c:v>975.41</c:v>
                </c:pt>
                <c:pt idx="3087">
                  <c:v>976.64</c:v>
                </c:pt>
                <c:pt idx="3088">
                  <c:v>978.56</c:v>
                </c:pt>
                <c:pt idx="3089">
                  <c:v>981.97</c:v>
                </c:pt>
                <c:pt idx="3090">
                  <c:v>982.49</c:v>
                </c:pt>
                <c:pt idx="3091">
                  <c:v>980.26</c:v>
                </c:pt>
                <c:pt idx="3092">
                  <c:v>976.48</c:v>
                </c:pt>
                <c:pt idx="3093">
                  <c:v>981.71</c:v>
                </c:pt>
                <c:pt idx="3094">
                  <c:v>980.88</c:v>
                </c:pt>
                <c:pt idx="3095">
                  <c:v>977.62</c:v>
                </c:pt>
                <c:pt idx="3096">
                  <c:v>975.3</c:v>
                </c:pt>
                <c:pt idx="3097">
                  <c:v>975.37</c:v>
                </c:pt>
                <c:pt idx="3098">
                  <c:v>976.96</c:v>
                </c:pt>
                <c:pt idx="3099">
                  <c:v>975.6</c:v>
                </c:pt>
                <c:pt idx="3100">
                  <c:v>975.68</c:v>
                </c:pt>
                <c:pt idx="3101">
                  <c:v>977.49</c:v>
                </c:pt>
                <c:pt idx="3102">
                  <c:v>978.35</c:v>
                </c:pt>
                <c:pt idx="3103">
                  <c:v>979.64</c:v>
                </c:pt>
                <c:pt idx="3104">
                  <c:v>980.83</c:v>
                </c:pt>
                <c:pt idx="3105">
                  <c:v>981.72</c:v>
                </c:pt>
                <c:pt idx="3106">
                  <c:v>978.63</c:v>
                </c:pt>
                <c:pt idx="3107">
                  <c:v>979.44</c:v>
                </c:pt>
                <c:pt idx="3108">
                  <c:v>979.76</c:v>
                </c:pt>
                <c:pt idx="3109">
                  <c:v>980.32</c:v>
                </c:pt>
                <c:pt idx="3110">
                  <c:v>980.49</c:v>
                </c:pt>
                <c:pt idx="3111">
                  <c:v>981.2</c:v>
                </c:pt>
                <c:pt idx="3112">
                  <c:v>981.35</c:v>
                </c:pt>
                <c:pt idx="3113">
                  <c:v>981.33</c:v>
                </c:pt>
                <c:pt idx="3114">
                  <c:v>981.77</c:v>
                </c:pt>
                <c:pt idx="3115">
                  <c:v>980.98</c:v>
                </c:pt>
                <c:pt idx="3116">
                  <c:v>978.65</c:v>
                </c:pt>
                <c:pt idx="3117">
                  <c:v>979.6</c:v>
                </c:pt>
                <c:pt idx="3118">
                  <c:v>980.33</c:v>
                </c:pt>
                <c:pt idx="3119">
                  <c:v>976.62</c:v>
                </c:pt>
                <c:pt idx="3120">
                  <c:v>976.09</c:v>
                </c:pt>
                <c:pt idx="3121">
                  <c:v>975.01</c:v>
                </c:pt>
                <c:pt idx="3122">
                  <c:v>975.51</c:v>
                </c:pt>
                <c:pt idx="3123">
                  <c:v>975.4</c:v>
                </c:pt>
                <c:pt idx="3124">
                  <c:v>976.18</c:v>
                </c:pt>
                <c:pt idx="3125">
                  <c:v>977.65</c:v>
                </c:pt>
                <c:pt idx="3126">
                  <c:v>978.97</c:v>
                </c:pt>
                <c:pt idx="3127">
                  <c:v>978.61</c:v>
                </c:pt>
                <c:pt idx="3128">
                  <c:v>976.35</c:v>
                </c:pt>
                <c:pt idx="3129">
                  <c:v>975.13</c:v>
                </c:pt>
                <c:pt idx="3130">
                  <c:v>975.16</c:v>
                </c:pt>
                <c:pt idx="3131">
                  <c:v>976.74</c:v>
                </c:pt>
                <c:pt idx="3132">
                  <c:v>978.69</c:v>
                </c:pt>
                <c:pt idx="3133">
                  <c:v>981.42</c:v>
                </c:pt>
                <c:pt idx="3134">
                  <c:v>980.73</c:v>
                </c:pt>
                <c:pt idx="3135">
                  <c:v>978.96</c:v>
                </c:pt>
                <c:pt idx="3136">
                  <c:v>977.39</c:v>
                </c:pt>
                <c:pt idx="3137">
                  <c:v>974.9</c:v>
                </c:pt>
                <c:pt idx="3138">
                  <c:v>974.99</c:v>
                </c:pt>
                <c:pt idx="3139">
                  <c:v>976.17</c:v>
                </c:pt>
                <c:pt idx="3140">
                  <c:v>977.66</c:v>
                </c:pt>
                <c:pt idx="3141">
                  <c:v>979.45</c:v>
                </c:pt>
                <c:pt idx="3142">
                  <c:v>980.98</c:v>
                </c:pt>
                <c:pt idx="3143">
                  <c:v>981.4</c:v>
                </c:pt>
                <c:pt idx="3144">
                  <c:v>980.49</c:v>
                </c:pt>
                <c:pt idx="3145">
                  <c:v>976.5</c:v>
                </c:pt>
                <c:pt idx="3146">
                  <c:v>978.35</c:v>
                </c:pt>
                <c:pt idx="3147">
                  <c:v>980.3</c:v>
                </c:pt>
                <c:pt idx="3148">
                  <c:v>981.34</c:v>
                </c:pt>
                <c:pt idx="3149">
                  <c:v>975.25</c:v>
                </c:pt>
                <c:pt idx="3150">
                  <c:v>978.93</c:v>
                </c:pt>
                <c:pt idx="3151">
                  <c:v>976.4</c:v>
                </c:pt>
                <c:pt idx="3152">
                  <c:v>975.02</c:v>
                </c:pt>
                <c:pt idx="3153">
                  <c:v>975.36</c:v>
                </c:pt>
                <c:pt idx="3154">
                  <c:v>977.15</c:v>
                </c:pt>
                <c:pt idx="3155">
                  <c:v>977.99</c:v>
                </c:pt>
                <c:pt idx="3156">
                  <c:v>978.68</c:v>
                </c:pt>
                <c:pt idx="3157">
                  <c:v>980.44</c:v>
                </c:pt>
                <c:pt idx="3158">
                  <c:v>975.82</c:v>
                </c:pt>
                <c:pt idx="3159">
                  <c:v>975.64</c:v>
                </c:pt>
                <c:pt idx="3160">
                  <c:v>976.09</c:v>
                </c:pt>
                <c:pt idx="3161">
                  <c:v>976.54</c:v>
                </c:pt>
                <c:pt idx="3162">
                  <c:v>977.53</c:v>
                </c:pt>
                <c:pt idx="3163">
                  <c:v>979.35</c:v>
                </c:pt>
                <c:pt idx="3164">
                  <c:v>981.09</c:v>
                </c:pt>
                <c:pt idx="3165">
                  <c:v>981.16</c:v>
                </c:pt>
                <c:pt idx="3166">
                  <c:v>980.68</c:v>
                </c:pt>
                <c:pt idx="3167">
                  <c:v>980.02</c:v>
                </c:pt>
                <c:pt idx="3168">
                  <c:v>980.94</c:v>
                </c:pt>
                <c:pt idx="3169">
                  <c:v>981.61</c:v>
                </c:pt>
                <c:pt idx="3170">
                  <c:v>975.96</c:v>
                </c:pt>
                <c:pt idx="3171">
                  <c:v>981.07</c:v>
                </c:pt>
                <c:pt idx="3172">
                  <c:v>981.04</c:v>
                </c:pt>
                <c:pt idx="3173">
                  <c:v>981.73</c:v>
                </c:pt>
                <c:pt idx="3174">
                  <c:v>980.15</c:v>
                </c:pt>
                <c:pt idx="3175">
                  <c:v>980.2</c:v>
                </c:pt>
                <c:pt idx="3176">
                  <c:v>979</c:v>
                </c:pt>
                <c:pt idx="3177">
                  <c:v>977.37</c:v>
                </c:pt>
                <c:pt idx="3178">
                  <c:v>976.43</c:v>
                </c:pt>
                <c:pt idx="3179">
                  <c:v>975.7</c:v>
                </c:pt>
                <c:pt idx="3180">
                  <c:v>975.24</c:v>
                </c:pt>
                <c:pt idx="3181">
                  <c:v>974.84</c:v>
                </c:pt>
                <c:pt idx="3182">
                  <c:v>975.05</c:v>
                </c:pt>
                <c:pt idx="3183">
                  <c:v>975.2</c:v>
                </c:pt>
                <c:pt idx="3184">
                  <c:v>980.7</c:v>
                </c:pt>
                <c:pt idx="3185">
                  <c:v>978.96</c:v>
                </c:pt>
                <c:pt idx="3186">
                  <c:v>980.49</c:v>
                </c:pt>
                <c:pt idx="3187">
                  <c:v>982.06</c:v>
                </c:pt>
                <c:pt idx="3188">
                  <c:v>981.45</c:v>
                </c:pt>
                <c:pt idx="3189">
                  <c:v>980.92</c:v>
                </c:pt>
                <c:pt idx="3190">
                  <c:v>979.92</c:v>
                </c:pt>
                <c:pt idx="3191">
                  <c:v>975.11</c:v>
                </c:pt>
                <c:pt idx="3192">
                  <c:v>975.69</c:v>
                </c:pt>
                <c:pt idx="3193">
                  <c:v>977.29</c:v>
                </c:pt>
                <c:pt idx="3194">
                  <c:v>979.23</c:v>
                </c:pt>
                <c:pt idx="3195">
                  <c:v>980.74</c:v>
                </c:pt>
                <c:pt idx="3196">
                  <c:v>981.01</c:v>
                </c:pt>
                <c:pt idx="3197">
                  <c:v>975.92</c:v>
                </c:pt>
                <c:pt idx="3198">
                  <c:v>977.68</c:v>
                </c:pt>
                <c:pt idx="3199">
                  <c:v>979.9</c:v>
                </c:pt>
                <c:pt idx="3200">
                  <c:v>981.22</c:v>
                </c:pt>
                <c:pt idx="3201">
                  <c:v>980.7</c:v>
                </c:pt>
                <c:pt idx="3202">
                  <c:v>977.76</c:v>
                </c:pt>
                <c:pt idx="3203">
                  <c:v>981.04</c:v>
                </c:pt>
                <c:pt idx="3204">
                  <c:v>979.48</c:v>
                </c:pt>
                <c:pt idx="3205">
                  <c:v>977.42</c:v>
                </c:pt>
                <c:pt idx="3206">
                  <c:v>975.22</c:v>
                </c:pt>
                <c:pt idx="3207">
                  <c:v>975.17</c:v>
                </c:pt>
                <c:pt idx="3208">
                  <c:v>977.59</c:v>
                </c:pt>
                <c:pt idx="3209">
                  <c:v>980.59</c:v>
                </c:pt>
                <c:pt idx="3210">
                  <c:v>975.68</c:v>
                </c:pt>
                <c:pt idx="3211">
                  <c:v>975.23</c:v>
                </c:pt>
                <c:pt idx="3212">
                  <c:v>981.25</c:v>
                </c:pt>
                <c:pt idx="3213">
                  <c:v>979.71</c:v>
                </c:pt>
                <c:pt idx="3214">
                  <c:v>978.31</c:v>
                </c:pt>
                <c:pt idx="3215">
                  <c:v>976.81</c:v>
                </c:pt>
                <c:pt idx="3216">
                  <c:v>975.56</c:v>
                </c:pt>
                <c:pt idx="3217">
                  <c:v>975.28</c:v>
                </c:pt>
                <c:pt idx="3218">
                  <c:v>975.34</c:v>
                </c:pt>
                <c:pt idx="3219">
                  <c:v>976.04</c:v>
                </c:pt>
                <c:pt idx="3220">
                  <c:v>976.21</c:v>
                </c:pt>
                <c:pt idx="3221">
                  <c:v>975.54</c:v>
                </c:pt>
                <c:pt idx="3222">
                  <c:v>974.42</c:v>
                </c:pt>
                <c:pt idx="3223">
                  <c:v>980.65</c:v>
                </c:pt>
                <c:pt idx="3224">
                  <c:v>981.03</c:v>
                </c:pt>
                <c:pt idx="3225">
                  <c:v>979.22</c:v>
                </c:pt>
                <c:pt idx="3226">
                  <c:v>977.78</c:v>
                </c:pt>
                <c:pt idx="3227">
                  <c:v>975.99</c:v>
                </c:pt>
                <c:pt idx="3228">
                  <c:v>974.84</c:v>
                </c:pt>
                <c:pt idx="3229">
                  <c:v>974.76</c:v>
                </c:pt>
                <c:pt idx="3230">
                  <c:v>974.78</c:v>
                </c:pt>
                <c:pt idx="3231">
                  <c:v>975.67</c:v>
                </c:pt>
                <c:pt idx="3232">
                  <c:v>981.49</c:v>
                </c:pt>
                <c:pt idx="3233">
                  <c:v>981.41</c:v>
                </c:pt>
                <c:pt idx="3234">
                  <c:v>980.94</c:v>
                </c:pt>
                <c:pt idx="3235">
                  <c:v>979.95</c:v>
                </c:pt>
                <c:pt idx="3236">
                  <c:v>975.05</c:v>
                </c:pt>
                <c:pt idx="3237">
                  <c:v>977.1</c:v>
                </c:pt>
                <c:pt idx="3238">
                  <c:v>976.81</c:v>
                </c:pt>
                <c:pt idx="3239">
                  <c:v>977.27</c:v>
                </c:pt>
                <c:pt idx="3240">
                  <c:v>976.86</c:v>
                </c:pt>
                <c:pt idx="3241">
                  <c:v>976.37</c:v>
                </c:pt>
                <c:pt idx="3242">
                  <c:v>976.1</c:v>
                </c:pt>
                <c:pt idx="3243">
                  <c:v>975.01</c:v>
                </c:pt>
                <c:pt idx="3244">
                  <c:v>975.39</c:v>
                </c:pt>
                <c:pt idx="3245">
                  <c:v>974.67</c:v>
                </c:pt>
                <c:pt idx="3246">
                  <c:v>974.8</c:v>
                </c:pt>
                <c:pt idx="3247">
                  <c:v>974.42</c:v>
                </c:pt>
                <c:pt idx="3248">
                  <c:v>974.92</c:v>
                </c:pt>
                <c:pt idx="3249">
                  <c:v>981.41</c:v>
                </c:pt>
                <c:pt idx="3250">
                  <c:v>981.65</c:v>
                </c:pt>
                <c:pt idx="3251">
                  <c:v>981.18</c:v>
                </c:pt>
                <c:pt idx="3252">
                  <c:v>975.5</c:v>
                </c:pt>
                <c:pt idx="3253">
                  <c:v>974.88</c:v>
                </c:pt>
                <c:pt idx="3254">
                  <c:v>974.11</c:v>
                </c:pt>
                <c:pt idx="3255">
                  <c:v>980.6</c:v>
                </c:pt>
                <c:pt idx="3256">
                  <c:v>981.19</c:v>
                </c:pt>
                <c:pt idx="3257">
                  <c:v>980.97</c:v>
                </c:pt>
                <c:pt idx="3258">
                  <c:v>981.17</c:v>
                </c:pt>
                <c:pt idx="3259">
                  <c:v>980.79</c:v>
                </c:pt>
                <c:pt idx="3260">
                  <c:v>980.46</c:v>
                </c:pt>
                <c:pt idx="3261">
                  <c:v>980.47</c:v>
                </c:pt>
                <c:pt idx="3262">
                  <c:v>974.7</c:v>
                </c:pt>
                <c:pt idx="3263">
                  <c:v>975.46</c:v>
                </c:pt>
                <c:pt idx="3264">
                  <c:v>975.87</c:v>
                </c:pt>
                <c:pt idx="3265">
                  <c:v>977.21</c:v>
                </c:pt>
                <c:pt idx="3266">
                  <c:v>978.22</c:v>
                </c:pt>
                <c:pt idx="3267">
                  <c:v>980.25</c:v>
                </c:pt>
                <c:pt idx="3268">
                  <c:v>980.94</c:v>
                </c:pt>
                <c:pt idx="3269">
                  <c:v>981.08</c:v>
                </c:pt>
                <c:pt idx="3270">
                  <c:v>979.94</c:v>
                </c:pt>
                <c:pt idx="3271">
                  <c:v>978.7</c:v>
                </c:pt>
                <c:pt idx="3272">
                  <c:v>976.71</c:v>
                </c:pt>
                <c:pt idx="3273">
                  <c:v>974.76</c:v>
                </c:pt>
                <c:pt idx="3274">
                  <c:v>974.5</c:v>
                </c:pt>
                <c:pt idx="3275">
                  <c:v>980.87</c:v>
                </c:pt>
                <c:pt idx="3276">
                  <c:v>979.45</c:v>
                </c:pt>
                <c:pt idx="3277">
                  <c:v>977.98</c:v>
                </c:pt>
                <c:pt idx="3278">
                  <c:v>976.08</c:v>
                </c:pt>
                <c:pt idx="3279">
                  <c:v>975.35</c:v>
                </c:pt>
                <c:pt idx="3280">
                  <c:v>974.31</c:v>
                </c:pt>
                <c:pt idx="3281">
                  <c:v>975.43</c:v>
                </c:pt>
                <c:pt idx="3282">
                  <c:v>977.04</c:v>
                </c:pt>
                <c:pt idx="3283">
                  <c:v>978.74</c:v>
                </c:pt>
                <c:pt idx="3284">
                  <c:v>980.01</c:v>
                </c:pt>
                <c:pt idx="3285">
                  <c:v>981.62</c:v>
                </c:pt>
                <c:pt idx="3286">
                  <c:v>981.18</c:v>
                </c:pt>
                <c:pt idx="3287">
                  <c:v>979.44</c:v>
                </c:pt>
                <c:pt idx="3288">
                  <c:v>978.07</c:v>
                </c:pt>
                <c:pt idx="3289">
                  <c:v>980.57</c:v>
                </c:pt>
                <c:pt idx="3290">
                  <c:v>977.41</c:v>
                </c:pt>
                <c:pt idx="3291">
                  <c:v>978.73</c:v>
                </c:pt>
                <c:pt idx="3292">
                  <c:v>978.76</c:v>
                </c:pt>
                <c:pt idx="3293">
                  <c:v>976.82</c:v>
                </c:pt>
                <c:pt idx="3294">
                  <c:v>975.48</c:v>
                </c:pt>
                <c:pt idx="3295">
                  <c:v>975.38</c:v>
                </c:pt>
                <c:pt idx="3296">
                  <c:v>976.27</c:v>
                </c:pt>
                <c:pt idx="3297">
                  <c:v>978.55</c:v>
                </c:pt>
                <c:pt idx="3298">
                  <c:v>979.65</c:v>
                </c:pt>
                <c:pt idx="3299">
                  <c:v>981.51</c:v>
                </c:pt>
                <c:pt idx="3300">
                  <c:v>981.51</c:v>
                </c:pt>
                <c:pt idx="3301">
                  <c:v>974.52</c:v>
                </c:pt>
                <c:pt idx="3302">
                  <c:v>975.03</c:v>
                </c:pt>
                <c:pt idx="3303">
                  <c:v>974.94</c:v>
                </c:pt>
                <c:pt idx="3304">
                  <c:v>975.81</c:v>
                </c:pt>
                <c:pt idx="3305">
                  <c:v>975.42</c:v>
                </c:pt>
                <c:pt idx="3306">
                  <c:v>976.78</c:v>
                </c:pt>
                <c:pt idx="3307">
                  <c:v>976.11</c:v>
                </c:pt>
                <c:pt idx="3308">
                  <c:v>976.09</c:v>
                </c:pt>
                <c:pt idx="3309">
                  <c:v>976.3</c:v>
                </c:pt>
                <c:pt idx="3310">
                  <c:v>975.76</c:v>
                </c:pt>
                <c:pt idx="3311">
                  <c:v>975.22</c:v>
                </c:pt>
                <c:pt idx="3312">
                  <c:v>975.75</c:v>
                </c:pt>
                <c:pt idx="3313">
                  <c:v>981.04</c:v>
                </c:pt>
                <c:pt idx="3314">
                  <c:v>976.11</c:v>
                </c:pt>
                <c:pt idx="3315">
                  <c:v>975.21</c:v>
                </c:pt>
                <c:pt idx="3316">
                  <c:v>975.14</c:v>
                </c:pt>
                <c:pt idx="3317">
                  <c:v>976.84</c:v>
                </c:pt>
                <c:pt idx="3318">
                  <c:v>978.74</c:v>
                </c:pt>
                <c:pt idx="3319">
                  <c:v>981.15</c:v>
                </c:pt>
                <c:pt idx="3320">
                  <c:v>981.82</c:v>
                </c:pt>
                <c:pt idx="3321">
                  <c:v>981.59</c:v>
                </c:pt>
                <c:pt idx="3322">
                  <c:v>979.49</c:v>
                </c:pt>
                <c:pt idx="3323">
                  <c:v>977.69</c:v>
                </c:pt>
                <c:pt idx="3324">
                  <c:v>975.61</c:v>
                </c:pt>
                <c:pt idx="3325">
                  <c:v>979.56</c:v>
                </c:pt>
                <c:pt idx="3326">
                  <c:v>976.43</c:v>
                </c:pt>
                <c:pt idx="3327">
                  <c:v>981.43</c:v>
                </c:pt>
                <c:pt idx="3328">
                  <c:v>982.01</c:v>
                </c:pt>
                <c:pt idx="3329">
                  <c:v>981.06</c:v>
                </c:pt>
                <c:pt idx="3330">
                  <c:v>977.96</c:v>
                </c:pt>
                <c:pt idx="3331">
                  <c:v>976.12</c:v>
                </c:pt>
                <c:pt idx="3332">
                  <c:v>974.79</c:v>
                </c:pt>
                <c:pt idx="3333">
                  <c:v>980.36</c:v>
                </c:pt>
                <c:pt idx="3334">
                  <c:v>980.82</c:v>
                </c:pt>
                <c:pt idx="3335">
                  <c:v>980.73</c:v>
                </c:pt>
                <c:pt idx="3336">
                  <c:v>979.75</c:v>
                </c:pt>
                <c:pt idx="3337">
                  <c:v>978.9</c:v>
                </c:pt>
                <c:pt idx="3338">
                  <c:v>976.71</c:v>
                </c:pt>
                <c:pt idx="3339">
                  <c:v>975.54</c:v>
                </c:pt>
                <c:pt idx="3340">
                  <c:v>980.36</c:v>
                </c:pt>
                <c:pt idx="3341">
                  <c:v>981.29</c:v>
                </c:pt>
                <c:pt idx="3342">
                  <c:v>977.41</c:v>
                </c:pt>
                <c:pt idx="3343">
                  <c:v>979.65</c:v>
                </c:pt>
                <c:pt idx="3344">
                  <c:v>980.52</c:v>
                </c:pt>
                <c:pt idx="3345">
                  <c:v>981</c:v>
                </c:pt>
                <c:pt idx="3346">
                  <c:v>980.59</c:v>
                </c:pt>
                <c:pt idx="3347">
                  <c:v>979.23</c:v>
                </c:pt>
                <c:pt idx="3348">
                  <c:v>977.75</c:v>
                </c:pt>
                <c:pt idx="3349">
                  <c:v>976.37</c:v>
                </c:pt>
                <c:pt idx="3350">
                  <c:v>975.09</c:v>
                </c:pt>
                <c:pt idx="3351">
                  <c:v>975.22</c:v>
                </c:pt>
                <c:pt idx="3352">
                  <c:v>975.69</c:v>
                </c:pt>
                <c:pt idx="3353">
                  <c:v>974.81</c:v>
                </c:pt>
                <c:pt idx="3354">
                  <c:v>975.73</c:v>
                </c:pt>
                <c:pt idx="3355">
                  <c:v>976.41</c:v>
                </c:pt>
                <c:pt idx="3356">
                  <c:v>978.92</c:v>
                </c:pt>
                <c:pt idx="3357">
                  <c:v>979.93</c:v>
                </c:pt>
                <c:pt idx="3358">
                  <c:v>981.15</c:v>
                </c:pt>
                <c:pt idx="3359">
                  <c:v>976.09</c:v>
                </c:pt>
                <c:pt idx="3360">
                  <c:v>978.23</c:v>
                </c:pt>
                <c:pt idx="3361">
                  <c:v>980.13</c:v>
                </c:pt>
                <c:pt idx="3362">
                  <c:v>981.42</c:v>
                </c:pt>
                <c:pt idx="3363">
                  <c:v>981.28</c:v>
                </c:pt>
                <c:pt idx="3364">
                  <c:v>980.18</c:v>
                </c:pt>
                <c:pt idx="3365">
                  <c:v>977.45</c:v>
                </c:pt>
                <c:pt idx="3366">
                  <c:v>980.45</c:v>
                </c:pt>
                <c:pt idx="3367">
                  <c:v>981.59</c:v>
                </c:pt>
                <c:pt idx="3368">
                  <c:v>980.78</c:v>
                </c:pt>
                <c:pt idx="3369">
                  <c:v>979.2</c:v>
                </c:pt>
                <c:pt idx="3370">
                  <c:v>977.53</c:v>
                </c:pt>
                <c:pt idx="3371">
                  <c:v>976.11</c:v>
                </c:pt>
                <c:pt idx="3372">
                  <c:v>974.94</c:v>
                </c:pt>
                <c:pt idx="3373">
                  <c:v>981.56</c:v>
                </c:pt>
                <c:pt idx="3374">
                  <c:v>981.19</c:v>
                </c:pt>
                <c:pt idx="3375">
                  <c:v>978.21</c:v>
                </c:pt>
                <c:pt idx="3376">
                  <c:v>976.22</c:v>
                </c:pt>
                <c:pt idx="3377">
                  <c:v>980.56</c:v>
                </c:pt>
                <c:pt idx="3378">
                  <c:v>977.57</c:v>
                </c:pt>
                <c:pt idx="3379">
                  <c:v>981.65</c:v>
                </c:pt>
                <c:pt idx="3380">
                  <c:v>981.52</c:v>
                </c:pt>
                <c:pt idx="3381">
                  <c:v>980.71</c:v>
                </c:pt>
                <c:pt idx="3382">
                  <c:v>977.54</c:v>
                </c:pt>
                <c:pt idx="3383">
                  <c:v>975.6</c:v>
                </c:pt>
                <c:pt idx="3384">
                  <c:v>975.48</c:v>
                </c:pt>
                <c:pt idx="3385">
                  <c:v>976.22</c:v>
                </c:pt>
                <c:pt idx="3386">
                  <c:v>976.92</c:v>
                </c:pt>
                <c:pt idx="3387">
                  <c:v>979.05</c:v>
                </c:pt>
                <c:pt idx="3388">
                  <c:v>980.16</c:v>
                </c:pt>
                <c:pt idx="3389">
                  <c:v>981.19</c:v>
                </c:pt>
                <c:pt idx="3390">
                  <c:v>981.49</c:v>
                </c:pt>
                <c:pt idx="3391">
                  <c:v>980.5</c:v>
                </c:pt>
                <c:pt idx="3392">
                  <c:v>975.85</c:v>
                </c:pt>
                <c:pt idx="3393">
                  <c:v>977.29</c:v>
                </c:pt>
                <c:pt idx="3394">
                  <c:v>978.68</c:v>
                </c:pt>
                <c:pt idx="3395">
                  <c:v>980.22</c:v>
                </c:pt>
                <c:pt idx="3396">
                  <c:v>980.95</c:v>
                </c:pt>
                <c:pt idx="3397">
                  <c:v>981.09</c:v>
                </c:pt>
                <c:pt idx="3398">
                  <c:v>980.78</c:v>
                </c:pt>
                <c:pt idx="3399">
                  <c:v>979.94</c:v>
                </c:pt>
                <c:pt idx="3400">
                  <c:v>979.89</c:v>
                </c:pt>
                <c:pt idx="3401">
                  <c:v>978.18</c:v>
                </c:pt>
                <c:pt idx="3402">
                  <c:v>976.4</c:v>
                </c:pt>
                <c:pt idx="3403">
                  <c:v>974.83</c:v>
                </c:pt>
                <c:pt idx="3404">
                  <c:v>974.49</c:v>
                </c:pt>
                <c:pt idx="3405">
                  <c:v>981.24</c:v>
                </c:pt>
                <c:pt idx="3406">
                  <c:v>981.03</c:v>
                </c:pt>
                <c:pt idx="3407">
                  <c:v>980.15</c:v>
                </c:pt>
                <c:pt idx="3408">
                  <c:v>978.49</c:v>
                </c:pt>
                <c:pt idx="3409">
                  <c:v>976.28</c:v>
                </c:pt>
                <c:pt idx="3410">
                  <c:v>975.78</c:v>
                </c:pt>
                <c:pt idx="3411">
                  <c:v>975.06</c:v>
                </c:pt>
                <c:pt idx="3412">
                  <c:v>978.41</c:v>
                </c:pt>
                <c:pt idx="3413">
                  <c:v>976.89</c:v>
                </c:pt>
                <c:pt idx="3414">
                  <c:v>976.97</c:v>
                </c:pt>
                <c:pt idx="3415">
                  <c:v>978.64</c:v>
                </c:pt>
                <c:pt idx="3416">
                  <c:v>980.4</c:v>
                </c:pt>
                <c:pt idx="3417">
                  <c:v>981.11</c:v>
                </c:pt>
                <c:pt idx="3418">
                  <c:v>974.26</c:v>
                </c:pt>
                <c:pt idx="3419">
                  <c:v>974.95</c:v>
                </c:pt>
                <c:pt idx="3420">
                  <c:v>977.02</c:v>
                </c:pt>
                <c:pt idx="3421">
                  <c:v>978.53</c:v>
                </c:pt>
                <c:pt idx="3422">
                  <c:v>979.79</c:v>
                </c:pt>
                <c:pt idx="3423">
                  <c:v>980.78</c:v>
                </c:pt>
                <c:pt idx="3424">
                  <c:v>981.13</c:v>
                </c:pt>
                <c:pt idx="3425">
                  <c:v>981.25</c:v>
                </c:pt>
                <c:pt idx="3426">
                  <c:v>980.01</c:v>
                </c:pt>
                <c:pt idx="3427">
                  <c:v>978.22</c:v>
                </c:pt>
                <c:pt idx="3428">
                  <c:v>976.53</c:v>
                </c:pt>
                <c:pt idx="3429">
                  <c:v>980.79</c:v>
                </c:pt>
                <c:pt idx="3430">
                  <c:v>980.71</c:v>
                </c:pt>
                <c:pt idx="3431">
                  <c:v>975.18</c:v>
                </c:pt>
                <c:pt idx="3432">
                  <c:v>976.58</c:v>
                </c:pt>
                <c:pt idx="3433">
                  <c:v>978.47</c:v>
                </c:pt>
                <c:pt idx="3434">
                  <c:v>979.2</c:v>
                </c:pt>
                <c:pt idx="3435">
                  <c:v>977.87</c:v>
                </c:pt>
                <c:pt idx="3436">
                  <c:v>977.37</c:v>
                </c:pt>
                <c:pt idx="3437">
                  <c:v>976.55</c:v>
                </c:pt>
                <c:pt idx="3438">
                  <c:v>975.64</c:v>
                </c:pt>
                <c:pt idx="3439">
                  <c:v>974.63</c:v>
                </c:pt>
                <c:pt idx="3440">
                  <c:v>974.76</c:v>
                </c:pt>
                <c:pt idx="3441">
                  <c:v>974.64</c:v>
                </c:pt>
                <c:pt idx="3442">
                  <c:v>974.65</c:v>
                </c:pt>
                <c:pt idx="3443">
                  <c:v>974.39</c:v>
                </c:pt>
                <c:pt idx="3444">
                  <c:v>980.83</c:v>
                </c:pt>
                <c:pt idx="3445">
                  <c:v>980.39</c:v>
                </c:pt>
                <c:pt idx="3446">
                  <c:v>978.82</c:v>
                </c:pt>
                <c:pt idx="3447">
                  <c:v>980.02</c:v>
                </c:pt>
                <c:pt idx="3448">
                  <c:v>981</c:v>
                </c:pt>
                <c:pt idx="3449">
                  <c:v>981.02</c:v>
                </c:pt>
                <c:pt idx="3450">
                  <c:v>979.33</c:v>
                </c:pt>
                <c:pt idx="3451">
                  <c:v>976.89</c:v>
                </c:pt>
                <c:pt idx="3452">
                  <c:v>974.6</c:v>
                </c:pt>
                <c:pt idx="3453">
                  <c:v>974.69</c:v>
                </c:pt>
                <c:pt idx="3454">
                  <c:v>980.75</c:v>
                </c:pt>
                <c:pt idx="3455">
                  <c:v>979.95</c:v>
                </c:pt>
                <c:pt idx="3456">
                  <c:v>978.61</c:v>
                </c:pt>
                <c:pt idx="3457">
                  <c:v>978.09</c:v>
                </c:pt>
                <c:pt idx="3458">
                  <c:v>979.59</c:v>
                </c:pt>
                <c:pt idx="3459">
                  <c:v>980.62</c:v>
                </c:pt>
                <c:pt idx="3460">
                  <c:v>980.46</c:v>
                </c:pt>
                <c:pt idx="3461">
                  <c:v>979.43</c:v>
                </c:pt>
                <c:pt idx="3462">
                  <c:v>977.92</c:v>
                </c:pt>
                <c:pt idx="3463">
                  <c:v>976.39</c:v>
                </c:pt>
                <c:pt idx="3464">
                  <c:v>980.59</c:v>
                </c:pt>
                <c:pt idx="3465">
                  <c:v>978.38</c:v>
                </c:pt>
                <c:pt idx="3466">
                  <c:v>978.19</c:v>
                </c:pt>
                <c:pt idx="3467">
                  <c:v>975.64</c:v>
                </c:pt>
                <c:pt idx="3468">
                  <c:v>975.05</c:v>
                </c:pt>
                <c:pt idx="3469">
                  <c:v>974.11</c:v>
                </c:pt>
                <c:pt idx="3470">
                  <c:v>980.74</c:v>
                </c:pt>
                <c:pt idx="3471">
                  <c:v>979.8</c:v>
                </c:pt>
                <c:pt idx="3472">
                  <c:v>978.46</c:v>
                </c:pt>
                <c:pt idx="3473">
                  <c:v>975.03</c:v>
                </c:pt>
                <c:pt idx="3474">
                  <c:v>973.29</c:v>
                </c:pt>
                <c:pt idx="3475">
                  <c:v>978.89</c:v>
                </c:pt>
                <c:pt idx="3476">
                  <c:v>980.75</c:v>
                </c:pt>
                <c:pt idx="3477">
                  <c:v>980.15</c:v>
                </c:pt>
                <c:pt idx="3478">
                  <c:v>977.92</c:v>
                </c:pt>
                <c:pt idx="3479">
                  <c:v>975.6</c:v>
                </c:pt>
                <c:pt idx="3480">
                  <c:v>973.75</c:v>
                </c:pt>
                <c:pt idx="3481">
                  <c:v>977.5</c:v>
                </c:pt>
                <c:pt idx="3482">
                  <c:v>974.3</c:v>
                </c:pt>
                <c:pt idx="3483">
                  <c:v>979.49</c:v>
                </c:pt>
                <c:pt idx="3484">
                  <c:v>979.46</c:v>
                </c:pt>
                <c:pt idx="3485">
                  <c:v>979.3</c:v>
                </c:pt>
                <c:pt idx="3486">
                  <c:v>977.8</c:v>
                </c:pt>
                <c:pt idx="3487">
                  <c:v>975.9</c:v>
                </c:pt>
                <c:pt idx="3488">
                  <c:v>974.76</c:v>
                </c:pt>
                <c:pt idx="3489">
                  <c:v>973.6</c:v>
                </c:pt>
                <c:pt idx="3490">
                  <c:v>972.28</c:v>
                </c:pt>
                <c:pt idx="3491">
                  <c:v>972.95</c:v>
                </c:pt>
                <c:pt idx="3492">
                  <c:v>974.07</c:v>
                </c:pt>
                <c:pt idx="3493">
                  <c:v>974.68</c:v>
                </c:pt>
                <c:pt idx="3494">
                  <c:v>976.05</c:v>
                </c:pt>
                <c:pt idx="3495">
                  <c:v>980.04</c:v>
                </c:pt>
                <c:pt idx="3496">
                  <c:v>974.29</c:v>
                </c:pt>
                <c:pt idx="3497">
                  <c:v>974.39</c:v>
                </c:pt>
                <c:pt idx="3498">
                  <c:v>974.87</c:v>
                </c:pt>
                <c:pt idx="3499">
                  <c:v>974.29</c:v>
                </c:pt>
                <c:pt idx="3500">
                  <c:v>973.97</c:v>
                </c:pt>
                <c:pt idx="3501">
                  <c:v>974.51</c:v>
                </c:pt>
                <c:pt idx="3502">
                  <c:v>974.02</c:v>
                </c:pt>
                <c:pt idx="3503">
                  <c:v>974.55</c:v>
                </c:pt>
                <c:pt idx="3504">
                  <c:v>974.91</c:v>
                </c:pt>
                <c:pt idx="3505">
                  <c:v>973.82</c:v>
                </c:pt>
                <c:pt idx="3506">
                  <c:v>975.44</c:v>
                </c:pt>
                <c:pt idx="3507">
                  <c:v>975.57</c:v>
                </c:pt>
                <c:pt idx="3508">
                  <c:v>977.76</c:v>
                </c:pt>
                <c:pt idx="3509">
                  <c:v>978.14</c:v>
                </c:pt>
                <c:pt idx="3510">
                  <c:v>976.71</c:v>
                </c:pt>
                <c:pt idx="3511">
                  <c:v>975.46</c:v>
                </c:pt>
                <c:pt idx="3512">
                  <c:v>974.71</c:v>
                </c:pt>
                <c:pt idx="3513">
                  <c:v>973.81</c:v>
                </c:pt>
                <c:pt idx="3514">
                  <c:v>974.16</c:v>
                </c:pt>
                <c:pt idx="3515">
                  <c:v>980.67</c:v>
                </c:pt>
                <c:pt idx="3516">
                  <c:v>976.14</c:v>
                </c:pt>
                <c:pt idx="3517">
                  <c:v>976.91</c:v>
                </c:pt>
                <c:pt idx="3518">
                  <c:v>978.37</c:v>
                </c:pt>
                <c:pt idx="3519">
                  <c:v>979.66</c:v>
                </c:pt>
                <c:pt idx="3520">
                  <c:v>978.49</c:v>
                </c:pt>
                <c:pt idx="3521">
                  <c:v>979.91</c:v>
                </c:pt>
                <c:pt idx="3522">
                  <c:v>974</c:v>
                </c:pt>
                <c:pt idx="3523">
                  <c:v>973.19</c:v>
                </c:pt>
                <c:pt idx="3524">
                  <c:v>973.53</c:v>
                </c:pt>
                <c:pt idx="3525">
                  <c:v>973.95</c:v>
                </c:pt>
                <c:pt idx="3526">
                  <c:v>975.13</c:v>
                </c:pt>
                <c:pt idx="3527">
                  <c:v>976.1</c:v>
                </c:pt>
                <c:pt idx="3528">
                  <c:v>977.93</c:v>
                </c:pt>
                <c:pt idx="3529">
                  <c:v>979.12</c:v>
                </c:pt>
                <c:pt idx="3530">
                  <c:v>980.66</c:v>
                </c:pt>
                <c:pt idx="3531">
                  <c:v>979.31</c:v>
                </c:pt>
                <c:pt idx="3532">
                  <c:v>977.96</c:v>
                </c:pt>
                <c:pt idx="3533">
                  <c:v>975.7</c:v>
                </c:pt>
                <c:pt idx="3534">
                  <c:v>979.89</c:v>
                </c:pt>
                <c:pt idx="3535">
                  <c:v>978.78</c:v>
                </c:pt>
                <c:pt idx="3536">
                  <c:v>979.79</c:v>
                </c:pt>
                <c:pt idx="3537">
                  <c:v>980.83</c:v>
                </c:pt>
                <c:pt idx="3538">
                  <c:v>980</c:v>
                </c:pt>
                <c:pt idx="3539">
                  <c:v>979.05</c:v>
                </c:pt>
                <c:pt idx="3540">
                  <c:v>977.41</c:v>
                </c:pt>
                <c:pt idx="3541">
                  <c:v>976.31</c:v>
                </c:pt>
                <c:pt idx="3542">
                  <c:v>974.43</c:v>
                </c:pt>
                <c:pt idx="3543">
                  <c:v>973.21</c:v>
                </c:pt>
                <c:pt idx="3544">
                  <c:v>974.13</c:v>
                </c:pt>
                <c:pt idx="3545">
                  <c:v>975.57</c:v>
                </c:pt>
                <c:pt idx="3546">
                  <c:v>973.67</c:v>
                </c:pt>
                <c:pt idx="3547">
                  <c:v>973.61</c:v>
                </c:pt>
                <c:pt idx="3548">
                  <c:v>979.72</c:v>
                </c:pt>
                <c:pt idx="3549">
                  <c:v>979.63</c:v>
                </c:pt>
                <c:pt idx="3550">
                  <c:v>979.66</c:v>
                </c:pt>
                <c:pt idx="3551">
                  <c:v>978.51</c:v>
                </c:pt>
                <c:pt idx="3552">
                  <c:v>979.83</c:v>
                </c:pt>
                <c:pt idx="3553">
                  <c:v>979.57</c:v>
                </c:pt>
                <c:pt idx="3554">
                  <c:v>980.04</c:v>
                </c:pt>
                <c:pt idx="3555">
                  <c:v>979.35</c:v>
                </c:pt>
                <c:pt idx="3556">
                  <c:v>973.52</c:v>
                </c:pt>
                <c:pt idx="3557">
                  <c:v>973.83</c:v>
                </c:pt>
                <c:pt idx="3558">
                  <c:v>976.08</c:v>
                </c:pt>
                <c:pt idx="3559">
                  <c:v>979.11</c:v>
                </c:pt>
                <c:pt idx="3560">
                  <c:v>980.09</c:v>
                </c:pt>
                <c:pt idx="3561">
                  <c:v>975.06</c:v>
                </c:pt>
                <c:pt idx="3562">
                  <c:v>976.86</c:v>
                </c:pt>
                <c:pt idx="3563">
                  <c:v>980.01</c:v>
                </c:pt>
                <c:pt idx="3564">
                  <c:v>979.97</c:v>
                </c:pt>
                <c:pt idx="3565">
                  <c:v>976.21</c:v>
                </c:pt>
                <c:pt idx="3566">
                  <c:v>973.8</c:v>
                </c:pt>
                <c:pt idx="3567">
                  <c:v>973.65</c:v>
                </c:pt>
                <c:pt idx="3568">
                  <c:v>974.34</c:v>
                </c:pt>
                <c:pt idx="3569">
                  <c:v>973.41</c:v>
                </c:pt>
                <c:pt idx="3570">
                  <c:v>974.84</c:v>
                </c:pt>
                <c:pt idx="3571">
                  <c:v>976.4</c:v>
                </c:pt>
                <c:pt idx="3572">
                  <c:v>978.96</c:v>
                </c:pt>
                <c:pt idx="3573">
                  <c:v>980.11</c:v>
                </c:pt>
                <c:pt idx="3574">
                  <c:v>973.81</c:v>
                </c:pt>
                <c:pt idx="3575">
                  <c:v>975.91</c:v>
                </c:pt>
                <c:pt idx="3576">
                  <c:v>980.06</c:v>
                </c:pt>
                <c:pt idx="3577">
                  <c:v>979.05</c:v>
                </c:pt>
                <c:pt idx="3578">
                  <c:v>976.9</c:v>
                </c:pt>
                <c:pt idx="3579">
                  <c:v>974.47</c:v>
                </c:pt>
                <c:pt idx="3580">
                  <c:v>973.12</c:v>
                </c:pt>
                <c:pt idx="3581">
                  <c:v>974.53</c:v>
                </c:pt>
                <c:pt idx="3582">
                  <c:v>977.46</c:v>
                </c:pt>
                <c:pt idx="3583">
                  <c:v>980.27</c:v>
                </c:pt>
                <c:pt idx="3584">
                  <c:v>980.41</c:v>
                </c:pt>
                <c:pt idx="3585">
                  <c:v>979.18</c:v>
                </c:pt>
                <c:pt idx="3586">
                  <c:v>980.23</c:v>
                </c:pt>
                <c:pt idx="3587">
                  <c:v>974.37</c:v>
                </c:pt>
                <c:pt idx="3588">
                  <c:v>974.89</c:v>
                </c:pt>
                <c:pt idx="3589">
                  <c:v>977.5</c:v>
                </c:pt>
                <c:pt idx="3590">
                  <c:v>979.65</c:v>
                </c:pt>
                <c:pt idx="3591">
                  <c:v>980.84</c:v>
                </c:pt>
                <c:pt idx="3592">
                  <c:v>979.76</c:v>
                </c:pt>
                <c:pt idx="3593">
                  <c:v>977.76</c:v>
                </c:pt>
                <c:pt idx="3594">
                  <c:v>975.15</c:v>
                </c:pt>
                <c:pt idx="3595">
                  <c:v>973.19</c:v>
                </c:pt>
                <c:pt idx="3596">
                  <c:v>977.58</c:v>
                </c:pt>
                <c:pt idx="3597">
                  <c:v>979.23</c:v>
                </c:pt>
                <c:pt idx="3598">
                  <c:v>979.82</c:v>
                </c:pt>
                <c:pt idx="3599">
                  <c:v>978.64</c:v>
                </c:pt>
                <c:pt idx="3600">
                  <c:v>974.26</c:v>
                </c:pt>
                <c:pt idx="3601">
                  <c:v>977.67</c:v>
                </c:pt>
                <c:pt idx="3602">
                  <c:v>980.03</c:v>
                </c:pt>
                <c:pt idx="3603">
                  <c:v>975.1</c:v>
                </c:pt>
                <c:pt idx="3604">
                  <c:v>978.18</c:v>
                </c:pt>
                <c:pt idx="3605">
                  <c:v>980.08</c:v>
                </c:pt>
                <c:pt idx="3606">
                  <c:v>980.15</c:v>
                </c:pt>
                <c:pt idx="3607">
                  <c:v>977.9</c:v>
                </c:pt>
                <c:pt idx="3608">
                  <c:v>976.02</c:v>
                </c:pt>
                <c:pt idx="3609">
                  <c:v>973.5</c:v>
                </c:pt>
                <c:pt idx="3610">
                  <c:v>973.08</c:v>
                </c:pt>
                <c:pt idx="3611">
                  <c:v>973.25</c:v>
                </c:pt>
                <c:pt idx="3612">
                  <c:v>972.98</c:v>
                </c:pt>
                <c:pt idx="3613">
                  <c:v>978.76</c:v>
                </c:pt>
                <c:pt idx="3614">
                  <c:v>977.34</c:v>
                </c:pt>
                <c:pt idx="3615">
                  <c:v>976.76</c:v>
                </c:pt>
                <c:pt idx="3616">
                  <c:v>975.63</c:v>
                </c:pt>
                <c:pt idx="3617">
                  <c:v>973.39</c:v>
                </c:pt>
                <c:pt idx="3618">
                  <c:v>972.61</c:v>
                </c:pt>
                <c:pt idx="3619">
                  <c:v>972.06</c:v>
                </c:pt>
                <c:pt idx="3620">
                  <c:v>976.55</c:v>
                </c:pt>
                <c:pt idx="3621">
                  <c:v>975.41</c:v>
                </c:pt>
                <c:pt idx="3622">
                  <c:v>973.63</c:v>
                </c:pt>
                <c:pt idx="3623">
                  <c:v>973.98</c:v>
                </c:pt>
                <c:pt idx="3624">
                  <c:v>973.12</c:v>
                </c:pt>
                <c:pt idx="3625">
                  <c:v>973.6</c:v>
                </c:pt>
                <c:pt idx="3626">
                  <c:v>979.01</c:v>
                </c:pt>
                <c:pt idx="3627">
                  <c:v>980.05</c:v>
                </c:pt>
                <c:pt idx="3628">
                  <c:v>977.05</c:v>
                </c:pt>
                <c:pt idx="3629">
                  <c:v>974.97</c:v>
                </c:pt>
                <c:pt idx="3630">
                  <c:v>974.19</c:v>
                </c:pt>
                <c:pt idx="3631">
                  <c:v>974.04</c:v>
                </c:pt>
                <c:pt idx="3632">
                  <c:v>973.56</c:v>
                </c:pt>
                <c:pt idx="3633">
                  <c:v>974.11</c:v>
                </c:pt>
                <c:pt idx="3634">
                  <c:v>974.89</c:v>
                </c:pt>
                <c:pt idx="3635">
                  <c:v>976.3</c:v>
                </c:pt>
                <c:pt idx="3636">
                  <c:v>978.35</c:v>
                </c:pt>
                <c:pt idx="3637">
                  <c:v>977.19</c:v>
                </c:pt>
                <c:pt idx="3638">
                  <c:v>980.3</c:v>
                </c:pt>
                <c:pt idx="3639">
                  <c:v>974.01</c:v>
                </c:pt>
                <c:pt idx="3640">
                  <c:v>973.68</c:v>
                </c:pt>
                <c:pt idx="3641">
                  <c:v>975.74</c:v>
                </c:pt>
                <c:pt idx="3642">
                  <c:v>976.56</c:v>
                </c:pt>
                <c:pt idx="3643">
                  <c:v>978.47</c:v>
                </c:pt>
                <c:pt idx="3644">
                  <c:v>979.57</c:v>
                </c:pt>
                <c:pt idx="3645">
                  <c:v>979.68</c:v>
                </c:pt>
                <c:pt idx="3646">
                  <c:v>979.01</c:v>
                </c:pt>
                <c:pt idx="3647">
                  <c:v>977.61</c:v>
                </c:pt>
                <c:pt idx="3648">
                  <c:v>976.75</c:v>
                </c:pt>
                <c:pt idx="3649">
                  <c:v>975.59</c:v>
                </c:pt>
                <c:pt idx="3650">
                  <c:v>973.73</c:v>
                </c:pt>
                <c:pt idx="3651">
                  <c:v>972.88</c:v>
                </c:pt>
                <c:pt idx="3652">
                  <c:v>978.03</c:v>
                </c:pt>
                <c:pt idx="3653">
                  <c:v>978.48</c:v>
                </c:pt>
                <c:pt idx="3654">
                  <c:v>978.69</c:v>
                </c:pt>
                <c:pt idx="3655">
                  <c:v>973.44</c:v>
                </c:pt>
                <c:pt idx="3656">
                  <c:v>974.47</c:v>
                </c:pt>
                <c:pt idx="3657">
                  <c:v>978.44</c:v>
                </c:pt>
                <c:pt idx="3658">
                  <c:v>977.51</c:v>
                </c:pt>
                <c:pt idx="3659">
                  <c:v>975.82</c:v>
                </c:pt>
                <c:pt idx="3660">
                  <c:v>975.25</c:v>
                </c:pt>
                <c:pt idx="3661">
                  <c:v>973.82</c:v>
                </c:pt>
                <c:pt idx="3662">
                  <c:v>972.63</c:v>
                </c:pt>
                <c:pt idx="3663">
                  <c:v>972.18</c:v>
                </c:pt>
                <c:pt idx="3664">
                  <c:v>972.87</c:v>
                </c:pt>
                <c:pt idx="3665">
                  <c:v>978.41</c:v>
                </c:pt>
                <c:pt idx="3666">
                  <c:v>979.94</c:v>
                </c:pt>
                <c:pt idx="3667">
                  <c:v>980.36</c:v>
                </c:pt>
                <c:pt idx="3668">
                  <c:v>978.97</c:v>
                </c:pt>
                <c:pt idx="3669">
                  <c:v>979.04</c:v>
                </c:pt>
                <c:pt idx="3670">
                  <c:v>978.24</c:v>
                </c:pt>
                <c:pt idx="3671">
                  <c:v>978.57</c:v>
                </c:pt>
                <c:pt idx="3672">
                  <c:v>979.22</c:v>
                </c:pt>
                <c:pt idx="3673">
                  <c:v>975.99</c:v>
                </c:pt>
                <c:pt idx="3674">
                  <c:v>976.83</c:v>
                </c:pt>
                <c:pt idx="3675">
                  <c:v>977.9</c:v>
                </c:pt>
                <c:pt idx="3676">
                  <c:v>979.06</c:v>
                </c:pt>
                <c:pt idx="3677">
                  <c:v>979.25</c:v>
                </c:pt>
                <c:pt idx="3678">
                  <c:v>977.62</c:v>
                </c:pt>
                <c:pt idx="3679">
                  <c:v>978.8</c:v>
                </c:pt>
                <c:pt idx="3680">
                  <c:v>979.45</c:v>
                </c:pt>
                <c:pt idx="3681">
                  <c:v>978.8</c:v>
                </c:pt>
                <c:pt idx="3682">
                  <c:v>977.4</c:v>
                </c:pt>
                <c:pt idx="3683">
                  <c:v>975.57</c:v>
                </c:pt>
                <c:pt idx="3684">
                  <c:v>973.06</c:v>
                </c:pt>
                <c:pt idx="3685">
                  <c:v>972.65</c:v>
                </c:pt>
                <c:pt idx="3686">
                  <c:v>973.04</c:v>
                </c:pt>
                <c:pt idx="3687">
                  <c:v>975.32</c:v>
                </c:pt>
                <c:pt idx="3688">
                  <c:v>977.46</c:v>
                </c:pt>
                <c:pt idx="3689">
                  <c:v>978.91</c:v>
                </c:pt>
                <c:pt idx="3690">
                  <c:v>974.88</c:v>
                </c:pt>
                <c:pt idx="3691">
                  <c:v>976.05</c:v>
                </c:pt>
                <c:pt idx="3692">
                  <c:v>973.54</c:v>
                </c:pt>
                <c:pt idx="3693">
                  <c:v>972.19</c:v>
                </c:pt>
                <c:pt idx="3694">
                  <c:v>972.78</c:v>
                </c:pt>
                <c:pt idx="3695">
                  <c:v>975.13</c:v>
                </c:pt>
                <c:pt idx="3696">
                  <c:v>977.29</c:v>
                </c:pt>
                <c:pt idx="3697">
                  <c:v>979.03</c:v>
                </c:pt>
                <c:pt idx="3698">
                  <c:v>972.7</c:v>
                </c:pt>
                <c:pt idx="3699">
                  <c:v>972.13</c:v>
                </c:pt>
                <c:pt idx="3700">
                  <c:v>973.87</c:v>
                </c:pt>
                <c:pt idx="3701">
                  <c:v>978.52</c:v>
                </c:pt>
                <c:pt idx="3702">
                  <c:v>979.62</c:v>
                </c:pt>
                <c:pt idx="3703">
                  <c:v>977.83</c:v>
                </c:pt>
                <c:pt idx="3704">
                  <c:v>974.92</c:v>
                </c:pt>
                <c:pt idx="3705">
                  <c:v>979.1</c:v>
                </c:pt>
                <c:pt idx="3706">
                  <c:v>977.4</c:v>
                </c:pt>
                <c:pt idx="3707">
                  <c:v>979.26</c:v>
                </c:pt>
                <c:pt idx="3708">
                  <c:v>977.88</c:v>
                </c:pt>
                <c:pt idx="3709">
                  <c:v>976.87</c:v>
                </c:pt>
                <c:pt idx="3710">
                  <c:v>974.1</c:v>
                </c:pt>
                <c:pt idx="3711">
                  <c:v>972.88</c:v>
                </c:pt>
                <c:pt idx="3712">
                  <c:v>972.94</c:v>
                </c:pt>
                <c:pt idx="3713">
                  <c:v>975.54</c:v>
                </c:pt>
                <c:pt idx="3714">
                  <c:v>978.27</c:v>
                </c:pt>
                <c:pt idx="3715">
                  <c:v>979.58</c:v>
                </c:pt>
                <c:pt idx="3716">
                  <c:v>979.84</c:v>
                </c:pt>
                <c:pt idx="3717">
                  <c:v>974.24</c:v>
                </c:pt>
                <c:pt idx="3718">
                  <c:v>975.71</c:v>
                </c:pt>
                <c:pt idx="3719">
                  <c:v>979.47</c:v>
                </c:pt>
                <c:pt idx="3720">
                  <c:v>976.91</c:v>
                </c:pt>
                <c:pt idx="3721">
                  <c:v>975.6</c:v>
                </c:pt>
                <c:pt idx="3722">
                  <c:v>973.69</c:v>
                </c:pt>
                <c:pt idx="3723">
                  <c:v>972.27</c:v>
                </c:pt>
                <c:pt idx="3724">
                  <c:v>975.93</c:v>
                </c:pt>
                <c:pt idx="3725">
                  <c:v>974.45</c:v>
                </c:pt>
                <c:pt idx="3726">
                  <c:v>972.24</c:v>
                </c:pt>
                <c:pt idx="3727">
                  <c:v>972.03</c:v>
                </c:pt>
                <c:pt idx="3728">
                  <c:v>973.14</c:v>
                </c:pt>
                <c:pt idx="3729">
                  <c:v>975.1</c:v>
                </c:pt>
                <c:pt idx="3730">
                  <c:v>974.54</c:v>
                </c:pt>
                <c:pt idx="3731">
                  <c:v>973.55</c:v>
                </c:pt>
                <c:pt idx="3732">
                  <c:v>973.13</c:v>
                </c:pt>
                <c:pt idx="3733">
                  <c:v>975.15</c:v>
                </c:pt>
                <c:pt idx="3734">
                  <c:v>978.51</c:v>
                </c:pt>
                <c:pt idx="3735">
                  <c:v>978.97</c:v>
                </c:pt>
                <c:pt idx="3736">
                  <c:v>977.82</c:v>
                </c:pt>
                <c:pt idx="3737">
                  <c:v>975.11</c:v>
                </c:pt>
                <c:pt idx="3738">
                  <c:v>972.69</c:v>
                </c:pt>
                <c:pt idx="3739">
                  <c:v>978.49</c:v>
                </c:pt>
                <c:pt idx="3740">
                  <c:v>978.7</c:v>
                </c:pt>
                <c:pt idx="3741">
                  <c:v>978.64</c:v>
                </c:pt>
                <c:pt idx="3742">
                  <c:v>978.31</c:v>
                </c:pt>
                <c:pt idx="3743">
                  <c:v>973.67</c:v>
                </c:pt>
                <c:pt idx="3744">
                  <c:v>972.51</c:v>
                </c:pt>
                <c:pt idx="3745">
                  <c:v>973.6</c:v>
                </c:pt>
                <c:pt idx="3746">
                  <c:v>975.13</c:v>
                </c:pt>
                <c:pt idx="3747">
                  <c:v>976.85</c:v>
                </c:pt>
                <c:pt idx="3748">
                  <c:v>979.45</c:v>
                </c:pt>
                <c:pt idx="3749">
                  <c:v>979.87</c:v>
                </c:pt>
                <c:pt idx="3750">
                  <c:v>978.37</c:v>
                </c:pt>
                <c:pt idx="3751">
                  <c:v>976.6</c:v>
                </c:pt>
                <c:pt idx="3752">
                  <c:v>974.08</c:v>
                </c:pt>
                <c:pt idx="3753">
                  <c:v>972.61</c:v>
                </c:pt>
                <c:pt idx="3754">
                  <c:v>973.4</c:v>
                </c:pt>
                <c:pt idx="3755">
                  <c:v>974.36</c:v>
                </c:pt>
                <c:pt idx="3756">
                  <c:v>975.73</c:v>
                </c:pt>
                <c:pt idx="3757">
                  <c:v>973.24</c:v>
                </c:pt>
                <c:pt idx="3758">
                  <c:v>972.03</c:v>
                </c:pt>
                <c:pt idx="3759">
                  <c:v>973.5</c:v>
                </c:pt>
                <c:pt idx="3760">
                  <c:v>973.46</c:v>
                </c:pt>
                <c:pt idx="3761">
                  <c:v>976.89</c:v>
                </c:pt>
                <c:pt idx="3762">
                  <c:v>978.53</c:v>
                </c:pt>
                <c:pt idx="3763">
                  <c:v>978.76</c:v>
                </c:pt>
                <c:pt idx="3764">
                  <c:v>977.37</c:v>
                </c:pt>
                <c:pt idx="3765">
                  <c:v>974.89</c:v>
                </c:pt>
                <c:pt idx="3766">
                  <c:v>973.78</c:v>
                </c:pt>
                <c:pt idx="3767">
                  <c:v>972.48</c:v>
                </c:pt>
                <c:pt idx="3768">
                  <c:v>972.66</c:v>
                </c:pt>
                <c:pt idx="3769">
                  <c:v>978.03</c:v>
                </c:pt>
                <c:pt idx="3770">
                  <c:v>976.09</c:v>
                </c:pt>
                <c:pt idx="3771">
                  <c:v>973.97</c:v>
                </c:pt>
                <c:pt idx="3772">
                  <c:v>972.8</c:v>
                </c:pt>
                <c:pt idx="3773">
                  <c:v>973.09</c:v>
                </c:pt>
                <c:pt idx="3774">
                  <c:v>974.01</c:v>
                </c:pt>
                <c:pt idx="3775">
                  <c:v>975.5</c:v>
                </c:pt>
                <c:pt idx="3776">
                  <c:v>977.58</c:v>
                </c:pt>
                <c:pt idx="3777">
                  <c:v>973.83</c:v>
                </c:pt>
                <c:pt idx="3778">
                  <c:v>976.24</c:v>
                </c:pt>
                <c:pt idx="3779">
                  <c:v>978.84</c:v>
                </c:pt>
                <c:pt idx="3780">
                  <c:v>975.18</c:v>
                </c:pt>
                <c:pt idx="3781">
                  <c:v>974.13</c:v>
                </c:pt>
                <c:pt idx="3782">
                  <c:v>979.07</c:v>
                </c:pt>
                <c:pt idx="3783">
                  <c:v>979.71</c:v>
                </c:pt>
                <c:pt idx="3784">
                  <c:v>978.61</c:v>
                </c:pt>
                <c:pt idx="3785">
                  <c:v>976.38</c:v>
                </c:pt>
                <c:pt idx="3786">
                  <c:v>974.91</c:v>
                </c:pt>
                <c:pt idx="3787">
                  <c:v>974.4</c:v>
                </c:pt>
                <c:pt idx="3788">
                  <c:v>972.63</c:v>
                </c:pt>
                <c:pt idx="3789">
                  <c:v>973</c:v>
                </c:pt>
                <c:pt idx="3790">
                  <c:v>973.18</c:v>
                </c:pt>
                <c:pt idx="3791">
                  <c:v>972.35</c:v>
                </c:pt>
                <c:pt idx="3792">
                  <c:v>973.78</c:v>
                </c:pt>
                <c:pt idx="3793">
                  <c:v>973.71</c:v>
                </c:pt>
                <c:pt idx="3794">
                  <c:v>974.57</c:v>
                </c:pt>
                <c:pt idx="3795">
                  <c:v>976.11</c:v>
                </c:pt>
                <c:pt idx="3796">
                  <c:v>976.58</c:v>
                </c:pt>
                <c:pt idx="3797">
                  <c:v>978.12</c:v>
                </c:pt>
                <c:pt idx="3798">
                  <c:v>978.46</c:v>
                </c:pt>
                <c:pt idx="3799">
                  <c:v>978.94</c:v>
                </c:pt>
                <c:pt idx="3800">
                  <c:v>972.89</c:v>
                </c:pt>
                <c:pt idx="3801">
                  <c:v>973.12</c:v>
                </c:pt>
                <c:pt idx="3802">
                  <c:v>972.63</c:v>
                </c:pt>
                <c:pt idx="3803">
                  <c:v>973.11</c:v>
                </c:pt>
                <c:pt idx="3804">
                  <c:v>976.31</c:v>
                </c:pt>
                <c:pt idx="3805">
                  <c:v>976.99</c:v>
                </c:pt>
                <c:pt idx="3806">
                  <c:v>979.79</c:v>
                </c:pt>
                <c:pt idx="3807">
                  <c:v>980.46</c:v>
                </c:pt>
                <c:pt idx="3808">
                  <c:v>974.21</c:v>
                </c:pt>
                <c:pt idx="3809">
                  <c:v>975.57</c:v>
                </c:pt>
                <c:pt idx="3810">
                  <c:v>978.12</c:v>
                </c:pt>
                <c:pt idx="3811">
                  <c:v>973.85</c:v>
                </c:pt>
                <c:pt idx="3812">
                  <c:v>975.78</c:v>
                </c:pt>
                <c:pt idx="3813">
                  <c:v>978.39</c:v>
                </c:pt>
                <c:pt idx="3814">
                  <c:v>979.46</c:v>
                </c:pt>
                <c:pt idx="3815">
                  <c:v>975.28</c:v>
                </c:pt>
                <c:pt idx="3816">
                  <c:v>974.23</c:v>
                </c:pt>
                <c:pt idx="3817">
                  <c:v>973.32</c:v>
                </c:pt>
                <c:pt idx="3818">
                  <c:v>974.64</c:v>
                </c:pt>
                <c:pt idx="3819">
                  <c:v>977.36</c:v>
                </c:pt>
                <c:pt idx="3820">
                  <c:v>976.32</c:v>
                </c:pt>
                <c:pt idx="3821">
                  <c:v>979.92</c:v>
                </c:pt>
                <c:pt idx="3822">
                  <c:v>979.26</c:v>
                </c:pt>
                <c:pt idx="3823">
                  <c:v>980.55</c:v>
                </c:pt>
                <c:pt idx="3824">
                  <c:v>977.97</c:v>
                </c:pt>
                <c:pt idx="3825">
                  <c:v>974.6</c:v>
                </c:pt>
                <c:pt idx="3826">
                  <c:v>974.07</c:v>
                </c:pt>
                <c:pt idx="3827">
                  <c:v>973.61</c:v>
                </c:pt>
                <c:pt idx="3828">
                  <c:v>973.72</c:v>
                </c:pt>
                <c:pt idx="3829">
                  <c:v>974.05</c:v>
                </c:pt>
                <c:pt idx="3830">
                  <c:v>973.26</c:v>
                </c:pt>
                <c:pt idx="3831">
                  <c:v>973.87</c:v>
                </c:pt>
                <c:pt idx="3832">
                  <c:v>975.97</c:v>
                </c:pt>
                <c:pt idx="3833">
                  <c:v>979.33</c:v>
                </c:pt>
                <c:pt idx="3834">
                  <c:v>973.3</c:v>
                </c:pt>
                <c:pt idx="3835">
                  <c:v>973.77</c:v>
                </c:pt>
                <c:pt idx="3836">
                  <c:v>977.99</c:v>
                </c:pt>
                <c:pt idx="3837">
                  <c:v>978.93</c:v>
                </c:pt>
                <c:pt idx="3838">
                  <c:v>978.61</c:v>
                </c:pt>
                <c:pt idx="3839">
                  <c:v>975.75</c:v>
                </c:pt>
                <c:pt idx="3840">
                  <c:v>974.8</c:v>
                </c:pt>
                <c:pt idx="3841">
                  <c:v>977.84</c:v>
                </c:pt>
                <c:pt idx="3842">
                  <c:v>978.93</c:v>
                </c:pt>
                <c:pt idx="3843">
                  <c:v>977.52</c:v>
                </c:pt>
                <c:pt idx="3844">
                  <c:v>974.94</c:v>
                </c:pt>
                <c:pt idx="3845">
                  <c:v>973.12</c:v>
                </c:pt>
                <c:pt idx="3846">
                  <c:v>978.29</c:v>
                </c:pt>
                <c:pt idx="3847">
                  <c:v>973.68</c:v>
                </c:pt>
                <c:pt idx="3848">
                  <c:v>975.09</c:v>
                </c:pt>
                <c:pt idx="3849">
                  <c:v>976.03</c:v>
                </c:pt>
                <c:pt idx="3850">
                  <c:v>977.51</c:v>
                </c:pt>
                <c:pt idx="3851">
                  <c:v>977.42</c:v>
                </c:pt>
                <c:pt idx="3852">
                  <c:v>977.76</c:v>
                </c:pt>
                <c:pt idx="3853">
                  <c:v>977.86</c:v>
                </c:pt>
                <c:pt idx="3854">
                  <c:v>978.7</c:v>
                </c:pt>
                <c:pt idx="3855">
                  <c:v>979.79</c:v>
                </c:pt>
                <c:pt idx="3856">
                  <c:v>978.79</c:v>
                </c:pt>
                <c:pt idx="3857">
                  <c:v>977.35</c:v>
                </c:pt>
                <c:pt idx="3858">
                  <c:v>977.51</c:v>
                </c:pt>
                <c:pt idx="3859">
                  <c:v>977.56</c:v>
                </c:pt>
                <c:pt idx="3860">
                  <c:v>972.4</c:v>
                </c:pt>
                <c:pt idx="3861">
                  <c:v>978.53</c:v>
                </c:pt>
                <c:pt idx="3862">
                  <c:v>978</c:v>
                </c:pt>
                <c:pt idx="3863">
                  <c:v>974.55</c:v>
                </c:pt>
                <c:pt idx="3864">
                  <c:v>974.91</c:v>
                </c:pt>
                <c:pt idx="3865">
                  <c:v>975.98</c:v>
                </c:pt>
                <c:pt idx="3866">
                  <c:v>976.02</c:v>
                </c:pt>
                <c:pt idx="3867">
                  <c:v>977.18</c:v>
                </c:pt>
                <c:pt idx="3868">
                  <c:v>977.28</c:v>
                </c:pt>
                <c:pt idx="3869">
                  <c:v>978.17</c:v>
                </c:pt>
                <c:pt idx="3870">
                  <c:v>978</c:v>
                </c:pt>
                <c:pt idx="3871">
                  <c:v>978.2</c:v>
                </c:pt>
                <c:pt idx="3872">
                  <c:v>979.04</c:v>
                </c:pt>
                <c:pt idx="3873">
                  <c:v>972.84</c:v>
                </c:pt>
                <c:pt idx="3874">
                  <c:v>972.05</c:v>
                </c:pt>
                <c:pt idx="3875">
                  <c:v>972.35</c:v>
                </c:pt>
                <c:pt idx="3876">
                  <c:v>972.97</c:v>
                </c:pt>
                <c:pt idx="3877">
                  <c:v>972.97</c:v>
                </c:pt>
                <c:pt idx="3878">
                  <c:v>973.51</c:v>
                </c:pt>
                <c:pt idx="3879">
                  <c:v>974.54</c:v>
                </c:pt>
                <c:pt idx="3880">
                  <c:v>975.48</c:v>
                </c:pt>
                <c:pt idx="3881">
                  <c:v>978.28</c:v>
                </c:pt>
                <c:pt idx="3882">
                  <c:v>977.95</c:v>
                </c:pt>
                <c:pt idx="3883">
                  <c:v>978.89</c:v>
                </c:pt>
                <c:pt idx="3884">
                  <c:v>979.9</c:v>
                </c:pt>
                <c:pt idx="3885">
                  <c:v>979.54</c:v>
                </c:pt>
                <c:pt idx="3886">
                  <c:v>973.24</c:v>
                </c:pt>
                <c:pt idx="3887">
                  <c:v>974.23</c:v>
                </c:pt>
                <c:pt idx="3888">
                  <c:v>973.78</c:v>
                </c:pt>
                <c:pt idx="3889">
                  <c:v>974.27</c:v>
                </c:pt>
                <c:pt idx="3890">
                  <c:v>976.01</c:v>
                </c:pt>
                <c:pt idx="3891">
                  <c:v>977.27</c:v>
                </c:pt>
                <c:pt idx="3892">
                  <c:v>976.59</c:v>
                </c:pt>
                <c:pt idx="3893">
                  <c:v>977.04</c:v>
                </c:pt>
                <c:pt idx="3894">
                  <c:v>977.57</c:v>
                </c:pt>
                <c:pt idx="3895">
                  <c:v>978.93</c:v>
                </c:pt>
                <c:pt idx="3896">
                  <c:v>979.15</c:v>
                </c:pt>
                <c:pt idx="3897">
                  <c:v>979.74</c:v>
                </c:pt>
                <c:pt idx="3898">
                  <c:v>978.93</c:v>
                </c:pt>
                <c:pt idx="3899">
                  <c:v>975.17</c:v>
                </c:pt>
                <c:pt idx="3900">
                  <c:v>973.45</c:v>
                </c:pt>
                <c:pt idx="3901">
                  <c:v>972.84</c:v>
                </c:pt>
                <c:pt idx="3902">
                  <c:v>977.74</c:v>
                </c:pt>
                <c:pt idx="3903">
                  <c:v>978.39</c:v>
                </c:pt>
                <c:pt idx="3904">
                  <c:v>979.2</c:v>
                </c:pt>
                <c:pt idx="3905">
                  <c:v>977.54</c:v>
                </c:pt>
                <c:pt idx="3906">
                  <c:v>976.5</c:v>
                </c:pt>
                <c:pt idx="3907">
                  <c:v>975.93</c:v>
                </c:pt>
                <c:pt idx="3908">
                  <c:v>973.9</c:v>
                </c:pt>
                <c:pt idx="3909">
                  <c:v>973.4</c:v>
                </c:pt>
                <c:pt idx="3910">
                  <c:v>972.24</c:v>
                </c:pt>
                <c:pt idx="3911">
                  <c:v>972.66</c:v>
                </c:pt>
                <c:pt idx="3912">
                  <c:v>977.05</c:v>
                </c:pt>
                <c:pt idx="3913">
                  <c:v>976.33</c:v>
                </c:pt>
                <c:pt idx="3914">
                  <c:v>973.59</c:v>
                </c:pt>
                <c:pt idx="3915">
                  <c:v>972.95</c:v>
                </c:pt>
                <c:pt idx="3916">
                  <c:v>976.56</c:v>
                </c:pt>
                <c:pt idx="3917">
                  <c:v>974.69</c:v>
                </c:pt>
                <c:pt idx="3918">
                  <c:v>972.67</c:v>
                </c:pt>
                <c:pt idx="3919">
                  <c:v>971.36</c:v>
                </c:pt>
                <c:pt idx="3920">
                  <c:v>973.03</c:v>
                </c:pt>
                <c:pt idx="3921">
                  <c:v>974.41</c:v>
                </c:pt>
                <c:pt idx="3922">
                  <c:v>975.63</c:v>
                </c:pt>
                <c:pt idx="3923">
                  <c:v>976.27</c:v>
                </c:pt>
                <c:pt idx="3924">
                  <c:v>977.63</c:v>
                </c:pt>
                <c:pt idx="3925">
                  <c:v>972.63</c:v>
                </c:pt>
                <c:pt idx="3926">
                  <c:v>971.81</c:v>
                </c:pt>
                <c:pt idx="3927">
                  <c:v>973.86</c:v>
                </c:pt>
                <c:pt idx="3928">
                  <c:v>973.42</c:v>
                </c:pt>
                <c:pt idx="3929">
                  <c:v>972.93</c:v>
                </c:pt>
                <c:pt idx="3930">
                  <c:v>974.43</c:v>
                </c:pt>
                <c:pt idx="3931">
                  <c:v>973.75</c:v>
                </c:pt>
                <c:pt idx="3932">
                  <c:v>973.42</c:v>
                </c:pt>
                <c:pt idx="3933">
                  <c:v>975.62</c:v>
                </c:pt>
                <c:pt idx="3934">
                  <c:v>976.42</c:v>
                </c:pt>
                <c:pt idx="3935">
                  <c:v>975.47</c:v>
                </c:pt>
                <c:pt idx="3936">
                  <c:v>975.59</c:v>
                </c:pt>
                <c:pt idx="3937">
                  <c:v>975.87</c:v>
                </c:pt>
                <c:pt idx="3938">
                  <c:v>975.16</c:v>
                </c:pt>
                <c:pt idx="3939">
                  <c:v>974.97</c:v>
                </c:pt>
                <c:pt idx="3940">
                  <c:v>975.15</c:v>
                </c:pt>
                <c:pt idx="3941">
                  <c:v>974.77</c:v>
                </c:pt>
                <c:pt idx="3942">
                  <c:v>979.23</c:v>
                </c:pt>
                <c:pt idx="3943">
                  <c:v>978.85</c:v>
                </c:pt>
                <c:pt idx="3944">
                  <c:v>978.54</c:v>
                </c:pt>
                <c:pt idx="3945">
                  <c:v>977.63</c:v>
                </c:pt>
                <c:pt idx="3946">
                  <c:v>978</c:v>
                </c:pt>
                <c:pt idx="3947">
                  <c:v>977.99</c:v>
                </c:pt>
                <c:pt idx="3948">
                  <c:v>976.97</c:v>
                </c:pt>
                <c:pt idx="3949">
                  <c:v>977.52</c:v>
                </c:pt>
                <c:pt idx="3950">
                  <c:v>977.27</c:v>
                </c:pt>
                <c:pt idx="3951">
                  <c:v>974.93</c:v>
                </c:pt>
                <c:pt idx="3952">
                  <c:v>974.13</c:v>
                </c:pt>
                <c:pt idx="3953">
                  <c:v>973.16</c:v>
                </c:pt>
                <c:pt idx="3954">
                  <c:v>972.05</c:v>
                </c:pt>
                <c:pt idx="3955">
                  <c:v>971.57</c:v>
                </c:pt>
                <c:pt idx="3956">
                  <c:v>971.48</c:v>
                </c:pt>
                <c:pt idx="3957">
                  <c:v>971.65</c:v>
                </c:pt>
                <c:pt idx="3958">
                  <c:v>972.44</c:v>
                </c:pt>
                <c:pt idx="3959">
                  <c:v>973.7</c:v>
                </c:pt>
                <c:pt idx="3960">
                  <c:v>974.15</c:v>
                </c:pt>
                <c:pt idx="3961">
                  <c:v>974.99</c:v>
                </c:pt>
                <c:pt idx="3962">
                  <c:v>975.42</c:v>
                </c:pt>
                <c:pt idx="3963">
                  <c:v>977</c:v>
                </c:pt>
                <c:pt idx="3964">
                  <c:v>972.36</c:v>
                </c:pt>
                <c:pt idx="3965">
                  <c:v>973.49</c:v>
                </c:pt>
                <c:pt idx="3966">
                  <c:v>975.76</c:v>
                </c:pt>
                <c:pt idx="3967">
                  <c:v>975.54</c:v>
                </c:pt>
                <c:pt idx="3968">
                  <c:v>971.45</c:v>
                </c:pt>
                <c:pt idx="3969">
                  <c:v>973.29</c:v>
                </c:pt>
                <c:pt idx="3970">
                  <c:v>974.9</c:v>
                </c:pt>
                <c:pt idx="3971">
                  <c:v>976.79</c:v>
                </c:pt>
                <c:pt idx="3972">
                  <c:v>978.23</c:v>
                </c:pt>
                <c:pt idx="3973">
                  <c:v>979.1</c:v>
                </c:pt>
                <c:pt idx="3974">
                  <c:v>977.8</c:v>
                </c:pt>
                <c:pt idx="3975">
                  <c:v>976.9</c:v>
                </c:pt>
                <c:pt idx="3976">
                  <c:v>975.06</c:v>
                </c:pt>
                <c:pt idx="3977">
                  <c:v>978.83</c:v>
                </c:pt>
                <c:pt idx="3978">
                  <c:v>979.31</c:v>
                </c:pt>
                <c:pt idx="3979">
                  <c:v>978.58</c:v>
                </c:pt>
                <c:pt idx="3980">
                  <c:v>976.11</c:v>
                </c:pt>
                <c:pt idx="3981">
                  <c:v>974.21</c:v>
                </c:pt>
                <c:pt idx="3982">
                  <c:v>972.25</c:v>
                </c:pt>
                <c:pt idx="3983">
                  <c:v>977.88</c:v>
                </c:pt>
                <c:pt idx="3984">
                  <c:v>978.59</c:v>
                </c:pt>
                <c:pt idx="3985">
                  <c:v>976.99</c:v>
                </c:pt>
                <c:pt idx="3986">
                  <c:v>978.61</c:v>
                </c:pt>
                <c:pt idx="3987">
                  <c:v>978.91</c:v>
                </c:pt>
                <c:pt idx="3988">
                  <c:v>976.59</c:v>
                </c:pt>
                <c:pt idx="3989">
                  <c:v>973.84</c:v>
                </c:pt>
                <c:pt idx="3990">
                  <c:v>979.27</c:v>
                </c:pt>
                <c:pt idx="3991">
                  <c:v>978.21</c:v>
                </c:pt>
                <c:pt idx="3992">
                  <c:v>975.97</c:v>
                </c:pt>
                <c:pt idx="3993">
                  <c:v>972.56</c:v>
                </c:pt>
                <c:pt idx="3994">
                  <c:v>971.13</c:v>
                </c:pt>
                <c:pt idx="3995">
                  <c:v>974.47</c:v>
                </c:pt>
                <c:pt idx="3996">
                  <c:v>977.09</c:v>
                </c:pt>
                <c:pt idx="3997">
                  <c:v>978.9</c:v>
                </c:pt>
                <c:pt idx="3998">
                  <c:v>977.1</c:v>
                </c:pt>
                <c:pt idx="3999">
                  <c:v>974.99</c:v>
                </c:pt>
                <c:pt idx="4000">
                  <c:v>971.5</c:v>
                </c:pt>
                <c:pt idx="4001">
                  <c:v>973.53</c:v>
                </c:pt>
                <c:pt idx="4002">
                  <c:v>976.39</c:v>
                </c:pt>
                <c:pt idx="4003">
                  <c:v>978.25</c:v>
                </c:pt>
                <c:pt idx="4004">
                  <c:v>971.56</c:v>
                </c:pt>
                <c:pt idx="4005">
                  <c:v>972.41</c:v>
                </c:pt>
                <c:pt idx="4006">
                  <c:v>975.11</c:v>
                </c:pt>
                <c:pt idx="4007">
                  <c:v>977.37</c:v>
                </c:pt>
                <c:pt idx="4008">
                  <c:v>977.68</c:v>
                </c:pt>
                <c:pt idx="4009">
                  <c:v>978.37</c:v>
                </c:pt>
                <c:pt idx="4010">
                  <c:v>976.67</c:v>
                </c:pt>
                <c:pt idx="4011">
                  <c:v>974.77</c:v>
                </c:pt>
                <c:pt idx="4012">
                  <c:v>973.83</c:v>
                </c:pt>
                <c:pt idx="4013">
                  <c:v>972.22</c:v>
                </c:pt>
                <c:pt idx="4014">
                  <c:v>972.96</c:v>
                </c:pt>
                <c:pt idx="4015">
                  <c:v>972.07</c:v>
                </c:pt>
                <c:pt idx="4016">
                  <c:v>978.42</c:v>
                </c:pt>
                <c:pt idx="4017">
                  <c:v>977.96</c:v>
                </c:pt>
                <c:pt idx="4018">
                  <c:v>978.48</c:v>
                </c:pt>
                <c:pt idx="4019">
                  <c:v>978.45</c:v>
                </c:pt>
                <c:pt idx="4020">
                  <c:v>975.12</c:v>
                </c:pt>
                <c:pt idx="4021">
                  <c:v>975.37</c:v>
                </c:pt>
                <c:pt idx="4022">
                  <c:v>975.6</c:v>
                </c:pt>
                <c:pt idx="4023">
                  <c:v>975.91</c:v>
                </c:pt>
                <c:pt idx="4024">
                  <c:v>978.89</c:v>
                </c:pt>
                <c:pt idx="4025">
                  <c:v>978.26</c:v>
                </c:pt>
                <c:pt idx="4026">
                  <c:v>977.66</c:v>
                </c:pt>
                <c:pt idx="4027">
                  <c:v>977.22</c:v>
                </c:pt>
                <c:pt idx="4028">
                  <c:v>976.36</c:v>
                </c:pt>
                <c:pt idx="4029">
                  <c:v>974.87</c:v>
                </c:pt>
                <c:pt idx="4030">
                  <c:v>976.08</c:v>
                </c:pt>
                <c:pt idx="4031">
                  <c:v>977.95</c:v>
                </c:pt>
                <c:pt idx="4032">
                  <c:v>978.35</c:v>
                </c:pt>
                <c:pt idx="4033">
                  <c:v>979.01</c:v>
                </c:pt>
                <c:pt idx="4034">
                  <c:v>977.72</c:v>
                </c:pt>
                <c:pt idx="4035">
                  <c:v>974.82</c:v>
                </c:pt>
                <c:pt idx="4036">
                  <c:v>972.86</c:v>
                </c:pt>
                <c:pt idx="4037">
                  <c:v>972.15</c:v>
                </c:pt>
                <c:pt idx="4038">
                  <c:v>972.75</c:v>
                </c:pt>
                <c:pt idx="4039">
                  <c:v>971.54</c:v>
                </c:pt>
                <c:pt idx="4040">
                  <c:v>972.75</c:v>
                </c:pt>
                <c:pt idx="4041">
                  <c:v>976.01</c:v>
                </c:pt>
                <c:pt idx="4042">
                  <c:v>972.26</c:v>
                </c:pt>
                <c:pt idx="4043">
                  <c:v>971.54</c:v>
                </c:pt>
                <c:pt idx="4044">
                  <c:v>972.95</c:v>
                </c:pt>
                <c:pt idx="4045">
                  <c:v>974.42</c:v>
                </c:pt>
                <c:pt idx="4046">
                  <c:v>977.3</c:v>
                </c:pt>
                <c:pt idx="4047">
                  <c:v>978.02</c:v>
                </c:pt>
                <c:pt idx="4048">
                  <c:v>978.75</c:v>
                </c:pt>
                <c:pt idx="4049">
                  <c:v>977.11</c:v>
                </c:pt>
                <c:pt idx="4050">
                  <c:v>975.21</c:v>
                </c:pt>
                <c:pt idx="4051">
                  <c:v>972.25</c:v>
                </c:pt>
                <c:pt idx="4052">
                  <c:v>971.97</c:v>
                </c:pt>
                <c:pt idx="4053">
                  <c:v>973.95</c:v>
                </c:pt>
                <c:pt idx="4054">
                  <c:v>976.48</c:v>
                </c:pt>
                <c:pt idx="4055">
                  <c:v>978.05</c:v>
                </c:pt>
                <c:pt idx="4056">
                  <c:v>976.12</c:v>
                </c:pt>
                <c:pt idx="4057">
                  <c:v>973.4</c:v>
                </c:pt>
                <c:pt idx="4058">
                  <c:v>972.55</c:v>
                </c:pt>
                <c:pt idx="4059">
                  <c:v>973.67</c:v>
                </c:pt>
                <c:pt idx="4060">
                  <c:v>976.95</c:v>
                </c:pt>
                <c:pt idx="4061">
                  <c:v>978.17</c:v>
                </c:pt>
                <c:pt idx="4062">
                  <c:v>978.25</c:v>
                </c:pt>
                <c:pt idx="4063">
                  <c:v>977.45</c:v>
                </c:pt>
                <c:pt idx="4064">
                  <c:v>975.35</c:v>
                </c:pt>
                <c:pt idx="4065">
                  <c:v>973.63</c:v>
                </c:pt>
                <c:pt idx="4066">
                  <c:v>976.41</c:v>
                </c:pt>
                <c:pt idx="4067">
                  <c:v>978.32</c:v>
                </c:pt>
                <c:pt idx="4068">
                  <c:v>971.83</c:v>
                </c:pt>
                <c:pt idx="4069">
                  <c:v>972.89</c:v>
                </c:pt>
                <c:pt idx="4070">
                  <c:v>976.13</c:v>
                </c:pt>
                <c:pt idx="4071">
                  <c:v>979.43</c:v>
                </c:pt>
                <c:pt idx="4072">
                  <c:v>978.67</c:v>
                </c:pt>
                <c:pt idx="4073">
                  <c:v>978.5</c:v>
                </c:pt>
                <c:pt idx="4074">
                  <c:v>978.32</c:v>
                </c:pt>
                <c:pt idx="4075">
                  <c:v>975.97</c:v>
                </c:pt>
                <c:pt idx="4076">
                  <c:v>972.95</c:v>
                </c:pt>
                <c:pt idx="4077">
                  <c:v>971.64</c:v>
                </c:pt>
                <c:pt idx="4078">
                  <c:v>972.04</c:v>
                </c:pt>
                <c:pt idx="4079">
                  <c:v>975.38</c:v>
                </c:pt>
                <c:pt idx="4080">
                  <c:v>978.11</c:v>
                </c:pt>
                <c:pt idx="4081">
                  <c:v>971.79</c:v>
                </c:pt>
                <c:pt idx="4082">
                  <c:v>974.09</c:v>
                </c:pt>
                <c:pt idx="4083">
                  <c:v>977.04</c:v>
                </c:pt>
                <c:pt idx="4084">
                  <c:v>978.36</c:v>
                </c:pt>
                <c:pt idx="4085">
                  <c:v>971.91</c:v>
                </c:pt>
                <c:pt idx="4086">
                  <c:v>974.6</c:v>
                </c:pt>
                <c:pt idx="4087">
                  <c:v>977.17</c:v>
                </c:pt>
                <c:pt idx="4088">
                  <c:v>977.33</c:v>
                </c:pt>
                <c:pt idx="4089">
                  <c:v>974.66</c:v>
                </c:pt>
                <c:pt idx="4090">
                  <c:v>977.51</c:v>
                </c:pt>
                <c:pt idx="4091">
                  <c:v>975.01</c:v>
                </c:pt>
                <c:pt idx="4092">
                  <c:v>972.2</c:v>
                </c:pt>
                <c:pt idx="4093">
                  <c:v>971.53</c:v>
                </c:pt>
                <c:pt idx="4094">
                  <c:v>976.43</c:v>
                </c:pt>
                <c:pt idx="4095">
                  <c:v>973.65</c:v>
                </c:pt>
                <c:pt idx="4096">
                  <c:v>970.84</c:v>
                </c:pt>
                <c:pt idx="4097">
                  <c:v>972.88</c:v>
                </c:pt>
                <c:pt idx="4098">
                  <c:v>975.35</c:v>
                </c:pt>
                <c:pt idx="4099">
                  <c:v>977.82</c:v>
                </c:pt>
                <c:pt idx="4100">
                  <c:v>977.6</c:v>
                </c:pt>
                <c:pt idx="4101">
                  <c:v>975.07</c:v>
                </c:pt>
                <c:pt idx="4102">
                  <c:v>971.42</c:v>
                </c:pt>
                <c:pt idx="4103">
                  <c:v>971.21</c:v>
                </c:pt>
                <c:pt idx="4104">
                  <c:v>972</c:v>
                </c:pt>
                <c:pt idx="4105">
                  <c:v>973.97</c:v>
                </c:pt>
                <c:pt idx="4106">
                  <c:v>975.45</c:v>
                </c:pt>
                <c:pt idx="4107">
                  <c:v>972.64</c:v>
                </c:pt>
                <c:pt idx="4108">
                  <c:v>971.09</c:v>
                </c:pt>
                <c:pt idx="4109">
                  <c:v>972.04</c:v>
                </c:pt>
                <c:pt idx="4110">
                  <c:v>974.51</c:v>
                </c:pt>
                <c:pt idx="4111">
                  <c:v>976.45</c:v>
                </c:pt>
                <c:pt idx="4112">
                  <c:v>978.19</c:v>
                </c:pt>
                <c:pt idx="4113">
                  <c:v>977.18</c:v>
                </c:pt>
                <c:pt idx="4114">
                  <c:v>974.68</c:v>
                </c:pt>
                <c:pt idx="4115">
                  <c:v>972.74</c:v>
                </c:pt>
                <c:pt idx="4116">
                  <c:v>971.23</c:v>
                </c:pt>
                <c:pt idx="4117">
                  <c:v>972.49</c:v>
                </c:pt>
                <c:pt idx="4118">
                  <c:v>975.55</c:v>
                </c:pt>
                <c:pt idx="4119">
                  <c:v>978.45</c:v>
                </c:pt>
                <c:pt idx="4120">
                  <c:v>971.44</c:v>
                </c:pt>
                <c:pt idx="4121">
                  <c:v>972.37</c:v>
                </c:pt>
                <c:pt idx="4122">
                  <c:v>974.58</c:v>
                </c:pt>
                <c:pt idx="4123">
                  <c:v>976.97</c:v>
                </c:pt>
                <c:pt idx="4124">
                  <c:v>977.51</c:v>
                </c:pt>
                <c:pt idx="4125">
                  <c:v>974.67</c:v>
                </c:pt>
                <c:pt idx="4126">
                  <c:v>975.09</c:v>
                </c:pt>
                <c:pt idx="4127">
                  <c:v>972.84</c:v>
                </c:pt>
                <c:pt idx="4128">
                  <c:v>971.48</c:v>
                </c:pt>
                <c:pt idx="4129">
                  <c:v>972.4</c:v>
                </c:pt>
                <c:pt idx="4130">
                  <c:v>973.81</c:v>
                </c:pt>
                <c:pt idx="4131">
                  <c:v>976.45</c:v>
                </c:pt>
                <c:pt idx="4132">
                  <c:v>977.15</c:v>
                </c:pt>
                <c:pt idx="4133">
                  <c:v>971.42</c:v>
                </c:pt>
                <c:pt idx="4134">
                  <c:v>971.49</c:v>
                </c:pt>
                <c:pt idx="4135">
                  <c:v>972.03</c:v>
                </c:pt>
                <c:pt idx="4136">
                  <c:v>973.14</c:v>
                </c:pt>
                <c:pt idx="4137">
                  <c:v>973.72</c:v>
                </c:pt>
                <c:pt idx="4138">
                  <c:v>973.77</c:v>
                </c:pt>
                <c:pt idx="4139">
                  <c:v>974.54</c:v>
                </c:pt>
                <c:pt idx="4140">
                  <c:v>974.83</c:v>
                </c:pt>
                <c:pt idx="4141">
                  <c:v>975.1</c:v>
                </c:pt>
                <c:pt idx="4142">
                  <c:v>975.7</c:v>
                </c:pt>
                <c:pt idx="4143">
                  <c:v>971.22</c:v>
                </c:pt>
                <c:pt idx="4144">
                  <c:v>970.63</c:v>
                </c:pt>
                <c:pt idx="4145">
                  <c:v>971.53</c:v>
                </c:pt>
                <c:pt idx="4146">
                  <c:v>977.76</c:v>
                </c:pt>
                <c:pt idx="4147">
                  <c:v>971.96</c:v>
                </c:pt>
                <c:pt idx="4148">
                  <c:v>971.99</c:v>
                </c:pt>
                <c:pt idx="4149">
                  <c:v>971.14</c:v>
                </c:pt>
                <c:pt idx="4150">
                  <c:v>971.16</c:v>
                </c:pt>
                <c:pt idx="4151">
                  <c:v>971.65</c:v>
                </c:pt>
                <c:pt idx="4152">
                  <c:v>972.22</c:v>
                </c:pt>
                <c:pt idx="4153">
                  <c:v>972.57</c:v>
                </c:pt>
                <c:pt idx="4154">
                  <c:v>973.36</c:v>
                </c:pt>
                <c:pt idx="4155">
                  <c:v>974.21</c:v>
                </c:pt>
                <c:pt idx="4156">
                  <c:v>974.75</c:v>
                </c:pt>
                <c:pt idx="4157">
                  <c:v>976.41</c:v>
                </c:pt>
                <c:pt idx="4158">
                  <c:v>977.51</c:v>
                </c:pt>
                <c:pt idx="4159">
                  <c:v>970.74</c:v>
                </c:pt>
                <c:pt idx="4160">
                  <c:v>974.43</c:v>
                </c:pt>
                <c:pt idx="4161">
                  <c:v>973.12</c:v>
                </c:pt>
                <c:pt idx="4162">
                  <c:v>971.02</c:v>
                </c:pt>
                <c:pt idx="4163">
                  <c:v>971.05</c:v>
                </c:pt>
                <c:pt idx="4164">
                  <c:v>971.49</c:v>
                </c:pt>
                <c:pt idx="4165">
                  <c:v>973.07</c:v>
                </c:pt>
                <c:pt idx="4166">
                  <c:v>973.61</c:v>
                </c:pt>
                <c:pt idx="4167">
                  <c:v>976.1</c:v>
                </c:pt>
                <c:pt idx="4168">
                  <c:v>975.81</c:v>
                </c:pt>
                <c:pt idx="4169">
                  <c:v>975.29</c:v>
                </c:pt>
                <c:pt idx="4170">
                  <c:v>974.46</c:v>
                </c:pt>
                <c:pt idx="4171">
                  <c:v>973.72</c:v>
                </c:pt>
                <c:pt idx="4172">
                  <c:v>974.92</c:v>
                </c:pt>
                <c:pt idx="4173">
                  <c:v>975.42</c:v>
                </c:pt>
                <c:pt idx="4174">
                  <c:v>976.18</c:v>
                </c:pt>
                <c:pt idx="4175">
                  <c:v>976.48</c:v>
                </c:pt>
                <c:pt idx="4176">
                  <c:v>977.43</c:v>
                </c:pt>
                <c:pt idx="4177">
                  <c:v>972.31</c:v>
                </c:pt>
                <c:pt idx="4178">
                  <c:v>973.14</c:v>
                </c:pt>
                <c:pt idx="4179">
                  <c:v>974.15</c:v>
                </c:pt>
                <c:pt idx="4180">
                  <c:v>975.81</c:v>
                </c:pt>
                <c:pt idx="4181">
                  <c:v>977.13</c:v>
                </c:pt>
                <c:pt idx="4182">
                  <c:v>977.49</c:v>
                </c:pt>
                <c:pt idx="4183">
                  <c:v>977.43</c:v>
                </c:pt>
                <c:pt idx="4184">
                  <c:v>976.43</c:v>
                </c:pt>
                <c:pt idx="4185">
                  <c:v>971.83</c:v>
                </c:pt>
                <c:pt idx="4186">
                  <c:v>972.7</c:v>
                </c:pt>
                <c:pt idx="4187">
                  <c:v>974.16</c:v>
                </c:pt>
                <c:pt idx="4188">
                  <c:v>975.48</c:v>
                </c:pt>
                <c:pt idx="4189">
                  <c:v>973.84</c:v>
                </c:pt>
                <c:pt idx="4190">
                  <c:v>972.93</c:v>
                </c:pt>
                <c:pt idx="4191">
                  <c:v>971.81</c:v>
                </c:pt>
                <c:pt idx="4192">
                  <c:v>970.67</c:v>
                </c:pt>
                <c:pt idx="4193">
                  <c:v>970.91</c:v>
                </c:pt>
                <c:pt idx="4194">
                  <c:v>973.19</c:v>
                </c:pt>
                <c:pt idx="4195">
                  <c:v>970.53</c:v>
                </c:pt>
                <c:pt idx="4196">
                  <c:v>972.52</c:v>
                </c:pt>
                <c:pt idx="4197">
                  <c:v>975.68</c:v>
                </c:pt>
                <c:pt idx="4198">
                  <c:v>973.55</c:v>
                </c:pt>
                <c:pt idx="4199">
                  <c:v>971.76</c:v>
                </c:pt>
                <c:pt idx="4200">
                  <c:v>972.61</c:v>
                </c:pt>
                <c:pt idx="4201">
                  <c:v>975.4</c:v>
                </c:pt>
                <c:pt idx="4202">
                  <c:v>977.58</c:v>
                </c:pt>
                <c:pt idx="4203">
                  <c:v>979.39</c:v>
                </c:pt>
                <c:pt idx="4204">
                  <c:v>978.29</c:v>
                </c:pt>
                <c:pt idx="4205">
                  <c:v>975.77</c:v>
                </c:pt>
                <c:pt idx="4206">
                  <c:v>973.85</c:v>
                </c:pt>
                <c:pt idx="4207">
                  <c:v>972.8</c:v>
                </c:pt>
                <c:pt idx="4208">
                  <c:v>972.35</c:v>
                </c:pt>
                <c:pt idx="4209">
                  <c:v>973.72</c:v>
                </c:pt>
                <c:pt idx="4210">
                  <c:v>973.88</c:v>
                </c:pt>
                <c:pt idx="4211">
                  <c:v>974.81</c:v>
                </c:pt>
                <c:pt idx="4212">
                  <c:v>977.84</c:v>
                </c:pt>
                <c:pt idx="4213">
                  <c:v>977.25</c:v>
                </c:pt>
                <c:pt idx="4214">
                  <c:v>974.49</c:v>
                </c:pt>
                <c:pt idx="4215">
                  <c:v>972.2</c:v>
                </c:pt>
                <c:pt idx="4216">
                  <c:v>970.94</c:v>
                </c:pt>
                <c:pt idx="4217">
                  <c:v>971.17</c:v>
                </c:pt>
                <c:pt idx="4218">
                  <c:v>973.54</c:v>
                </c:pt>
                <c:pt idx="4219">
                  <c:v>976.93</c:v>
                </c:pt>
                <c:pt idx="4220">
                  <c:v>976.86</c:v>
                </c:pt>
                <c:pt idx="4221">
                  <c:v>975.1</c:v>
                </c:pt>
                <c:pt idx="4222">
                  <c:v>971.49</c:v>
                </c:pt>
                <c:pt idx="4223">
                  <c:v>970.13</c:v>
                </c:pt>
                <c:pt idx="4224">
                  <c:v>976.24</c:v>
                </c:pt>
                <c:pt idx="4225">
                  <c:v>972.78</c:v>
                </c:pt>
                <c:pt idx="4226">
                  <c:v>970.15</c:v>
                </c:pt>
                <c:pt idx="4227">
                  <c:v>971.08</c:v>
                </c:pt>
                <c:pt idx="4228">
                  <c:v>973.86</c:v>
                </c:pt>
                <c:pt idx="4229">
                  <c:v>974.62</c:v>
                </c:pt>
                <c:pt idx="4230">
                  <c:v>971.28</c:v>
                </c:pt>
                <c:pt idx="4231">
                  <c:v>973.1</c:v>
                </c:pt>
                <c:pt idx="4232">
                  <c:v>975.79</c:v>
                </c:pt>
                <c:pt idx="4233">
                  <c:v>977.41</c:v>
                </c:pt>
                <c:pt idx="4234">
                  <c:v>976.3</c:v>
                </c:pt>
                <c:pt idx="4235">
                  <c:v>973.68</c:v>
                </c:pt>
                <c:pt idx="4236">
                  <c:v>970.36</c:v>
                </c:pt>
                <c:pt idx="4237">
                  <c:v>970.43</c:v>
                </c:pt>
                <c:pt idx="4238">
                  <c:v>974.96</c:v>
                </c:pt>
                <c:pt idx="4239">
                  <c:v>971.35</c:v>
                </c:pt>
                <c:pt idx="4240">
                  <c:v>970.08</c:v>
                </c:pt>
                <c:pt idx="4241">
                  <c:v>971.94</c:v>
                </c:pt>
                <c:pt idx="4242">
                  <c:v>975.28</c:v>
                </c:pt>
                <c:pt idx="4243">
                  <c:v>976.9</c:v>
                </c:pt>
                <c:pt idx="4244">
                  <c:v>976.8</c:v>
                </c:pt>
                <c:pt idx="4245">
                  <c:v>972.8</c:v>
                </c:pt>
                <c:pt idx="4246">
                  <c:v>970.83</c:v>
                </c:pt>
                <c:pt idx="4247">
                  <c:v>970.62</c:v>
                </c:pt>
                <c:pt idx="4248">
                  <c:v>970.67</c:v>
                </c:pt>
                <c:pt idx="4249">
                  <c:v>976.48</c:v>
                </c:pt>
                <c:pt idx="4250">
                  <c:v>975.12</c:v>
                </c:pt>
                <c:pt idx="4251">
                  <c:v>974.6</c:v>
                </c:pt>
                <c:pt idx="4252">
                  <c:v>977.52</c:v>
                </c:pt>
                <c:pt idx="4253">
                  <c:v>974.79</c:v>
                </c:pt>
                <c:pt idx="4254">
                  <c:v>970.98</c:v>
                </c:pt>
                <c:pt idx="4255">
                  <c:v>971.61</c:v>
                </c:pt>
                <c:pt idx="4256">
                  <c:v>975.07</c:v>
                </c:pt>
                <c:pt idx="4257">
                  <c:v>977.15</c:v>
                </c:pt>
                <c:pt idx="4258">
                  <c:v>974.21</c:v>
                </c:pt>
                <c:pt idx="4259">
                  <c:v>969.89</c:v>
                </c:pt>
                <c:pt idx="4260">
                  <c:v>970.94</c:v>
                </c:pt>
                <c:pt idx="4261">
                  <c:v>974.92</c:v>
                </c:pt>
                <c:pt idx="4262">
                  <c:v>977.02</c:v>
                </c:pt>
                <c:pt idx="4263">
                  <c:v>975.86</c:v>
                </c:pt>
                <c:pt idx="4264">
                  <c:v>972.34</c:v>
                </c:pt>
                <c:pt idx="4265">
                  <c:v>970.41</c:v>
                </c:pt>
                <c:pt idx="4266">
                  <c:v>972.94</c:v>
                </c:pt>
                <c:pt idx="4267">
                  <c:v>976.05</c:v>
                </c:pt>
                <c:pt idx="4268">
                  <c:v>976.73</c:v>
                </c:pt>
                <c:pt idx="4269">
                  <c:v>970.9</c:v>
                </c:pt>
                <c:pt idx="4270">
                  <c:v>973.11</c:v>
                </c:pt>
                <c:pt idx="4271">
                  <c:v>976.85</c:v>
                </c:pt>
                <c:pt idx="4272">
                  <c:v>975.49</c:v>
                </c:pt>
                <c:pt idx="4273">
                  <c:v>972.01</c:v>
                </c:pt>
                <c:pt idx="4274">
                  <c:v>969.16</c:v>
                </c:pt>
                <c:pt idx="4275">
                  <c:v>971.7</c:v>
                </c:pt>
                <c:pt idx="4276">
                  <c:v>975.78</c:v>
                </c:pt>
                <c:pt idx="4277">
                  <c:v>971.02</c:v>
                </c:pt>
                <c:pt idx="4278">
                  <c:v>971.51</c:v>
                </c:pt>
                <c:pt idx="4279">
                  <c:v>974.9</c:v>
                </c:pt>
                <c:pt idx="4280">
                  <c:v>977.08</c:v>
                </c:pt>
                <c:pt idx="4281">
                  <c:v>976.05</c:v>
                </c:pt>
                <c:pt idx="4282">
                  <c:v>976.75</c:v>
                </c:pt>
                <c:pt idx="4283">
                  <c:v>976.23</c:v>
                </c:pt>
                <c:pt idx="4284">
                  <c:v>974.01</c:v>
                </c:pt>
                <c:pt idx="4285">
                  <c:v>971.26</c:v>
                </c:pt>
                <c:pt idx="4286">
                  <c:v>970.33</c:v>
                </c:pt>
                <c:pt idx="4287">
                  <c:v>972.59</c:v>
                </c:pt>
                <c:pt idx="4288">
                  <c:v>973.19</c:v>
                </c:pt>
                <c:pt idx="4289">
                  <c:v>975.24</c:v>
                </c:pt>
                <c:pt idx="4290">
                  <c:v>973.31</c:v>
                </c:pt>
                <c:pt idx="4291">
                  <c:v>975.35</c:v>
                </c:pt>
                <c:pt idx="4292">
                  <c:v>977.61</c:v>
                </c:pt>
                <c:pt idx="4293">
                  <c:v>975.93</c:v>
                </c:pt>
                <c:pt idx="4294">
                  <c:v>973.66</c:v>
                </c:pt>
                <c:pt idx="4295">
                  <c:v>972.13</c:v>
                </c:pt>
                <c:pt idx="4296">
                  <c:v>970.22</c:v>
                </c:pt>
                <c:pt idx="4297">
                  <c:v>968.58</c:v>
                </c:pt>
                <c:pt idx="4298">
                  <c:v>971.11</c:v>
                </c:pt>
                <c:pt idx="4299">
                  <c:v>972.69</c:v>
                </c:pt>
                <c:pt idx="4300">
                  <c:v>970.45</c:v>
                </c:pt>
                <c:pt idx="4301">
                  <c:v>969.91</c:v>
                </c:pt>
                <c:pt idx="4302">
                  <c:v>971.37</c:v>
                </c:pt>
                <c:pt idx="4303">
                  <c:v>972.62</c:v>
                </c:pt>
                <c:pt idx="4304">
                  <c:v>970.82</c:v>
                </c:pt>
                <c:pt idx="4305">
                  <c:v>969.61</c:v>
                </c:pt>
                <c:pt idx="4306">
                  <c:v>970.35</c:v>
                </c:pt>
                <c:pt idx="4307">
                  <c:v>971.17</c:v>
                </c:pt>
                <c:pt idx="4308">
                  <c:v>973.12</c:v>
                </c:pt>
                <c:pt idx="4309">
                  <c:v>975.05</c:v>
                </c:pt>
                <c:pt idx="4310">
                  <c:v>971.87</c:v>
                </c:pt>
                <c:pt idx="4311">
                  <c:v>970.09</c:v>
                </c:pt>
                <c:pt idx="4312">
                  <c:v>969.77</c:v>
                </c:pt>
                <c:pt idx="4313">
                  <c:v>971.23</c:v>
                </c:pt>
                <c:pt idx="4314">
                  <c:v>974.8</c:v>
                </c:pt>
                <c:pt idx="4315">
                  <c:v>976.58</c:v>
                </c:pt>
                <c:pt idx="4316">
                  <c:v>971.7</c:v>
                </c:pt>
                <c:pt idx="4317">
                  <c:v>969.83</c:v>
                </c:pt>
                <c:pt idx="4318">
                  <c:v>970.89</c:v>
                </c:pt>
                <c:pt idx="4319">
                  <c:v>972.87</c:v>
                </c:pt>
                <c:pt idx="4320">
                  <c:v>975.3</c:v>
                </c:pt>
                <c:pt idx="4321">
                  <c:v>975.68</c:v>
                </c:pt>
                <c:pt idx="4322">
                  <c:v>974.09</c:v>
                </c:pt>
                <c:pt idx="4323">
                  <c:v>971.2</c:v>
                </c:pt>
                <c:pt idx="4324">
                  <c:v>969.75</c:v>
                </c:pt>
                <c:pt idx="4325">
                  <c:v>972.45</c:v>
                </c:pt>
                <c:pt idx="4326">
                  <c:v>974.62</c:v>
                </c:pt>
                <c:pt idx="4327">
                  <c:v>976.87</c:v>
                </c:pt>
                <c:pt idx="4328">
                  <c:v>975.46</c:v>
                </c:pt>
                <c:pt idx="4329">
                  <c:v>971.57</c:v>
                </c:pt>
                <c:pt idx="4330">
                  <c:v>974.4</c:v>
                </c:pt>
                <c:pt idx="4331">
                  <c:v>972.39</c:v>
                </c:pt>
                <c:pt idx="4332">
                  <c:v>970.14</c:v>
                </c:pt>
                <c:pt idx="4333">
                  <c:v>970.09</c:v>
                </c:pt>
                <c:pt idx="4334">
                  <c:v>972.3</c:v>
                </c:pt>
                <c:pt idx="4335">
                  <c:v>970.87</c:v>
                </c:pt>
                <c:pt idx="4336">
                  <c:v>969.42</c:v>
                </c:pt>
                <c:pt idx="4337">
                  <c:v>968.64</c:v>
                </c:pt>
                <c:pt idx="4338">
                  <c:v>970.54</c:v>
                </c:pt>
                <c:pt idx="4339">
                  <c:v>971.06</c:v>
                </c:pt>
                <c:pt idx="4340">
                  <c:v>972.52</c:v>
                </c:pt>
                <c:pt idx="4341">
                  <c:v>974.23</c:v>
                </c:pt>
                <c:pt idx="4342">
                  <c:v>969.72</c:v>
                </c:pt>
                <c:pt idx="4343">
                  <c:v>969.15</c:v>
                </c:pt>
                <c:pt idx="4344">
                  <c:v>970.13</c:v>
                </c:pt>
                <c:pt idx="4345">
                  <c:v>972.85</c:v>
                </c:pt>
                <c:pt idx="4346">
                  <c:v>975.05</c:v>
                </c:pt>
                <c:pt idx="4347">
                  <c:v>975.69</c:v>
                </c:pt>
                <c:pt idx="4348">
                  <c:v>975.16</c:v>
                </c:pt>
                <c:pt idx="4349">
                  <c:v>972.09</c:v>
                </c:pt>
                <c:pt idx="4350">
                  <c:v>970.06</c:v>
                </c:pt>
                <c:pt idx="4351">
                  <c:v>973.75</c:v>
                </c:pt>
                <c:pt idx="4352">
                  <c:v>969.81</c:v>
                </c:pt>
                <c:pt idx="4353">
                  <c:v>971.41</c:v>
                </c:pt>
                <c:pt idx="4354">
                  <c:v>974.53</c:v>
                </c:pt>
                <c:pt idx="4355">
                  <c:v>969.32</c:v>
                </c:pt>
                <c:pt idx="4356">
                  <c:v>968.64</c:v>
                </c:pt>
                <c:pt idx="4357">
                  <c:v>969.86</c:v>
                </c:pt>
                <c:pt idx="4358">
                  <c:v>971.64</c:v>
                </c:pt>
                <c:pt idx="4359">
                  <c:v>973.04</c:v>
                </c:pt>
                <c:pt idx="4360">
                  <c:v>974.76</c:v>
                </c:pt>
                <c:pt idx="4361">
                  <c:v>975.09</c:v>
                </c:pt>
                <c:pt idx="4362">
                  <c:v>976</c:v>
                </c:pt>
                <c:pt idx="4363">
                  <c:v>975.7</c:v>
                </c:pt>
                <c:pt idx="4364">
                  <c:v>974.91</c:v>
                </c:pt>
                <c:pt idx="4365">
                  <c:v>974.2</c:v>
                </c:pt>
                <c:pt idx="4366">
                  <c:v>973.25</c:v>
                </c:pt>
                <c:pt idx="4367">
                  <c:v>971.93</c:v>
                </c:pt>
                <c:pt idx="4368">
                  <c:v>971.51</c:v>
                </c:pt>
                <c:pt idx="4369">
                  <c:v>968.69</c:v>
                </c:pt>
                <c:pt idx="4370">
                  <c:v>968.99</c:v>
                </c:pt>
                <c:pt idx="4371">
                  <c:v>969.14</c:v>
                </c:pt>
                <c:pt idx="4372">
                  <c:v>975.02</c:v>
                </c:pt>
                <c:pt idx="4373">
                  <c:v>974.96</c:v>
                </c:pt>
                <c:pt idx="4374">
                  <c:v>975.16</c:v>
                </c:pt>
                <c:pt idx="4375">
                  <c:v>975.28</c:v>
                </c:pt>
                <c:pt idx="4376">
                  <c:v>975.2</c:v>
                </c:pt>
                <c:pt idx="4377">
                  <c:v>975.15</c:v>
                </c:pt>
                <c:pt idx="4378">
                  <c:v>974.8</c:v>
                </c:pt>
                <c:pt idx="4379">
                  <c:v>974.75</c:v>
                </c:pt>
                <c:pt idx="4380">
                  <c:v>974.95</c:v>
                </c:pt>
                <c:pt idx="4381">
                  <c:v>969.02</c:v>
                </c:pt>
                <c:pt idx="4382">
                  <c:v>969.35</c:v>
                </c:pt>
                <c:pt idx="4383">
                  <c:v>971.22</c:v>
                </c:pt>
                <c:pt idx="4384">
                  <c:v>972.09</c:v>
                </c:pt>
                <c:pt idx="4385">
                  <c:v>973.12</c:v>
                </c:pt>
                <c:pt idx="4386">
                  <c:v>968.6</c:v>
                </c:pt>
                <c:pt idx="4387">
                  <c:v>968.68</c:v>
                </c:pt>
                <c:pt idx="4388">
                  <c:v>969.19</c:v>
                </c:pt>
                <c:pt idx="4389">
                  <c:v>970.03</c:v>
                </c:pt>
                <c:pt idx="4390">
                  <c:v>971.06</c:v>
                </c:pt>
                <c:pt idx="4391">
                  <c:v>972.87</c:v>
                </c:pt>
                <c:pt idx="4392">
                  <c:v>973.45</c:v>
                </c:pt>
                <c:pt idx="4393">
                  <c:v>971.98</c:v>
                </c:pt>
                <c:pt idx="4394">
                  <c:v>972.25</c:v>
                </c:pt>
                <c:pt idx="4395">
                  <c:v>973.96</c:v>
                </c:pt>
                <c:pt idx="4396">
                  <c:v>974.84</c:v>
                </c:pt>
                <c:pt idx="4397">
                  <c:v>975.92</c:v>
                </c:pt>
                <c:pt idx="4398">
                  <c:v>976.21</c:v>
                </c:pt>
                <c:pt idx="4399">
                  <c:v>975.55</c:v>
                </c:pt>
                <c:pt idx="4400">
                  <c:v>975.52</c:v>
                </c:pt>
                <c:pt idx="4401">
                  <c:v>974.88</c:v>
                </c:pt>
                <c:pt idx="4402">
                  <c:v>973.48</c:v>
                </c:pt>
                <c:pt idx="4403">
                  <c:v>972.98</c:v>
                </c:pt>
                <c:pt idx="4404">
                  <c:v>973.98</c:v>
                </c:pt>
                <c:pt idx="4405">
                  <c:v>974.68</c:v>
                </c:pt>
                <c:pt idx="4406">
                  <c:v>974.71</c:v>
                </c:pt>
                <c:pt idx="4407">
                  <c:v>969.07</c:v>
                </c:pt>
                <c:pt idx="4408">
                  <c:v>968.71</c:v>
                </c:pt>
                <c:pt idx="4409">
                  <c:v>968.35</c:v>
                </c:pt>
                <c:pt idx="4410">
                  <c:v>968.48</c:v>
                </c:pt>
                <c:pt idx="4411">
                  <c:v>969.15</c:v>
                </c:pt>
                <c:pt idx="4412">
                  <c:v>970.33</c:v>
                </c:pt>
                <c:pt idx="4413">
                  <c:v>974.96</c:v>
                </c:pt>
                <c:pt idx="4414">
                  <c:v>974.46</c:v>
                </c:pt>
                <c:pt idx="4415">
                  <c:v>972.51</c:v>
                </c:pt>
                <c:pt idx="4416">
                  <c:v>971.83</c:v>
                </c:pt>
                <c:pt idx="4417">
                  <c:v>970.4</c:v>
                </c:pt>
                <c:pt idx="4418">
                  <c:v>970</c:v>
                </c:pt>
                <c:pt idx="4419">
                  <c:v>969.28</c:v>
                </c:pt>
                <c:pt idx="4420">
                  <c:v>974.33</c:v>
                </c:pt>
                <c:pt idx="4421">
                  <c:v>969.59</c:v>
                </c:pt>
                <c:pt idx="4422">
                  <c:v>970.84</c:v>
                </c:pt>
                <c:pt idx="4423">
                  <c:v>972.55</c:v>
                </c:pt>
                <c:pt idx="4424">
                  <c:v>974.08</c:v>
                </c:pt>
                <c:pt idx="4425">
                  <c:v>975.18</c:v>
                </c:pt>
                <c:pt idx="4426">
                  <c:v>974.66</c:v>
                </c:pt>
                <c:pt idx="4427">
                  <c:v>972.86</c:v>
                </c:pt>
                <c:pt idx="4428">
                  <c:v>970.62</c:v>
                </c:pt>
                <c:pt idx="4429">
                  <c:v>968.82</c:v>
                </c:pt>
                <c:pt idx="4430">
                  <c:v>968.04</c:v>
                </c:pt>
                <c:pt idx="4431">
                  <c:v>969.76</c:v>
                </c:pt>
                <c:pt idx="4432">
                  <c:v>973.05</c:v>
                </c:pt>
                <c:pt idx="4433">
                  <c:v>971.27</c:v>
                </c:pt>
                <c:pt idx="4434">
                  <c:v>973.4</c:v>
                </c:pt>
                <c:pt idx="4435">
                  <c:v>974.91</c:v>
                </c:pt>
                <c:pt idx="4436">
                  <c:v>974.71</c:v>
                </c:pt>
                <c:pt idx="4437">
                  <c:v>974.12</c:v>
                </c:pt>
                <c:pt idx="4438">
                  <c:v>973.52</c:v>
                </c:pt>
                <c:pt idx="4439">
                  <c:v>974.85</c:v>
                </c:pt>
                <c:pt idx="4440">
                  <c:v>975.25</c:v>
                </c:pt>
                <c:pt idx="4441">
                  <c:v>974.62</c:v>
                </c:pt>
                <c:pt idx="4442">
                  <c:v>974.31</c:v>
                </c:pt>
                <c:pt idx="4443">
                  <c:v>971.98</c:v>
                </c:pt>
                <c:pt idx="4444">
                  <c:v>969.23</c:v>
                </c:pt>
                <c:pt idx="4445">
                  <c:v>968.76</c:v>
                </c:pt>
                <c:pt idx="4446">
                  <c:v>974.43</c:v>
                </c:pt>
                <c:pt idx="4447">
                  <c:v>973.88</c:v>
                </c:pt>
                <c:pt idx="4448">
                  <c:v>971.11</c:v>
                </c:pt>
                <c:pt idx="4449">
                  <c:v>969.25</c:v>
                </c:pt>
                <c:pt idx="4450">
                  <c:v>968.31</c:v>
                </c:pt>
                <c:pt idx="4451">
                  <c:v>969.61</c:v>
                </c:pt>
                <c:pt idx="4452">
                  <c:v>972.53</c:v>
                </c:pt>
                <c:pt idx="4453">
                  <c:v>975.06</c:v>
                </c:pt>
                <c:pt idx="4454">
                  <c:v>968.16</c:v>
                </c:pt>
                <c:pt idx="4455">
                  <c:v>967.79</c:v>
                </c:pt>
                <c:pt idx="4456">
                  <c:v>969.1</c:v>
                </c:pt>
                <c:pt idx="4457">
                  <c:v>968.42</c:v>
                </c:pt>
                <c:pt idx="4458">
                  <c:v>968.65</c:v>
                </c:pt>
                <c:pt idx="4459">
                  <c:v>972.98</c:v>
                </c:pt>
                <c:pt idx="4460">
                  <c:v>970.43</c:v>
                </c:pt>
                <c:pt idx="4461">
                  <c:v>968.63</c:v>
                </c:pt>
                <c:pt idx="4462">
                  <c:v>967.75</c:v>
                </c:pt>
                <c:pt idx="4463">
                  <c:v>968.73</c:v>
                </c:pt>
                <c:pt idx="4464">
                  <c:v>971.98</c:v>
                </c:pt>
                <c:pt idx="4465">
                  <c:v>973.66</c:v>
                </c:pt>
                <c:pt idx="4466">
                  <c:v>973.76</c:v>
                </c:pt>
                <c:pt idx="4467">
                  <c:v>973.21</c:v>
                </c:pt>
                <c:pt idx="4468">
                  <c:v>971.27</c:v>
                </c:pt>
                <c:pt idx="4469">
                  <c:v>969.11</c:v>
                </c:pt>
                <c:pt idx="4470">
                  <c:v>967.52</c:v>
                </c:pt>
                <c:pt idx="4471">
                  <c:v>967.96</c:v>
                </c:pt>
                <c:pt idx="4472">
                  <c:v>973.17</c:v>
                </c:pt>
                <c:pt idx="4473">
                  <c:v>973.43</c:v>
                </c:pt>
                <c:pt idx="4474">
                  <c:v>968.97</c:v>
                </c:pt>
                <c:pt idx="4475">
                  <c:v>967.57</c:v>
                </c:pt>
                <c:pt idx="4476">
                  <c:v>968.32</c:v>
                </c:pt>
                <c:pt idx="4477">
                  <c:v>970.81</c:v>
                </c:pt>
                <c:pt idx="4478">
                  <c:v>973.56</c:v>
                </c:pt>
                <c:pt idx="4479">
                  <c:v>974.82</c:v>
                </c:pt>
                <c:pt idx="4480">
                  <c:v>972.75</c:v>
                </c:pt>
                <c:pt idx="4481">
                  <c:v>969.74</c:v>
                </c:pt>
                <c:pt idx="4482">
                  <c:v>967.52</c:v>
                </c:pt>
                <c:pt idx="4483">
                  <c:v>967.73</c:v>
                </c:pt>
                <c:pt idx="4484">
                  <c:v>969.24</c:v>
                </c:pt>
                <c:pt idx="4485">
                  <c:v>969.17</c:v>
                </c:pt>
                <c:pt idx="4486">
                  <c:v>968.14</c:v>
                </c:pt>
                <c:pt idx="4487">
                  <c:v>968.54</c:v>
                </c:pt>
                <c:pt idx="4488">
                  <c:v>971.06</c:v>
                </c:pt>
                <c:pt idx="4489">
                  <c:v>975.3</c:v>
                </c:pt>
                <c:pt idx="4490">
                  <c:v>974.77</c:v>
                </c:pt>
                <c:pt idx="4491">
                  <c:v>974.81</c:v>
                </c:pt>
                <c:pt idx="4492">
                  <c:v>974.38</c:v>
                </c:pt>
                <c:pt idx="4493">
                  <c:v>973.38</c:v>
                </c:pt>
                <c:pt idx="4494">
                  <c:v>970.44</c:v>
                </c:pt>
                <c:pt idx="4495">
                  <c:v>972.01</c:v>
                </c:pt>
                <c:pt idx="4496">
                  <c:v>974.08</c:v>
                </c:pt>
                <c:pt idx="4497">
                  <c:v>974.29</c:v>
                </c:pt>
                <c:pt idx="4498">
                  <c:v>969.94</c:v>
                </c:pt>
                <c:pt idx="4499">
                  <c:v>973.05</c:v>
                </c:pt>
                <c:pt idx="4500">
                  <c:v>975.05</c:v>
                </c:pt>
                <c:pt idx="4501">
                  <c:v>973.93</c:v>
                </c:pt>
                <c:pt idx="4502">
                  <c:v>970.64</c:v>
                </c:pt>
                <c:pt idx="4503">
                  <c:v>967.96</c:v>
                </c:pt>
                <c:pt idx="4504">
                  <c:v>968.86</c:v>
                </c:pt>
                <c:pt idx="4505">
                  <c:v>972.09</c:v>
                </c:pt>
                <c:pt idx="4506">
                  <c:v>974.26</c:v>
                </c:pt>
                <c:pt idx="4507">
                  <c:v>974.12</c:v>
                </c:pt>
                <c:pt idx="4508">
                  <c:v>973.75</c:v>
                </c:pt>
                <c:pt idx="4509">
                  <c:v>974.23</c:v>
                </c:pt>
                <c:pt idx="4510">
                  <c:v>972.36</c:v>
                </c:pt>
                <c:pt idx="4511">
                  <c:v>973.39</c:v>
                </c:pt>
                <c:pt idx="4512">
                  <c:v>974.79</c:v>
                </c:pt>
                <c:pt idx="4513">
                  <c:v>973.65</c:v>
                </c:pt>
                <c:pt idx="4514">
                  <c:v>970.65</c:v>
                </c:pt>
                <c:pt idx="4515">
                  <c:v>971.8</c:v>
                </c:pt>
                <c:pt idx="4516">
                  <c:v>974.72</c:v>
                </c:pt>
                <c:pt idx="4517">
                  <c:v>975.05</c:v>
                </c:pt>
                <c:pt idx="4518">
                  <c:v>973.13</c:v>
                </c:pt>
                <c:pt idx="4519">
                  <c:v>970.08</c:v>
                </c:pt>
                <c:pt idx="4520">
                  <c:v>968.28</c:v>
                </c:pt>
                <c:pt idx="4521">
                  <c:v>968.43</c:v>
                </c:pt>
                <c:pt idx="4522">
                  <c:v>970.75</c:v>
                </c:pt>
                <c:pt idx="4523">
                  <c:v>973.55</c:v>
                </c:pt>
                <c:pt idx="4524">
                  <c:v>968.32</c:v>
                </c:pt>
                <c:pt idx="4525">
                  <c:v>971.59</c:v>
                </c:pt>
                <c:pt idx="4526">
                  <c:v>969.47</c:v>
                </c:pt>
                <c:pt idx="4527">
                  <c:v>967.71</c:v>
                </c:pt>
                <c:pt idx="4528">
                  <c:v>968.4</c:v>
                </c:pt>
                <c:pt idx="4529">
                  <c:v>970.21</c:v>
                </c:pt>
                <c:pt idx="4530">
                  <c:v>972.57</c:v>
                </c:pt>
                <c:pt idx="4531">
                  <c:v>973.73</c:v>
                </c:pt>
                <c:pt idx="4532">
                  <c:v>974.37</c:v>
                </c:pt>
                <c:pt idx="4533">
                  <c:v>973.81</c:v>
                </c:pt>
                <c:pt idx="4534">
                  <c:v>971.09</c:v>
                </c:pt>
                <c:pt idx="4535">
                  <c:v>969.04</c:v>
                </c:pt>
                <c:pt idx="4536">
                  <c:v>973.4</c:v>
                </c:pt>
                <c:pt idx="4537">
                  <c:v>967.59</c:v>
                </c:pt>
                <c:pt idx="4538">
                  <c:v>968.67</c:v>
                </c:pt>
                <c:pt idx="4539">
                  <c:v>971.26</c:v>
                </c:pt>
                <c:pt idx="4540">
                  <c:v>974.36</c:v>
                </c:pt>
                <c:pt idx="4541">
                  <c:v>973.89</c:v>
                </c:pt>
                <c:pt idx="4542">
                  <c:v>971.58</c:v>
                </c:pt>
                <c:pt idx="4543">
                  <c:v>974.6</c:v>
                </c:pt>
                <c:pt idx="4544">
                  <c:v>971.46</c:v>
                </c:pt>
                <c:pt idx="4545">
                  <c:v>968.42</c:v>
                </c:pt>
                <c:pt idx="4546">
                  <c:v>967.91</c:v>
                </c:pt>
                <c:pt idx="4547">
                  <c:v>970.4</c:v>
                </c:pt>
                <c:pt idx="4548">
                  <c:v>974.11</c:v>
                </c:pt>
                <c:pt idx="4549">
                  <c:v>974.27</c:v>
                </c:pt>
                <c:pt idx="4550">
                  <c:v>969.51</c:v>
                </c:pt>
                <c:pt idx="4551">
                  <c:v>973.21</c:v>
                </c:pt>
                <c:pt idx="4552">
                  <c:v>974.82</c:v>
                </c:pt>
                <c:pt idx="4553">
                  <c:v>973.3</c:v>
                </c:pt>
                <c:pt idx="4554">
                  <c:v>969.96</c:v>
                </c:pt>
                <c:pt idx="4555">
                  <c:v>968.24</c:v>
                </c:pt>
                <c:pt idx="4556">
                  <c:v>974.87</c:v>
                </c:pt>
                <c:pt idx="4557">
                  <c:v>974.03</c:v>
                </c:pt>
                <c:pt idx="4558">
                  <c:v>971.9</c:v>
                </c:pt>
                <c:pt idx="4559">
                  <c:v>968.74</c:v>
                </c:pt>
                <c:pt idx="4560">
                  <c:v>973.03</c:v>
                </c:pt>
                <c:pt idx="4561">
                  <c:v>970.47</c:v>
                </c:pt>
                <c:pt idx="4562">
                  <c:v>969.1</c:v>
                </c:pt>
                <c:pt idx="4563">
                  <c:v>974.42</c:v>
                </c:pt>
                <c:pt idx="4564">
                  <c:v>974.26</c:v>
                </c:pt>
                <c:pt idx="4565">
                  <c:v>972.85</c:v>
                </c:pt>
                <c:pt idx="4566">
                  <c:v>969.72</c:v>
                </c:pt>
                <c:pt idx="4567">
                  <c:v>968.15</c:v>
                </c:pt>
                <c:pt idx="4568">
                  <c:v>967.57</c:v>
                </c:pt>
                <c:pt idx="4569">
                  <c:v>968.17</c:v>
                </c:pt>
                <c:pt idx="4570">
                  <c:v>970.01</c:v>
                </c:pt>
                <c:pt idx="4571">
                  <c:v>971.57</c:v>
                </c:pt>
                <c:pt idx="4572">
                  <c:v>973.52</c:v>
                </c:pt>
                <c:pt idx="4573">
                  <c:v>973.79</c:v>
                </c:pt>
                <c:pt idx="4574">
                  <c:v>973.74</c:v>
                </c:pt>
                <c:pt idx="4575">
                  <c:v>972.04</c:v>
                </c:pt>
                <c:pt idx="4576">
                  <c:v>970.4</c:v>
                </c:pt>
                <c:pt idx="4577">
                  <c:v>973.45</c:v>
                </c:pt>
                <c:pt idx="4578">
                  <c:v>974.28</c:v>
                </c:pt>
                <c:pt idx="4579">
                  <c:v>973.25</c:v>
                </c:pt>
                <c:pt idx="4580">
                  <c:v>969.23</c:v>
                </c:pt>
                <c:pt idx="4581">
                  <c:v>967.79</c:v>
                </c:pt>
                <c:pt idx="4582">
                  <c:v>968.25</c:v>
                </c:pt>
                <c:pt idx="4583">
                  <c:v>970.91</c:v>
                </c:pt>
                <c:pt idx="4584">
                  <c:v>973.86</c:v>
                </c:pt>
                <c:pt idx="4585">
                  <c:v>973.03</c:v>
                </c:pt>
                <c:pt idx="4586">
                  <c:v>970.27</c:v>
                </c:pt>
                <c:pt idx="4587">
                  <c:v>967.18</c:v>
                </c:pt>
                <c:pt idx="4588">
                  <c:v>967.42</c:v>
                </c:pt>
                <c:pt idx="4589">
                  <c:v>972.18</c:v>
                </c:pt>
                <c:pt idx="4590">
                  <c:v>969.34</c:v>
                </c:pt>
                <c:pt idx="4591">
                  <c:v>967.5</c:v>
                </c:pt>
                <c:pt idx="4592">
                  <c:v>966.82</c:v>
                </c:pt>
                <c:pt idx="4593">
                  <c:v>968.75</c:v>
                </c:pt>
                <c:pt idx="4594">
                  <c:v>971.04</c:v>
                </c:pt>
                <c:pt idx="4595">
                  <c:v>967.85</c:v>
                </c:pt>
                <c:pt idx="4596">
                  <c:v>968.47</c:v>
                </c:pt>
                <c:pt idx="4597">
                  <c:v>974.09</c:v>
                </c:pt>
                <c:pt idx="4598">
                  <c:v>972.76</c:v>
                </c:pt>
                <c:pt idx="4599">
                  <c:v>971.17</c:v>
                </c:pt>
                <c:pt idx="4600">
                  <c:v>969.17</c:v>
                </c:pt>
                <c:pt idx="4601">
                  <c:v>967.65</c:v>
                </c:pt>
                <c:pt idx="4602">
                  <c:v>973.7</c:v>
                </c:pt>
                <c:pt idx="4603">
                  <c:v>973.57</c:v>
                </c:pt>
                <c:pt idx="4604">
                  <c:v>973.32</c:v>
                </c:pt>
                <c:pt idx="4605">
                  <c:v>971.78</c:v>
                </c:pt>
                <c:pt idx="4606">
                  <c:v>970.28</c:v>
                </c:pt>
                <c:pt idx="4607">
                  <c:v>967.73</c:v>
                </c:pt>
                <c:pt idx="4608">
                  <c:v>967.1</c:v>
                </c:pt>
                <c:pt idx="4609">
                  <c:v>966.84</c:v>
                </c:pt>
                <c:pt idx="4610">
                  <c:v>967.05</c:v>
                </c:pt>
                <c:pt idx="4611">
                  <c:v>969.18</c:v>
                </c:pt>
                <c:pt idx="4612">
                  <c:v>972.32</c:v>
                </c:pt>
                <c:pt idx="4613">
                  <c:v>967.68</c:v>
                </c:pt>
                <c:pt idx="4614">
                  <c:v>969.49</c:v>
                </c:pt>
                <c:pt idx="4615">
                  <c:v>968.77</c:v>
                </c:pt>
                <c:pt idx="4616">
                  <c:v>967.24</c:v>
                </c:pt>
                <c:pt idx="4617">
                  <c:v>966.14</c:v>
                </c:pt>
                <c:pt idx="4618">
                  <c:v>972.87</c:v>
                </c:pt>
                <c:pt idx="4619">
                  <c:v>973.16</c:v>
                </c:pt>
                <c:pt idx="4620">
                  <c:v>972.09</c:v>
                </c:pt>
                <c:pt idx="4621">
                  <c:v>969.45</c:v>
                </c:pt>
                <c:pt idx="4622">
                  <c:v>967.13</c:v>
                </c:pt>
                <c:pt idx="4623">
                  <c:v>967.75</c:v>
                </c:pt>
                <c:pt idx="4624">
                  <c:v>970.75</c:v>
                </c:pt>
                <c:pt idx="4625">
                  <c:v>973.22</c:v>
                </c:pt>
                <c:pt idx="4626">
                  <c:v>973.79</c:v>
                </c:pt>
                <c:pt idx="4627">
                  <c:v>972.65</c:v>
                </c:pt>
                <c:pt idx="4628">
                  <c:v>970.99</c:v>
                </c:pt>
                <c:pt idx="4629">
                  <c:v>973.02</c:v>
                </c:pt>
                <c:pt idx="4630">
                  <c:v>969.64</c:v>
                </c:pt>
                <c:pt idx="4631">
                  <c:v>971.92</c:v>
                </c:pt>
                <c:pt idx="4632">
                  <c:v>973.1</c:v>
                </c:pt>
                <c:pt idx="4633">
                  <c:v>972.31</c:v>
                </c:pt>
                <c:pt idx="4634">
                  <c:v>969.01</c:v>
                </c:pt>
                <c:pt idx="4635">
                  <c:v>967.09</c:v>
                </c:pt>
                <c:pt idx="4636">
                  <c:v>967.2</c:v>
                </c:pt>
                <c:pt idx="4637">
                  <c:v>968.05</c:v>
                </c:pt>
                <c:pt idx="4638">
                  <c:v>971.8</c:v>
                </c:pt>
                <c:pt idx="4639">
                  <c:v>969.68</c:v>
                </c:pt>
                <c:pt idx="4640">
                  <c:v>967.59</c:v>
                </c:pt>
                <c:pt idx="4641">
                  <c:v>972.16</c:v>
                </c:pt>
                <c:pt idx="4642">
                  <c:v>972.91</c:v>
                </c:pt>
                <c:pt idx="4643">
                  <c:v>972.17</c:v>
                </c:pt>
                <c:pt idx="4644">
                  <c:v>969.58</c:v>
                </c:pt>
                <c:pt idx="4645">
                  <c:v>967.65</c:v>
                </c:pt>
                <c:pt idx="4646">
                  <c:v>966.85</c:v>
                </c:pt>
                <c:pt idx="4647">
                  <c:v>970.12</c:v>
                </c:pt>
                <c:pt idx="4648">
                  <c:v>968.24</c:v>
                </c:pt>
                <c:pt idx="4649">
                  <c:v>966.6</c:v>
                </c:pt>
                <c:pt idx="4650">
                  <c:v>966.96</c:v>
                </c:pt>
                <c:pt idx="4651">
                  <c:v>967.83</c:v>
                </c:pt>
                <c:pt idx="4652">
                  <c:v>969.58</c:v>
                </c:pt>
                <c:pt idx="4653">
                  <c:v>972.99</c:v>
                </c:pt>
                <c:pt idx="4654">
                  <c:v>967.05</c:v>
                </c:pt>
                <c:pt idx="4655">
                  <c:v>967.21</c:v>
                </c:pt>
                <c:pt idx="4656">
                  <c:v>968.61</c:v>
                </c:pt>
                <c:pt idx="4657">
                  <c:v>970.28</c:v>
                </c:pt>
                <c:pt idx="4658">
                  <c:v>971.67</c:v>
                </c:pt>
                <c:pt idx="4659">
                  <c:v>969.7</c:v>
                </c:pt>
                <c:pt idx="4660">
                  <c:v>968.35</c:v>
                </c:pt>
                <c:pt idx="4661">
                  <c:v>967.23</c:v>
                </c:pt>
                <c:pt idx="4662">
                  <c:v>967.13</c:v>
                </c:pt>
                <c:pt idx="4663">
                  <c:v>966.27</c:v>
                </c:pt>
                <c:pt idx="4664">
                  <c:v>966.72</c:v>
                </c:pt>
                <c:pt idx="4665">
                  <c:v>969.61</c:v>
                </c:pt>
                <c:pt idx="4666">
                  <c:v>968.68</c:v>
                </c:pt>
                <c:pt idx="4667">
                  <c:v>969.75</c:v>
                </c:pt>
                <c:pt idx="4668">
                  <c:v>970.7</c:v>
                </c:pt>
                <c:pt idx="4669">
                  <c:v>970.07</c:v>
                </c:pt>
                <c:pt idx="4670">
                  <c:v>970.83</c:v>
                </c:pt>
                <c:pt idx="4671">
                  <c:v>972.33</c:v>
                </c:pt>
                <c:pt idx="4672">
                  <c:v>972.69</c:v>
                </c:pt>
                <c:pt idx="4673">
                  <c:v>972.68</c:v>
                </c:pt>
                <c:pt idx="4674">
                  <c:v>972.75</c:v>
                </c:pt>
                <c:pt idx="4675">
                  <c:v>973.21</c:v>
                </c:pt>
                <c:pt idx="4676">
                  <c:v>973.17</c:v>
                </c:pt>
                <c:pt idx="4677">
                  <c:v>972.68</c:v>
                </c:pt>
                <c:pt idx="4678">
                  <c:v>971.93</c:v>
                </c:pt>
                <c:pt idx="4679">
                  <c:v>966.27</c:v>
                </c:pt>
                <c:pt idx="4680">
                  <c:v>973.25</c:v>
                </c:pt>
                <c:pt idx="4681">
                  <c:v>972.49</c:v>
                </c:pt>
                <c:pt idx="4682">
                  <c:v>970.75</c:v>
                </c:pt>
                <c:pt idx="4683">
                  <c:v>971.53</c:v>
                </c:pt>
                <c:pt idx="4684">
                  <c:v>972.34</c:v>
                </c:pt>
                <c:pt idx="4685">
                  <c:v>972.72</c:v>
                </c:pt>
                <c:pt idx="4686">
                  <c:v>973.45</c:v>
                </c:pt>
                <c:pt idx="4687">
                  <c:v>973.15</c:v>
                </c:pt>
                <c:pt idx="4688">
                  <c:v>972.49</c:v>
                </c:pt>
                <c:pt idx="4689">
                  <c:v>972.11</c:v>
                </c:pt>
                <c:pt idx="4690">
                  <c:v>970.94</c:v>
                </c:pt>
                <c:pt idx="4691">
                  <c:v>969.54</c:v>
                </c:pt>
                <c:pt idx="4692">
                  <c:v>967.64</c:v>
                </c:pt>
                <c:pt idx="4693">
                  <c:v>971.28</c:v>
                </c:pt>
                <c:pt idx="4694">
                  <c:v>971.94</c:v>
                </c:pt>
                <c:pt idx="4695">
                  <c:v>972.03</c:v>
                </c:pt>
                <c:pt idx="4696">
                  <c:v>972.81</c:v>
                </c:pt>
                <c:pt idx="4697">
                  <c:v>972.16</c:v>
                </c:pt>
                <c:pt idx="4698">
                  <c:v>970.19</c:v>
                </c:pt>
                <c:pt idx="4699">
                  <c:v>967.91</c:v>
                </c:pt>
                <c:pt idx="4700">
                  <c:v>972.74</c:v>
                </c:pt>
                <c:pt idx="4701">
                  <c:v>972.95</c:v>
                </c:pt>
                <c:pt idx="4702">
                  <c:v>972.31</c:v>
                </c:pt>
                <c:pt idx="4703">
                  <c:v>971.48</c:v>
                </c:pt>
                <c:pt idx="4704">
                  <c:v>969.31</c:v>
                </c:pt>
                <c:pt idx="4705">
                  <c:v>967.19</c:v>
                </c:pt>
                <c:pt idx="4706">
                  <c:v>971.74</c:v>
                </c:pt>
                <c:pt idx="4707">
                  <c:v>972.82</c:v>
                </c:pt>
                <c:pt idx="4708">
                  <c:v>973.31</c:v>
                </c:pt>
                <c:pt idx="4709">
                  <c:v>972.24</c:v>
                </c:pt>
                <c:pt idx="4710">
                  <c:v>971.19</c:v>
                </c:pt>
                <c:pt idx="4711">
                  <c:v>968.71</c:v>
                </c:pt>
                <c:pt idx="4712">
                  <c:v>966.34</c:v>
                </c:pt>
                <c:pt idx="4713">
                  <c:v>965.87</c:v>
                </c:pt>
                <c:pt idx="4714">
                  <c:v>966.36</c:v>
                </c:pt>
                <c:pt idx="4715">
                  <c:v>969.03</c:v>
                </c:pt>
                <c:pt idx="4716">
                  <c:v>971.54</c:v>
                </c:pt>
                <c:pt idx="4717">
                  <c:v>973.1</c:v>
                </c:pt>
                <c:pt idx="4718">
                  <c:v>970.78</c:v>
                </c:pt>
                <c:pt idx="4719">
                  <c:v>966.13</c:v>
                </c:pt>
                <c:pt idx="4720">
                  <c:v>972.31</c:v>
                </c:pt>
                <c:pt idx="4721">
                  <c:v>972.16</c:v>
                </c:pt>
                <c:pt idx="4722">
                  <c:v>970.89</c:v>
                </c:pt>
                <c:pt idx="4723">
                  <c:v>966.69</c:v>
                </c:pt>
                <c:pt idx="4724">
                  <c:v>965.47</c:v>
                </c:pt>
                <c:pt idx="4725">
                  <c:v>964.73</c:v>
                </c:pt>
                <c:pt idx="4726">
                  <c:v>967.23</c:v>
                </c:pt>
                <c:pt idx="4727">
                  <c:v>970.32</c:v>
                </c:pt>
                <c:pt idx="4728">
                  <c:v>971.61</c:v>
                </c:pt>
                <c:pt idx="4729">
                  <c:v>971.79</c:v>
                </c:pt>
                <c:pt idx="4730">
                  <c:v>972.79</c:v>
                </c:pt>
                <c:pt idx="4731">
                  <c:v>972.76</c:v>
                </c:pt>
                <c:pt idx="4732">
                  <c:v>966.07</c:v>
                </c:pt>
                <c:pt idx="4733">
                  <c:v>966.16</c:v>
                </c:pt>
                <c:pt idx="4734">
                  <c:v>966.89</c:v>
                </c:pt>
                <c:pt idx="4735">
                  <c:v>968.12</c:v>
                </c:pt>
                <c:pt idx="4736">
                  <c:v>967.51</c:v>
                </c:pt>
                <c:pt idx="4737">
                  <c:v>966.86</c:v>
                </c:pt>
                <c:pt idx="4738">
                  <c:v>966.99</c:v>
                </c:pt>
                <c:pt idx="4739">
                  <c:v>967.81</c:v>
                </c:pt>
                <c:pt idx="4740">
                  <c:v>973.26</c:v>
                </c:pt>
                <c:pt idx="4741">
                  <c:v>971.52</c:v>
                </c:pt>
                <c:pt idx="4742">
                  <c:v>969.06</c:v>
                </c:pt>
                <c:pt idx="4743">
                  <c:v>967.14</c:v>
                </c:pt>
                <c:pt idx="4744">
                  <c:v>967.83</c:v>
                </c:pt>
                <c:pt idx="4745">
                  <c:v>970.79</c:v>
                </c:pt>
                <c:pt idx="4746">
                  <c:v>967.92</c:v>
                </c:pt>
                <c:pt idx="4747">
                  <c:v>966.51</c:v>
                </c:pt>
                <c:pt idx="4748">
                  <c:v>968.9</c:v>
                </c:pt>
                <c:pt idx="4749">
                  <c:v>971.37</c:v>
                </c:pt>
                <c:pt idx="4750">
                  <c:v>972.73</c:v>
                </c:pt>
                <c:pt idx="4751">
                  <c:v>971.99</c:v>
                </c:pt>
                <c:pt idx="4752">
                  <c:v>973.6</c:v>
                </c:pt>
                <c:pt idx="4753">
                  <c:v>973.6</c:v>
                </c:pt>
                <c:pt idx="4754">
                  <c:v>970.76</c:v>
                </c:pt>
                <c:pt idx="4755">
                  <c:v>969.65</c:v>
                </c:pt>
                <c:pt idx="4756">
                  <c:v>967.74</c:v>
                </c:pt>
                <c:pt idx="4757">
                  <c:v>966.29</c:v>
                </c:pt>
                <c:pt idx="4758">
                  <c:v>972.15</c:v>
                </c:pt>
                <c:pt idx="4759">
                  <c:v>971.3</c:v>
                </c:pt>
                <c:pt idx="4760">
                  <c:v>968.87</c:v>
                </c:pt>
                <c:pt idx="4761">
                  <c:v>969.24</c:v>
                </c:pt>
                <c:pt idx="4762">
                  <c:v>972.08</c:v>
                </c:pt>
                <c:pt idx="4763">
                  <c:v>973.4</c:v>
                </c:pt>
                <c:pt idx="4764">
                  <c:v>973.58</c:v>
                </c:pt>
                <c:pt idx="4765">
                  <c:v>973.44</c:v>
                </c:pt>
                <c:pt idx="4766">
                  <c:v>972.65</c:v>
                </c:pt>
                <c:pt idx="4767">
                  <c:v>972.3</c:v>
                </c:pt>
                <c:pt idx="4768">
                  <c:v>971.24</c:v>
                </c:pt>
                <c:pt idx="4769">
                  <c:v>970.17</c:v>
                </c:pt>
                <c:pt idx="4770">
                  <c:v>972.84</c:v>
                </c:pt>
                <c:pt idx="4771">
                  <c:v>966.56</c:v>
                </c:pt>
                <c:pt idx="4772">
                  <c:v>966.12</c:v>
                </c:pt>
                <c:pt idx="4773">
                  <c:v>965.84</c:v>
                </c:pt>
                <c:pt idx="4774">
                  <c:v>966.75</c:v>
                </c:pt>
                <c:pt idx="4775">
                  <c:v>966.81</c:v>
                </c:pt>
                <c:pt idx="4776">
                  <c:v>967.71</c:v>
                </c:pt>
                <c:pt idx="4777">
                  <c:v>968.53</c:v>
                </c:pt>
                <c:pt idx="4778">
                  <c:v>970.38</c:v>
                </c:pt>
                <c:pt idx="4779">
                  <c:v>972.4</c:v>
                </c:pt>
                <c:pt idx="4780">
                  <c:v>972.38</c:v>
                </c:pt>
                <c:pt idx="4781">
                  <c:v>966.76</c:v>
                </c:pt>
                <c:pt idx="4782">
                  <c:v>966.5</c:v>
                </c:pt>
                <c:pt idx="4783">
                  <c:v>968.12</c:v>
                </c:pt>
                <c:pt idx="4784">
                  <c:v>972.14</c:v>
                </c:pt>
                <c:pt idx="4785">
                  <c:v>968.61</c:v>
                </c:pt>
                <c:pt idx="4786">
                  <c:v>966.36</c:v>
                </c:pt>
                <c:pt idx="4787">
                  <c:v>968.67</c:v>
                </c:pt>
                <c:pt idx="4788">
                  <c:v>966.63</c:v>
                </c:pt>
                <c:pt idx="4789">
                  <c:v>966.5</c:v>
                </c:pt>
                <c:pt idx="4790">
                  <c:v>969.57</c:v>
                </c:pt>
                <c:pt idx="4791">
                  <c:v>971.78</c:v>
                </c:pt>
                <c:pt idx="4792">
                  <c:v>973.03</c:v>
                </c:pt>
                <c:pt idx="4793">
                  <c:v>972.81</c:v>
                </c:pt>
                <c:pt idx="4794">
                  <c:v>969.95</c:v>
                </c:pt>
                <c:pt idx="4795">
                  <c:v>967.18</c:v>
                </c:pt>
                <c:pt idx="4796">
                  <c:v>966.22</c:v>
                </c:pt>
                <c:pt idx="4797">
                  <c:v>972.89</c:v>
                </c:pt>
                <c:pt idx="4798">
                  <c:v>971.13</c:v>
                </c:pt>
                <c:pt idx="4799">
                  <c:v>967.81</c:v>
                </c:pt>
                <c:pt idx="4800">
                  <c:v>966.14</c:v>
                </c:pt>
                <c:pt idx="4801">
                  <c:v>966.51</c:v>
                </c:pt>
                <c:pt idx="4802">
                  <c:v>972.56</c:v>
                </c:pt>
                <c:pt idx="4803">
                  <c:v>971.18</c:v>
                </c:pt>
                <c:pt idx="4804">
                  <c:v>972.82</c:v>
                </c:pt>
                <c:pt idx="4805">
                  <c:v>972.12</c:v>
                </c:pt>
                <c:pt idx="4806">
                  <c:v>971.66</c:v>
                </c:pt>
                <c:pt idx="4807">
                  <c:v>969.15</c:v>
                </c:pt>
                <c:pt idx="4808">
                  <c:v>967.35</c:v>
                </c:pt>
                <c:pt idx="4809">
                  <c:v>966.5</c:v>
                </c:pt>
                <c:pt idx="4810">
                  <c:v>973.27</c:v>
                </c:pt>
                <c:pt idx="4811">
                  <c:v>971.84</c:v>
                </c:pt>
                <c:pt idx="4812">
                  <c:v>970.1</c:v>
                </c:pt>
                <c:pt idx="4813">
                  <c:v>967.48</c:v>
                </c:pt>
                <c:pt idx="4814">
                  <c:v>966.52</c:v>
                </c:pt>
                <c:pt idx="4815">
                  <c:v>965.92</c:v>
                </c:pt>
                <c:pt idx="4816">
                  <c:v>966.72</c:v>
                </c:pt>
                <c:pt idx="4817">
                  <c:v>967.4</c:v>
                </c:pt>
                <c:pt idx="4818">
                  <c:v>969.33</c:v>
                </c:pt>
                <c:pt idx="4819">
                  <c:v>970.97</c:v>
                </c:pt>
                <c:pt idx="4820">
                  <c:v>972.47</c:v>
                </c:pt>
                <c:pt idx="4821">
                  <c:v>972.87</c:v>
                </c:pt>
                <c:pt idx="4822">
                  <c:v>970.88</c:v>
                </c:pt>
                <c:pt idx="4823">
                  <c:v>967.23</c:v>
                </c:pt>
                <c:pt idx="4824">
                  <c:v>966.35</c:v>
                </c:pt>
                <c:pt idx="4825">
                  <c:v>965.53</c:v>
                </c:pt>
                <c:pt idx="4826">
                  <c:v>966.54</c:v>
                </c:pt>
                <c:pt idx="4827">
                  <c:v>967.57</c:v>
                </c:pt>
                <c:pt idx="4828">
                  <c:v>969.52</c:v>
                </c:pt>
                <c:pt idx="4829">
                  <c:v>971.12</c:v>
                </c:pt>
                <c:pt idx="4830">
                  <c:v>972.43</c:v>
                </c:pt>
                <c:pt idx="4831">
                  <c:v>973.07</c:v>
                </c:pt>
                <c:pt idx="4832">
                  <c:v>972.66</c:v>
                </c:pt>
                <c:pt idx="4833">
                  <c:v>970.76</c:v>
                </c:pt>
                <c:pt idx="4834">
                  <c:v>969.37</c:v>
                </c:pt>
                <c:pt idx="4835">
                  <c:v>967.88</c:v>
                </c:pt>
                <c:pt idx="4836">
                  <c:v>971.79</c:v>
                </c:pt>
                <c:pt idx="4837">
                  <c:v>972.86</c:v>
                </c:pt>
                <c:pt idx="4838">
                  <c:v>972.54</c:v>
                </c:pt>
                <c:pt idx="4839">
                  <c:v>971.03</c:v>
                </c:pt>
                <c:pt idx="4840">
                  <c:v>972.83</c:v>
                </c:pt>
                <c:pt idx="4841">
                  <c:v>973.21</c:v>
                </c:pt>
                <c:pt idx="4842">
                  <c:v>971.11</c:v>
                </c:pt>
                <c:pt idx="4843">
                  <c:v>965.92</c:v>
                </c:pt>
                <c:pt idx="4844">
                  <c:v>966.98</c:v>
                </c:pt>
                <c:pt idx="4845">
                  <c:v>969.8</c:v>
                </c:pt>
                <c:pt idx="4846">
                  <c:v>971.54</c:v>
                </c:pt>
                <c:pt idx="4847">
                  <c:v>971.39</c:v>
                </c:pt>
                <c:pt idx="4848">
                  <c:v>969.82</c:v>
                </c:pt>
                <c:pt idx="4849">
                  <c:v>968.94</c:v>
                </c:pt>
                <c:pt idx="4850">
                  <c:v>970.8</c:v>
                </c:pt>
                <c:pt idx="4851">
                  <c:v>971.99</c:v>
                </c:pt>
                <c:pt idx="4852">
                  <c:v>971.23</c:v>
                </c:pt>
                <c:pt idx="4853">
                  <c:v>968.92</c:v>
                </c:pt>
                <c:pt idx="4854">
                  <c:v>965.67</c:v>
                </c:pt>
                <c:pt idx="4855">
                  <c:v>965.24</c:v>
                </c:pt>
                <c:pt idx="4856">
                  <c:v>966.37</c:v>
                </c:pt>
                <c:pt idx="4857">
                  <c:v>964.83</c:v>
                </c:pt>
                <c:pt idx="4858">
                  <c:v>965.82</c:v>
                </c:pt>
                <c:pt idx="4859">
                  <c:v>967.2</c:v>
                </c:pt>
                <c:pt idx="4860">
                  <c:v>970.49</c:v>
                </c:pt>
                <c:pt idx="4861">
                  <c:v>972.17</c:v>
                </c:pt>
                <c:pt idx="4862">
                  <c:v>965.23</c:v>
                </c:pt>
                <c:pt idx="4863">
                  <c:v>971.23</c:v>
                </c:pt>
                <c:pt idx="4864">
                  <c:v>969.39</c:v>
                </c:pt>
                <c:pt idx="4865">
                  <c:v>966.65</c:v>
                </c:pt>
                <c:pt idx="4866">
                  <c:v>965.04</c:v>
                </c:pt>
                <c:pt idx="4867">
                  <c:v>965.98</c:v>
                </c:pt>
                <c:pt idx="4868">
                  <c:v>968.89</c:v>
                </c:pt>
                <c:pt idx="4869">
                  <c:v>971.89</c:v>
                </c:pt>
                <c:pt idx="4870">
                  <c:v>971.85</c:v>
                </c:pt>
                <c:pt idx="4871">
                  <c:v>970.07</c:v>
                </c:pt>
                <c:pt idx="4872">
                  <c:v>967.77</c:v>
                </c:pt>
                <c:pt idx="4873">
                  <c:v>965.45</c:v>
                </c:pt>
                <c:pt idx="4874">
                  <c:v>969.92</c:v>
                </c:pt>
                <c:pt idx="4875">
                  <c:v>969.23</c:v>
                </c:pt>
                <c:pt idx="4876">
                  <c:v>971.58</c:v>
                </c:pt>
                <c:pt idx="4877">
                  <c:v>971.5</c:v>
                </c:pt>
                <c:pt idx="4878">
                  <c:v>969.25</c:v>
                </c:pt>
                <c:pt idx="4879">
                  <c:v>966.65</c:v>
                </c:pt>
                <c:pt idx="4880">
                  <c:v>965.53</c:v>
                </c:pt>
                <c:pt idx="4881">
                  <c:v>965.49</c:v>
                </c:pt>
                <c:pt idx="4882">
                  <c:v>968.39</c:v>
                </c:pt>
                <c:pt idx="4883">
                  <c:v>970.28</c:v>
                </c:pt>
                <c:pt idx="4884">
                  <c:v>966.77</c:v>
                </c:pt>
                <c:pt idx="4885">
                  <c:v>965.1</c:v>
                </c:pt>
                <c:pt idx="4886">
                  <c:v>965.19</c:v>
                </c:pt>
                <c:pt idx="4887">
                  <c:v>967.49</c:v>
                </c:pt>
                <c:pt idx="4888">
                  <c:v>969.02</c:v>
                </c:pt>
                <c:pt idx="4889">
                  <c:v>966.87</c:v>
                </c:pt>
                <c:pt idx="4890">
                  <c:v>964.88</c:v>
                </c:pt>
                <c:pt idx="4891">
                  <c:v>970.4</c:v>
                </c:pt>
                <c:pt idx="4892">
                  <c:v>967.66</c:v>
                </c:pt>
                <c:pt idx="4893">
                  <c:v>965.91</c:v>
                </c:pt>
                <c:pt idx="4894">
                  <c:v>965.38</c:v>
                </c:pt>
                <c:pt idx="4895">
                  <c:v>966.2</c:v>
                </c:pt>
                <c:pt idx="4896">
                  <c:v>969.06</c:v>
                </c:pt>
                <c:pt idx="4897">
                  <c:v>971.68</c:v>
                </c:pt>
                <c:pt idx="4898">
                  <c:v>972.16</c:v>
                </c:pt>
                <c:pt idx="4899">
                  <c:v>970.73</c:v>
                </c:pt>
                <c:pt idx="4900">
                  <c:v>967.63</c:v>
                </c:pt>
                <c:pt idx="4901">
                  <c:v>972.4</c:v>
                </c:pt>
                <c:pt idx="4902">
                  <c:v>972.64</c:v>
                </c:pt>
                <c:pt idx="4903">
                  <c:v>970.7</c:v>
                </c:pt>
                <c:pt idx="4904">
                  <c:v>967.21</c:v>
                </c:pt>
                <c:pt idx="4905">
                  <c:v>970.67</c:v>
                </c:pt>
                <c:pt idx="4906">
                  <c:v>972.34</c:v>
                </c:pt>
                <c:pt idx="4907">
                  <c:v>972.41</c:v>
                </c:pt>
                <c:pt idx="4908">
                  <c:v>968.58</c:v>
                </c:pt>
                <c:pt idx="4909">
                  <c:v>972.83</c:v>
                </c:pt>
                <c:pt idx="4910">
                  <c:v>971.76</c:v>
                </c:pt>
                <c:pt idx="4911">
                  <c:v>968.73</c:v>
                </c:pt>
                <c:pt idx="4912">
                  <c:v>966.71</c:v>
                </c:pt>
                <c:pt idx="4913">
                  <c:v>966.44</c:v>
                </c:pt>
                <c:pt idx="4914">
                  <c:v>972.76</c:v>
                </c:pt>
                <c:pt idx="4915">
                  <c:v>971.16</c:v>
                </c:pt>
                <c:pt idx="4916">
                  <c:v>968.73</c:v>
                </c:pt>
                <c:pt idx="4917">
                  <c:v>967.28</c:v>
                </c:pt>
                <c:pt idx="4918">
                  <c:v>965.47</c:v>
                </c:pt>
                <c:pt idx="4919">
                  <c:v>965.25</c:v>
                </c:pt>
                <c:pt idx="4920">
                  <c:v>967.83</c:v>
                </c:pt>
                <c:pt idx="4921">
                  <c:v>970.32</c:v>
                </c:pt>
                <c:pt idx="4922">
                  <c:v>972.22</c:v>
                </c:pt>
                <c:pt idx="4923">
                  <c:v>972.07</c:v>
                </c:pt>
                <c:pt idx="4924">
                  <c:v>971.25</c:v>
                </c:pt>
                <c:pt idx="4925">
                  <c:v>966.64</c:v>
                </c:pt>
                <c:pt idx="4926">
                  <c:v>966.25</c:v>
                </c:pt>
                <c:pt idx="4927">
                  <c:v>972.36</c:v>
                </c:pt>
                <c:pt idx="4928">
                  <c:v>971.55</c:v>
                </c:pt>
                <c:pt idx="4929">
                  <c:v>969.89</c:v>
                </c:pt>
                <c:pt idx="4930">
                  <c:v>966.33</c:v>
                </c:pt>
                <c:pt idx="4931">
                  <c:v>965.47</c:v>
                </c:pt>
                <c:pt idx="4932">
                  <c:v>966.31</c:v>
                </c:pt>
                <c:pt idx="4933">
                  <c:v>967.6</c:v>
                </c:pt>
                <c:pt idx="4934">
                  <c:v>969.39</c:v>
                </c:pt>
                <c:pt idx="4935">
                  <c:v>970.65</c:v>
                </c:pt>
                <c:pt idx="4936">
                  <c:v>971.63</c:v>
                </c:pt>
                <c:pt idx="4937">
                  <c:v>972.22</c:v>
                </c:pt>
                <c:pt idx="4938">
                  <c:v>972.23</c:v>
                </c:pt>
                <c:pt idx="4939">
                  <c:v>971.47</c:v>
                </c:pt>
                <c:pt idx="4940">
                  <c:v>966.96</c:v>
                </c:pt>
                <c:pt idx="4941">
                  <c:v>967.53</c:v>
                </c:pt>
                <c:pt idx="4942">
                  <c:v>969.08</c:v>
                </c:pt>
                <c:pt idx="4943">
                  <c:v>969.92</c:v>
                </c:pt>
                <c:pt idx="4944">
                  <c:v>965.84</c:v>
                </c:pt>
                <c:pt idx="4945">
                  <c:v>971.7</c:v>
                </c:pt>
                <c:pt idx="4946">
                  <c:v>973.08</c:v>
                </c:pt>
                <c:pt idx="4947">
                  <c:v>973.48</c:v>
                </c:pt>
                <c:pt idx="4948">
                  <c:v>972.84</c:v>
                </c:pt>
                <c:pt idx="4949">
                  <c:v>972.12</c:v>
                </c:pt>
                <c:pt idx="4950">
                  <c:v>970.89</c:v>
                </c:pt>
                <c:pt idx="4951">
                  <c:v>970.17</c:v>
                </c:pt>
                <c:pt idx="4952">
                  <c:v>968.06</c:v>
                </c:pt>
                <c:pt idx="4953">
                  <c:v>970.48</c:v>
                </c:pt>
                <c:pt idx="4954">
                  <c:v>971.7</c:v>
                </c:pt>
                <c:pt idx="4955">
                  <c:v>972.13</c:v>
                </c:pt>
                <c:pt idx="4956">
                  <c:v>972.79</c:v>
                </c:pt>
                <c:pt idx="4957">
                  <c:v>972.61</c:v>
                </c:pt>
                <c:pt idx="4958">
                  <c:v>972.91</c:v>
                </c:pt>
                <c:pt idx="4959">
                  <c:v>972.91</c:v>
                </c:pt>
                <c:pt idx="4960">
                  <c:v>973.03</c:v>
                </c:pt>
                <c:pt idx="4961">
                  <c:v>970.09</c:v>
                </c:pt>
                <c:pt idx="4962">
                  <c:v>971.22</c:v>
                </c:pt>
                <c:pt idx="4963">
                  <c:v>972.51</c:v>
                </c:pt>
                <c:pt idx="4964">
                  <c:v>972.76</c:v>
                </c:pt>
                <c:pt idx="4965">
                  <c:v>972.66</c:v>
                </c:pt>
                <c:pt idx="4966">
                  <c:v>971.95</c:v>
                </c:pt>
                <c:pt idx="4967">
                  <c:v>972.46</c:v>
                </c:pt>
                <c:pt idx="4968">
                  <c:v>971.6</c:v>
                </c:pt>
                <c:pt idx="4969">
                  <c:v>970.08</c:v>
                </c:pt>
                <c:pt idx="4970">
                  <c:v>968.07</c:v>
                </c:pt>
                <c:pt idx="4971">
                  <c:v>965.95</c:v>
                </c:pt>
                <c:pt idx="4972">
                  <c:v>965.36</c:v>
                </c:pt>
                <c:pt idx="4973">
                  <c:v>966.95</c:v>
                </c:pt>
                <c:pt idx="4974">
                  <c:v>970.16</c:v>
                </c:pt>
                <c:pt idx="4975">
                  <c:v>971.74</c:v>
                </c:pt>
                <c:pt idx="4976">
                  <c:v>971.66</c:v>
                </c:pt>
                <c:pt idx="4977">
                  <c:v>969.8</c:v>
                </c:pt>
                <c:pt idx="4978">
                  <c:v>968.03</c:v>
                </c:pt>
                <c:pt idx="4979">
                  <c:v>965.13</c:v>
                </c:pt>
                <c:pt idx="4980">
                  <c:v>965.63</c:v>
                </c:pt>
                <c:pt idx="4981">
                  <c:v>965.22</c:v>
                </c:pt>
                <c:pt idx="4982">
                  <c:v>966.43</c:v>
                </c:pt>
                <c:pt idx="4983">
                  <c:v>966.15</c:v>
                </c:pt>
                <c:pt idx="4984">
                  <c:v>965.9</c:v>
                </c:pt>
                <c:pt idx="4985">
                  <c:v>965.78</c:v>
                </c:pt>
                <c:pt idx="4986">
                  <c:v>972.38</c:v>
                </c:pt>
                <c:pt idx="4987">
                  <c:v>971.35</c:v>
                </c:pt>
                <c:pt idx="4988">
                  <c:v>972.1</c:v>
                </c:pt>
                <c:pt idx="4989">
                  <c:v>972.49</c:v>
                </c:pt>
                <c:pt idx="4990">
                  <c:v>972.01</c:v>
                </c:pt>
                <c:pt idx="4991">
                  <c:v>971.22</c:v>
                </c:pt>
                <c:pt idx="4992">
                  <c:v>965.64</c:v>
                </c:pt>
                <c:pt idx="4993">
                  <c:v>965.54</c:v>
                </c:pt>
                <c:pt idx="4994">
                  <c:v>965.38</c:v>
                </c:pt>
                <c:pt idx="4995">
                  <c:v>966.01</c:v>
                </c:pt>
                <c:pt idx="4996">
                  <c:v>966.87</c:v>
                </c:pt>
                <c:pt idx="4997">
                  <c:v>965.41</c:v>
                </c:pt>
                <c:pt idx="4998">
                  <c:v>966.02</c:v>
                </c:pt>
                <c:pt idx="4999">
                  <c:v>967.78</c:v>
                </c:pt>
                <c:pt idx="5000">
                  <c:v>970.67</c:v>
                </c:pt>
                <c:pt idx="5001">
                  <c:v>972.16</c:v>
                </c:pt>
                <c:pt idx="5002">
                  <c:v>970.7</c:v>
                </c:pt>
                <c:pt idx="5003">
                  <c:v>967.54</c:v>
                </c:pt>
                <c:pt idx="5004">
                  <c:v>965.76</c:v>
                </c:pt>
                <c:pt idx="5005">
                  <c:v>971.6</c:v>
                </c:pt>
                <c:pt idx="5006">
                  <c:v>968.65</c:v>
                </c:pt>
                <c:pt idx="5007">
                  <c:v>968.44</c:v>
                </c:pt>
                <c:pt idx="5008">
                  <c:v>970.22</c:v>
                </c:pt>
                <c:pt idx="5009">
                  <c:v>971.39</c:v>
                </c:pt>
                <c:pt idx="5010">
                  <c:v>971.21</c:v>
                </c:pt>
                <c:pt idx="5011">
                  <c:v>969.42</c:v>
                </c:pt>
                <c:pt idx="5012">
                  <c:v>968.03</c:v>
                </c:pt>
                <c:pt idx="5013">
                  <c:v>972.37</c:v>
                </c:pt>
                <c:pt idx="5014">
                  <c:v>970.96</c:v>
                </c:pt>
                <c:pt idx="5015">
                  <c:v>969.42</c:v>
                </c:pt>
                <c:pt idx="5016">
                  <c:v>966.77</c:v>
                </c:pt>
                <c:pt idx="5017">
                  <c:v>965.24</c:v>
                </c:pt>
                <c:pt idx="5018">
                  <c:v>971.4</c:v>
                </c:pt>
                <c:pt idx="5019">
                  <c:v>970.99</c:v>
                </c:pt>
                <c:pt idx="5020">
                  <c:v>969.26</c:v>
                </c:pt>
                <c:pt idx="5021">
                  <c:v>966.37</c:v>
                </c:pt>
                <c:pt idx="5022">
                  <c:v>965.69</c:v>
                </c:pt>
                <c:pt idx="5023">
                  <c:v>966.81</c:v>
                </c:pt>
                <c:pt idx="5024">
                  <c:v>970.5</c:v>
                </c:pt>
                <c:pt idx="5025">
                  <c:v>972.36</c:v>
                </c:pt>
                <c:pt idx="5026">
                  <c:v>970.29</c:v>
                </c:pt>
                <c:pt idx="5027">
                  <c:v>967.06</c:v>
                </c:pt>
                <c:pt idx="5028">
                  <c:v>968.51</c:v>
                </c:pt>
                <c:pt idx="5029">
                  <c:v>971.5</c:v>
                </c:pt>
                <c:pt idx="5030">
                  <c:v>971.8</c:v>
                </c:pt>
                <c:pt idx="5031">
                  <c:v>966.18</c:v>
                </c:pt>
                <c:pt idx="5032">
                  <c:v>965.36</c:v>
                </c:pt>
                <c:pt idx="5033">
                  <c:v>967.61</c:v>
                </c:pt>
                <c:pt idx="5034">
                  <c:v>971.04</c:v>
                </c:pt>
                <c:pt idx="5035">
                  <c:v>972.2</c:v>
                </c:pt>
                <c:pt idx="5036">
                  <c:v>970.43</c:v>
                </c:pt>
                <c:pt idx="5037">
                  <c:v>967.5</c:v>
                </c:pt>
                <c:pt idx="5038">
                  <c:v>965.58</c:v>
                </c:pt>
                <c:pt idx="5039">
                  <c:v>965.96</c:v>
                </c:pt>
                <c:pt idx="5040">
                  <c:v>968.98</c:v>
                </c:pt>
                <c:pt idx="5041">
                  <c:v>971.25</c:v>
                </c:pt>
                <c:pt idx="5042">
                  <c:v>971.74</c:v>
                </c:pt>
                <c:pt idx="5043">
                  <c:v>969.69</c:v>
                </c:pt>
                <c:pt idx="5044">
                  <c:v>968.39</c:v>
                </c:pt>
                <c:pt idx="5045">
                  <c:v>970.44</c:v>
                </c:pt>
                <c:pt idx="5046">
                  <c:v>972.23</c:v>
                </c:pt>
                <c:pt idx="5047">
                  <c:v>971.76</c:v>
                </c:pt>
                <c:pt idx="5048">
                  <c:v>970.23</c:v>
                </c:pt>
                <c:pt idx="5049">
                  <c:v>967.71</c:v>
                </c:pt>
                <c:pt idx="5050">
                  <c:v>966.56</c:v>
                </c:pt>
                <c:pt idx="5051">
                  <c:v>968.3</c:v>
                </c:pt>
                <c:pt idx="5052">
                  <c:v>970.21</c:v>
                </c:pt>
                <c:pt idx="5053">
                  <c:v>971.32</c:v>
                </c:pt>
                <c:pt idx="5054">
                  <c:v>972.36</c:v>
                </c:pt>
                <c:pt idx="5055">
                  <c:v>973.1</c:v>
                </c:pt>
                <c:pt idx="5056">
                  <c:v>972.4</c:v>
                </c:pt>
                <c:pt idx="5057">
                  <c:v>965.84</c:v>
                </c:pt>
                <c:pt idx="5058">
                  <c:v>965.59</c:v>
                </c:pt>
                <c:pt idx="5059">
                  <c:v>966.34</c:v>
                </c:pt>
                <c:pt idx="5060">
                  <c:v>966.39</c:v>
                </c:pt>
                <c:pt idx="5061">
                  <c:v>966.72</c:v>
                </c:pt>
                <c:pt idx="5062">
                  <c:v>966.04</c:v>
                </c:pt>
                <c:pt idx="5063">
                  <c:v>966.62</c:v>
                </c:pt>
                <c:pt idx="5064">
                  <c:v>967.19</c:v>
                </c:pt>
                <c:pt idx="5065">
                  <c:v>965.6</c:v>
                </c:pt>
                <c:pt idx="5066">
                  <c:v>965.96</c:v>
                </c:pt>
                <c:pt idx="5067">
                  <c:v>965.59</c:v>
                </c:pt>
                <c:pt idx="5068">
                  <c:v>970.63</c:v>
                </c:pt>
                <c:pt idx="5069">
                  <c:v>972.1</c:v>
                </c:pt>
                <c:pt idx="5070">
                  <c:v>966.27</c:v>
                </c:pt>
                <c:pt idx="5071">
                  <c:v>965.7</c:v>
                </c:pt>
                <c:pt idx="5072">
                  <c:v>965.37</c:v>
                </c:pt>
                <c:pt idx="5073">
                  <c:v>967.09</c:v>
                </c:pt>
                <c:pt idx="5074">
                  <c:v>969.42</c:v>
                </c:pt>
                <c:pt idx="5075">
                  <c:v>970.92</c:v>
                </c:pt>
                <c:pt idx="5076">
                  <c:v>971.79</c:v>
                </c:pt>
                <c:pt idx="5077">
                  <c:v>971.31</c:v>
                </c:pt>
                <c:pt idx="5078">
                  <c:v>967.66</c:v>
                </c:pt>
                <c:pt idx="5079">
                  <c:v>966.27</c:v>
                </c:pt>
                <c:pt idx="5080">
                  <c:v>966.25</c:v>
                </c:pt>
                <c:pt idx="5081">
                  <c:v>969.22</c:v>
                </c:pt>
                <c:pt idx="5082">
                  <c:v>972.27</c:v>
                </c:pt>
                <c:pt idx="5083">
                  <c:v>970.97</c:v>
                </c:pt>
                <c:pt idx="5084">
                  <c:v>968.74</c:v>
                </c:pt>
                <c:pt idx="5085">
                  <c:v>965.96</c:v>
                </c:pt>
                <c:pt idx="5086">
                  <c:v>965.65</c:v>
                </c:pt>
                <c:pt idx="5087">
                  <c:v>967.61</c:v>
                </c:pt>
                <c:pt idx="5088">
                  <c:v>970.82</c:v>
                </c:pt>
                <c:pt idx="5089">
                  <c:v>968.8</c:v>
                </c:pt>
                <c:pt idx="5090">
                  <c:v>965.82</c:v>
                </c:pt>
                <c:pt idx="5091">
                  <c:v>966.31</c:v>
                </c:pt>
                <c:pt idx="5092">
                  <c:v>967.57</c:v>
                </c:pt>
                <c:pt idx="5093">
                  <c:v>969.96</c:v>
                </c:pt>
                <c:pt idx="5094">
                  <c:v>971.69</c:v>
                </c:pt>
                <c:pt idx="5095">
                  <c:v>972.74</c:v>
                </c:pt>
                <c:pt idx="5096">
                  <c:v>965.97</c:v>
                </c:pt>
                <c:pt idx="5097">
                  <c:v>967.28</c:v>
                </c:pt>
                <c:pt idx="5098">
                  <c:v>969.27</c:v>
                </c:pt>
                <c:pt idx="5099">
                  <c:v>971.24</c:v>
                </c:pt>
                <c:pt idx="5100">
                  <c:v>966.82</c:v>
                </c:pt>
                <c:pt idx="5101">
                  <c:v>968.77</c:v>
                </c:pt>
                <c:pt idx="5102">
                  <c:v>970.81</c:v>
                </c:pt>
                <c:pt idx="5103">
                  <c:v>971.15</c:v>
                </c:pt>
                <c:pt idx="5104">
                  <c:v>973.24</c:v>
                </c:pt>
                <c:pt idx="5105">
                  <c:v>973.04</c:v>
                </c:pt>
                <c:pt idx="5106">
                  <c:v>971.54</c:v>
                </c:pt>
                <c:pt idx="5107">
                  <c:v>970.1</c:v>
                </c:pt>
                <c:pt idx="5108">
                  <c:v>967.91</c:v>
                </c:pt>
                <c:pt idx="5109">
                  <c:v>971.02</c:v>
                </c:pt>
                <c:pt idx="5110">
                  <c:v>970.3</c:v>
                </c:pt>
                <c:pt idx="5111">
                  <c:v>968.35</c:v>
                </c:pt>
                <c:pt idx="5112">
                  <c:v>966.84</c:v>
                </c:pt>
                <c:pt idx="5113">
                  <c:v>965.09</c:v>
                </c:pt>
                <c:pt idx="5114">
                  <c:v>965.07</c:v>
                </c:pt>
                <c:pt idx="5115">
                  <c:v>965.61</c:v>
                </c:pt>
                <c:pt idx="5116">
                  <c:v>967.09</c:v>
                </c:pt>
                <c:pt idx="5117">
                  <c:v>967.13</c:v>
                </c:pt>
                <c:pt idx="5118">
                  <c:v>965.94</c:v>
                </c:pt>
                <c:pt idx="5119">
                  <c:v>965.96</c:v>
                </c:pt>
                <c:pt idx="5120">
                  <c:v>966.73</c:v>
                </c:pt>
                <c:pt idx="5121">
                  <c:v>969.47</c:v>
                </c:pt>
                <c:pt idx="5122">
                  <c:v>967.18</c:v>
                </c:pt>
                <c:pt idx="5123">
                  <c:v>966.83</c:v>
                </c:pt>
                <c:pt idx="5124">
                  <c:v>967.03</c:v>
                </c:pt>
                <c:pt idx="5125">
                  <c:v>968.78</c:v>
                </c:pt>
                <c:pt idx="5126">
                  <c:v>971.5</c:v>
                </c:pt>
                <c:pt idx="5127">
                  <c:v>972.51</c:v>
                </c:pt>
                <c:pt idx="5128">
                  <c:v>971.5</c:v>
                </c:pt>
                <c:pt idx="5129">
                  <c:v>968.86</c:v>
                </c:pt>
                <c:pt idx="5130">
                  <c:v>969.15</c:v>
                </c:pt>
                <c:pt idx="5131">
                  <c:v>971.49</c:v>
                </c:pt>
                <c:pt idx="5132">
                  <c:v>972.41</c:v>
                </c:pt>
                <c:pt idx="5133">
                  <c:v>973.34</c:v>
                </c:pt>
                <c:pt idx="5134">
                  <c:v>970.98</c:v>
                </c:pt>
                <c:pt idx="5135">
                  <c:v>966.85</c:v>
                </c:pt>
                <c:pt idx="5136">
                  <c:v>965.6</c:v>
                </c:pt>
                <c:pt idx="5137">
                  <c:v>966.09</c:v>
                </c:pt>
                <c:pt idx="5138">
                  <c:v>967.27</c:v>
                </c:pt>
                <c:pt idx="5139">
                  <c:v>967.18</c:v>
                </c:pt>
                <c:pt idx="5140">
                  <c:v>968.08</c:v>
                </c:pt>
                <c:pt idx="5141">
                  <c:v>969.55</c:v>
                </c:pt>
                <c:pt idx="5142">
                  <c:v>970.64</c:v>
                </c:pt>
                <c:pt idx="5143">
                  <c:v>971.02</c:v>
                </c:pt>
                <c:pt idx="5144">
                  <c:v>973.03</c:v>
                </c:pt>
                <c:pt idx="5145">
                  <c:v>972.69</c:v>
                </c:pt>
                <c:pt idx="5146">
                  <c:v>972</c:v>
                </c:pt>
                <c:pt idx="5147">
                  <c:v>970.21</c:v>
                </c:pt>
                <c:pt idx="5148">
                  <c:v>967.99</c:v>
                </c:pt>
                <c:pt idx="5149">
                  <c:v>971.15</c:v>
                </c:pt>
                <c:pt idx="5150">
                  <c:v>968.43</c:v>
                </c:pt>
                <c:pt idx="5151">
                  <c:v>966.47</c:v>
                </c:pt>
                <c:pt idx="5152">
                  <c:v>971.6</c:v>
                </c:pt>
                <c:pt idx="5153">
                  <c:v>969.82</c:v>
                </c:pt>
                <c:pt idx="5154">
                  <c:v>967.71</c:v>
                </c:pt>
                <c:pt idx="5155">
                  <c:v>966.68</c:v>
                </c:pt>
                <c:pt idx="5156">
                  <c:v>966.35</c:v>
                </c:pt>
                <c:pt idx="5157">
                  <c:v>965.87</c:v>
                </c:pt>
                <c:pt idx="5158">
                  <c:v>967.47</c:v>
                </c:pt>
                <c:pt idx="5159">
                  <c:v>968.99</c:v>
                </c:pt>
                <c:pt idx="5160">
                  <c:v>970.87</c:v>
                </c:pt>
                <c:pt idx="5161">
                  <c:v>967.48</c:v>
                </c:pt>
                <c:pt idx="5162">
                  <c:v>967.13</c:v>
                </c:pt>
                <c:pt idx="5163">
                  <c:v>966.57</c:v>
                </c:pt>
                <c:pt idx="5164">
                  <c:v>967.43</c:v>
                </c:pt>
                <c:pt idx="5165">
                  <c:v>969.41</c:v>
                </c:pt>
                <c:pt idx="5166">
                  <c:v>972.28</c:v>
                </c:pt>
                <c:pt idx="5167">
                  <c:v>973.31</c:v>
                </c:pt>
                <c:pt idx="5168">
                  <c:v>973.35</c:v>
                </c:pt>
                <c:pt idx="5169">
                  <c:v>972.68</c:v>
                </c:pt>
                <c:pt idx="5170">
                  <c:v>971.71</c:v>
                </c:pt>
                <c:pt idx="5171">
                  <c:v>969.51</c:v>
                </c:pt>
                <c:pt idx="5172">
                  <c:v>967.04</c:v>
                </c:pt>
                <c:pt idx="5173">
                  <c:v>965.91</c:v>
                </c:pt>
                <c:pt idx="5174">
                  <c:v>972.38</c:v>
                </c:pt>
                <c:pt idx="5175">
                  <c:v>971.8</c:v>
                </c:pt>
                <c:pt idx="5176">
                  <c:v>969.6</c:v>
                </c:pt>
                <c:pt idx="5177">
                  <c:v>967.03</c:v>
                </c:pt>
                <c:pt idx="5178">
                  <c:v>966.15</c:v>
                </c:pt>
                <c:pt idx="5179">
                  <c:v>966.71</c:v>
                </c:pt>
                <c:pt idx="5180">
                  <c:v>968.16</c:v>
                </c:pt>
                <c:pt idx="5181">
                  <c:v>970.49</c:v>
                </c:pt>
                <c:pt idx="5182">
                  <c:v>972.03</c:v>
                </c:pt>
                <c:pt idx="5183">
                  <c:v>972.84</c:v>
                </c:pt>
                <c:pt idx="5184">
                  <c:v>973.35</c:v>
                </c:pt>
                <c:pt idx="5185">
                  <c:v>973.64</c:v>
                </c:pt>
                <c:pt idx="5186">
                  <c:v>972.48</c:v>
                </c:pt>
                <c:pt idx="5187">
                  <c:v>971.64</c:v>
                </c:pt>
                <c:pt idx="5188">
                  <c:v>970.21</c:v>
                </c:pt>
                <c:pt idx="5189">
                  <c:v>969.41</c:v>
                </c:pt>
                <c:pt idx="5190">
                  <c:v>968.13</c:v>
                </c:pt>
                <c:pt idx="5191">
                  <c:v>967.79</c:v>
                </c:pt>
                <c:pt idx="5192">
                  <c:v>968.87</c:v>
                </c:pt>
                <c:pt idx="5193">
                  <c:v>970.21</c:v>
                </c:pt>
                <c:pt idx="5194">
                  <c:v>971.65</c:v>
                </c:pt>
                <c:pt idx="5195">
                  <c:v>972.29</c:v>
                </c:pt>
                <c:pt idx="5196">
                  <c:v>973.33</c:v>
                </c:pt>
                <c:pt idx="5197">
                  <c:v>973.49</c:v>
                </c:pt>
                <c:pt idx="5198">
                  <c:v>972.83</c:v>
                </c:pt>
                <c:pt idx="5199">
                  <c:v>971.09</c:v>
                </c:pt>
                <c:pt idx="5200">
                  <c:v>969.01</c:v>
                </c:pt>
                <c:pt idx="5201">
                  <c:v>970.89</c:v>
                </c:pt>
                <c:pt idx="5202">
                  <c:v>972.46</c:v>
                </c:pt>
                <c:pt idx="5203">
                  <c:v>973.31</c:v>
                </c:pt>
                <c:pt idx="5204">
                  <c:v>971.11</c:v>
                </c:pt>
                <c:pt idx="5205">
                  <c:v>972.42</c:v>
                </c:pt>
                <c:pt idx="5206">
                  <c:v>973.76</c:v>
                </c:pt>
                <c:pt idx="5207">
                  <c:v>972.47</c:v>
                </c:pt>
                <c:pt idx="5208">
                  <c:v>969.81</c:v>
                </c:pt>
                <c:pt idx="5209">
                  <c:v>968.33</c:v>
                </c:pt>
                <c:pt idx="5210">
                  <c:v>966.45</c:v>
                </c:pt>
                <c:pt idx="5211">
                  <c:v>966.23</c:v>
                </c:pt>
                <c:pt idx="5212">
                  <c:v>966.83</c:v>
                </c:pt>
                <c:pt idx="5213">
                  <c:v>970.2</c:v>
                </c:pt>
                <c:pt idx="5214">
                  <c:v>967.49</c:v>
                </c:pt>
                <c:pt idx="5215">
                  <c:v>966.47</c:v>
                </c:pt>
                <c:pt idx="5216">
                  <c:v>966.87</c:v>
                </c:pt>
                <c:pt idx="5217">
                  <c:v>969.68</c:v>
                </c:pt>
                <c:pt idx="5218">
                  <c:v>971.46</c:v>
                </c:pt>
                <c:pt idx="5219">
                  <c:v>973.32</c:v>
                </c:pt>
                <c:pt idx="5220">
                  <c:v>972.85</c:v>
                </c:pt>
                <c:pt idx="5221">
                  <c:v>971.96</c:v>
                </c:pt>
                <c:pt idx="5222">
                  <c:v>972.94</c:v>
                </c:pt>
                <c:pt idx="5223">
                  <c:v>972.96</c:v>
                </c:pt>
                <c:pt idx="5224">
                  <c:v>972.71</c:v>
                </c:pt>
                <c:pt idx="5225">
                  <c:v>971.36</c:v>
                </c:pt>
                <c:pt idx="5226">
                  <c:v>968.66</c:v>
                </c:pt>
                <c:pt idx="5227">
                  <c:v>971.5</c:v>
                </c:pt>
                <c:pt idx="5228">
                  <c:v>972.51</c:v>
                </c:pt>
                <c:pt idx="5229">
                  <c:v>973.23</c:v>
                </c:pt>
                <c:pt idx="5230">
                  <c:v>971.84</c:v>
                </c:pt>
                <c:pt idx="5231">
                  <c:v>970.33</c:v>
                </c:pt>
                <c:pt idx="5232">
                  <c:v>972.21</c:v>
                </c:pt>
                <c:pt idx="5233">
                  <c:v>969.11</c:v>
                </c:pt>
                <c:pt idx="5234">
                  <c:v>967.37</c:v>
                </c:pt>
                <c:pt idx="5235">
                  <c:v>966.19</c:v>
                </c:pt>
                <c:pt idx="5236">
                  <c:v>966.99</c:v>
                </c:pt>
                <c:pt idx="5237">
                  <c:v>966.77</c:v>
                </c:pt>
                <c:pt idx="5238">
                  <c:v>968.45</c:v>
                </c:pt>
                <c:pt idx="5239">
                  <c:v>970.1</c:v>
                </c:pt>
                <c:pt idx="5240">
                  <c:v>972.96</c:v>
                </c:pt>
                <c:pt idx="5241">
                  <c:v>972.91</c:v>
                </c:pt>
                <c:pt idx="5242">
                  <c:v>972.03</c:v>
                </c:pt>
                <c:pt idx="5243">
                  <c:v>971.07</c:v>
                </c:pt>
                <c:pt idx="5244">
                  <c:v>969.51</c:v>
                </c:pt>
                <c:pt idx="5245">
                  <c:v>968.15</c:v>
                </c:pt>
                <c:pt idx="5246">
                  <c:v>967.53</c:v>
                </c:pt>
                <c:pt idx="5247">
                  <c:v>965.97</c:v>
                </c:pt>
                <c:pt idx="5248">
                  <c:v>966.7</c:v>
                </c:pt>
                <c:pt idx="5249">
                  <c:v>967.72</c:v>
                </c:pt>
                <c:pt idx="5250">
                  <c:v>969.8</c:v>
                </c:pt>
                <c:pt idx="5251">
                  <c:v>971.72</c:v>
                </c:pt>
                <c:pt idx="5252">
                  <c:v>969.25</c:v>
                </c:pt>
                <c:pt idx="5253">
                  <c:v>970.46</c:v>
                </c:pt>
                <c:pt idx="5254">
                  <c:v>972.21</c:v>
                </c:pt>
                <c:pt idx="5255">
                  <c:v>973.05</c:v>
                </c:pt>
                <c:pt idx="5256">
                  <c:v>972.12</c:v>
                </c:pt>
                <c:pt idx="5257">
                  <c:v>972.02</c:v>
                </c:pt>
                <c:pt idx="5258">
                  <c:v>973.14</c:v>
                </c:pt>
                <c:pt idx="5259">
                  <c:v>971.59</c:v>
                </c:pt>
                <c:pt idx="5260">
                  <c:v>971.14</c:v>
                </c:pt>
                <c:pt idx="5261">
                  <c:v>969.73</c:v>
                </c:pt>
                <c:pt idx="5262">
                  <c:v>968.19</c:v>
                </c:pt>
                <c:pt idx="5263">
                  <c:v>967.83</c:v>
                </c:pt>
                <c:pt idx="5264">
                  <c:v>966.58</c:v>
                </c:pt>
                <c:pt idx="5265">
                  <c:v>966.05</c:v>
                </c:pt>
                <c:pt idx="5266">
                  <c:v>973.03</c:v>
                </c:pt>
                <c:pt idx="5267">
                  <c:v>972.27</c:v>
                </c:pt>
                <c:pt idx="5268">
                  <c:v>972.98</c:v>
                </c:pt>
                <c:pt idx="5269">
                  <c:v>972.38</c:v>
                </c:pt>
                <c:pt idx="5270">
                  <c:v>971.44</c:v>
                </c:pt>
                <c:pt idx="5271">
                  <c:v>971.22</c:v>
                </c:pt>
                <c:pt idx="5272">
                  <c:v>970.24</c:v>
                </c:pt>
                <c:pt idx="5273">
                  <c:v>966.12</c:v>
                </c:pt>
                <c:pt idx="5274">
                  <c:v>966.24</c:v>
                </c:pt>
                <c:pt idx="5275">
                  <c:v>967.66</c:v>
                </c:pt>
                <c:pt idx="5276">
                  <c:v>966.83</c:v>
                </c:pt>
                <c:pt idx="5277">
                  <c:v>966.34</c:v>
                </c:pt>
                <c:pt idx="5278">
                  <c:v>966.22</c:v>
                </c:pt>
                <c:pt idx="5279">
                  <c:v>972.59</c:v>
                </c:pt>
                <c:pt idx="5280">
                  <c:v>972.71</c:v>
                </c:pt>
                <c:pt idx="5281">
                  <c:v>972.95</c:v>
                </c:pt>
                <c:pt idx="5282">
                  <c:v>972.95</c:v>
                </c:pt>
                <c:pt idx="5283">
                  <c:v>971.32</c:v>
                </c:pt>
                <c:pt idx="5284">
                  <c:v>970.13</c:v>
                </c:pt>
                <c:pt idx="5285">
                  <c:v>968.09</c:v>
                </c:pt>
                <c:pt idx="5286">
                  <c:v>966.75</c:v>
                </c:pt>
                <c:pt idx="5287">
                  <c:v>966.35</c:v>
                </c:pt>
                <c:pt idx="5288">
                  <c:v>966.52</c:v>
                </c:pt>
                <c:pt idx="5289">
                  <c:v>968.85</c:v>
                </c:pt>
                <c:pt idx="5290">
                  <c:v>971.49</c:v>
                </c:pt>
                <c:pt idx="5291">
                  <c:v>972.58</c:v>
                </c:pt>
                <c:pt idx="5292">
                  <c:v>969.12</c:v>
                </c:pt>
                <c:pt idx="5293">
                  <c:v>968.75</c:v>
                </c:pt>
                <c:pt idx="5294">
                  <c:v>972.02</c:v>
                </c:pt>
                <c:pt idx="5295">
                  <c:v>973.69</c:v>
                </c:pt>
                <c:pt idx="5296">
                  <c:v>971.29</c:v>
                </c:pt>
                <c:pt idx="5297">
                  <c:v>968.82</c:v>
                </c:pt>
                <c:pt idx="5298">
                  <c:v>966.4</c:v>
                </c:pt>
                <c:pt idx="5299">
                  <c:v>966.55</c:v>
                </c:pt>
                <c:pt idx="5300">
                  <c:v>970.63</c:v>
                </c:pt>
                <c:pt idx="5301">
                  <c:v>973.2</c:v>
                </c:pt>
                <c:pt idx="5302">
                  <c:v>971.75</c:v>
                </c:pt>
                <c:pt idx="5303">
                  <c:v>970.34</c:v>
                </c:pt>
                <c:pt idx="5304">
                  <c:v>966.97</c:v>
                </c:pt>
                <c:pt idx="5305">
                  <c:v>972.52</c:v>
                </c:pt>
                <c:pt idx="5306">
                  <c:v>972.15</c:v>
                </c:pt>
                <c:pt idx="5307">
                  <c:v>970.83</c:v>
                </c:pt>
                <c:pt idx="5308">
                  <c:v>968.03</c:v>
                </c:pt>
                <c:pt idx="5309">
                  <c:v>966.71</c:v>
                </c:pt>
                <c:pt idx="5310">
                  <c:v>971.06</c:v>
                </c:pt>
                <c:pt idx="5311">
                  <c:v>968.43</c:v>
                </c:pt>
                <c:pt idx="5312">
                  <c:v>966.28</c:v>
                </c:pt>
                <c:pt idx="5313">
                  <c:v>965.85</c:v>
                </c:pt>
                <c:pt idx="5314">
                  <c:v>971.39</c:v>
                </c:pt>
                <c:pt idx="5315">
                  <c:v>972.74</c:v>
                </c:pt>
                <c:pt idx="5316">
                  <c:v>973.41</c:v>
                </c:pt>
                <c:pt idx="5317">
                  <c:v>966.25</c:v>
                </c:pt>
                <c:pt idx="5318">
                  <c:v>966.59</c:v>
                </c:pt>
                <c:pt idx="5319">
                  <c:v>968.95</c:v>
                </c:pt>
                <c:pt idx="5320">
                  <c:v>969.82</c:v>
                </c:pt>
                <c:pt idx="5321">
                  <c:v>971.54</c:v>
                </c:pt>
                <c:pt idx="5322">
                  <c:v>971.9</c:v>
                </c:pt>
                <c:pt idx="5323">
                  <c:v>972.65</c:v>
                </c:pt>
                <c:pt idx="5324">
                  <c:v>972.16</c:v>
                </c:pt>
                <c:pt idx="5325">
                  <c:v>971.52</c:v>
                </c:pt>
                <c:pt idx="5326">
                  <c:v>970.29</c:v>
                </c:pt>
                <c:pt idx="5327">
                  <c:v>972.16</c:v>
                </c:pt>
                <c:pt idx="5328">
                  <c:v>971.79</c:v>
                </c:pt>
                <c:pt idx="5329">
                  <c:v>971.51</c:v>
                </c:pt>
                <c:pt idx="5330">
                  <c:v>966.68</c:v>
                </c:pt>
                <c:pt idx="5331">
                  <c:v>968.22</c:v>
                </c:pt>
                <c:pt idx="5332">
                  <c:v>968.98</c:v>
                </c:pt>
                <c:pt idx="5333">
                  <c:v>971.2</c:v>
                </c:pt>
                <c:pt idx="5334">
                  <c:v>965.42</c:v>
                </c:pt>
                <c:pt idx="5335">
                  <c:v>966.16</c:v>
                </c:pt>
                <c:pt idx="5336">
                  <c:v>966.49</c:v>
                </c:pt>
                <c:pt idx="5337">
                  <c:v>968.39</c:v>
                </c:pt>
                <c:pt idx="5338">
                  <c:v>969.85</c:v>
                </c:pt>
                <c:pt idx="5339">
                  <c:v>970.87</c:v>
                </c:pt>
                <c:pt idx="5340">
                  <c:v>971.97</c:v>
                </c:pt>
                <c:pt idx="5341">
                  <c:v>972.01</c:v>
                </c:pt>
                <c:pt idx="5342">
                  <c:v>972.3</c:v>
                </c:pt>
                <c:pt idx="5343">
                  <c:v>965.5</c:v>
                </c:pt>
                <c:pt idx="5344">
                  <c:v>967.37</c:v>
                </c:pt>
                <c:pt idx="5345">
                  <c:v>966.38</c:v>
                </c:pt>
                <c:pt idx="5346">
                  <c:v>965.67</c:v>
                </c:pt>
                <c:pt idx="5347">
                  <c:v>965.43</c:v>
                </c:pt>
                <c:pt idx="5348">
                  <c:v>967.08</c:v>
                </c:pt>
                <c:pt idx="5349">
                  <c:v>968.23</c:v>
                </c:pt>
                <c:pt idx="5350">
                  <c:v>970.15</c:v>
                </c:pt>
                <c:pt idx="5351">
                  <c:v>971.86</c:v>
                </c:pt>
                <c:pt idx="5352">
                  <c:v>972.2</c:v>
                </c:pt>
                <c:pt idx="5353">
                  <c:v>971.85</c:v>
                </c:pt>
                <c:pt idx="5354">
                  <c:v>970.8</c:v>
                </c:pt>
                <c:pt idx="5355">
                  <c:v>965.86</c:v>
                </c:pt>
                <c:pt idx="5356">
                  <c:v>965.44</c:v>
                </c:pt>
                <c:pt idx="5357">
                  <c:v>966.8</c:v>
                </c:pt>
                <c:pt idx="5358">
                  <c:v>967.94</c:v>
                </c:pt>
                <c:pt idx="5359">
                  <c:v>968.26</c:v>
                </c:pt>
                <c:pt idx="5360">
                  <c:v>968.74</c:v>
                </c:pt>
                <c:pt idx="5361">
                  <c:v>965.1</c:v>
                </c:pt>
                <c:pt idx="5362">
                  <c:v>965.28</c:v>
                </c:pt>
                <c:pt idx="5363">
                  <c:v>964.94</c:v>
                </c:pt>
                <c:pt idx="5364">
                  <c:v>965.57</c:v>
                </c:pt>
                <c:pt idx="5365">
                  <c:v>965.2</c:v>
                </c:pt>
                <c:pt idx="5366">
                  <c:v>965.26</c:v>
                </c:pt>
                <c:pt idx="5367">
                  <c:v>965.35</c:v>
                </c:pt>
                <c:pt idx="5368">
                  <c:v>971.86</c:v>
                </c:pt>
                <c:pt idx="5369">
                  <c:v>971.35</c:v>
                </c:pt>
                <c:pt idx="5370">
                  <c:v>970.44</c:v>
                </c:pt>
                <c:pt idx="5371">
                  <c:v>969.37</c:v>
                </c:pt>
                <c:pt idx="5372">
                  <c:v>968.85</c:v>
                </c:pt>
                <c:pt idx="5373">
                  <c:v>967.36</c:v>
                </c:pt>
                <c:pt idx="5374">
                  <c:v>966.19</c:v>
                </c:pt>
                <c:pt idx="5375">
                  <c:v>970.06</c:v>
                </c:pt>
                <c:pt idx="5376">
                  <c:v>968.45</c:v>
                </c:pt>
                <c:pt idx="5377">
                  <c:v>966.78</c:v>
                </c:pt>
                <c:pt idx="5378">
                  <c:v>971.38</c:v>
                </c:pt>
                <c:pt idx="5379">
                  <c:v>970.6</c:v>
                </c:pt>
                <c:pt idx="5380">
                  <c:v>969.78</c:v>
                </c:pt>
                <c:pt idx="5381">
                  <c:v>968.14</c:v>
                </c:pt>
                <c:pt idx="5382">
                  <c:v>969.46</c:v>
                </c:pt>
                <c:pt idx="5383">
                  <c:v>970.41</c:v>
                </c:pt>
                <c:pt idx="5384">
                  <c:v>971.43</c:v>
                </c:pt>
                <c:pt idx="5385">
                  <c:v>972.06</c:v>
                </c:pt>
                <c:pt idx="5386">
                  <c:v>971.97</c:v>
                </c:pt>
                <c:pt idx="5387">
                  <c:v>971.29</c:v>
                </c:pt>
                <c:pt idx="5388">
                  <c:v>970.85</c:v>
                </c:pt>
                <c:pt idx="5389">
                  <c:v>970.04</c:v>
                </c:pt>
                <c:pt idx="5390">
                  <c:v>968.78</c:v>
                </c:pt>
                <c:pt idx="5391">
                  <c:v>967.96</c:v>
                </c:pt>
                <c:pt idx="5392">
                  <c:v>968.72</c:v>
                </c:pt>
                <c:pt idx="5393">
                  <c:v>966.91</c:v>
                </c:pt>
                <c:pt idx="5394">
                  <c:v>970.36</c:v>
                </c:pt>
                <c:pt idx="5395">
                  <c:v>970.75</c:v>
                </c:pt>
                <c:pt idx="5396">
                  <c:v>965.76</c:v>
                </c:pt>
                <c:pt idx="5397">
                  <c:v>965.24</c:v>
                </c:pt>
                <c:pt idx="5398">
                  <c:v>966.04</c:v>
                </c:pt>
                <c:pt idx="5399">
                  <c:v>965.51</c:v>
                </c:pt>
                <c:pt idx="5400">
                  <c:v>966.75</c:v>
                </c:pt>
                <c:pt idx="5401">
                  <c:v>967.66</c:v>
                </c:pt>
                <c:pt idx="5402">
                  <c:v>968.5</c:v>
                </c:pt>
                <c:pt idx="5403">
                  <c:v>968.35</c:v>
                </c:pt>
                <c:pt idx="5404">
                  <c:v>969.43</c:v>
                </c:pt>
                <c:pt idx="5405">
                  <c:v>969.78</c:v>
                </c:pt>
                <c:pt idx="5406">
                  <c:v>969.46</c:v>
                </c:pt>
                <c:pt idx="5407">
                  <c:v>969.91</c:v>
                </c:pt>
                <c:pt idx="5408">
                  <c:v>969.1</c:v>
                </c:pt>
                <c:pt idx="5409">
                  <c:v>969.61</c:v>
                </c:pt>
                <c:pt idx="5410">
                  <c:v>969.83</c:v>
                </c:pt>
                <c:pt idx="5411">
                  <c:v>969.57</c:v>
                </c:pt>
                <c:pt idx="5412">
                  <c:v>969.44</c:v>
                </c:pt>
                <c:pt idx="5413">
                  <c:v>970.18</c:v>
                </c:pt>
                <c:pt idx="5414">
                  <c:v>971.51</c:v>
                </c:pt>
                <c:pt idx="5415">
                  <c:v>971.39</c:v>
                </c:pt>
                <c:pt idx="5416">
                  <c:v>970.48</c:v>
                </c:pt>
                <c:pt idx="5417">
                  <c:v>971.09</c:v>
                </c:pt>
                <c:pt idx="5418">
                  <c:v>971.74</c:v>
                </c:pt>
                <c:pt idx="5419">
                  <c:v>964.94</c:v>
                </c:pt>
                <c:pt idx="5420">
                  <c:v>965.2</c:v>
                </c:pt>
                <c:pt idx="5421">
                  <c:v>965.58</c:v>
                </c:pt>
                <c:pt idx="5422">
                  <c:v>965.34</c:v>
                </c:pt>
                <c:pt idx="5423">
                  <c:v>965.31</c:v>
                </c:pt>
                <c:pt idx="5424">
                  <c:v>965.53</c:v>
                </c:pt>
                <c:pt idx="5425">
                  <c:v>964.68</c:v>
                </c:pt>
                <c:pt idx="5426">
                  <c:v>964.79</c:v>
                </c:pt>
                <c:pt idx="5427">
                  <c:v>965</c:v>
                </c:pt>
                <c:pt idx="5428">
                  <c:v>964.98</c:v>
                </c:pt>
                <c:pt idx="5429">
                  <c:v>965.1</c:v>
                </c:pt>
                <c:pt idx="5430">
                  <c:v>965.22</c:v>
                </c:pt>
                <c:pt idx="5431">
                  <c:v>968.94</c:v>
                </c:pt>
                <c:pt idx="5432">
                  <c:v>967.26</c:v>
                </c:pt>
                <c:pt idx="5433">
                  <c:v>968.64</c:v>
                </c:pt>
                <c:pt idx="5434">
                  <c:v>970.1</c:v>
                </c:pt>
                <c:pt idx="5435">
                  <c:v>970.89</c:v>
                </c:pt>
                <c:pt idx="5436">
                  <c:v>971.31</c:v>
                </c:pt>
                <c:pt idx="5437">
                  <c:v>968.08</c:v>
                </c:pt>
                <c:pt idx="5438">
                  <c:v>966.97</c:v>
                </c:pt>
                <c:pt idx="5439">
                  <c:v>964.71</c:v>
                </c:pt>
                <c:pt idx="5440">
                  <c:v>965.25</c:v>
                </c:pt>
                <c:pt idx="5441">
                  <c:v>965.54</c:v>
                </c:pt>
                <c:pt idx="5442">
                  <c:v>966.29</c:v>
                </c:pt>
                <c:pt idx="5443">
                  <c:v>967.21</c:v>
                </c:pt>
                <c:pt idx="5444">
                  <c:v>968.66</c:v>
                </c:pt>
                <c:pt idx="5445">
                  <c:v>967.43</c:v>
                </c:pt>
                <c:pt idx="5446">
                  <c:v>965.8</c:v>
                </c:pt>
                <c:pt idx="5447">
                  <c:v>964.97</c:v>
                </c:pt>
                <c:pt idx="5448">
                  <c:v>969.67</c:v>
                </c:pt>
                <c:pt idx="5449">
                  <c:v>968.14</c:v>
                </c:pt>
                <c:pt idx="5450">
                  <c:v>966.82</c:v>
                </c:pt>
                <c:pt idx="5451">
                  <c:v>965.15</c:v>
                </c:pt>
                <c:pt idx="5452">
                  <c:v>965.05</c:v>
                </c:pt>
                <c:pt idx="5453">
                  <c:v>964.06</c:v>
                </c:pt>
                <c:pt idx="5454">
                  <c:v>965.02</c:v>
                </c:pt>
                <c:pt idx="5455">
                  <c:v>966.39</c:v>
                </c:pt>
                <c:pt idx="5456">
                  <c:v>967.77</c:v>
                </c:pt>
                <c:pt idx="5457">
                  <c:v>965.55</c:v>
                </c:pt>
                <c:pt idx="5458">
                  <c:v>965.13</c:v>
                </c:pt>
                <c:pt idx="5459">
                  <c:v>965.09</c:v>
                </c:pt>
                <c:pt idx="5460">
                  <c:v>965.59</c:v>
                </c:pt>
                <c:pt idx="5461">
                  <c:v>967.86</c:v>
                </c:pt>
                <c:pt idx="5462">
                  <c:v>969.13</c:v>
                </c:pt>
                <c:pt idx="5463">
                  <c:v>970.75</c:v>
                </c:pt>
                <c:pt idx="5464">
                  <c:v>971.29</c:v>
                </c:pt>
                <c:pt idx="5465">
                  <c:v>965.79</c:v>
                </c:pt>
                <c:pt idx="5466">
                  <c:v>967.4</c:v>
                </c:pt>
                <c:pt idx="5467">
                  <c:v>968.97</c:v>
                </c:pt>
                <c:pt idx="5468">
                  <c:v>971.05</c:v>
                </c:pt>
                <c:pt idx="5469">
                  <c:v>971.28</c:v>
                </c:pt>
                <c:pt idx="5470">
                  <c:v>964.71</c:v>
                </c:pt>
                <c:pt idx="5471">
                  <c:v>965.37</c:v>
                </c:pt>
                <c:pt idx="5472">
                  <c:v>965.63</c:v>
                </c:pt>
                <c:pt idx="5473">
                  <c:v>967.23</c:v>
                </c:pt>
                <c:pt idx="5474">
                  <c:v>968.73</c:v>
                </c:pt>
                <c:pt idx="5475">
                  <c:v>970.27</c:v>
                </c:pt>
                <c:pt idx="5476">
                  <c:v>970.62</c:v>
                </c:pt>
                <c:pt idx="5477">
                  <c:v>971.34</c:v>
                </c:pt>
                <c:pt idx="5478">
                  <c:v>964.96</c:v>
                </c:pt>
                <c:pt idx="5479">
                  <c:v>964.81</c:v>
                </c:pt>
                <c:pt idx="5480">
                  <c:v>965.08</c:v>
                </c:pt>
                <c:pt idx="5481">
                  <c:v>965.49</c:v>
                </c:pt>
                <c:pt idx="5482">
                  <c:v>969.33</c:v>
                </c:pt>
                <c:pt idx="5483">
                  <c:v>970.98</c:v>
                </c:pt>
                <c:pt idx="5484">
                  <c:v>971.2</c:v>
                </c:pt>
                <c:pt idx="5485">
                  <c:v>970.81</c:v>
                </c:pt>
                <c:pt idx="5486">
                  <c:v>969.59</c:v>
                </c:pt>
                <c:pt idx="5487">
                  <c:v>967.82</c:v>
                </c:pt>
                <c:pt idx="5488">
                  <c:v>965.18</c:v>
                </c:pt>
                <c:pt idx="5489">
                  <c:v>964.64</c:v>
                </c:pt>
                <c:pt idx="5490">
                  <c:v>964.89</c:v>
                </c:pt>
                <c:pt idx="5491">
                  <c:v>966.04</c:v>
                </c:pt>
                <c:pt idx="5492">
                  <c:v>968.48</c:v>
                </c:pt>
                <c:pt idx="5493">
                  <c:v>970.84</c:v>
                </c:pt>
                <c:pt idx="5494">
                  <c:v>971.88</c:v>
                </c:pt>
                <c:pt idx="5495">
                  <c:v>965.08</c:v>
                </c:pt>
                <c:pt idx="5496">
                  <c:v>966.19</c:v>
                </c:pt>
                <c:pt idx="5497">
                  <c:v>969</c:v>
                </c:pt>
                <c:pt idx="5498">
                  <c:v>969.7</c:v>
                </c:pt>
                <c:pt idx="5499">
                  <c:v>967.5</c:v>
                </c:pt>
                <c:pt idx="5500">
                  <c:v>971.58</c:v>
                </c:pt>
                <c:pt idx="5501">
                  <c:v>970.89</c:v>
                </c:pt>
                <c:pt idx="5502">
                  <c:v>968.72</c:v>
                </c:pt>
                <c:pt idx="5503">
                  <c:v>967.14</c:v>
                </c:pt>
                <c:pt idx="5504">
                  <c:v>965.49</c:v>
                </c:pt>
                <c:pt idx="5505">
                  <c:v>964.83</c:v>
                </c:pt>
                <c:pt idx="5506">
                  <c:v>965.39</c:v>
                </c:pt>
                <c:pt idx="5507">
                  <c:v>967.4</c:v>
                </c:pt>
                <c:pt idx="5508">
                  <c:v>967.53</c:v>
                </c:pt>
                <c:pt idx="5509">
                  <c:v>964.36</c:v>
                </c:pt>
                <c:pt idx="5510">
                  <c:v>964.61</c:v>
                </c:pt>
                <c:pt idx="5511">
                  <c:v>966.47</c:v>
                </c:pt>
                <c:pt idx="5512">
                  <c:v>969.3</c:v>
                </c:pt>
                <c:pt idx="5513">
                  <c:v>970.83</c:v>
                </c:pt>
                <c:pt idx="5514">
                  <c:v>970.43</c:v>
                </c:pt>
                <c:pt idx="5515">
                  <c:v>967.33</c:v>
                </c:pt>
                <c:pt idx="5516">
                  <c:v>965.02</c:v>
                </c:pt>
                <c:pt idx="5517">
                  <c:v>964.01</c:v>
                </c:pt>
                <c:pt idx="5518">
                  <c:v>966</c:v>
                </c:pt>
                <c:pt idx="5519">
                  <c:v>966.6</c:v>
                </c:pt>
                <c:pt idx="5520">
                  <c:v>967</c:v>
                </c:pt>
                <c:pt idx="5521">
                  <c:v>964.23</c:v>
                </c:pt>
                <c:pt idx="5522">
                  <c:v>964.44</c:v>
                </c:pt>
                <c:pt idx="5523">
                  <c:v>965.26</c:v>
                </c:pt>
                <c:pt idx="5524">
                  <c:v>968.2</c:v>
                </c:pt>
                <c:pt idx="5525">
                  <c:v>970.54</c:v>
                </c:pt>
                <c:pt idx="5526">
                  <c:v>970.79</c:v>
                </c:pt>
                <c:pt idx="5527">
                  <c:v>968.44</c:v>
                </c:pt>
                <c:pt idx="5528">
                  <c:v>965.82</c:v>
                </c:pt>
                <c:pt idx="5529">
                  <c:v>964.33</c:v>
                </c:pt>
                <c:pt idx="5530">
                  <c:v>965.52</c:v>
                </c:pt>
                <c:pt idx="5531">
                  <c:v>967.5</c:v>
                </c:pt>
                <c:pt idx="5532">
                  <c:v>969.93</c:v>
                </c:pt>
                <c:pt idx="5533">
                  <c:v>964.25</c:v>
                </c:pt>
                <c:pt idx="5534">
                  <c:v>965.22</c:v>
                </c:pt>
                <c:pt idx="5535">
                  <c:v>964.94</c:v>
                </c:pt>
                <c:pt idx="5536">
                  <c:v>964.51</c:v>
                </c:pt>
                <c:pt idx="5537">
                  <c:v>965.78</c:v>
                </c:pt>
                <c:pt idx="5538">
                  <c:v>968.23</c:v>
                </c:pt>
                <c:pt idx="5539">
                  <c:v>968.04</c:v>
                </c:pt>
                <c:pt idx="5540">
                  <c:v>969.82</c:v>
                </c:pt>
                <c:pt idx="5541">
                  <c:v>970.88</c:v>
                </c:pt>
                <c:pt idx="5542">
                  <c:v>968.81</c:v>
                </c:pt>
                <c:pt idx="5543">
                  <c:v>964.85</c:v>
                </c:pt>
                <c:pt idx="5544">
                  <c:v>964.25</c:v>
                </c:pt>
                <c:pt idx="5545">
                  <c:v>966.59</c:v>
                </c:pt>
                <c:pt idx="5546">
                  <c:v>965.28</c:v>
                </c:pt>
                <c:pt idx="5547">
                  <c:v>964.03</c:v>
                </c:pt>
                <c:pt idx="5548">
                  <c:v>966.83</c:v>
                </c:pt>
                <c:pt idx="5549">
                  <c:v>970.07</c:v>
                </c:pt>
                <c:pt idx="5550">
                  <c:v>970.34</c:v>
                </c:pt>
                <c:pt idx="5551">
                  <c:v>966.65</c:v>
                </c:pt>
                <c:pt idx="5552">
                  <c:v>969.01</c:v>
                </c:pt>
                <c:pt idx="5553">
                  <c:v>965.77</c:v>
                </c:pt>
                <c:pt idx="5554">
                  <c:v>964.45</c:v>
                </c:pt>
                <c:pt idx="5555">
                  <c:v>965.47</c:v>
                </c:pt>
                <c:pt idx="5556">
                  <c:v>969.03</c:v>
                </c:pt>
                <c:pt idx="5557">
                  <c:v>970.76</c:v>
                </c:pt>
                <c:pt idx="5558">
                  <c:v>969.01</c:v>
                </c:pt>
                <c:pt idx="5559">
                  <c:v>965.9</c:v>
                </c:pt>
                <c:pt idx="5560">
                  <c:v>968.67</c:v>
                </c:pt>
                <c:pt idx="5561">
                  <c:v>966.25</c:v>
                </c:pt>
                <c:pt idx="5562">
                  <c:v>963.92</c:v>
                </c:pt>
                <c:pt idx="5563">
                  <c:v>964.33</c:v>
                </c:pt>
                <c:pt idx="5564">
                  <c:v>967.82</c:v>
                </c:pt>
                <c:pt idx="5565">
                  <c:v>970.48</c:v>
                </c:pt>
                <c:pt idx="5566">
                  <c:v>971.28</c:v>
                </c:pt>
                <c:pt idx="5567">
                  <c:v>968.95</c:v>
                </c:pt>
                <c:pt idx="5568">
                  <c:v>966.28</c:v>
                </c:pt>
                <c:pt idx="5569">
                  <c:v>964.15</c:v>
                </c:pt>
                <c:pt idx="5570">
                  <c:v>966.6</c:v>
                </c:pt>
                <c:pt idx="5571">
                  <c:v>965.06</c:v>
                </c:pt>
                <c:pt idx="5572">
                  <c:v>971.08</c:v>
                </c:pt>
                <c:pt idx="5573">
                  <c:v>970.15</c:v>
                </c:pt>
                <c:pt idx="5574">
                  <c:v>967.84</c:v>
                </c:pt>
                <c:pt idx="5575">
                  <c:v>964.77</c:v>
                </c:pt>
                <c:pt idx="5576">
                  <c:v>964.18</c:v>
                </c:pt>
                <c:pt idx="5577">
                  <c:v>966.09</c:v>
                </c:pt>
                <c:pt idx="5578">
                  <c:v>969.28</c:v>
                </c:pt>
                <c:pt idx="5579">
                  <c:v>970.5</c:v>
                </c:pt>
                <c:pt idx="5580">
                  <c:v>963.48</c:v>
                </c:pt>
                <c:pt idx="5581">
                  <c:v>965.18</c:v>
                </c:pt>
                <c:pt idx="5582">
                  <c:v>966.93</c:v>
                </c:pt>
                <c:pt idx="5583">
                  <c:v>970.07</c:v>
                </c:pt>
                <c:pt idx="5584">
                  <c:v>970.5</c:v>
                </c:pt>
                <c:pt idx="5585">
                  <c:v>964.03</c:v>
                </c:pt>
                <c:pt idx="5586">
                  <c:v>965.82</c:v>
                </c:pt>
                <c:pt idx="5587">
                  <c:v>964.15</c:v>
                </c:pt>
                <c:pt idx="5588">
                  <c:v>967.31</c:v>
                </c:pt>
                <c:pt idx="5589">
                  <c:v>968.51</c:v>
                </c:pt>
                <c:pt idx="5590">
                  <c:v>970.3</c:v>
                </c:pt>
                <c:pt idx="5591">
                  <c:v>970.6</c:v>
                </c:pt>
                <c:pt idx="5592">
                  <c:v>970.88</c:v>
                </c:pt>
                <c:pt idx="5593">
                  <c:v>968.46</c:v>
                </c:pt>
                <c:pt idx="5594">
                  <c:v>965.79</c:v>
                </c:pt>
                <c:pt idx="5595">
                  <c:v>963.67</c:v>
                </c:pt>
                <c:pt idx="5596">
                  <c:v>963.27</c:v>
                </c:pt>
                <c:pt idx="5597">
                  <c:v>963.94</c:v>
                </c:pt>
                <c:pt idx="5598">
                  <c:v>969.73</c:v>
                </c:pt>
                <c:pt idx="5599">
                  <c:v>967.89</c:v>
                </c:pt>
                <c:pt idx="5600">
                  <c:v>964.64</c:v>
                </c:pt>
                <c:pt idx="5601">
                  <c:v>968.59</c:v>
                </c:pt>
                <c:pt idx="5602">
                  <c:v>970.03</c:v>
                </c:pt>
                <c:pt idx="5603">
                  <c:v>969.77</c:v>
                </c:pt>
                <c:pt idx="5604">
                  <c:v>969.76</c:v>
                </c:pt>
                <c:pt idx="5605">
                  <c:v>969.93</c:v>
                </c:pt>
                <c:pt idx="5606">
                  <c:v>967.59</c:v>
                </c:pt>
                <c:pt idx="5607">
                  <c:v>965.28</c:v>
                </c:pt>
                <c:pt idx="5608">
                  <c:v>963.25</c:v>
                </c:pt>
                <c:pt idx="5609">
                  <c:v>963.49</c:v>
                </c:pt>
                <c:pt idx="5610">
                  <c:v>965.2</c:v>
                </c:pt>
                <c:pt idx="5611">
                  <c:v>968.64</c:v>
                </c:pt>
                <c:pt idx="5612">
                  <c:v>966.3</c:v>
                </c:pt>
                <c:pt idx="5613">
                  <c:v>964.16</c:v>
                </c:pt>
                <c:pt idx="5614">
                  <c:v>963.14</c:v>
                </c:pt>
                <c:pt idx="5615">
                  <c:v>963.91</c:v>
                </c:pt>
                <c:pt idx="5616">
                  <c:v>965.09</c:v>
                </c:pt>
                <c:pt idx="5617">
                  <c:v>965.39</c:v>
                </c:pt>
                <c:pt idx="5618">
                  <c:v>967.42</c:v>
                </c:pt>
                <c:pt idx="5619">
                  <c:v>968.78</c:v>
                </c:pt>
                <c:pt idx="5620">
                  <c:v>969.77</c:v>
                </c:pt>
                <c:pt idx="5621">
                  <c:v>965.13</c:v>
                </c:pt>
                <c:pt idx="5622">
                  <c:v>970.33</c:v>
                </c:pt>
                <c:pt idx="5623">
                  <c:v>969.27</c:v>
                </c:pt>
                <c:pt idx="5624">
                  <c:v>963.95</c:v>
                </c:pt>
                <c:pt idx="5625">
                  <c:v>964.46</c:v>
                </c:pt>
                <c:pt idx="5626">
                  <c:v>965.2</c:v>
                </c:pt>
                <c:pt idx="5627">
                  <c:v>966.76</c:v>
                </c:pt>
                <c:pt idx="5628">
                  <c:v>967.86</c:v>
                </c:pt>
                <c:pt idx="5629">
                  <c:v>969.21</c:v>
                </c:pt>
                <c:pt idx="5630">
                  <c:v>969.94</c:v>
                </c:pt>
                <c:pt idx="5631">
                  <c:v>969.96</c:v>
                </c:pt>
                <c:pt idx="5632">
                  <c:v>969.48</c:v>
                </c:pt>
                <c:pt idx="5633">
                  <c:v>967.99</c:v>
                </c:pt>
                <c:pt idx="5634">
                  <c:v>964.81</c:v>
                </c:pt>
                <c:pt idx="5635">
                  <c:v>963.17</c:v>
                </c:pt>
                <c:pt idx="5636">
                  <c:v>963.82</c:v>
                </c:pt>
                <c:pt idx="5637">
                  <c:v>969.49</c:v>
                </c:pt>
                <c:pt idx="5638">
                  <c:v>967.32</c:v>
                </c:pt>
                <c:pt idx="5639">
                  <c:v>970.07</c:v>
                </c:pt>
                <c:pt idx="5640">
                  <c:v>968.27</c:v>
                </c:pt>
                <c:pt idx="5641">
                  <c:v>965.47</c:v>
                </c:pt>
                <c:pt idx="5642">
                  <c:v>962.53</c:v>
                </c:pt>
                <c:pt idx="5643">
                  <c:v>962.87</c:v>
                </c:pt>
                <c:pt idx="5644">
                  <c:v>964.65</c:v>
                </c:pt>
                <c:pt idx="5645">
                  <c:v>967.6</c:v>
                </c:pt>
                <c:pt idx="5646">
                  <c:v>970.34</c:v>
                </c:pt>
                <c:pt idx="5647">
                  <c:v>969.69</c:v>
                </c:pt>
                <c:pt idx="5648">
                  <c:v>968.07</c:v>
                </c:pt>
                <c:pt idx="5649">
                  <c:v>965.2</c:v>
                </c:pt>
                <c:pt idx="5650">
                  <c:v>970.2</c:v>
                </c:pt>
                <c:pt idx="5651">
                  <c:v>969.92</c:v>
                </c:pt>
                <c:pt idx="5652">
                  <c:v>969.03</c:v>
                </c:pt>
                <c:pt idx="5653">
                  <c:v>966.88</c:v>
                </c:pt>
                <c:pt idx="5654">
                  <c:v>964.3</c:v>
                </c:pt>
                <c:pt idx="5655">
                  <c:v>962.81</c:v>
                </c:pt>
                <c:pt idx="5656">
                  <c:v>964.04</c:v>
                </c:pt>
                <c:pt idx="5657">
                  <c:v>964.54</c:v>
                </c:pt>
                <c:pt idx="5658">
                  <c:v>963.33</c:v>
                </c:pt>
                <c:pt idx="5659">
                  <c:v>963.32</c:v>
                </c:pt>
                <c:pt idx="5660">
                  <c:v>964.76</c:v>
                </c:pt>
                <c:pt idx="5661">
                  <c:v>966.22</c:v>
                </c:pt>
                <c:pt idx="5662">
                  <c:v>967.62</c:v>
                </c:pt>
                <c:pt idx="5663">
                  <c:v>965.95</c:v>
                </c:pt>
                <c:pt idx="5664">
                  <c:v>968.29</c:v>
                </c:pt>
                <c:pt idx="5665">
                  <c:v>968.8</c:v>
                </c:pt>
                <c:pt idx="5666">
                  <c:v>969.3</c:v>
                </c:pt>
                <c:pt idx="5667">
                  <c:v>967.53</c:v>
                </c:pt>
                <c:pt idx="5668">
                  <c:v>964.81</c:v>
                </c:pt>
                <c:pt idx="5669">
                  <c:v>963.03</c:v>
                </c:pt>
                <c:pt idx="5670">
                  <c:v>963.9</c:v>
                </c:pt>
                <c:pt idx="5671">
                  <c:v>965.55</c:v>
                </c:pt>
                <c:pt idx="5672">
                  <c:v>969.31</c:v>
                </c:pt>
                <c:pt idx="5673">
                  <c:v>970.32</c:v>
                </c:pt>
                <c:pt idx="5674">
                  <c:v>967.23</c:v>
                </c:pt>
                <c:pt idx="5675">
                  <c:v>968.69</c:v>
                </c:pt>
                <c:pt idx="5676">
                  <c:v>962.75</c:v>
                </c:pt>
                <c:pt idx="5677">
                  <c:v>964.37</c:v>
                </c:pt>
                <c:pt idx="5678">
                  <c:v>968.23</c:v>
                </c:pt>
                <c:pt idx="5679">
                  <c:v>970.64</c:v>
                </c:pt>
                <c:pt idx="5680">
                  <c:v>970.06</c:v>
                </c:pt>
                <c:pt idx="5681">
                  <c:v>966.67</c:v>
                </c:pt>
                <c:pt idx="5682">
                  <c:v>963</c:v>
                </c:pt>
                <c:pt idx="5683">
                  <c:v>969.24</c:v>
                </c:pt>
                <c:pt idx="5684">
                  <c:v>969.2</c:v>
                </c:pt>
                <c:pt idx="5685">
                  <c:v>967.91</c:v>
                </c:pt>
                <c:pt idx="5686">
                  <c:v>963.97</c:v>
                </c:pt>
                <c:pt idx="5687">
                  <c:v>962.56</c:v>
                </c:pt>
                <c:pt idx="5688">
                  <c:v>963.87</c:v>
                </c:pt>
                <c:pt idx="5689">
                  <c:v>966.94</c:v>
                </c:pt>
                <c:pt idx="5690">
                  <c:v>963.77</c:v>
                </c:pt>
                <c:pt idx="5691">
                  <c:v>968.03</c:v>
                </c:pt>
                <c:pt idx="5692">
                  <c:v>965.4</c:v>
                </c:pt>
                <c:pt idx="5693">
                  <c:v>962.85</c:v>
                </c:pt>
                <c:pt idx="5694">
                  <c:v>969.14</c:v>
                </c:pt>
                <c:pt idx="5695">
                  <c:v>970.12</c:v>
                </c:pt>
                <c:pt idx="5696">
                  <c:v>967.46</c:v>
                </c:pt>
                <c:pt idx="5697">
                  <c:v>963.71</c:v>
                </c:pt>
                <c:pt idx="5698">
                  <c:v>962.74</c:v>
                </c:pt>
                <c:pt idx="5699">
                  <c:v>964.05</c:v>
                </c:pt>
                <c:pt idx="5700">
                  <c:v>967.28</c:v>
                </c:pt>
                <c:pt idx="5701">
                  <c:v>969.38</c:v>
                </c:pt>
                <c:pt idx="5702">
                  <c:v>962.97</c:v>
                </c:pt>
                <c:pt idx="5703">
                  <c:v>969.56</c:v>
                </c:pt>
                <c:pt idx="5704">
                  <c:v>967.21</c:v>
                </c:pt>
                <c:pt idx="5705">
                  <c:v>964.45</c:v>
                </c:pt>
                <c:pt idx="5706">
                  <c:v>962.9</c:v>
                </c:pt>
                <c:pt idx="5707">
                  <c:v>963.02</c:v>
                </c:pt>
                <c:pt idx="5708">
                  <c:v>964.68</c:v>
                </c:pt>
                <c:pt idx="5709">
                  <c:v>963.61</c:v>
                </c:pt>
                <c:pt idx="5710">
                  <c:v>962.41</c:v>
                </c:pt>
                <c:pt idx="5711">
                  <c:v>962.8</c:v>
                </c:pt>
                <c:pt idx="5712">
                  <c:v>963.56</c:v>
                </c:pt>
                <c:pt idx="5713">
                  <c:v>964.03</c:v>
                </c:pt>
                <c:pt idx="5714">
                  <c:v>965.51</c:v>
                </c:pt>
                <c:pt idx="5715">
                  <c:v>965.98</c:v>
                </c:pt>
                <c:pt idx="5716">
                  <c:v>963.96</c:v>
                </c:pt>
                <c:pt idx="5717">
                  <c:v>963.06</c:v>
                </c:pt>
                <c:pt idx="5718">
                  <c:v>962.93</c:v>
                </c:pt>
                <c:pt idx="5719">
                  <c:v>963.19</c:v>
                </c:pt>
                <c:pt idx="5720">
                  <c:v>964.98</c:v>
                </c:pt>
                <c:pt idx="5721">
                  <c:v>968.2</c:v>
                </c:pt>
                <c:pt idx="5722">
                  <c:v>969.3</c:v>
                </c:pt>
                <c:pt idx="5723">
                  <c:v>969.27</c:v>
                </c:pt>
                <c:pt idx="5724">
                  <c:v>968.2</c:v>
                </c:pt>
                <c:pt idx="5725">
                  <c:v>965.63</c:v>
                </c:pt>
                <c:pt idx="5726">
                  <c:v>969.24</c:v>
                </c:pt>
                <c:pt idx="5727">
                  <c:v>965.9</c:v>
                </c:pt>
                <c:pt idx="5728">
                  <c:v>962.35</c:v>
                </c:pt>
                <c:pt idx="5729">
                  <c:v>969.41</c:v>
                </c:pt>
                <c:pt idx="5730">
                  <c:v>967</c:v>
                </c:pt>
                <c:pt idx="5731">
                  <c:v>963.64</c:v>
                </c:pt>
                <c:pt idx="5732">
                  <c:v>963.51</c:v>
                </c:pt>
                <c:pt idx="5733">
                  <c:v>965.12</c:v>
                </c:pt>
                <c:pt idx="5734">
                  <c:v>968.09</c:v>
                </c:pt>
                <c:pt idx="5735">
                  <c:v>969.17</c:v>
                </c:pt>
                <c:pt idx="5736">
                  <c:v>966.75</c:v>
                </c:pt>
                <c:pt idx="5737">
                  <c:v>963.18</c:v>
                </c:pt>
                <c:pt idx="5738">
                  <c:v>962.27</c:v>
                </c:pt>
                <c:pt idx="5739">
                  <c:v>964.66</c:v>
                </c:pt>
                <c:pt idx="5740">
                  <c:v>967.55</c:v>
                </c:pt>
                <c:pt idx="5741">
                  <c:v>969.54</c:v>
                </c:pt>
                <c:pt idx="5742">
                  <c:v>963.66</c:v>
                </c:pt>
                <c:pt idx="5743">
                  <c:v>967.17</c:v>
                </c:pt>
                <c:pt idx="5744">
                  <c:v>969.78</c:v>
                </c:pt>
                <c:pt idx="5745">
                  <c:v>968.04</c:v>
                </c:pt>
                <c:pt idx="5746">
                  <c:v>965.21</c:v>
                </c:pt>
                <c:pt idx="5747">
                  <c:v>962.34</c:v>
                </c:pt>
                <c:pt idx="5748">
                  <c:v>962.88</c:v>
                </c:pt>
                <c:pt idx="5749">
                  <c:v>965.45</c:v>
                </c:pt>
                <c:pt idx="5750">
                  <c:v>969.37</c:v>
                </c:pt>
                <c:pt idx="5751">
                  <c:v>969.44</c:v>
                </c:pt>
                <c:pt idx="5752">
                  <c:v>966.81</c:v>
                </c:pt>
                <c:pt idx="5753">
                  <c:v>963.53</c:v>
                </c:pt>
                <c:pt idx="5754">
                  <c:v>961.82</c:v>
                </c:pt>
                <c:pt idx="5755">
                  <c:v>969.18</c:v>
                </c:pt>
                <c:pt idx="5756">
                  <c:v>966.9</c:v>
                </c:pt>
                <c:pt idx="5757">
                  <c:v>964.13</c:v>
                </c:pt>
                <c:pt idx="5758">
                  <c:v>962.42</c:v>
                </c:pt>
                <c:pt idx="5759">
                  <c:v>963.53</c:v>
                </c:pt>
                <c:pt idx="5760">
                  <c:v>965.58</c:v>
                </c:pt>
                <c:pt idx="5761">
                  <c:v>962.63</c:v>
                </c:pt>
                <c:pt idx="5762">
                  <c:v>965.23</c:v>
                </c:pt>
                <c:pt idx="5763">
                  <c:v>967.71</c:v>
                </c:pt>
                <c:pt idx="5764">
                  <c:v>964.37</c:v>
                </c:pt>
                <c:pt idx="5765">
                  <c:v>961.5</c:v>
                </c:pt>
                <c:pt idx="5766">
                  <c:v>963.19</c:v>
                </c:pt>
                <c:pt idx="5767">
                  <c:v>966.54</c:v>
                </c:pt>
                <c:pt idx="5768">
                  <c:v>962.8</c:v>
                </c:pt>
                <c:pt idx="5769">
                  <c:v>962.41</c:v>
                </c:pt>
                <c:pt idx="5770">
                  <c:v>965.92</c:v>
                </c:pt>
                <c:pt idx="5771">
                  <c:v>968.73</c:v>
                </c:pt>
                <c:pt idx="5772">
                  <c:v>967.75</c:v>
                </c:pt>
                <c:pt idx="5773">
                  <c:v>964</c:v>
                </c:pt>
                <c:pt idx="5774">
                  <c:v>962.11</c:v>
                </c:pt>
                <c:pt idx="5775">
                  <c:v>964.94</c:v>
                </c:pt>
                <c:pt idx="5776">
                  <c:v>968.7</c:v>
                </c:pt>
                <c:pt idx="5777">
                  <c:v>967.82</c:v>
                </c:pt>
                <c:pt idx="5778">
                  <c:v>963.48</c:v>
                </c:pt>
                <c:pt idx="5779">
                  <c:v>966.99</c:v>
                </c:pt>
                <c:pt idx="5780">
                  <c:v>963.65</c:v>
                </c:pt>
                <c:pt idx="5781">
                  <c:v>969.59</c:v>
                </c:pt>
                <c:pt idx="5782">
                  <c:v>966.3</c:v>
                </c:pt>
                <c:pt idx="5783">
                  <c:v>962.56</c:v>
                </c:pt>
                <c:pt idx="5784">
                  <c:v>962.02</c:v>
                </c:pt>
                <c:pt idx="5785">
                  <c:v>968.75</c:v>
                </c:pt>
                <c:pt idx="5786">
                  <c:v>964.9</c:v>
                </c:pt>
                <c:pt idx="5787">
                  <c:v>961.5</c:v>
                </c:pt>
                <c:pt idx="5788">
                  <c:v>962.77</c:v>
                </c:pt>
                <c:pt idx="5789">
                  <c:v>966.94</c:v>
                </c:pt>
                <c:pt idx="5790">
                  <c:v>968.14</c:v>
                </c:pt>
                <c:pt idx="5791">
                  <c:v>966.13</c:v>
                </c:pt>
                <c:pt idx="5792">
                  <c:v>962.51</c:v>
                </c:pt>
                <c:pt idx="5793">
                  <c:v>961.52</c:v>
                </c:pt>
                <c:pt idx="5794">
                  <c:v>966.18</c:v>
                </c:pt>
                <c:pt idx="5795">
                  <c:v>963.09</c:v>
                </c:pt>
                <c:pt idx="5796">
                  <c:v>966.27</c:v>
                </c:pt>
                <c:pt idx="5797">
                  <c:v>961.81</c:v>
                </c:pt>
                <c:pt idx="5798">
                  <c:v>961.98</c:v>
                </c:pt>
                <c:pt idx="5799">
                  <c:v>964.48</c:v>
                </c:pt>
                <c:pt idx="5800">
                  <c:v>968.68</c:v>
                </c:pt>
                <c:pt idx="5801">
                  <c:v>967.25</c:v>
                </c:pt>
                <c:pt idx="5802">
                  <c:v>964.87</c:v>
                </c:pt>
                <c:pt idx="5803">
                  <c:v>961.7</c:v>
                </c:pt>
                <c:pt idx="5804">
                  <c:v>962.96</c:v>
                </c:pt>
                <c:pt idx="5805">
                  <c:v>966.73</c:v>
                </c:pt>
                <c:pt idx="5806">
                  <c:v>963.18</c:v>
                </c:pt>
                <c:pt idx="5807">
                  <c:v>969.1</c:v>
                </c:pt>
                <c:pt idx="5808">
                  <c:v>967.43</c:v>
                </c:pt>
                <c:pt idx="5809">
                  <c:v>964.66</c:v>
                </c:pt>
                <c:pt idx="5810">
                  <c:v>962.52</c:v>
                </c:pt>
                <c:pt idx="5811">
                  <c:v>962.33</c:v>
                </c:pt>
                <c:pt idx="5812">
                  <c:v>965.57</c:v>
                </c:pt>
                <c:pt idx="5813">
                  <c:v>962.86</c:v>
                </c:pt>
                <c:pt idx="5814">
                  <c:v>965.79</c:v>
                </c:pt>
                <c:pt idx="5815">
                  <c:v>968.79</c:v>
                </c:pt>
                <c:pt idx="5816">
                  <c:v>967.63</c:v>
                </c:pt>
                <c:pt idx="5817">
                  <c:v>962.88</c:v>
                </c:pt>
                <c:pt idx="5818">
                  <c:v>961.79</c:v>
                </c:pt>
                <c:pt idx="5819">
                  <c:v>964.23</c:v>
                </c:pt>
                <c:pt idx="5820">
                  <c:v>962.93</c:v>
                </c:pt>
                <c:pt idx="5821">
                  <c:v>962.55</c:v>
                </c:pt>
                <c:pt idx="5822">
                  <c:v>966.75</c:v>
                </c:pt>
                <c:pt idx="5823">
                  <c:v>969.75</c:v>
                </c:pt>
                <c:pt idx="5824">
                  <c:v>966.65</c:v>
                </c:pt>
                <c:pt idx="5825">
                  <c:v>962.55</c:v>
                </c:pt>
                <c:pt idx="5826">
                  <c:v>968.25</c:v>
                </c:pt>
                <c:pt idx="5827">
                  <c:v>967.24</c:v>
                </c:pt>
                <c:pt idx="5828">
                  <c:v>965.02</c:v>
                </c:pt>
                <c:pt idx="5829">
                  <c:v>961.36</c:v>
                </c:pt>
                <c:pt idx="5830">
                  <c:v>963.28</c:v>
                </c:pt>
                <c:pt idx="5831">
                  <c:v>962.09</c:v>
                </c:pt>
                <c:pt idx="5832">
                  <c:v>964.57</c:v>
                </c:pt>
                <c:pt idx="5833">
                  <c:v>963.08</c:v>
                </c:pt>
                <c:pt idx="5834">
                  <c:v>961.46</c:v>
                </c:pt>
                <c:pt idx="5835">
                  <c:v>964.25</c:v>
                </c:pt>
                <c:pt idx="5836">
                  <c:v>966.8</c:v>
                </c:pt>
                <c:pt idx="5837">
                  <c:v>967.41</c:v>
                </c:pt>
                <c:pt idx="5838">
                  <c:v>964.19</c:v>
                </c:pt>
                <c:pt idx="5839">
                  <c:v>962.19</c:v>
                </c:pt>
                <c:pt idx="5840">
                  <c:v>964.07</c:v>
                </c:pt>
                <c:pt idx="5841">
                  <c:v>967.54</c:v>
                </c:pt>
                <c:pt idx="5842">
                  <c:v>969.24</c:v>
                </c:pt>
                <c:pt idx="5843">
                  <c:v>965.08</c:v>
                </c:pt>
                <c:pt idx="5844">
                  <c:v>961.16</c:v>
                </c:pt>
                <c:pt idx="5845">
                  <c:v>962.35</c:v>
                </c:pt>
                <c:pt idx="5846">
                  <c:v>962.08</c:v>
                </c:pt>
                <c:pt idx="5847">
                  <c:v>966.18</c:v>
                </c:pt>
                <c:pt idx="5848">
                  <c:v>962.34</c:v>
                </c:pt>
                <c:pt idx="5849">
                  <c:v>966.01</c:v>
                </c:pt>
                <c:pt idx="5850">
                  <c:v>967.84</c:v>
                </c:pt>
                <c:pt idx="5851">
                  <c:v>966.17</c:v>
                </c:pt>
                <c:pt idx="5852">
                  <c:v>961.92</c:v>
                </c:pt>
                <c:pt idx="5853">
                  <c:v>961.82</c:v>
                </c:pt>
                <c:pt idx="5854">
                  <c:v>965.96</c:v>
                </c:pt>
                <c:pt idx="5855">
                  <c:v>967.84</c:v>
                </c:pt>
                <c:pt idx="5856">
                  <c:v>967.6</c:v>
                </c:pt>
                <c:pt idx="5857">
                  <c:v>963.33</c:v>
                </c:pt>
                <c:pt idx="5858">
                  <c:v>961.11</c:v>
                </c:pt>
                <c:pt idx="5859">
                  <c:v>967.05</c:v>
                </c:pt>
                <c:pt idx="5860">
                  <c:v>963.63</c:v>
                </c:pt>
                <c:pt idx="5861">
                  <c:v>961.52</c:v>
                </c:pt>
                <c:pt idx="5862">
                  <c:v>963.23</c:v>
                </c:pt>
                <c:pt idx="5863">
                  <c:v>966.28</c:v>
                </c:pt>
                <c:pt idx="5864">
                  <c:v>967.83</c:v>
                </c:pt>
                <c:pt idx="5865">
                  <c:v>963.04</c:v>
                </c:pt>
                <c:pt idx="5866">
                  <c:v>965.93</c:v>
                </c:pt>
                <c:pt idx="5867">
                  <c:v>963.06</c:v>
                </c:pt>
                <c:pt idx="5868">
                  <c:v>967.09</c:v>
                </c:pt>
                <c:pt idx="5869">
                  <c:v>967.82</c:v>
                </c:pt>
                <c:pt idx="5870">
                  <c:v>965.22</c:v>
                </c:pt>
                <c:pt idx="5871">
                  <c:v>961.68</c:v>
                </c:pt>
                <c:pt idx="5872">
                  <c:v>967.49</c:v>
                </c:pt>
                <c:pt idx="5873">
                  <c:v>965.07</c:v>
                </c:pt>
                <c:pt idx="5874">
                  <c:v>962.48</c:v>
                </c:pt>
                <c:pt idx="5875">
                  <c:v>961.6</c:v>
                </c:pt>
                <c:pt idx="5876">
                  <c:v>963.19</c:v>
                </c:pt>
                <c:pt idx="5877">
                  <c:v>966.07</c:v>
                </c:pt>
                <c:pt idx="5878">
                  <c:v>968.29</c:v>
                </c:pt>
                <c:pt idx="5879">
                  <c:v>965.81</c:v>
                </c:pt>
                <c:pt idx="5880">
                  <c:v>961.93</c:v>
                </c:pt>
                <c:pt idx="5881">
                  <c:v>961.45</c:v>
                </c:pt>
                <c:pt idx="5882">
                  <c:v>962.09</c:v>
                </c:pt>
                <c:pt idx="5883">
                  <c:v>960.52</c:v>
                </c:pt>
                <c:pt idx="5884">
                  <c:v>961.71</c:v>
                </c:pt>
                <c:pt idx="5885">
                  <c:v>965.04</c:v>
                </c:pt>
                <c:pt idx="5886">
                  <c:v>962.63</c:v>
                </c:pt>
                <c:pt idx="5887">
                  <c:v>965.98</c:v>
                </c:pt>
                <c:pt idx="5888">
                  <c:v>968.66</c:v>
                </c:pt>
                <c:pt idx="5889">
                  <c:v>967.98</c:v>
                </c:pt>
                <c:pt idx="5890">
                  <c:v>964.12</c:v>
                </c:pt>
                <c:pt idx="5891">
                  <c:v>962.29</c:v>
                </c:pt>
                <c:pt idx="5892">
                  <c:v>961.05</c:v>
                </c:pt>
                <c:pt idx="5893">
                  <c:v>964.34</c:v>
                </c:pt>
                <c:pt idx="5894">
                  <c:v>967.62</c:v>
                </c:pt>
                <c:pt idx="5895">
                  <c:v>966.4</c:v>
                </c:pt>
                <c:pt idx="5896">
                  <c:v>962.01</c:v>
                </c:pt>
                <c:pt idx="5897">
                  <c:v>960.26</c:v>
                </c:pt>
                <c:pt idx="5898">
                  <c:v>966.44</c:v>
                </c:pt>
                <c:pt idx="5899">
                  <c:v>963.06</c:v>
                </c:pt>
                <c:pt idx="5900">
                  <c:v>960.55</c:v>
                </c:pt>
                <c:pt idx="5901">
                  <c:v>962.43</c:v>
                </c:pt>
                <c:pt idx="5902">
                  <c:v>960.61</c:v>
                </c:pt>
                <c:pt idx="5903">
                  <c:v>962.1</c:v>
                </c:pt>
                <c:pt idx="5904">
                  <c:v>965.61</c:v>
                </c:pt>
                <c:pt idx="5905">
                  <c:v>967.27</c:v>
                </c:pt>
                <c:pt idx="5906">
                  <c:v>965.65</c:v>
                </c:pt>
                <c:pt idx="5907">
                  <c:v>962.24</c:v>
                </c:pt>
                <c:pt idx="5908">
                  <c:v>965.37</c:v>
                </c:pt>
                <c:pt idx="5909">
                  <c:v>967.36</c:v>
                </c:pt>
                <c:pt idx="5910">
                  <c:v>966.74</c:v>
                </c:pt>
                <c:pt idx="5911">
                  <c:v>963.19</c:v>
                </c:pt>
                <c:pt idx="5912">
                  <c:v>965.74</c:v>
                </c:pt>
                <c:pt idx="5913">
                  <c:v>967.13</c:v>
                </c:pt>
                <c:pt idx="5914">
                  <c:v>965.83</c:v>
                </c:pt>
                <c:pt idx="5915">
                  <c:v>962.43</c:v>
                </c:pt>
                <c:pt idx="5916">
                  <c:v>960.51</c:v>
                </c:pt>
                <c:pt idx="5917">
                  <c:v>960.63</c:v>
                </c:pt>
                <c:pt idx="5918">
                  <c:v>962.56</c:v>
                </c:pt>
                <c:pt idx="5919">
                  <c:v>960.46</c:v>
                </c:pt>
                <c:pt idx="5920">
                  <c:v>960.67</c:v>
                </c:pt>
                <c:pt idx="5921">
                  <c:v>962.74</c:v>
                </c:pt>
                <c:pt idx="5922">
                  <c:v>964.98</c:v>
                </c:pt>
                <c:pt idx="5923">
                  <c:v>967.06</c:v>
                </c:pt>
                <c:pt idx="5924">
                  <c:v>960.63</c:v>
                </c:pt>
                <c:pt idx="5925">
                  <c:v>962.26</c:v>
                </c:pt>
                <c:pt idx="5926">
                  <c:v>965.26</c:v>
                </c:pt>
                <c:pt idx="5927">
                  <c:v>966.73</c:v>
                </c:pt>
                <c:pt idx="5928">
                  <c:v>960.66</c:v>
                </c:pt>
                <c:pt idx="5929">
                  <c:v>959.92</c:v>
                </c:pt>
                <c:pt idx="5930">
                  <c:v>961.39</c:v>
                </c:pt>
                <c:pt idx="5931">
                  <c:v>963.91</c:v>
                </c:pt>
                <c:pt idx="5932">
                  <c:v>965.87</c:v>
                </c:pt>
                <c:pt idx="5933">
                  <c:v>966.61</c:v>
                </c:pt>
                <c:pt idx="5934">
                  <c:v>965.44</c:v>
                </c:pt>
                <c:pt idx="5935">
                  <c:v>963.56</c:v>
                </c:pt>
                <c:pt idx="5936">
                  <c:v>966.67</c:v>
                </c:pt>
                <c:pt idx="5937">
                  <c:v>961.85</c:v>
                </c:pt>
                <c:pt idx="5938">
                  <c:v>964.73</c:v>
                </c:pt>
                <c:pt idx="5939">
                  <c:v>966.42</c:v>
                </c:pt>
                <c:pt idx="5940">
                  <c:v>967.13</c:v>
                </c:pt>
                <c:pt idx="5941">
                  <c:v>963.58</c:v>
                </c:pt>
                <c:pt idx="5942">
                  <c:v>960.42</c:v>
                </c:pt>
                <c:pt idx="5943">
                  <c:v>959.7</c:v>
                </c:pt>
                <c:pt idx="5944">
                  <c:v>962.29</c:v>
                </c:pt>
                <c:pt idx="5945">
                  <c:v>965</c:v>
                </c:pt>
                <c:pt idx="5946">
                  <c:v>967.09</c:v>
                </c:pt>
                <c:pt idx="5947">
                  <c:v>966.07</c:v>
                </c:pt>
                <c:pt idx="5948">
                  <c:v>961.47</c:v>
                </c:pt>
                <c:pt idx="5949">
                  <c:v>963.14</c:v>
                </c:pt>
                <c:pt idx="5950">
                  <c:v>960.95</c:v>
                </c:pt>
                <c:pt idx="5951">
                  <c:v>959.63</c:v>
                </c:pt>
                <c:pt idx="5952">
                  <c:v>960.19</c:v>
                </c:pt>
                <c:pt idx="5953">
                  <c:v>961.19</c:v>
                </c:pt>
                <c:pt idx="5954">
                  <c:v>960</c:v>
                </c:pt>
                <c:pt idx="5955">
                  <c:v>958.85</c:v>
                </c:pt>
                <c:pt idx="5956">
                  <c:v>960.33</c:v>
                </c:pt>
                <c:pt idx="5957">
                  <c:v>961.89</c:v>
                </c:pt>
                <c:pt idx="5958">
                  <c:v>963.5</c:v>
                </c:pt>
                <c:pt idx="5959">
                  <c:v>964.84</c:v>
                </c:pt>
                <c:pt idx="5960">
                  <c:v>966.42</c:v>
                </c:pt>
                <c:pt idx="5961">
                  <c:v>965.55</c:v>
                </c:pt>
                <c:pt idx="5962">
                  <c:v>966.1</c:v>
                </c:pt>
                <c:pt idx="5963">
                  <c:v>961.32</c:v>
                </c:pt>
                <c:pt idx="5964">
                  <c:v>963.68</c:v>
                </c:pt>
                <c:pt idx="5965">
                  <c:v>965.4</c:v>
                </c:pt>
                <c:pt idx="5966">
                  <c:v>967</c:v>
                </c:pt>
                <c:pt idx="5967">
                  <c:v>966.62</c:v>
                </c:pt>
                <c:pt idx="5968">
                  <c:v>963.44</c:v>
                </c:pt>
                <c:pt idx="5969">
                  <c:v>961.79</c:v>
                </c:pt>
                <c:pt idx="5970">
                  <c:v>959.44</c:v>
                </c:pt>
                <c:pt idx="5971">
                  <c:v>960.03</c:v>
                </c:pt>
                <c:pt idx="5972">
                  <c:v>963.32</c:v>
                </c:pt>
                <c:pt idx="5973">
                  <c:v>966.06</c:v>
                </c:pt>
                <c:pt idx="5974">
                  <c:v>966.61</c:v>
                </c:pt>
                <c:pt idx="5975">
                  <c:v>965.61</c:v>
                </c:pt>
                <c:pt idx="5976">
                  <c:v>962.48</c:v>
                </c:pt>
                <c:pt idx="5977">
                  <c:v>964.24</c:v>
                </c:pt>
                <c:pt idx="5978">
                  <c:v>966.72</c:v>
                </c:pt>
                <c:pt idx="5979">
                  <c:v>965.68</c:v>
                </c:pt>
                <c:pt idx="5980">
                  <c:v>963.93</c:v>
                </c:pt>
                <c:pt idx="5981">
                  <c:v>961.03</c:v>
                </c:pt>
                <c:pt idx="5982">
                  <c:v>959.71</c:v>
                </c:pt>
                <c:pt idx="5983">
                  <c:v>959.16</c:v>
                </c:pt>
                <c:pt idx="5984">
                  <c:v>961.77</c:v>
                </c:pt>
                <c:pt idx="5985">
                  <c:v>964.69</c:v>
                </c:pt>
                <c:pt idx="5986">
                  <c:v>966.41</c:v>
                </c:pt>
                <c:pt idx="5987">
                  <c:v>966.72</c:v>
                </c:pt>
                <c:pt idx="5988">
                  <c:v>966.55</c:v>
                </c:pt>
                <c:pt idx="5989">
                  <c:v>960.23</c:v>
                </c:pt>
                <c:pt idx="5990">
                  <c:v>966.35</c:v>
                </c:pt>
                <c:pt idx="5991">
                  <c:v>966.56</c:v>
                </c:pt>
                <c:pt idx="5992">
                  <c:v>965.39</c:v>
                </c:pt>
                <c:pt idx="5993">
                  <c:v>962.63</c:v>
                </c:pt>
                <c:pt idx="5994">
                  <c:v>961.55</c:v>
                </c:pt>
                <c:pt idx="5995">
                  <c:v>959.36</c:v>
                </c:pt>
                <c:pt idx="5996">
                  <c:v>960.95</c:v>
                </c:pt>
                <c:pt idx="5997">
                  <c:v>963.88</c:v>
                </c:pt>
                <c:pt idx="5998">
                  <c:v>965.41</c:v>
                </c:pt>
                <c:pt idx="5999">
                  <c:v>965.89</c:v>
                </c:pt>
                <c:pt idx="6000">
                  <c:v>963.79</c:v>
                </c:pt>
                <c:pt idx="6001">
                  <c:v>960.6</c:v>
                </c:pt>
                <c:pt idx="6002">
                  <c:v>965.62</c:v>
                </c:pt>
                <c:pt idx="6003">
                  <c:v>965.66</c:v>
                </c:pt>
                <c:pt idx="6004">
                  <c:v>963.87</c:v>
                </c:pt>
                <c:pt idx="6005">
                  <c:v>967.88</c:v>
                </c:pt>
                <c:pt idx="6006">
                  <c:v>966.01</c:v>
                </c:pt>
                <c:pt idx="6007">
                  <c:v>963.35</c:v>
                </c:pt>
                <c:pt idx="6008">
                  <c:v>961.1</c:v>
                </c:pt>
                <c:pt idx="6009">
                  <c:v>959.77</c:v>
                </c:pt>
                <c:pt idx="6010">
                  <c:v>966.45</c:v>
                </c:pt>
                <c:pt idx="6011">
                  <c:v>966.38</c:v>
                </c:pt>
                <c:pt idx="6012">
                  <c:v>965.56</c:v>
                </c:pt>
                <c:pt idx="6013">
                  <c:v>963.97</c:v>
                </c:pt>
                <c:pt idx="6014">
                  <c:v>962.22</c:v>
                </c:pt>
                <c:pt idx="6015">
                  <c:v>964.52</c:v>
                </c:pt>
                <c:pt idx="6016">
                  <c:v>966.2</c:v>
                </c:pt>
                <c:pt idx="6017">
                  <c:v>966.27</c:v>
                </c:pt>
                <c:pt idx="6018">
                  <c:v>965.55</c:v>
                </c:pt>
                <c:pt idx="6019">
                  <c:v>964.23</c:v>
                </c:pt>
                <c:pt idx="6020">
                  <c:v>963.1</c:v>
                </c:pt>
                <c:pt idx="6021">
                  <c:v>960.16</c:v>
                </c:pt>
                <c:pt idx="6022">
                  <c:v>959.73</c:v>
                </c:pt>
                <c:pt idx="6023">
                  <c:v>964.1</c:v>
                </c:pt>
                <c:pt idx="6024">
                  <c:v>962.4</c:v>
                </c:pt>
                <c:pt idx="6025">
                  <c:v>960.17</c:v>
                </c:pt>
                <c:pt idx="6026">
                  <c:v>959.05</c:v>
                </c:pt>
                <c:pt idx="6027">
                  <c:v>958.68</c:v>
                </c:pt>
                <c:pt idx="6028">
                  <c:v>965.01</c:v>
                </c:pt>
                <c:pt idx="6029">
                  <c:v>962.05</c:v>
                </c:pt>
                <c:pt idx="6030">
                  <c:v>959.81</c:v>
                </c:pt>
                <c:pt idx="6031">
                  <c:v>963.68</c:v>
                </c:pt>
                <c:pt idx="6032">
                  <c:v>965.74</c:v>
                </c:pt>
                <c:pt idx="6033">
                  <c:v>966.51</c:v>
                </c:pt>
                <c:pt idx="6034">
                  <c:v>965.8</c:v>
                </c:pt>
                <c:pt idx="6035">
                  <c:v>962.66</c:v>
                </c:pt>
                <c:pt idx="6036">
                  <c:v>961.05</c:v>
                </c:pt>
                <c:pt idx="6037">
                  <c:v>959.68</c:v>
                </c:pt>
                <c:pt idx="6038">
                  <c:v>959.23</c:v>
                </c:pt>
                <c:pt idx="6039">
                  <c:v>961.6</c:v>
                </c:pt>
                <c:pt idx="6040">
                  <c:v>959.18</c:v>
                </c:pt>
                <c:pt idx="6041">
                  <c:v>965.41</c:v>
                </c:pt>
                <c:pt idx="6042">
                  <c:v>962.31</c:v>
                </c:pt>
                <c:pt idx="6043">
                  <c:v>959.94</c:v>
                </c:pt>
                <c:pt idx="6044">
                  <c:v>959.91</c:v>
                </c:pt>
                <c:pt idx="6045">
                  <c:v>961.39</c:v>
                </c:pt>
                <c:pt idx="6046">
                  <c:v>962.67</c:v>
                </c:pt>
                <c:pt idx="6047">
                  <c:v>963.63</c:v>
                </c:pt>
                <c:pt idx="6048">
                  <c:v>966.03</c:v>
                </c:pt>
                <c:pt idx="6049">
                  <c:v>966.07</c:v>
                </c:pt>
                <c:pt idx="6050">
                  <c:v>964.88</c:v>
                </c:pt>
                <c:pt idx="6051">
                  <c:v>958.2</c:v>
                </c:pt>
                <c:pt idx="6052">
                  <c:v>958.47</c:v>
                </c:pt>
                <c:pt idx="6053">
                  <c:v>959.39</c:v>
                </c:pt>
                <c:pt idx="6054">
                  <c:v>963.01</c:v>
                </c:pt>
                <c:pt idx="6055">
                  <c:v>960.93</c:v>
                </c:pt>
                <c:pt idx="6056">
                  <c:v>961.12</c:v>
                </c:pt>
                <c:pt idx="6057">
                  <c:v>965.64</c:v>
                </c:pt>
                <c:pt idx="6058">
                  <c:v>965.37</c:v>
                </c:pt>
                <c:pt idx="6059">
                  <c:v>964.68</c:v>
                </c:pt>
                <c:pt idx="6060">
                  <c:v>962.84</c:v>
                </c:pt>
                <c:pt idx="6061">
                  <c:v>962.08</c:v>
                </c:pt>
                <c:pt idx="6062">
                  <c:v>960.96</c:v>
                </c:pt>
                <c:pt idx="6063">
                  <c:v>961.06</c:v>
                </c:pt>
                <c:pt idx="6064">
                  <c:v>959.4</c:v>
                </c:pt>
                <c:pt idx="6065">
                  <c:v>959.7</c:v>
                </c:pt>
                <c:pt idx="6066">
                  <c:v>958.71</c:v>
                </c:pt>
                <c:pt idx="6067">
                  <c:v>965.56</c:v>
                </c:pt>
                <c:pt idx="6068">
                  <c:v>964.15</c:v>
                </c:pt>
                <c:pt idx="6069">
                  <c:v>962.86</c:v>
                </c:pt>
                <c:pt idx="6070">
                  <c:v>960.77</c:v>
                </c:pt>
                <c:pt idx="6071">
                  <c:v>959.22</c:v>
                </c:pt>
                <c:pt idx="6072">
                  <c:v>962.66</c:v>
                </c:pt>
                <c:pt idx="6073">
                  <c:v>963.8</c:v>
                </c:pt>
                <c:pt idx="6074">
                  <c:v>964</c:v>
                </c:pt>
                <c:pt idx="6075">
                  <c:v>958.93</c:v>
                </c:pt>
                <c:pt idx="6076">
                  <c:v>961.51</c:v>
                </c:pt>
                <c:pt idx="6077">
                  <c:v>964.04</c:v>
                </c:pt>
                <c:pt idx="6078">
                  <c:v>965.53</c:v>
                </c:pt>
                <c:pt idx="6079">
                  <c:v>967.09</c:v>
                </c:pt>
                <c:pt idx="6080">
                  <c:v>958.74</c:v>
                </c:pt>
                <c:pt idx="6081">
                  <c:v>959.33</c:v>
                </c:pt>
                <c:pt idx="6082">
                  <c:v>960.95</c:v>
                </c:pt>
                <c:pt idx="6083">
                  <c:v>962.12</c:v>
                </c:pt>
                <c:pt idx="6084">
                  <c:v>963.35</c:v>
                </c:pt>
                <c:pt idx="6085">
                  <c:v>965.4</c:v>
                </c:pt>
                <c:pt idx="6086">
                  <c:v>965.06</c:v>
                </c:pt>
                <c:pt idx="6087">
                  <c:v>964.83</c:v>
                </c:pt>
                <c:pt idx="6088">
                  <c:v>962.74</c:v>
                </c:pt>
                <c:pt idx="6089">
                  <c:v>961.16</c:v>
                </c:pt>
                <c:pt idx="6090">
                  <c:v>958.98</c:v>
                </c:pt>
                <c:pt idx="6091">
                  <c:v>957.35</c:v>
                </c:pt>
                <c:pt idx="6092">
                  <c:v>958.12</c:v>
                </c:pt>
                <c:pt idx="6093">
                  <c:v>964.22</c:v>
                </c:pt>
                <c:pt idx="6094">
                  <c:v>963.1</c:v>
                </c:pt>
                <c:pt idx="6095">
                  <c:v>959.37</c:v>
                </c:pt>
                <c:pt idx="6096">
                  <c:v>958.56</c:v>
                </c:pt>
                <c:pt idx="6097">
                  <c:v>960.15</c:v>
                </c:pt>
                <c:pt idx="6098">
                  <c:v>962.16</c:v>
                </c:pt>
                <c:pt idx="6099">
                  <c:v>964.73</c:v>
                </c:pt>
                <c:pt idx="6100">
                  <c:v>965.57</c:v>
                </c:pt>
                <c:pt idx="6101">
                  <c:v>962.66</c:v>
                </c:pt>
                <c:pt idx="6102">
                  <c:v>959.21</c:v>
                </c:pt>
                <c:pt idx="6103">
                  <c:v>957.89</c:v>
                </c:pt>
                <c:pt idx="6104">
                  <c:v>960.18</c:v>
                </c:pt>
                <c:pt idx="6105">
                  <c:v>962.72</c:v>
                </c:pt>
                <c:pt idx="6106">
                  <c:v>958.01</c:v>
                </c:pt>
                <c:pt idx="6107">
                  <c:v>958.49</c:v>
                </c:pt>
                <c:pt idx="6108">
                  <c:v>960.46</c:v>
                </c:pt>
                <c:pt idx="6109">
                  <c:v>963.67</c:v>
                </c:pt>
                <c:pt idx="6110">
                  <c:v>959.26</c:v>
                </c:pt>
                <c:pt idx="6111">
                  <c:v>961.46</c:v>
                </c:pt>
                <c:pt idx="6112">
                  <c:v>964.1</c:v>
                </c:pt>
                <c:pt idx="6113">
                  <c:v>959.54</c:v>
                </c:pt>
                <c:pt idx="6114">
                  <c:v>958.15</c:v>
                </c:pt>
                <c:pt idx="6115">
                  <c:v>957.82</c:v>
                </c:pt>
                <c:pt idx="6116">
                  <c:v>960.24</c:v>
                </c:pt>
                <c:pt idx="6117">
                  <c:v>963.28</c:v>
                </c:pt>
                <c:pt idx="6118">
                  <c:v>964.73</c:v>
                </c:pt>
                <c:pt idx="6119">
                  <c:v>957.42</c:v>
                </c:pt>
                <c:pt idx="6120">
                  <c:v>959</c:v>
                </c:pt>
                <c:pt idx="6121">
                  <c:v>962.01</c:v>
                </c:pt>
                <c:pt idx="6122">
                  <c:v>964.21</c:v>
                </c:pt>
                <c:pt idx="6123">
                  <c:v>964.85</c:v>
                </c:pt>
                <c:pt idx="6124">
                  <c:v>962.78</c:v>
                </c:pt>
                <c:pt idx="6125">
                  <c:v>959.79</c:v>
                </c:pt>
                <c:pt idx="6126">
                  <c:v>958.35</c:v>
                </c:pt>
                <c:pt idx="6127">
                  <c:v>959.76</c:v>
                </c:pt>
                <c:pt idx="6128">
                  <c:v>957.34</c:v>
                </c:pt>
                <c:pt idx="6129">
                  <c:v>958.5</c:v>
                </c:pt>
                <c:pt idx="6130">
                  <c:v>961.69</c:v>
                </c:pt>
                <c:pt idx="6131">
                  <c:v>964.23</c:v>
                </c:pt>
                <c:pt idx="6132">
                  <c:v>957.3</c:v>
                </c:pt>
                <c:pt idx="6133">
                  <c:v>964.21</c:v>
                </c:pt>
                <c:pt idx="6134">
                  <c:v>962.36</c:v>
                </c:pt>
                <c:pt idx="6135">
                  <c:v>958.72</c:v>
                </c:pt>
                <c:pt idx="6136">
                  <c:v>957.98</c:v>
                </c:pt>
                <c:pt idx="6137">
                  <c:v>960.05</c:v>
                </c:pt>
                <c:pt idx="6138">
                  <c:v>964.01</c:v>
                </c:pt>
                <c:pt idx="6139">
                  <c:v>965.27</c:v>
                </c:pt>
                <c:pt idx="6140">
                  <c:v>963.09</c:v>
                </c:pt>
                <c:pt idx="6141">
                  <c:v>959.17</c:v>
                </c:pt>
                <c:pt idx="6142">
                  <c:v>958.8</c:v>
                </c:pt>
                <c:pt idx="6143">
                  <c:v>961.13</c:v>
                </c:pt>
                <c:pt idx="6144">
                  <c:v>963.39</c:v>
                </c:pt>
                <c:pt idx="6145">
                  <c:v>964.6</c:v>
                </c:pt>
                <c:pt idx="6146">
                  <c:v>960.76</c:v>
                </c:pt>
                <c:pt idx="6147">
                  <c:v>958.3</c:v>
                </c:pt>
                <c:pt idx="6148">
                  <c:v>958.91</c:v>
                </c:pt>
                <c:pt idx="6149">
                  <c:v>962.22</c:v>
                </c:pt>
                <c:pt idx="6150">
                  <c:v>964.49</c:v>
                </c:pt>
                <c:pt idx="6151">
                  <c:v>964.13</c:v>
                </c:pt>
                <c:pt idx="6152">
                  <c:v>960.3</c:v>
                </c:pt>
                <c:pt idx="6153">
                  <c:v>957.57</c:v>
                </c:pt>
                <c:pt idx="6154">
                  <c:v>964.4</c:v>
                </c:pt>
                <c:pt idx="6155">
                  <c:v>962.64</c:v>
                </c:pt>
                <c:pt idx="6156">
                  <c:v>959.87</c:v>
                </c:pt>
                <c:pt idx="6157">
                  <c:v>957.43</c:v>
                </c:pt>
                <c:pt idx="6158">
                  <c:v>963.63</c:v>
                </c:pt>
                <c:pt idx="6159">
                  <c:v>961.34</c:v>
                </c:pt>
                <c:pt idx="6160">
                  <c:v>958.67</c:v>
                </c:pt>
                <c:pt idx="6161">
                  <c:v>959.66</c:v>
                </c:pt>
                <c:pt idx="6162">
                  <c:v>957.27</c:v>
                </c:pt>
                <c:pt idx="6163">
                  <c:v>960.21</c:v>
                </c:pt>
                <c:pt idx="6164">
                  <c:v>964.33</c:v>
                </c:pt>
                <c:pt idx="6165">
                  <c:v>963.69</c:v>
                </c:pt>
                <c:pt idx="6166">
                  <c:v>960.6</c:v>
                </c:pt>
                <c:pt idx="6167">
                  <c:v>957.55</c:v>
                </c:pt>
                <c:pt idx="6168">
                  <c:v>960.17</c:v>
                </c:pt>
                <c:pt idx="6169">
                  <c:v>964.74</c:v>
                </c:pt>
                <c:pt idx="6170">
                  <c:v>965</c:v>
                </c:pt>
                <c:pt idx="6171">
                  <c:v>962.09</c:v>
                </c:pt>
                <c:pt idx="6172">
                  <c:v>965.7</c:v>
                </c:pt>
                <c:pt idx="6173">
                  <c:v>963.88</c:v>
                </c:pt>
                <c:pt idx="6174">
                  <c:v>959.3</c:v>
                </c:pt>
                <c:pt idx="6175">
                  <c:v>963.66</c:v>
                </c:pt>
                <c:pt idx="6176">
                  <c:v>964.56</c:v>
                </c:pt>
                <c:pt idx="6177">
                  <c:v>960.89</c:v>
                </c:pt>
                <c:pt idx="6178">
                  <c:v>957.95</c:v>
                </c:pt>
                <c:pt idx="6179">
                  <c:v>960.86</c:v>
                </c:pt>
                <c:pt idx="6180">
                  <c:v>958.08</c:v>
                </c:pt>
                <c:pt idx="6181">
                  <c:v>959.55</c:v>
                </c:pt>
                <c:pt idx="6182">
                  <c:v>963.69</c:v>
                </c:pt>
                <c:pt idx="6183">
                  <c:v>964.82</c:v>
                </c:pt>
                <c:pt idx="6184">
                  <c:v>958.78</c:v>
                </c:pt>
                <c:pt idx="6185">
                  <c:v>962.08</c:v>
                </c:pt>
                <c:pt idx="6186">
                  <c:v>964.54</c:v>
                </c:pt>
                <c:pt idx="6187">
                  <c:v>964.06</c:v>
                </c:pt>
                <c:pt idx="6188">
                  <c:v>960.01</c:v>
                </c:pt>
                <c:pt idx="6189">
                  <c:v>957.4</c:v>
                </c:pt>
                <c:pt idx="6190">
                  <c:v>958.81</c:v>
                </c:pt>
                <c:pt idx="6191">
                  <c:v>963.68</c:v>
                </c:pt>
                <c:pt idx="6192">
                  <c:v>964.55</c:v>
                </c:pt>
                <c:pt idx="6193">
                  <c:v>961.86</c:v>
                </c:pt>
                <c:pt idx="6194">
                  <c:v>957.95</c:v>
                </c:pt>
                <c:pt idx="6195">
                  <c:v>963.68</c:v>
                </c:pt>
                <c:pt idx="6196">
                  <c:v>964.19</c:v>
                </c:pt>
                <c:pt idx="6197">
                  <c:v>959.34</c:v>
                </c:pt>
                <c:pt idx="6198">
                  <c:v>956.64</c:v>
                </c:pt>
                <c:pt idx="6199">
                  <c:v>958.38</c:v>
                </c:pt>
                <c:pt idx="6200">
                  <c:v>961.6</c:v>
                </c:pt>
                <c:pt idx="6201">
                  <c:v>963.37</c:v>
                </c:pt>
                <c:pt idx="6202">
                  <c:v>963.3</c:v>
                </c:pt>
                <c:pt idx="6203">
                  <c:v>960.43</c:v>
                </c:pt>
                <c:pt idx="6204">
                  <c:v>957.68</c:v>
                </c:pt>
                <c:pt idx="6205">
                  <c:v>957.71</c:v>
                </c:pt>
                <c:pt idx="6206">
                  <c:v>961</c:v>
                </c:pt>
                <c:pt idx="6207">
                  <c:v>963.89</c:v>
                </c:pt>
                <c:pt idx="6208">
                  <c:v>965.12</c:v>
                </c:pt>
                <c:pt idx="6209">
                  <c:v>963.1</c:v>
                </c:pt>
                <c:pt idx="6210">
                  <c:v>960.42</c:v>
                </c:pt>
                <c:pt idx="6211">
                  <c:v>962.55</c:v>
                </c:pt>
                <c:pt idx="6212">
                  <c:v>964.62</c:v>
                </c:pt>
                <c:pt idx="6213">
                  <c:v>963.28</c:v>
                </c:pt>
                <c:pt idx="6214">
                  <c:v>962.73</c:v>
                </c:pt>
                <c:pt idx="6215">
                  <c:v>959.08</c:v>
                </c:pt>
                <c:pt idx="6216">
                  <c:v>957.5</c:v>
                </c:pt>
                <c:pt idx="6217">
                  <c:v>956.26</c:v>
                </c:pt>
                <c:pt idx="6218">
                  <c:v>958.22</c:v>
                </c:pt>
                <c:pt idx="6219">
                  <c:v>961.13</c:v>
                </c:pt>
                <c:pt idx="6220">
                  <c:v>964.66</c:v>
                </c:pt>
                <c:pt idx="6221">
                  <c:v>963.51</c:v>
                </c:pt>
                <c:pt idx="6222">
                  <c:v>963.29</c:v>
                </c:pt>
                <c:pt idx="6223">
                  <c:v>960.48</c:v>
                </c:pt>
                <c:pt idx="6224">
                  <c:v>962.17</c:v>
                </c:pt>
                <c:pt idx="6225">
                  <c:v>963.22</c:v>
                </c:pt>
                <c:pt idx="6226">
                  <c:v>964.35</c:v>
                </c:pt>
                <c:pt idx="6227">
                  <c:v>964.1</c:v>
                </c:pt>
                <c:pt idx="6228">
                  <c:v>962.95</c:v>
                </c:pt>
                <c:pt idx="6229">
                  <c:v>961.59</c:v>
                </c:pt>
                <c:pt idx="6230">
                  <c:v>960.67</c:v>
                </c:pt>
                <c:pt idx="6231">
                  <c:v>958.5</c:v>
                </c:pt>
                <c:pt idx="6232">
                  <c:v>963.38</c:v>
                </c:pt>
                <c:pt idx="6233">
                  <c:v>962.18</c:v>
                </c:pt>
                <c:pt idx="6234">
                  <c:v>961.62</c:v>
                </c:pt>
                <c:pt idx="6235">
                  <c:v>958.22</c:v>
                </c:pt>
                <c:pt idx="6236">
                  <c:v>959.39</c:v>
                </c:pt>
                <c:pt idx="6237">
                  <c:v>962</c:v>
                </c:pt>
                <c:pt idx="6238">
                  <c:v>962.72</c:v>
                </c:pt>
                <c:pt idx="6239">
                  <c:v>964.13</c:v>
                </c:pt>
                <c:pt idx="6240">
                  <c:v>962.1</c:v>
                </c:pt>
                <c:pt idx="6241">
                  <c:v>960.89</c:v>
                </c:pt>
                <c:pt idx="6242">
                  <c:v>957.24</c:v>
                </c:pt>
                <c:pt idx="6243">
                  <c:v>956.64</c:v>
                </c:pt>
                <c:pt idx="6244">
                  <c:v>957.1</c:v>
                </c:pt>
                <c:pt idx="6245">
                  <c:v>958.94</c:v>
                </c:pt>
                <c:pt idx="6246">
                  <c:v>961.86</c:v>
                </c:pt>
                <c:pt idx="6247">
                  <c:v>963.29</c:v>
                </c:pt>
                <c:pt idx="6248">
                  <c:v>963.58</c:v>
                </c:pt>
                <c:pt idx="6249">
                  <c:v>960.96</c:v>
                </c:pt>
                <c:pt idx="6250">
                  <c:v>959.61</c:v>
                </c:pt>
                <c:pt idx="6251">
                  <c:v>957.37</c:v>
                </c:pt>
                <c:pt idx="6252">
                  <c:v>957.32</c:v>
                </c:pt>
                <c:pt idx="6253">
                  <c:v>956.72</c:v>
                </c:pt>
                <c:pt idx="6254">
                  <c:v>957.52</c:v>
                </c:pt>
                <c:pt idx="6255">
                  <c:v>958.69</c:v>
                </c:pt>
                <c:pt idx="6256">
                  <c:v>963.14</c:v>
                </c:pt>
                <c:pt idx="6257">
                  <c:v>963.75</c:v>
                </c:pt>
                <c:pt idx="6258">
                  <c:v>962.37</c:v>
                </c:pt>
                <c:pt idx="6259">
                  <c:v>962.12</c:v>
                </c:pt>
                <c:pt idx="6260">
                  <c:v>962.14</c:v>
                </c:pt>
                <c:pt idx="6261">
                  <c:v>961.87</c:v>
                </c:pt>
                <c:pt idx="6262">
                  <c:v>957.91</c:v>
                </c:pt>
                <c:pt idx="6263">
                  <c:v>958.25</c:v>
                </c:pt>
                <c:pt idx="6264">
                  <c:v>959.05</c:v>
                </c:pt>
                <c:pt idx="6265">
                  <c:v>959.12</c:v>
                </c:pt>
                <c:pt idx="6266">
                  <c:v>960.9</c:v>
                </c:pt>
                <c:pt idx="6267">
                  <c:v>956.51</c:v>
                </c:pt>
                <c:pt idx="6268">
                  <c:v>956.7</c:v>
                </c:pt>
                <c:pt idx="6269">
                  <c:v>957.11</c:v>
                </c:pt>
                <c:pt idx="6270">
                  <c:v>957.91</c:v>
                </c:pt>
                <c:pt idx="6271">
                  <c:v>958.58</c:v>
                </c:pt>
                <c:pt idx="6272">
                  <c:v>960.45</c:v>
                </c:pt>
                <c:pt idx="6273">
                  <c:v>963.06</c:v>
                </c:pt>
                <c:pt idx="6274">
                  <c:v>962.84</c:v>
                </c:pt>
                <c:pt idx="6275">
                  <c:v>956.65</c:v>
                </c:pt>
                <c:pt idx="6276">
                  <c:v>960.95</c:v>
                </c:pt>
                <c:pt idx="6277">
                  <c:v>964</c:v>
                </c:pt>
                <c:pt idx="6278">
                  <c:v>964.74</c:v>
                </c:pt>
                <c:pt idx="6279">
                  <c:v>962.99</c:v>
                </c:pt>
                <c:pt idx="6280">
                  <c:v>961.1</c:v>
                </c:pt>
                <c:pt idx="6281">
                  <c:v>958.66</c:v>
                </c:pt>
                <c:pt idx="6282">
                  <c:v>957.35</c:v>
                </c:pt>
                <c:pt idx="6283">
                  <c:v>956.08</c:v>
                </c:pt>
                <c:pt idx="6284">
                  <c:v>959.7</c:v>
                </c:pt>
                <c:pt idx="6285">
                  <c:v>957.22</c:v>
                </c:pt>
                <c:pt idx="6286">
                  <c:v>956.52</c:v>
                </c:pt>
                <c:pt idx="6287">
                  <c:v>956.75</c:v>
                </c:pt>
                <c:pt idx="6288">
                  <c:v>963.11</c:v>
                </c:pt>
                <c:pt idx="6289">
                  <c:v>960.88</c:v>
                </c:pt>
                <c:pt idx="6290">
                  <c:v>957.11</c:v>
                </c:pt>
                <c:pt idx="6291">
                  <c:v>955.82</c:v>
                </c:pt>
                <c:pt idx="6292">
                  <c:v>955.92</c:v>
                </c:pt>
                <c:pt idx="6293">
                  <c:v>957.72</c:v>
                </c:pt>
                <c:pt idx="6294">
                  <c:v>961.45</c:v>
                </c:pt>
                <c:pt idx="6295">
                  <c:v>963.76</c:v>
                </c:pt>
                <c:pt idx="6296">
                  <c:v>962.65</c:v>
                </c:pt>
                <c:pt idx="6297">
                  <c:v>956.57</c:v>
                </c:pt>
                <c:pt idx="6298">
                  <c:v>958.7</c:v>
                </c:pt>
                <c:pt idx="6299">
                  <c:v>960.55</c:v>
                </c:pt>
                <c:pt idx="6300">
                  <c:v>962.09</c:v>
                </c:pt>
                <c:pt idx="6301">
                  <c:v>963.18</c:v>
                </c:pt>
                <c:pt idx="6302">
                  <c:v>962.55</c:v>
                </c:pt>
                <c:pt idx="6303">
                  <c:v>962.26</c:v>
                </c:pt>
                <c:pt idx="6304">
                  <c:v>961.31</c:v>
                </c:pt>
                <c:pt idx="6305">
                  <c:v>960.77</c:v>
                </c:pt>
                <c:pt idx="6306">
                  <c:v>960.06</c:v>
                </c:pt>
                <c:pt idx="6307">
                  <c:v>960.59</c:v>
                </c:pt>
                <c:pt idx="6308">
                  <c:v>960.03</c:v>
                </c:pt>
                <c:pt idx="6309">
                  <c:v>957.96</c:v>
                </c:pt>
                <c:pt idx="6310">
                  <c:v>959.2</c:v>
                </c:pt>
                <c:pt idx="6311">
                  <c:v>958.93</c:v>
                </c:pt>
                <c:pt idx="6312">
                  <c:v>958.6</c:v>
                </c:pt>
                <c:pt idx="6313">
                  <c:v>958.33</c:v>
                </c:pt>
                <c:pt idx="6314">
                  <c:v>959.26</c:v>
                </c:pt>
                <c:pt idx="6315">
                  <c:v>959.55</c:v>
                </c:pt>
                <c:pt idx="6316">
                  <c:v>959.97</c:v>
                </c:pt>
                <c:pt idx="6317">
                  <c:v>956.92</c:v>
                </c:pt>
                <c:pt idx="6318">
                  <c:v>957.19</c:v>
                </c:pt>
                <c:pt idx="6319">
                  <c:v>958.35</c:v>
                </c:pt>
                <c:pt idx="6320">
                  <c:v>956.7</c:v>
                </c:pt>
                <c:pt idx="6321">
                  <c:v>956.26</c:v>
                </c:pt>
                <c:pt idx="6322">
                  <c:v>956.66</c:v>
                </c:pt>
                <c:pt idx="6323">
                  <c:v>958.01</c:v>
                </c:pt>
                <c:pt idx="6324">
                  <c:v>958.66</c:v>
                </c:pt>
                <c:pt idx="6325">
                  <c:v>958.85</c:v>
                </c:pt>
                <c:pt idx="6326">
                  <c:v>960.69</c:v>
                </c:pt>
                <c:pt idx="6327">
                  <c:v>958.33</c:v>
                </c:pt>
                <c:pt idx="6328">
                  <c:v>957.09</c:v>
                </c:pt>
                <c:pt idx="6329">
                  <c:v>957.19</c:v>
                </c:pt>
                <c:pt idx="6330">
                  <c:v>955.37</c:v>
                </c:pt>
                <c:pt idx="6331">
                  <c:v>955.63</c:v>
                </c:pt>
                <c:pt idx="6332">
                  <c:v>955.24</c:v>
                </c:pt>
                <c:pt idx="6333">
                  <c:v>955.01</c:v>
                </c:pt>
                <c:pt idx="6334">
                  <c:v>957.43</c:v>
                </c:pt>
                <c:pt idx="6335">
                  <c:v>958.53</c:v>
                </c:pt>
                <c:pt idx="6336">
                  <c:v>959.58</c:v>
                </c:pt>
                <c:pt idx="6337">
                  <c:v>956.46</c:v>
                </c:pt>
                <c:pt idx="6338">
                  <c:v>961.79</c:v>
                </c:pt>
                <c:pt idx="6339">
                  <c:v>963.51</c:v>
                </c:pt>
                <c:pt idx="6340">
                  <c:v>955.52</c:v>
                </c:pt>
                <c:pt idx="6341">
                  <c:v>955.22</c:v>
                </c:pt>
                <c:pt idx="6342">
                  <c:v>956.36</c:v>
                </c:pt>
                <c:pt idx="6343">
                  <c:v>958.03</c:v>
                </c:pt>
                <c:pt idx="6344">
                  <c:v>958.93</c:v>
                </c:pt>
                <c:pt idx="6345">
                  <c:v>960.07</c:v>
                </c:pt>
                <c:pt idx="6346">
                  <c:v>961.39</c:v>
                </c:pt>
                <c:pt idx="6347">
                  <c:v>962.83</c:v>
                </c:pt>
                <c:pt idx="6348">
                  <c:v>962.23</c:v>
                </c:pt>
                <c:pt idx="6349">
                  <c:v>963.32</c:v>
                </c:pt>
                <c:pt idx="6350">
                  <c:v>962.41</c:v>
                </c:pt>
                <c:pt idx="6351">
                  <c:v>962.07</c:v>
                </c:pt>
                <c:pt idx="6352">
                  <c:v>961.35</c:v>
                </c:pt>
                <c:pt idx="6353">
                  <c:v>956.59</c:v>
                </c:pt>
                <c:pt idx="6354">
                  <c:v>958.43</c:v>
                </c:pt>
                <c:pt idx="6355">
                  <c:v>957.54</c:v>
                </c:pt>
                <c:pt idx="6356">
                  <c:v>956.53</c:v>
                </c:pt>
                <c:pt idx="6357">
                  <c:v>955.9</c:v>
                </c:pt>
                <c:pt idx="6358">
                  <c:v>960.42</c:v>
                </c:pt>
                <c:pt idx="6359">
                  <c:v>962.51</c:v>
                </c:pt>
                <c:pt idx="6360">
                  <c:v>963.4</c:v>
                </c:pt>
                <c:pt idx="6361">
                  <c:v>962.12</c:v>
                </c:pt>
                <c:pt idx="6362">
                  <c:v>960.11</c:v>
                </c:pt>
                <c:pt idx="6363">
                  <c:v>957.9</c:v>
                </c:pt>
                <c:pt idx="6364">
                  <c:v>955.18</c:v>
                </c:pt>
                <c:pt idx="6365">
                  <c:v>957.01</c:v>
                </c:pt>
                <c:pt idx="6366">
                  <c:v>959.19</c:v>
                </c:pt>
                <c:pt idx="6367">
                  <c:v>956.4</c:v>
                </c:pt>
                <c:pt idx="6368">
                  <c:v>955.87</c:v>
                </c:pt>
                <c:pt idx="6369">
                  <c:v>958.52</c:v>
                </c:pt>
                <c:pt idx="6370">
                  <c:v>961.63</c:v>
                </c:pt>
                <c:pt idx="6371">
                  <c:v>957.3</c:v>
                </c:pt>
                <c:pt idx="6372">
                  <c:v>960</c:v>
                </c:pt>
                <c:pt idx="6373">
                  <c:v>962.19</c:v>
                </c:pt>
                <c:pt idx="6374">
                  <c:v>962.35</c:v>
                </c:pt>
                <c:pt idx="6375">
                  <c:v>960</c:v>
                </c:pt>
                <c:pt idx="6376">
                  <c:v>957.67</c:v>
                </c:pt>
                <c:pt idx="6377">
                  <c:v>956.49</c:v>
                </c:pt>
                <c:pt idx="6378">
                  <c:v>955.78</c:v>
                </c:pt>
                <c:pt idx="6379">
                  <c:v>955.24</c:v>
                </c:pt>
                <c:pt idx="6380">
                  <c:v>955.13</c:v>
                </c:pt>
                <c:pt idx="6381">
                  <c:v>956.27</c:v>
                </c:pt>
                <c:pt idx="6382">
                  <c:v>957.53</c:v>
                </c:pt>
                <c:pt idx="6383">
                  <c:v>959.13</c:v>
                </c:pt>
                <c:pt idx="6384">
                  <c:v>960.33</c:v>
                </c:pt>
                <c:pt idx="6385">
                  <c:v>961.97</c:v>
                </c:pt>
                <c:pt idx="6386">
                  <c:v>962.64</c:v>
                </c:pt>
                <c:pt idx="6387">
                  <c:v>962.71</c:v>
                </c:pt>
                <c:pt idx="6388">
                  <c:v>961.74</c:v>
                </c:pt>
                <c:pt idx="6389">
                  <c:v>957.59</c:v>
                </c:pt>
                <c:pt idx="6390">
                  <c:v>960.51</c:v>
                </c:pt>
                <c:pt idx="6391">
                  <c:v>962.94</c:v>
                </c:pt>
                <c:pt idx="6392">
                  <c:v>962.57</c:v>
                </c:pt>
                <c:pt idx="6393">
                  <c:v>960.21</c:v>
                </c:pt>
                <c:pt idx="6394">
                  <c:v>958.12</c:v>
                </c:pt>
                <c:pt idx="6395">
                  <c:v>956.49</c:v>
                </c:pt>
                <c:pt idx="6396">
                  <c:v>957.65</c:v>
                </c:pt>
                <c:pt idx="6397">
                  <c:v>961.42</c:v>
                </c:pt>
                <c:pt idx="6398">
                  <c:v>962.22</c:v>
                </c:pt>
                <c:pt idx="6399">
                  <c:v>955.63</c:v>
                </c:pt>
                <c:pt idx="6400">
                  <c:v>958.15</c:v>
                </c:pt>
                <c:pt idx="6401">
                  <c:v>961.67</c:v>
                </c:pt>
                <c:pt idx="6402">
                  <c:v>961.97</c:v>
                </c:pt>
                <c:pt idx="6403">
                  <c:v>957.56</c:v>
                </c:pt>
                <c:pt idx="6404">
                  <c:v>960.33</c:v>
                </c:pt>
                <c:pt idx="6405">
                  <c:v>962.72</c:v>
                </c:pt>
                <c:pt idx="6406">
                  <c:v>959.59</c:v>
                </c:pt>
                <c:pt idx="6407">
                  <c:v>962.8</c:v>
                </c:pt>
                <c:pt idx="6408">
                  <c:v>962.59</c:v>
                </c:pt>
                <c:pt idx="6409">
                  <c:v>960.35</c:v>
                </c:pt>
                <c:pt idx="6410">
                  <c:v>956.98</c:v>
                </c:pt>
                <c:pt idx="6411">
                  <c:v>956.07</c:v>
                </c:pt>
                <c:pt idx="6412">
                  <c:v>957.8</c:v>
                </c:pt>
                <c:pt idx="6413">
                  <c:v>961.42</c:v>
                </c:pt>
                <c:pt idx="6414">
                  <c:v>962.85</c:v>
                </c:pt>
                <c:pt idx="6415">
                  <c:v>960.44</c:v>
                </c:pt>
                <c:pt idx="6416">
                  <c:v>960.53</c:v>
                </c:pt>
                <c:pt idx="6417">
                  <c:v>962.98</c:v>
                </c:pt>
                <c:pt idx="6418">
                  <c:v>961.24</c:v>
                </c:pt>
                <c:pt idx="6419">
                  <c:v>958.67</c:v>
                </c:pt>
                <c:pt idx="6420">
                  <c:v>959.46</c:v>
                </c:pt>
                <c:pt idx="6421">
                  <c:v>962.14</c:v>
                </c:pt>
                <c:pt idx="6422">
                  <c:v>962.81</c:v>
                </c:pt>
                <c:pt idx="6423">
                  <c:v>962.64</c:v>
                </c:pt>
                <c:pt idx="6424">
                  <c:v>962.94</c:v>
                </c:pt>
                <c:pt idx="6425">
                  <c:v>961.27</c:v>
                </c:pt>
                <c:pt idx="6426">
                  <c:v>958.67</c:v>
                </c:pt>
                <c:pt idx="6427">
                  <c:v>956.07</c:v>
                </c:pt>
                <c:pt idx="6428">
                  <c:v>956.86</c:v>
                </c:pt>
                <c:pt idx="6429">
                  <c:v>960.67</c:v>
                </c:pt>
                <c:pt idx="6430">
                  <c:v>957.99</c:v>
                </c:pt>
                <c:pt idx="6431">
                  <c:v>955.67</c:v>
                </c:pt>
                <c:pt idx="6432">
                  <c:v>956.34</c:v>
                </c:pt>
                <c:pt idx="6433">
                  <c:v>957.78</c:v>
                </c:pt>
                <c:pt idx="6434">
                  <c:v>960.91</c:v>
                </c:pt>
                <c:pt idx="6435">
                  <c:v>962.88</c:v>
                </c:pt>
                <c:pt idx="6436">
                  <c:v>962.89</c:v>
                </c:pt>
                <c:pt idx="6437">
                  <c:v>961.41</c:v>
                </c:pt>
                <c:pt idx="6438">
                  <c:v>958.62</c:v>
                </c:pt>
                <c:pt idx="6439">
                  <c:v>956.55</c:v>
                </c:pt>
                <c:pt idx="6440">
                  <c:v>962.47</c:v>
                </c:pt>
                <c:pt idx="6441">
                  <c:v>956.94</c:v>
                </c:pt>
                <c:pt idx="6442">
                  <c:v>960.41</c:v>
                </c:pt>
                <c:pt idx="6443">
                  <c:v>957.96</c:v>
                </c:pt>
                <c:pt idx="6444">
                  <c:v>956.3</c:v>
                </c:pt>
                <c:pt idx="6445">
                  <c:v>955.92</c:v>
                </c:pt>
                <c:pt idx="6446">
                  <c:v>957.46</c:v>
                </c:pt>
                <c:pt idx="6447">
                  <c:v>961.03</c:v>
                </c:pt>
                <c:pt idx="6448">
                  <c:v>962.4</c:v>
                </c:pt>
                <c:pt idx="6449">
                  <c:v>962.03</c:v>
                </c:pt>
                <c:pt idx="6450">
                  <c:v>958.96</c:v>
                </c:pt>
                <c:pt idx="6451">
                  <c:v>956.34</c:v>
                </c:pt>
                <c:pt idx="6452">
                  <c:v>956.56</c:v>
                </c:pt>
                <c:pt idx="6453">
                  <c:v>957.82</c:v>
                </c:pt>
                <c:pt idx="6454">
                  <c:v>961.33</c:v>
                </c:pt>
                <c:pt idx="6455">
                  <c:v>956.77</c:v>
                </c:pt>
                <c:pt idx="6456">
                  <c:v>957.9</c:v>
                </c:pt>
                <c:pt idx="6457">
                  <c:v>961.06</c:v>
                </c:pt>
                <c:pt idx="6458">
                  <c:v>957.71</c:v>
                </c:pt>
                <c:pt idx="6459">
                  <c:v>961.12</c:v>
                </c:pt>
                <c:pt idx="6460">
                  <c:v>963.39</c:v>
                </c:pt>
                <c:pt idx="6461">
                  <c:v>956.3</c:v>
                </c:pt>
                <c:pt idx="6462">
                  <c:v>956.81</c:v>
                </c:pt>
                <c:pt idx="6463">
                  <c:v>959.65</c:v>
                </c:pt>
                <c:pt idx="6464">
                  <c:v>961.92</c:v>
                </c:pt>
                <c:pt idx="6465">
                  <c:v>963.81</c:v>
                </c:pt>
                <c:pt idx="6466">
                  <c:v>962.09</c:v>
                </c:pt>
                <c:pt idx="6467">
                  <c:v>959.28</c:v>
                </c:pt>
                <c:pt idx="6468">
                  <c:v>961.79</c:v>
                </c:pt>
                <c:pt idx="6469">
                  <c:v>962.52</c:v>
                </c:pt>
                <c:pt idx="6470">
                  <c:v>962.37</c:v>
                </c:pt>
                <c:pt idx="6471">
                  <c:v>960.02</c:v>
                </c:pt>
                <c:pt idx="6472">
                  <c:v>957.31</c:v>
                </c:pt>
                <c:pt idx="6473">
                  <c:v>955.51</c:v>
                </c:pt>
                <c:pt idx="6474">
                  <c:v>956.53</c:v>
                </c:pt>
                <c:pt idx="6475">
                  <c:v>958.26</c:v>
                </c:pt>
                <c:pt idx="6476">
                  <c:v>957.03</c:v>
                </c:pt>
                <c:pt idx="6477">
                  <c:v>956.5</c:v>
                </c:pt>
                <c:pt idx="6478">
                  <c:v>957.09</c:v>
                </c:pt>
                <c:pt idx="6479">
                  <c:v>957.45</c:v>
                </c:pt>
                <c:pt idx="6480">
                  <c:v>957.77</c:v>
                </c:pt>
                <c:pt idx="6481">
                  <c:v>955.7</c:v>
                </c:pt>
                <c:pt idx="6482">
                  <c:v>957.25</c:v>
                </c:pt>
                <c:pt idx="6483">
                  <c:v>957.12</c:v>
                </c:pt>
                <c:pt idx="6484">
                  <c:v>957.69</c:v>
                </c:pt>
                <c:pt idx="6485">
                  <c:v>958.22</c:v>
                </c:pt>
                <c:pt idx="6486">
                  <c:v>959.47</c:v>
                </c:pt>
                <c:pt idx="6487">
                  <c:v>959.45</c:v>
                </c:pt>
                <c:pt idx="6488">
                  <c:v>959.81</c:v>
                </c:pt>
                <c:pt idx="6489">
                  <c:v>960.48</c:v>
                </c:pt>
                <c:pt idx="6490">
                  <c:v>961.78</c:v>
                </c:pt>
                <c:pt idx="6491">
                  <c:v>963.35</c:v>
                </c:pt>
                <c:pt idx="6492">
                  <c:v>962.88</c:v>
                </c:pt>
                <c:pt idx="6493">
                  <c:v>959.49</c:v>
                </c:pt>
                <c:pt idx="6494">
                  <c:v>960.01</c:v>
                </c:pt>
                <c:pt idx="6495">
                  <c:v>957.81</c:v>
                </c:pt>
                <c:pt idx="6496">
                  <c:v>956.09</c:v>
                </c:pt>
                <c:pt idx="6497">
                  <c:v>956.37</c:v>
                </c:pt>
                <c:pt idx="6498">
                  <c:v>957.61</c:v>
                </c:pt>
                <c:pt idx="6499">
                  <c:v>959.72</c:v>
                </c:pt>
                <c:pt idx="6500">
                  <c:v>961.84</c:v>
                </c:pt>
                <c:pt idx="6501">
                  <c:v>962.87</c:v>
                </c:pt>
                <c:pt idx="6502">
                  <c:v>956.5</c:v>
                </c:pt>
                <c:pt idx="6503">
                  <c:v>956.11</c:v>
                </c:pt>
                <c:pt idx="6504">
                  <c:v>957.68</c:v>
                </c:pt>
                <c:pt idx="6505">
                  <c:v>960.94</c:v>
                </c:pt>
                <c:pt idx="6506">
                  <c:v>963.43</c:v>
                </c:pt>
                <c:pt idx="6507">
                  <c:v>956.09</c:v>
                </c:pt>
                <c:pt idx="6508">
                  <c:v>957.59</c:v>
                </c:pt>
                <c:pt idx="6509">
                  <c:v>957.89</c:v>
                </c:pt>
                <c:pt idx="6510">
                  <c:v>956.35</c:v>
                </c:pt>
                <c:pt idx="6511">
                  <c:v>956.16</c:v>
                </c:pt>
                <c:pt idx="6512">
                  <c:v>957.64</c:v>
                </c:pt>
                <c:pt idx="6513">
                  <c:v>961.13</c:v>
                </c:pt>
                <c:pt idx="6514">
                  <c:v>962.76</c:v>
                </c:pt>
                <c:pt idx="6515">
                  <c:v>963.01</c:v>
                </c:pt>
                <c:pt idx="6516">
                  <c:v>962.64</c:v>
                </c:pt>
                <c:pt idx="6517">
                  <c:v>960.71</c:v>
                </c:pt>
                <c:pt idx="6518">
                  <c:v>957.42</c:v>
                </c:pt>
                <c:pt idx="6519">
                  <c:v>956.73</c:v>
                </c:pt>
                <c:pt idx="6520">
                  <c:v>963.13</c:v>
                </c:pt>
                <c:pt idx="6521">
                  <c:v>960.31</c:v>
                </c:pt>
                <c:pt idx="6522">
                  <c:v>958.14</c:v>
                </c:pt>
                <c:pt idx="6523">
                  <c:v>960.45</c:v>
                </c:pt>
                <c:pt idx="6524">
                  <c:v>962.09</c:v>
                </c:pt>
                <c:pt idx="6525">
                  <c:v>963.08</c:v>
                </c:pt>
                <c:pt idx="6526">
                  <c:v>959.74</c:v>
                </c:pt>
                <c:pt idx="6527">
                  <c:v>957.29</c:v>
                </c:pt>
                <c:pt idx="6528">
                  <c:v>961.66</c:v>
                </c:pt>
                <c:pt idx="6529">
                  <c:v>958.5</c:v>
                </c:pt>
                <c:pt idx="6530">
                  <c:v>957.53</c:v>
                </c:pt>
                <c:pt idx="6531">
                  <c:v>956.86</c:v>
                </c:pt>
                <c:pt idx="6532">
                  <c:v>960.01</c:v>
                </c:pt>
                <c:pt idx="6533">
                  <c:v>958.57</c:v>
                </c:pt>
                <c:pt idx="6534">
                  <c:v>956.66</c:v>
                </c:pt>
                <c:pt idx="6535">
                  <c:v>957.75</c:v>
                </c:pt>
                <c:pt idx="6536">
                  <c:v>960.21</c:v>
                </c:pt>
                <c:pt idx="6537">
                  <c:v>962.78</c:v>
                </c:pt>
                <c:pt idx="6538">
                  <c:v>963.55</c:v>
                </c:pt>
                <c:pt idx="6539">
                  <c:v>960.3</c:v>
                </c:pt>
                <c:pt idx="6540">
                  <c:v>957.26</c:v>
                </c:pt>
                <c:pt idx="6541">
                  <c:v>956.53</c:v>
                </c:pt>
                <c:pt idx="6542">
                  <c:v>959.38</c:v>
                </c:pt>
                <c:pt idx="6543">
                  <c:v>960.82</c:v>
                </c:pt>
                <c:pt idx="6544">
                  <c:v>963</c:v>
                </c:pt>
                <c:pt idx="6545">
                  <c:v>961.57</c:v>
                </c:pt>
                <c:pt idx="6546">
                  <c:v>957.22</c:v>
                </c:pt>
                <c:pt idx="6547">
                  <c:v>956.33</c:v>
                </c:pt>
                <c:pt idx="6548">
                  <c:v>958.6</c:v>
                </c:pt>
                <c:pt idx="6549">
                  <c:v>962.02</c:v>
                </c:pt>
                <c:pt idx="6550">
                  <c:v>963.35</c:v>
                </c:pt>
                <c:pt idx="6551">
                  <c:v>961.11</c:v>
                </c:pt>
                <c:pt idx="6552">
                  <c:v>958.87</c:v>
                </c:pt>
                <c:pt idx="6553">
                  <c:v>956.45</c:v>
                </c:pt>
                <c:pt idx="6554">
                  <c:v>956.68</c:v>
                </c:pt>
                <c:pt idx="6555">
                  <c:v>958.55</c:v>
                </c:pt>
                <c:pt idx="6556">
                  <c:v>961.1</c:v>
                </c:pt>
                <c:pt idx="6557">
                  <c:v>962.62</c:v>
                </c:pt>
                <c:pt idx="6558">
                  <c:v>962.6</c:v>
                </c:pt>
                <c:pt idx="6559">
                  <c:v>958.02</c:v>
                </c:pt>
                <c:pt idx="6560">
                  <c:v>961.13</c:v>
                </c:pt>
                <c:pt idx="6561">
                  <c:v>963.29</c:v>
                </c:pt>
                <c:pt idx="6562">
                  <c:v>961.9</c:v>
                </c:pt>
                <c:pt idx="6563">
                  <c:v>959.93</c:v>
                </c:pt>
                <c:pt idx="6564">
                  <c:v>956.85</c:v>
                </c:pt>
                <c:pt idx="6565">
                  <c:v>955.63</c:v>
                </c:pt>
                <c:pt idx="6566">
                  <c:v>957.79</c:v>
                </c:pt>
                <c:pt idx="6567">
                  <c:v>961.44</c:v>
                </c:pt>
                <c:pt idx="6568">
                  <c:v>963.38</c:v>
                </c:pt>
                <c:pt idx="6569">
                  <c:v>961.77</c:v>
                </c:pt>
                <c:pt idx="6570">
                  <c:v>957.45</c:v>
                </c:pt>
                <c:pt idx="6571">
                  <c:v>956.12</c:v>
                </c:pt>
                <c:pt idx="6572">
                  <c:v>962.37</c:v>
                </c:pt>
                <c:pt idx="6573">
                  <c:v>958.89</c:v>
                </c:pt>
                <c:pt idx="6574">
                  <c:v>956.28</c:v>
                </c:pt>
                <c:pt idx="6575">
                  <c:v>955.67</c:v>
                </c:pt>
                <c:pt idx="6576">
                  <c:v>957.81</c:v>
                </c:pt>
                <c:pt idx="6577">
                  <c:v>961.86</c:v>
                </c:pt>
                <c:pt idx="6578">
                  <c:v>961.64</c:v>
                </c:pt>
                <c:pt idx="6579">
                  <c:v>958.45</c:v>
                </c:pt>
                <c:pt idx="6580">
                  <c:v>955.49</c:v>
                </c:pt>
                <c:pt idx="6581">
                  <c:v>959.51</c:v>
                </c:pt>
                <c:pt idx="6582">
                  <c:v>956.06</c:v>
                </c:pt>
                <c:pt idx="6583">
                  <c:v>955.1</c:v>
                </c:pt>
                <c:pt idx="6584">
                  <c:v>962.44</c:v>
                </c:pt>
                <c:pt idx="6585">
                  <c:v>955.56</c:v>
                </c:pt>
                <c:pt idx="6586">
                  <c:v>957.76</c:v>
                </c:pt>
                <c:pt idx="6587">
                  <c:v>960.87</c:v>
                </c:pt>
                <c:pt idx="6588">
                  <c:v>961.41</c:v>
                </c:pt>
                <c:pt idx="6589">
                  <c:v>959.03</c:v>
                </c:pt>
                <c:pt idx="6590">
                  <c:v>955.59</c:v>
                </c:pt>
                <c:pt idx="6591">
                  <c:v>953.83</c:v>
                </c:pt>
                <c:pt idx="6592">
                  <c:v>956.29</c:v>
                </c:pt>
                <c:pt idx="6593">
                  <c:v>958.41</c:v>
                </c:pt>
                <c:pt idx="6594">
                  <c:v>960.16</c:v>
                </c:pt>
                <c:pt idx="6595">
                  <c:v>961.3</c:v>
                </c:pt>
                <c:pt idx="6596">
                  <c:v>960.25</c:v>
                </c:pt>
                <c:pt idx="6597">
                  <c:v>957.44</c:v>
                </c:pt>
                <c:pt idx="6598">
                  <c:v>953.7</c:v>
                </c:pt>
                <c:pt idx="6599">
                  <c:v>955.48</c:v>
                </c:pt>
                <c:pt idx="6600">
                  <c:v>957.78</c:v>
                </c:pt>
                <c:pt idx="6601">
                  <c:v>959.25</c:v>
                </c:pt>
                <c:pt idx="6602">
                  <c:v>961.86</c:v>
                </c:pt>
                <c:pt idx="6603">
                  <c:v>961.11</c:v>
                </c:pt>
                <c:pt idx="6604">
                  <c:v>954.56</c:v>
                </c:pt>
                <c:pt idx="6605">
                  <c:v>954.81</c:v>
                </c:pt>
                <c:pt idx="6606">
                  <c:v>956.1</c:v>
                </c:pt>
                <c:pt idx="6607">
                  <c:v>957.37</c:v>
                </c:pt>
                <c:pt idx="6608">
                  <c:v>958.97</c:v>
                </c:pt>
                <c:pt idx="6609">
                  <c:v>960.12</c:v>
                </c:pt>
                <c:pt idx="6610">
                  <c:v>961.39</c:v>
                </c:pt>
                <c:pt idx="6611">
                  <c:v>953.87</c:v>
                </c:pt>
                <c:pt idx="6612">
                  <c:v>954.29</c:v>
                </c:pt>
                <c:pt idx="6613">
                  <c:v>956.63</c:v>
                </c:pt>
                <c:pt idx="6614">
                  <c:v>958.45</c:v>
                </c:pt>
                <c:pt idx="6615">
                  <c:v>954.74</c:v>
                </c:pt>
                <c:pt idx="6616">
                  <c:v>956.37</c:v>
                </c:pt>
                <c:pt idx="6617">
                  <c:v>958.18</c:v>
                </c:pt>
                <c:pt idx="6618">
                  <c:v>960.28</c:v>
                </c:pt>
                <c:pt idx="6619">
                  <c:v>961.02</c:v>
                </c:pt>
                <c:pt idx="6620">
                  <c:v>960.92</c:v>
                </c:pt>
                <c:pt idx="6621">
                  <c:v>958.91</c:v>
                </c:pt>
                <c:pt idx="6622">
                  <c:v>958.17</c:v>
                </c:pt>
                <c:pt idx="6623">
                  <c:v>957.04</c:v>
                </c:pt>
                <c:pt idx="6624">
                  <c:v>957.88</c:v>
                </c:pt>
                <c:pt idx="6625">
                  <c:v>959.05</c:v>
                </c:pt>
                <c:pt idx="6626">
                  <c:v>958.07</c:v>
                </c:pt>
                <c:pt idx="6627">
                  <c:v>957.46</c:v>
                </c:pt>
                <c:pt idx="6628">
                  <c:v>957.7</c:v>
                </c:pt>
                <c:pt idx="6629">
                  <c:v>956.15</c:v>
                </c:pt>
                <c:pt idx="6630">
                  <c:v>955.47</c:v>
                </c:pt>
                <c:pt idx="6631">
                  <c:v>954.98</c:v>
                </c:pt>
                <c:pt idx="6632">
                  <c:v>954.87</c:v>
                </c:pt>
                <c:pt idx="6633">
                  <c:v>960.3</c:v>
                </c:pt>
                <c:pt idx="6634">
                  <c:v>959.82</c:v>
                </c:pt>
                <c:pt idx="6635">
                  <c:v>958.83</c:v>
                </c:pt>
                <c:pt idx="6636">
                  <c:v>957.02</c:v>
                </c:pt>
                <c:pt idx="6637">
                  <c:v>958.45</c:v>
                </c:pt>
                <c:pt idx="6638">
                  <c:v>959.74</c:v>
                </c:pt>
                <c:pt idx="6639">
                  <c:v>960.9</c:v>
                </c:pt>
                <c:pt idx="6640">
                  <c:v>960.64</c:v>
                </c:pt>
                <c:pt idx="6641">
                  <c:v>960.28</c:v>
                </c:pt>
                <c:pt idx="6642">
                  <c:v>959.12</c:v>
                </c:pt>
                <c:pt idx="6643">
                  <c:v>957.96</c:v>
                </c:pt>
                <c:pt idx="6644">
                  <c:v>955.71</c:v>
                </c:pt>
                <c:pt idx="6645">
                  <c:v>958.64</c:v>
                </c:pt>
                <c:pt idx="6646">
                  <c:v>959.75</c:v>
                </c:pt>
                <c:pt idx="6647">
                  <c:v>961.02</c:v>
                </c:pt>
                <c:pt idx="6648">
                  <c:v>960.96</c:v>
                </c:pt>
                <c:pt idx="6649">
                  <c:v>958.91</c:v>
                </c:pt>
                <c:pt idx="6650">
                  <c:v>954</c:v>
                </c:pt>
                <c:pt idx="6651">
                  <c:v>954.27</c:v>
                </c:pt>
                <c:pt idx="6652">
                  <c:v>955.61</c:v>
                </c:pt>
                <c:pt idx="6653">
                  <c:v>958.7</c:v>
                </c:pt>
                <c:pt idx="6654">
                  <c:v>960.49</c:v>
                </c:pt>
                <c:pt idx="6655">
                  <c:v>960.68</c:v>
                </c:pt>
                <c:pt idx="6656">
                  <c:v>957.42</c:v>
                </c:pt>
                <c:pt idx="6657">
                  <c:v>953.96</c:v>
                </c:pt>
                <c:pt idx="6658">
                  <c:v>953.67</c:v>
                </c:pt>
                <c:pt idx="6659">
                  <c:v>955.93</c:v>
                </c:pt>
                <c:pt idx="6660">
                  <c:v>960</c:v>
                </c:pt>
                <c:pt idx="6661">
                  <c:v>961.62</c:v>
                </c:pt>
                <c:pt idx="6662">
                  <c:v>961.3</c:v>
                </c:pt>
                <c:pt idx="6663">
                  <c:v>956.94</c:v>
                </c:pt>
                <c:pt idx="6664">
                  <c:v>959.87</c:v>
                </c:pt>
                <c:pt idx="6665">
                  <c:v>961.65</c:v>
                </c:pt>
                <c:pt idx="6666">
                  <c:v>955.07</c:v>
                </c:pt>
                <c:pt idx="6667">
                  <c:v>956.31</c:v>
                </c:pt>
                <c:pt idx="6668">
                  <c:v>954.21</c:v>
                </c:pt>
                <c:pt idx="6669">
                  <c:v>954.92</c:v>
                </c:pt>
                <c:pt idx="6670">
                  <c:v>958.1</c:v>
                </c:pt>
                <c:pt idx="6671">
                  <c:v>960.75</c:v>
                </c:pt>
                <c:pt idx="6672">
                  <c:v>961.72</c:v>
                </c:pt>
                <c:pt idx="6673">
                  <c:v>958.6</c:v>
                </c:pt>
                <c:pt idx="6674">
                  <c:v>956.04</c:v>
                </c:pt>
                <c:pt idx="6675">
                  <c:v>954.82</c:v>
                </c:pt>
                <c:pt idx="6676">
                  <c:v>961.96</c:v>
                </c:pt>
                <c:pt idx="6677">
                  <c:v>959.51</c:v>
                </c:pt>
                <c:pt idx="6678">
                  <c:v>957.62</c:v>
                </c:pt>
                <c:pt idx="6679">
                  <c:v>955.94</c:v>
                </c:pt>
                <c:pt idx="6680">
                  <c:v>955.14</c:v>
                </c:pt>
                <c:pt idx="6681">
                  <c:v>955.91</c:v>
                </c:pt>
                <c:pt idx="6682">
                  <c:v>957.25</c:v>
                </c:pt>
                <c:pt idx="6683">
                  <c:v>959.27</c:v>
                </c:pt>
                <c:pt idx="6684">
                  <c:v>960.31</c:v>
                </c:pt>
                <c:pt idx="6685">
                  <c:v>956.57</c:v>
                </c:pt>
                <c:pt idx="6686">
                  <c:v>960.74</c:v>
                </c:pt>
                <c:pt idx="6687">
                  <c:v>959.24</c:v>
                </c:pt>
                <c:pt idx="6688">
                  <c:v>957</c:v>
                </c:pt>
                <c:pt idx="6689">
                  <c:v>960.59</c:v>
                </c:pt>
                <c:pt idx="6690">
                  <c:v>961.65</c:v>
                </c:pt>
                <c:pt idx="6691">
                  <c:v>961.27</c:v>
                </c:pt>
                <c:pt idx="6692">
                  <c:v>959.23</c:v>
                </c:pt>
                <c:pt idx="6693">
                  <c:v>957.67</c:v>
                </c:pt>
                <c:pt idx="6694">
                  <c:v>955.33</c:v>
                </c:pt>
                <c:pt idx="6695">
                  <c:v>953.99</c:v>
                </c:pt>
                <c:pt idx="6696">
                  <c:v>955.2</c:v>
                </c:pt>
                <c:pt idx="6697">
                  <c:v>957.19</c:v>
                </c:pt>
                <c:pt idx="6698">
                  <c:v>959.88</c:v>
                </c:pt>
                <c:pt idx="6699">
                  <c:v>960.73</c:v>
                </c:pt>
                <c:pt idx="6700">
                  <c:v>960.9</c:v>
                </c:pt>
                <c:pt idx="6701">
                  <c:v>960.38</c:v>
                </c:pt>
                <c:pt idx="6702">
                  <c:v>955.65</c:v>
                </c:pt>
                <c:pt idx="6703">
                  <c:v>954.11</c:v>
                </c:pt>
                <c:pt idx="6704">
                  <c:v>955.03</c:v>
                </c:pt>
                <c:pt idx="6705">
                  <c:v>955.63</c:v>
                </c:pt>
                <c:pt idx="6706">
                  <c:v>956.75</c:v>
                </c:pt>
                <c:pt idx="6707">
                  <c:v>959.61</c:v>
                </c:pt>
                <c:pt idx="6708">
                  <c:v>960.37</c:v>
                </c:pt>
                <c:pt idx="6709">
                  <c:v>957.69</c:v>
                </c:pt>
                <c:pt idx="6710">
                  <c:v>955.68</c:v>
                </c:pt>
                <c:pt idx="6711">
                  <c:v>956</c:v>
                </c:pt>
                <c:pt idx="6712">
                  <c:v>955.07</c:v>
                </c:pt>
                <c:pt idx="6713">
                  <c:v>954.71</c:v>
                </c:pt>
                <c:pt idx="6714">
                  <c:v>955.73</c:v>
                </c:pt>
                <c:pt idx="6715">
                  <c:v>959.93</c:v>
                </c:pt>
                <c:pt idx="6716">
                  <c:v>958.84</c:v>
                </c:pt>
                <c:pt idx="6717">
                  <c:v>957.04</c:v>
                </c:pt>
                <c:pt idx="6718">
                  <c:v>955.49</c:v>
                </c:pt>
                <c:pt idx="6719">
                  <c:v>956.18</c:v>
                </c:pt>
                <c:pt idx="6720">
                  <c:v>957.86</c:v>
                </c:pt>
                <c:pt idx="6721">
                  <c:v>955.1</c:v>
                </c:pt>
                <c:pt idx="6722">
                  <c:v>954.47</c:v>
                </c:pt>
                <c:pt idx="6723">
                  <c:v>956.53</c:v>
                </c:pt>
                <c:pt idx="6724">
                  <c:v>957.79</c:v>
                </c:pt>
                <c:pt idx="6725">
                  <c:v>960.72</c:v>
                </c:pt>
                <c:pt idx="6726">
                  <c:v>961.99</c:v>
                </c:pt>
                <c:pt idx="6727">
                  <c:v>955.36</c:v>
                </c:pt>
                <c:pt idx="6728">
                  <c:v>961.36</c:v>
                </c:pt>
                <c:pt idx="6729">
                  <c:v>960.46</c:v>
                </c:pt>
                <c:pt idx="6730">
                  <c:v>959.8</c:v>
                </c:pt>
                <c:pt idx="6731">
                  <c:v>957.23</c:v>
                </c:pt>
                <c:pt idx="6732">
                  <c:v>954.69</c:v>
                </c:pt>
                <c:pt idx="6733">
                  <c:v>953.57</c:v>
                </c:pt>
                <c:pt idx="6734">
                  <c:v>955.72</c:v>
                </c:pt>
                <c:pt idx="6735">
                  <c:v>957.6</c:v>
                </c:pt>
                <c:pt idx="6736">
                  <c:v>959.97</c:v>
                </c:pt>
                <c:pt idx="6737">
                  <c:v>956.11</c:v>
                </c:pt>
                <c:pt idx="6738">
                  <c:v>959.31</c:v>
                </c:pt>
                <c:pt idx="6739">
                  <c:v>961.88</c:v>
                </c:pt>
                <c:pt idx="6740">
                  <c:v>960.67</c:v>
                </c:pt>
                <c:pt idx="6741">
                  <c:v>957.11</c:v>
                </c:pt>
                <c:pt idx="6742">
                  <c:v>959.72</c:v>
                </c:pt>
                <c:pt idx="6743">
                  <c:v>960.75</c:v>
                </c:pt>
                <c:pt idx="6744">
                  <c:v>961.85</c:v>
                </c:pt>
                <c:pt idx="6745">
                  <c:v>960.64</c:v>
                </c:pt>
                <c:pt idx="6746">
                  <c:v>958.46</c:v>
                </c:pt>
                <c:pt idx="6747">
                  <c:v>957.73</c:v>
                </c:pt>
                <c:pt idx="6748">
                  <c:v>959.14</c:v>
                </c:pt>
                <c:pt idx="6749">
                  <c:v>957.94</c:v>
                </c:pt>
                <c:pt idx="6750">
                  <c:v>958.95</c:v>
                </c:pt>
                <c:pt idx="6751">
                  <c:v>957.24</c:v>
                </c:pt>
                <c:pt idx="6752">
                  <c:v>957.74</c:v>
                </c:pt>
                <c:pt idx="6753">
                  <c:v>956.84</c:v>
                </c:pt>
                <c:pt idx="6754">
                  <c:v>957.91</c:v>
                </c:pt>
                <c:pt idx="6755">
                  <c:v>955.4</c:v>
                </c:pt>
                <c:pt idx="6756">
                  <c:v>955.77</c:v>
                </c:pt>
                <c:pt idx="6757">
                  <c:v>954.55</c:v>
                </c:pt>
                <c:pt idx="6758">
                  <c:v>955.23</c:v>
                </c:pt>
                <c:pt idx="6759">
                  <c:v>954.6</c:v>
                </c:pt>
                <c:pt idx="6760">
                  <c:v>954.59</c:v>
                </c:pt>
                <c:pt idx="6761">
                  <c:v>955.03</c:v>
                </c:pt>
                <c:pt idx="6762">
                  <c:v>956.32</c:v>
                </c:pt>
                <c:pt idx="6763">
                  <c:v>958.18</c:v>
                </c:pt>
                <c:pt idx="6764">
                  <c:v>960.18</c:v>
                </c:pt>
                <c:pt idx="6765">
                  <c:v>961.79</c:v>
                </c:pt>
                <c:pt idx="6766">
                  <c:v>961.54</c:v>
                </c:pt>
                <c:pt idx="6767">
                  <c:v>956.19</c:v>
                </c:pt>
                <c:pt idx="6768">
                  <c:v>961.43</c:v>
                </c:pt>
                <c:pt idx="6769">
                  <c:v>959.24</c:v>
                </c:pt>
                <c:pt idx="6770">
                  <c:v>956.86</c:v>
                </c:pt>
                <c:pt idx="6771">
                  <c:v>955.33</c:v>
                </c:pt>
                <c:pt idx="6772">
                  <c:v>958.61</c:v>
                </c:pt>
                <c:pt idx="6773">
                  <c:v>956.36</c:v>
                </c:pt>
                <c:pt idx="6774">
                  <c:v>955.74</c:v>
                </c:pt>
                <c:pt idx="6775">
                  <c:v>955.13</c:v>
                </c:pt>
                <c:pt idx="6776">
                  <c:v>957.53</c:v>
                </c:pt>
                <c:pt idx="6777">
                  <c:v>959.78</c:v>
                </c:pt>
                <c:pt idx="6778">
                  <c:v>962.25</c:v>
                </c:pt>
                <c:pt idx="6779">
                  <c:v>961.9</c:v>
                </c:pt>
                <c:pt idx="6780">
                  <c:v>956.07</c:v>
                </c:pt>
                <c:pt idx="6781">
                  <c:v>958.78</c:v>
                </c:pt>
                <c:pt idx="6782">
                  <c:v>961.76</c:v>
                </c:pt>
                <c:pt idx="6783">
                  <c:v>961.45</c:v>
                </c:pt>
                <c:pt idx="6784">
                  <c:v>960.44</c:v>
                </c:pt>
                <c:pt idx="6785">
                  <c:v>957.03</c:v>
                </c:pt>
                <c:pt idx="6786">
                  <c:v>955</c:v>
                </c:pt>
                <c:pt idx="6787">
                  <c:v>955.67</c:v>
                </c:pt>
                <c:pt idx="6788">
                  <c:v>962.77</c:v>
                </c:pt>
                <c:pt idx="6789">
                  <c:v>960.87</c:v>
                </c:pt>
                <c:pt idx="6790">
                  <c:v>962.55</c:v>
                </c:pt>
                <c:pt idx="6791">
                  <c:v>962.31</c:v>
                </c:pt>
                <c:pt idx="6792">
                  <c:v>960.58</c:v>
                </c:pt>
                <c:pt idx="6793">
                  <c:v>959.52</c:v>
                </c:pt>
                <c:pt idx="6794">
                  <c:v>961.36</c:v>
                </c:pt>
                <c:pt idx="6795">
                  <c:v>963.02</c:v>
                </c:pt>
                <c:pt idx="6796">
                  <c:v>961.2</c:v>
                </c:pt>
                <c:pt idx="6797">
                  <c:v>958.66</c:v>
                </c:pt>
                <c:pt idx="6798">
                  <c:v>956.27</c:v>
                </c:pt>
                <c:pt idx="6799">
                  <c:v>955.63</c:v>
                </c:pt>
                <c:pt idx="6800">
                  <c:v>957.79</c:v>
                </c:pt>
                <c:pt idx="6801">
                  <c:v>960.85</c:v>
                </c:pt>
                <c:pt idx="6802">
                  <c:v>962.5</c:v>
                </c:pt>
                <c:pt idx="6803">
                  <c:v>961.63</c:v>
                </c:pt>
                <c:pt idx="6804">
                  <c:v>957.37</c:v>
                </c:pt>
                <c:pt idx="6805">
                  <c:v>955.84</c:v>
                </c:pt>
                <c:pt idx="6806">
                  <c:v>961.96</c:v>
                </c:pt>
                <c:pt idx="6807">
                  <c:v>961.97</c:v>
                </c:pt>
                <c:pt idx="6808">
                  <c:v>962.28</c:v>
                </c:pt>
                <c:pt idx="6809">
                  <c:v>955.37</c:v>
                </c:pt>
                <c:pt idx="6810">
                  <c:v>956.49</c:v>
                </c:pt>
                <c:pt idx="6811">
                  <c:v>958.18</c:v>
                </c:pt>
                <c:pt idx="6812">
                  <c:v>960.54</c:v>
                </c:pt>
                <c:pt idx="6813">
                  <c:v>962.05</c:v>
                </c:pt>
                <c:pt idx="6814">
                  <c:v>962.82</c:v>
                </c:pt>
                <c:pt idx="6815">
                  <c:v>961.19</c:v>
                </c:pt>
                <c:pt idx="6816">
                  <c:v>960.78</c:v>
                </c:pt>
                <c:pt idx="6817">
                  <c:v>957.62</c:v>
                </c:pt>
                <c:pt idx="6818">
                  <c:v>956.86</c:v>
                </c:pt>
                <c:pt idx="6819">
                  <c:v>960.13</c:v>
                </c:pt>
                <c:pt idx="6820">
                  <c:v>959.86</c:v>
                </c:pt>
                <c:pt idx="6821">
                  <c:v>960.71</c:v>
                </c:pt>
                <c:pt idx="6822">
                  <c:v>962.5</c:v>
                </c:pt>
                <c:pt idx="6823">
                  <c:v>961.4</c:v>
                </c:pt>
                <c:pt idx="6824">
                  <c:v>962.68</c:v>
                </c:pt>
                <c:pt idx="6825">
                  <c:v>957.15</c:v>
                </c:pt>
                <c:pt idx="6826">
                  <c:v>958.72</c:v>
                </c:pt>
                <c:pt idx="6827">
                  <c:v>960.55</c:v>
                </c:pt>
                <c:pt idx="6828">
                  <c:v>962.48</c:v>
                </c:pt>
                <c:pt idx="6829">
                  <c:v>955.77</c:v>
                </c:pt>
                <c:pt idx="6830">
                  <c:v>955</c:v>
                </c:pt>
                <c:pt idx="6831">
                  <c:v>955.48</c:v>
                </c:pt>
                <c:pt idx="6832">
                  <c:v>960.15</c:v>
                </c:pt>
                <c:pt idx="6833">
                  <c:v>957.12</c:v>
                </c:pt>
                <c:pt idx="6834">
                  <c:v>956.03</c:v>
                </c:pt>
                <c:pt idx="6835">
                  <c:v>954.98</c:v>
                </c:pt>
                <c:pt idx="6836">
                  <c:v>955.56</c:v>
                </c:pt>
                <c:pt idx="6837">
                  <c:v>956.44</c:v>
                </c:pt>
                <c:pt idx="6838">
                  <c:v>959.2</c:v>
                </c:pt>
                <c:pt idx="6839">
                  <c:v>961.15</c:v>
                </c:pt>
                <c:pt idx="6840">
                  <c:v>961.66</c:v>
                </c:pt>
                <c:pt idx="6841">
                  <c:v>962.09</c:v>
                </c:pt>
                <c:pt idx="6842">
                  <c:v>957.56</c:v>
                </c:pt>
                <c:pt idx="6843">
                  <c:v>959.03</c:v>
                </c:pt>
                <c:pt idx="6844">
                  <c:v>961.2</c:v>
                </c:pt>
                <c:pt idx="6845">
                  <c:v>955.67</c:v>
                </c:pt>
                <c:pt idx="6846">
                  <c:v>954.85</c:v>
                </c:pt>
                <c:pt idx="6847">
                  <c:v>954.89</c:v>
                </c:pt>
                <c:pt idx="6848">
                  <c:v>954.89</c:v>
                </c:pt>
                <c:pt idx="6849">
                  <c:v>956.86</c:v>
                </c:pt>
                <c:pt idx="6850">
                  <c:v>961.55</c:v>
                </c:pt>
                <c:pt idx="6851">
                  <c:v>961.49</c:v>
                </c:pt>
                <c:pt idx="6852">
                  <c:v>960.3</c:v>
                </c:pt>
                <c:pt idx="6853">
                  <c:v>957.31</c:v>
                </c:pt>
                <c:pt idx="6854">
                  <c:v>956</c:v>
                </c:pt>
                <c:pt idx="6855">
                  <c:v>954.89</c:v>
                </c:pt>
                <c:pt idx="6856">
                  <c:v>955.97</c:v>
                </c:pt>
                <c:pt idx="6857">
                  <c:v>959.01</c:v>
                </c:pt>
                <c:pt idx="6858">
                  <c:v>956.84</c:v>
                </c:pt>
                <c:pt idx="6859">
                  <c:v>959.7</c:v>
                </c:pt>
                <c:pt idx="6860">
                  <c:v>956.59</c:v>
                </c:pt>
                <c:pt idx="6861">
                  <c:v>956.1</c:v>
                </c:pt>
                <c:pt idx="6862">
                  <c:v>957.29</c:v>
                </c:pt>
                <c:pt idx="6863">
                  <c:v>960.17</c:v>
                </c:pt>
                <c:pt idx="6864">
                  <c:v>962.14</c:v>
                </c:pt>
                <c:pt idx="6865">
                  <c:v>961.67</c:v>
                </c:pt>
                <c:pt idx="6866">
                  <c:v>957.63</c:v>
                </c:pt>
                <c:pt idx="6867">
                  <c:v>956.7</c:v>
                </c:pt>
                <c:pt idx="6868">
                  <c:v>956.59</c:v>
                </c:pt>
                <c:pt idx="6869">
                  <c:v>957.11</c:v>
                </c:pt>
                <c:pt idx="6870">
                  <c:v>961.35</c:v>
                </c:pt>
                <c:pt idx="6871">
                  <c:v>957.02</c:v>
                </c:pt>
                <c:pt idx="6872">
                  <c:v>959.47</c:v>
                </c:pt>
                <c:pt idx="6873">
                  <c:v>961.65</c:v>
                </c:pt>
                <c:pt idx="6874">
                  <c:v>963.01</c:v>
                </c:pt>
                <c:pt idx="6875">
                  <c:v>962.48</c:v>
                </c:pt>
                <c:pt idx="6876">
                  <c:v>960.59</c:v>
                </c:pt>
                <c:pt idx="6877">
                  <c:v>963.07</c:v>
                </c:pt>
                <c:pt idx="6878">
                  <c:v>962.69</c:v>
                </c:pt>
                <c:pt idx="6879">
                  <c:v>961.61</c:v>
                </c:pt>
                <c:pt idx="6880">
                  <c:v>958.62</c:v>
                </c:pt>
                <c:pt idx="6881">
                  <c:v>957.1</c:v>
                </c:pt>
                <c:pt idx="6882">
                  <c:v>955.37</c:v>
                </c:pt>
                <c:pt idx="6883">
                  <c:v>956.88</c:v>
                </c:pt>
                <c:pt idx="6884">
                  <c:v>961.36</c:v>
                </c:pt>
                <c:pt idx="6885">
                  <c:v>958.46</c:v>
                </c:pt>
                <c:pt idx="6886">
                  <c:v>957.12</c:v>
                </c:pt>
                <c:pt idx="6887">
                  <c:v>955.55</c:v>
                </c:pt>
                <c:pt idx="6888">
                  <c:v>955.37</c:v>
                </c:pt>
                <c:pt idx="6889">
                  <c:v>957.04</c:v>
                </c:pt>
                <c:pt idx="6890">
                  <c:v>959.67</c:v>
                </c:pt>
                <c:pt idx="6891">
                  <c:v>960.22</c:v>
                </c:pt>
                <c:pt idx="6892">
                  <c:v>958.6</c:v>
                </c:pt>
                <c:pt idx="6893">
                  <c:v>957.08</c:v>
                </c:pt>
                <c:pt idx="6894">
                  <c:v>961.22</c:v>
                </c:pt>
                <c:pt idx="6895">
                  <c:v>959.76</c:v>
                </c:pt>
                <c:pt idx="6896">
                  <c:v>957.74</c:v>
                </c:pt>
                <c:pt idx="6897">
                  <c:v>960.49</c:v>
                </c:pt>
                <c:pt idx="6898">
                  <c:v>961.06</c:v>
                </c:pt>
                <c:pt idx="6899">
                  <c:v>962.22</c:v>
                </c:pt>
                <c:pt idx="6900">
                  <c:v>962.68</c:v>
                </c:pt>
                <c:pt idx="6901">
                  <c:v>962.85</c:v>
                </c:pt>
                <c:pt idx="6902">
                  <c:v>962.34</c:v>
                </c:pt>
                <c:pt idx="6903">
                  <c:v>962.03</c:v>
                </c:pt>
                <c:pt idx="6904">
                  <c:v>961.97</c:v>
                </c:pt>
                <c:pt idx="6905">
                  <c:v>960.65</c:v>
                </c:pt>
                <c:pt idx="6906">
                  <c:v>960.45</c:v>
                </c:pt>
                <c:pt idx="6907">
                  <c:v>959.48</c:v>
                </c:pt>
                <c:pt idx="6908">
                  <c:v>958.58</c:v>
                </c:pt>
                <c:pt idx="6909">
                  <c:v>957.13</c:v>
                </c:pt>
                <c:pt idx="6910">
                  <c:v>960.91</c:v>
                </c:pt>
                <c:pt idx="6911">
                  <c:v>961.08</c:v>
                </c:pt>
                <c:pt idx="6912">
                  <c:v>962.06</c:v>
                </c:pt>
                <c:pt idx="6913">
                  <c:v>962.79</c:v>
                </c:pt>
                <c:pt idx="6914">
                  <c:v>962.53</c:v>
                </c:pt>
                <c:pt idx="6915">
                  <c:v>961.5</c:v>
                </c:pt>
                <c:pt idx="6916">
                  <c:v>960.31</c:v>
                </c:pt>
                <c:pt idx="6917">
                  <c:v>959.67</c:v>
                </c:pt>
                <c:pt idx="6918">
                  <c:v>957.61</c:v>
                </c:pt>
                <c:pt idx="6919">
                  <c:v>956.92</c:v>
                </c:pt>
                <c:pt idx="6920">
                  <c:v>955.37</c:v>
                </c:pt>
                <c:pt idx="6921">
                  <c:v>955.21</c:v>
                </c:pt>
                <c:pt idx="6922">
                  <c:v>955.77</c:v>
                </c:pt>
                <c:pt idx="6923">
                  <c:v>962.37</c:v>
                </c:pt>
                <c:pt idx="6924">
                  <c:v>961.77</c:v>
                </c:pt>
                <c:pt idx="6925">
                  <c:v>961.15</c:v>
                </c:pt>
                <c:pt idx="6926">
                  <c:v>959.75</c:v>
                </c:pt>
                <c:pt idx="6927">
                  <c:v>958.65</c:v>
                </c:pt>
                <c:pt idx="6928">
                  <c:v>956.39</c:v>
                </c:pt>
                <c:pt idx="6929">
                  <c:v>961.96</c:v>
                </c:pt>
                <c:pt idx="6930">
                  <c:v>960.23</c:v>
                </c:pt>
                <c:pt idx="6931">
                  <c:v>957.55</c:v>
                </c:pt>
                <c:pt idx="6932">
                  <c:v>954.9</c:v>
                </c:pt>
                <c:pt idx="6933">
                  <c:v>955.41</c:v>
                </c:pt>
                <c:pt idx="6934">
                  <c:v>957.18</c:v>
                </c:pt>
                <c:pt idx="6935">
                  <c:v>959.49</c:v>
                </c:pt>
                <c:pt idx="6936">
                  <c:v>956.12</c:v>
                </c:pt>
                <c:pt idx="6937">
                  <c:v>954.78</c:v>
                </c:pt>
                <c:pt idx="6938">
                  <c:v>956.39</c:v>
                </c:pt>
                <c:pt idx="6939">
                  <c:v>959.2</c:v>
                </c:pt>
                <c:pt idx="6940">
                  <c:v>961.57</c:v>
                </c:pt>
                <c:pt idx="6941">
                  <c:v>961.45</c:v>
                </c:pt>
                <c:pt idx="6942">
                  <c:v>960.02</c:v>
                </c:pt>
                <c:pt idx="6943">
                  <c:v>956.42</c:v>
                </c:pt>
                <c:pt idx="6944">
                  <c:v>954.87</c:v>
                </c:pt>
                <c:pt idx="6945">
                  <c:v>956</c:v>
                </c:pt>
                <c:pt idx="6946">
                  <c:v>959.18</c:v>
                </c:pt>
                <c:pt idx="6947">
                  <c:v>955.46</c:v>
                </c:pt>
                <c:pt idx="6948">
                  <c:v>957.5</c:v>
                </c:pt>
                <c:pt idx="6949">
                  <c:v>958.15</c:v>
                </c:pt>
                <c:pt idx="6950">
                  <c:v>956.8</c:v>
                </c:pt>
                <c:pt idx="6951">
                  <c:v>954.59</c:v>
                </c:pt>
                <c:pt idx="6952">
                  <c:v>961.01</c:v>
                </c:pt>
                <c:pt idx="6953">
                  <c:v>961.31</c:v>
                </c:pt>
                <c:pt idx="6954">
                  <c:v>961.6</c:v>
                </c:pt>
                <c:pt idx="6955">
                  <c:v>959.33</c:v>
                </c:pt>
                <c:pt idx="6956">
                  <c:v>957.99</c:v>
                </c:pt>
                <c:pt idx="6957">
                  <c:v>957.48</c:v>
                </c:pt>
                <c:pt idx="6958">
                  <c:v>955.11</c:v>
                </c:pt>
                <c:pt idx="6959">
                  <c:v>954.97</c:v>
                </c:pt>
                <c:pt idx="6960">
                  <c:v>954.77</c:v>
                </c:pt>
                <c:pt idx="6961">
                  <c:v>954.43</c:v>
                </c:pt>
                <c:pt idx="6962">
                  <c:v>962.01</c:v>
                </c:pt>
                <c:pt idx="6963">
                  <c:v>960.9</c:v>
                </c:pt>
                <c:pt idx="6964">
                  <c:v>958.44</c:v>
                </c:pt>
                <c:pt idx="6965">
                  <c:v>959</c:v>
                </c:pt>
                <c:pt idx="6966">
                  <c:v>960.45</c:v>
                </c:pt>
                <c:pt idx="6967">
                  <c:v>961.49</c:v>
                </c:pt>
                <c:pt idx="6968">
                  <c:v>961.7</c:v>
                </c:pt>
                <c:pt idx="6969">
                  <c:v>960.66</c:v>
                </c:pt>
                <c:pt idx="6970">
                  <c:v>959.67</c:v>
                </c:pt>
                <c:pt idx="6971">
                  <c:v>956.99</c:v>
                </c:pt>
                <c:pt idx="6972">
                  <c:v>955.81</c:v>
                </c:pt>
                <c:pt idx="6973">
                  <c:v>958.88</c:v>
                </c:pt>
                <c:pt idx="6974">
                  <c:v>960.04</c:v>
                </c:pt>
                <c:pt idx="6975">
                  <c:v>956.21</c:v>
                </c:pt>
                <c:pt idx="6976">
                  <c:v>954.85</c:v>
                </c:pt>
                <c:pt idx="6977">
                  <c:v>954.75</c:v>
                </c:pt>
                <c:pt idx="6978">
                  <c:v>954.86</c:v>
                </c:pt>
                <c:pt idx="6979">
                  <c:v>956.12</c:v>
                </c:pt>
                <c:pt idx="6980">
                  <c:v>957.82</c:v>
                </c:pt>
                <c:pt idx="6981">
                  <c:v>954.63</c:v>
                </c:pt>
                <c:pt idx="6982">
                  <c:v>955.25</c:v>
                </c:pt>
                <c:pt idx="6983">
                  <c:v>957.06</c:v>
                </c:pt>
                <c:pt idx="6984">
                  <c:v>959.55</c:v>
                </c:pt>
                <c:pt idx="6985">
                  <c:v>961.33</c:v>
                </c:pt>
                <c:pt idx="6986">
                  <c:v>961.54</c:v>
                </c:pt>
                <c:pt idx="6987">
                  <c:v>960.34</c:v>
                </c:pt>
                <c:pt idx="6988">
                  <c:v>956.47</c:v>
                </c:pt>
                <c:pt idx="6989">
                  <c:v>959.1</c:v>
                </c:pt>
                <c:pt idx="6990">
                  <c:v>961.17</c:v>
                </c:pt>
                <c:pt idx="6991">
                  <c:v>961.5</c:v>
                </c:pt>
                <c:pt idx="6992">
                  <c:v>958.45</c:v>
                </c:pt>
                <c:pt idx="6993">
                  <c:v>956.76</c:v>
                </c:pt>
                <c:pt idx="6994">
                  <c:v>960.32</c:v>
                </c:pt>
                <c:pt idx="6995">
                  <c:v>962.34</c:v>
                </c:pt>
                <c:pt idx="6996">
                  <c:v>958.96</c:v>
                </c:pt>
                <c:pt idx="6997">
                  <c:v>956.52</c:v>
                </c:pt>
                <c:pt idx="6998">
                  <c:v>954.81</c:v>
                </c:pt>
                <c:pt idx="6999">
                  <c:v>957.66</c:v>
                </c:pt>
                <c:pt idx="7000">
                  <c:v>954.39</c:v>
                </c:pt>
                <c:pt idx="7001">
                  <c:v>960.98</c:v>
                </c:pt>
                <c:pt idx="7002">
                  <c:v>957.87</c:v>
                </c:pt>
                <c:pt idx="7003">
                  <c:v>954.6</c:v>
                </c:pt>
                <c:pt idx="7004">
                  <c:v>954.95</c:v>
                </c:pt>
                <c:pt idx="7005">
                  <c:v>957.21</c:v>
                </c:pt>
                <c:pt idx="7006">
                  <c:v>960.88</c:v>
                </c:pt>
                <c:pt idx="7007">
                  <c:v>961.91</c:v>
                </c:pt>
                <c:pt idx="7008">
                  <c:v>959.8</c:v>
                </c:pt>
                <c:pt idx="7009">
                  <c:v>957.54</c:v>
                </c:pt>
                <c:pt idx="7010">
                  <c:v>955.4</c:v>
                </c:pt>
                <c:pt idx="7011">
                  <c:v>954.66</c:v>
                </c:pt>
                <c:pt idx="7012">
                  <c:v>956.15</c:v>
                </c:pt>
                <c:pt idx="7013">
                  <c:v>959.21</c:v>
                </c:pt>
                <c:pt idx="7014">
                  <c:v>957.75</c:v>
                </c:pt>
                <c:pt idx="7015">
                  <c:v>960.04</c:v>
                </c:pt>
                <c:pt idx="7016">
                  <c:v>956.63</c:v>
                </c:pt>
                <c:pt idx="7017">
                  <c:v>959.99</c:v>
                </c:pt>
                <c:pt idx="7018">
                  <c:v>961.95</c:v>
                </c:pt>
                <c:pt idx="7019">
                  <c:v>960.39</c:v>
                </c:pt>
                <c:pt idx="7020">
                  <c:v>958.37</c:v>
                </c:pt>
                <c:pt idx="7021">
                  <c:v>955.36</c:v>
                </c:pt>
                <c:pt idx="7022">
                  <c:v>955.89</c:v>
                </c:pt>
                <c:pt idx="7023">
                  <c:v>958</c:v>
                </c:pt>
                <c:pt idx="7024">
                  <c:v>961.19</c:v>
                </c:pt>
                <c:pt idx="7025">
                  <c:v>961.81</c:v>
                </c:pt>
                <c:pt idx="7026">
                  <c:v>958.61</c:v>
                </c:pt>
                <c:pt idx="7027">
                  <c:v>958.79</c:v>
                </c:pt>
                <c:pt idx="7028">
                  <c:v>961.75</c:v>
                </c:pt>
                <c:pt idx="7029">
                  <c:v>961.15</c:v>
                </c:pt>
                <c:pt idx="7030">
                  <c:v>959.81</c:v>
                </c:pt>
                <c:pt idx="7031">
                  <c:v>956.57</c:v>
                </c:pt>
                <c:pt idx="7032">
                  <c:v>954.26</c:v>
                </c:pt>
                <c:pt idx="7033">
                  <c:v>955.16</c:v>
                </c:pt>
                <c:pt idx="7034">
                  <c:v>957.56</c:v>
                </c:pt>
                <c:pt idx="7035">
                  <c:v>959.46</c:v>
                </c:pt>
                <c:pt idx="7036">
                  <c:v>962.02</c:v>
                </c:pt>
                <c:pt idx="7037">
                  <c:v>960.84</c:v>
                </c:pt>
                <c:pt idx="7038">
                  <c:v>957.9</c:v>
                </c:pt>
                <c:pt idx="7039">
                  <c:v>954.96</c:v>
                </c:pt>
                <c:pt idx="7040">
                  <c:v>960.8</c:v>
                </c:pt>
                <c:pt idx="7041">
                  <c:v>960.25</c:v>
                </c:pt>
                <c:pt idx="7042">
                  <c:v>957.85</c:v>
                </c:pt>
                <c:pt idx="7043">
                  <c:v>954.96</c:v>
                </c:pt>
                <c:pt idx="7044">
                  <c:v>954.1</c:v>
                </c:pt>
                <c:pt idx="7045">
                  <c:v>957.06</c:v>
                </c:pt>
                <c:pt idx="7046">
                  <c:v>960.6</c:v>
                </c:pt>
                <c:pt idx="7047">
                  <c:v>962.44</c:v>
                </c:pt>
                <c:pt idx="7048">
                  <c:v>960.15</c:v>
                </c:pt>
                <c:pt idx="7049">
                  <c:v>956.53</c:v>
                </c:pt>
                <c:pt idx="7050">
                  <c:v>954.66</c:v>
                </c:pt>
                <c:pt idx="7051">
                  <c:v>956.98</c:v>
                </c:pt>
                <c:pt idx="7052">
                  <c:v>954.61</c:v>
                </c:pt>
                <c:pt idx="7053">
                  <c:v>960.65</c:v>
                </c:pt>
                <c:pt idx="7054">
                  <c:v>958.41</c:v>
                </c:pt>
                <c:pt idx="7055">
                  <c:v>954.3</c:v>
                </c:pt>
                <c:pt idx="7056">
                  <c:v>954.58</c:v>
                </c:pt>
                <c:pt idx="7057">
                  <c:v>956.93</c:v>
                </c:pt>
                <c:pt idx="7058">
                  <c:v>959.74</c:v>
                </c:pt>
                <c:pt idx="7059">
                  <c:v>961.48</c:v>
                </c:pt>
                <c:pt idx="7060">
                  <c:v>960.29</c:v>
                </c:pt>
                <c:pt idx="7061">
                  <c:v>958.64</c:v>
                </c:pt>
                <c:pt idx="7062">
                  <c:v>955.38</c:v>
                </c:pt>
                <c:pt idx="7063">
                  <c:v>954.58</c:v>
                </c:pt>
                <c:pt idx="7064">
                  <c:v>954.37</c:v>
                </c:pt>
                <c:pt idx="7065">
                  <c:v>953.96</c:v>
                </c:pt>
                <c:pt idx="7066">
                  <c:v>960.76</c:v>
                </c:pt>
                <c:pt idx="7067">
                  <c:v>961.36</c:v>
                </c:pt>
                <c:pt idx="7068">
                  <c:v>958.22</c:v>
                </c:pt>
                <c:pt idx="7069">
                  <c:v>956.09</c:v>
                </c:pt>
                <c:pt idx="7070">
                  <c:v>955.46</c:v>
                </c:pt>
                <c:pt idx="7071">
                  <c:v>954.25</c:v>
                </c:pt>
                <c:pt idx="7072">
                  <c:v>954.39</c:v>
                </c:pt>
                <c:pt idx="7073">
                  <c:v>954.2</c:v>
                </c:pt>
                <c:pt idx="7074">
                  <c:v>954.58</c:v>
                </c:pt>
                <c:pt idx="7075">
                  <c:v>960.33</c:v>
                </c:pt>
                <c:pt idx="7076">
                  <c:v>961.15</c:v>
                </c:pt>
                <c:pt idx="7077">
                  <c:v>960.74</c:v>
                </c:pt>
                <c:pt idx="7078">
                  <c:v>960.36</c:v>
                </c:pt>
                <c:pt idx="7079">
                  <c:v>956.41</c:v>
                </c:pt>
                <c:pt idx="7080">
                  <c:v>957.96</c:v>
                </c:pt>
                <c:pt idx="7081">
                  <c:v>960.07</c:v>
                </c:pt>
                <c:pt idx="7082">
                  <c:v>961.2</c:v>
                </c:pt>
                <c:pt idx="7083">
                  <c:v>961.57</c:v>
                </c:pt>
                <c:pt idx="7084">
                  <c:v>960.66</c:v>
                </c:pt>
                <c:pt idx="7085">
                  <c:v>960.44</c:v>
                </c:pt>
                <c:pt idx="7086">
                  <c:v>961.48</c:v>
                </c:pt>
                <c:pt idx="7087">
                  <c:v>962.13</c:v>
                </c:pt>
                <c:pt idx="7088">
                  <c:v>961.61</c:v>
                </c:pt>
                <c:pt idx="7089">
                  <c:v>960.31</c:v>
                </c:pt>
                <c:pt idx="7090">
                  <c:v>959.84</c:v>
                </c:pt>
                <c:pt idx="7091">
                  <c:v>959.23</c:v>
                </c:pt>
                <c:pt idx="7092">
                  <c:v>956.22</c:v>
                </c:pt>
                <c:pt idx="7093">
                  <c:v>956.65</c:v>
                </c:pt>
                <c:pt idx="7094">
                  <c:v>956.79</c:v>
                </c:pt>
                <c:pt idx="7095">
                  <c:v>958.17</c:v>
                </c:pt>
                <c:pt idx="7096">
                  <c:v>959.12</c:v>
                </c:pt>
                <c:pt idx="7097">
                  <c:v>958.53</c:v>
                </c:pt>
                <c:pt idx="7098">
                  <c:v>956.77</c:v>
                </c:pt>
                <c:pt idx="7099">
                  <c:v>955.85</c:v>
                </c:pt>
                <c:pt idx="7100">
                  <c:v>954.5</c:v>
                </c:pt>
                <c:pt idx="7101">
                  <c:v>953.7</c:v>
                </c:pt>
                <c:pt idx="7102">
                  <c:v>955.8</c:v>
                </c:pt>
                <c:pt idx="7103">
                  <c:v>953.65</c:v>
                </c:pt>
                <c:pt idx="7104">
                  <c:v>953.81</c:v>
                </c:pt>
                <c:pt idx="7105">
                  <c:v>958.29</c:v>
                </c:pt>
                <c:pt idx="7106">
                  <c:v>955.37</c:v>
                </c:pt>
                <c:pt idx="7107">
                  <c:v>953.22</c:v>
                </c:pt>
                <c:pt idx="7108">
                  <c:v>956.24</c:v>
                </c:pt>
                <c:pt idx="7109">
                  <c:v>960.88</c:v>
                </c:pt>
                <c:pt idx="7110">
                  <c:v>961.38</c:v>
                </c:pt>
                <c:pt idx="7111">
                  <c:v>957.81</c:v>
                </c:pt>
                <c:pt idx="7112">
                  <c:v>954.68</c:v>
                </c:pt>
                <c:pt idx="7113">
                  <c:v>953.95</c:v>
                </c:pt>
                <c:pt idx="7114">
                  <c:v>955.28</c:v>
                </c:pt>
                <c:pt idx="7115">
                  <c:v>958.97</c:v>
                </c:pt>
                <c:pt idx="7116">
                  <c:v>957.25</c:v>
                </c:pt>
                <c:pt idx="7117">
                  <c:v>955.75</c:v>
                </c:pt>
                <c:pt idx="7118">
                  <c:v>961.08</c:v>
                </c:pt>
                <c:pt idx="7119">
                  <c:v>960.64</c:v>
                </c:pt>
                <c:pt idx="7120">
                  <c:v>959.54</c:v>
                </c:pt>
                <c:pt idx="7121">
                  <c:v>960.8</c:v>
                </c:pt>
                <c:pt idx="7122">
                  <c:v>960.39</c:v>
                </c:pt>
                <c:pt idx="7123">
                  <c:v>957.44</c:v>
                </c:pt>
                <c:pt idx="7124">
                  <c:v>955.22</c:v>
                </c:pt>
                <c:pt idx="7125">
                  <c:v>954.21</c:v>
                </c:pt>
                <c:pt idx="7126">
                  <c:v>955.9</c:v>
                </c:pt>
                <c:pt idx="7127">
                  <c:v>958.31</c:v>
                </c:pt>
                <c:pt idx="7128">
                  <c:v>960.85</c:v>
                </c:pt>
                <c:pt idx="7129">
                  <c:v>961.14</c:v>
                </c:pt>
                <c:pt idx="7130">
                  <c:v>959.18</c:v>
                </c:pt>
                <c:pt idx="7131">
                  <c:v>958.43</c:v>
                </c:pt>
                <c:pt idx="7132">
                  <c:v>960.98</c:v>
                </c:pt>
                <c:pt idx="7133">
                  <c:v>961.67</c:v>
                </c:pt>
                <c:pt idx="7134">
                  <c:v>960.03</c:v>
                </c:pt>
                <c:pt idx="7135">
                  <c:v>956.19</c:v>
                </c:pt>
                <c:pt idx="7136">
                  <c:v>954.91</c:v>
                </c:pt>
                <c:pt idx="7137">
                  <c:v>954.22</c:v>
                </c:pt>
                <c:pt idx="7138">
                  <c:v>955.19</c:v>
                </c:pt>
                <c:pt idx="7139">
                  <c:v>956.76</c:v>
                </c:pt>
                <c:pt idx="7140">
                  <c:v>960.25</c:v>
                </c:pt>
                <c:pt idx="7141">
                  <c:v>961.22</c:v>
                </c:pt>
                <c:pt idx="7142">
                  <c:v>960.31</c:v>
                </c:pt>
                <c:pt idx="7143">
                  <c:v>959.96</c:v>
                </c:pt>
                <c:pt idx="7144">
                  <c:v>957.5</c:v>
                </c:pt>
                <c:pt idx="7145">
                  <c:v>959.6</c:v>
                </c:pt>
                <c:pt idx="7146">
                  <c:v>961.13</c:v>
                </c:pt>
                <c:pt idx="7147">
                  <c:v>960.97</c:v>
                </c:pt>
                <c:pt idx="7148">
                  <c:v>959.77</c:v>
                </c:pt>
                <c:pt idx="7149">
                  <c:v>957.33</c:v>
                </c:pt>
                <c:pt idx="7150">
                  <c:v>954.79</c:v>
                </c:pt>
                <c:pt idx="7151">
                  <c:v>954.88</c:v>
                </c:pt>
                <c:pt idx="7152">
                  <c:v>954.54</c:v>
                </c:pt>
                <c:pt idx="7153">
                  <c:v>954.89</c:v>
                </c:pt>
                <c:pt idx="7154">
                  <c:v>957.55</c:v>
                </c:pt>
                <c:pt idx="7155">
                  <c:v>953.93</c:v>
                </c:pt>
                <c:pt idx="7156">
                  <c:v>954.04</c:v>
                </c:pt>
                <c:pt idx="7157">
                  <c:v>954.91</c:v>
                </c:pt>
                <c:pt idx="7158">
                  <c:v>954.59</c:v>
                </c:pt>
                <c:pt idx="7159">
                  <c:v>954.72</c:v>
                </c:pt>
                <c:pt idx="7160">
                  <c:v>955.24</c:v>
                </c:pt>
                <c:pt idx="7161">
                  <c:v>956.69</c:v>
                </c:pt>
                <c:pt idx="7162">
                  <c:v>957.84</c:v>
                </c:pt>
                <c:pt idx="7163">
                  <c:v>959.15</c:v>
                </c:pt>
                <c:pt idx="7164">
                  <c:v>959.51</c:v>
                </c:pt>
                <c:pt idx="7165">
                  <c:v>961.02</c:v>
                </c:pt>
                <c:pt idx="7166">
                  <c:v>960.32</c:v>
                </c:pt>
                <c:pt idx="7167">
                  <c:v>958.94</c:v>
                </c:pt>
                <c:pt idx="7168">
                  <c:v>955.36</c:v>
                </c:pt>
                <c:pt idx="7169">
                  <c:v>953.67</c:v>
                </c:pt>
                <c:pt idx="7170">
                  <c:v>961.17</c:v>
                </c:pt>
                <c:pt idx="7171">
                  <c:v>960.36</c:v>
                </c:pt>
                <c:pt idx="7172">
                  <c:v>960.18</c:v>
                </c:pt>
                <c:pt idx="7173">
                  <c:v>961</c:v>
                </c:pt>
                <c:pt idx="7174">
                  <c:v>959.51</c:v>
                </c:pt>
                <c:pt idx="7175">
                  <c:v>956.85</c:v>
                </c:pt>
                <c:pt idx="7176">
                  <c:v>954.41</c:v>
                </c:pt>
                <c:pt idx="7177">
                  <c:v>954.32</c:v>
                </c:pt>
                <c:pt idx="7178">
                  <c:v>960.66</c:v>
                </c:pt>
                <c:pt idx="7179">
                  <c:v>961.21</c:v>
                </c:pt>
                <c:pt idx="7180">
                  <c:v>958.51</c:v>
                </c:pt>
                <c:pt idx="7181">
                  <c:v>956.54</c:v>
                </c:pt>
                <c:pt idx="7182">
                  <c:v>953.89</c:v>
                </c:pt>
                <c:pt idx="7183">
                  <c:v>960.68</c:v>
                </c:pt>
                <c:pt idx="7184">
                  <c:v>959.92</c:v>
                </c:pt>
                <c:pt idx="7185">
                  <c:v>958.07</c:v>
                </c:pt>
                <c:pt idx="7186">
                  <c:v>954.91</c:v>
                </c:pt>
                <c:pt idx="7187">
                  <c:v>953.8</c:v>
                </c:pt>
                <c:pt idx="7188">
                  <c:v>954.7</c:v>
                </c:pt>
                <c:pt idx="7189">
                  <c:v>954.83</c:v>
                </c:pt>
                <c:pt idx="7190">
                  <c:v>955.24</c:v>
                </c:pt>
                <c:pt idx="7191">
                  <c:v>954.1</c:v>
                </c:pt>
                <c:pt idx="7192">
                  <c:v>953.56</c:v>
                </c:pt>
                <c:pt idx="7193">
                  <c:v>954.51</c:v>
                </c:pt>
                <c:pt idx="7194">
                  <c:v>955.44</c:v>
                </c:pt>
                <c:pt idx="7195">
                  <c:v>957.19</c:v>
                </c:pt>
                <c:pt idx="7196">
                  <c:v>956.06</c:v>
                </c:pt>
                <c:pt idx="7197">
                  <c:v>954.84</c:v>
                </c:pt>
                <c:pt idx="7198">
                  <c:v>957.63</c:v>
                </c:pt>
                <c:pt idx="7199">
                  <c:v>959.66</c:v>
                </c:pt>
                <c:pt idx="7200">
                  <c:v>960.92</c:v>
                </c:pt>
                <c:pt idx="7201">
                  <c:v>961.12</c:v>
                </c:pt>
                <c:pt idx="7202">
                  <c:v>960.12</c:v>
                </c:pt>
                <c:pt idx="7203">
                  <c:v>958.29</c:v>
                </c:pt>
                <c:pt idx="7204">
                  <c:v>957.1</c:v>
                </c:pt>
                <c:pt idx="7205">
                  <c:v>955.61</c:v>
                </c:pt>
                <c:pt idx="7206">
                  <c:v>954.13</c:v>
                </c:pt>
                <c:pt idx="7207">
                  <c:v>953.96</c:v>
                </c:pt>
                <c:pt idx="7208">
                  <c:v>957.76</c:v>
                </c:pt>
                <c:pt idx="7209">
                  <c:v>957.88</c:v>
                </c:pt>
                <c:pt idx="7210">
                  <c:v>959.5</c:v>
                </c:pt>
                <c:pt idx="7211">
                  <c:v>959.65</c:v>
                </c:pt>
                <c:pt idx="7212">
                  <c:v>960.31</c:v>
                </c:pt>
                <c:pt idx="7213">
                  <c:v>961.29</c:v>
                </c:pt>
                <c:pt idx="7214">
                  <c:v>960.91</c:v>
                </c:pt>
                <c:pt idx="7215">
                  <c:v>961.31</c:v>
                </c:pt>
                <c:pt idx="7216">
                  <c:v>960.83</c:v>
                </c:pt>
                <c:pt idx="7217">
                  <c:v>959.26</c:v>
                </c:pt>
                <c:pt idx="7218">
                  <c:v>957.1</c:v>
                </c:pt>
                <c:pt idx="7219">
                  <c:v>956.26</c:v>
                </c:pt>
                <c:pt idx="7220">
                  <c:v>959.22</c:v>
                </c:pt>
                <c:pt idx="7221">
                  <c:v>960.77</c:v>
                </c:pt>
                <c:pt idx="7222">
                  <c:v>954.02</c:v>
                </c:pt>
                <c:pt idx="7223">
                  <c:v>956.42</c:v>
                </c:pt>
                <c:pt idx="7224">
                  <c:v>958.27</c:v>
                </c:pt>
                <c:pt idx="7225">
                  <c:v>954.69</c:v>
                </c:pt>
                <c:pt idx="7226">
                  <c:v>957.59</c:v>
                </c:pt>
                <c:pt idx="7227">
                  <c:v>959.72</c:v>
                </c:pt>
                <c:pt idx="7228">
                  <c:v>961.36</c:v>
                </c:pt>
                <c:pt idx="7229">
                  <c:v>960.9</c:v>
                </c:pt>
                <c:pt idx="7230">
                  <c:v>959.77</c:v>
                </c:pt>
                <c:pt idx="7231">
                  <c:v>958.62</c:v>
                </c:pt>
                <c:pt idx="7232">
                  <c:v>957.15</c:v>
                </c:pt>
                <c:pt idx="7233">
                  <c:v>956.29</c:v>
                </c:pt>
                <c:pt idx="7234">
                  <c:v>954.44</c:v>
                </c:pt>
                <c:pt idx="7235">
                  <c:v>959.81</c:v>
                </c:pt>
                <c:pt idx="7236">
                  <c:v>960.53</c:v>
                </c:pt>
                <c:pt idx="7237">
                  <c:v>960.63</c:v>
                </c:pt>
                <c:pt idx="7238">
                  <c:v>960.41</c:v>
                </c:pt>
                <c:pt idx="7239">
                  <c:v>954.25</c:v>
                </c:pt>
                <c:pt idx="7240">
                  <c:v>954.19</c:v>
                </c:pt>
                <c:pt idx="7241">
                  <c:v>953.27</c:v>
                </c:pt>
                <c:pt idx="7242">
                  <c:v>958.53</c:v>
                </c:pt>
                <c:pt idx="7243">
                  <c:v>957.74</c:v>
                </c:pt>
                <c:pt idx="7244">
                  <c:v>957.27</c:v>
                </c:pt>
                <c:pt idx="7245">
                  <c:v>955</c:v>
                </c:pt>
                <c:pt idx="7246">
                  <c:v>954.74</c:v>
                </c:pt>
                <c:pt idx="7247">
                  <c:v>953.67</c:v>
                </c:pt>
                <c:pt idx="7248">
                  <c:v>961.58</c:v>
                </c:pt>
                <c:pt idx="7249">
                  <c:v>961.7</c:v>
                </c:pt>
                <c:pt idx="7250">
                  <c:v>961.68</c:v>
                </c:pt>
                <c:pt idx="7251">
                  <c:v>960.45</c:v>
                </c:pt>
                <c:pt idx="7252">
                  <c:v>959.6</c:v>
                </c:pt>
                <c:pt idx="7253">
                  <c:v>959.27</c:v>
                </c:pt>
                <c:pt idx="7254">
                  <c:v>957.63</c:v>
                </c:pt>
                <c:pt idx="7255">
                  <c:v>956.33</c:v>
                </c:pt>
                <c:pt idx="7256">
                  <c:v>956.19</c:v>
                </c:pt>
                <c:pt idx="7257">
                  <c:v>954.07</c:v>
                </c:pt>
                <c:pt idx="7258">
                  <c:v>954.22</c:v>
                </c:pt>
                <c:pt idx="7259">
                  <c:v>953</c:v>
                </c:pt>
                <c:pt idx="7260">
                  <c:v>959.56</c:v>
                </c:pt>
                <c:pt idx="7261">
                  <c:v>959.02</c:v>
                </c:pt>
                <c:pt idx="7262">
                  <c:v>956.64</c:v>
                </c:pt>
                <c:pt idx="7263">
                  <c:v>957.28</c:v>
                </c:pt>
                <c:pt idx="7264">
                  <c:v>959.13</c:v>
                </c:pt>
                <c:pt idx="7265">
                  <c:v>960.87</c:v>
                </c:pt>
                <c:pt idx="7266">
                  <c:v>960.85</c:v>
                </c:pt>
                <c:pt idx="7267">
                  <c:v>959.86</c:v>
                </c:pt>
                <c:pt idx="7268">
                  <c:v>958.24</c:v>
                </c:pt>
                <c:pt idx="7269">
                  <c:v>956.24</c:v>
                </c:pt>
                <c:pt idx="7270">
                  <c:v>953.54</c:v>
                </c:pt>
                <c:pt idx="7271">
                  <c:v>954.26</c:v>
                </c:pt>
                <c:pt idx="7272">
                  <c:v>957.32</c:v>
                </c:pt>
                <c:pt idx="7273">
                  <c:v>959.77</c:v>
                </c:pt>
                <c:pt idx="7274">
                  <c:v>961.56</c:v>
                </c:pt>
                <c:pt idx="7275">
                  <c:v>954.48</c:v>
                </c:pt>
                <c:pt idx="7276">
                  <c:v>956.36</c:v>
                </c:pt>
                <c:pt idx="7277">
                  <c:v>959.38</c:v>
                </c:pt>
                <c:pt idx="7278">
                  <c:v>954.71</c:v>
                </c:pt>
                <c:pt idx="7279">
                  <c:v>956.84</c:v>
                </c:pt>
                <c:pt idx="7280">
                  <c:v>960.19</c:v>
                </c:pt>
                <c:pt idx="7281">
                  <c:v>957.22</c:v>
                </c:pt>
                <c:pt idx="7282">
                  <c:v>955.4</c:v>
                </c:pt>
                <c:pt idx="7283">
                  <c:v>954.07</c:v>
                </c:pt>
                <c:pt idx="7284">
                  <c:v>953.47</c:v>
                </c:pt>
                <c:pt idx="7285">
                  <c:v>955.61</c:v>
                </c:pt>
                <c:pt idx="7286">
                  <c:v>957.31</c:v>
                </c:pt>
                <c:pt idx="7287">
                  <c:v>959.59</c:v>
                </c:pt>
                <c:pt idx="7288">
                  <c:v>953.78</c:v>
                </c:pt>
                <c:pt idx="7289">
                  <c:v>953.71</c:v>
                </c:pt>
                <c:pt idx="7290">
                  <c:v>955.58</c:v>
                </c:pt>
                <c:pt idx="7291">
                  <c:v>958.56</c:v>
                </c:pt>
                <c:pt idx="7292">
                  <c:v>960.29</c:v>
                </c:pt>
                <c:pt idx="7293">
                  <c:v>961.37</c:v>
                </c:pt>
                <c:pt idx="7294">
                  <c:v>958.2</c:v>
                </c:pt>
                <c:pt idx="7295">
                  <c:v>961.09</c:v>
                </c:pt>
                <c:pt idx="7296">
                  <c:v>959.28</c:v>
                </c:pt>
                <c:pt idx="7297">
                  <c:v>956.87</c:v>
                </c:pt>
                <c:pt idx="7298">
                  <c:v>954.63</c:v>
                </c:pt>
                <c:pt idx="7299">
                  <c:v>953.98</c:v>
                </c:pt>
                <c:pt idx="7300">
                  <c:v>961.01</c:v>
                </c:pt>
                <c:pt idx="7301">
                  <c:v>954.25</c:v>
                </c:pt>
                <c:pt idx="7302">
                  <c:v>955.74</c:v>
                </c:pt>
                <c:pt idx="7303">
                  <c:v>958.83</c:v>
                </c:pt>
                <c:pt idx="7304">
                  <c:v>960.26</c:v>
                </c:pt>
                <c:pt idx="7305">
                  <c:v>960.8</c:v>
                </c:pt>
                <c:pt idx="7306">
                  <c:v>959.11</c:v>
                </c:pt>
                <c:pt idx="7307">
                  <c:v>955.76</c:v>
                </c:pt>
                <c:pt idx="7308">
                  <c:v>954.65</c:v>
                </c:pt>
                <c:pt idx="7309">
                  <c:v>954.08</c:v>
                </c:pt>
                <c:pt idx="7310">
                  <c:v>953.7</c:v>
                </c:pt>
                <c:pt idx="7311">
                  <c:v>955.54</c:v>
                </c:pt>
                <c:pt idx="7312">
                  <c:v>958.59</c:v>
                </c:pt>
                <c:pt idx="7313">
                  <c:v>954.06</c:v>
                </c:pt>
                <c:pt idx="7314">
                  <c:v>960.09</c:v>
                </c:pt>
                <c:pt idx="7315">
                  <c:v>956.71</c:v>
                </c:pt>
                <c:pt idx="7316">
                  <c:v>954.39</c:v>
                </c:pt>
                <c:pt idx="7317">
                  <c:v>953.97</c:v>
                </c:pt>
                <c:pt idx="7318">
                  <c:v>955.79</c:v>
                </c:pt>
                <c:pt idx="7319">
                  <c:v>958.36</c:v>
                </c:pt>
                <c:pt idx="7320">
                  <c:v>960.82</c:v>
                </c:pt>
                <c:pt idx="7321">
                  <c:v>954.94</c:v>
                </c:pt>
                <c:pt idx="7322">
                  <c:v>953.23</c:v>
                </c:pt>
                <c:pt idx="7323">
                  <c:v>955.13</c:v>
                </c:pt>
                <c:pt idx="7324">
                  <c:v>956.85</c:v>
                </c:pt>
                <c:pt idx="7325">
                  <c:v>959.94</c:v>
                </c:pt>
                <c:pt idx="7326">
                  <c:v>961.1</c:v>
                </c:pt>
                <c:pt idx="7327">
                  <c:v>953.57</c:v>
                </c:pt>
                <c:pt idx="7328">
                  <c:v>955.03</c:v>
                </c:pt>
                <c:pt idx="7329">
                  <c:v>956.56</c:v>
                </c:pt>
                <c:pt idx="7330">
                  <c:v>953.86</c:v>
                </c:pt>
                <c:pt idx="7331">
                  <c:v>954.23</c:v>
                </c:pt>
                <c:pt idx="7332">
                  <c:v>955.02</c:v>
                </c:pt>
                <c:pt idx="7333">
                  <c:v>956.46</c:v>
                </c:pt>
                <c:pt idx="7334">
                  <c:v>957.57</c:v>
                </c:pt>
                <c:pt idx="7335">
                  <c:v>958.88</c:v>
                </c:pt>
                <c:pt idx="7336">
                  <c:v>960.99</c:v>
                </c:pt>
                <c:pt idx="7337">
                  <c:v>961.35</c:v>
                </c:pt>
                <c:pt idx="7338">
                  <c:v>960.6</c:v>
                </c:pt>
                <c:pt idx="7339">
                  <c:v>960.06</c:v>
                </c:pt>
                <c:pt idx="7340">
                  <c:v>954.33</c:v>
                </c:pt>
                <c:pt idx="7341">
                  <c:v>960.59</c:v>
                </c:pt>
                <c:pt idx="7342">
                  <c:v>960.1</c:v>
                </c:pt>
                <c:pt idx="7343">
                  <c:v>960.24</c:v>
                </c:pt>
                <c:pt idx="7344">
                  <c:v>961.27</c:v>
                </c:pt>
                <c:pt idx="7345">
                  <c:v>958.57</c:v>
                </c:pt>
                <c:pt idx="7346">
                  <c:v>957.49</c:v>
                </c:pt>
                <c:pt idx="7347">
                  <c:v>960.24</c:v>
                </c:pt>
                <c:pt idx="7348">
                  <c:v>960.27</c:v>
                </c:pt>
                <c:pt idx="7349">
                  <c:v>959.22</c:v>
                </c:pt>
                <c:pt idx="7350">
                  <c:v>957.45</c:v>
                </c:pt>
                <c:pt idx="7351">
                  <c:v>953.8</c:v>
                </c:pt>
                <c:pt idx="7352">
                  <c:v>953.63</c:v>
                </c:pt>
                <c:pt idx="7353">
                  <c:v>960.55</c:v>
                </c:pt>
                <c:pt idx="7354">
                  <c:v>960.6</c:v>
                </c:pt>
                <c:pt idx="7355">
                  <c:v>959.23</c:v>
                </c:pt>
                <c:pt idx="7356">
                  <c:v>958</c:v>
                </c:pt>
                <c:pt idx="7357">
                  <c:v>956.61</c:v>
                </c:pt>
                <c:pt idx="7358">
                  <c:v>954.94</c:v>
                </c:pt>
                <c:pt idx="7359">
                  <c:v>953.79</c:v>
                </c:pt>
                <c:pt idx="7360">
                  <c:v>953.5</c:v>
                </c:pt>
                <c:pt idx="7361">
                  <c:v>954.19</c:v>
                </c:pt>
                <c:pt idx="7362">
                  <c:v>960.63</c:v>
                </c:pt>
                <c:pt idx="7363">
                  <c:v>960.81</c:v>
                </c:pt>
                <c:pt idx="7364">
                  <c:v>960.73</c:v>
                </c:pt>
                <c:pt idx="7365">
                  <c:v>955.69</c:v>
                </c:pt>
                <c:pt idx="7366">
                  <c:v>957.81</c:v>
                </c:pt>
                <c:pt idx="7367">
                  <c:v>957.29</c:v>
                </c:pt>
                <c:pt idx="7368">
                  <c:v>955.29</c:v>
                </c:pt>
                <c:pt idx="7369">
                  <c:v>953.94</c:v>
                </c:pt>
                <c:pt idx="7370">
                  <c:v>953.72</c:v>
                </c:pt>
                <c:pt idx="7371">
                  <c:v>953.92</c:v>
                </c:pt>
                <c:pt idx="7372">
                  <c:v>955.8</c:v>
                </c:pt>
                <c:pt idx="7373">
                  <c:v>959.02</c:v>
                </c:pt>
                <c:pt idx="7374">
                  <c:v>960.08</c:v>
                </c:pt>
                <c:pt idx="7375">
                  <c:v>960.41</c:v>
                </c:pt>
                <c:pt idx="7376">
                  <c:v>958.03</c:v>
                </c:pt>
                <c:pt idx="7377">
                  <c:v>955.51</c:v>
                </c:pt>
                <c:pt idx="7378">
                  <c:v>953.82</c:v>
                </c:pt>
                <c:pt idx="7379">
                  <c:v>960.21</c:v>
                </c:pt>
                <c:pt idx="7380">
                  <c:v>960.49</c:v>
                </c:pt>
                <c:pt idx="7381">
                  <c:v>958.39</c:v>
                </c:pt>
                <c:pt idx="7382">
                  <c:v>956.04</c:v>
                </c:pt>
                <c:pt idx="7383">
                  <c:v>953.6</c:v>
                </c:pt>
                <c:pt idx="7384">
                  <c:v>953.57</c:v>
                </c:pt>
                <c:pt idx="7385">
                  <c:v>952.99</c:v>
                </c:pt>
                <c:pt idx="7386">
                  <c:v>954.15</c:v>
                </c:pt>
                <c:pt idx="7387">
                  <c:v>956.76</c:v>
                </c:pt>
                <c:pt idx="7388">
                  <c:v>957.92</c:v>
                </c:pt>
                <c:pt idx="7389">
                  <c:v>959.45</c:v>
                </c:pt>
                <c:pt idx="7390">
                  <c:v>960.33</c:v>
                </c:pt>
                <c:pt idx="7391">
                  <c:v>958.8</c:v>
                </c:pt>
                <c:pt idx="7392">
                  <c:v>955.31</c:v>
                </c:pt>
                <c:pt idx="7393">
                  <c:v>957.85</c:v>
                </c:pt>
                <c:pt idx="7394">
                  <c:v>960.65</c:v>
                </c:pt>
                <c:pt idx="7395">
                  <c:v>960.04</c:v>
                </c:pt>
                <c:pt idx="7396">
                  <c:v>958.55</c:v>
                </c:pt>
                <c:pt idx="7397">
                  <c:v>956.2</c:v>
                </c:pt>
                <c:pt idx="7398">
                  <c:v>953.09</c:v>
                </c:pt>
                <c:pt idx="7399">
                  <c:v>952.73</c:v>
                </c:pt>
                <c:pt idx="7400">
                  <c:v>955.1</c:v>
                </c:pt>
                <c:pt idx="7401">
                  <c:v>953.08</c:v>
                </c:pt>
                <c:pt idx="7402">
                  <c:v>952.73</c:v>
                </c:pt>
                <c:pt idx="7403">
                  <c:v>960.52</c:v>
                </c:pt>
                <c:pt idx="7404">
                  <c:v>959.49</c:v>
                </c:pt>
                <c:pt idx="7405">
                  <c:v>956.23</c:v>
                </c:pt>
                <c:pt idx="7406">
                  <c:v>958.28</c:v>
                </c:pt>
                <c:pt idx="7407">
                  <c:v>958.84</c:v>
                </c:pt>
                <c:pt idx="7408">
                  <c:v>959.19</c:v>
                </c:pt>
                <c:pt idx="7409">
                  <c:v>958.73</c:v>
                </c:pt>
                <c:pt idx="7410">
                  <c:v>957.29</c:v>
                </c:pt>
                <c:pt idx="7411">
                  <c:v>956.36</c:v>
                </c:pt>
                <c:pt idx="7412">
                  <c:v>954.53</c:v>
                </c:pt>
                <c:pt idx="7413">
                  <c:v>953.06</c:v>
                </c:pt>
                <c:pt idx="7414">
                  <c:v>952.8</c:v>
                </c:pt>
                <c:pt idx="7415">
                  <c:v>952.73</c:v>
                </c:pt>
                <c:pt idx="7416">
                  <c:v>952.93</c:v>
                </c:pt>
                <c:pt idx="7417">
                  <c:v>957.31</c:v>
                </c:pt>
                <c:pt idx="7418">
                  <c:v>954.55</c:v>
                </c:pt>
                <c:pt idx="7419">
                  <c:v>955.11</c:v>
                </c:pt>
                <c:pt idx="7420">
                  <c:v>956.41</c:v>
                </c:pt>
                <c:pt idx="7421">
                  <c:v>957.03</c:v>
                </c:pt>
                <c:pt idx="7422">
                  <c:v>958.37</c:v>
                </c:pt>
                <c:pt idx="7423">
                  <c:v>957.16</c:v>
                </c:pt>
                <c:pt idx="7424">
                  <c:v>954.95</c:v>
                </c:pt>
                <c:pt idx="7425">
                  <c:v>954.43</c:v>
                </c:pt>
                <c:pt idx="7426">
                  <c:v>951.94</c:v>
                </c:pt>
                <c:pt idx="7427">
                  <c:v>952.38</c:v>
                </c:pt>
                <c:pt idx="7428">
                  <c:v>951.76</c:v>
                </c:pt>
                <c:pt idx="7429">
                  <c:v>953.7</c:v>
                </c:pt>
                <c:pt idx="7430">
                  <c:v>955.16</c:v>
                </c:pt>
                <c:pt idx="7431">
                  <c:v>954.46</c:v>
                </c:pt>
                <c:pt idx="7432">
                  <c:v>953.07</c:v>
                </c:pt>
                <c:pt idx="7433">
                  <c:v>952.32</c:v>
                </c:pt>
                <c:pt idx="7434">
                  <c:v>956.6</c:v>
                </c:pt>
                <c:pt idx="7435">
                  <c:v>954.26</c:v>
                </c:pt>
                <c:pt idx="7436">
                  <c:v>953.16</c:v>
                </c:pt>
                <c:pt idx="7437">
                  <c:v>952.23</c:v>
                </c:pt>
                <c:pt idx="7438">
                  <c:v>954.04</c:v>
                </c:pt>
                <c:pt idx="7439">
                  <c:v>955.7</c:v>
                </c:pt>
                <c:pt idx="7440">
                  <c:v>957.27</c:v>
                </c:pt>
                <c:pt idx="7441">
                  <c:v>959.2</c:v>
                </c:pt>
                <c:pt idx="7442">
                  <c:v>958.41</c:v>
                </c:pt>
                <c:pt idx="7443">
                  <c:v>955.43</c:v>
                </c:pt>
                <c:pt idx="7444">
                  <c:v>956.98</c:v>
                </c:pt>
                <c:pt idx="7445">
                  <c:v>954.08</c:v>
                </c:pt>
                <c:pt idx="7446">
                  <c:v>952.66</c:v>
                </c:pt>
                <c:pt idx="7447">
                  <c:v>952.66</c:v>
                </c:pt>
                <c:pt idx="7448">
                  <c:v>956.5</c:v>
                </c:pt>
                <c:pt idx="7449">
                  <c:v>958.7</c:v>
                </c:pt>
                <c:pt idx="7450">
                  <c:v>958.61</c:v>
                </c:pt>
                <c:pt idx="7451">
                  <c:v>956.68</c:v>
                </c:pt>
                <c:pt idx="7452">
                  <c:v>958.83</c:v>
                </c:pt>
                <c:pt idx="7453">
                  <c:v>958.5</c:v>
                </c:pt>
                <c:pt idx="7454">
                  <c:v>955.32</c:v>
                </c:pt>
                <c:pt idx="7455">
                  <c:v>953.11</c:v>
                </c:pt>
                <c:pt idx="7456">
                  <c:v>952.12</c:v>
                </c:pt>
                <c:pt idx="7457">
                  <c:v>958.82</c:v>
                </c:pt>
                <c:pt idx="7458">
                  <c:v>958.79</c:v>
                </c:pt>
                <c:pt idx="7459">
                  <c:v>956.13</c:v>
                </c:pt>
                <c:pt idx="7460">
                  <c:v>955.47</c:v>
                </c:pt>
                <c:pt idx="7461">
                  <c:v>953.5</c:v>
                </c:pt>
                <c:pt idx="7462">
                  <c:v>951.34</c:v>
                </c:pt>
                <c:pt idx="7463">
                  <c:v>951.66</c:v>
                </c:pt>
                <c:pt idx="7464">
                  <c:v>959.28</c:v>
                </c:pt>
                <c:pt idx="7465">
                  <c:v>958</c:v>
                </c:pt>
                <c:pt idx="7466">
                  <c:v>958.32</c:v>
                </c:pt>
                <c:pt idx="7467">
                  <c:v>957.56</c:v>
                </c:pt>
                <c:pt idx="7468">
                  <c:v>957.08</c:v>
                </c:pt>
                <c:pt idx="7469">
                  <c:v>959.27</c:v>
                </c:pt>
                <c:pt idx="7470">
                  <c:v>951.58</c:v>
                </c:pt>
                <c:pt idx="7471">
                  <c:v>951.8</c:v>
                </c:pt>
                <c:pt idx="7472">
                  <c:v>951.67</c:v>
                </c:pt>
                <c:pt idx="7473">
                  <c:v>953.26</c:v>
                </c:pt>
                <c:pt idx="7474">
                  <c:v>955.19</c:v>
                </c:pt>
                <c:pt idx="7475">
                  <c:v>957.65</c:v>
                </c:pt>
                <c:pt idx="7476">
                  <c:v>958.78</c:v>
                </c:pt>
                <c:pt idx="7477">
                  <c:v>957.39</c:v>
                </c:pt>
                <c:pt idx="7478">
                  <c:v>955.41</c:v>
                </c:pt>
                <c:pt idx="7479">
                  <c:v>952.63</c:v>
                </c:pt>
                <c:pt idx="7480">
                  <c:v>950.32</c:v>
                </c:pt>
                <c:pt idx="7481">
                  <c:v>951.14</c:v>
                </c:pt>
                <c:pt idx="7482">
                  <c:v>954.26</c:v>
                </c:pt>
                <c:pt idx="7483">
                  <c:v>952.71</c:v>
                </c:pt>
                <c:pt idx="7484">
                  <c:v>951.03</c:v>
                </c:pt>
                <c:pt idx="7485">
                  <c:v>956.35</c:v>
                </c:pt>
                <c:pt idx="7486">
                  <c:v>951.12</c:v>
                </c:pt>
                <c:pt idx="7487">
                  <c:v>952.82</c:v>
                </c:pt>
                <c:pt idx="7488">
                  <c:v>955.86</c:v>
                </c:pt>
                <c:pt idx="7489">
                  <c:v>956.38</c:v>
                </c:pt>
                <c:pt idx="7490">
                  <c:v>957.86</c:v>
                </c:pt>
                <c:pt idx="7491">
                  <c:v>956.61</c:v>
                </c:pt>
                <c:pt idx="7492">
                  <c:v>955.28</c:v>
                </c:pt>
                <c:pt idx="7493">
                  <c:v>952.13</c:v>
                </c:pt>
                <c:pt idx="7494">
                  <c:v>951.34</c:v>
                </c:pt>
                <c:pt idx="7495">
                  <c:v>949.92</c:v>
                </c:pt>
                <c:pt idx="7496">
                  <c:v>956.8</c:v>
                </c:pt>
                <c:pt idx="7497">
                  <c:v>956.69</c:v>
                </c:pt>
                <c:pt idx="7498">
                  <c:v>954.48</c:v>
                </c:pt>
                <c:pt idx="7499">
                  <c:v>951.29</c:v>
                </c:pt>
                <c:pt idx="7500">
                  <c:v>950.35</c:v>
                </c:pt>
                <c:pt idx="7501">
                  <c:v>951.51</c:v>
                </c:pt>
                <c:pt idx="7502">
                  <c:v>954.05</c:v>
                </c:pt>
                <c:pt idx="7503">
                  <c:v>956.25</c:v>
                </c:pt>
                <c:pt idx="7504">
                  <c:v>950.8</c:v>
                </c:pt>
                <c:pt idx="7505">
                  <c:v>957.71</c:v>
                </c:pt>
                <c:pt idx="7506">
                  <c:v>956.7</c:v>
                </c:pt>
                <c:pt idx="7507">
                  <c:v>955.7</c:v>
                </c:pt>
                <c:pt idx="7508">
                  <c:v>953.34</c:v>
                </c:pt>
                <c:pt idx="7509">
                  <c:v>955.62</c:v>
                </c:pt>
                <c:pt idx="7510">
                  <c:v>956.12</c:v>
                </c:pt>
                <c:pt idx="7511">
                  <c:v>956.38</c:v>
                </c:pt>
                <c:pt idx="7512">
                  <c:v>957.92</c:v>
                </c:pt>
                <c:pt idx="7513">
                  <c:v>957.13</c:v>
                </c:pt>
                <c:pt idx="7514">
                  <c:v>957.12</c:v>
                </c:pt>
                <c:pt idx="7515">
                  <c:v>954.83</c:v>
                </c:pt>
                <c:pt idx="7516">
                  <c:v>952.6</c:v>
                </c:pt>
                <c:pt idx="7517">
                  <c:v>950.35</c:v>
                </c:pt>
                <c:pt idx="7518">
                  <c:v>949.74</c:v>
                </c:pt>
                <c:pt idx="7519">
                  <c:v>951.31</c:v>
                </c:pt>
                <c:pt idx="7520">
                  <c:v>955.83</c:v>
                </c:pt>
                <c:pt idx="7521">
                  <c:v>956.73</c:v>
                </c:pt>
                <c:pt idx="7522">
                  <c:v>953.19</c:v>
                </c:pt>
                <c:pt idx="7523">
                  <c:v>950.72</c:v>
                </c:pt>
                <c:pt idx="7524">
                  <c:v>949.7</c:v>
                </c:pt>
                <c:pt idx="7525">
                  <c:v>951.9</c:v>
                </c:pt>
                <c:pt idx="7526">
                  <c:v>955.45</c:v>
                </c:pt>
                <c:pt idx="7527">
                  <c:v>951.25</c:v>
                </c:pt>
                <c:pt idx="7528">
                  <c:v>949.43</c:v>
                </c:pt>
                <c:pt idx="7529">
                  <c:v>951.75</c:v>
                </c:pt>
                <c:pt idx="7530">
                  <c:v>955.26</c:v>
                </c:pt>
                <c:pt idx="7531">
                  <c:v>956.29</c:v>
                </c:pt>
                <c:pt idx="7532">
                  <c:v>955.13</c:v>
                </c:pt>
                <c:pt idx="7533">
                  <c:v>951.44</c:v>
                </c:pt>
                <c:pt idx="7534">
                  <c:v>949.15</c:v>
                </c:pt>
                <c:pt idx="7535">
                  <c:v>956.05</c:v>
                </c:pt>
                <c:pt idx="7536">
                  <c:v>954.67</c:v>
                </c:pt>
                <c:pt idx="7537">
                  <c:v>949.88</c:v>
                </c:pt>
                <c:pt idx="7538">
                  <c:v>948.92</c:v>
                </c:pt>
                <c:pt idx="7539">
                  <c:v>952.62</c:v>
                </c:pt>
                <c:pt idx="7540">
                  <c:v>949.63</c:v>
                </c:pt>
                <c:pt idx="7541">
                  <c:v>948.34</c:v>
                </c:pt>
                <c:pt idx="7542">
                  <c:v>950.78</c:v>
                </c:pt>
                <c:pt idx="7543">
                  <c:v>954.21</c:v>
                </c:pt>
                <c:pt idx="7544">
                  <c:v>956.01</c:v>
                </c:pt>
                <c:pt idx="7545">
                  <c:v>955.35</c:v>
                </c:pt>
                <c:pt idx="7546">
                  <c:v>950.02</c:v>
                </c:pt>
                <c:pt idx="7547">
                  <c:v>953.45</c:v>
                </c:pt>
                <c:pt idx="7548">
                  <c:v>949.27</c:v>
                </c:pt>
                <c:pt idx="7549">
                  <c:v>949.46</c:v>
                </c:pt>
                <c:pt idx="7550">
                  <c:v>953.49</c:v>
                </c:pt>
                <c:pt idx="7551">
                  <c:v>956.35</c:v>
                </c:pt>
                <c:pt idx="7552">
                  <c:v>955.54</c:v>
                </c:pt>
                <c:pt idx="7553">
                  <c:v>951.57</c:v>
                </c:pt>
                <c:pt idx="7554">
                  <c:v>949.26</c:v>
                </c:pt>
                <c:pt idx="7555">
                  <c:v>949.88</c:v>
                </c:pt>
                <c:pt idx="7556">
                  <c:v>949.58</c:v>
                </c:pt>
                <c:pt idx="7557">
                  <c:v>951.46</c:v>
                </c:pt>
                <c:pt idx="7558">
                  <c:v>955.45</c:v>
                </c:pt>
                <c:pt idx="7559">
                  <c:v>956.38</c:v>
                </c:pt>
                <c:pt idx="7560">
                  <c:v>954.31</c:v>
                </c:pt>
                <c:pt idx="7561">
                  <c:v>955.52</c:v>
                </c:pt>
                <c:pt idx="7562">
                  <c:v>956.66</c:v>
                </c:pt>
                <c:pt idx="7563">
                  <c:v>953.77</c:v>
                </c:pt>
                <c:pt idx="7564">
                  <c:v>949.95</c:v>
                </c:pt>
                <c:pt idx="7565">
                  <c:v>949.37</c:v>
                </c:pt>
                <c:pt idx="7566">
                  <c:v>951.67</c:v>
                </c:pt>
                <c:pt idx="7567">
                  <c:v>953.59</c:v>
                </c:pt>
                <c:pt idx="7568">
                  <c:v>950.22</c:v>
                </c:pt>
                <c:pt idx="7569">
                  <c:v>948.77</c:v>
                </c:pt>
                <c:pt idx="7570">
                  <c:v>951.54</c:v>
                </c:pt>
                <c:pt idx="7571">
                  <c:v>954.97</c:v>
                </c:pt>
                <c:pt idx="7572">
                  <c:v>955.7</c:v>
                </c:pt>
                <c:pt idx="7573">
                  <c:v>953.2</c:v>
                </c:pt>
                <c:pt idx="7574">
                  <c:v>949.29</c:v>
                </c:pt>
                <c:pt idx="7575">
                  <c:v>951.13</c:v>
                </c:pt>
                <c:pt idx="7576">
                  <c:v>954.88</c:v>
                </c:pt>
                <c:pt idx="7577">
                  <c:v>955.84</c:v>
                </c:pt>
                <c:pt idx="7578">
                  <c:v>951.49</c:v>
                </c:pt>
                <c:pt idx="7579">
                  <c:v>948.61</c:v>
                </c:pt>
                <c:pt idx="7580">
                  <c:v>951.26</c:v>
                </c:pt>
                <c:pt idx="7581">
                  <c:v>956.1</c:v>
                </c:pt>
                <c:pt idx="7582">
                  <c:v>954.51</c:v>
                </c:pt>
                <c:pt idx="7583">
                  <c:v>950.14</c:v>
                </c:pt>
                <c:pt idx="7584">
                  <c:v>948.85</c:v>
                </c:pt>
                <c:pt idx="7585">
                  <c:v>953.94</c:v>
                </c:pt>
                <c:pt idx="7586">
                  <c:v>954.99</c:v>
                </c:pt>
                <c:pt idx="7587">
                  <c:v>953.71</c:v>
                </c:pt>
                <c:pt idx="7588">
                  <c:v>955.36</c:v>
                </c:pt>
                <c:pt idx="7589">
                  <c:v>953.1</c:v>
                </c:pt>
                <c:pt idx="7590">
                  <c:v>948.7</c:v>
                </c:pt>
                <c:pt idx="7591">
                  <c:v>951.12</c:v>
                </c:pt>
                <c:pt idx="7592">
                  <c:v>948.28</c:v>
                </c:pt>
                <c:pt idx="7593">
                  <c:v>949.68</c:v>
                </c:pt>
                <c:pt idx="7594">
                  <c:v>953.46</c:v>
                </c:pt>
                <c:pt idx="7595">
                  <c:v>955.14</c:v>
                </c:pt>
                <c:pt idx="7596">
                  <c:v>953.93</c:v>
                </c:pt>
                <c:pt idx="7597">
                  <c:v>950.14</c:v>
                </c:pt>
                <c:pt idx="7598">
                  <c:v>948.26</c:v>
                </c:pt>
                <c:pt idx="7599">
                  <c:v>950.43</c:v>
                </c:pt>
                <c:pt idx="7600">
                  <c:v>951.1</c:v>
                </c:pt>
                <c:pt idx="7601">
                  <c:v>948.46</c:v>
                </c:pt>
                <c:pt idx="7602">
                  <c:v>948.92</c:v>
                </c:pt>
                <c:pt idx="7603">
                  <c:v>952.38</c:v>
                </c:pt>
                <c:pt idx="7604">
                  <c:v>955.34</c:v>
                </c:pt>
                <c:pt idx="7605">
                  <c:v>955.73</c:v>
                </c:pt>
                <c:pt idx="7606">
                  <c:v>953.48</c:v>
                </c:pt>
                <c:pt idx="7607">
                  <c:v>949.73</c:v>
                </c:pt>
                <c:pt idx="7608">
                  <c:v>948.1</c:v>
                </c:pt>
                <c:pt idx="7609">
                  <c:v>948.46</c:v>
                </c:pt>
                <c:pt idx="7610">
                  <c:v>952.41</c:v>
                </c:pt>
                <c:pt idx="7611">
                  <c:v>955.49</c:v>
                </c:pt>
                <c:pt idx="7612">
                  <c:v>954.12</c:v>
                </c:pt>
                <c:pt idx="7613">
                  <c:v>951.68</c:v>
                </c:pt>
                <c:pt idx="7614">
                  <c:v>954.84</c:v>
                </c:pt>
                <c:pt idx="7615">
                  <c:v>954.01</c:v>
                </c:pt>
                <c:pt idx="7616">
                  <c:v>950.88</c:v>
                </c:pt>
                <c:pt idx="7617">
                  <c:v>948.32</c:v>
                </c:pt>
                <c:pt idx="7618">
                  <c:v>949.1</c:v>
                </c:pt>
                <c:pt idx="7619">
                  <c:v>952.63</c:v>
                </c:pt>
                <c:pt idx="7620">
                  <c:v>955.01</c:v>
                </c:pt>
                <c:pt idx="7621">
                  <c:v>954.31</c:v>
                </c:pt>
                <c:pt idx="7622">
                  <c:v>950.19</c:v>
                </c:pt>
                <c:pt idx="7623">
                  <c:v>948.8</c:v>
                </c:pt>
                <c:pt idx="7624">
                  <c:v>949.89</c:v>
                </c:pt>
                <c:pt idx="7625">
                  <c:v>953.64</c:v>
                </c:pt>
                <c:pt idx="7626">
                  <c:v>952.7</c:v>
                </c:pt>
                <c:pt idx="7627">
                  <c:v>949.23</c:v>
                </c:pt>
                <c:pt idx="7628">
                  <c:v>952.87</c:v>
                </c:pt>
                <c:pt idx="7629">
                  <c:v>955</c:v>
                </c:pt>
                <c:pt idx="7630">
                  <c:v>953.27</c:v>
                </c:pt>
                <c:pt idx="7631">
                  <c:v>949.44</c:v>
                </c:pt>
                <c:pt idx="7632">
                  <c:v>947.92</c:v>
                </c:pt>
                <c:pt idx="7633">
                  <c:v>949.97</c:v>
                </c:pt>
                <c:pt idx="7634">
                  <c:v>952.34</c:v>
                </c:pt>
                <c:pt idx="7635">
                  <c:v>955.13</c:v>
                </c:pt>
                <c:pt idx="7636">
                  <c:v>954.96</c:v>
                </c:pt>
                <c:pt idx="7637">
                  <c:v>953.85</c:v>
                </c:pt>
                <c:pt idx="7638">
                  <c:v>950.96</c:v>
                </c:pt>
                <c:pt idx="7639">
                  <c:v>954.11</c:v>
                </c:pt>
                <c:pt idx="7640">
                  <c:v>955.16</c:v>
                </c:pt>
                <c:pt idx="7641">
                  <c:v>952.69</c:v>
                </c:pt>
                <c:pt idx="7642">
                  <c:v>949.47</c:v>
                </c:pt>
                <c:pt idx="7643">
                  <c:v>953.44</c:v>
                </c:pt>
                <c:pt idx="7644">
                  <c:v>950.61</c:v>
                </c:pt>
                <c:pt idx="7645">
                  <c:v>948.02</c:v>
                </c:pt>
                <c:pt idx="7646">
                  <c:v>947.99</c:v>
                </c:pt>
                <c:pt idx="7647">
                  <c:v>950.2</c:v>
                </c:pt>
                <c:pt idx="7648">
                  <c:v>953.22</c:v>
                </c:pt>
                <c:pt idx="7649">
                  <c:v>951.26</c:v>
                </c:pt>
                <c:pt idx="7650">
                  <c:v>948.68</c:v>
                </c:pt>
                <c:pt idx="7651">
                  <c:v>947.83</c:v>
                </c:pt>
                <c:pt idx="7652">
                  <c:v>955.27</c:v>
                </c:pt>
                <c:pt idx="7653">
                  <c:v>954.49</c:v>
                </c:pt>
                <c:pt idx="7654">
                  <c:v>953.53</c:v>
                </c:pt>
                <c:pt idx="7655">
                  <c:v>950.63</c:v>
                </c:pt>
                <c:pt idx="7656">
                  <c:v>948.13</c:v>
                </c:pt>
                <c:pt idx="7657">
                  <c:v>948.27</c:v>
                </c:pt>
                <c:pt idx="7658">
                  <c:v>950.04</c:v>
                </c:pt>
                <c:pt idx="7659">
                  <c:v>952.18</c:v>
                </c:pt>
                <c:pt idx="7660">
                  <c:v>955.58</c:v>
                </c:pt>
                <c:pt idx="7661">
                  <c:v>951.93</c:v>
                </c:pt>
                <c:pt idx="7662">
                  <c:v>954.11</c:v>
                </c:pt>
                <c:pt idx="7663">
                  <c:v>954.93</c:v>
                </c:pt>
                <c:pt idx="7664">
                  <c:v>953.77</c:v>
                </c:pt>
                <c:pt idx="7665">
                  <c:v>950.14</c:v>
                </c:pt>
                <c:pt idx="7666">
                  <c:v>954.82</c:v>
                </c:pt>
                <c:pt idx="7667">
                  <c:v>955.66</c:v>
                </c:pt>
                <c:pt idx="7668">
                  <c:v>954.96</c:v>
                </c:pt>
                <c:pt idx="7669">
                  <c:v>948.36</c:v>
                </c:pt>
                <c:pt idx="7670">
                  <c:v>948.88</c:v>
                </c:pt>
                <c:pt idx="7671">
                  <c:v>951.76</c:v>
                </c:pt>
                <c:pt idx="7672">
                  <c:v>955.68</c:v>
                </c:pt>
                <c:pt idx="7673">
                  <c:v>955.02</c:v>
                </c:pt>
                <c:pt idx="7674">
                  <c:v>952.94</c:v>
                </c:pt>
                <c:pt idx="7675">
                  <c:v>950.83</c:v>
                </c:pt>
                <c:pt idx="7676">
                  <c:v>947.91</c:v>
                </c:pt>
                <c:pt idx="7677">
                  <c:v>947.81</c:v>
                </c:pt>
                <c:pt idx="7678">
                  <c:v>952.5</c:v>
                </c:pt>
                <c:pt idx="7679">
                  <c:v>955.67</c:v>
                </c:pt>
                <c:pt idx="7680">
                  <c:v>955.32</c:v>
                </c:pt>
                <c:pt idx="7681">
                  <c:v>953.97</c:v>
                </c:pt>
                <c:pt idx="7682">
                  <c:v>952.4</c:v>
                </c:pt>
                <c:pt idx="7683">
                  <c:v>950.73</c:v>
                </c:pt>
                <c:pt idx="7684">
                  <c:v>949.15</c:v>
                </c:pt>
                <c:pt idx="7685">
                  <c:v>948.62</c:v>
                </c:pt>
                <c:pt idx="7686">
                  <c:v>948.09</c:v>
                </c:pt>
                <c:pt idx="7687">
                  <c:v>948.42</c:v>
                </c:pt>
                <c:pt idx="7688">
                  <c:v>950.09</c:v>
                </c:pt>
                <c:pt idx="7689">
                  <c:v>952.35</c:v>
                </c:pt>
                <c:pt idx="7690">
                  <c:v>952.88</c:v>
                </c:pt>
                <c:pt idx="7691">
                  <c:v>951.55</c:v>
                </c:pt>
                <c:pt idx="7692">
                  <c:v>952.86</c:v>
                </c:pt>
                <c:pt idx="7693">
                  <c:v>954.3</c:v>
                </c:pt>
                <c:pt idx="7694">
                  <c:v>955.56</c:v>
                </c:pt>
                <c:pt idx="7695">
                  <c:v>951.08</c:v>
                </c:pt>
                <c:pt idx="7696">
                  <c:v>952.43</c:v>
                </c:pt>
                <c:pt idx="7697">
                  <c:v>954.53</c:v>
                </c:pt>
                <c:pt idx="7698">
                  <c:v>955.54</c:v>
                </c:pt>
                <c:pt idx="7699">
                  <c:v>954.89</c:v>
                </c:pt>
                <c:pt idx="7700">
                  <c:v>954.47</c:v>
                </c:pt>
                <c:pt idx="7701">
                  <c:v>952.37</c:v>
                </c:pt>
                <c:pt idx="7702">
                  <c:v>950.29</c:v>
                </c:pt>
                <c:pt idx="7703">
                  <c:v>948.35</c:v>
                </c:pt>
                <c:pt idx="7704">
                  <c:v>955.93</c:v>
                </c:pt>
                <c:pt idx="7705">
                  <c:v>956.31</c:v>
                </c:pt>
                <c:pt idx="7706">
                  <c:v>954.71</c:v>
                </c:pt>
                <c:pt idx="7707">
                  <c:v>952.64</c:v>
                </c:pt>
                <c:pt idx="7708">
                  <c:v>949.62</c:v>
                </c:pt>
                <c:pt idx="7709">
                  <c:v>948.08</c:v>
                </c:pt>
                <c:pt idx="7710">
                  <c:v>955.69</c:v>
                </c:pt>
                <c:pt idx="7711">
                  <c:v>954.61</c:v>
                </c:pt>
                <c:pt idx="7712">
                  <c:v>953.98</c:v>
                </c:pt>
                <c:pt idx="7713">
                  <c:v>955.21</c:v>
                </c:pt>
                <c:pt idx="7714">
                  <c:v>954.38</c:v>
                </c:pt>
                <c:pt idx="7715">
                  <c:v>950.51</c:v>
                </c:pt>
                <c:pt idx="7716">
                  <c:v>947.64</c:v>
                </c:pt>
                <c:pt idx="7717">
                  <c:v>954.98</c:v>
                </c:pt>
                <c:pt idx="7718">
                  <c:v>953.59</c:v>
                </c:pt>
                <c:pt idx="7719">
                  <c:v>949.06</c:v>
                </c:pt>
                <c:pt idx="7720">
                  <c:v>946.82</c:v>
                </c:pt>
                <c:pt idx="7721">
                  <c:v>948.32</c:v>
                </c:pt>
                <c:pt idx="7722">
                  <c:v>951.98</c:v>
                </c:pt>
                <c:pt idx="7723">
                  <c:v>954.42</c:v>
                </c:pt>
                <c:pt idx="7724">
                  <c:v>955.53</c:v>
                </c:pt>
                <c:pt idx="7725">
                  <c:v>952.13</c:v>
                </c:pt>
                <c:pt idx="7726">
                  <c:v>948.68</c:v>
                </c:pt>
                <c:pt idx="7727">
                  <c:v>948.26</c:v>
                </c:pt>
                <c:pt idx="7728">
                  <c:v>948.65</c:v>
                </c:pt>
                <c:pt idx="7729">
                  <c:v>950.39</c:v>
                </c:pt>
                <c:pt idx="7730">
                  <c:v>955.15</c:v>
                </c:pt>
                <c:pt idx="7731">
                  <c:v>948.37</c:v>
                </c:pt>
                <c:pt idx="7732">
                  <c:v>948.25</c:v>
                </c:pt>
                <c:pt idx="7733">
                  <c:v>949.25</c:v>
                </c:pt>
                <c:pt idx="7734">
                  <c:v>951.82</c:v>
                </c:pt>
                <c:pt idx="7735">
                  <c:v>953.56</c:v>
                </c:pt>
                <c:pt idx="7736">
                  <c:v>954.68</c:v>
                </c:pt>
                <c:pt idx="7737">
                  <c:v>953.66</c:v>
                </c:pt>
                <c:pt idx="7738">
                  <c:v>951.02</c:v>
                </c:pt>
                <c:pt idx="7739">
                  <c:v>948.1</c:v>
                </c:pt>
                <c:pt idx="7740">
                  <c:v>947.57</c:v>
                </c:pt>
                <c:pt idx="7741">
                  <c:v>947.96</c:v>
                </c:pt>
                <c:pt idx="7742">
                  <c:v>952.74</c:v>
                </c:pt>
                <c:pt idx="7743">
                  <c:v>948.5</c:v>
                </c:pt>
                <c:pt idx="7744">
                  <c:v>947.74</c:v>
                </c:pt>
                <c:pt idx="7745">
                  <c:v>949.06</c:v>
                </c:pt>
                <c:pt idx="7746">
                  <c:v>951.13</c:v>
                </c:pt>
                <c:pt idx="7747">
                  <c:v>954.59</c:v>
                </c:pt>
                <c:pt idx="7748">
                  <c:v>949.9</c:v>
                </c:pt>
                <c:pt idx="7749">
                  <c:v>953.05</c:v>
                </c:pt>
                <c:pt idx="7750">
                  <c:v>954.16</c:v>
                </c:pt>
                <c:pt idx="7751">
                  <c:v>948.64</c:v>
                </c:pt>
                <c:pt idx="7752">
                  <c:v>947.63</c:v>
                </c:pt>
                <c:pt idx="7753">
                  <c:v>948.01</c:v>
                </c:pt>
                <c:pt idx="7754">
                  <c:v>950.71</c:v>
                </c:pt>
                <c:pt idx="7755">
                  <c:v>954.63</c:v>
                </c:pt>
                <c:pt idx="7756">
                  <c:v>948.04</c:v>
                </c:pt>
                <c:pt idx="7757">
                  <c:v>948.31</c:v>
                </c:pt>
                <c:pt idx="7758">
                  <c:v>951.61</c:v>
                </c:pt>
                <c:pt idx="7759">
                  <c:v>954.24</c:v>
                </c:pt>
                <c:pt idx="7760">
                  <c:v>954.75</c:v>
                </c:pt>
                <c:pt idx="7761">
                  <c:v>953.62</c:v>
                </c:pt>
                <c:pt idx="7762">
                  <c:v>951.65</c:v>
                </c:pt>
                <c:pt idx="7763">
                  <c:v>948.55</c:v>
                </c:pt>
                <c:pt idx="7764">
                  <c:v>947.72</c:v>
                </c:pt>
                <c:pt idx="7765">
                  <c:v>951.35</c:v>
                </c:pt>
                <c:pt idx="7766">
                  <c:v>950.02</c:v>
                </c:pt>
                <c:pt idx="7767">
                  <c:v>948.34</c:v>
                </c:pt>
                <c:pt idx="7768">
                  <c:v>947.48</c:v>
                </c:pt>
                <c:pt idx="7769">
                  <c:v>947.44</c:v>
                </c:pt>
                <c:pt idx="7770">
                  <c:v>946.99</c:v>
                </c:pt>
                <c:pt idx="7771">
                  <c:v>947.76</c:v>
                </c:pt>
                <c:pt idx="7772">
                  <c:v>949.63</c:v>
                </c:pt>
                <c:pt idx="7773">
                  <c:v>948.91</c:v>
                </c:pt>
                <c:pt idx="7774">
                  <c:v>947.99</c:v>
                </c:pt>
                <c:pt idx="7775">
                  <c:v>947.67</c:v>
                </c:pt>
                <c:pt idx="7776">
                  <c:v>948.31</c:v>
                </c:pt>
                <c:pt idx="7777">
                  <c:v>948.01</c:v>
                </c:pt>
                <c:pt idx="7778">
                  <c:v>948.29</c:v>
                </c:pt>
                <c:pt idx="7779">
                  <c:v>948.74</c:v>
                </c:pt>
                <c:pt idx="7780">
                  <c:v>950.45</c:v>
                </c:pt>
                <c:pt idx="7781">
                  <c:v>951.38</c:v>
                </c:pt>
                <c:pt idx="7782">
                  <c:v>953.18</c:v>
                </c:pt>
                <c:pt idx="7783">
                  <c:v>954.7</c:v>
                </c:pt>
                <c:pt idx="7784">
                  <c:v>955.4</c:v>
                </c:pt>
                <c:pt idx="7785">
                  <c:v>953.13</c:v>
                </c:pt>
                <c:pt idx="7786">
                  <c:v>951.49</c:v>
                </c:pt>
                <c:pt idx="7787">
                  <c:v>949.71</c:v>
                </c:pt>
                <c:pt idx="7788">
                  <c:v>947.76</c:v>
                </c:pt>
                <c:pt idx="7789">
                  <c:v>946.62</c:v>
                </c:pt>
                <c:pt idx="7790">
                  <c:v>948.02</c:v>
                </c:pt>
                <c:pt idx="7791">
                  <c:v>947.77</c:v>
                </c:pt>
                <c:pt idx="7792">
                  <c:v>953.5</c:v>
                </c:pt>
                <c:pt idx="7793">
                  <c:v>953.11</c:v>
                </c:pt>
                <c:pt idx="7794">
                  <c:v>952.41</c:v>
                </c:pt>
                <c:pt idx="7795">
                  <c:v>951.22</c:v>
                </c:pt>
                <c:pt idx="7796">
                  <c:v>951.3</c:v>
                </c:pt>
                <c:pt idx="7797">
                  <c:v>952.11</c:v>
                </c:pt>
                <c:pt idx="7798">
                  <c:v>952.91</c:v>
                </c:pt>
                <c:pt idx="7799">
                  <c:v>953.93</c:v>
                </c:pt>
                <c:pt idx="7800">
                  <c:v>947.68</c:v>
                </c:pt>
                <c:pt idx="7801">
                  <c:v>949.33</c:v>
                </c:pt>
                <c:pt idx="7802">
                  <c:v>949.78</c:v>
                </c:pt>
                <c:pt idx="7803">
                  <c:v>951.74</c:v>
                </c:pt>
                <c:pt idx="7804">
                  <c:v>953.32</c:v>
                </c:pt>
                <c:pt idx="7805">
                  <c:v>955.19</c:v>
                </c:pt>
                <c:pt idx="7806">
                  <c:v>954.46</c:v>
                </c:pt>
                <c:pt idx="7807">
                  <c:v>954.45</c:v>
                </c:pt>
                <c:pt idx="7808">
                  <c:v>952.27</c:v>
                </c:pt>
                <c:pt idx="7809">
                  <c:v>948.84</c:v>
                </c:pt>
                <c:pt idx="7810">
                  <c:v>951.33</c:v>
                </c:pt>
                <c:pt idx="7811">
                  <c:v>953.02</c:v>
                </c:pt>
                <c:pt idx="7812">
                  <c:v>950.56</c:v>
                </c:pt>
                <c:pt idx="7813">
                  <c:v>948.43</c:v>
                </c:pt>
                <c:pt idx="7814">
                  <c:v>947.06</c:v>
                </c:pt>
                <c:pt idx="7815">
                  <c:v>948.37</c:v>
                </c:pt>
                <c:pt idx="7816">
                  <c:v>949.41</c:v>
                </c:pt>
                <c:pt idx="7817">
                  <c:v>947.06</c:v>
                </c:pt>
                <c:pt idx="7818">
                  <c:v>947.36</c:v>
                </c:pt>
                <c:pt idx="7819">
                  <c:v>951.46</c:v>
                </c:pt>
                <c:pt idx="7820">
                  <c:v>953.39</c:v>
                </c:pt>
                <c:pt idx="7821">
                  <c:v>954.46</c:v>
                </c:pt>
                <c:pt idx="7822">
                  <c:v>947.55</c:v>
                </c:pt>
                <c:pt idx="7823">
                  <c:v>947.94</c:v>
                </c:pt>
                <c:pt idx="7824">
                  <c:v>950.25</c:v>
                </c:pt>
                <c:pt idx="7825">
                  <c:v>952.1</c:v>
                </c:pt>
                <c:pt idx="7826">
                  <c:v>953.63</c:v>
                </c:pt>
                <c:pt idx="7827">
                  <c:v>954.92</c:v>
                </c:pt>
                <c:pt idx="7828">
                  <c:v>952.9</c:v>
                </c:pt>
                <c:pt idx="7829">
                  <c:v>953.31</c:v>
                </c:pt>
                <c:pt idx="7830">
                  <c:v>950.34</c:v>
                </c:pt>
                <c:pt idx="7831">
                  <c:v>949.05</c:v>
                </c:pt>
                <c:pt idx="7832">
                  <c:v>947.85</c:v>
                </c:pt>
                <c:pt idx="7833">
                  <c:v>953.57</c:v>
                </c:pt>
                <c:pt idx="7834">
                  <c:v>953.97</c:v>
                </c:pt>
                <c:pt idx="7835">
                  <c:v>953.51</c:v>
                </c:pt>
                <c:pt idx="7836">
                  <c:v>950.58</c:v>
                </c:pt>
                <c:pt idx="7837">
                  <c:v>949.22</c:v>
                </c:pt>
                <c:pt idx="7838">
                  <c:v>946.96</c:v>
                </c:pt>
                <c:pt idx="7839">
                  <c:v>947.14</c:v>
                </c:pt>
                <c:pt idx="7840">
                  <c:v>947.17</c:v>
                </c:pt>
                <c:pt idx="7841">
                  <c:v>948.52</c:v>
                </c:pt>
                <c:pt idx="7842">
                  <c:v>949.33</c:v>
                </c:pt>
                <c:pt idx="7843">
                  <c:v>950.52</c:v>
                </c:pt>
                <c:pt idx="7844">
                  <c:v>951.31</c:v>
                </c:pt>
                <c:pt idx="7845">
                  <c:v>953.78</c:v>
                </c:pt>
                <c:pt idx="7846">
                  <c:v>954.53</c:v>
                </c:pt>
                <c:pt idx="7847">
                  <c:v>954.61</c:v>
                </c:pt>
                <c:pt idx="7848">
                  <c:v>947.8</c:v>
                </c:pt>
                <c:pt idx="7849">
                  <c:v>948.16</c:v>
                </c:pt>
                <c:pt idx="7850">
                  <c:v>948.6</c:v>
                </c:pt>
                <c:pt idx="7851">
                  <c:v>949.57</c:v>
                </c:pt>
                <c:pt idx="7852">
                  <c:v>947.54</c:v>
                </c:pt>
                <c:pt idx="7853">
                  <c:v>949.96</c:v>
                </c:pt>
                <c:pt idx="7854">
                  <c:v>948.9</c:v>
                </c:pt>
                <c:pt idx="7855">
                  <c:v>948.03</c:v>
                </c:pt>
                <c:pt idx="7856">
                  <c:v>947.45</c:v>
                </c:pt>
                <c:pt idx="7857">
                  <c:v>947.08</c:v>
                </c:pt>
                <c:pt idx="7858">
                  <c:v>947.63</c:v>
                </c:pt>
                <c:pt idx="7859">
                  <c:v>947.53</c:v>
                </c:pt>
                <c:pt idx="7860">
                  <c:v>947.86</c:v>
                </c:pt>
                <c:pt idx="7861">
                  <c:v>952.47</c:v>
                </c:pt>
                <c:pt idx="7862">
                  <c:v>952.94</c:v>
                </c:pt>
                <c:pt idx="7863">
                  <c:v>951.61</c:v>
                </c:pt>
                <c:pt idx="7864">
                  <c:v>951.15</c:v>
                </c:pt>
                <c:pt idx="7865">
                  <c:v>950.2</c:v>
                </c:pt>
                <c:pt idx="7866">
                  <c:v>950.45</c:v>
                </c:pt>
                <c:pt idx="7867">
                  <c:v>949.7</c:v>
                </c:pt>
                <c:pt idx="7868">
                  <c:v>949.72</c:v>
                </c:pt>
                <c:pt idx="7869">
                  <c:v>949.13</c:v>
                </c:pt>
                <c:pt idx="7870">
                  <c:v>954.95</c:v>
                </c:pt>
                <c:pt idx="7871">
                  <c:v>954.59</c:v>
                </c:pt>
                <c:pt idx="7872">
                  <c:v>953.5</c:v>
                </c:pt>
                <c:pt idx="7873">
                  <c:v>953.82</c:v>
                </c:pt>
                <c:pt idx="7874">
                  <c:v>954.96</c:v>
                </c:pt>
                <c:pt idx="7875">
                  <c:v>954.81</c:v>
                </c:pt>
                <c:pt idx="7876">
                  <c:v>954.51</c:v>
                </c:pt>
                <c:pt idx="7877">
                  <c:v>953.74</c:v>
                </c:pt>
                <c:pt idx="7878">
                  <c:v>954.13</c:v>
                </c:pt>
                <c:pt idx="7879">
                  <c:v>952.56</c:v>
                </c:pt>
                <c:pt idx="7880">
                  <c:v>950.7</c:v>
                </c:pt>
                <c:pt idx="7881">
                  <c:v>949.32</c:v>
                </c:pt>
                <c:pt idx="7882">
                  <c:v>947.69</c:v>
                </c:pt>
                <c:pt idx="7883">
                  <c:v>947.55</c:v>
                </c:pt>
                <c:pt idx="7884">
                  <c:v>948.75</c:v>
                </c:pt>
                <c:pt idx="7885">
                  <c:v>950.36</c:v>
                </c:pt>
                <c:pt idx="7886">
                  <c:v>951.34</c:v>
                </c:pt>
                <c:pt idx="7887">
                  <c:v>955.27</c:v>
                </c:pt>
                <c:pt idx="7888">
                  <c:v>953.45</c:v>
                </c:pt>
                <c:pt idx="7889">
                  <c:v>952.73</c:v>
                </c:pt>
                <c:pt idx="7890">
                  <c:v>950.81</c:v>
                </c:pt>
                <c:pt idx="7891">
                  <c:v>948.07</c:v>
                </c:pt>
                <c:pt idx="7892">
                  <c:v>947.41</c:v>
                </c:pt>
                <c:pt idx="7893">
                  <c:v>948.19</c:v>
                </c:pt>
                <c:pt idx="7894">
                  <c:v>954.48</c:v>
                </c:pt>
                <c:pt idx="7895">
                  <c:v>953.2</c:v>
                </c:pt>
                <c:pt idx="7896">
                  <c:v>950.81</c:v>
                </c:pt>
                <c:pt idx="7897">
                  <c:v>948.22</c:v>
                </c:pt>
                <c:pt idx="7898">
                  <c:v>946.18</c:v>
                </c:pt>
                <c:pt idx="7899">
                  <c:v>947.49</c:v>
                </c:pt>
                <c:pt idx="7900">
                  <c:v>952.29</c:v>
                </c:pt>
                <c:pt idx="7901">
                  <c:v>949.65</c:v>
                </c:pt>
                <c:pt idx="7902">
                  <c:v>948.49</c:v>
                </c:pt>
                <c:pt idx="7903">
                  <c:v>946.57</c:v>
                </c:pt>
                <c:pt idx="7904">
                  <c:v>946.56</c:v>
                </c:pt>
                <c:pt idx="7905">
                  <c:v>949.69</c:v>
                </c:pt>
                <c:pt idx="7906">
                  <c:v>947.87</c:v>
                </c:pt>
                <c:pt idx="7907">
                  <c:v>946.86</c:v>
                </c:pt>
                <c:pt idx="7908">
                  <c:v>946.36</c:v>
                </c:pt>
                <c:pt idx="7909">
                  <c:v>948.7</c:v>
                </c:pt>
                <c:pt idx="7910">
                  <c:v>948.52</c:v>
                </c:pt>
                <c:pt idx="7911">
                  <c:v>950.15</c:v>
                </c:pt>
                <c:pt idx="7912">
                  <c:v>952.91</c:v>
                </c:pt>
                <c:pt idx="7913">
                  <c:v>947.79</c:v>
                </c:pt>
                <c:pt idx="7914">
                  <c:v>947</c:v>
                </c:pt>
                <c:pt idx="7915">
                  <c:v>952.69</c:v>
                </c:pt>
                <c:pt idx="7916">
                  <c:v>954.74</c:v>
                </c:pt>
                <c:pt idx="7917">
                  <c:v>954.03</c:v>
                </c:pt>
                <c:pt idx="7918">
                  <c:v>953.8</c:v>
                </c:pt>
                <c:pt idx="7919">
                  <c:v>953.18</c:v>
                </c:pt>
                <c:pt idx="7920">
                  <c:v>951.4</c:v>
                </c:pt>
                <c:pt idx="7921">
                  <c:v>951</c:v>
                </c:pt>
                <c:pt idx="7922">
                  <c:v>955.59</c:v>
                </c:pt>
                <c:pt idx="7923">
                  <c:v>954.31</c:v>
                </c:pt>
                <c:pt idx="7924">
                  <c:v>953.2</c:v>
                </c:pt>
                <c:pt idx="7925">
                  <c:v>951.55</c:v>
                </c:pt>
                <c:pt idx="7926">
                  <c:v>949.02</c:v>
                </c:pt>
                <c:pt idx="7927">
                  <c:v>951.15</c:v>
                </c:pt>
                <c:pt idx="7928">
                  <c:v>952.52</c:v>
                </c:pt>
                <c:pt idx="7929">
                  <c:v>955.15</c:v>
                </c:pt>
                <c:pt idx="7930">
                  <c:v>954.99</c:v>
                </c:pt>
                <c:pt idx="7931">
                  <c:v>954.88</c:v>
                </c:pt>
                <c:pt idx="7932">
                  <c:v>954.3</c:v>
                </c:pt>
                <c:pt idx="7933">
                  <c:v>953.51</c:v>
                </c:pt>
                <c:pt idx="7934">
                  <c:v>951.06</c:v>
                </c:pt>
                <c:pt idx="7935">
                  <c:v>948.67</c:v>
                </c:pt>
                <c:pt idx="7936">
                  <c:v>948.71</c:v>
                </c:pt>
                <c:pt idx="7937">
                  <c:v>948.95</c:v>
                </c:pt>
                <c:pt idx="7938">
                  <c:v>950.04</c:v>
                </c:pt>
                <c:pt idx="7939">
                  <c:v>952.88</c:v>
                </c:pt>
                <c:pt idx="7940">
                  <c:v>953.26</c:v>
                </c:pt>
                <c:pt idx="7941">
                  <c:v>954.25</c:v>
                </c:pt>
                <c:pt idx="7942">
                  <c:v>953.37</c:v>
                </c:pt>
                <c:pt idx="7943">
                  <c:v>953.37</c:v>
                </c:pt>
                <c:pt idx="7944">
                  <c:v>953.58</c:v>
                </c:pt>
                <c:pt idx="7945">
                  <c:v>954.05</c:v>
                </c:pt>
                <c:pt idx="7946">
                  <c:v>952.01</c:v>
                </c:pt>
                <c:pt idx="7947">
                  <c:v>950.96</c:v>
                </c:pt>
                <c:pt idx="7948">
                  <c:v>948.29</c:v>
                </c:pt>
                <c:pt idx="7949">
                  <c:v>946.73</c:v>
                </c:pt>
                <c:pt idx="7950">
                  <c:v>946.74</c:v>
                </c:pt>
                <c:pt idx="7951">
                  <c:v>949.48</c:v>
                </c:pt>
                <c:pt idx="7952">
                  <c:v>949.53</c:v>
                </c:pt>
                <c:pt idx="7953">
                  <c:v>947.72</c:v>
                </c:pt>
                <c:pt idx="7954">
                  <c:v>946.68</c:v>
                </c:pt>
                <c:pt idx="7955">
                  <c:v>947.53</c:v>
                </c:pt>
                <c:pt idx="7956">
                  <c:v>954.03</c:v>
                </c:pt>
                <c:pt idx="7957">
                  <c:v>952.45</c:v>
                </c:pt>
                <c:pt idx="7958">
                  <c:v>953.74</c:v>
                </c:pt>
                <c:pt idx="7959">
                  <c:v>953.99</c:v>
                </c:pt>
                <c:pt idx="7960">
                  <c:v>951.81</c:v>
                </c:pt>
                <c:pt idx="7961">
                  <c:v>950.37</c:v>
                </c:pt>
                <c:pt idx="7962">
                  <c:v>948.51</c:v>
                </c:pt>
                <c:pt idx="7963">
                  <c:v>946.63</c:v>
                </c:pt>
                <c:pt idx="7964">
                  <c:v>946.73</c:v>
                </c:pt>
                <c:pt idx="7965">
                  <c:v>953.47</c:v>
                </c:pt>
                <c:pt idx="7966">
                  <c:v>953.73</c:v>
                </c:pt>
                <c:pt idx="7967">
                  <c:v>952.71</c:v>
                </c:pt>
                <c:pt idx="7968">
                  <c:v>951.27</c:v>
                </c:pt>
                <c:pt idx="7969">
                  <c:v>949.95</c:v>
                </c:pt>
                <c:pt idx="7970">
                  <c:v>948.34</c:v>
                </c:pt>
                <c:pt idx="7971">
                  <c:v>947.65</c:v>
                </c:pt>
                <c:pt idx="7972">
                  <c:v>946.46</c:v>
                </c:pt>
                <c:pt idx="7973">
                  <c:v>946.96</c:v>
                </c:pt>
                <c:pt idx="7974">
                  <c:v>947.07</c:v>
                </c:pt>
                <c:pt idx="7975">
                  <c:v>947.84</c:v>
                </c:pt>
                <c:pt idx="7976">
                  <c:v>949.85</c:v>
                </c:pt>
                <c:pt idx="7977">
                  <c:v>952.69</c:v>
                </c:pt>
                <c:pt idx="7978">
                  <c:v>945.62</c:v>
                </c:pt>
                <c:pt idx="7979">
                  <c:v>947.58</c:v>
                </c:pt>
                <c:pt idx="7980">
                  <c:v>950.96</c:v>
                </c:pt>
                <c:pt idx="7981">
                  <c:v>953.3</c:v>
                </c:pt>
                <c:pt idx="7982">
                  <c:v>951.96</c:v>
                </c:pt>
                <c:pt idx="7983">
                  <c:v>947.87</c:v>
                </c:pt>
                <c:pt idx="7984">
                  <c:v>946.9</c:v>
                </c:pt>
                <c:pt idx="7985">
                  <c:v>947.7</c:v>
                </c:pt>
                <c:pt idx="7986">
                  <c:v>950.66</c:v>
                </c:pt>
                <c:pt idx="7987">
                  <c:v>953.05</c:v>
                </c:pt>
                <c:pt idx="7988">
                  <c:v>953</c:v>
                </c:pt>
                <c:pt idx="7989">
                  <c:v>950.16</c:v>
                </c:pt>
                <c:pt idx="7990">
                  <c:v>947.36</c:v>
                </c:pt>
                <c:pt idx="7991">
                  <c:v>953.6</c:v>
                </c:pt>
                <c:pt idx="7992">
                  <c:v>950.1</c:v>
                </c:pt>
                <c:pt idx="7993">
                  <c:v>953.19</c:v>
                </c:pt>
                <c:pt idx="7994">
                  <c:v>953.09</c:v>
                </c:pt>
                <c:pt idx="7995">
                  <c:v>951.28</c:v>
                </c:pt>
                <c:pt idx="7996">
                  <c:v>948.64</c:v>
                </c:pt>
                <c:pt idx="7997">
                  <c:v>950</c:v>
                </c:pt>
                <c:pt idx="7998">
                  <c:v>951.17</c:v>
                </c:pt>
                <c:pt idx="7999">
                  <c:v>952.66</c:v>
                </c:pt>
                <c:pt idx="8000">
                  <c:v>953.53</c:v>
                </c:pt>
                <c:pt idx="8001">
                  <c:v>953.09</c:v>
                </c:pt>
                <c:pt idx="8002">
                  <c:v>951.96</c:v>
                </c:pt>
                <c:pt idx="8003">
                  <c:v>949.82</c:v>
                </c:pt>
                <c:pt idx="8004">
                  <c:v>950.8</c:v>
                </c:pt>
                <c:pt idx="8005">
                  <c:v>952.28</c:v>
                </c:pt>
                <c:pt idx="8006">
                  <c:v>953.58</c:v>
                </c:pt>
                <c:pt idx="8007">
                  <c:v>953.01</c:v>
                </c:pt>
                <c:pt idx="8008">
                  <c:v>951.1</c:v>
                </c:pt>
                <c:pt idx="8009">
                  <c:v>953.08</c:v>
                </c:pt>
                <c:pt idx="8010">
                  <c:v>952.64</c:v>
                </c:pt>
                <c:pt idx="8011">
                  <c:v>949.85</c:v>
                </c:pt>
                <c:pt idx="8012">
                  <c:v>947.61</c:v>
                </c:pt>
                <c:pt idx="8013">
                  <c:v>945.87</c:v>
                </c:pt>
                <c:pt idx="8014">
                  <c:v>945.58</c:v>
                </c:pt>
                <c:pt idx="8015">
                  <c:v>948.4</c:v>
                </c:pt>
                <c:pt idx="8016">
                  <c:v>950.86</c:v>
                </c:pt>
                <c:pt idx="8017">
                  <c:v>948.68</c:v>
                </c:pt>
                <c:pt idx="8018">
                  <c:v>950.66</c:v>
                </c:pt>
                <c:pt idx="8019">
                  <c:v>952.6</c:v>
                </c:pt>
                <c:pt idx="8020">
                  <c:v>952.9</c:v>
                </c:pt>
                <c:pt idx="8021">
                  <c:v>950.01</c:v>
                </c:pt>
                <c:pt idx="8022">
                  <c:v>948.67</c:v>
                </c:pt>
                <c:pt idx="8023">
                  <c:v>946.52</c:v>
                </c:pt>
                <c:pt idx="8024">
                  <c:v>947.2</c:v>
                </c:pt>
                <c:pt idx="8025">
                  <c:v>949.62</c:v>
                </c:pt>
                <c:pt idx="8026">
                  <c:v>952.22</c:v>
                </c:pt>
                <c:pt idx="8027">
                  <c:v>948.55</c:v>
                </c:pt>
                <c:pt idx="8028">
                  <c:v>951.73</c:v>
                </c:pt>
                <c:pt idx="8029">
                  <c:v>953.73</c:v>
                </c:pt>
                <c:pt idx="8030">
                  <c:v>947.29</c:v>
                </c:pt>
                <c:pt idx="8031">
                  <c:v>949.36</c:v>
                </c:pt>
                <c:pt idx="8032">
                  <c:v>951.85</c:v>
                </c:pt>
                <c:pt idx="8033">
                  <c:v>953.76</c:v>
                </c:pt>
                <c:pt idx="8034">
                  <c:v>953.24</c:v>
                </c:pt>
                <c:pt idx="8035">
                  <c:v>950.17</c:v>
                </c:pt>
                <c:pt idx="8036">
                  <c:v>947.8</c:v>
                </c:pt>
                <c:pt idx="8037">
                  <c:v>945.48</c:v>
                </c:pt>
                <c:pt idx="8038">
                  <c:v>950.68</c:v>
                </c:pt>
                <c:pt idx="8039">
                  <c:v>953.55</c:v>
                </c:pt>
                <c:pt idx="8040">
                  <c:v>953.36</c:v>
                </c:pt>
                <c:pt idx="8041">
                  <c:v>952.53</c:v>
                </c:pt>
                <c:pt idx="8042">
                  <c:v>952.12</c:v>
                </c:pt>
                <c:pt idx="8043">
                  <c:v>951.2</c:v>
                </c:pt>
                <c:pt idx="8044">
                  <c:v>946.35</c:v>
                </c:pt>
                <c:pt idx="8045">
                  <c:v>947.64</c:v>
                </c:pt>
                <c:pt idx="8046">
                  <c:v>950.9</c:v>
                </c:pt>
                <c:pt idx="8047">
                  <c:v>951.93</c:v>
                </c:pt>
                <c:pt idx="8048">
                  <c:v>953.57</c:v>
                </c:pt>
                <c:pt idx="8049">
                  <c:v>952.42</c:v>
                </c:pt>
                <c:pt idx="8050">
                  <c:v>950.88</c:v>
                </c:pt>
                <c:pt idx="8051">
                  <c:v>948.41</c:v>
                </c:pt>
                <c:pt idx="8052">
                  <c:v>947.62</c:v>
                </c:pt>
                <c:pt idx="8053">
                  <c:v>945.97</c:v>
                </c:pt>
                <c:pt idx="8054">
                  <c:v>945.82</c:v>
                </c:pt>
                <c:pt idx="8055">
                  <c:v>945.85</c:v>
                </c:pt>
                <c:pt idx="8056">
                  <c:v>953.9</c:v>
                </c:pt>
                <c:pt idx="8057">
                  <c:v>951.38</c:v>
                </c:pt>
                <c:pt idx="8058">
                  <c:v>946.91</c:v>
                </c:pt>
                <c:pt idx="8059">
                  <c:v>947.79</c:v>
                </c:pt>
                <c:pt idx="8060">
                  <c:v>948</c:v>
                </c:pt>
                <c:pt idx="8061">
                  <c:v>945.92</c:v>
                </c:pt>
                <c:pt idx="8062">
                  <c:v>945.57</c:v>
                </c:pt>
                <c:pt idx="8063">
                  <c:v>946.87</c:v>
                </c:pt>
                <c:pt idx="8064">
                  <c:v>947.72</c:v>
                </c:pt>
                <c:pt idx="8065">
                  <c:v>950.36</c:v>
                </c:pt>
                <c:pt idx="8066">
                  <c:v>952.98</c:v>
                </c:pt>
                <c:pt idx="8067">
                  <c:v>953.8</c:v>
                </c:pt>
                <c:pt idx="8068">
                  <c:v>952.87</c:v>
                </c:pt>
                <c:pt idx="8069">
                  <c:v>946.87</c:v>
                </c:pt>
                <c:pt idx="8070">
                  <c:v>949.33</c:v>
                </c:pt>
                <c:pt idx="8071">
                  <c:v>951.99</c:v>
                </c:pt>
                <c:pt idx="8072">
                  <c:v>953.33</c:v>
                </c:pt>
                <c:pt idx="8073">
                  <c:v>953.87</c:v>
                </c:pt>
                <c:pt idx="8074">
                  <c:v>951.73</c:v>
                </c:pt>
                <c:pt idx="8075">
                  <c:v>949.13</c:v>
                </c:pt>
                <c:pt idx="8076">
                  <c:v>947.3</c:v>
                </c:pt>
                <c:pt idx="8077">
                  <c:v>945.45</c:v>
                </c:pt>
                <c:pt idx="8078">
                  <c:v>946.45</c:v>
                </c:pt>
                <c:pt idx="8079">
                  <c:v>947.07</c:v>
                </c:pt>
                <c:pt idx="8080">
                  <c:v>950.31</c:v>
                </c:pt>
                <c:pt idx="8081">
                  <c:v>952.12</c:v>
                </c:pt>
                <c:pt idx="8082">
                  <c:v>946.82</c:v>
                </c:pt>
                <c:pt idx="8083">
                  <c:v>945.31</c:v>
                </c:pt>
                <c:pt idx="8084">
                  <c:v>945.99</c:v>
                </c:pt>
                <c:pt idx="8085">
                  <c:v>946.73</c:v>
                </c:pt>
                <c:pt idx="8086">
                  <c:v>947.99</c:v>
                </c:pt>
                <c:pt idx="8087">
                  <c:v>948.86</c:v>
                </c:pt>
                <c:pt idx="8088">
                  <c:v>949.6</c:v>
                </c:pt>
                <c:pt idx="8089">
                  <c:v>951.58</c:v>
                </c:pt>
                <c:pt idx="8090">
                  <c:v>952.71</c:v>
                </c:pt>
                <c:pt idx="8091">
                  <c:v>953.64</c:v>
                </c:pt>
                <c:pt idx="8092">
                  <c:v>953.25</c:v>
                </c:pt>
                <c:pt idx="8093">
                  <c:v>952.27</c:v>
                </c:pt>
                <c:pt idx="8094">
                  <c:v>950.59</c:v>
                </c:pt>
                <c:pt idx="8095">
                  <c:v>950.31</c:v>
                </c:pt>
                <c:pt idx="8096">
                  <c:v>946.07</c:v>
                </c:pt>
                <c:pt idx="8097">
                  <c:v>947.7</c:v>
                </c:pt>
                <c:pt idx="8098">
                  <c:v>948.94</c:v>
                </c:pt>
                <c:pt idx="8099">
                  <c:v>950.51</c:v>
                </c:pt>
                <c:pt idx="8100">
                  <c:v>949.29</c:v>
                </c:pt>
                <c:pt idx="8101">
                  <c:v>947.18</c:v>
                </c:pt>
                <c:pt idx="8102">
                  <c:v>946.32</c:v>
                </c:pt>
                <c:pt idx="8103">
                  <c:v>947.1</c:v>
                </c:pt>
                <c:pt idx="8104">
                  <c:v>948.5</c:v>
                </c:pt>
                <c:pt idx="8105">
                  <c:v>950.62</c:v>
                </c:pt>
                <c:pt idx="8106">
                  <c:v>952.95</c:v>
                </c:pt>
                <c:pt idx="8107">
                  <c:v>953.43</c:v>
                </c:pt>
                <c:pt idx="8108">
                  <c:v>946.62</c:v>
                </c:pt>
                <c:pt idx="8109">
                  <c:v>948.66</c:v>
                </c:pt>
                <c:pt idx="8110">
                  <c:v>950.58</c:v>
                </c:pt>
                <c:pt idx="8111">
                  <c:v>953.1</c:v>
                </c:pt>
                <c:pt idx="8112">
                  <c:v>953.65</c:v>
                </c:pt>
                <c:pt idx="8113">
                  <c:v>953.58</c:v>
                </c:pt>
                <c:pt idx="8114">
                  <c:v>951.36</c:v>
                </c:pt>
                <c:pt idx="8115">
                  <c:v>953.1</c:v>
                </c:pt>
                <c:pt idx="8116">
                  <c:v>953.56</c:v>
                </c:pt>
                <c:pt idx="8117">
                  <c:v>952.59</c:v>
                </c:pt>
                <c:pt idx="8118">
                  <c:v>950.16</c:v>
                </c:pt>
                <c:pt idx="8119">
                  <c:v>948.02</c:v>
                </c:pt>
                <c:pt idx="8120">
                  <c:v>949.16</c:v>
                </c:pt>
                <c:pt idx="8121">
                  <c:v>949.3</c:v>
                </c:pt>
                <c:pt idx="8122">
                  <c:v>947.27</c:v>
                </c:pt>
                <c:pt idx="8123">
                  <c:v>945.75</c:v>
                </c:pt>
                <c:pt idx="8124">
                  <c:v>946.03</c:v>
                </c:pt>
                <c:pt idx="8125">
                  <c:v>948.02</c:v>
                </c:pt>
                <c:pt idx="8126">
                  <c:v>950.43</c:v>
                </c:pt>
                <c:pt idx="8127">
                  <c:v>952.11</c:v>
                </c:pt>
                <c:pt idx="8128">
                  <c:v>952.69</c:v>
                </c:pt>
                <c:pt idx="8129">
                  <c:v>952.57</c:v>
                </c:pt>
                <c:pt idx="8130">
                  <c:v>952.15</c:v>
                </c:pt>
                <c:pt idx="8131">
                  <c:v>952.28</c:v>
                </c:pt>
                <c:pt idx="8132">
                  <c:v>953.28</c:v>
                </c:pt>
                <c:pt idx="8133">
                  <c:v>951.69</c:v>
                </c:pt>
                <c:pt idx="8134">
                  <c:v>949.18</c:v>
                </c:pt>
                <c:pt idx="8135">
                  <c:v>952.84</c:v>
                </c:pt>
                <c:pt idx="8136">
                  <c:v>953.67</c:v>
                </c:pt>
                <c:pt idx="8137">
                  <c:v>951.84</c:v>
                </c:pt>
                <c:pt idx="8138">
                  <c:v>948.68</c:v>
                </c:pt>
                <c:pt idx="8139">
                  <c:v>946.64</c:v>
                </c:pt>
                <c:pt idx="8140">
                  <c:v>952.5</c:v>
                </c:pt>
                <c:pt idx="8141">
                  <c:v>952.69</c:v>
                </c:pt>
                <c:pt idx="8142">
                  <c:v>952.12</c:v>
                </c:pt>
                <c:pt idx="8143">
                  <c:v>947.06</c:v>
                </c:pt>
                <c:pt idx="8144">
                  <c:v>946.33</c:v>
                </c:pt>
                <c:pt idx="8145">
                  <c:v>947.67</c:v>
                </c:pt>
                <c:pt idx="8146">
                  <c:v>950.47</c:v>
                </c:pt>
                <c:pt idx="8147">
                  <c:v>947.26</c:v>
                </c:pt>
                <c:pt idx="8148">
                  <c:v>951.69</c:v>
                </c:pt>
                <c:pt idx="8149">
                  <c:v>948.59</c:v>
                </c:pt>
                <c:pt idx="8150">
                  <c:v>946.16</c:v>
                </c:pt>
                <c:pt idx="8151">
                  <c:v>945.93</c:v>
                </c:pt>
                <c:pt idx="8152">
                  <c:v>948.42</c:v>
                </c:pt>
                <c:pt idx="8153">
                  <c:v>951.07</c:v>
                </c:pt>
                <c:pt idx="8154">
                  <c:v>953.58</c:v>
                </c:pt>
                <c:pt idx="8155">
                  <c:v>953.92</c:v>
                </c:pt>
                <c:pt idx="8156">
                  <c:v>950.9</c:v>
                </c:pt>
                <c:pt idx="8157">
                  <c:v>947.56</c:v>
                </c:pt>
                <c:pt idx="8158">
                  <c:v>945.7</c:v>
                </c:pt>
                <c:pt idx="8159">
                  <c:v>945.47</c:v>
                </c:pt>
                <c:pt idx="8160">
                  <c:v>951.43</c:v>
                </c:pt>
                <c:pt idx="8161">
                  <c:v>946.39</c:v>
                </c:pt>
                <c:pt idx="8162">
                  <c:v>949.54</c:v>
                </c:pt>
                <c:pt idx="8163">
                  <c:v>952.34</c:v>
                </c:pt>
                <c:pt idx="8164">
                  <c:v>953.01</c:v>
                </c:pt>
                <c:pt idx="8165">
                  <c:v>952.06</c:v>
                </c:pt>
                <c:pt idx="8166">
                  <c:v>953.21</c:v>
                </c:pt>
                <c:pt idx="8167">
                  <c:v>952.92</c:v>
                </c:pt>
                <c:pt idx="8168">
                  <c:v>950.74</c:v>
                </c:pt>
                <c:pt idx="8169">
                  <c:v>948.75</c:v>
                </c:pt>
                <c:pt idx="8170">
                  <c:v>946.81</c:v>
                </c:pt>
                <c:pt idx="8171">
                  <c:v>945.67</c:v>
                </c:pt>
                <c:pt idx="8172">
                  <c:v>945.67</c:v>
                </c:pt>
                <c:pt idx="8173">
                  <c:v>951.77</c:v>
                </c:pt>
                <c:pt idx="8174">
                  <c:v>949.09</c:v>
                </c:pt>
                <c:pt idx="8175">
                  <c:v>948.11</c:v>
                </c:pt>
                <c:pt idx="8176">
                  <c:v>945.81</c:v>
                </c:pt>
                <c:pt idx="8177">
                  <c:v>946.12</c:v>
                </c:pt>
                <c:pt idx="8178">
                  <c:v>946.91</c:v>
                </c:pt>
                <c:pt idx="8179">
                  <c:v>949.06</c:v>
                </c:pt>
                <c:pt idx="8180">
                  <c:v>950.75</c:v>
                </c:pt>
                <c:pt idx="8181">
                  <c:v>949.58</c:v>
                </c:pt>
                <c:pt idx="8182">
                  <c:v>948.32</c:v>
                </c:pt>
                <c:pt idx="8183">
                  <c:v>953.42</c:v>
                </c:pt>
                <c:pt idx="8184">
                  <c:v>951.79</c:v>
                </c:pt>
                <c:pt idx="8185">
                  <c:v>950.17</c:v>
                </c:pt>
                <c:pt idx="8186">
                  <c:v>949.9</c:v>
                </c:pt>
                <c:pt idx="8187">
                  <c:v>952.35</c:v>
                </c:pt>
                <c:pt idx="8188">
                  <c:v>952.28</c:v>
                </c:pt>
                <c:pt idx="8189">
                  <c:v>952.63</c:v>
                </c:pt>
                <c:pt idx="8190">
                  <c:v>951.81</c:v>
                </c:pt>
                <c:pt idx="8191">
                  <c:v>949.24</c:v>
                </c:pt>
                <c:pt idx="8192">
                  <c:v>947.45</c:v>
                </c:pt>
                <c:pt idx="8193">
                  <c:v>945.65</c:v>
                </c:pt>
                <c:pt idx="8194">
                  <c:v>945.32</c:v>
                </c:pt>
                <c:pt idx="8195">
                  <c:v>948.71</c:v>
                </c:pt>
                <c:pt idx="8196">
                  <c:v>951.22</c:v>
                </c:pt>
                <c:pt idx="8197">
                  <c:v>952.98</c:v>
                </c:pt>
                <c:pt idx="8198">
                  <c:v>952.96</c:v>
                </c:pt>
                <c:pt idx="8199">
                  <c:v>947.32</c:v>
                </c:pt>
                <c:pt idx="8200">
                  <c:v>950.31</c:v>
                </c:pt>
                <c:pt idx="8201">
                  <c:v>945.99</c:v>
                </c:pt>
                <c:pt idx="8202">
                  <c:v>950.15</c:v>
                </c:pt>
                <c:pt idx="8203">
                  <c:v>952.08</c:v>
                </c:pt>
                <c:pt idx="8204">
                  <c:v>952.9</c:v>
                </c:pt>
                <c:pt idx="8205">
                  <c:v>950.16</c:v>
                </c:pt>
                <c:pt idx="8206">
                  <c:v>948.49</c:v>
                </c:pt>
                <c:pt idx="8207">
                  <c:v>946.49</c:v>
                </c:pt>
                <c:pt idx="8208">
                  <c:v>946.12</c:v>
                </c:pt>
                <c:pt idx="8209">
                  <c:v>947.56</c:v>
                </c:pt>
                <c:pt idx="8210">
                  <c:v>950.25</c:v>
                </c:pt>
                <c:pt idx="8211">
                  <c:v>952.77</c:v>
                </c:pt>
                <c:pt idx="8212">
                  <c:v>946.57</c:v>
                </c:pt>
                <c:pt idx="8213">
                  <c:v>945.45</c:v>
                </c:pt>
                <c:pt idx="8214">
                  <c:v>946.7</c:v>
                </c:pt>
                <c:pt idx="8215">
                  <c:v>948.7</c:v>
                </c:pt>
                <c:pt idx="8216">
                  <c:v>951.38</c:v>
                </c:pt>
                <c:pt idx="8217">
                  <c:v>953.42</c:v>
                </c:pt>
                <c:pt idx="8218">
                  <c:v>948.38</c:v>
                </c:pt>
                <c:pt idx="8219">
                  <c:v>950.46</c:v>
                </c:pt>
                <c:pt idx="8220">
                  <c:v>952.72</c:v>
                </c:pt>
                <c:pt idx="8221">
                  <c:v>952.98</c:v>
                </c:pt>
                <c:pt idx="8222">
                  <c:v>945.39</c:v>
                </c:pt>
                <c:pt idx="8223">
                  <c:v>945.83</c:v>
                </c:pt>
                <c:pt idx="8224">
                  <c:v>946.38</c:v>
                </c:pt>
                <c:pt idx="8225">
                  <c:v>949.89</c:v>
                </c:pt>
                <c:pt idx="8226">
                  <c:v>947.71</c:v>
                </c:pt>
                <c:pt idx="8227">
                  <c:v>946.59</c:v>
                </c:pt>
                <c:pt idx="8228">
                  <c:v>944.92</c:v>
                </c:pt>
                <c:pt idx="8229">
                  <c:v>946.2</c:v>
                </c:pt>
                <c:pt idx="8230">
                  <c:v>947.74</c:v>
                </c:pt>
                <c:pt idx="8231">
                  <c:v>949.03</c:v>
                </c:pt>
                <c:pt idx="8232">
                  <c:v>951.74</c:v>
                </c:pt>
                <c:pt idx="8233">
                  <c:v>953.44</c:v>
                </c:pt>
                <c:pt idx="8234">
                  <c:v>951.81</c:v>
                </c:pt>
                <c:pt idx="8235">
                  <c:v>949.87</c:v>
                </c:pt>
                <c:pt idx="8236">
                  <c:v>952.38</c:v>
                </c:pt>
                <c:pt idx="8237">
                  <c:v>952.53</c:v>
                </c:pt>
                <c:pt idx="8238">
                  <c:v>947.56</c:v>
                </c:pt>
                <c:pt idx="8239">
                  <c:v>949.06</c:v>
                </c:pt>
                <c:pt idx="8240">
                  <c:v>951.05</c:v>
                </c:pt>
                <c:pt idx="8241">
                  <c:v>951.88</c:v>
                </c:pt>
                <c:pt idx="8242">
                  <c:v>952.72</c:v>
                </c:pt>
                <c:pt idx="8243">
                  <c:v>945.64</c:v>
                </c:pt>
                <c:pt idx="8244">
                  <c:v>946.07</c:v>
                </c:pt>
                <c:pt idx="8245">
                  <c:v>945.35</c:v>
                </c:pt>
                <c:pt idx="8246">
                  <c:v>945.49</c:v>
                </c:pt>
                <c:pt idx="8247">
                  <c:v>946.61</c:v>
                </c:pt>
                <c:pt idx="8248">
                  <c:v>946.86</c:v>
                </c:pt>
                <c:pt idx="8249">
                  <c:v>946.84</c:v>
                </c:pt>
                <c:pt idx="8250">
                  <c:v>946.94</c:v>
                </c:pt>
                <c:pt idx="8251">
                  <c:v>951.22</c:v>
                </c:pt>
                <c:pt idx="8252">
                  <c:v>949.63</c:v>
                </c:pt>
                <c:pt idx="8253">
                  <c:v>952.4</c:v>
                </c:pt>
                <c:pt idx="8254">
                  <c:v>953.08</c:v>
                </c:pt>
                <c:pt idx="8255">
                  <c:v>952.35</c:v>
                </c:pt>
                <c:pt idx="8256">
                  <c:v>952.19</c:v>
                </c:pt>
                <c:pt idx="8257">
                  <c:v>950.54</c:v>
                </c:pt>
                <c:pt idx="8258">
                  <c:v>949.13</c:v>
                </c:pt>
                <c:pt idx="8259">
                  <c:v>947.98</c:v>
                </c:pt>
                <c:pt idx="8260">
                  <c:v>945.45</c:v>
                </c:pt>
                <c:pt idx="8261">
                  <c:v>945.35</c:v>
                </c:pt>
                <c:pt idx="8262">
                  <c:v>944.83</c:v>
                </c:pt>
                <c:pt idx="8263">
                  <c:v>951.79</c:v>
                </c:pt>
                <c:pt idx="8264">
                  <c:v>945.15</c:v>
                </c:pt>
                <c:pt idx="8265">
                  <c:v>945</c:v>
                </c:pt>
                <c:pt idx="8266">
                  <c:v>945.73</c:v>
                </c:pt>
                <c:pt idx="8267">
                  <c:v>947.63</c:v>
                </c:pt>
                <c:pt idx="8268">
                  <c:v>948.65</c:v>
                </c:pt>
                <c:pt idx="8269">
                  <c:v>949.55</c:v>
                </c:pt>
                <c:pt idx="8270">
                  <c:v>945.43</c:v>
                </c:pt>
                <c:pt idx="8271">
                  <c:v>945.56</c:v>
                </c:pt>
                <c:pt idx="8272">
                  <c:v>946.28</c:v>
                </c:pt>
                <c:pt idx="8273">
                  <c:v>947.36</c:v>
                </c:pt>
                <c:pt idx="8274">
                  <c:v>948.31</c:v>
                </c:pt>
                <c:pt idx="8275">
                  <c:v>948</c:v>
                </c:pt>
                <c:pt idx="8276">
                  <c:v>948.29</c:v>
                </c:pt>
                <c:pt idx="8277">
                  <c:v>949.61</c:v>
                </c:pt>
                <c:pt idx="8278">
                  <c:v>948.96</c:v>
                </c:pt>
                <c:pt idx="8279">
                  <c:v>947.85</c:v>
                </c:pt>
                <c:pt idx="8280">
                  <c:v>948.56</c:v>
                </c:pt>
                <c:pt idx="8281">
                  <c:v>947.31</c:v>
                </c:pt>
                <c:pt idx="8282">
                  <c:v>946.92</c:v>
                </c:pt>
                <c:pt idx="8283">
                  <c:v>946.33</c:v>
                </c:pt>
                <c:pt idx="8284">
                  <c:v>949.17</c:v>
                </c:pt>
                <c:pt idx="8285">
                  <c:v>948.34</c:v>
                </c:pt>
                <c:pt idx="8286">
                  <c:v>947.97</c:v>
                </c:pt>
                <c:pt idx="8287">
                  <c:v>947.02</c:v>
                </c:pt>
                <c:pt idx="8288">
                  <c:v>952.35</c:v>
                </c:pt>
                <c:pt idx="8289">
                  <c:v>951.73</c:v>
                </c:pt>
                <c:pt idx="8290">
                  <c:v>951.44</c:v>
                </c:pt>
                <c:pt idx="8291">
                  <c:v>944.39</c:v>
                </c:pt>
                <c:pt idx="8292">
                  <c:v>946.76</c:v>
                </c:pt>
                <c:pt idx="8293">
                  <c:v>948.55</c:v>
                </c:pt>
                <c:pt idx="8294">
                  <c:v>949.68</c:v>
                </c:pt>
                <c:pt idx="8295">
                  <c:v>951.63</c:v>
                </c:pt>
                <c:pt idx="8296">
                  <c:v>952.04</c:v>
                </c:pt>
                <c:pt idx="8297">
                  <c:v>953.22</c:v>
                </c:pt>
                <c:pt idx="8298">
                  <c:v>951.17</c:v>
                </c:pt>
                <c:pt idx="8299">
                  <c:v>949.21</c:v>
                </c:pt>
                <c:pt idx="8300">
                  <c:v>947.5</c:v>
                </c:pt>
                <c:pt idx="8301">
                  <c:v>946.28</c:v>
                </c:pt>
                <c:pt idx="8302">
                  <c:v>945.16</c:v>
                </c:pt>
                <c:pt idx="8303">
                  <c:v>944.47</c:v>
                </c:pt>
                <c:pt idx="8304">
                  <c:v>944.56</c:v>
                </c:pt>
                <c:pt idx="8305">
                  <c:v>949.68</c:v>
                </c:pt>
                <c:pt idx="8306">
                  <c:v>949.24</c:v>
                </c:pt>
                <c:pt idx="8307">
                  <c:v>947.81</c:v>
                </c:pt>
                <c:pt idx="8308">
                  <c:v>947.07</c:v>
                </c:pt>
                <c:pt idx="8309">
                  <c:v>945.55</c:v>
                </c:pt>
                <c:pt idx="8310">
                  <c:v>945.21</c:v>
                </c:pt>
                <c:pt idx="8311">
                  <c:v>944.51</c:v>
                </c:pt>
                <c:pt idx="8312">
                  <c:v>943.59</c:v>
                </c:pt>
                <c:pt idx="8313">
                  <c:v>945.57</c:v>
                </c:pt>
                <c:pt idx="8314">
                  <c:v>945.14</c:v>
                </c:pt>
                <c:pt idx="8315">
                  <c:v>946.96</c:v>
                </c:pt>
                <c:pt idx="8316">
                  <c:v>947.46</c:v>
                </c:pt>
                <c:pt idx="8317">
                  <c:v>949.49</c:v>
                </c:pt>
                <c:pt idx="8318">
                  <c:v>947.57</c:v>
                </c:pt>
                <c:pt idx="8319">
                  <c:v>947.46</c:v>
                </c:pt>
                <c:pt idx="8320">
                  <c:v>945.85</c:v>
                </c:pt>
                <c:pt idx="8321">
                  <c:v>945.41</c:v>
                </c:pt>
                <c:pt idx="8322">
                  <c:v>944.87</c:v>
                </c:pt>
                <c:pt idx="8323">
                  <c:v>948.22</c:v>
                </c:pt>
                <c:pt idx="8324">
                  <c:v>946.14</c:v>
                </c:pt>
                <c:pt idx="8325">
                  <c:v>947.33</c:v>
                </c:pt>
                <c:pt idx="8326">
                  <c:v>949.68</c:v>
                </c:pt>
                <c:pt idx="8327">
                  <c:v>951.27</c:v>
                </c:pt>
                <c:pt idx="8328">
                  <c:v>952.63</c:v>
                </c:pt>
                <c:pt idx="8329">
                  <c:v>953.11</c:v>
                </c:pt>
                <c:pt idx="8330">
                  <c:v>945.14</c:v>
                </c:pt>
                <c:pt idx="8331">
                  <c:v>946.45</c:v>
                </c:pt>
                <c:pt idx="8332">
                  <c:v>947.47</c:v>
                </c:pt>
                <c:pt idx="8333">
                  <c:v>949.33</c:v>
                </c:pt>
                <c:pt idx="8334">
                  <c:v>949.95</c:v>
                </c:pt>
                <c:pt idx="8335">
                  <c:v>952.38</c:v>
                </c:pt>
                <c:pt idx="8336">
                  <c:v>952.29</c:v>
                </c:pt>
                <c:pt idx="8337">
                  <c:v>952.61</c:v>
                </c:pt>
                <c:pt idx="8338">
                  <c:v>951.73</c:v>
                </c:pt>
                <c:pt idx="8339">
                  <c:v>950.26</c:v>
                </c:pt>
                <c:pt idx="8340">
                  <c:v>949.03</c:v>
                </c:pt>
                <c:pt idx="8341">
                  <c:v>951.66</c:v>
                </c:pt>
                <c:pt idx="8342">
                  <c:v>951.6</c:v>
                </c:pt>
                <c:pt idx="8343">
                  <c:v>945.41</c:v>
                </c:pt>
                <c:pt idx="8344">
                  <c:v>945.73</c:v>
                </c:pt>
                <c:pt idx="8345">
                  <c:v>952.22</c:v>
                </c:pt>
                <c:pt idx="8346">
                  <c:v>952.22</c:v>
                </c:pt>
                <c:pt idx="8347">
                  <c:v>950.09</c:v>
                </c:pt>
                <c:pt idx="8348">
                  <c:v>949.9</c:v>
                </c:pt>
                <c:pt idx="8349">
                  <c:v>948.05</c:v>
                </c:pt>
                <c:pt idx="8350">
                  <c:v>946.3</c:v>
                </c:pt>
                <c:pt idx="8351">
                  <c:v>944.76</c:v>
                </c:pt>
                <c:pt idx="8352">
                  <c:v>945.3</c:v>
                </c:pt>
                <c:pt idx="8353">
                  <c:v>944.84</c:v>
                </c:pt>
                <c:pt idx="8354">
                  <c:v>946.94</c:v>
                </c:pt>
                <c:pt idx="8355">
                  <c:v>948.37</c:v>
                </c:pt>
                <c:pt idx="8356">
                  <c:v>947.91</c:v>
                </c:pt>
                <c:pt idx="8357">
                  <c:v>946.41</c:v>
                </c:pt>
                <c:pt idx="8358">
                  <c:v>952.37</c:v>
                </c:pt>
                <c:pt idx="8359">
                  <c:v>951.82</c:v>
                </c:pt>
                <c:pt idx="8360">
                  <c:v>950.29</c:v>
                </c:pt>
                <c:pt idx="8361">
                  <c:v>947.54</c:v>
                </c:pt>
                <c:pt idx="8362">
                  <c:v>947.19</c:v>
                </c:pt>
                <c:pt idx="8363">
                  <c:v>944.52</c:v>
                </c:pt>
                <c:pt idx="8364">
                  <c:v>944.86</c:v>
                </c:pt>
                <c:pt idx="8365">
                  <c:v>952.3</c:v>
                </c:pt>
                <c:pt idx="8366">
                  <c:v>951.71</c:v>
                </c:pt>
                <c:pt idx="8367">
                  <c:v>949.77</c:v>
                </c:pt>
                <c:pt idx="8368">
                  <c:v>946.8</c:v>
                </c:pt>
                <c:pt idx="8369">
                  <c:v>952.67</c:v>
                </c:pt>
                <c:pt idx="8370">
                  <c:v>952.06</c:v>
                </c:pt>
                <c:pt idx="8371">
                  <c:v>952.76</c:v>
                </c:pt>
                <c:pt idx="8372">
                  <c:v>950.15</c:v>
                </c:pt>
                <c:pt idx="8373">
                  <c:v>947.91</c:v>
                </c:pt>
                <c:pt idx="8374">
                  <c:v>946.15</c:v>
                </c:pt>
                <c:pt idx="8375">
                  <c:v>951.7</c:v>
                </c:pt>
                <c:pt idx="8376">
                  <c:v>948.62</c:v>
                </c:pt>
                <c:pt idx="8377">
                  <c:v>946.59</c:v>
                </c:pt>
                <c:pt idx="8378">
                  <c:v>945.69</c:v>
                </c:pt>
                <c:pt idx="8379">
                  <c:v>945.5</c:v>
                </c:pt>
                <c:pt idx="8380">
                  <c:v>946.98</c:v>
                </c:pt>
                <c:pt idx="8381">
                  <c:v>949.19</c:v>
                </c:pt>
                <c:pt idx="8382">
                  <c:v>947.12</c:v>
                </c:pt>
                <c:pt idx="8383">
                  <c:v>944.51</c:v>
                </c:pt>
                <c:pt idx="8384">
                  <c:v>944.78</c:v>
                </c:pt>
                <c:pt idx="8385">
                  <c:v>946.41</c:v>
                </c:pt>
                <c:pt idx="8386">
                  <c:v>951.97</c:v>
                </c:pt>
                <c:pt idx="8387">
                  <c:v>951.63</c:v>
                </c:pt>
                <c:pt idx="8388">
                  <c:v>948.88</c:v>
                </c:pt>
                <c:pt idx="8389">
                  <c:v>946.51</c:v>
                </c:pt>
                <c:pt idx="8390">
                  <c:v>945.87</c:v>
                </c:pt>
                <c:pt idx="8391">
                  <c:v>944.97</c:v>
                </c:pt>
                <c:pt idx="8392">
                  <c:v>946.76</c:v>
                </c:pt>
                <c:pt idx="8393">
                  <c:v>947.27</c:v>
                </c:pt>
                <c:pt idx="8394">
                  <c:v>945.66</c:v>
                </c:pt>
                <c:pt idx="8395">
                  <c:v>952.88</c:v>
                </c:pt>
                <c:pt idx="8396">
                  <c:v>952.9</c:v>
                </c:pt>
                <c:pt idx="8397">
                  <c:v>951.24</c:v>
                </c:pt>
                <c:pt idx="8398">
                  <c:v>949.69</c:v>
                </c:pt>
                <c:pt idx="8399">
                  <c:v>946.3</c:v>
                </c:pt>
                <c:pt idx="8400">
                  <c:v>945.2</c:v>
                </c:pt>
                <c:pt idx="8401">
                  <c:v>945</c:v>
                </c:pt>
                <c:pt idx="8402">
                  <c:v>947.9</c:v>
                </c:pt>
                <c:pt idx="8403">
                  <c:v>950.08</c:v>
                </c:pt>
                <c:pt idx="8404">
                  <c:v>951.96</c:v>
                </c:pt>
                <c:pt idx="8405">
                  <c:v>952.82</c:v>
                </c:pt>
                <c:pt idx="8406">
                  <c:v>944.57</c:v>
                </c:pt>
                <c:pt idx="8407">
                  <c:v>945.15</c:v>
                </c:pt>
                <c:pt idx="8408">
                  <c:v>952.05</c:v>
                </c:pt>
                <c:pt idx="8409">
                  <c:v>950.69</c:v>
                </c:pt>
                <c:pt idx="8410">
                  <c:v>951.75</c:v>
                </c:pt>
                <c:pt idx="8411">
                  <c:v>951.71</c:v>
                </c:pt>
                <c:pt idx="8412">
                  <c:v>951.25</c:v>
                </c:pt>
                <c:pt idx="8413">
                  <c:v>949.78</c:v>
                </c:pt>
                <c:pt idx="8414">
                  <c:v>947.01</c:v>
                </c:pt>
                <c:pt idx="8415">
                  <c:v>945.39</c:v>
                </c:pt>
                <c:pt idx="8416">
                  <c:v>944.88</c:v>
                </c:pt>
                <c:pt idx="8417">
                  <c:v>945.9</c:v>
                </c:pt>
                <c:pt idx="8418">
                  <c:v>948.1</c:v>
                </c:pt>
                <c:pt idx="8419">
                  <c:v>950.74</c:v>
                </c:pt>
                <c:pt idx="8420">
                  <c:v>951.35</c:v>
                </c:pt>
                <c:pt idx="8421">
                  <c:v>944.31</c:v>
                </c:pt>
                <c:pt idx="8422">
                  <c:v>945.53</c:v>
                </c:pt>
                <c:pt idx="8423">
                  <c:v>947.51</c:v>
                </c:pt>
                <c:pt idx="8424">
                  <c:v>948.93</c:v>
                </c:pt>
                <c:pt idx="8425">
                  <c:v>951.01</c:v>
                </c:pt>
                <c:pt idx="8426">
                  <c:v>951.5</c:v>
                </c:pt>
                <c:pt idx="8427">
                  <c:v>949.89</c:v>
                </c:pt>
                <c:pt idx="8428">
                  <c:v>946.67</c:v>
                </c:pt>
                <c:pt idx="8429">
                  <c:v>945.6</c:v>
                </c:pt>
                <c:pt idx="8430">
                  <c:v>945.14</c:v>
                </c:pt>
                <c:pt idx="8431">
                  <c:v>947.27</c:v>
                </c:pt>
                <c:pt idx="8432">
                  <c:v>949.86</c:v>
                </c:pt>
                <c:pt idx="8433">
                  <c:v>950.84</c:v>
                </c:pt>
                <c:pt idx="8434">
                  <c:v>944.86</c:v>
                </c:pt>
                <c:pt idx="8435">
                  <c:v>946.25</c:v>
                </c:pt>
                <c:pt idx="8436">
                  <c:v>950.05</c:v>
                </c:pt>
                <c:pt idx="8437">
                  <c:v>952.19</c:v>
                </c:pt>
                <c:pt idx="8438">
                  <c:v>952.12</c:v>
                </c:pt>
                <c:pt idx="8439">
                  <c:v>949.28</c:v>
                </c:pt>
                <c:pt idx="8440">
                  <c:v>946.49</c:v>
                </c:pt>
                <c:pt idx="8441">
                  <c:v>944.24</c:v>
                </c:pt>
                <c:pt idx="8442">
                  <c:v>946.02</c:v>
                </c:pt>
                <c:pt idx="8443">
                  <c:v>948.68</c:v>
                </c:pt>
                <c:pt idx="8444">
                  <c:v>951.57</c:v>
                </c:pt>
                <c:pt idx="8445">
                  <c:v>948.02</c:v>
                </c:pt>
                <c:pt idx="8446">
                  <c:v>951.22</c:v>
                </c:pt>
                <c:pt idx="8447">
                  <c:v>950.31</c:v>
                </c:pt>
                <c:pt idx="8448">
                  <c:v>951.8</c:v>
                </c:pt>
                <c:pt idx="8449">
                  <c:v>949.81</c:v>
                </c:pt>
                <c:pt idx="8450">
                  <c:v>947.59</c:v>
                </c:pt>
                <c:pt idx="8451">
                  <c:v>945.57</c:v>
                </c:pt>
                <c:pt idx="8452">
                  <c:v>944.43</c:v>
                </c:pt>
                <c:pt idx="8453">
                  <c:v>946.89</c:v>
                </c:pt>
                <c:pt idx="8454">
                  <c:v>950.13</c:v>
                </c:pt>
                <c:pt idx="8455">
                  <c:v>951.18</c:v>
                </c:pt>
                <c:pt idx="8456">
                  <c:v>950.42</c:v>
                </c:pt>
                <c:pt idx="8457">
                  <c:v>947.8</c:v>
                </c:pt>
                <c:pt idx="8458">
                  <c:v>946.27</c:v>
                </c:pt>
                <c:pt idx="8459">
                  <c:v>944.58</c:v>
                </c:pt>
                <c:pt idx="8460">
                  <c:v>949.9</c:v>
                </c:pt>
                <c:pt idx="8461">
                  <c:v>949</c:v>
                </c:pt>
                <c:pt idx="8462">
                  <c:v>943.78</c:v>
                </c:pt>
                <c:pt idx="8463">
                  <c:v>947.94</c:v>
                </c:pt>
                <c:pt idx="8464">
                  <c:v>949.65</c:v>
                </c:pt>
                <c:pt idx="8465">
                  <c:v>952.22</c:v>
                </c:pt>
                <c:pt idx="8466">
                  <c:v>952.1</c:v>
                </c:pt>
                <c:pt idx="8467">
                  <c:v>949.99</c:v>
                </c:pt>
                <c:pt idx="8468">
                  <c:v>944.87</c:v>
                </c:pt>
                <c:pt idx="8469">
                  <c:v>944.21</c:v>
                </c:pt>
                <c:pt idx="8470">
                  <c:v>945.69</c:v>
                </c:pt>
                <c:pt idx="8471">
                  <c:v>947.69</c:v>
                </c:pt>
                <c:pt idx="8472">
                  <c:v>949.49</c:v>
                </c:pt>
                <c:pt idx="8473">
                  <c:v>950.1</c:v>
                </c:pt>
                <c:pt idx="8474">
                  <c:v>943.92</c:v>
                </c:pt>
                <c:pt idx="8475">
                  <c:v>945.64</c:v>
                </c:pt>
                <c:pt idx="8476">
                  <c:v>947.75</c:v>
                </c:pt>
                <c:pt idx="8477">
                  <c:v>950.46</c:v>
                </c:pt>
                <c:pt idx="8478">
                  <c:v>952.61</c:v>
                </c:pt>
                <c:pt idx="8479">
                  <c:v>949.88</c:v>
                </c:pt>
                <c:pt idx="8480">
                  <c:v>952.07</c:v>
                </c:pt>
                <c:pt idx="8481">
                  <c:v>951.28</c:v>
                </c:pt>
                <c:pt idx="8482">
                  <c:v>948.65</c:v>
                </c:pt>
                <c:pt idx="8483">
                  <c:v>945.24</c:v>
                </c:pt>
                <c:pt idx="8484">
                  <c:v>944.61</c:v>
                </c:pt>
                <c:pt idx="8485">
                  <c:v>945.12</c:v>
                </c:pt>
                <c:pt idx="8486">
                  <c:v>947.6</c:v>
                </c:pt>
                <c:pt idx="8487">
                  <c:v>948.12</c:v>
                </c:pt>
                <c:pt idx="8488">
                  <c:v>948.17</c:v>
                </c:pt>
                <c:pt idx="8489">
                  <c:v>949.78</c:v>
                </c:pt>
                <c:pt idx="8490">
                  <c:v>951.64</c:v>
                </c:pt>
                <c:pt idx="8491">
                  <c:v>951.6</c:v>
                </c:pt>
                <c:pt idx="8492">
                  <c:v>949.24</c:v>
                </c:pt>
                <c:pt idx="8493">
                  <c:v>946.3</c:v>
                </c:pt>
                <c:pt idx="8494">
                  <c:v>943.89</c:v>
                </c:pt>
                <c:pt idx="8495">
                  <c:v>945.8</c:v>
                </c:pt>
                <c:pt idx="8496">
                  <c:v>948.5</c:v>
                </c:pt>
                <c:pt idx="8497">
                  <c:v>945.19</c:v>
                </c:pt>
                <c:pt idx="8498">
                  <c:v>946.89</c:v>
                </c:pt>
                <c:pt idx="8499">
                  <c:v>948.3</c:v>
                </c:pt>
                <c:pt idx="8500">
                  <c:v>945.79</c:v>
                </c:pt>
                <c:pt idx="8501">
                  <c:v>944.56</c:v>
                </c:pt>
                <c:pt idx="8502">
                  <c:v>944.14</c:v>
                </c:pt>
                <c:pt idx="8503">
                  <c:v>945.14</c:v>
                </c:pt>
                <c:pt idx="8504">
                  <c:v>946.75</c:v>
                </c:pt>
                <c:pt idx="8505">
                  <c:v>948.62</c:v>
                </c:pt>
                <c:pt idx="8506">
                  <c:v>951.51</c:v>
                </c:pt>
                <c:pt idx="8507">
                  <c:v>951.75</c:v>
                </c:pt>
                <c:pt idx="8508">
                  <c:v>951.43</c:v>
                </c:pt>
                <c:pt idx="8509">
                  <c:v>944.36</c:v>
                </c:pt>
                <c:pt idx="8510">
                  <c:v>944.72</c:v>
                </c:pt>
                <c:pt idx="8511">
                  <c:v>948</c:v>
                </c:pt>
                <c:pt idx="8512">
                  <c:v>951.67</c:v>
                </c:pt>
                <c:pt idx="8513">
                  <c:v>944.3</c:v>
                </c:pt>
                <c:pt idx="8514">
                  <c:v>946.82</c:v>
                </c:pt>
                <c:pt idx="8515">
                  <c:v>944.25</c:v>
                </c:pt>
                <c:pt idx="8516">
                  <c:v>943.86</c:v>
                </c:pt>
                <c:pt idx="8517">
                  <c:v>946.54</c:v>
                </c:pt>
                <c:pt idx="8518">
                  <c:v>949.71</c:v>
                </c:pt>
                <c:pt idx="8519">
                  <c:v>951.46</c:v>
                </c:pt>
                <c:pt idx="8520">
                  <c:v>951.67</c:v>
                </c:pt>
                <c:pt idx="8521">
                  <c:v>950.7</c:v>
                </c:pt>
                <c:pt idx="8522">
                  <c:v>947.54</c:v>
                </c:pt>
                <c:pt idx="8523">
                  <c:v>946.49</c:v>
                </c:pt>
                <c:pt idx="8524">
                  <c:v>945.98</c:v>
                </c:pt>
                <c:pt idx="8525">
                  <c:v>943.84</c:v>
                </c:pt>
                <c:pt idx="8526">
                  <c:v>952.22</c:v>
                </c:pt>
                <c:pt idx="8527">
                  <c:v>951.2</c:v>
                </c:pt>
                <c:pt idx="8528">
                  <c:v>949.72</c:v>
                </c:pt>
                <c:pt idx="8529">
                  <c:v>944.46</c:v>
                </c:pt>
                <c:pt idx="8530">
                  <c:v>945.35</c:v>
                </c:pt>
                <c:pt idx="8531">
                  <c:v>947.37</c:v>
                </c:pt>
                <c:pt idx="8532">
                  <c:v>944.58</c:v>
                </c:pt>
                <c:pt idx="8533">
                  <c:v>944.76</c:v>
                </c:pt>
                <c:pt idx="8534">
                  <c:v>946.39</c:v>
                </c:pt>
                <c:pt idx="8535">
                  <c:v>949.93</c:v>
                </c:pt>
                <c:pt idx="8536">
                  <c:v>951.39</c:v>
                </c:pt>
                <c:pt idx="8537">
                  <c:v>951.69</c:v>
                </c:pt>
                <c:pt idx="8538">
                  <c:v>952.07</c:v>
                </c:pt>
                <c:pt idx="8539">
                  <c:v>946.71</c:v>
                </c:pt>
                <c:pt idx="8540">
                  <c:v>948.77</c:v>
                </c:pt>
                <c:pt idx="8541">
                  <c:v>949.92</c:v>
                </c:pt>
                <c:pt idx="8542">
                  <c:v>951.42</c:v>
                </c:pt>
                <c:pt idx="8543">
                  <c:v>951.98</c:v>
                </c:pt>
                <c:pt idx="8544">
                  <c:v>950.94</c:v>
                </c:pt>
                <c:pt idx="8545">
                  <c:v>949.69</c:v>
                </c:pt>
                <c:pt idx="8546">
                  <c:v>947.35</c:v>
                </c:pt>
                <c:pt idx="8547">
                  <c:v>945.42</c:v>
                </c:pt>
                <c:pt idx="8548">
                  <c:v>943.72</c:v>
                </c:pt>
                <c:pt idx="8549">
                  <c:v>944.23</c:v>
                </c:pt>
                <c:pt idx="8550">
                  <c:v>945.29</c:v>
                </c:pt>
                <c:pt idx="8551">
                  <c:v>948.61</c:v>
                </c:pt>
                <c:pt idx="8552">
                  <c:v>945.06</c:v>
                </c:pt>
                <c:pt idx="8553">
                  <c:v>943.36</c:v>
                </c:pt>
                <c:pt idx="8554">
                  <c:v>946.01</c:v>
                </c:pt>
                <c:pt idx="8555">
                  <c:v>948.92</c:v>
                </c:pt>
                <c:pt idx="8556">
                  <c:v>951.44</c:v>
                </c:pt>
                <c:pt idx="8557">
                  <c:v>951.81</c:v>
                </c:pt>
                <c:pt idx="8558">
                  <c:v>949.04</c:v>
                </c:pt>
                <c:pt idx="8559">
                  <c:v>946.05</c:v>
                </c:pt>
                <c:pt idx="8560">
                  <c:v>944.45</c:v>
                </c:pt>
                <c:pt idx="8561">
                  <c:v>943.92</c:v>
                </c:pt>
                <c:pt idx="8562">
                  <c:v>946.28</c:v>
                </c:pt>
                <c:pt idx="8563">
                  <c:v>948.19</c:v>
                </c:pt>
                <c:pt idx="8564">
                  <c:v>952.88</c:v>
                </c:pt>
                <c:pt idx="8565">
                  <c:v>943.65</c:v>
                </c:pt>
                <c:pt idx="8566">
                  <c:v>944.12</c:v>
                </c:pt>
                <c:pt idx="8567">
                  <c:v>947.73</c:v>
                </c:pt>
                <c:pt idx="8568">
                  <c:v>945.34</c:v>
                </c:pt>
                <c:pt idx="8569">
                  <c:v>944.3</c:v>
                </c:pt>
                <c:pt idx="8570">
                  <c:v>950.42</c:v>
                </c:pt>
                <c:pt idx="8571">
                  <c:v>952.01</c:v>
                </c:pt>
                <c:pt idx="8572">
                  <c:v>950.21</c:v>
                </c:pt>
                <c:pt idx="8573">
                  <c:v>950.13</c:v>
                </c:pt>
                <c:pt idx="8574">
                  <c:v>947.03</c:v>
                </c:pt>
                <c:pt idx="8575">
                  <c:v>944.74</c:v>
                </c:pt>
                <c:pt idx="8576">
                  <c:v>943.75</c:v>
                </c:pt>
                <c:pt idx="8577">
                  <c:v>944.94</c:v>
                </c:pt>
                <c:pt idx="8578">
                  <c:v>948.8</c:v>
                </c:pt>
                <c:pt idx="8579">
                  <c:v>946.32</c:v>
                </c:pt>
                <c:pt idx="8580">
                  <c:v>944.31</c:v>
                </c:pt>
                <c:pt idx="8581">
                  <c:v>944.02</c:v>
                </c:pt>
                <c:pt idx="8582">
                  <c:v>945.73</c:v>
                </c:pt>
                <c:pt idx="8583">
                  <c:v>947.92</c:v>
                </c:pt>
                <c:pt idx="8584">
                  <c:v>944.34</c:v>
                </c:pt>
                <c:pt idx="8585">
                  <c:v>945.22</c:v>
                </c:pt>
                <c:pt idx="8586">
                  <c:v>946.84</c:v>
                </c:pt>
                <c:pt idx="8587">
                  <c:v>949.16</c:v>
                </c:pt>
                <c:pt idx="8588">
                  <c:v>950.76</c:v>
                </c:pt>
                <c:pt idx="8589">
                  <c:v>951.98</c:v>
                </c:pt>
                <c:pt idx="8590">
                  <c:v>949.4</c:v>
                </c:pt>
                <c:pt idx="8591">
                  <c:v>951.7</c:v>
                </c:pt>
                <c:pt idx="8592">
                  <c:v>951.23</c:v>
                </c:pt>
                <c:pt idx="8593">
                  <c:v>948.69</c:v>
                </c:pt>
                <c:pt idx="8594">
                  <c:v>946.36</c:v>
                </c:pt>
                <c:pt idx="8595">
                  <c:v>944.42</c:v>
                </c:pt>
                <c:pt idx="8596">
                  <c:v>944.16</c:v>
                </c:pt>
                <c:pt idx="8597">
                  <c:v>944.5</c:v>
                </c:pt>
                <c:pt idx="8598">
                  <c:v>946.04</c:v>
                </c:pt>
                <c:pt idx="8599">
                  <c:v>949.23</c:v>
                </c:pt>
                <c:pt idx="8600">
                  <c:v>950.89</c:v>
                </c:pt>
                <c:pt idx="8601">
                  <c:v>951.31</c:v>
                </c:pt>
                <c:pt idx="8602">
                  <c:v>948.52</c:v>
                </c:pt>
                <c:pt idx="8603">
                  <c:v>951.02</c:v>
                </c:pt>
                <c:pt idx="8604">
                  <c:v>943.14</c:v>
                </c:pt>
                <c:pt idx="8605">
                  <c:v>944.07</c:v>
                </c:pt>
                <c:pt idx="8606">
                  <c:v>946.87</c:v>
                </c:pt>
                <c:pt idx="8607">
                  <c:v>950.06</c:v>
                </c:pt>
                <c:pt idx="8608">
                  <c:v>951.06</c:v>
                </c:pt>
                <c:pt idx="8609">
                  <c:v>950.02</c:v>
                </c:pt>
                <c:pt idx="8610">
                  <c:v>946.78</c:v>
                </c:pt>
                <c:pt idx="8611">
                  <c:v>947.23</c:v>
                </c:pt>
                <c:pt idx="8612">
                  <c:v>949.1</c:v>
                </c:pt>
                <c:pt idx="8613">
                  <c:v>951.74</c:v>
                </c:pt>
                <c:pt idx="8614">
                  <c:v>949.74</c:v>
                </c:pt>
                <c:pt idx="8615">
                  <c:v>946.43</c:v>
                </c:pt>
                <c:pt idx="8616">
                  <c:v>944.54</c:v>
                </c:pt>
                <c:pt idx="8617">
                  <c:v>950.63</c:v>
                </c:pt>
                <c:pt idx="8618">
                  <c:v>950.64</c:v>
                </c:pt>
                <c:pt idx="8619">
                  <c:v>951.12</c:v>
                </c:pt>
                <c:pt idx="8620">
                  <c:v>951.37</c:v>
                </c:pt>
                <c:pt idx="8621">
                  <c:v>949.86</c:v>
                </c:pt>
                <c:pt idx="8622">
                  <c:v>945.79</c:v>
                </c:pt>
                <c:pt idx="8623">
                  <c:v>943.66</c:v>
                </c:pt>
                <c:pt idx="8624">
                  <c:v>944.46</c:v>
                </c:pt>
                <c:pt idx="8625">
                  <c:v>947.44</c:v>
                </c:pt>
                <c:pt idx="8626">
                  <c:v>951.26</c:v>
                </c:pt>
                <c:pt idx="8627">
                  <c:v>950.88</c:v>
                </c:pt>
                <c:pt idx="8628">
                  <c:v>947.55</c:v>
                </c:pt>
                <c:pt idx="8629">
                  <c:v>944.34</c:v>
                </c:pt>
                <c:pt idx="8630">
                  <c:v>952.1</c:v>
                </c:pt>
                <c:pt idx="8631">
                  <c:v>947.68</c:v>
                </c:pt>
                <c:pt idx="8632">
                  <c:v>947.16</c:v>
                </c:pt>
                <c:pt idx="8633">
                  <c:v>950.72</c:v>
                </c:pt>
                <c:pt idx="8634">
                  <c:v>951.41</c:v>
                </c:pt>
                <c:pt idx="8635">
                  <c:v>949.35</c:v>
                </c:pt>
                <c:pt idx="8636">
                  <c:v>951.45</c:v>
                </c:pt>
                <c:pt idx="8637">
                  <c:v>949.5</c:v>
                </c:pt>
                <c:pt idx="8638">
                  <c:v>945.67</c:v>
                </c:pt>
                <c:pt idx="8639">
                  <c:v>944.25</c:v>
                </c:pt>
                <c:pt idx="8640">
                  <c:v>944.88</c:v>
                </c:pt>
                <c:pt idx="8641">
                  <c:v>949.13</c:v>
                </c:pt>
                <c:pt idx="8642">
                  <c:v>950.59</c:v>
                </c:pt>
                <c:pt idx="8643">
                  <c:v>943.83</c:v>
                </c:pt>
                <c:pt idx="8644">
                  <c:v>947.4</c:v>
                </c:pt>
                <c:pt idx="8645">
                  <c:v>949.87</c:v>
                </c:pt>
                <c:pt idx="8646">
                  <c:v>949.71</c:v>
                </c:pt>
                <c:pt idx="8647">
                  <c:v>946.89</c:v>
                </c:pt>
                <c:pt idx="8648">
                  <c:v>944.74</c:v>
                </c:pt>
                <c:pt idx="8649">
                  <c:v>943.57</c:v>
                </c:pt>
                <c:pt idx="8650">
                  <c:v>946.62</c:v>
                </c:pt>
                <c:pt idx="8651">
                  <c:v>950.07</c:v>
                </c:pt>
                <c:pt idx="8652">
                  <c:v>944.07</c:v>
                </c:pt>
                <c:pt idx="8653">
                  <c:v>943.46</c:v>
                </c:pt>
                <c:pt idx="8654">
                  <c:v>944.69</c:v>
                </c:pt>
                <c:pt idx="8655">
                  <c:v>943.3</c:v>
                </c:pt>
                <c:pt idx="8656">
                  <c:v>950.55</c:v>
                </c:pt>
                <c:pt idx="8657">
                  <c:v>947.41</c:v>
                </c:pt>
                <c:pt idx="8658">
                  <c:v>943.86</c:v>
                </c:pt>
                <c:pt idx="8659">
                  <c:v>944.21</c:v>
                </c:pt>
                <c:pt idx="8660">
                  <c:v>947.01</c:v>
                </c:pt>
                <c:pt idx="8661">
                  <c:v>949.71</c:v>
                </c:pt>
                <c:pt idx="8662">
                  <c:v>951.04</c:v>
                </c:pt>
                <c:pt idx="8663">
                  <c:v>949.71</c:v>
                </c:pt>
                <c:pt idx="8664">
                  <c:v>946.15</c:v>
                </c:pt>
                <c:pt idx="8665">
                  <c:v>943.7</c:v>
                </c:pt>
                <c:pt idx="8666">
                  <c:v>944.9</c:v>
                </c:pt>
                <c:pt idx="8667">
                  <c:v>947.19</c:v>
                </c:pt>
                <c:pt idx="8668">
                  <c:v>950.45</c:v>
                </c:pt>
                <c:pt idx="8669">
                  <c:v>943.66</c:v>
                </c:pt>
                <c:pt idx="8670">
                  <c:v>946.35</c:v>
                </c:pt>
                <c:pt idx="8671">
                  <c:v>943.62</c:v>
                </c:pt>
                <c:pt idx="8672">
                  <c:v>946.81</c:v>
                </c:pt>
                <c:pt idx="8673">
                  <c:v>947.46</c:v>
                </c:pt>
                <c:pt idx="8674">
                  <c:v>944.83</c:v>
                </c:pt>
                <c:pt idx="8675">
                  <c:v>944.31</c:v>
                </c:pt>
                <c:pt idx="8676">
                  <c:v>947.82</c:v>
                </c:pt>
                <c:pt idx="8677">
                  <c:v>951.09</c:v>
                </c:pt>
                <c:pt idx="8678">
                  <c:v>949.3</c:v>
                </c:pt>
                <c:pt idx="8679">
                  <c:v>944.42</c:v>
                </c:pt>
                <c:pt idx="8680">
                  <c:v>943.68</c:v>
                </c:pt>
                <c:pt idx="8681">
                  <c:v>946.06</c:v>
                </c:pt>
                <c:pt idx="8682">
                  <c:v>944.25</c:v>
                </c:pt>
                <c:pt idx="8683">
                  <c:v>943.45</c:v>
                </c:pt>
                <c:pt idx="8684">
                  <c:v>946.78</c:v>
                </c:pt>
                <c:pt idx="8685">
                  <c:v>950.33</c:v>
                </c:pt>
                <c:pt idx="8686">
                  <c:v>951.11</c:v>
                </c:pt>
                <c:pt idx="8687">
                  <c:v>945.44</c:v>
                </c:pt>
                <c:pt idx="8688">
                  <c:v>943.07</c:v>
                </c:pt>
                <c:pt idx="8689">
                  <c:v>945.73</c:v>
                </c:pt>
                <c:pt idx="8690">
                  <c:v>943.28</c:v>
                </c:pt>
                <c:pt idx="8691">
                  <c:v>944.71</c:v>
                </c:pt>
                <c:pt idx="8692">
                  <c:v>948.5</c:v>
                </c:pt>
                <c:pt idx="8693">
                  <c:v>945.09</c:v>
                </c:pt>
                <c:pt idx="8694">
                  <c:v>943.19</c:v>
                </c:pt>
                <c:pt idx="8695">
                  <c:v>950.36</c:v>
                </c:pt>
                <c:pt idx="8696">
                  <c:v>944.82</c:v>
                </c:pt>
                <c:pt idx="8697">
                  <c:v>943.15</c:v>
                </c:pt>
                <c:pt idx="8698">
                  <c:v>945.72</c:v>
                </c:pt>
                <c:pt idx="8699">
                  <c:v>949.06</c:v>
                </c:pt>
                <c:pt idx="8700">
                  <c:v>950.83</c:v>
                </c:pt>
                <c:pt idx="8701">
                  <c:v>947.39</c:v>
                </c:pt>
                <c:pt idx="8702">
                  <c:v>943.89</c:v>
                </c:pt>
                <c:pt idx="8703">
                  <c:v>944.49</c:v>
                </c:pt>
                <c:pt idx="8704">
                  <c:v>948.33</c:v>
                </c:pt>
                <c:pt idx="8705">
                  <c:v>951.06</c:v>
                </c:pt>
                <c:pt idx="8706">
                  <c:v>949.72</c:v>
                </c:pt>
                <c:pt idx="8707">
                  <c:v>950</c:v>
                </c:pt>
                <c:pt idx="8708">
                  <c:v>946.96</c:v>
                </c:pt>
                <c:pt idx="8709">
                  <c:v>949.9</c:v>
                </c:pt>
                <c:pt idx="8710">
                  <c:v>949.49</c:v>
                </c:pt>
                <c:pt idx="8711">
                  <c:v>946.32</c:v>
                </c:pt>
                <c:pt idx="8712">
                  <c:v>943.02</c:v>
                </c:pt>
                <c:pt idx="8713">
                  <c:v>945.21</c:v>
                </c:pt>
                <c:pt idx="8714">
                  <c:v>948.07</c:v>
                </c:pt>
                <c:pt idx="8715">
                  <c:v>944.5</c:v>
                </c:pt>
                <c:pt idx="8716">
                  <c:v>943.81</c:v>
                </c:pt>
                <c:pt idx="8717">
                  <c:v>947.71</c:v>
                </c:pt>
                <c:pt idx="8718">
                  <c:v>950.71</c:v>
                </c:pt>
                <c:pt idx="8719">
                  <c:v>948.27</c:v>
                </c:pt>
                <c:pt idx="8720">
                  <c:v>943.63</c:v>
                </c:pt>
                <c:pt idx="8721">
                  <c:v>950.77</c:v>
                </c:pt>
                <c:pt idx="8722">
                  <c:v>948.22</c:v>
                </c:pt>
                <c:pt idx="8723">
                  <c:v>950.36</c:v>
                </c:pt>
                <c:pt idx="8724">
                  <c:v>947.94</c:v>
                </c:pt>
                <c:pt idx="8725">
                  <c:v>943.9</c:v>
                </c:pt>
                <c:pt idx="8726">
                  <c:v>943.39</c:v>
                </c:pt>
                <c:pt idx="8727">
                  <c:v>946.48</c:v>
                </c:pt>
                <c:pt idx="8728">
                  <c:v>950.27</c:v>
                </c:pt>
                <c:pt idx="8729">
                  <c:v>949.88</c:v>
                </c:pt>
                <c:pt idx="8730">
                  <c:v>944.58</c:v>
                </c:pt>
                <c:pt idx="8731">
                  <c:v>943.58</c:v>
                </c:pt>
                <c:pt idx="8732">
                  <c:v>946.13</c:v>
                </c:pt>
                <c:pt idx="8733">
                  <c:v>951.23</c:v>
                </c:pt>
                <c:pt idx="8734">
                  <c:v>950.54</c:v>
                </c:pt>
                <c:pt idx="8735">
                  <c:v>949.95</c:v>
                </c:pt>
                <c:pt idx="8736">
                  <c:v>946.88</c:v>
                </c:pt>
                <c:pt idx="8737">
                  <c:v>944.49</c:v>
                </c:pt>
                <c:pt idx="8738">
                  <c:v>945.35</c:v>
                </c:pt>
                <c:pt idx="8739">
                  <c:v>947.92</c:v>
                </c:pt>
                <c:pt idx="8740">
                  <c:v>949.63</c:v>
                </c:pt>
                <c:pt idx="8741">
                  <c:v>947.93</c:v>
                </c:pt>
                <c:pt idx="8742">
                  <c:v>951.12</c:v>
                </c:pt>
                <c:pt idx="8743">
                  <c:v>950.32</c:v>
                </c:pt>
                <c:pt idx="8744">
                  <c:v>946.01</c:v>
                </c:pt>
                <c:pt idx="8745">
                  <c:v>943.56</c:v>
                </c:pt>
                <c:pt idx="8746">
                  <c:v>945.36</c:v>
                </c:pt>
                <c:pt idx="8747">
                  <c:v>947.26</c:v>
                </c:pt>
                <c:pt idx="8748">
                  <c:v>944.11</c:v>
                </c:pt>
                <c:pt idx="8749">
                  <c:v>943.93</c:v>
                </c:pt>
                <c:pt idx="8750">
                  <c:v>946.09</c:v>
                </c:pt>
                <c:pt idx="8751">
                  <c:v>949.93</c:v>
                </c:pt>
                <c:pt idx="8752">
                  <c:v>950.23</c:v>
                </c:pt>
                <c:pt idx="8753">
                  <c:v>947.41</c:v>
                </c:pt>
                <c:pt idx="8754">
                  <c:v>943.65</c:v>
                </c:pt>
                <c:pt idx="8755">
                  <c:v>949.54</c:v>
                </c:pt>
                <c:pt idx="8756">
                  <c:v>949.17</c:v>
                </c:pt>
                <c:pt idx="8757">
                  <c:v>947.59</c:v>
                </c:pt>
                <c:pt idx="8758">
                  <c:v>950.27</c:v>
                </c:pt>
                <c:pt idx="8759">
                  <c:v>948.68</c:v>
                </c:pt>
                <c:pt idx="8760">
                  <c:v>949</c:v>
                </c:pt>
                <c:pt idx="8761">
                  <c:v>951.02</c:v>
                </c:pt>
                <c:pt idx="8762">
                  <c:v>951.43</c:v>
                </c:pt>
                <c:pt idx="8763">
                  <c:v>947.14</c:v>
                </c:pt>
                <c:pt idx="8764">
                  <c:v>944.16</c:v>
                </c:pt>
                <c:pt idx="8765">
                  <c:v>942.73</c:v>
                </c:pt>
                <c:pt idx="8766">
                  <c:v>944.92</c:v>
                </c:pt>
                <c:pt idx="8767">
                  <c:v>948.76</c:v>
                </c:pt>
                <c:pt idx="8768">
                  <c:v>949.45</c:v>
                </c:pt>
                <c:pt idx="8769">
                  <c:v>951.35</c:v>
                </c:pt>
                <c:pt idx="8770">
                  <c:v>950.04</c:v>
                </c:pt>
                <c:pt idx="8771">
                  <c:v>947.35</c:v>
                </c:pt>
                <c:pt idx="8772">
                  <c:v>945.44</c:v>
                </c:pt>
                <c:pt idx="8773">
                  <c:v>948.7</c:v>
                </c:pt>
                <c:pt idx="8774">
                  <c:v>950.38</c:v>
                </c:pt>
                <c:pt idx="8775">
                  <c:v>951.37</c:v>
                </c:pt>
                <c:pt idx="8776">
                  <c:v>951.09</c:v>
                </c:pt>
                <c:pt idx="8777">
                  <c:v>950.02</c:v>
                </c:pt>
                <c:pt idx="8778">
                  <c:v>950.13</c:v>
                </c:pt>
                <c:pt idx="8779">
                  <c:v>948.19</c:v>
                </c:pt>
                <c:pt idx="8780">
                  <c:v>947.53</c:v>
                </c:pt>
                <c:pt idx="8781">
                  <c:v>946.1</c:v>
                </c:pt>
                <c:pt idx="8782">
                  <c:v>944.35</c:v>
                </c:pt>
                <c:pt idx="8783">
                  <c:v>943.35</c:v>
                </c:pt>
                <c:pt idx="8784">
                  <c:v>943.38</c:v>
                </c:pt>
                <c:pt idx="8785">
                  <c:v>945.44</c:v>
                </c:pt>
                <c:pt idx="8786">
                  <c:v>946.35</c:v>
                </c:pt>
                <c:pt idx="8787">
                  <c:v>944.16</c:v>
                </c:pt>
                <c:pt idx="8788">
                  <c:v>943.44</c:v>
                </c:pt>
                <c:pt idx="8789">
                  <c:v>944.31</c:v>
                </c:pt>
                <c:pt idx="8790">
                  <c:v>946.62</c:v>
                </c:pt>
                <c:pt idx="8791">
                  <c:v>949.94</c:v>
                </c:pt>
                <c:pt idx="8792">
                  <c:v>950.57</c:v>
                </c:pt>
                <c:pt idx="8793">
                  <c:v>949.33</c:v>
                </c:pt>
                <c:pt idx="8794">
                  <c:v>950.84</c:v>
                </c:pt>
                <c:pt idx="8795">
                  <c:v>949.11</c:v>
                </c:pt>
                <c:pt idx="8796">
                  <c:v>948.62</c:v>
                </c:pt>
                <c:pt idx="8797">
                  <c:v>945.53</c:v>
                </c:pt>
                <c:pt idx="8798">
                  <c:v>942.94</c:v>
                </c:pt>
                <c:pt idx="8799">
                  <c:v>944.55</c:v>
                </c:pt>
                <c:pt idx="8800">
                  <c:v>948.52</c:v>
                </c:pt>
                <c:pt idx="8801">
                  <c:v>945.5</c:v>
                </c:pt>
                <c:pt idx="8802">
                  <c:v>943.55</c:v>
                </c:pt>
                <c:pt idx="8803">
                  <c:v>943.73</c:v>
                </c:pt>
                <c:pt idx="8804">
                  <c:v>946.55</c:v>
                </c:pt>
                <c:pt idx="8805">
                  <c:v>949.73</c:v>
                </c:pt>
                <c:pt idx="8806">
                  <c:v>950.38</c:v>
                </c:pt>
                <c:pt idx="8807">
                  <c:v>949.96</c:v>
                </c:pt>
                <c:pt idx="8808">
                  <c:v>946.3</c:v>
                </c:pt>
                <c:pt idx="8809">
                  <c:v>943.62</c:v>
                </c:pt>
                <c:pt idx="8810">
                  <c:v>942.96</c:v>
                </c:pt>
                <c:pt idx="8811">
                  <c:v>945.69</c:v>
                </c:pt>
                <c:pt idx="8812">
                  <c:v>943.52</c:v>
                </c:pt>
                <c:pt idx="8813">
                  <c:v>950.78</c:v>
                </c:pt>
                <c:pt idx="8814">
                  <c:v>949.18</c:v>
                </c:pt>
                <c:pt idx="8815">
                  <c:v>945.87</c:v>
                </c:pt>
                <c:pt idx="8816">
                  <c:v>947.28</c:v>
                </c:pt>
                <c:pt idx="8817">
                  <c:v>950.12</c:v>
                </c:pt>
                <c:pt idx="8818">
                  <c:v>950.8</c:v>
                </c:pt>
                <c:pt idx="8819">
                  <c:v>947.6</c:v>
                </c:pt>
                <c:pt idx="8820">
                  <c:v>944.77</c:v>
                </c:pt>
                <c:pt idx="8821">
                  <c:v>943.74</c:v>
                </c:pt>
                <c:pt idx="8822">
                  <c:v>944.65</c:v>
                </c:pt>
                <c:pt idx="8823">
                  <c:v>948.11</c:v>
                </c:pt>
                <c:pt idx="8824">
                  <c:v>950.37</c:v>
                </c:pt>
                <c:pt idx="8825">
                  <c:v>950.65</c:v>
                </c:pt>
                <c:pt idx="8826">
                  <c:v>944.61</c:v>
                </c:pt>
                <c:pt idx="8827">
                  <c:v>947.9</c:v>
                </c:pt>
                <c:pt idx="8828">
                  <c:v>944.19</c:v>
                </c:pt>
                <c:pt idx="8829">
                  <c:v>946.14</c:v>
                </c:pt>
                <c:pt idx="8830">
                  <c:v>949.11</c:v>
                </c:pt>
                <c:pt idx="8831">
                  <c:v>950.41</c:v>
                </c:pt>
                <c:pt idx="8832">
                  <c:v>950.66</c:v>
                </c:pt>
                <c:pt idx="8833">
                  <c:v>947.77</c:v>
                </c:pt>
                <c:pt idx="8834">
                  <c:v>945.88</c:v>
                </c:pt>
                <c:pt idx="8835">
                  <c:v>943.16</c:v>
                </c:pt>
                <c:pt idx="8836">
                  <c:v>949.78</c:v>
                </c:pt>
                <c:pt idx="8837">
                  <c:v>950.93</c:v>
                </c:pt>
                <c:pt idx="8838">
                  <c:v>947.86</c:v>
                </c:pt>
                <c:pt idx="8839">
                  <c:v>947.64</c:v>
                </c:pt>
                <c:pt idx="8840">
                  <c:v>949.95</c:v>
                </c:pt>
                <c:pt idx="8841">
                  <c:v>949.69</c:v>
                </c:pt>
                <c:pt idx="8842">
                  <c:v>946.57</c:v>
                </c:pt>
                <c:pt idx="8843">
                  <c:v>942.82</c:v>
                </c:pt>
                <c:pt idx="8844">
                  <c:v>943.31</c:v>
                </c:pt>
                <c:pt idx="8845">
                  <c:v>946.71</c:v>
                </c:pt>
                <c:pt idx="8846">
                  <c:v>943.34</c:v>
                </c:pt>
                <c:pt idx="8847">
                  <c:v>946.12</c:v>
                </c:pt>
                <c:pt idx="8848">
                  <c:v>947.57</c:v>
                </c:pt>
                <c:pt idx="8849">
                  <c:v>951.24</c:v>
                </c:pt>
                <c:pt idx="8850">
                  <c:v>951.2</c:v>
                </c:pt>
                <c:pt idx="8851">
                  <c:v>948.42</c:v>
                </c:pt>
                <c:pt idx="8852">
                  <c:v>946.14</c:v>
                </c:pt>
                <c:pt idx="8853">
                  <c:v>947.76</c:v>
                </c:pt>
                <c:pt idx="8854">
                  <c:v>949.45</c:v>
                </c:pt>
                <c:pt idx="8855">
                  <c:v>950.91</c:v>
                </c:pt>
                <c:pt idx="8856">
                  <c:v>950.29</c:v>
                </c:pt>
                <c:pt idx="8857">
                  <c:v>946.73</c:v>
                </c:pt>
                <c:pt idx="8858">
                  <c:v>944.68</c:v>
                </c:pt>
                <c:pt idx="8859">
                  <c:v>943.44</c:v>
                </c:pt>
                <c:pt idx="8860">
                  <c:v>942.23</c:v>
                </c:pt>
                <c:pt idx="8861">
                  <c:v>943.66</c:v>
                </c:pt>
                <c:pt idx="8862">
                  <c:v>946.98</c:v>
                </c:pt>
                <c:pt idx="8863">
                  <c:v>943.09</c:v>
                </c:pt>
                <c:pt idx="8864">
                  <c:v>944.95</c:v>
                </c:pt>
                <c:pt idx="8865">
                  <c:v>947.38</c:v>
                </c:pt>
                <c:pt idx="8866">
                  <c:v>944.39</c:v>
                </c:pt>
                <c:pt idx="8867">
                  <c:v>943.15</c:v>
                </c:pt>
                <c:pt idx="8868">
                  <c:v>942.65</c:v>
                </c:pt>
                <c:pt idx="8869">
                  <c:v>943.5</c:v>
                </c:pt>
                <c:pt idx="8870">
                  <c:v>946.22</c:v>
                </c:pt>
                <c:pt idx="8871">
                  <c:v>949.37</c:v>
                </c:pt>
                <c:pt idx="8872">
                  <c:v>950.8</c:v>
                </c:pt>
                <c:pt idx="8873">
                  <c:v>949.23</c:v>
                </c:pt>
                <c:pt idx="8874">
                  <c:v>947.4</c:v>
                </c:pt>
                <c:pt idx="8875">
                  <c:v>944.8</c:v>
                </c:pt>
                <c:pt idx="8876">
                  <c:v>943.12</c:v>
                </c:pt>
                <c:pt idx="8877">
                  <c:v>948.25</c:v>
                </c:pt>
                <c:pt idx="8878">
                  <c:v>944.84</c:v>
                </c:pt>
                <c:pt idx="8879">
                  <c:v>943.23</c:v>
                </c:pt>
                <c:pt idx="8880">
                  <c:v>946.52</c:v>
                </c:pt>
                <c:pt idx="8881">
                  <c:v>945.44</c:v>
                </c:pt>
                <c:pt idx="8882">
                  <c:v>943.69</c:v>
                </c:pt>
                <c:pt idx="8883">
                  <c:v>941.81</c:v>
                </c:pt>
                <c:pt idx="8884">
                  <c:v>943.67</c:v>
                </c:pt>
                <c:pt idx="8885">
                  <c:v>943.22</c:v>
                </c:pt>
                <c:pt idx="8886">
                  <c:v>945.08</c:v>
                </c:pt>
                <c:pt idx="8887">
                  <c:v>945.57</c:v>
                </c:pt>
                <c:pt idx="8888">
                  <c:v>946.75</c:v>
                </c:pt>
                <c:pt idx="8889">
                  <c:v>949.05</c:v>
                </c:pt>
                <c:pt idx="8890">
                  <c:v>949.83</c:v>
                </c:pt>
                <c:pt idx="8891">
                  <c:v>943.56</c:v>
                </c:pt>
                <c:pt idx="8892">
                  <c:v>941.92</c:v>
                </c:pt>
                <c:pt idx="8893">
                  <c:v>943.07</c:v>
                </c:pt>
                <c:pt idx="8894">
                  <c:v>943.42</c:v>
                </c:pt>
                <c:pt idx="8895">
                  <c:v>945.23</c:v>
                </c:pt>
                <c:pt idx="8896">
                  <c:v>947.71</c:v>
                </c:pt>
                <c:pt idx="8897">
                  <c:v>948.76</c:v>
                </c:pt>
                <c:pt idx="8898">
                  <c:v>950.14</c:v>
                </c:pt>
                <c:pt idx="8899">
                  <c:v>950.08</c:v>
                </c:pt>
                <c:pt idx="8900">
                  <c:v>946.33</c:v>
                </c:pt>
                <c:pt idx="8901">
                  <c:v>943.7</c:v>
                </c:pt>
                <c:pt idx="8902">
                  <c:v>942.32</c:v>
                </c:pt>
                <c:pt idx="8903">
                  <c:v>944.31</c:v>
                </c:pt>
                <c:pt idx="8904">
                  <c:v>947.89</c:v>
                </c:pt>
                <c:pt idx="8905">
                  <c:v>944.35</c:v>
                </c:pt>
                <c:pt idx="8906">
                  <c:v>943.66</c:v>
                </c:pt>
                <c:pt idx="8907">
                  <c:v>942.26</c:v>
                </c:pt>
                <c:pt idx="8908">
                  <c:v>944.99</c:v>
                </c:pt>
                <c:pt idx="8909">
                  <c:v>947.94</c:v>
                </c:pt>
                <c:pt idx="8910">
                  <c:v>948.79</c:v>
                </c:pt>
                <c:pt idx="8911">
                  <c:v>950.02</c:v>
                </c:pt>
                <c:pt idx="8912">
                  <c:v>950.06</c:v>
                </c:pt>
                <c:pt idx="8913">
                  <c:v>949.1</c:v>
                </c:pt>
                <c:pt idx="8914">
                  <c:v>947.66</c:v>
                </c:pt>
                <c:pt idx="8915">
                  <c:v>945.29</c:v>
                </c:pt>
                <c:pt idx="8916">
                  <c:v>949.79</c:v>
                </c:pt>
                <c:pt idx="8917">
                  <c:v>941.98</c:v>
                </c:pt>
                <c:pt idx="8918">
                  <c:v>948.23</c:v>
                </c:pt>
                <c:pt idx="8919">
                  <c:v>949.73</c:v>
                </c:pt>
                <c:pt idx="8920">
                  <c:v>950.28</c:v>
                </c:pt>
                <c:pt idx="8921">
                  <c:v>950.22</c:v>
                </c:pt>
                <c:pt idx="8922">
                  <c:v>950.5</c:v>
                </c:pt>
                <c:pt idx="8923">
                  <c:v>947.38</c:v>
                </c:pt>
                <c:pt idx="8924">
                  <c:v>946.08</c:v>
                </c:pt>
                <c:pt idx="8925">
                  <c:v>943.56</c:v>
                </c:pt>
                <c:pt idx="8926">
                  <c:v>942.16</c:v>
                </c:pt>
                <c:pt idx="8927">
                  <c:v>943.14</c:v>
                </c:pt>
                <c:pt idx="8928">
                  <c:v>946.25</c:v>
                </c:pt>
                <c:pt idx="8929">
                  <c:v>949.12</c:v>
                </c:pt>
                <c:pt idx="8930">
                  <c:v>941.73</c:v>
                </c:pt>
                <c:pt idx="8931">
                  <c:v>942.8</c:v>
                </c:pt>
                <c:pt idx="8932">
                  <c:v>946.15</c:v>
                </c:pt>
                <c:pt idx="8933">
                  <c:v>942.21</c:v>
                </c:pt>
                <c:pt idx="8934">
                  <c:v>944.34</c:v>
                </c:pt>
                <c:pt idx="8935">
                  <c:v>947.95</c:v>
                </c:pt>
                <c:pt idx="8936">
                  <c:v>949.27</c:v>
                </c:pt>
                <c:pt idx="8937">
                  <c:v>949.15</c:v>
                </c:pt>
                <c:pt idx="8938">
                  <c:v>948.64</c:v>
                </c:pt>
                <c:pt idx="8939">
                  <c:v>943.74</c:v>
                </c:pt>
                <c:pt idx="8940">
                  <c:v>946.2</c:v>
                </c:pt>
                <c:pt idx="8941">
                  <c:v>949.43</c:v>
                </c:pt>
                <c:pt idx="8942">
                  <c:v>950.19</c:v>
                </c:pt>
                <c:pt idx="8943">
                  <c:v>943.35</c:v>
                </c:pt>
                <c:pt idx="8944">
                  <c:v>945.55</c:v>
                </c:pt>
                <c:pt idx="8945">
                  <c:v>949.36</c:v>
                </c:pt>
                <c:pt idx="8946">
                  <c:v>946.83</c:v>
                </c:pt>
                <c:pt idx="8947">
                  <c:v>948.62</c:v>
                </c:pt>
                <c:pt idx="8948">
                  <c:v>942.93</c:v>
                </c:pt>
                <c:pt idx="8949">
                  <c:v>941.62</c:v>
                </c:pt>
                <c:pt idx="8950">
                  <c:v>945.19</c:v>
                </c:pt>
                <c:pt idx="8951">
                  <c:v>943.01</c:v>
                </c:pt>
                <c:pt idx="8952">
                  <c:v>943.67</c:v>
                </c:pt>
                <c:pt idx="8953">
                  <c:v>945.81</c:v>
                </c:pt>
                <c:pt idx="8954">
                  <c:v>948.72</c:v>
                </c:pt>
                <c:pt idx="8955">
                  <c:v>949.4</c:v>
                </c:pt>
                <c:pt idx="8956">
                  <c:v>944.29</c:v>
                </c:pt>
                <c:pt idx="8957">
                  <c:v>947.58</c:v>
                </c:pt>
                <c:pt idx="8958">
                  <c:v>949.58</c:v>
                </c:pt>
                <c:pt idx="8959">
                  <c:v>941.95</c:v>
                </c:pt>
                <c:pt idx="8960">
                  <c:v>942.5</c:v>
                </c:pt>
                <c:pt idx="8961">
                  <c:v>944.49</c:v>
                </c:pt>
                <c:pt idx="8962">
                  <c:v>947.16</c:v>
                </c:pt>
                <c:pt idx="8963">
                  <c:v>950.85</c:v>
                </c:pt>
                <c:pt idx="8964">
                  <c:v>949.08</c:v>
                </c:pt>
                <c:pt idx="8965">
                  <c:v>945.93</c:v>
                </c:pt>
                <c:pt idx="8966">
                  <c:v>943.71</c:v>
                </c:pt>
                <c:pt idx="8967">
                  <c:v>941.25</c:v>
                </c:pt>
                <c:pt idx="8968">
                  <c:v>946.15</c:v>
                </c:pt>
                <c:pt idx="8969">
                  <c:v>946.23</c:v>
                </c:pt>
                <c:pt idx="8970">
                  <c:v>949.19</c:v>
                </c:pt>
                <c:pt idx="8971">
                  <c:v>948.84</c:v>
                </c:pt>
                <c:pt idx="8972">
                  <c:v>947.03</c:v>
                </c:pt>
                <c:pt idx="8973">
                  <c:v>944.35</c:v>
                </c:pt>
                <c:pt idx="8974">
                  <c:v>941.96</c:v>
                </c:pt>
                <c:pt idx="8975">
                  <c:v>941.8</c:v>
                </c:pt>
                <c:pt idx="8976">
                  <c:v>942.51</c:v>
                </c:pt>
                <c:pt idx="8977">
                  <c:v>946.2</c:v>
                </c:pt>
                <c:pt idx="8978">
                  <c:v>947.64</c:v>
                </c:pt>
                <c:pt idx="8979">
                  <c:v>949.77</c:v>
                </c:pt>
                <c:pt idx="8980">
                  <c:v>942.12</c:v>
                </c:pt>
                <c:pt idx="8981">
                  <c:v>941.59</c:v>
                </c:pt>
                <c:pt idx="8982">
                  <c:v>947.77</c:v>
                </c:pt>
                <c:pt idx="8983">
                  <c:v>947.43</c:v>
                </c:pt>
                <c:pt idx="8984">
                  <c:v>944.27</c:v>
                </c:pt>
                <c:pt idx="8985">
                  <c:v>949.7</c:v>
                </c:pt>
                <c:pt idx="8986">
                  <c:v>945.98</c:v>
                </c:pt>
                <c:pt idx="8987">
                  <c:v>943.36</c:v>
                </c:pt>
                <c:pt idx="8988">
                  <c:v>942.84</c:v>
                </c:pt>
                <c:pt idx="8989">
                  <c:v>941.3</c:v>
                </c:pt>
                <c:pt idx="8990">
                  <c:v>941.07</c:v>
                </c:pt>
                <c:pt idx="8991">
                  <c:v>942.41</c:v>
                </c:pt>
                <c:pt idx="8992">
                  <c:v>942.58</c:v>
                </c:pt>
                <c:pt idx="8993">
                  <c:v>943.45</c:v>
                </c:pt>
                <c:pt idx="8994">
                  <c:v>943.83</c:v>
                </c:pt>
                <c:pt idx="8995">
                  <c:v>946.04</c:v>
                </c:pt>
                <c:pt idx="8996">
                  <c:v>946.33</c:v>
                </c:pt>
                <c:pt idx="8997">
                  <c:v>945.42</c:v>
                </c:pt>
                <c:pt idx="8998">
                  <c:v>943.74</c:v>
                </c:pt>
                <c:pt idx="8999">
                  <c:v>942.98</c:v>
                </c:pt>
                <c:pt idx="9000">
                  <c:v>945.62</c:v>
                </c:pt>
                <c:pt idx="9001">
                  <c:v>947.41</c:v>
                </c:pt>
                <c:pt idx="9002">
                  <c:v>942.42</c:v>
                </c:pt>
                <c:pt idx="9003">
                  <c:v>943.54</c:v>
                </c:pt>
                <c:pt idx="9004">
                  <c:v>945.93</c:v>
                </c:pt>
                <c:pt idx="9005">
                  <c:v>948.15</c:v>
                </c:pt>
                <c:pt idx="9006">
                  <c:v>949.61</c:v>
                </c:pt>
                <c:pt idx="9007">
                  <c:v>948.06</c:v>
                </c:pt>
                <c:pt idx="9008">
                  <c:v>943.58</c:v>
                </c:pt>
                <c:pt idx="9009">
                  <c:v>947.61</c:v>
                </c:pt>
                <c:pt idx="9010">
                  <c:v>949.58</c:v>
                </c:pt>
                <c:pt idx="9011">
                  <c:v>949.1</c:v>
                </c:pt>
                <c:pt idx="9012">
                  <c:v>945.52</c:v>
                </c:pt>
                <c:pt idx="9013">
                  <c:v>942.46</c:v>
                </c:pt>
                <c:pt idx="9014">
                  <c:v>942.23</c:v>
                </c:pt>
                <c:pt idx="9015">
                  <c:v>943</c:v>
                </c:pt>
                <c:pt idx="9016">
                  <c:v>944.42</c:v>
                </c:pt>
                <c:pt idx="9017">
                  <c:v>947.09</c:v>
                </c:pt>
                <c:pt idx="9018">
                  <c:v>949.44</c:v>
                </c:pt>
                <c:pt idx="9019">
                  <c:v>949.11</c:v>
                </c:pt>
                <c:pt idx="9020">
                  <c:v>946.51</c:v>
                </c:pt>
                <c:pt idx="9021">
                  <c:v>943.96</c:v>
                </c:pt>
                <c:pt idx="9022">
                  <c:v>945.85</c:v>
                </c:pt>
                <c:pt idx="9023">
                  <c:v>947.91</c:v>
                </c:pt>
                <c:pt idx="9024">
                  <c:v>949.32</c:v>
                </c:pt>
                <c:pt idx="9025">
                  <c:v>949.26</c:v>
                </c:pt>
                <c:pt idx="9026">
                  <c:v>948.38</c:v>
                </c:pt>
                <c:pt idx="9027">
                  <c:v>946.31</c:v>
                </c:pt>
                <c:pt idx="9028">
                  <c:v>944.24</c:v>
                </c:pt>
                <c:pt idx="9029">
                  <c:v>942.49</c:v>
                </c:pt>
                <c:pt idx="9030">
                  <c:v>940.9</c:v>
                </c:pt>
                <c:pt idx="9031">
                  <c:v>942.98</c:v>
                </c:pt>
                <c:pt idx="9032">
                  <c:v>942.79</c:v>
                </c:pt>
                <c:pt idx="9033">
                  <c:v>945.4</c:v>
                </c:pt>
                <c:pt idx="9034">
                  <c:v>944.55</c:v>
                </c:pt>
                <c:pt idx="9035">
                  <c:v>943.42</c:v>
                </c:pt>
                <c:pt idx="9036">
                  <c:v>942.28</c:v>
                </c:pt>
                <c:pt idx="9037">
                  <c:v>947.33</c:v>
                </c:pt>
                <c:pt idx="9038">
                  <c:v>944.82</c:v>
                </c:pt>
                <c:pt idx="9039">
                  <c:v>943.03</c:v>
                </c:pt>
                <c:pt idx="9040">
                  <c:v>942.02</c:v>
                </c:pt>
                <c:pt idx="9041">
                  <c:v>948.05</c:v>
                </c:pt>
                <c:pt idx="9042">
                  <c:v>949.47</c:v>
                </c:pt>
                <c:pt idx="9043">
                  <c:v>948.59</c:v>
                </c:pt>
                <c:pt idx="9044">
                  <c:v>947.34</c:v>
                </c:pt>
                <c:pt idx="9045">
                  <c:v>945.42</c:v>
                </c:pt>
                <c:pt idx="9046">
                  <c:v>942.92</c:v>
                </c:pt>
                <c:pt idx="9047">
                  <c:v>948.43</c:v>
                </c:pt>
                <c:pt idx="9048">
                  <c:v>949.08</c:v>
                </c:pt>
                <c:pt idx="9049">
                  <c:v>946.93</c:v>
                </c:pt>
                <c:pt idx="9050">
                  <c:v>944.17</c:v>
                </c:pt>
                <c:pt idx="9051">
                  <c:v>942.12</c:v>
                </c:pt>
                <c:pt idx="9052">
                  <c:v>940.63</c:v>
                </c:pt>
                <c:pt idx="9053">
                  <c:v>942.38</c:v>
                </c:pt>
                <c:pt idx="9054">
                  <c:v>944.23</c:v>
                </c:pt>
                <c:pt idx="9055">
                  <c:v>941.98</c:v>
                </c:pt>
                <c:pt idx="9056">
                  <c:v>942.67</c:v>
                </c:pt>
                <c:pt idx="9057">
                  <c:v>945.79</c:v>
                </c:pt>
                <c:pt idx="9058">
                  <c:v>948.34</c:v>
                </c:pt>
                <c:pt idx="9059">
                  <c:v>948.8</c:v>
                </c:pt>
                <c:pt idx="9060">
                  <c:v>941.81</c:v>
                </c:pt>
                <c:pt idx="9061">
                  <c:v>943.51</c:v>
                </c:pt>
                <c:pt idx="9062">
                  <c:v>946.95</c:v>
                </c:pt>
                <c:pt idx="9063">
                  <c:v>945.21</c:v>
                </c:pt>
                <c:pt idx="9064">
                  <c:v>942.98</c:v>
                </c:pt>
                <c:pt idx="9065">
                  <c:v>941.87</c:v>
                </c:pt>
                <c:pt idx="9066">
                  <c:v>943.47</c:v>
                </c:pt>
                <c:pt idx="9067">
                  <c:v>946.61</c:v>
                </c:pt>
                <c:pt idx="9068">
                  <c:v>948.08</c:v>
                </c:pt>
                <c:pt idx="9069">
                  <c:v>949.81</c:v>
                </c:pt>
                <c:pt idx="9070">
                  <c:v>949.42</c:v>
                </c:pt>
                <c:pt idx="9071">
                  <c:v>947.22</c:v>
                </c:pt>
                <c:pt idx="9072">
                  <c:v>947.9</c:v>
                </c:pt>
                <c:pt idx="9073">
                  <c:v>941.88</c:v>
                </c:pt>
                <c:pt idx="9074">
                  <c:v>941.68</c:v>
                </c:pt>
                <c:pt idx="9075">
                  <c:v>942.52</c:v>
                </c:pt>
                <c:pt idx="9076">
                  <c:v>941.38</c:v>
                </c:pt>
                <c:pt idx="9077">
                  <c:v>943.68</c:v>
                </c:pt>
                <c:pt idx="9078">
                  <c:v>944.25</c:v>
                </c:pt>
                <c:pt idx="9079">
                  <c:v>945.57</c:v>
                </c:pt>
                <c:pt idx="9080">
                  <c:v>946.72</c:v>
                </c:pt>
                <c:pt idx="9081">
                  <c:v>947.91</c:v>
                </c:pt>
                <c:pt idx="9082">
                  <c:v>946.6</c:v>
                </c:pt>
                <c:pt idx="9083">
                  <c:v>944.56</c:v>
                </c:pt>
                <c:pt idx="9084">
                  <c:v>944.97</c:v>
                </c:pt>
                <c:pt idx="9085">
                  <c:v>943.01</c:v>
                </c:pt>
                <c:pt idx="9086">
                  <c:v>947.18</c:v>
                </c:pt>
                <c:pt idx="9087">
                  <c:v>948.63</c:v>
                </c:pt>
                <c:pt idx="9088">
                  <c:v>948.92</c:v>
                </c:pt>
                <c:pt idx="9089">
                  <c:v>943.38</c:v>
                </c:pt>
                <c:pt idx="9090">
                  <c:v>944.65</c:v>
                </c:pt>
                <c:pt idx="9091">
                  <c:v>945.69</c:v>
                </c:pt>
                <c:pt idx="9092">
                  <c:v>947.83</c:v>
                </c:pt>
                <c:pt idx="9093">
                  <c:v>947.98</c:v>
                </c:pt>
                <c:pt idx="9094">
                  <c:v>948.91</c:v>
                </c:pt>
                <c:pt idx="9095">
                  <c:v>948.2</c:v>
                </c:pt>
                <c:pt idx="9096">
                  <c:v>944.87</c:v>
                </c:pt>
                <c:pt idx="9097">
                  <c:v>942.64</c:v>
                </c:pt>
                <c:pt idx="9098">
                  <c:v>941.13</c:v>
                </c:pt>
                <c:pt idx="9099">
                  <c:v>948.33</c:v>
                </c:pt>
                <c:pt idx="9100">
                  <c:v>945.82</c:v>
                </c:pt>
                <c:pt idx="9101">
                  <c:v>943.37</c:v>
                </c:pt>
                <c:pt idx="9102">
                  <c:v>941.23</c:v>
                </c:pt>
                <c:pt idx="9103">
                  <c:v>948.45</c:v>
                </c:pt>
                <c:pt idx="9104">
                  <c:v>948.83</c:v>
                </c:pt>
                <c:pt idx="9105">
                  <c:v>947.63</c:v>
                </c:pt>
                <c:pt idx="9106">
                  <c:v>945.68</c:v>
                </c:pt>
                <c:pt idx="9107">
                  <c:v>948.84</c:v>
                </c:pt>
                <c:pt idx="9108">
                  <c:v>949.35</c:v>
                </c:pt>
                <c:pt idx="9109">
                  <c:v>948.07</c:v>
                </c:pt>
                <c:pt idx="9110">
                  <c:v>947.85</c:v>
                </c:pt>
                <c:pt idx="9111">
                  <c:v>945.98</c:v>
                </c:pt>
                <c:pt idx="9112">
                  <c:v>945.4</c:v>
                </c:pt>
                <c:pt idx="9113">
                  <c:v>947.18</c:v>
                </c:pt>
                <c:pt idx="9114">
                  <c:v>947.78</c:v>
                </c:pt>
                <c:pt idx="9115">
                  <c:v>948.41</c:v>
                </c:pt>
                <c:pt idx="9116">
                  <c:v>949.77</c:v>
                </c:pt>
                <c:pt idx="9117">
                  <c:v>949.06</c:v>
                </c:pt>
                <c:pt idx="9118">
                  <c:v>949.28</c:v>
                </c:pt>
                <c:pt idx="9119">
                  <c:v>948.96</c:v>
                </c:pt>
                <c:pt idx="9120">
                  <c:v>947.42</c:v>
                </c:pt>
                <c:pt idx="9121">
                  <c:v>943.78</c:v>
                </c:pt>
                <c:pt idx="9122">
                  <c:v>942.46</c:v>
                </c:pt>
                <c:pt idx="9123">
                  <c:v>947.52</c:v>
                </c:pt>
                <c:pt idx="9124">
                  <c:v>943.36</c:v>
                </c:pt>
                <c:pt idx="9125">
                  <c:v>945.78</c:v>
                </c:pt>
                <c:pt idx="9126">
                  <c:v>942.61</c:v>
                </c:pt>
                <c:pt idx="9127">
                  <c:v>941.71</c:v>
                </c:pt>
                <c:pt idx="9128">
                  <c:v>943.95</c:v>
                </c:pt>
                <c:pt idx="9129">
                  <c:v>947.19</c:v>
                </c:pt>
                <c:pt idx="9130">
                  <c:v>948.86</c:v>
                </c:pt>
                <c:pt idx="9131">
                  <c:v>947.53</c:v>
                </c:pt>
                <c:pt idx="9132">
                  <c:v>944.46</c:v>
                </c:pt>
                <c:pt idx="9133">
                  <c:v>941.74</c:v>
                </c:pt>
                <c:pt idx="9134">
                  <c:v>942.41</c:v>
                </c:pt>
                <c:pt idx="9135">
                  <c:v>944.53</c:v>
                </c:pt>
                <c:pt idx="9136">
                  <c:v>946.8</c:v>
                </c:pt>
                <c:pt idx="9137">
                  <c:v>947.55</c:v>
                </c:pt>
                <c:pt idx="9138">
                  <c:v>942.35</c:v>
                </c:pt>
                <c:pt idx="9139">
                  <c:v>942.02</c:v>
                </c:pt>
                <c:pt idx="9140">
                  <c:v>942.71</c:v>
                </c:pt>
                <c:pt idx="9141">
                  <c:v>942.89</c:v>
                </c:pt>
                <c:pt idx="9142">
                  <c:v>942.28</c:v>
                </c:pt>
                <c:pt idx="9143">
                  <c:v>940.7</c:v>
                </c:pt>
                <c:pt idx="9144">
                  <c:v>945.3</c:v>
                </c:pt>
                <c:pt idx="9145">
                  <c:v>942.91</c:v>
                </c:pt>
                <c:pt idx="9146">
                  <c:v>942.31</c:v>
                </c:pt>
                <c:pt idx="9147">
                  <c:v>942.81</c:v>
                </c:pt>
                <c:pt idx="9148">
                  <c:v>943.23</c:v>
                </c:pt>
                <c:pt idx="9149">
                  <c:v>945.58</c:v>
                </c:pt>
                <c:pt idx="9150">
                  <c:v>947.23</c:v>
                </c:pt>
                <c:pt idx="9151">
                  <c:v>948.64</c:v>
                </c:pt>
                <c:pt idx="9152">
                  <c:v>948.74</c:v>
                </c:pt>
                <c:pt idx="9153">
                  <c:v>947.62</c:v>
                </c:pt>
                <c:pt idx="9154">
                  <c:v>944.91</c:v>
                </c:pt>
                <c:pt idx="9155">
                  <c:v>942.88</c:v>
                </c:pt>
                <c:pt idx="9156">
                  <c:v>941.37</c:v>
                </c:pt>
                <c:pt idx="9157">
                  <c:v>942.86</c:v>
                </c:pt>
                <c:pt idx="9158">
                  <c:v>946.95</c:v>
                </c:pt>
                <c:pt idx="9159">
                  <c:v>949.48</c:v>
                </c:pt>
                <c:pt idx="9160">
                  <c:v>948.86</c:v>
                </c:pt>
                <c:pt idx="9161">
                  <c:v>946.93</c:v>
                </c:pt>
                <c:pt idx="9162">
                  <c:v>943.71</c:v>
                </c:pt>
                <c:pt idx="9163">
                  <c:v>942.09</c:v>
                </c:pt>
                <c:pt idx="9164">
                  <c:v>942.08</c:v>
                </c:pt>
                <c:pt idx="9165">
                  <c:v>942.06</c:v>
                </c:pt>
                <c:pt idx="9166">
                  <c:v>944.05</c:v>
                </c:pt>
                <c:pt idx="9167">
                  <c:v>947.24</c:v>
                </c:pt>
                <c:pt idx="9168">
                  <c:v>948.63</c:v>
                </c:pt>
                <c:pt idx="9169">
                  <c:v>947.14</c:v>
                </c:pt>
                <c:pt idx="9170">
                  <c:v>945.56</c:v>
                </c:pt>
                <c:pt idx="9171">
                  <c:v>947.61</c:v>
                </c:pt>
                <c:pt idx="9172">
                  <c:v>948.89</c:v>
                </c:pt>
                <c:pt idx="9173">
                  <c:v>948.94</c:v>
                </c:pt>
                <c:pt idx="9174">
                  <c:v>948.95</c:v>
                </c:pt>
                <c:pt idx="9175">
                  <c:v>947.14</c:v>
                </c:pt>
                <c:pt idx="9176">
                  <c:v>944.63</c:v>
                </c:pt>
                <c:pt idx="9177">
                  <c:v>948.84</c:v>
                </c:pt>
                <c:pt idx="9178">
                  <c:v>948.56</c:v>
                </c:pt>
                <c:pt idx="9179">
                  <c:v>947.88</c:v>
                </c:pt>
                <c:pt idx="9180">
                  <c:v>945.94</c:v>
                </c:pt>
                <c:pt idx="9181">
                  <c:v>944.33</c:v>
                </c:pt>
                <c:pt idx="9182">
                  <c:v>942.22</c:v>
                </c:pt>
                <c:pt idx="9183">
                  <c:v>941.64</c:v>
                </c:pt>
                <c:pt idx="9184">
                  <c:v>948.86</c:v>
                </c:pt>
                <c:pt idx="9185">
                  <c:v>941.73</c:v>
                </c:pt>
                <c:pt idx="9186">
                  <c:v>940.33</c:v>
                </c:pt>
                <c:pt idx="9187">
                  <c:v>942.2</c:v>
                </c:pt>
                <c:pt idx="9188">
                  <c:v>943.44</c:v>
                </c:pt>
                <c:pt idx="9189">
                  <c:v>946.02</c:v>
                </c:pt>
                <c:pt idx="9190">
                  <c:v>949.09</c:v>
                </c:pt>
                <c:pt idx="9191">
                  <c:v>948.13</c:v>
                </c:pt>
                <c:pt idx="9192">
                  <c:v>947.78</c:v>
                </c:pt>
                <c:pt idx="9193">
                  <c:v>945.84</c:v>
                </c:pt>
                <c:pt idx="9194">
                  <c:v>949.47</c:v>
                </c:pt>
                <c:pt idx="9195">
                  <c:v>948.12</c:v>
                </c:pt>
                <c:pt idx="9196">
                  <c:v>946.25</c:v>
                </c:pt>
                <c:pt idx="9197">
                  <c:v>945.48</c:v>
                </c:pt>
                <c:pt idx="9198">
                  <c:v>948.76</c:v>
                </c:pt>
                <c:pt idx="9199">
                  <c:v>948.43</c:v>
                </c:pt>
                <c:pt idx="9200">
                  <c:v>948.09</c:v>
                </c:pt>
                <c:pt idx="9201">
                  <c:v>946.06</c:v>
                </c:pt>
                <c:pt idx="9202">
                  <c:v>944.43</c:v>
                </c:pt>
                <c:pt idx="9203">
                  <c:v>942.73</c:v>
                </c:pt>
                <c:pt idx="9204">
                  <c:v>941.11</c:v>
                </c:pt>
                <c:pt idx="9205">
                  <c:v>946.86</c:v>
                </c:pt>
                <c:pt idx="9206">
                  <c:v>947.55</c:v>
                </c:pt>
                <c:pt idx="9207">
                  <c:v>948.08</c:v>
                </c:pt>
                <c:pt idx="9208">
                  <c:v>949.52</c:v>
                </c:pt>
                <c:pt idx="9209">
                  <c:v>948.84</c:v>
                </c:pt>
                <c:pt idx="9210">
                  <c:v>941.69</c:v>
                </c:pt>
                <c:pt idx="9211">
                  <c:v>945.95</c:v>
                </c:pt>
                <c:pt idx="9212">
                  <c:v>945.26</c:v>
                </c:pt>
                <c:pt idx="9213">
                  <c:v>943.65</c:v>
                </c:pt>
                <c:pt idx="9214">
                  <c:v>942.41</c:v>
                </c:pt>
                <c:pt idx="9215">
                  <c:v>941.68</c:v>
                </c:pt>
                <c:pt idx="9216">
                  <c:v>941.46</c:v>
                </c:pt>
                <c:pt idx="9217">
                  <c:v>941.77</c:v>
                </c:pt>
                <c:pt idx="9218">
                  <c:v>943.14</c:v>
                </c:pt>
                <c:pt idx="9219">
                  <c:v>943.06</c:v>
                </c:pt>
                <c:pt idx="9220">
                  <c:v>943.41</c:v>
                </c:pt>
                <c:pt idx="9221">
                  <c:v>945.51</c:v>
                </c:pt>
                <c:pt idx="9222">
                  <c:v>947.09</c:v>
                </c:pt>
                <c:pt idx="9223">
                  <c:v>944.42</c:v>
                </c:pt>
                <c:pt idx="9224">
                  <c:v>942.7</c:v>
                </c:pt>
                <c:pt idx="9225">
                  <c:v>941.5</c:v>
                </c:pt>
                <c:pt idx="9226">
                  <c:v>946.13</c:v>
                </c:pt>
                <c:pt idx="9227">
                  <c:v>948.12</c:v>
                </c:pt>
                <c:pt idx="9228">
                  <c:v>947.74</c:v>
                </c:pt>
                <c:pt idx="9229">
                  <c:v>945.43</c:v>
                </c:pt>
                <c:pt idx="9230">
                  <c:v>946.47</c:v>
                </c:pt>
                <c:pt idx="9231">
                  <c:v>947.3</c:v>
                </c:pt>
                <c:pt idx="9232">
                  <c:v>948.54</c:v>
                </c:pt>
                <c:pt idx="9233">
                  <c:v>948.51</c:v>
                </c:pt>
                <c:pt idx="9234">
                  <c:v>947.83</c:v>
                </c:pt>
                <c:pt idx="9235">
                  <c:v>947.14</c:v>
                </c:pt>
                <c:pt idx="9236">
                  <c:v>942.97</c:v>
                </c:pt>
                <c:pt idx="9237">
                  <c:v>944.58</c:v>
                </c:pt>
                <c:pt idx="9238">
                  <c:v>945.94</c:v>
                </c:pt>
                <c:pt idx="9239">
                  <c:v>947.03</c:v>
                </c:pt>
                <c:pt idx="9240">
                  <c:v>949.43</c:v>
                </c:pt>
                <c:pt idx="9241">
                  <c:v>947.79</c:v>
                </c:pt>
                <c:pt idx="9242">
                  <c:v>948.44</c:v>
                </c:pt>
                <c:pt idx="9243">
                  <c:v>946.8</c:v>
                </c:pt>
                <c:pt idx="9244">
                  <c:v>943.53</c:v>
                </c:pt>
                <c:pt idx="9245">
                  <c:v>941.66</c:v>
                </c:pt>
                <c:pt idx="9246">
                  <c:v>940.76</c:v>
                </c:pt>
                <c:pt idx="9247">
                  <c:v>942.4</c:v>
                </c:pt>
                <c:pt idx="9248">
                  <c:v>942.85</c:v>
                </c:pt>
                <c:pt idx="9249">
                  <c:v>946.19</c:v>
                </c:pt>
                <c:pt idx="9250">
                  <c:v>943</c:v>
                </c:pt>
                <c:pt idx="9251">
                  <c:v>941.59</c:v>
                </c:pt>
                <c:pt idx="9252">
                  <c:v>940.18</c:v>
                </c:pt>
                <c:pt idx="9253">
                  <c:v>942.15</c:v>
                </c:pt>
                <c:pt idx="9254">
                  <c:v>944.12</c:v>
                </c:pt>
                <c:pt idx="9255">
                  <c:v>946.43</c:v>
                </c:pt>
                <c:pt idx="9256">
                  <c:v>948.76</c:v>
                </c:pt>
                <c:pt idx="9257">
                  <c:v>948.71</c:v>
                </c:pt>
                <c:pt idx="9258">
                  <c:v>948.06</c:v>
                </c:pt>
                <c:pt idx="9259">
                  <c:v>944.97</c:v>
                </c:pt>
                <c:pt idx="9260">
                  <c:v>942.25</c:v>
                </c:pt>
                <c:pt idx="9261">
                  <c:v>941.36</c:v>
                </c:pt>
                <c:pt idx="9262">
                  <c:v>948.51</c:v>
                </c:pt>
                <c:pt idx="9263">
                  <c:v>947.02</c:v>
                </c:pt>
                <c:pt idx="9264">
                  <c:v>947.85</c:v>
                </c:pt>
                <c:pt idx="9265">
                  <c:v>947.82</c:v>
                </c:pt>
                <c:pt idx="9266">
                  <c:v>947.06</c:v>
                </c:pt>
                <c:pt idx="9267">
                  <c:v>941.63</c:v>
                </c:pt>
                <c:pt idx="9268">
                  <c:v>943.33</c:v>
                </c:pt>
                <c:pt idx="9269">
                  <c:v>946.24</c:v>
                </c:pt>
                <c:pt idx="9270">
                  <c:v>949.43</c:v>
                </c:pt>
                <c:pt idx="9271">
                  <c:v>948.6</c:v>
                </c:pt>
                <c:pt idx="9272">
                  <c:v>946.42</c:v>
                </c:pt>
                <c:pt idx="9273">
                  <c:v>944.54</c:v>
                </c:pt>
                <c:pt idx="9274">
                  <c:v>942.34</c:v>
                </c:pt>
                <c:pt idx="9275">
                  <c:v>948.11</c:v>
                </c:pt>
                <c:pt idx="9276">
                  <c:v>948.39</c:v>
                </c:pt>
                <c:pt idx="9277">
                  <c:v>948.44</c:v>
                </c:pt>
                <c:pt idx="9278">
                  <c:v>946.06</c:v>
                </c:pt>
                <c:pt idx="9279">
                  <c:v>944.16</c:v>
                </c:pt>
                <c:pt idx="9280">
                  <c:v>941.84</c:v>
                </c:pt>
                <c:pt idx="9281">
                  <c:v>947.88</c:v>
                </c:pt>
                <c:pt idx="9282">
                  <c:v>945.2</c:v>
                </c:pt>
                <c:pt idx="9283">
                  <c:v>943.4</c:v>
                </c:pt>
                <c:pt idx="9284">
                  <c:v>941.13</c:v>
                </c:pt>
                <c:pt idx="9285">
                  <c:v>941.03</c:v>
                </c:pt>
                <c:pt idx="9286">
                  <c:v>941.36</c:v>
                </c:pt>
                <c:pt idx="9287">
                  <c:v>948.88</c:v>
                </c:pt>
                <c:pt idx="9288">
                  <c:v>941.92</c:v>
                </c:pt>
                <c:pt idx="9289">
                  <c:v>944.17</c:v>
                </c:pt>
                <c:pt idx="9290">
                  <c:v>946.74</c:v>
                </c:pt>
                <c:pt idx="9291">
                  <c:v>949.21</c:v>
                </c:pt>
                <c:pt idx="9292">
                  <c:v>948.13</c:v>
                </c:pt>
                <c:pt idx="9293">
                  <c:v>945.39</c:v>
                </c:pt>
                <c:pt idx="9294">
                  <c:v>941.95</c:v>
                </c:pt>
                <c:pt idx="9295">
                  <c:v>941.9</c:v>
                </c:pt>
                <c:pt idx="9296">
                  <c:v>944.22</c:v>
                </c:pt>
                <c:pt idx="9297">
                  <c:v>947.02</c:v>
                </c:pt>
                <c:pt idx="9298">
                  <c:v>949.25</c:v>
                </c:pt>
                <c:pt idx="9299">
                  <c:v>945.98</c:v>
                </c:pt>
                <c:pt idx="9300">
                  <c:v>947.88</c:v>
                </c:pt>
                <c:pt idx="9301">
                  <c:v>941.2</c:v>
                </c:pt>
                <c:pt idx="9302">
                  <c:v>941.72</c:v>
                </c:pt>
                <c:pt idx="9303">
                  <c:v>944.05</c:v>
                </c:pt>
                <c:pt idx="9304">
                  <c:v>947.18</c:v>
                </c:pt>
                <c:pt idx="9305">
                  <c:v>949.2</c:v>
                </c:pt>
                <c:pt idx="9306">
                  <c:v>948.75</c:v>
                </c:pt>
                <c:pt idx="9307">
                  <c:v>947.24</c:v>
                </c:pt>
                <c:pt idx="9308">
                  <c:v>946.88</c:v>
                </c:pt>
                <c:pt idx="9309">
                  <c:v>944.24</c:v>
                </c:pt>
                <c:pt idx="9310">
                  <c:v>942.52</c:v>
                </c:pt>
                <c:pt idx="9311">
                  <c:v>941.32</c:v>
                </c:pt>
                <c:pt idx="9312">
                  <c:v>941.42</c:v>
                </c:pt>
                <c:pt idx="9313">
                  <c:v>943.53</c:v>
                </c:pt>
                <c:pt idx="9314">
                  <c:v>945.65</c:v>
                </c:pt>
                <c:pt idx="9315">
                  <c:v>943.89</c:v>
                </c:pt>
                <c:pt idx="9316">
                  <c:v>947.8</c:v>
                </c:pt>
                <c:pt idx="9317">
                  <c:v>946.21</c:v>
                </c:pt>
                <c:pt idx="9318">
                  <c:v>945.72</c:v>
                </c:pt>
                <c:pt idx="9319">
                  <c:v>944.39</c:v>
                </c:pt>
                <c:pt idx="9320">
                  <c:v>942.67</c:v>
                </c:pt>
                <c:pt idx="9321">
                  <c:v>941.79</c:v>
                </c:pt>
                <c:pt idx="9322">
                  <c:v>941.79</c:v>
                </c:pt>
                <c:pt idx="9323">
                  <c:v>941.81</c:v>
                </c:pt>
                <c:pt idx="9324">
                  <c:v>943.46</c:v>
                </c:pt>
                <c:pt idx="9325">
                  <c:v>945.14</c:v>
                </c:pt>
                <c:pt idx="9326">
                  <c:v>947.55</c:v>
                </c:pt>
                <c:pt idx="9327">
                  <c:v>940.65</c:v>
                </c:pt>
                <c:pt idx="9328">
                  <c:v>947.01</c:v>
                </c:pt>
                <c:pt idx="9329">
                  <c:v>948.6</c:v>
                </c:pt>
                <c:pt idx="9330">
                  <c:v>947.98</c:v>
                </c:pt>
                <c:pt idx="9331">
                  <c:v>945.02</c:v>
                </c:pt>
                <c:pt idx="9332">
                  <c:v>942.34</c:v>
                </c:pt>
                <c:pt idx="9333">
                  <c:v>941.8</c:v>
                </c:pt>
                <c:pt idx="9334">
                  <c:v>942.92</c:v>
                </c:pt>
                <c:pt idx="9335">
                  <c:v>941.17</c:v>
                </c:pt>
                <c:pt idx="9336">
                  <c:v>941</c:v>
                </c:pt>
                <c:pt idx="9337">
                  <c:v>943.74</c:v>
                </c:pt>
                <c:pt idx="9338">
                  <c:v>946.64</c:v>
                </c:pt>
                <c:pt idx="9339">
                  <c:v>948.14</c:v>
                </c:pt>
                <c:pt idx="9340">
                  <c:v>941.1</c:v>
                </c:pt>
                <c:pt idx="9341">
                  <c:v>943.52</c:v>
                </c:pt>
                <c:pt idx="9342">
                  <c:v>946.53</c:v>
                </c:pt>
                <c:pt idx="9343">
                  <c:v>947.53</c:v>
                </c:pt>
                <c:pt idx="9344">
                  <c:v>947.76</c:v>
                </c:pt>
                <c:pt idx="9345">
                  <c:v>945.45</c:v>
                </c:pt>
                <c:pt idx="9346">
                  <c:v>941.86</c:v>
                </c:pt>
                <c:pt idx="9347">
                  <c:v>940.76</c:v>
                </c:pt>
                <c:pt idx="9348">
                  <c:v>946.74</c:v>
                </c:pt>
                <c:pt idx="9349">
                  <c:v>946.21</c:v>
                </c:pt>
                <c:pt idx="9350">
                  <c:v>942.84</c:v>
                </c:pt>
                <c:pt idx="9351">
                  <c:v>946.82</c:v>
                </c:pt>
                <c:pt idx="9352">
                  <c:v>945.45</c:v>
                </c:pt>
                <c:pt idx="9353">
                  <c:v>945.46</c:v>
                </c:pt>
                <c:pt idx="9354">
                  <c:v>947.54</c:v>
                </c:pt>
                <c:pt idx="9355">
                  <c:v>948.16</c:v>
                </c:pt>
                <c:pt idx="9356">
                  <c:v>946.17</c:v>
                </c:pt>
                <c:pt idx="9357">
                  <c:v>943.69</c:v>
                </c:pt>
                <c:pt idx="9358">
                  <c:v>941.65</c:v>
                </c:pt>
                <c:pt idx="9359">
                  <c:v>940.6</c:v>
                </c:pt>
                <c:pt idx="9360">
                  <c:v>941.92</c:v>
                </c:pt>
                <c:pt idx="9361">
                  <c:v>944.92</c:v>
                </c:pt>
                <c:pt idx="9362">
                  <c:v>947.47</c:v>
                </c:pt>
                <c:pt idx="9363">
                  <c:v>947.43</c:v>
                </c:pt>
                <c:pt idx="9364">
                  <c:v>943.98</c:v>
                </c:pt>
                <c:pt idx="9365">
                  <c:v>940.73</c:v>
                </c:pt>
                <c:pt idx="9366">
                  <c:v>947.3</c:v>
                </c:pt>
                <c:pt idx="9367">
                  <c:v>944.59</c:v>
                </c:pt>
                <c:pt idx="9368">
                  <c:v>941.78</c:v>
                </c:pt>
                <c:pt idx="9369">
                  <c:v>940.4</c:v>
                </c:pt>
                <c:pt idx="9370">
                  <c:v>940.8</c:v>
                </c:pt>
                <c:pt idx="9371">
                  <c:v>944.64</c:v>
                </c:pt>
                <c:pt idx="9372">
                  <c:v>947.79</c:v>
                </c:pt>
                <c:pt idx="9373">
                  <c:v>946.8</c:v>
                </c:pt>
                <c:pt idx="9374">
                  <c:v>944.2</c:v>
                </c:pt>
                <c:pt idx="9375">
                  <c:v>941.18</c:v>
                </c:pt>
                <c:pt idx="9376">
                  <c:v>940.05</c:v>
                </c:pt>
                <c:pt idx="9377">
                  <c:v>942.16</c:v>
                </c:pt>
                <c:pt idx="9378">
                  <c:v>945.49</c:v>
                </c:pt>
                <c:pt idx="9379">
                  <c:v>941.78</c:v>
                </c:pt>
                <c:pt idx="9380">
                  <c:v>940.32</c:v>
                </c:pt>
                <c:pt idx="9381">
                  <c:v>941.91</c:v>
                </c:pt>
                <c:pt idx="9382">
                  <c:v>945.73</c:v>
                </c:pt>
                <c:pt idx="9383">
                  <c:v>947.22</c:v>
                </c:pt>
                <c:pt idx="9384">
                  <c:v>947.13</c:v>
                </c:pt>
                <c:pt idx="9385">
                  <c:v>942.76</c:v>
                </c:pt>
                <c:pt idx="9386">
                  <c:v>947.59</c:v>
                </c:pt>
                <c:pt idx="9387">
                  <c:v>944.89</c:v>
                </c:pt>
                <c:pt idx="9388">
                  <c:v>941.77</c:v>
                </c:pt>
                <c:pt idx="9389">
                  <c:v>944.56</c:v>
                </c:pt>
                <c:pt idx="9390">
                  <c:v>947.18</c:v>
                </c:pt>
                <c:pt idx="9391">
                  <c:v>946.66</c:v>
                </c:pt>
                <c:pt idx="9392">
                  <c:v>941.68</c:v>
                </c:pt>
                <c:pt idx="9393">
                  <c:v>945.7</c:v>
                </c:pt>
                <c:pt idx="9394">
                  <c:v>947.76</c:v>
                </c:pt>
                <c:pt idx="9395">
                  <c:v>947.08</c:v>
                </c:pt>
                <c:pt idx="9396">
                  <c:v>945.39</c:v>
                </c:pt>
                <c:pt idx="9397">
                  <c:v>943.24</c:v>
                </c:pt>
                <c:pt idx="9398">
                  <c:v>941.18</c:v>
                </c:pt>
                <c:pt idx="9399">
                  <c:v>939.78</c:v>
                </c:pt>
                <c:pt idx="9400">
                  <c:v>941.08</c:v>
                </c:pt>
                <c:pt idx="9401">
                  <c:v>942.39</c:v>
                </c:pt>
                <c:pt idx="9402">
                  <c:v>944.84</c:v>
                </c:pt>
                <c:pt idx="9403">
                  <c:v>947.04</c:v>
                </c:pt>
                <c:pt idx="9404">
                  <c:v>942.02</c:v>
                </c:pt>
                <c:pt idx="9405">
                  <c:v>944.04</c:v>
                </c:pt>
                <c:pt idx="9406">
                  <c:v>941.91</c:v>
                </c:pt>
                <c:pt idx="9407">
                  <c:v>940.86</c:v>
                </c:pt>
                <c:pt idx="9408">
                  <c:v>940.03</c:v>
                </c:pt>
                <c:pt idx="9409">
                  <c:v>940.29</c:v>
                </c:pt>
                <c:pt idx="9410">
                  <c:v>947.11</c:v>
                </c:pt>
                <c:pt idx="9411">
                  <c:v>947.01</c:v>
                </c:pt>
                <c:pt idx="9412">
                  <c:v>945.53</c:v>
                </c:pt>
                <c:pt idx="9413">
                  <c:v>943.87</c:v>
                </c:pt>
                <c:pt idx="9414">
                  <c:v>941.74</c:v>
                </c:pt>
                <c:pt idx="9415">
                  <c:v>940.53</c:v>
                </c:pt>
                <c:pt idx="9416">
                  <c:v>938.75</c:v>
                </c:pt>
                <c:pt idx="9417">
                  <c:v>940.06</c:v>
                </c:pt>
                <c:pt idx="9418">
                  <c:v>947.08</c:v>
                </c:pt>
                <c:pt idx="9419">
                  <c:v>946</c:v>
                </c:pt>
                <c:pt idx="9420">
                  <c:v>944.11</c:v>
                </c:pt>
                <c:pt idx="9421">
                  <c:v>947.68</c:v>
                </c:pt>
                <c:pt idx="9422">
                  <c:v>947.09</c:v>
                </c:pt>
                <c:pt idx="9423">
                  <c:v>946.2</c:v>
                </c:pt>
                <c:pt idx="9424">
                  <c:v>943.35</c:v>
                </c:pt>
                <c:pt idx="9425">
                  <c:v>942.49</c:v>
                </c:pt>
                <c:pt idx="9426">
                  <c:v>941</c:v>
                </c:pt>
                <c:pt idx="9427">
                  <c:v>940.33</c:v>
                </c:pt>
                <c:pt idx="9428">
                  <c:v>939.73</c:v>
                </c:pt>
                <c:pt idx="9429">
                  <c:v>939.59</c:v>
                </c:pt>
                <c:pt idx="9430">
                  <c:v>944.15</c:v>
                </c:pt>
                <c:pt idx="9431">
                  <c:v>944.64</c:v>
                </c:pt>
                <c:pt idx="9432">
                  <c:v>943.22</c:v>
                </c:pt>
                <c:pt idx="9433">
                  <c:v>942.99</c:v>
                </c:pt>
                <c:pt idx="9434">
                  <c:v>942.74</c:v>
                </c:pt>
                <c:pt idx="9435">
                  <c:v>941.76</c:v>
                </c:pt>
                <c:pt idx="9436">
                  <c:v>940.86</c:v>
                </c:pt>
                <c:pt idx="9437">
                  <c:v>940.83</c:v>
                </c:pt>
                <c:pt idx="9438">
                  <c:v>946.28</c:v>
                </c:pt>
                <c:pt idx="9439">
                  <c:v>946.16</c:v>
                </c:pt>
                <c:pt idx="9440">
                  <c:v>944.91</c:v>
                </c:pt>
                <c:pt idx="9441">
                  <c:v>943.18</c:v>
                </c:pt>
                <c:pt idx="9442">
                  <c:v>942.62</c:v>
                </c:pt>
                <c:pt idx="9443">
                  <c:v>942.16</c:v>
                </c:pt>
                <c:pt idx="9444">
                  <c:v>945.98</c:v>
                </c:pt>
                <c:pt idx="9445">
                  <c:v>946.51</c:v>
                </c:pt>
                <c:pt idx="9446">
                  <c:v>947.58</c:v>
                </c:pt>
                <c:pt idx="9447">
                  <c:v>946.6</c:v>
                </c:pt>
                <c:pt idx="9448">
                  <c:v>945.57</c:v>
                </c:pt>
                <c:pt idx="9449">
                  <c:v>943.74</c:v>
                </c:pt>
                <c:pt idx="9450">
                  <c:v>941.47</c:v>
                </c:pt>
                <c:pt idx="9451">
                  <c:v>945.86</c:v>
                </c:pt>
                <c:pt idx="9452">
                  <c:v>947.24</c:v>
                </c:pt>
                <c:pt idx="9453">
                  <c:v>947.5</c:v>
                </c:pt>
                <c:pt idx="9454">
                  <c:v>944.73</c:v>
                </c:pt>
                <c:pt idx="9455">
                  <c:v>940.95</c:v>
                </c:pt>
                <c:pt idx="9456">
                  <c:v>945.15</c:v>
                </c:pt>
                <c:pt idx="9457">
                  <c:v>944.53</c:v>
                </c:pt>
                <c:pt idx="9458">
                  <c:v>947.16</c:v>
                </c:pt>
                <c:pt idx="9459">
                  <c:v>945.58</c:v>
                </c:pt>
                <c:pt idx="9460">
                  <c:v>942.63</c:v>
                </c:pt>
                <c:pt idx="9461">
                  <c:v>939.51</c:v>
                </c:pt>
                <c:pt idx="9462">
                  <c:v>941.77</c:v>
                </c:pt>
                <c:pt idx="9463">
                  <c:v>944.92</c:v>
                </c:pt>
                <c:pt idx="9464">
                  <c:v>947.07</c:v>
                </c:pt>
                <c:pt idx="9465">
                  <c:v>946.97</c:v>
                </c:pt>
                <c:pt idx="9466">
                  <c:v>943.28</c:v>
                </c:pt>
                <c:pt idx="9467">
                  <c:v>940.27</c:v>
                </c:pt>
                <c:pt idx="9468">
                  <c:v>940.49</c:v>
                </c:pt>
                <c:pt idx="9469">
                  <c:v>941.82</c:v>
                </c:pt>
                <c:pt idx="9470">
                  <c:v>944.08</c:v>
                </c:pt>
                <c:pt idx="9471">
                  <c:v>939.76</c:v>
                </c:pt>
                <c:pt idx="9472">
                  <c:v>940.78</c:v>
                </c:pt>
                <c:pt idx="9473">
                  <c:v>940.57</c:v>
                </c:pt>
                <c:pt idx="9474">
                  <c:v>939.65</c:v>
                </c:pt>
                <c:pt idx="9475">
                  <c:v>941.07</c:v>
                </c:pt>
                <c:pt idx="9476">
                  <c:v>943.17</c:v>
                </c:pt>
                <c:pt idx="9477">
                  <c:v>945.58</c:v>
                </c:pt>
                <c:pt idx="9478">
                  <c:v>946.94</c:v>
                </c:pt>
                <c:pt idx="9479">
                  <c:v>947.23</c:v>
                </c:pt>
                <c:pt idx="9480">
                  <c:v>945.52</c:v>
                </c:pt>
                <c:pt idx="9481">
                  <c:v>943.33</c:v>
                </c:pt>
                <c:pt idx="9482">
                  <c:v>941.22</c:v>
                </c:pt>
                <c:pt idx="9483">
                  <c:v>947.13</c:v>
                </c:pt>
                <c:pt idx="9484">
                  <c:v>946.79</c:v>
                </c:pt>
                <c:pt idx="9485">
                  <c:v>944.42</c:v>
                </c:pt>
                <c:pt idx="9486">
                  <c:v>943.19</c:v>
                </c:pt>
                <c:pt idx="9487">
                  <c:v>940.67</c:v>
                </c:pt>
                <c:pt idx="9488">
                  <c:v>940.4</c:v>
                </c:pt>
                <c:pt idx="9489">
                  <c:v>940.1</c:v>
                </c:pt>
                <c:pt idx="9490">
                  <c:v>940.03</c:v>
                </c:pt>
                <c:pt idx="9491">
                  <c:v>941.36</c:v>
                </c:pt>
                <c:pt idx="9492">
                  <c:v>945.57</c:v>
                </c:pt>
                <c:pt idx="9493">
                  <c:v>946.59</c:v>
                </c:pt>
                <c:pt idx="9494">
                  <c:v>947.6</c:v>
                </c:pt>
                <c:pt idx="9495">
                  <c:v>946.49</c:v>
                </c:pt>
                <c:pt idx="9496">
                  <c:v>941.3</c:v>
                </c:pt>
                <c:pt idx="9497">
                  <c:v>944.2</c:v>
                </c:pt>
                <c:pt idx="9498">
                  <c:v>947.07</c:v>
                </c:pt>
                <c:pt idx="9499">
                  <c:v>947.65</c:v>
                </c:pt>
                <c:pt idx="9500">
                  <c:v>945.64</c:v>
                </c:pt>
                <c:pt idx="9501">
                  <c:v>942.95</c:v>
                </c:pt>
                <c:pt idx="9502">
                  <c:v>940.62</c:v>
                </c:pt>
                <c:pt idx="9503">
                  <c:v>939.74</c:v>
                </c:pt>
                <c:pt idx="9504">
                  <c:v>942.03</c:v>
                </c:pt>
                <c:pt idx="9505">
                  <c:v>944.78</c:v>
                </c:pt>
                <c:pt idx="9506">
                  <c:v>947.26</c:v>
                </c:pt>
                <c:pt idx="9507">
                  <c:v>946.45</c:v>
                </c:pt>
                <c:pt idx="9508">
                  <c:v>946.61</c:v>
                </c:pt>
                <c:pt idx="9509">
                  <c:v>939.83</c:v>
                </c:pt>
                <c:pt idx="9510">
                  <c:v>942.42</c:v>
                </c:pt>
                <c:pt idx="9511">
                  <c:v>946.09</c:v>
                </c:pt>
                <c:pt idx="9512">
                  <c:v>942.55</c:v>
                </c:pt>
                <c:pt idx="9513">
                  <c:v>940.08</c:v>
                </c:pt>
                <c:pt idx="9514">
                  <c:v>940.82</c:v>
                </c:pt>
                <c:pt idx="9515">
                  <c:v>943.33</c:v>
                </c:pt>
                <c:pt idx="9516">
                  <c:v>946.1</c:v>
                </c:pt>
                <c:pt idx="9517">
                  <c:v>947.3</c:v>
                </c:pt>
                <c:pt idx="9518">
                  <c:v>946.6</c:v>
                </c:pt>
                <c:pt idx="9519">
                  <c:v>943.4</c:v>
                </c:pt>
                <c:pt idx="9520">
                  <c:v>940.83</c:v>
                </c:pt>
                <c:pt idx="9521">
                  <c:v>939.77</c:v>
                </c:pt>
                <c:pt idx="9522">
                  <c:v>946.43</c:v>
                </c:pt>
                <c:pt idx="9523">
                  <c:v>943.41</c:v>
                </c:pt>
                <c:pt idx="9524">
                  <c:v>941.44</c:v>
                </c:pt>
                <c:pt idx="9525">
                  <c:v>946.37</c:v>
                </c:pt>
                <c:pt idx="9526">
                  <c:v>944.83</c:v>
                </c:pt>
                <c:pt idx="9527">
                  <c:v>943.21</c:v>
                </c:pt>
                <c:pt idx="9528">
                  <c:v>941.44</c:v>
                </c:pt>
                <c:pt idx="9529">
                  <c:v>939.93</c:v>
                </c:pt>
                <c:pt idx="9530">
                  <c:v>939.03</c:v>
                </c:pt>
                <c:pt idx="9531">
                  <c:v>940.35</c:v>
                </c:pt>
                <c:pt idx="9532">
                  <c:v>941.22</c:v>
                </c:pt>
                <c:pt idx="9533">
                  <c:v>947.76</c:v>
                </c:pt>
                <c:pt idx="9534">
                  <c:v>946.89</c:v>
                </c:pt>
                <c:pt idx="9535">
                  <c:v>940.44</c:v>
                </c:pt>
                <c:pt idx="9536">
                  <c:v>941.27</c:v>
                </c:pt>
                <c:pt idx="9537">
                  <c:v>943.22</c:v>
                </c:pt>
                <c:pt idx="9538">
                  <c:v>944.7</c:v>
                </c:pt>
                <c:pt idx="9539">
                  <c:v>947.06</c:v>
                </c:pt>
                <c:pt idx="9540">
                  <c:v>947.15</c:v>
                </c:pt>
                <c:pt idx="9541">
                  <c:v>945.04</c:v>
                </c:pt>
                <c:pt idx="9542">
                  <c:v>942.86</c:v>
                </c:pt>
                <c:pt idx="9543">
                  <c:v>946.65</c:v>
                </c:pt>
                <c:pt idx="9544">
                  <c:v>944.08</c:v>
                </c:pt>
                <c:pt idx="9545">
                  <c:v>941.61</c:v>
                </c:pt>
                <c:pt idx="9546">
                  <c:v>939.8</c:v>
                </c:pt>
                <c:pt idx="9547">
                  <c:v>941.15</c:v>
                </c:pt>
                <c:pt idx="9548">
                  <c:v>943.18</c:v>
                </c:pt>
                <c:pt idx="9549">
                  <c:v>940.79</c:v>
                </c:pt>
                <c:pt idx="9550">
                  <c:v>939.6</c:v>
                </c:pt>
                <c:pt idx="9551">
                  <c:v>939.99</c:v>
                </c:pt>
                <c:pt idx="9552">
                  <c:v>942.92</c:v>
                </c:pt>
                <c:pt idx="9553">
                  <c:v>945.37</c:v>
                </c:pt>
                <c:pt idx="9554">
                  <c:v>942.28</c:v>
                </c:pt>
                <c:pt idx="9555">
                  <c:v>940.51</c:v>
                </c:pt>
                <c:pt idx="9556">
                  <c:v>939.62</c:v>
                </c:pt>
                <c:pt idx="9557">
                  <c:v>939.7</c:v>
                </c:pt>
                <c:pt idx="9558">
                  <c:v>941.52</c:v>
                </c:pt>
                <c:pt idx="9559">
                  <c:v>943.53</c:v>
                </c:pt>
                <c:pt idx="9560">
                  <c:v>939.35</c:v>
                </c:pt>
                <c:pt idx="9561">
                  <c:v>946.95</c:v>
                </c:pt>
                <c:pt idx="9562">
                  <c:v>945.4</c:v>
                </c:pt>
                <c:pt idx="9563">
                  <c:v>943.47</c:v>
                </c:pt>
                <c:pt idx="9564">
                  <c:v>940.11</c:v>
                </c:pt>
                <c:pt idx="9565">
                  <c:v>940.02</c:v>
                </c:pt>
                <c:pt idx="9566">
                  <c:v>939.67</c:v>
                </c:pt>
                <c:pt idx="9567">
                  <c:v>941.09</c:v>
                </c:pt>
                <c:pt idx="9568">
                  <c:v>943.59</c:v>
                </c:pt>
                <c:pt idx="9569">
                  <c:v>944.22</c:v>
                </c:pt>
                <c:pt idx="9570">
                  <c:v>946.48</c:v>
                </c:pt>
                <c:pt idx="9571">
                  <c:v>946.29</c:v>
                </c:pt>
                <c:pt idx="9572">
                  <c:v>947.61</c:v>
                </c:pt>
                <c:pt idx="9573">
                  <c:v>946.08</c:v>
                </c:pt>
                <c:pt idx="9574">
                  <c:v>947.4</c:v>
                </c:pt>
                <c:pt idx="9575">
                  <c:v>946.85</c:v>
                </c:pt>
                <c:pt idx="9576">
                  <c:v>945.73</c:v>
                </c:pt>
                <c:pt idx="9577">
                  <c:v>945.94</c:v>
                </c:pt>
                <c:pt idx="9578">
                  <c:v>947.21</c:v>
                </c:pt>
                <c:pt idx="9579">
                  <c:v>946.4</c:v>
                </c:pt>
                <c:pt idx="9580">
                  <c:v>945.32</c:v>
                </c:pt>
                <c:pt idx="9581">
                  <c:v>943.08</c:v>
                </c:pt>
                <c:pt idx="9582">
                  <c:v>940.72</c:v>
                </c:pt>
                <c:pt idx="9583">
                  <c:v>939.47</c:v>
                </c:pt>
                <c:pt idx="9584">
                  <c:v>940.02</c:v>
                </c:pt>
                <c:pt idx="9585">
                  <c:v>941.76</c:v>
                </c:pt>
                <c:pt idx="9586">
                  <c:v>945.1</c:v>
                </c:pt>
                <c:pt idx="9587">
                  <c:v>940.23</c:v>
                </c:pt>
                <c:pt idx="9588">
                  <c:v>938.78</c:v>
                </c:pt>
                <c:pt idx="9589">
                  <c:v>940.29</c:v>
                </c:pt>
                <c:pt idx="9590">
                  <c:v>942.83</c:v>
                </c:pt>
                <c:pt idx="9591">
                  <c:v>944.51</c:v>
                </c:pt>
                <c:pt idx="9592">
                  <c:v>946.54</c:v>
                </c:pt>
                <c:pt idx="9593">
                  <c:v>946.97</c:v>
                </c:pt>
                <c:pt idx="9594">
                  <c:v>939.78</c:v>
                </c:pt>
                <c:pt idx="9595">
                  <c:v>943.65</c:v>
                </c:pt>
                <c:pt idx="9596">
                  <c:v>942.34</c:v>
                </c:pt>
                <c:pt idx="9597">
                  <c:v>940.12</c:v>
                </c:pt>
                <c:pt idx="9598">
                  <c:v>939.16</c:v>
                </c:pt>
                <c:pt idx="9599">
                  <c:v>939.4</c:v>
                </c:pt>
                <c:pt idx="9600">
                  <c:v>945.54</c:v>
                </c:pt>
                <c:pt idx="9601">
                  <c:v>944.21</c:v>
                </c:pt>
                <c:pt idx="9602">
                  <c:v>942.21</c:v>
                </c:pt>
                <c:pt idx="9603">
                  <c:v>939.79</c:v>
                </c:pt>
                <c:pt idx="9604">
                  <c:v>939.03</c:v>
                </c:pt>
                <c:pt idx="9605">
                  <c:v>939.33</c:v>
                </c:pt>
                <c:pt idx="9606">
                  <c:v>940.86</c:v>
                </c:pt>
                <c:pt idx="9607">
                  <c:v>942.2</c:v>
                </c:pt>
                <c:pt idx="9608">
                  <c:v>946.04</c:v>
                </c:pt>
                <c:pt idx="9609">
                  <c:v>946.69</c:v>
                </c:pt>
                <c:pt idx="9610">
                  <c:v>945.89</c:v>
                </c:pt>
                <c:pt idx="9611">
                  <c:v>942.97</c:v>
                </c:pt>
                <c:pt idx="9612">
                  <c:v>940.35</c:v>
                </c:pt>
                <c:pt idx="9613">
                  <c:v>939.48</c:v>
                </c:pt>
                <c:pt idx="9614">
                  <c:v>942.58</c:v>
                </c:pt>
                <c:pt idx="9615">
                  <c:v>942.96</c:v>
                </c:pt>
                <c:pt idx="9616">
                  <c:v>940.59</c:v>
                </c:pt>
                <c:pt idx="9617">
                  <c:v>939.02</c:v>
                </c:pt>
                <c:pt idx="9618">
                  <c:v>939.86</c:v>
                </c:pt>
                <c:pt idx="9619">
                  <c:v>942.35</c:v>
                </c:pt>
                <c:pt idx="9620">
                  <c:v>944.73</c:v>
                </c:pt>
                <c:pt idx="9621">
                  <c:v>947.05</c:v>
                </c:pt>
                <c:pt idx="9622">
                  <c:v>946.7</c:v>
                </c:pt>
                <c:pt idx="9623">
                  <c:v>944.57</c:v>
                </c:pt>
                <c:pt idx="9624">
                  <c:v>943.21</c:v>
                </c:pt>
                <c:pt idx="9625">
                  <c:v>941.65</c:v>
                </c:pt>
                <c:pt idx="9626">
                  <c:v>943.73</c:v>
                </c:pt>
                <c:pt idx="9627">
                  <c:v>944.72</c:v>
                </c:pt>
                <c:pt idx="9628">
                  <c:v>945.89</c:v>
                </c:pt>
                <c:pt idx="9629">
                  <c:v>946.47</c:v>
                </c:pt>
                <c:pt idx="9630">
                  <c:v>941.32</c:v>
                </c:pt>
                <c:pt idx="9631">
                  <c:v>942.58</c:v>
                </c:pt>
                <c:pt idx="9632">
                  <c:v>943.47</c:v>
                </c:pt>
                <c:pt idx="9633">
                  <c:v>945.41</c:v>
                </c:pt>
                <c:pt idx="9634">
                  <c:v>946.01</c:v>
                </c:pt>
                <c:pt idx="9635">
                  <c:v>939.51</c:v>
                </c:pt>
                <c:pt idx="9636">
                  <c:v>938.32</c:v>
                </c:pt>
                <c:pt idx="9637">
                  <c:v>938.37</c:v>
                </c:pt>
                <c:pt idx="9638">
                  <c:v>941.28</c:v>
                </c:pt>
                <c:pt idx="9639">
                  <c:v>942.74</c:v>
                </c:pt>
                <c:pt idx="9640">
                  <c:v>941.14</c:v>
                </c:pt>
                <c:pt idx="9641">
                  <c:v>938.66</c:v>
                </c:pt>
                <c:pt idx="9642">
                  <c:v>939.39</c:v>
                </c:pt>
                <c:pt idx="9643">
                  <c:v>940.71</c:v>
                </c:pt>
                <c:pt idx="9644">
                  <c:v>944.09</c:v>
                </c:pt>
                <c:pt idx="9645">
                  <c:v>946.36</c:v>
                </c:pt>
                <c:pt idx="9646">
                  <c:v>945.98</c:v>
                </c:pt>
                <c:pt idx="9647">
                  <c:v>944.16</c:v>
                </c:pt>
                <c:pt idx="9648">
                  <c:v>946.34</c:v>
                </c:pt>
                <c:pt idx="9649">
                  <c:v>945.97</c:v>
                </c:pt>
                <c:pt idx="9650">
                  <c:v>942.4</c:v>
                </c:pt>
                <c:pt idx="9651">
                  <c:v>940</c:v>
                </c:pt>
                <c:pt idx="9652">
                  <c:v>946.65</c:v>
                </c:pt>
                <c:pt idx="9653">
                  <c:v>944.89</c:v>
                </c:pt>
                <c:pt idx="9654">
                  <c:v>941.58</c:v>
                </c:pt>
                <c:pt idx="9655">
                  <c:v>939.82</c:v>
                </c:pt>
                <c:pt idx="9656">
                  <c:v>945.04</c:v>
                </c:pt>
                <c:pt idx="9657">
                  <c:v>946.33</c:v>
                </c:pt>
                <c:pt idx="9658">
                  <c:v>945.62</c:v>
                </c:pt>
                <c:pt idx="9659">
                  <c:v>942.61</c:v>
                </c:pt>
                <c:pt idx="9660">
                  <c:v>940.58</c:v>
                </c:pt>
                <c:pt idx="9661">
                  <c:v>938.8</c:v>
                </c:pt>
                <c:pt idx="9662">
                  <c:v>939.16</c:v>
                </c:pt>
                <c:pt idx="9663">
                  <c:v>942.1</c:v>
                </c:pt>
                <c:pt idx="9664">
                  <c:v>945.04</c:v>
                </c:pt>
                <c:pt idx="9665">
                  <c:v>945.37</c:v>
                </c:pt>
                <c:pt idx="9666">
                  <c:v>942.61</c:v>
                </c:pt>
                <c:pt idx="9667">
                  <c:v>940.31</c:v>
                </c:pt>
                <c:pt idx="9668">
                  <c:v>938.73</c:v>
                </c:pt>
                <c:pt idx="9669">
                  <c:v>938.36</c:v>
                </c:pt>
                <c:pt idx="9670">
                  <c:v>940.56</c:v>
                </c:pt>
                <c:pt idx="9671">
                  <c:v>942.38</c:v>
                </c:pt>
                <c:pt idx="9672">
                  <c:v>944.7</c:v>
                </c:pt>
                <c:pt idx="9673">
                  <c:v>946.06</c:v>
                </c:pt>
                <c:pt idx="9674">
                  <c:v>946.17</c:v>
                </c:pt>
                <c:pt idx="9675">
                  <c:v>944.55</c:v>
                </c:pt>
                <c:pt idx="9676">
                  <c:v>939.46</c:v>
                </c:pt>
                <c:pt idx="9677">
                  <c:v>941.1</c:v>
                </c:pt>
                <c:pt idx="9678">
                  <c:v>942.35</c:v>
                </c:pt>
                <c:pt idx="9679">
                  <c:v>940.08</c:v>
                </c:pt>
                <c:pt idx="9680">
                  <c:v>938.23</c:v>
                </c:pt>
                <c:pt idx="9681">
                  <c:v>940.43</c:v>
                </c:pt>
                <c:pt idx="9682">
                  <c:v>938.95</c:v>
                </c:pt>
                <c:pt idx="9683">
                  <c:v>939.78</c:v>
                </c:pt>
                <c:pt idx="9684">
                  <c:v>942.64</c:v>
                </c:pt>
                <c:pt idx="9685">
                  <c:v>945.19</c:v>
                </c:pt>
                <c:pt idx="9686">
                  <c:v>945.43</c:v>
                </c:pt>
                <c:pt idx="9687">
                  <c:v>943.84</c:v>
                </c:pt>
                <c:pt idx="9688">
                  <c:v>941.78</c:v>
                </c:pt>
                <c:pt idx="9689">
                  <c:v>939.76</c:v>
                </c:pt>
                <c:pt idx="9690">
                  <c:v>937.55</c:v>
                </c:pt>
                <c:pt idx="9691">
                  <c:v>945.58</c:v>
                </c:pt>
                <c:pt idx="9692">
                  <c:v>945.14</c:v>
                </c:pt>
                <c:pt idx="9693">
                  <c:v>942.05</c:v>
                </c:pt>
                <c:pt idx="9694">
                  <c:v>941.4</c:v>
                </c:pt>
                <c:pt idx="9695">
                  <c:v>939.33</c:v>
                </c:pt>
                <c:pt idx="9696">
                  <c:v>938.85</c:v>
                </c:pt>
                <c:pt idx="9697">
                  <c:v>944.75</c:v>
                </c:pt>
                <c:pt idx="9698">
                  <c:v>945.41</c:v>
                </c:pt>
                <c:pt idx="9699">
                  <c:v>939.97</c:v>
                </c:pt>
                <c:pt idx="9700">
                  <c:v>940.89</c:v>
                </c:pt>
                <c:pt idx="9701">
                  <c:v>943.64</c:v>
                </c:pt>
                <c:pt idx="9702">
                  <c:v>945.85</c:v>
                </c:pt>
                <c:pt idx="9703">
                  <c:v>945.82</c:v>
                </c:pt>
                <c:pt idx="9704">
                  <c:v>938.15</c:v>
                </c:pt>
                <c:pt idx="9705">
                  <c:v>939.12</c:v>
                </c:pt>
                <c:pt idx="9706">
                  <c:v>941.36</c:v>
                </c:pt>
                <c:pt idx="9707">
                  <c:v>943.3</c:v>
                </c:pt>
                <c:pt idx="9708">
                  <c:v>946.14</c:v>
                </c:pt>
                <c:pt idx="9709">
                  <c:v>946.01</c:v>
                </c:pt>
                <c:pt idx="9710">
                  <c:v>943.49</c:v>
                </c:pt>
                <c:pt idx="9711">
                  <c:v>940.86</c:v>
                </c:pt>
                <c:pt idx="9712">
                  <c:v>938.64</c:v>
                </c:pt>
                <c:pt idx="9713">
                  <c:v>939.44</c:v>
                </c:pt>
                <c:pt idx="9714">
                  <c:v>942.16</c:v>
                </c:pt>
                <c:pt idx="9715">
                  <c:v>945.36</c:v>
                </c:pt>
                <c:pt idx="9716">
                  <c:v>945.92</c:v>
                </c:pt>
                <c:pt idx="9717">
                  <c:v>940.16</c:v>
                </c:pt>
                <c:pt idx="9718">
                  <c:v>941.76</c:v>
                </c:pt>
                <c:pt idx="9719">
                  <c:v>944.39</c:v>
                </c:pt>
                <c:pt idx="9720">
                  <c:v>945.63</c:v>
                </c:pt>
                <c:pt idx="9721">
                  <c:v>945.22</c:v>
                </c:pt>
                <c:pt idx="9722">
                  <c:v>943.57</c:v>
                </c:pt>
                <c:pt idx="9723">
                  <c:v>941.3</c:v>
                </c:pt>
                <c:pt idx="9724">
                  <c:v>940.09</c:v>
                </c:pt>
                <c:pt idx="9725">
                  <c:v>939.15</c:v>
                </c:pt>
                <c:pt idx="9726">
                  <c:v>939.1</c:v>
                </c:pt>
                <c:pt idx="9727">
                  <c:v>938.51</c:v>
                </c:pt>
                <c:pt idx="9728">
                  <c:v>938.2</c:v>
                </c:pt>
                <c:pt idx="9729">
                  <c:v>939.3</c:v>
                </c:pt>
                <c:pt idx="9730">
                  <c:v>945.54</c:v>
                </c:pt>
                <c:pt idx="9731">
                  <c:v>944.73</c:v>
                </c:pt>
                <c:pt idx="9732">
                  <c:v>944.14</c:v>
                </c:pt>
                <c:pt idx="9733">
                  <c:v>943.02</c:v>
                </c:pt>
                <c:pt idx="9734">
                  <c:v>944.88</c:v>
                </c:pt>
                <c:pt idx="9735">
                  <c:v>944.97</c:v>
                </c:pt>
                <c:pt idx="9736">
                  <c:v>945.63</c:v>
                </c:pt>
                <c:pt idx="9737">
                  <c:v>945.57</c:v>
                </c:pt>
                <c:pt idx="9738">
                  <c:v>938.5</c:v>
                </c:pt>
                <c:pt idx="9739">
                  <c:v>938.2</c:v>
                </c:pt>
                <c:pt idx="9740">
                  <c:v>937.94</c:v>
                </c:pt>
                <c:pt idx="9741">
                  <c:v>939.13</c:v>
                </c:pt>
                <c:pt idx="9742">
                  <c:v>940.31</c:v>
                </c:pt>
                <c:pt idx="9743">
                  <c:v>943.61</c:v>
                </c:pt>
                <c:pt idx="9744">
                  <c:v>941.37</c:v>
                </c:pt>
                <c:pt idx="9745">
                  <c:v>940.37</c:v>
                </c:pt>
                <c:pt idx="9746">
                  <c:v>938.84</c:v>
                </c:pt>
                <c:pt idx="9747">
                  <c:v>937.83</c:v>
                </c:pt>
                <c:pt idx="9748">
                  <c:v>938.33</c:v>
                </c:pt>
                <c:pt idx="9749">
                  <c:v>939.94</c:v>
                </c:pt>
                <c:pt idx="9750">
                  <c:v>942.37</c:v>
                </c:pt>
                <c:pt idx="9751">
                  <c:v>944.15</c:v>
                </c:pt>
                <c:pt idx="9752">
                  <c:v>939.75</c:v>
                </c:pt>
                <c:pt idx="9753">
                  <c:v>941.29</c:v>
                </c:pt>
                <c:pt idx="9754">
                  <c:v>943.36</c:v>
                </c:pt>
                <c:pt idx="9755">
                  <c:v>944.7</c:v>
                </c:pt>
                <c:pt idx="9756">
                  <c:v>937.79</c:v>
                </c:pt>
                <c:pt idx="9757">
                  <c:v>938.01</c:v>
                </c:pt>
                <c:pt idx="9758">
                  <c:v>945.31</c:v>
                </c:pt>
                <c:pt idx="9759">
                  <c:v>944.09</c:v>
                </c:pt>
                <c:pt idx="9760">
                  <c:v>942.29</c:v>
                </c:pt>
                <c:pt idx="9761">
                  <c:v>939.64</c:v>
                </c:pt>
                <c:pt idx="9762">
                  <c:v>937.82</c:v>
                </c:pt>
                <c:pt idx="9763">
                  <c:v>938.05</c:v>
                </c:pt>
                <c:pt idx="9764">
                  <c:v>939.48</c:v>
                </c:pt>
                <c:pt idx="9765">
                  <c:v>942.23</c:v>
                </c:pt>
                <c:pt idx="9766">
                  <c:v>944.7</c:v>
                </c:pt>
                <c:pt idx="9767">
                  <c:v>945.68</c:v>
                </c:pt>
                <c:pt idx="9768">
                  <c:v>945.7</c:v>
                </c:pt>
                <c:pt idx="9769">
                  <c:v>943.83</c:v>
                </c:pt>
                <c:pt idx="9770">
                  <c:v>941.5</c:v>
                </c:pt>
                <c:pt idx="9771">
                  <c:v>940.62</c:v>
                </c:pt>
                <c:pt idx="9772">
                  <c:v>938.61</c:v>
                </c:pt>
                <c:pt idx="9773">
                  <c:v>937.79</c:v>
                </c:pt>
                <c:pt idx="9774">
                  <c:v>938.18</c:v>
                </c:pt>
                <c:pt idx="9775">
                  <c:v>937.9</c:v>
                </c:pt>
                <c:pt idx="9776">
                  <c:v>938.91</c:v>
                </c:pt>
                <c:pt idx="9777">
                  <c:v>940.19</c:v>
                </c:pt>
                <c:pt idx="9778">
                  <c:v>941.23</c:v>
                </c:pt>
                <c:pt idx="9779">
                  <c:v>944.66</c:v>
                </c:pt>
                <c:pt idx="9780">
                  <c:v>944.06</c:v>
                </c:pt>
                <c:pt idx="9781">
                  <c:v>942.8</c:v>
                </c:pt>
                <c:pt idx="9782">
                  <c:v>941.42</c:v>
                </c:pt>
                <c:pt idx="9783">
                  <c:v>942.18</c:v>
                </c:pt>
                <c:pt idx="9784">
                  <c:v>944.76</c:v>
                </c:pt>
                <c:pt idx="9785">
                  <c:v>945.36</c:v>
                </c:pt>
                <c:pt idx="9786">
                  <c:v>942.11</c:v>
                </c:pt>
                <c:pt idx="9787">
                  <c:v>944.56</c:v>
                </c:pt>
                <c:pt idx="9788">
                  <c:v>945.38</c:v>
                </c:pt>
                <c:pt idx="9789">
                  <c:v>943.84</c:v>
                </c:pt>
                <c:pt idx="9790">
                  <c:v>940.55</c:v>
                </c:pt>
                <c:pt idx="9791">
                  <c:v>938</c:v>
                </c:pt>
                <c:pt idx="9792">
                  <c:v>938.98</c:v>
                </c:pt>
                <c:pt idx="9793">
                  <c:v>942.44</c:v>
                </c:pt>
                <c:pt idx="9794">
                  <c:v>944.88</c:v>
                </c:pt>
                <c:pt idx="9795">
                  <c:v>938.18</c:v>
                </c:pt>
                <c:pt idx="9796">
                  <c:v>941.4</c:v>
                </c:pt>
                <c:pt idx="9797">
                  <c:v>945.42</c:v>
                </c:pt>
                <c:pt idx="9798">
                  <c:v>945.15</c:v>
                </c:pt>
                <c:pt idx="9799">
                  <c:v>938.8</c:v>
                </c:pt>
                <c:pt idx="9800">
                  <c:v>939.73</c:v>
                </c:pt>
                <c:pt idx="9801">
                  <c:v>943.29</c:v>
                </c:pt>
                <c:pt idx="9802">
                  <c:v>945.27</c:v>
                </c:pt>
                <c:pt idx="9803">
                  <c:v>944.26</c:v>
                </c:pt>
                <c:pt idx="9804">
                  <c:v>945.02</c:v>
                </c:pt>
                <c:pt idx="9805">
                  <c:v>945.33</c:v>
                </c:pt>
                <c:pt idx="9806">
                  <c:v>943.56</c:v>
                </c:pt>
                <c:pt idx="9807">
                  <c:v>941.49</c:v>
                </c:pt>
                <c:pt idx="9808">
                  <c:v>943.17</c:v>
                </c:pt>
                <c:pt idx="9809">
                  <c:v>944.79</c:v>
                </c:pt>
                <c:pt idx="9810">
                  <c:v>945.59</c:v>
                </c:pt>
                <c:pt idx="9811">
                  <c:v>944.86</c:v>
                </c:pt>
                <c:pt idx="9812">
                  <c:v>943.67</c:v>
                </c:pt>
                <c:pt idx="9813">
                  <c:v>942.3</c:v>
                </c:pt>
                <c:pt idx="9814">
                  <c:v>940.51</c:v>
                </c:pt>
                <c:pt idx="9815">
                  <c:v>939.99</c:v>
                </c:pt>
                <c:pt idx="9816">
                  <c:v>938.86</c:v>
                </c:pt>
                <c:pt idx="9817">
                  <c:v>938.69</c:v>
                </c:pt>
                <c:pt idx="9818">
                  <c:v>938.35</c:v>
                </c:pt>
                <c:pt idx="9819">
                  <c:v>937.53</c:v>
                </c:pt>
                <c:pt idx="9820">
                  <c:v>938.82</c:v>
                </c:pt>
                <c:pt idx="9821">
                  <c:v>938.69</c:v>
                </c:pt>
                <c:pt idx="9822">
                  <c:v>939.25</c:v>
                </c:pt>
                <c:pt idx="9823">
                  <c:v>939.15</c:v>
                </c:pt>
                <c:pt idx="9824">
                  <c:v>939.83</c:v>
                </c:pt>
                <c:pt idx="9825">
                  <c:v>941.55</c:v>
                </c:pt>
                <c:pt idx="9826">
                  <c:v>942.17</c:v>
                </c:pt>
                <c:pt idx="9827">
                  <c:v>944.1</c:v>
                </c:pt>
                <c:pt idx="9828">
                  <c:v>945.13</c:v>
                </c:pt>
                <c:pt idx="9829">
                  <c:v>945.56</c:v>
                </c:pt>
                <c:pt idx="9830">
                  <c:v>945.13</c:v>
                </c:pt>
                <c:pt idx="9831">
                  <c:v>944.93</c:v>
                </c:pt>
                <c:pt idx="9832">
                  <c:v>943.8</c:v>
                </c:pt>
                <c:pt idx="9833">
                  <c:v>943.15</c:v>
                </c:pt>
                <c:pt idx="9834">
                  <c:v>941.81</c:v>
                </c:pt>
                <c:pt idx="9835">
                  <c:v>941.3</c:v>
                </c:pt>
                <c:pt idx="9836">
                  <c:v>942.79</c:v>
                </c:pt>
                <c:pt idx="9837">
                  <c:v>944.59</c:v>
                </c:pt>
                <c:pt idx="9838">
                  <c:v>945.14</c:v>
                </c:pt>
                <c:pt idx="9839">
                  <c:v>944.87</c:v>
                </c:pt>
                <c:pt idx="9840">
                  <c:v>944.54</c:v>
                </c:pt>
                <c:pt idx="9841">
                  <c:v>943.43</c:v>
                </c:pt>
                <c:pt idx="9842">
                  <c:v>938.2</c:v>
                </c:pt>
                <c:pt idx="9843">
                  <c:v>938.78</c:v>
                </c:pt>
                <c:pt idx="9844">
                  <c:v>939.85</c:v>
                </c:pt>
                <c:pt idx="9845">
                  <c:v>941.73</c:v>
                </c:pt>
                <c:pt idx="9846">
                  <c:v>942.53</c:v>
                </c:pt>
                <c:pt idx="9847">
                  <c:v>943.26</c:v>
                </c:pt>
                <c:pt idx="9848">
                  <c:v>940.52</c:v>
                </c:pt>
                <c:pt idx="9849">
                  <c:v>938.55</c:v>
                </c:pt>
                <c:pt idx="9850">
                  <c:v>938.04</c:v>
                </c:pt>
                <c:pt idx="9851">
                  <c:v>937.19</c:v>
                </c:pt>
                <c:pt idx="9852">
                  <c:v>938.29</c:v>
                </c:pt>
                <c:pt idx="9853">
                  <c:v>938.22</c:v>
                </c:pt>
                <c:pt idx="9854">
                  <c:v>940.23</c:v>
                </c:pt>
                <c:pt idx="9855">
                  <c:v>940.83</c:v>
                </c:pt>
                <c:pt idx="9856">
                  <c:v>942.6</c:v>
                </c:pt>
                <c:pt idx="9857">
                  <c:v>937.04</c:v>
                </c:pt>
                <c:pt idx="9858">
                  <c:v>938.33</c:v>
                </c:pt>
                <c:pt idx="9859">
                  <c:v>939.08</c:v>
                </c:pt>
                <c:pt idx="9860">
                  <c:v>944.83</c:v>
                </c:pt>
                <c:pt idx="9861">
                  <c:v>938.45</c:v>
                </c:pt>
                <c:pt idx="9862">
                  <c:v>940.16</c:v>
                </c:pt>
                <c:pt idx="9863">
                  <c:v>943.05</c:v>
                </c:pt>
                <c:pt idx="9864">
                  <c:v>944.35</c:v>
                </c:pt>
                <c:pt idx="9865">
                  <c:v>944.81</c:v>
                </c:pt>
                <c:pt idx="9866">
                  <c:v>943.85</c:v>
                </c:pt>
                <c:pt idx="9867">
                  <c:v>940.45</c:v>
                </c:pt>
                <c:pt idx="9868">
                  <c:v>938.19</c:v>
                </c:pt>
                <c:pt idx="9869">
                  <c:v>936.89</c:v>
                </c:pt>
                <c:pt idx="9870">
                  <c:v>938.84</c:v>
                </c:pt>
                <c:pt idx="9871">
                  <c:v>941.54</c:v>
                </c:pt>
                <c:pt idx="9872">
                  <c:v>944.57</c:v>
                </c:pt>
                <c:pt idx="9873">
                  <c:v>944</c:v>
                </c:pt>
                <c:pt idx="9874">
                  <c:v>939.41</c:v>
                </c:pt>
                <c:pt idx="9875">
                  <c:v>938.02</c:v>
                </c:pt>
                <c:pt idx="9876">
                  <c:v>937.52</c:v>
                </c:pt>
                <c:pt idx="9877">
                  <c:v>939.02</c:v>
                </c:pt>
                <c:pt idx="9878">
                  <c:v>942</c:v>
                </c:pt>
                <c:pt idx="9879">
                  <c:v>943.54</c:v>
                </c:pt>
                <c:pt idx="9880">
                  <c:v>944.21</c:v>
                </c:pt>
                <c:pt idx="9881">
                  <c:v>937.71</c:v>
                </c:pt>
                <c:pt idx="9882">
                  <c:v>937.08</c:v>
                </c:pt>
                <c:pt idx="9883">
                  <c:v>937.54</c:v>
                </c:pt>
                <c:pt idx="9884">
                  <c:v>939.7</c:v>
                </c:pt>
                <c:pt idx="9885">
                  <c:v>941.35</c:v>
                </c:pt>
                <c:pt idx="9886">
                  <c:v>942.91</c:v>
                </c:pt>
                <c:pt idx="9887">
                  <c:v>939.19</c:v>
                </c:pt>
                <c:pt idx="9888">
                  <c:v>937.72</c:v>
                </c:pt>
                <c:pt idx="9889">
                  <c:v>937.53</c:v>
                </c:pt>
                <c:pt idx="9890">
                  <c:v>939.57</c:v>
                </c:pt>
                <c:pt idx="9891">
                  <c:v>937.11</c:v>
                </c:pt>
                <c:pt idx="9892">
                  <c:v>937.86</c:v>
                </c:pt>
                <c:pt idx="9893">
                  <c:v>940.5</c:v>
                </c:pt>
                <c:pt idx="9894">
                  <c:v>942.49</c:v>
                </c:pt>
                <c:pt idx="9895">
                  <c:v>944.49</c:v>
                </c:pt>
                <c:pt idx="9896">
                  <c:v>944.01</c:v>
                </c:pt>
                <c:pt idx="9897">
                  <c:v>941.29</c:v>
                </c:pt>
                <c:pt idx="9898">
                  <c:v>938.57</c:v>
                </c:pt>
                <c:pt idx="9899">
                  <c:v>937.1</c:v>
                </c:pt>
                <c:pt idx="9900">
                  <c:v>943.9</c:v>
                </c:pt>
                <c:pt idx="9901">
                  <c:v>937.22</c:v>
                </c:pt>
                <c:pt idx="9902">
                  <c:v>940.02</c:v>
                </c:pt>
                <c:pt idx="9903">
                  <c:v>942.82</c:v>
                </c:pt>
                <c:pt idx="9904">
                  <c:v>944.39</c:v>
                </c:pt>
                <c:pt idx="9905">
                  <c:v>941.93</c:v>
                </c:pt>
                <c:pt idx="9906">
                  <c:v>938.05</c:v>
                </c:pt>
                <c:pt idx="9907">
                  <c:v>936.56</c:v>
                </c:pt>
                <c:pt idx="9908">
                  <c:v>938.69</c:v>
                </c:pt>
                <c:pt idx="9909">
                  <c:v>937.69</c:v>
                </c:pt>
                <c:pt idx="9910">
                  <c:v>938.24</c:v>
                </c:pt>
                <c:pt idx="9911">
                  <c:v>941.92</c:v>
                </c:pt>
                <c:pt idx="9912">
                  <c:v>944.16</c:v>
                </c:pt>
                <c:pt idx="9913">
                  <c:v>937.05</c:v>
                </c:pt>
                <c:pt idx="9914">
                  <c:v>938.96</c:v>
                </c:pt>
                <c:pt idx="9915">
                  <c:v>941.89</c:v>
                </c:pt>
                <c:pt idx="9916">
                  <c:v>943.68</c:v>
                </c:pt>
                <c:pt idx="9917">
                  <c:v>944.5</c:v>
                </c:pt>
                <c:pt idx="9918">
                  <c:v>941.89</c:v>
                </c:pt>
                <c:pt idx="9919">
                  <c:v>940.07</c:v>
                </c:pt>
                <c:pt idx="9920">
                  <c:v>937.96</c:v>
                </c:pt>
                <c:pt idx="9921">
                  <c:v>937.35</c:v>
                </c:pt>
                <c:pt idx="9922">
                  <c:v>944.63</c:v>
                </c:pt>
                <c:pt idx="9923">
                  <c:v>943.27</c:v>
                </c:pt>
                <c:pt idx="9924">
                  <c:v>939.66</c:v>
                </c:pt>
                <c:pt idx="9925">
                  <c:v>936.54</c:v>
                </c:pt>
                <c:pt idx="9926">
                  <c:v>941.31</c:v>
                </c:pt>
                <c:pt idx="9927">
                  <c:v>944.19</c:v>
                </c:pt>
                <c:pt idx="9928">
                  <c:v>944.08</c:v>
                </c:pt>
                <c:pt idx="9929">
                  <c:v>939.64</c:v>
                </c:pt>
                <c:pt idx="9930">
                  <c:v>936.62</c:v>
                </c:pt>
                <c:pt idx="9931">
                  <c:v>937.74</c:v>
                </c:pt>
                <c:pt idx="9932">
                  <c:v>939.83</c:v>
                </c:pt>
                <c:pt idx="9933">
                  <c:v>944.01</c:v>
                </c:pt>
                <c:pt idx="9934">
                  <c:v>943.98</c:v>
                </c:pt>
                <c:pt idx="9935">
                  <c:v>941.66</c:v>
                </c:pt>
                <c:pt idx="9936">
                  <c:v>938.44</c:v>
                </c:pt>
                <c:pt idx="9937">
                  <c:v>936.49</c:v>
                </c:pt>
                <c:pt idx="9938">
                  <c:v>937.17</c:v>
                </c:pt>
                <c:pt idx="9939">
                  <c:v>943.41</c:v>
                </c:pt>
                <c:pt idx="9940">
                  <c:v>940.99</c:v>
                </c:pt>
                <c:pt idx="9941">
                  <c:v>938.48</c:v>
                </c:pt>
                <c:pt idx="9942">
                  <c:v>940.19</c:v>
                </c:pt>
                <c:pt idx="9943">
                  <c:v>936.75</c:v>
                </c:pt>
                <c:pt idx="9944">
                  <c:v>937.07</c:v>
                </c:pt>
                <c:pt idx="9945">
                  <c:v>939.22</c:v>
                </c:pt>
                <c:pt idx="9946">
                  <c:v>941.7</c:v>
                </c:pt>
                <c:pt idx="9947">
                  <c:v>943.26</c:v>
                </c:pt>
                <c:pt idx="9948">
                  <c:v>944.09</c:v>
                </c:pt>
                <c:pt idx="9949">
                  <c:v>942.88</c:v>
                </c:pt>
                <c:pt idx="9950">
                  <c:v>941.78</c:v>
                </c:pt>
                <c:pt idx="9951">
                  <c:v>939.47</c:v>
                </c:pt>
                <c:pt idx="9952">
                  <c:v>942.51</c:v>
                </c:pt>
                <c:pt idx="9953">
                  <c:v>944.01</c:v>
                </c:pt>
                <c:pt idx="9954">
                  <c:v>943.7</c:v>
                </c:pt>
                <c:pt idx="9955">
                  <c:v>941.19</c:v>
                </c:pt>
                <c:pt idx="9956">
                  <c:v>938.76</c:v>
                </c:pt>
                <c:pt idx="9957">
                  <c:v>937.63</c:v>
                </c:pt>
                <c:pt idx="9958">
                  <c:v>936.61</c:v>
                </c:pt>
                <c:pt idx="9959">
                  <c:v>937.59</c:v>
                </c:pt>
                <c:pt idx="9960">
                  <c:v>939.78</c:v>
                </c:pt>
                <c:pt idx="9961">
                  <c:v>937.39</c:v>
                </c:pt>
                <c:pt idx="9962">
                  <c:v>937.34</c:v>
                </c:pt>
                <c:pt idx="9963">
                  <c:v>944.4</c:v>
                </c:pt>
                <c:pt idx="9964">
                  <c:v>943.27</c:v>
                </c:pt>
                <c:pt idx="9965">
                  <c:v>939.64</c:v>
                </c:pt>
                <c:pt idx="9966">
                  <c:v>943.09</c:v>
                </c:pt>
                <c:pt idx="9967">
                  <c:v>944.78</c:v>
                </c:pt>
                <c:pt idx="9968">
                  <c:v>944.21</c:v>
                </c:pt>
                <c:pt idx="9969">
                  <c:v>941.21</c:v>
                </c:pt>
                <c:pt idx="9970">
                  <c:v>938.6</c:v>
                </c:pt>
                <c:pt idx="9971">
                  <c:v>936.92</c:v>
                </c:pt>
                <c:pt idx="9972">
                  <c:v>937.74</c:v>
                </c:pt>
                <c:pt idx="9973">
                  <c:v>939</c:v>
                </c:pt>
                <c:pt idx="9974">
                  <c:v>940.42</c:v>
                </c:pt>
                <c:pt idx="9975">
                  <c:v>942.91</c:v>
                </c:pt>
                <c:pt idx="9976">
                  <c:v>943.97</c:v>
                </c:pt>
                <c:pt idx="9977">
                  <c:v>943.99</c:v>
                </c:pt>
                <c:pt idx="9978">
                  <c:v>940.28</c:v>
                </c:pt>
                <c:pt idx="9979">
                  <c:v>937.9</c:v>
                </c:pt>
                <c:pt idx="9980">
                  <c:v>936.96</c:v>
                </c:pt>
                <c:pt idx="9981">
                  <c:v>937.03</c:v>
                </c:pt>
                <c:pt idx="9982">
                  <c:v>938.41</c:v>
                </c:pt>
                <c:pt idx="9983">
                  <c:v>943.89</c:v>
                </c:pt>
                <c:pt idx="9984">
                  <c:v>942.78</c:v>
                </c:pt>
                <c:pt idx="9985">
                  <c:v>940.51</c:v>
                </c:pt>
                <c:pt idx="9986">
                  <c:v>938.01</c:v>
                </c:pt>
                <c:pt idx="9987">
                  <c:v>936.85</c:v>
                </c:pt>
                <c:pt idx="9988">
                  <c:v>938.18</c:v>
                </c:pt>
                <c:pt idx="9989">
                  <c:v>941.83</c:v>
                </c:pt>
                <c:pt idx="9990">
                  <c:v>944.16</c:v>
                </c:pt>
                <c:pt idx="9991">
                  <c:v>937.03</c:v>
                </c:pt>
                <c:pt idx="9992">
                  <c:v>938.23</c:v>
                </c:pt>
                <c:pt idx="9993">
                  <c:v>941.71</c:v>
                </c:pt>
                <c:pt idx="9994">
                  <c:v>943.77</c:v>
                </c:pt>
                <c:pt idx="9995">
                  <c:v>943.99</c:v>
                </c:pt>
                <c:pt idx="9996">
                  <c:v>940.46</c:v>
                </c:pt>
                <c:pt idx="9997">
                  <c:v>941.74</c:v>
                </c:pt>
                <c:pt idx="9998">
                  <c:v>942.51</c:v>
                </c:pt>
                <c:pt idx="9999">
                  <c:v>943.52</c:v>
                </c:pt>
                <c:pt idx="10000">
                  <c:v>943.83</c:v>
                </c:pt>
                <c:pt idx="10001">
                  <c:v>943.66</c:v>
                </c:pt>
                <c:pt idx="10002">
                  <c:v>944.1</c:v>
                </c:pt>
                <c:pt idx="10003">
                  <c:v>944.05</c:v>
                </c:pt>
                <c:pt idx="10004">
                  <c:v>942.43</c:v>
                </c:pt>
                <c:pt idx="10005">
                  <c:v>942.44</c:v>
                </c:pt>
                <c:pt idx="10006">
                  <c:v>943.7</c:v>
                </c:pt>
                <c:pt idx="10007">
                  <c:v>943.31</c:v>
                </c:pt>
                <c:pt idx="10008">
                  <c:v>943.62</c:v>
                </c:pt>
                <c:pt idx="10009">
                  <c:v>943.72</c:v>
                </c:pt>
                <c:pt idx="10010">
                  <c:v>943.69</c:v>
                </c:pt>
                <c:pt idx="10011">
                  <c:v>942.87</c:v>
                </c:pt>
                <c:pt idx="10012">
                  <c:v>941.77</c:v>
                </c:pt>
                <c:pt idx="10013">
                  <c:v>942.62</c:v>
                </c:pt>
                <c:pt idx="10014">
                  <c:v>944.05</c:v>
                </c:pt>
                <c:pt idx="10015">
                  <c:v>943.83</c:v>
                </c:pt>
                <c:pt idx="10016">
                  <c:v>942.96</c:v>
                </c:pt>
                <c:pt idx="10017">
                  <c:v>937.87</c:v>
                </c:pt>
                <c:pt idx="10018">
                  <c:v>938.98</c:v>
                </c:pt>
                <c:pt idx="10019">
                  <c:v>941.47</c:v>
                </c:pt>
                <c:pt idx="10020">
                  <c:v>942.9</c:v>
                </c:pt>
                <c:pt idx="10021">
                  <c:v>944.11</c:v>
                </c:pt>
                <c:pt idx="10022">
                  <c:v>943.64</c:v>
                </c:pt>
                <c:pt idx="10023">
                  <c:v>941.86</c:v>
                </c:pt>
                <c:pt idx="10024">
                  <c:v>937.34</c:v>
                </c:pt>
                <c:pt idx="10025">
                  <c:v>939.81</c:v>
                </c:pt>
                <c:pt idx="10026">
                  <c:v>942.44</c:v>
                </c:pt>
                <c:pt idx="10027">
                  <c:v>943.79</c:v>
                </c:pt>
                <c:pt idx="10028">
                  <c:v>944.61</c:v>
                </c:pt>
                <c:pt idx="10029">
                  <c:v>943.38</c:v>
                </c:pt>
                <c:pt idx="10030">
                  <c:v>938.41</c:v>
                </c:pt>
                <c:pt idx="10031">
                  <c:v>936.97</c:v>
                </c:pt>
                <c:pt idx="10032">
                  <c:v>937.01</c:v>
                </c:pt>
                <c:pt idx="10033">
                  <c:v>938.2</c:v>
                </c:pt>
                <c:pt idx="10034">
                  <c:v>940.63</c:v>
                </c:pt>
                <c:pt idx="10035">
                  <c:v>942.68</c:v>
                </c:pt>
                <c:pt idx="10036">
                  <c:v>943.64</c:v>
                </c:pt>
                <c:pt idx="10037">
                  <c:v>943.85</c:v>
                </c:pt>
                <c:pt idx="10038">
                  <c:v>941.99</c:v>
                </c:pt>
                <c:pt idx="10039">
                  <c:v>939.83</c:v>
                </c:pt>
                <c:pt idx="10040">
                  <c:v>937.8</c:v>
                </c:pt>
                <c:pt idx="10041">
                  <c:v>937.03</c:v>
                </c:pt>
                <c:pt idx="10042">
                  <c:v>937.41</c:v>
                </c:pt>
                <c:pt idx="10043">
                  <c:v>942</c:v>
                </c:pt>
                <c:pt idx="10044">
                  <c:v>938.57</c:v>
                </c:pt>
                <c:pt idx="10045">
                  <c:v>940.29</c:v>
                </c:pt>
                <c:pt idx="10046">
                  <c:v>943.16</c:v>
                </c:pt>
                <c:pt idx="10047">
                  <c:v>943.79</c:v>
                </c:pt>
                <c:pt idx="10048">
                  <c:v>939.89</c:v>
                </c:pt>
                <c:pt idx="10049">
                  <c:v>942.35</c:v>
                </c:pt>
                <c:pt idx="10050">
                  <c:v>943.49</c:v>
                </c:pt>
                <c:pt idx="10051">
                  <c:v>943.01</c:v>
                </c:pt>
                <c:pt idx="10052">
                  <c:v>941.31</c:v>
                </c:pt>
                <c:pt idx="10053">
                  <c:v>938.63</c:v>
                </c:pt>
                <c:pt idx="10054">
                  <c:v>936.78</c:v>
                </c:pt>
                <c:pt idx="10055">
                  <c:v>936.55</c:v>
                </c:pt>
                <c:pt idx="10056">
                  <c:v>942.11</c:v>
                </c:pt>
                <c:pt idx="10057">
                  <c:v>939.73</c:v>
                </c:pt>
                <c:pt idx="10058">
                  <c:v>937.25</c:v>
                </c:pt>
                <c:pt idx="10059">
                  <c:v>937.41</c:v>
                </c:pt>
                <c:pt idx="10060">
                  <c:v>939</c:v>
                </c:pt>
                <c:pt idx="10061">
                  <c:v>940.56</c:v>
                </c:pt>
                <c:pt idx="10062">
                  <c:v>943.41</c:v>
                </c:pt>
                <c:pt idx="10063">
                  <c:v>943.56</c:v>
                </c:pt>
                <c:pt idx="10064">
                  <c:v>942.85</c:v>
                </c:pt>
                <c:pt idx="10065">
                  <c:v>940.11</c:v>
                </c:pt>
                <c:pt idx="10066">
                  <c:v>937.85</c:v>
                </c:pt>
                <c:pt idx="10067">
                  <c:v>936.56</c:v>
                </c:pt>
                <c:pt idx="10068">
                  <c:v>936.65</c:v>
                </c:pt>
                <c:pt idx="10069">
                  <c:v>943.23</c:v>
                </c:pt>
                <c:pt idx="10070">
                  <c:v>940.83</c:v>
                </c:pt>
                <c:pt idx="10071">
                  <c:v>938.97</c:v>
                </c:pt>
                <c:pt idx="10072">
                  <c:v>937.14</c:v>
                </c:pt>
                <c:pt idx="10073">
                  <c:v>936.44</c:v>
                </c:pt>
                <c:pt idx="10074">
                  <c:v>937.98</c:v>
                </c:pt>
                <c:pt idx="10075">
                  <c:v>939.17</c:v>
                </c:pt>
                <c:pt idx="10076">
                  <c:v>941.67</c:v>
                </c:pt>
                <c:pt idx="10077">
                  <c:v>944.13</c:v>
                </c:pt>
                <c:pt idx="10078">
                  <c:v>943.53</c:v>
                </c:pt>
                <c:pt idx="10079">
                  <c:v>941.87</c:v>
                </c:pt>
                <c:pt idx="10080">
                  <c:v>939.1</c:v>
                </c:pt>
                <c:pt idx="10081">
                  <c:v>936.96</c:v>
                </c:pt>
                <c:pt idx="10082">
                  <c:v>943.32</c:v>
                </c:pt>
                <c:pt idx="10083">
                  <c:v>943.65</c:v>
                </c:pt>
                <c:pt idx="10084">
                  <c:v>943.99</c:v>
                </c:pt>
                <c:pt idx="10085">
                  <c:v>942.75</c:v>
                </c:pt>
                <c:pt idx="10086">
                  <c:v>937.77</c:v>
                </c:pt>
                <c:pt idx="10087">
                  <c:v>940.91</c:v>
                </c:pt>
                <c:pt idx="10088">
                  <c:v>943.22</c:v>
                </c:pt>
                <c:pt idx="10089">
                  <c:v>944.08</c:v>
                </c:pt>
                <c:pt idx="10090">
                  <c:v>943.53</c:v>
                </c:pt>
                <c:pt idx="10091">
                  <c:v>941.19</c:v>
                </c:pt>
                <c:pt idx="10092">
                  <c:v>938.49</c:v>
                </c:pt>
                <c:pt idx="10093">
                  <c:v>937.38</c:v>
                </c:pt>
                <c:pt idx="10094">
                  <c:v>936.44</c:v>
                </c:pt>
                <c:pt idx="10095">
                  <c:v>943.75</c:v>
                </c:pt>
                <c:pt idx="10096">
                  <c:v>943.06</c:v>
                </c:pt>
                <c:pt idx="10097">
                  <c:v>942.62</c:v>
                </c:pt>
                <c:pt idx="10098">
                  <c:v>940.71</c:v>
                </c:pt>
                <c:pt idx="10099">
                  <c:v>940.82</c:v>
                </c:pt>
                <c:pt idx="10100">
                  <c:v>942.79</c:v>
                </c:pt>
                <c:pt idx="10101">
                  <c:v>943.37</c:v>
                </c:pt>
                <c:pt idx="10102">
                  <c:v>943.44</c:v>
                </c:pt>
                <c:pt idx="10103">
                  <c:v>942.94</c:v>
                </c:pt>
                <c:pt idx="10104">
                  <c:v>942.61</c:v>
                </c:pt>
                <c:pt idx="10105">
                  <c:v>943.29</c:v>
                </c:pt>
                <c:pt idx="10106">
                  <c:v>936.52</c:v>
                </c:pt>
                <c:pt idx="10107">
                  <c:v>936.69</c:v>
                </c:pt>
                <c:pt idx="10108">
                  <c:v>943.2</c:v>
                </c:pt>
                <c:pt idx="10109">
                  <c:v>944.05</c:v>
                </c:pt>
                <c:pt idx="10110">
                  <c:v>944.61</c:v>
                </c:pt>
                <c:pt idx="10111">
                  <c:v>944.11</c:v>
                </c:pt>
                <c:pt idx="10112">
                  <c:v>943.18</c:v>
                </c:pt>
                <c:pt idx="10113">
                  <c:v>942.24</c:v>
                </c:pt>
                <c:pt idx="10114">
                  <c:v>941.53</c:v>
                </c:pt>
                <c:pt idx="10115">
                  <c:v>939.7</c:v>
                </c:pt>
                <c:pt idx="10116">
                  <c:v>938.18</c:v>
                </c:pt>
                <c:pt idx="10117">
                  <c:v>937.89</c:v>
                </c:pt>
                <c:pt idx="10118">
                  <c:v>942.89</c:v>
                </c:pt>
                <c:pt idx="10119">
                  <c:v>942.49</c:v>
                </c:pt>
                <c:pt idx="10120">
                  <c:v>941.02</c:v>
                </c:pt>
                <c:pt idx="10121">
                  <c:v>938.96</c:v>
                </c:pt>
                <c:pt idx="10122">
                  <c:v>939.86</c:v>
                </c:pt>
                <c:pt idx="10123">
                  <c:v>940.77</c:v>
                </c:pt>
                <c:pt idx="10124">
                  <c:v>941.39</c:v>
                </c:pt>
                <c:pt idx="10125">
                  <c:v>942.38</c:v>
                </c:pt>
                <c:pt idx="10126">
                  <c:v>943.4</c:v>
                </c:pt>
                <c:pt idx="10127">
                  <c:v>941.93</c:v>
                </c:pt>
                <c:pt idx="10128">
                  <c:v>941.93</c:v>
                </c:pt>
                <c:pt idx="10129">
                  <c:v>939.73</c:v>
                </c:pt>
                <c:pt idx="10130">
                  <c:v>938.4</c:v>
                </c:pt>
                <c:pt idx="10131">
                  <c:v>937.27</c:v>
                </c:pt>
                <c:pt idx="10132">
                  <c:v>936.02</c:v>
                </c:pt>
                <c:pt idx="10133">
                  <c:v>936.45</c:v>
                </c:pt>
                <c:pt idx="10134">
                  <c:v>941.86</c:v>
                </c:pt>
                <c:pt idx="10135">
                  <c:v>942.89</c:v>
                </c:pt>
                <c:pt idx="10136">
                  <c:v>943.52</c:v>
                </c:pt>
                <c:pt idx="10137">
                  <c:v>940.37</c:v>
                </c:pt>
                <c:pt idx="10138">
                  <c:v>937.3</c:v>
                </c:pt>
                <c:pt idx="10139">
                  <c:v>936.06</c:v>
                </c:pt>
                <c:pt idx="10140">
                  <c:v>938.39</c:v>
                </c:pt>
                <c:pt idx="10141">
                  <c:v>941.82</c:v>
                </c:pt>
                <c:pt idx="10142">
                  <c:v>943.93</c:v>
                </c:pt>
                <c:pt idx="10143">
                  <c:v>941.66</c:v>
                </c:pt>
                <c:pt idx="10144">
                  <c:v>937.95</c:v>
                </c:pt>
                <c:pt idx="10145">
                  <c:v>935.37</c:v>
                </c:pt>
                <c:pt idx="10146">
                  <c:v>938.25</c:v>
                </c:pt>
                <c:pt idx="10147">
                  <c:v>937.06</c:v>
                </c:pt>
                <c:pt idx="10148">
                  <c:v>939.83</c:v>
                </c:pt>
                <c:pt idx="10149">
                  <c:v>942.32</c:v>
                </c:pt>
                <c:pt idx="10150">
                  <c:v>943.57</c:v>
                </c:pt>
                <c:pt idx="10151">
                  <c:v>942.08</c:v>
                </c:pt>
                <c:pt idx="10152">
                  <c:v>942.99</c:v>
                </c:pt>
                <c:pt idx="10153">
                  <c:v>943.45</c:v>
                </c:pt>
                <c:pt idx="10154">
                  <c:v>942.02</c:v>
                </c:pt>
                <c:pt idx="10155">
                  <c:v>939.62</c:v>
                </c:pt>
                <c:pt idx="10156">
                  <c:v>937.37</c:v>
                </c:pt>
                <c:pt idx="10157">
                  <c:v>936.46</c:v>
                </c:pt>
                <c:pt idx="10158">
                  <c:v>937.44</c:v>
                </c:pt>
                <c:pt idx="10159">
                  <c:v>940.57</c:v>
                </c:pt>
                <c:pt idx="10160">
                  <c:v>938.96</c:v>
                </c:pt>
                <c:pt idx="10161">
                  <c:v>937.21</c:v>
                </c:pt>
                <c:pt idx="10162">
                  <c:v>935.72</c:v>
                </c:pt>
                <c:pt idx="10163">
                  <c:v>937.77</c:v>
                </c:pt>
                <c:pt idx="10164">
                  <c:v>941.37</c:v>
                </c:pt>
                <c:pt idx="10165">
                  <c:v>943.18</c:v>
                </c:pt>
                <c:pt idx="10166">
                  <c:v>943.11</c:v>
                </c:pt>
                <c:pt idx="10167">
                  <c:v>940.61</c:v>
                </c:pt>
                <c:pt idx="10168">
                  <c:v>938.24</c:v>
                </c:pt>
                <c:pt idx="10169">
                  <c:v>940.47</c:v>
                </c:pt>
                <c:pt idx="10170">
                  <c:v>936.83</c:v>
                </c:pt>
                <c:pt idx="10171">
                  <c:v>937.49</c:v>
                </c:pt>
                <c:pt idx="10172">
                  <c:v>938.66</c:v>
                </c:pt>
                <c:pt idx="10173">
                  <c:v>939.09</c:v>
                </c:pt>
                <c:pt idx="10174">
                  <c:v>936.6</c:v>
                </c:pt>
                <c:pt idx="10175">
                  <c:v>936.46</c:v>
                </c:pt>
                <c:pt idx="10176">
                  <c:v>935.88</c:v>
                </c:pt>
                <c:pt idx="10177">
                  <c:v>936.62</c:v>
                </c:pt>
                <c:pt idx="10178">
                  <c:v>939.39</c:v>
                </c:pt>
                <c:pt idx="10179">
                  <c:v>941.46</c:v>
                </c:pt>
                <c:pt idx="10180">
                  <c:v>942.59</c:v>
                </c:pt>
                <c:pt idx="10181">
                  <c:v>942.19</c:v>
                </c:pt>
                <c:pt idx="10182">
                  <c:v>941.24</c:v>
                </c:pt>
                <c:pt idx="10183">
                  <c:v>938.04</c:v>
                </c:pt>
                <c:pt idx="10184">
                  <c:v>936.2</c:v>
                </c:pt>
                <c:pt idx="10185">
                  <c:v>936.42</c:v>
                </c:pt>
                <c:pt idx="10186">
                  <c:v>942.09</c:v>
                </c:pt>
                <c:pt idx="10187">
                  <c:v>942.79</c:v>
                </c:pt>
                <c:pt idx="10188">
                  <c:v>938.82</c:v>
                </c:pt>
                <c:pt idx="10189">
                  <c:v>936.8</c:v>
                </c:pt>
                <c:pt idx="10190">
                  <c:v>936.13</c:v>
                </c:pt>
                <c:pt idx="10191">
                  <c:v>936.58</c:v>
                </c:pt>
                <c:pt idx="10192">
                  <c:v>938.46</c:v>
                </c:pt>
                <c:pt idx="10193">
                  <c:v>940.01</c:v>
                </c:pt>
                <c:pt idx="10194">
                  <c:v>941.75</c:v>
                </c:pt>
                <c:pt idx="10195">
                  <c:v>943.34</c:v>
                </c:pt>
                <c:pt idx="10196">
                  <c:v>942.8</c:v>
                </c:pt>
                <c:pt idx="10197">
                  <c:v>940.94</c:v>
                </c:pt>
                <c:pt idx="10198">
                  <c:v>937.77</c:v>
                </c:pt>
                <c:pt idx="10199">
                  <c:v>942.47</c:v>
                </c:pt>
                <c:pt idx="10200">
                  <c:v>944.11</c:v>
                </c:pt>
                <c:pt idx="10201">
                  <c:v>941.17</c:v>
                </c:pt>
                <c:pt idx="10202">
                  <c:v>937.87</c:v>
                </c:pt>
                <c:pt idx="10203">
                  <c:v>935.9</c:v>
                </c:pt>
                <c:pt idx="10204">
                  <c:v>936.68</c:v>
                </c:pt>
                <c:pt idx="10205">
                  <c:v>936.1</c:v>
                </c:pt>
                <c:pt idx="10206">
                  <c:v>936.54</c:v>
                </c:pt>
                <c:pt idx="10207">
                  <c:v>938.8</c:v>
                </c:pt>
                <c:pt idx="10208">
                  <c:v>941.31</c:v>
                </c:pt>
                <c:pt idx="10209">
                  <c:v>938.47</c:v>
                </c:pt>
                <c:pt idx="10210">
                  <c:v>936.22</c:v>
                </c:pt>
                <c:pt idx="10211">
                  <c:v>936.4</c:v>
                </c:pt>
                <c:pt idx="10212">
                  <c:v>940.95</c:v>
                </c:pt>
                <c:pt idx="10213">
                  <c:v>939.02</c:v>
                </c:pt>
                <c:pt idx="10214">
                  <c:v>936.28</c:v>
                </c:pt>
                <c:pt idx="10215">
                  <c:v>935.95</c:v>
                </c:pt>
                <c:pt idx="10216">
                  <c:v>937.54</c:v>
                </c:pt>
                <c:pt idx="10217">
                  <c:v>939.21</c:v>
                </c:pt>
                <c:pt idx="10218">
                  <c:v>941.18</c:v>
                </c:pt>
                <c:pt idx="10219">
                  <c:v>942.98</c:v>
                </c:pt>
                <c:pt idx="10220">
                  <c:v>942.79</c:v>
                </c:pt>
                <c:pt idx="10221">
                  <c:v>941.76</c:v>
                </c:pt>
                <c:pt idx="10222">
                  <c:v>942.79</c:v>
                </c:pt>
                <c:pt idx="10223">
                  <c:v>943.64</c:v>
                </c:pt>
                <c:pt idx="10224">
                  <c:v>942.3</c:v>
                </c:pt>
                <c:pt idx="10225">
                  <c:v>938.78</c:v>
                </c:pt>
                <c:pt idx="10226">
                  <c:v>941.2</c:v>
                </c:pt>
                <c:pt idx="10227">
                  <c:v>942.22</c:v>
                </c:pt>
                <c:pt idx="10228">
                  <c:v>943.49</c:v>
                </c:pt>
                <c:pt idx="10229">
                  <c:v>937.09</c:v>
                </c:pt>
                <c:pt idx="10230">
                  <c:v>935.96</c:v>
                </c:pt>
                <c:pt idx="10231">
                  <c:v>935.98</c:v>
                </c:pt>
                <c:pt idx="10232">
                  <c:v>936.18</c:v>
                </c:pt>
                <c:pt idx="10233">
                  <c:v>936.23</c:v>
                </c:pt>
                <c:pt idx="10234">
                  <c:v>936.29</c:v>
                </c:pt>
                <c:pt idx="10235">
                  <c:v>937.56</c:v>
                </c:pt>
                <c:pt idx="10236">
                  <c:v>938</c:v>
                </c:pt>
                <c:pt idx="10237">
                  <c:v>938.44</c:v>
                </c:pt>
                <c:pt idx="10238">
                  <c:v>941.03</c:v>
                </c:pt>
                <c:pt idx="10239">
                  <c:v>942.33</c:v>
                </c:pt>
                <c:pt idx="10240">
                  <c:v>942.48</c:v>
                </c:pt>
                <c:pt idx="10241">
                  <c:v>943.72</c:v>
                </c:pt>
                <c:pt idx="10242">
                  <c:v>942.85</c:v>
                </c:pt>
                <c:pt idx="10243">
                  <c:v>941.88</c:v>
                </c:pt>
                <c:pt idx="10244">
                  <c:v>940.08</c:v>
                </c:pt>
                <c:pt idx="10245">
                  <c:v>938.85</c:v>
                </c:pt>
                <c:pt idx="10246">
                  <c:v>936.45</c:v>
                </c:pt>
                <c:pt idx="10247">
                  <c:v>935.62</c:v>
                </c:pt>
                <c:pt idx="10248">
                  <c:v>936.96</c:v>
                </c:pt>
                <c:pt idx="10249">
                  <c:v>938.56</c:v>
                </c:pt>
                <c:pt idx="10250">
                  <c:v>940.92</c:v>
                </c:pt>
                <c:pt idx="10251">
                  <c:v>939.28</c:v>
                </c:pt>
                <c:pt idx="10252">
                  <c:v>941.8</c:v>
                </c:pt>
                <c:pt idx="10253">
                  <c:v>942.49</c:v>
                </c:pt>
                <c:pt idx="10254">
                  <c:v>941.12</c:v>
                </c:pt>
                <c:pt idx="10255">
                  <c:v>937.9</c:v>
                </c:pt>
                <c:pt idx="10256">
                  <c:v>935.53</c:v>
                </c:pt>
                <c:pt idx="10257">
                  <c:v>939.05</c:v>
                </c:pt>
                <c:pt idx="10258">
                  <c:v>936.7</c:v>
                </c:pt>
                <c:pt idx="10259">
                  <c:v>935.57</c:v>
                </c:pt>
                <c:pt idx="10260">
                  <c:v>935.47</c:v>
                </c:pt>
                <c:pt idx="10261">
                  <c:v>937.92</c:v>
                </c:pt>
                <c:pt idx="10262">
                  <c:v>939.6</c:v>
                </c:pt>
                <c:pt idx="10263">
                  <c:v>941.86</c:v>
                </c:pt>
                <c:pt idx="10264">
                  <c:v>935.46</c:v>
                </c:pt>
                <c:pt idx="10265">
                  <c:v>935.35</c:v>
                </c:pt>
                <c:pt idx="10266">
                  <c:v>937.97</c:v>
                </c:pt>
                <c:pt idx="10267">
                  <c:v>940.3</c:v>
                </c:pt>
                <c:pt idx="10268">
                  <c:v>941.98</c:v>
                </c:pt>
                <c:pt idx="10269">
                  <c:v>943.33</c:v>
                </c:pt>
                <c:pt idx="10270">
                  <c:v>935.93</c:v>
                </c:pt>
                <c:pt idx="10271">
                  <c:v>935.68</c:v>
                </c:pt>
                <c:pt idx="10272">
                  <c:v>936.31</c:v>
                </c:pt>
                <c:pt idx="10273">
                  <c:v>938.46</c:v>
                </c:pt>
                <c:pt idx="10274">
                  <c:v>936.52</c:v>
                </c:pt>
                <c:pt idx="10275">
                  <c:v>935.03</c:v>
                </c:pt>
                <c:pt idx="10276">
                  <c:v>936.62</c:v>
                </c:pt>
                <c:pt idx="10277">
                  <c:v>941.82</c:v>
                </c:pt>
                <c:pt idx="10278">
                  <c:v>940.42</c:v>
                </c:pt>
                <c:pt idx="10279">
                  <c:v>939.11</c:v>
                </c:pt>
                <c:pt idx="10280">
                  <c:v>936.97</c:v>
                </c:pt>
                <c:pt idx="10281">
                  <c:v>936.32</c:v>
                </c:pt>
                <c:pt idx="10282">
                  <c:v>934.89</c:v>
                </c:pt>
                <c:pt idx="10283">
                  <c:v>935.05</c:v>
                </c:pt>
                <c:pt idx="10284">
                  <c:v>936.43</c:v>
                </c:pt>
                <c:pt idx="10285">
                  <c:v>937.84</c:v>
                </c:pt>
                <c:pt idx="10286">
                  <c:v>940.56</c:v>
                </c:pt>
                <c:pt idx="10287">
                  <c:v>941.78</c:v>
                </c:pt>
                <c:pt idx="10288">
                  <c:v>942.24</c:v>
                </c:pt>
                <c:pt idx="10289">
                  <c:v>941.48</c:v>
                </c:pt>
                <c:pt idx="10290">
                  <c:v>938.31</c:v>
                </c:pt>
                <c:pt idx="10291">
                  <c:v>940.05</c:v>
                </c:pt>
                <c:pt idx="10292">
                  <c:v>941.96</c:v>
                </c:pt>
                <c:pt idx="10293">
                  <c:v>943.2</c:v>
                </c:pt>
                <c:pt idx="10294">
                  <c:v>942.26</c:v>
                </c:pt>
                <c:pt idx="10295">
                  <c:v>940.32</c:v>
                </c:pt>
                <c:pt idx="10296">
                  <c:v>937.9</c:v>
                </c:pt>
                <c:pt idx="10297">
                  <c:v>935.51</c:v>
                </c:pt>
                <c:pt idx="10298">
                  <c:v>935.03</c:v>
                </c:pt>
                <c:pt idx="10299">
                  <c:v>935.09</c:v>
                </c:pt>
                <c:pt idx="10300">
                  <c:v>936.74</c:v>
                </c:pt>
                <c:pt idx="10301">
                  <c:v>939.23</c:v>
                </c:pt>
                <c:pt idx="10302">
                  <c:v>941.27</c:v>
                </c:pt>
                <c:pt idx="10303">
                  <c:v>936.37</c:v>
                </c:pt>
                <c:pt idx="10304">
                  <c:v>934.86</c:v>
                </c:pt>
                <c:pt idx="10305">
                  <c:v>935.95</c:v>
                </c:pt>
                <c:pt idx="10306">
                  <c:v>936.74</c:v>
                </c:pt>
                <c:pt idx="10307">
                  <c:v>938.59</c:v>
                </c:pt>
                <c:pt idx="10308">
                  <c:v>940.1</c:v>
                </c:pt>
                <c:pt idx="10309">
                  <c:v>935.8</c:v>
                </c:pt>
                <c:pt idx="10310">
                  <c:v>938.52</c:v>
                </c:pt>
                <c:pt idx="10311">
                  <c:v>941</c:v>
                </c:pt>
                <c:pt idx="10312">
                  <c:v>939.55</c:v>
                </c:pt>
                <c:pt idx="10313">
                  <c:v>937.13</c:v>
                </c:pt>
                <c:pt idx="10314">
                  <c:v>935.92</c:v>
                </c:pt>
                <c:pt idx="10315">
                  <c:v>934.93</c:v>
                </c:pt>
                <c:pt idx="10316">
                  <c:v>942.55</c:v>
                </c:pt>
                <c:pt idx="10317">
                  <c:v>939.76</c:v>
                </c:pt>
                <c:pt idx="10318">
                  <c:v>937.62</c:v>
                </c:pt>
                <c:pt idx="10319">
                  <c:v>935.44</c:v>
                </c:pt>
                <c:pt idx="10320">
                  <c:v>935.18</c:v>
                </c:pt>
                <c:pt idx="10321">
                  <c:v>936.78</c:v>
                </c:pt>
                <c:pt idx="10322">
                  <c:v>939.57</c:v>
                </c:pt>
                <c:pt idx="10323">
                  <c:v>942.11</c:v>
                </c:pt>
                <c:pt idx="10324">
                  <c:v>942.9</c:v>
                </c:pt>
                <c:pt idx="10325">
                  <c:v>940.05</c:v>
                </c:pt>
                <c:pt idx="10326">
                  <c:v>936.45</c:v>
                </c:pt>
                <c:pt idx="10327">
                  <c:v>941.57</c:v>
                </c:pt>
                <c:pt idx="10328">
                  <c:v>938.33</c:v>
                </c:pt>
                <c:pt idx="10329">
                  <c:v>941.54</c:v>
                </c:pt>
                <c:pt idx="10330">
                  <c:v>942.42</c:v>
                </c:pt>
                <c:pt idx="10331">
                  <c:v>941.2</c:v>
                </c:pt>
                <c:pt idx="10332">
                  <c:v>940.07</c:v>
                </c:pt>
                <c:pt idx="10333">
                  <c:v>937.65</c:v>
                </c:pt>
                <c:pt idx="10334">
                  <c:v>935.04</c:v>
                </c:pt>
                <c:pt idx="10335">
                  <c:v>934.55</c:v>
                </c:pt>
                <c:pt idx="10336">
                  <c:v>936.12</c:v>
                </c:pt>
                <c:pt idx="10337">
                  <c:v>937.27</c:v>
                </c:pt>
                <c:pt idx="10338">
                  <c:v>940.43</c:v>
                </c:pt>
                <c:pt idx="10339">
                  <c:v>942.03</c:v>
                </c:pt>
                <c:pt idx="10340">
                  <c:v>941.9</c:v>
                </c:pt>
                <c:pt idx="10341">
                  <c:v>941.08</c:v>
                </c:pt>
                <c:pt idx="10342">
                  <c:v>935.97</c:v>
                </c:pt>
                <c:pt idx="10343">
                  <c:v>937.76</c:v>
                </c:pt>
                <c:pt idx="10344">
                  <c:v>935.44</c:v>
                </c:pt>
                <c:pt idx="10345">
                  <c:v>935.63</c:v>
                </c:pt>
                <c:pt idx="10346">
                  <c:v>935.85</c:v>
                </c:pt>
                <c:pt idx="10347">
                  <c:v>937.88</c:v>
                </c:pt>
                <c:pt idx="10348">
                  <c:v>939.84</c:v>
                </c:pt>
                <c:pt idx="10349">
                  <c:v>941.6</c:v>
                </c:pt>
                <c:pt idx="10350">
                  <c:v>942.38</c:v>
                </c:pt>
                <c:pt idx="10351">
                  <c:v>942.12</c:v>
                </c:pt>
                <c:pt idx="10352">
                  <c:v>934.5</c:v>
                </c:pt>
                <c:pt idx="10353">
                  <c:v>935.68</c:v>
                </c:pt>
                <c:pt idx="10354">
                  <c:v>938.02</c:v>
                </c:pt>
                <c:pt idx="10355">
                  <c:v>938.31</c:v>
                </c:pt>
                <c:pt idx="10356">
                  <c:v>936.51</c:v>
                </c:pt>
                <c:pt idx="10357">
                  <c:v>934.67</c:v>
                </c:pt>
                <c:pt idx="10358">
                  <c:v>936.72</c:v>
                </c:pt>
                <c:pt idx="10359">
                  <c:v>940.24</c:v>
                </c:pt>
                <c:pt idx="10360">
                  <c:v>942.05</c:v>
                </c:pt>
                <c:pt idx="10361">
                  <c:v>941.5</c:v>
                </c:pt>
                <c:pt idx="10362">
                  <c:v>941.99</c:v>
                </c:pt>
                <c:pt idx="10363">
                  <c:v>942.13</c:v>
                </c:pt>
                <c:pt idx="10364">
                  <c:v>939.65</c:v>
                </c:pt>
                <c:pt idx="10365">
                  <c:v>937.21</c:v>
                </c:pt>
                <c:pt idx="10366">
                  <c:v>934.23</c:v>
                </c:pt>
                <c:pt idx="10367">
                  <c:v>935.76</c:v>
                </c:pt>
                <c:pt idx="10368">
                  <c:v>938.53</c:v>
                </c:pt>
                <c:pt idx="10369">
                  <c:v>936.42</c:v>
                </c:pt>
                <c:pt idx="10370">
                  <c:v>934.62</c:v>
                </c:pt>
                <c:pt idx="10371">
                  <c:v>935.17</c:v>
                </c:pt>
                <c:pt idx="10372">
                  <c:v>942.76</c:v>
                </c:pt>
                <c:pt idx="10373">
                  <c:v>941.15</c:v>
                </c:pt>
                <c:pt idx="10374">
                  <c:v>939.95</c:v>
                </c:pt>
                <c:pt idx="10375">
                  <c:v>937.9</c:v>
                </c:pt>
                <c:pt idx="10376">
                  <c:v>936.24</c:v>
                </c:pt>
                <c:pt idx="10377">
                  <c:v>935.84</c:v>
                </c:pt>
                <c:pt idx="10378">
                  <c:v>935.05</c:v>
                </c:pt>
                <c:pt idx="10379">
                  <c:v>938.44</c:v>
                </c:pt>
                <c:pt idx="10380">
                  <c:v>937.25</c:v>
                </c:pt>
                <c:pt idx="10381">
                  <c:v>941.44</c:v>
                </c:pt>
                <c:pt idx="10382">
                  <c:v>942.22</c:v>
                </c:pt>
                <c:pt idx="10383">
                  <c:v>941.68</c:v>
                </c:pt>
                <c:pt idx="10384">
                  <c:v>939.77</c:v>
                </c:pt>
                <c:pt idx="10385">
                  <c:v>936.99</c:v>
                </c:pt>
                <c:pt idx="10386">
                  <c:v>934.53</c:v>
                </c:pt>
                <c:pt idx="10387">
                  <c:v>935.19</c:v>
                </c:pt>
                <c:pt idx="10388">
                  <c:v>937.66</c:v>
                </c:pt>
                <c:pt idx="10389">
                  <c:v>940.57</c:v>
                </c:pt>
                <c:pt idx="10390">
                  <c:v>942.35</c:v>
                </c:pt>
                <c:pt idx="10391">
                  <c:v>941.78</c:v>
                </c:pt>
                <c:pt idx="10392">
                  <c:v>940.44</c:v>
                </c:pt>
                <c:pt idx="10393">
                  <c:v>935.73</c:v>
                </c:pt>
                <c:pt idx="10394">
                  <c:v>940.7</c:v>
                </c:pt>
                <c:pt idx="10395">
                  <c:v>938.47</c:v>
                </c:pt>
                <c:pt idx="10396">
                  <c:v>941.96</c:v>
                </c:pt>
                <c:pt idx="10397">
                  <c:v>941.72</c:v>
                </c:pt>
                <c:pt idx="10398">
                  <c:v>940.62</c:v>
                </c:pt>
                <c:pt idx="10399">
                  <c:v>939.08</c:v>
                </c:pt>
                <c:pt idx="10400">
                  <c:v>936.84</c:v>
                </c:pt>
                <c:pt idx="10401">
                  <c:v>935.74</c:v>
                </c:pt>
                <c:pt idx="10402">
                  <c:v>934.42</c:v>
                </c:pt>
                <c:pt idx="10403">
                  <c:v>934.85</c:v>
                </c:pt>
                <c:pt idx="10404">
                  <c:v>934.72</c:v>
                </c:pt>
                <c:pt idx="10405">
                  <c:v>936.2</c:v>
                </c:pt>
                <c:pt idx="10406">
                  <c:v>938</c:v>
                </c:pt>
                <c:pt idx="10407">
                  <c:v>937.15</c:v>
                </c:pt>
                <c:pt idx="10408">
                  <c:v>936.95</c:v>
                </c:pt>
                <c:pt idx="10409">
                  <c:v>935.31</c:v>
                </c:pt>
                <c:pt idx="10410">
                  <c:v>935.05</c:v>
                </c:pt>
                <c:pt idx="10411">
                  <c:v>935.3</c:v>
                </c:pt>
                <c:pt idx="10412">
                  <c:v>934.97</c:v>
                </c:pt>
                <c:pt idx="10413">
                  <c:v>941.67</c:v>
                </c:pt>
                <c:pt idx="10414">
                  <c:v>936.51</c:v>
                </c:pt>
                <c:pt idx="10415">
                  <c:v>938.41</c:v>
                </c:pt>
                <c:pt idx="10416">
                  <c:v>940.13</c:v>
                </c:pt>
                <c:pt idx="10417">
                  <c:v>941.74</c:v>
                </c:pt>
                <c:pt idx="10418">
                  <c:v>941.89</c:v>
                </c:pt>
                <c:pt idx="10419">
                  <c:v>941.41</c:v>
                </c:pt>
                <c:pt idx="10420">
                  <c:v>935.82</c:v>
                </c:pt>
                <c:pt idx="10421">
                  <c:v>937.28</c:v>
                </c:pt>
                <c:pt idx="10422">
                  <c:v>940.07</c:v>
                </c:pt>
                <c:pt idx="10423">
                  <c:v>940.25</c:v>
                </c:pt>
                <c:pt idx="10424">
                  <c:v>941.32</c:v>
                </c:pt>
                <c:pt idx="10425">
                  <c:v>941.32</c:v>
                </c:pt>
                <c:pt idx="10426">
                  <c:v>939.41</c:v>
                </c:pt>
                <c:pt idx="10427">
                  <c:v>937.29</c:v>
                </c:pt>
                <c:pt idx="10428">
                  <c:v>934.98</c:v>
                </c:pt>
                <c:pt idx="10429">
                  <c:v>934.68</c:v>
                </c:pt>
                <c:pt idx="10430">
                  <c:v>935.38</c:v>
                </c:pt>
                <c:pt idx="10431">
                  <c:v>938.03</c:v>
                </c:pt>
                <c:pt idx="10432">
                  <c:v>934.9</c:v>
                </c:pt>
                <c:pt idx="10433">
                  <c:v>942.02</c:v>
                </c:pt>
                <c:pt idx="10434">
                  <c:v>934.08</c:v>
                </c:pt>
                <c:pt idx="10435">
                  <c:v>936.46</c:v>
                </c:pt>
                <c:pt idx="10436">
                  <c:v>938.85</c:v>
                </c:pt>
                <c:pt idx="10437">
                  <c:v>940.38</c:v>
                </c:pt>
                <c:pt idx="10438">
                  <c:v>942.58</c:v>
                </c:pt>
                <c:pt idx="10439">
                  <c:v>942.22</c:v>
                </c:pt>
                <c:pt idx="10440">
                  <c:v>941.64</c:v>
                </c:pt>
                <c:pt idx="10441">
                  <c:v>940.62</c:v>
                </c:pt>
                <c:pt idx="10442">
                  <c:v>939.79</c:v>
                </c:pt>
                <c:pt idx="10443">
                  <c:v>938.43</c:v>
                </c:pt>
                <c:pt idx="10444">
                  <c:v>937.2</c:v>
                </c:pt>
                <c:pt idx="10445">
                  <c:v>936.3</c:v>
                </c:pt>
                <c:pt idx="10446">
                  <c:v>940.24</c:v>
                </c:pt>
                <c:pt idx="10447">
                  <c:v>940.85</c:v>
                </c:pt>
                <c:pt idx="10448">
                  <c:v>941.98</c:v>
                </c:pt>
                <c:pt idx="10449">
                  <c:v>937.2</c:v>
                </c:pt>
                <c:pt idx="10450">
                  <c:v>938.77</c:v>
                </c:pt>
                <c:pt idx="10451">
                  <c:v>940.64</c:v>
                </c:pt>
                <c:pt idx="10452">
                  <c:v>941.38</c:v>
                </c:pt>
                <c:pt idx="10453">
                  <c:v>941.72</c:v>
                </c:pt>
                <c:pt idx="10454">
                  <c:v>936.27</c:v>
                </c:pt>
                <c:pt idx="10455">
                  <c:v>935.31</c:v>
                </c:pt>
                <c:pt idx="10456">
                  <c:v>934.83</c:v>
                </c:pt>
                <c:pt idx="10457">
                  <c:v>934.89</c:v>
                </c:pt>
                <c:pt idx="10458">
                  <c:v>934.58</c:v>
                </c:pt>
                <c:pt idx="10459">
                  <c:v>941.98</c:v>
                </c:pt>
                <c:pt idx="10460">
                  <c:v>940.96</c:v>
                </c:pt>
                <c:pt idx="10461">
                  <c:v>940.18</c:v>
                </c:pt>
                <c:pt idx="10462">
                  <c:v>939.4</c:v>
                </c:pt>
                <c:pt idx="10463">
                  <c:v>937.46</c:v>
                </c:pt>
                <c:pt idx="10464">
                  <c:v>936.87</c:v>
                </c:pt>
                <c:pt idx="10465">
                  <c:v>935.23</c:v>
                </c:pt>
                <c:pt idx="10466">
                  <c:v>940.61</c:v>
                </c:pt>
                <c:pt idx="10467">
                  <c:v>937.96</c:v>
                </c:pt>
                <c:pt idx="10468">
                  <c:v>935.85</c:v>
                </c:pt>
                <c:pt idx="10469">
                  <c:v>935.02</c:v>
                </c:pt>
                <c:pt idx="10470">
                  <c:v>935.67</c:v>
                </c:pt>
                <c:pt idx="10471">
                  <c:v>938.81</c:v>
                </c:pt>
                <c:pt idx="10472">
                  <c:v>936.22</c:v>
                </c:pt>
                <c:pt idx="10473">
                  <c:v>935.04</c:v>
                </c:pt>
                <c:pt idx="10474">
                  <c:v>935.75</c:v>
                </c:pt>
                <c:pt idx="10475">
                  <c:v>936.46</c:v>
                </c:pt>
                <c:pt idx="10476">
                  <c:v>939.37</c:v>
                </c:pt>
                <c:pt idx="10477">
                  <c:v>942.38</c:v>
                </c:pt>
                <c:pt idx="10478">
                  <c:v>941.52</c:v>
                </c:pt>
                <c:pt idx="10479">
                  <c:v>938.31</c:v>
                </c:pt>
                <c:pt idx="10480">
                  <c:v>936.33</c:v>
                </c:pt>
                <c:pt idx="10481">
                  <c:v>934.65</c:v>
                </c:pt>
                <c:pt idx="10482">
                  <c:v>936.4</c:v>
                </c:pt>
                <c:pt idx="10483">
                  <c:v>939.01</c:v>
                </c:pt>
                <c:pt idx="10484">
                  <c:v>935.43</c:v>
                </c:pt>
                <c:pt idx="10485">
                  <c:v>941.92</c:v>
                </c:pt>
                <c:pt idx="10486">
                  <c:v>939.75</c:v>
                </c:pt>
                <c:pt idx="10487">
                  <c:v>938.26</c:v>
                </c:pt>
                <c:pt idx="10488">
                  <c:v>936.02</c:v>
                </c:pt>
                <c:pt idx="10489">
                  <c:v>934.44</c:v>
                </c:pt>
                <c:pt idx="10490">
                  <c:v>934.73</c:v>
                </c:pt>
                <c:pt idx="10491">
                  <c:v>935.12</c:v>
                </c:pt>
                <c:pt idx="10492">
                  <c:v>937.84</c:v>
                </c:pt>
                <c:pt idx="10493">
                  <c:v>939.43</c:v>
                </c:pt>
                <c:pt idx="10494">
                  <c:v>940.98</c:v>
                </c:pt>
                <c:pt idx="10495">
                  <c:v>938.26</c:v>
                </c:pt>
                <c:pt idx="10496">
                  <c:v>936.9</c:v>
                </c:pt>
                <c:pt idx="10497">
                  <c:v>935.73</c:v>
                </c:pt>
                <c:pt idx="10498">
                  <c:v>941.1</c:v>
                </c:pt>
                <c:pt idx="10499">
                  <c:v>941.62</c:v>
                </c:pt>
                <c:pt idx="10500">
                  <c:v>941.87</c:v>
                </c:pt>
                <c:pt idx="10501">
                  <c:v>938.47</c:v>
                </c:pt>
                <c:pt idx="10502">
                  <c:v>939.61</c:v>
                </c:pt>
                <c:pt idx="10503">
                  <c:v>941.05</c:v>
                </c:pt>
                <c:pt idx="10504">
                  <c:v>941.81</c:v>
                </c:pt>
                <c:pt idx="10505">
                  <c:v>941.93</c:v>
                </c:pt>
                <c:pt idx="10506">
                  <c:v>941.86</c:v>
                </c:pt>
                <c:pt idx="10507">
                  <c:v>941.85</c:v>
                </c:pt>
                <c:pt idx="10508">
                  <c:v>940.95</c:v>
                </c:pt>
                <c:pt idx="10509">
                  <c:v>941.48</c:v>
                </c:pt>
                <c:pt idx="10510">
                  <c:v>940.75</c:v>
                </c:pt>
                <c:pt idx="10511">
                  <c:v>934.64</c:v>
                </c:pt>
                <c:pt idx="10512">
                  <c:v>934.91</c:v>
                </c:pt>
                <c:pt idx="10513">
                  <c:v>936.33</c:v>
                </c:pt>
                <c:pt idx="10514">
                  <c:v>937.78</c:v>
                </c:pt>
                <c:pt idx="10515">
                  <c:v>939.59</c:v>
                </c:pt>
                <c:pt idx="10516">
                  <c:v>939.14</c:v>
                </c:pt>
                <c:pt idx="10517">
                  <c:v>937.7</c:v>
                </c:pt>
                <c:pt idx="10518">
                  <c:v>935.9</c:v>
                </c:pt>
                <c:pt idx="10519">
                  <c:v>940.7</c:v>
                </c:pt>
                <c:pt idx="10520">
                  <c:v>939.31</c:v>
                </c:pt>
                <c:pt idx="10521">
                  <c:v>936.92</c:v>
                </c:pt>
                <c:pt idx="10522">
                  <c:v>935.68</c:v>
                </c:pt>
                <c:pt idx="10523">
                  <c:v>934.24</c:v>
                </c:pt>
                <c:pt idx="10524">
                  <c:v>935.41</c:v>
                </c:pt>
                <c:pt idx="10525">
                  <c:v>938.12</c:v>
                </c:pt>
                <c:pt idx="10526">
                  <c:v>940.99</c:v>
                </c:pt>
                <c:pt idx="10527">
                  <c:v>942.07</c:v>
                </c:pt>
                <c:pt idx="10528">
                  <c:v>941.79</c:v>
                </c:pt>
                <c:pt idx="10529">
                  <c:v>940.19</c:v>
                </c:pt>
                <c:pt idx="10530">
                  <c:v>937.33</c:v>
                </c:pt>
                <c:pt idx="10531">
                  <c:v>935.57</c:v>
                </c:pt>
                <c:pt idx="10532">
                  <c:v>934.82</c:v>
                </c:pt>
                <c:pt idx="10533">
                  <c:v>935.15</c:v>
                </c:pt>
                <c:pt idx="10534">
                  <c:v>935.3</c:v>
                </c:pt>
                <c:pt idx="10535">
                  <c:v>936.28</c:v>
                </c:pt>
                <c:pt idx="10536">
                  <c:v>938.04</c:v>
                </c:pt>
                <c:pt idx="10537">
                  <c:v>939.04</c:v>
                </c:pt>
                <c:pt idx="10538">
                  <c:v>935.92</c:v>
                </c:pt>
                <c:pt idx="10539">
                  <c:v>935.01</c:v>
                </c:pt>
                <c:pt idx="10540">
                  <c:v>934.92</c:v>
                </c:pt>
                <c:pt idx="10541">
                  <c:v>935.36</c:v>
                </c:pt>
                <c:pt idx="10542">
                  <c:v>937.07</c:v>
                </c:pt>
                <c:pt idx="10543">
                  <c:v>938.86</c:v>
                </c:pt>
                <c:pt idx="10544">
                  <c:v>941.22</c:v>
                </c:pt>
                <c:pt idx="10545">
                  <c:v>941.65</c:v>
                </c:pt>
                <c:pt idx="10546">
                  <c:v>940.52</c:v>
                </c:pt>
                <c:pt idx="10547">
                  <c:v>937.64</c:v>
                </c:pt>
                <c:pt idx="10548">
                  <c:v>935.13</c:v>
                </c:pt>
                <c:pt idx="10549">
                  <c:v>933.92</c:v>
                </c:pt>
                <c:pt idx="10550">
                  <c:v>935.53</c:v>
                </c:pt>
                <c:pt idx="10551">
                  <c:v>938.6</c:v>
                </c:pt>
                <c:pt idx="10552">
                  <c:v>935.68</c:v>
                </c:pt>
                <c:pt idx="10553">
                  <c:v>939.33</c:v>
                </c:pt>
                <c:pt idx="10554">
                  <c:v>935.58</c:v>
                </c:pt>
                <c:pt idx="10555">
                  <c:v>933.76</c:v>
                </c:pt>
                <c:pt idx="10556">
                  <c:v>935.55</c:v>
                </c:pt>
                <c:pt idx="10557">
                  <c:v>940.84</c:v>
                </c:pt>
                <c:pt idx="10558">
                  <c:v>938.06</c:v>
                </c:pt>
                <c:pt idx="10559">
                  <c:v>935.89</c:v>
                </c:pt>
                <c:pt idx="10560">
                  <c:v>934.28</c:v>
                </c:pt>
                <c:pt idx="10561">
                  <c:v>935.61</c:v>
                </c:pt>
                <c:pt idx="10562">
                  <c:v>937.93</c:v>
                </c:pt>
                <c:pt idx="10563">
                  <c:v>941.39</c:v>
                </c:pt>
                <c:pt idx="10564">
                  <c:v>934.85</c:v>
                </c:pt>
                <c:pt idx="10565">
                  <c:v>934.87</c:v>
                </c:pt>
                <c:pt idx="10566">
                  <c:v>936.8</c:v>
                </c:pt>
                <c:pt idx="10567">
                  <c:v>938.77</c:v>
                </c:pt>
                <c:pt idx="10568">
                  <c:v>941.04</c:v>
                </c:pt>
                <c:pt idx="10569">
                  <c:v>941.5</c:v>
                </c:pt>
                <c:pt idx="10570">
                  <c:v>941.65</c:v>
                </c:pt>
                <c:pt idx="10571">
                  <c:v>939.38</c:v>
                </c:pt>
                <c:pt idx="10572">
                  <c:v>940.18</c:v>
                </c:pt>
                <c:pt idx="10573">
                  <c:v>940.94</c:v>
                </c:pt>
                <c:pt idx="10574">
                  <c:v>941.62</c:v>
                </c:pt>
                <c:pt idx="10575">
                  <c:v>941.54</c:v>
                </c:pt>
                <c:pt idx="10576">
                  <c:v>941.62</c:v>
                </c:pt>
                <c:pt idx="10577">
                  <c:v>941.8</c:v>
                </c:pt>
                <c:pt idx="10578">
                  <c:v>941.34</c:v>
                </c:pt>
                <c:pt idx="10579">
                  <c:v>941.23</c:v>
                </c:pt>
                <c:pt idx="10580">
                  <c:v>939.35</c:v>
                </c:pt>
                <c:pt idx="10581">
                  <c:v>936.26</c:v>
                </c:pt>
                <c:pt idx="10582">
                  <c:v>935.02</c:v>
                </c:pt>
                <c:pt idx="10583">
                  <c:v>934.56</c:v>
                </c:pt>
                <c:pt idx="10584">
                  <c:v>937.69</c:v>
                </c:pt>
                <c:pt idx="10585">
                  <c:v>941.68</c:v>
                </c:pt>
                <c:pt idx="10586">
                  <c:v>941.64</c:v>
                </c:pt>
                <c:pt idx="10587">
                  <c:v>939.4</c:v>
                </c:pt>
                <c:pt idx="10588">
                  <c:v>942.47</c:v>
                </c:pt>
                <c:pt idx="10589">
                  <c:v>940.33</c:v>
                </c:pt>
                <c:pt idx="10590">
                  <c:v>938.64</c:v>
                </c:pt>
                <c:pt idx="10591">
                  <c:v>941.03</c:v>
                </c:pt>
                <c:pt idx="10592">
                  <c:v>941.27</c:v>
                </c:pt>
                <c:pt idx="10593">
                  <c:v>939.39</c:v>
                </c:pt>
                <c:pt idx="10594">
                  <c:v>936.67</c:v>
                </c:pt>
                <c:pt idx="10595">
                  <c:v>935.27</c:v>
                </c:pt>
                <c:pt idx="10596">
                  <c:v>935.02</c:v>
                </c:pt>
                <c:pt idx="10597">
                  <c:v>937.27</c:v>
                </c:pt>
                <c:pt idx="10598">
                  <c:v>939.64</c:v>
                </c:pt>
                <c:pt idx="10599">
                  <c:v>936.96</c:v>
                </c:pt>
                <c:pt idx="10600">
                  <c:v>935.49</c:v>
                </c:pt>
                <c:pt idx="10601">
                  <c:v>935.95</c:v>
                </c:pt>
                <c:pt idx="10602">
                  <c:v>938.01</c:v>
                </c:pt>
                <c:pt idx="10603">
                  <c:v>936.29</c:v>
                </c:pt>
                <c:pt idx="10604">
                  <c:v>934.93</c:v>
                </c:pt>
                <c:pt idx="10605">
                  <c:v>937.47</c:v>
                </c:pt>
                <c:pt idx="10606">
                  <c:v>935.1</c:v>
                </c:pt>
                <c:pt idx="10607">
                  <c:v>934.52</c:v>
                </c:pt>
                <c:pt idx="10608">
                  <c:v>935.06</c:v>
                </c:pt>
                <c:pt idx="10609">
                  <c:v>936.59</c:v>
                </c:pt>
                <c:pt idx="10610">
                  <c:v>938.41</c:v>
                </c:pt>
                <c:pt idx="10611">
                  <c:v>939.13</c:v>
                </c:pt>
                <c:pt idx="10612">
                  <c:v>941.53</c:v>
                </c:pt>
                <c:pt idx="10613">
                  <c:v>941.77</c:v>
                </c:pt>
                <c:pt idx="10614">
                  <c:v>942.12</c:v>
                </c:pt>
                <c:pt idx="10615">
                  <c:v>941.34</c:v>
                </c:pt>
                <c:pt idx="10616">
                  <c:v>935.88</c:v>
                </c:pt>
                <c:pt idx="10617">
                  <c:v>937.54</c:v>
                </c:pt>
                <c:pt idx="10618">
                  <c:v>940.36</c:v>
                </c:pt>
                <c:pt idx="10619">
                  <c:v>938.61</c:v>
                </c:pt>
                <c:pt idx="10620">
                  <c:v>935.9</c:v>
                </c:pt>
                <c:pt idx="10621">
                  <c:v>934.15</c:v>
                </c:pt>
                <c:pt idx="10622">
                  <c:v>934.16</c:v>
                </c:pt>
                <c:pt idx="10623">
                  <c:v>936.6</c:v>
                </c:pt>
                <c:pt idx="10624">
                  <c:v>935.26</c:v>
                </c:pt>
                <c:pt idx="10625">
                  <c:v>934.46</c:v>
                </c:pt>
                <c:pt idx="10626">
                  <c:v>935.14</c:v>
                </c:pt>
                <c:pt idx="10627">
                  <c:v>935.71</c:v>
                </c:pt>
                <c:pt idx="10628">
                  <c:v>937.98</c:v>
                </c:pt>
                <c:pt idx="10629">
                  <c:v>938.05</c:v>
                </c:pt>
                <c:pt idx="10630">
                  <c:v>935.69</c:v>
                </c:pt>
                <c:pt idx="10631">
                  <c:v>934.97</c:v>
                </c:pt>
                <c:pt idx="10632">
                  <c:v>933.74</c:v>
                </c:pt>
                <c:pt idx="10633">
                  <c:v>934.71</c:v>
                </c:pt>
                <c:pt idx="10634">
                  <c:v>935.33</c:v>
                </c:pt>
                <c:pt idx="10635">
                  <c:v>936.57</c:v>
                </c:pt>
                <c:pt idx="10636">
                  <c:v>937.88</c:v>
                </c:pt>
                <c:pt idx="10637">
                  <c:v>939.39</c:v>
                </c:pt>
                <c:pt idx="10638">
                  <c:v>940.1</c:v>
                </c:pt>
                <c:pt idx="10639">
                  <c:v>939.72</c:v>
                </c:pt>
                <c:pt idx="10640">
                  <c:v>940.74</c:v>
                </c:pt>
                <c:pt idx="10641">
                  <c:v>941.81</c:v>
                </c:pt>
                <c:pt idx="10642">
                  <c:v>935.51</c:v>
                </c:pt>
                <c:pt idx="10643">
                  <c:v>934.45</c:v>
                </c:pt>
                <c:pt idx="10644">
                  <c:v>935</c:v>
                </c:pt>
                <c:pt idx="10645">
                  <c:v>935.2</c:v>
                </c:pt>
                <c:pt idx="10646">
                  <c:v>935.86</c:v>
                </c:pt>
                <c:pt idx="10647">
                  <c:v>937.21</c:v>
                </c:pt>
                <c:pt idx="10648">
                  <c:v>938.76</c:v>
                </c:pt>
                <c:pt idx="10649">
                  <c:v>940.76</c:v>
                </c:pt>
                <c:pt idx="10650">
                  <c:v>942.14</c:v>
                </c:pt>
                <c:pt idx="10651">
                  <c:v>942.04</c:v>
                </c:pt>
                <c:pt idx="10652">
                  <c:v>940.25</c:v>
                </c:pt>
                <c:pt idx="10653">
                  <c:v>938.86</c:v>
                </c:pt>
                <c:pt idx="10654">
                  <c:v>937.42</c:v>
                </c:pt>
                <c:pt idx="10655">
                  <c:v>939.85</c:v>
                </c:pt>
                <c:pt idx="10656">
                  <c:v>941.34</c:v>
                </c:pt>
                <c:pt idx="10657">
                  <c:v>941.74</c:v>
                </c:pt>
                <c:pt idx="10658">
                  <c:v>938.27</c:v>
                </c:pt>
                <c:pt idx="10659">
                  <c:v>938.88</c:v>
                </c:pt>
                <c:pt idx="10660">
                  <c:v>936.31</c:v>
                </c:pt>
                <c:pt idx="10661">
                  <c:v>934.39</c:v>
                </c:pt>
                <c:pt idx="10662">
                  <c:v>934.27</c:v>
                </c:pt>
                <c:pt idx="10663">
                  <c:v>934.4</c:v>
                </c:pt>
                <c:pt idx="10664">
                  <c:v>936.8</c:v>
                </c:pt>
                <c:pt idx="10665">
                  <c:v>939.23</c:v>
                </c:pt>
                <c:pt idx="10666">
                  <c:v>941.51</c:v>
                </c:pt>
                <c:pt idx="10667">
                  <c:v>940.7</c:v>
                </c:pt>
                <c:pt idx="10668">
                  <c:v>935.89</c:v>
                </c:pt>
                <c:pt idx="10669">
                  <c:v>938.57</c:v>
                </c:pt>
                <c:pt idx="10670">
                  <c:v>940.95</c:v>
                </c:pt>
                <c:pt idx="10671">
                  <c:v>941.42</c:v>
                </c:pt>
                <c:pt idx="10672">
                  <c:v>940.7</c:v>
                </c:pt>
                <c:pt idx="10673">
                  <c:v>938.78</c:v>
                </c:pt>
                <c:pt idx="10674">
                  <c:v>936.88</c:v>
                </c:pt>
                <c:pt idx="10675">
                  <c:v>941.11</c:v>
                </c:pt>
                <c:pt idx="10676">
                  <c:v>939.74</c:v>
                </c:pt>
                <c:pt idx="10677">
                  <c:v>939.05</c:v>
                </c:pt>
                <c:pt idx="10678">
                  <c:v>936.65</c:v>
                </c:pt>
                <c:pt idx="10679">
                  <c:v>935.37</c:v>
                </c:pt>
                <c:pt idx="10680">
                  <c:v>938.69</c:v>
                </c:pt>
                <c:pt idx="10681">
                  <c:v>936.49</c:v>
                </c:pt>
                <c:pt idx="10682">
                  <c:v>935.03</c:v>
                </c:pt>
                <c:pt idx="10683">
                  <c:v>933.95</c:v>
                </c:pt>
                <c:pt idx="10684">
                  <c:v>933.46</c:v>
                </c:pt>
                <c:pt idx="10685">
                  <c:v>934.56</c:v>
                </c:pt>
                <c:pt idx="10686">
                  <c:v>934.34</c:v>
                </c:pt>
                <c:pt idx="10687">
                  <c:v>935.02</c:v>
                </c:pt>
                <c:pt idx="10688">
                  <c:v>935.85</c:v>
                </c:pt>
                <c:pt idx="10689">
                  <c:v>937.4</c:v>
                </c:pt>
                <c:pt idx="10690">
                  <c:v>939.14</c:v>
                </c:pt>
                <c:pt idx="10691">
                  <c:v>940.51</c:v>
                </c:pt>
                <c:pt idx="10692">
                  <c:v>941.61</c:v>
                </c:pt>
                <c:pt idx="10693">
                  <c:v>938.82</c:v>
                </c:pt>
                <c:pt idx="10694">
                  <c:v>935.31</c:v>
                </c:pt>
                <c:pt idx="10695">
                  <c:v>935.11</c:v>
                </c:pt>
                <c:pt idx="10696">
                  <c:v>938.15</c:v>
                </c:pt>
                <c:pt idx="10697">
                  <c:v>941.05</c:v>
                </c:pt>
                <c:pt idx="10698">
                  <c:v>940.71</c:v>
                </c:pt>
                <c:pt idx="10699">
                  <c:v>936.95</c:v>
                </c:pt>
                <c:pt idx="10700">
                  <c:v>939.05</c:v>
                </c:pt>
                <c:pt idx="10701">
                  <c:v>940.99</c:v>
                </c:pt>
                <c:pt idx="10702">
                  <c:v>939.37</c:v>
                </c:pt>
                <c:pt idx="10703">
                  <c:v>935.98</c:v>
                </c:pt>
                <c:pt idx="10704">
                  <c:v>934.38</c:v>
                </c:pt>
                <c:pt idx="10705">
                  <c:v>935.93</c:v>
                </c:pt>
                <c:pt idx="10706">
                  <c:v>938.55</c:v>
                </c:pt>
                <c:pt idx="10707">
                  <c:v>934.69</c:v>
                </c:pt>
                <c:pt idx="10708">
                  <c:v>933.67</c:v>
                </c:pt>
                <c:pt idx="10709">
                  <c:v>935.33</c:v>
                </c:pt>
                <c:pt idx="10710">
                  <c:v>934.73</c:v>
                </c:pt>
                <c:pt idx="10711">
                  <c:v>934.08</c:v>
                </c:pt>
                <c:pt idx="10712">
                  <c:v>934.82</c:v>
                </c:pt>
                <c:pt idx="10713">
                  <c:v>935.52</c:v>
                </c:pt>
                <c:pt idx="10714">
                  <c:v>937.65</c:v>
                </c:pt>
                <c:pt idx="10715">
                  <c:v>939.84</c:v>
                </c:pt>
                <c:pt idx="10716">
                  <c:v>941.76</c:v>
                </c:pt>
                <c:pt idx="10717">
                  <c:v>941.21</c:v>
                </c:pt>
                <c:pt idx="10718">
                  <c:v>940.28</c:v>
                </c:pt>
                <c:pt idx="10719">
                  <c:v>938.09</c:v>
                </c:pt>
                <c:pt idx="10720">
                  <c:v>939.38</c:v>
                </c:pt>
                <c:pt idx="10721">
                  <c:v>938.6</c:v>
                </c:pt>
                <c:pt idx="10722">
                  <c:v>935.41</c:v>
                </c:pt>
                <c:pt idx="10723">
                  <c:v>934.2</c:v>
                </c:pt>
                <c:pt idx="10724">
                  <c:v>934.7</c:v>
                </c:pt>
                <c:pt idx="10725">
                  <c:v>935.83</c:v>
                </c:pt>
                <c:pt idx="10726">
                  <c:v>940.08</c:v>
                </c:pt>
                <c:pt idx="10727">
                  <c:v>934.97</c:v>
                </c:pt>
                <c:pt idx="10728">
                  <c:v>938.04</c:v>
                </c:pt>
                <c:pt idx="10729">
                  <c:v>940.25</c:v>
                </c:pt>
                <c:pt idx="10730">
                  <c:v>941.56</c:v>
                </c:pt>
                <c:pt idx="10731">
                  <c:v>939.96</c:v>
                </c:pt>
                <c:pt idx="10732">
                  <c:v>937.81</c:v>
                </c:pt>
                <c:pt idx="10733">
                  <c:v>939.44</c:v>
                </c:pt>
                <c:pt idx="10734">
                  <c:v>940.74</c:v>
                </c:pt>
                <c:pt idx="10735">
                  <c:v>941.26</c:v>
                </c:pt>
                <c:pt idx="10736">
                  <c:v>939.51</c:v>
                </c:pt>
                <c:pt idx="10737">
                  <c:v>936.06</c:v>
                </c:pt>
                <c:pt idx="10738">
                  <c:v>934.12</c:v>
                </c:pt>
                <c:pt idx="10739">
                  <c:v>933.74</c:v>
                </c:pt>
                <c:pt idx="10740">
                  <c:v>935.98</c:v>
                </c:pt>
                <c:pt idx="10741">
                  <c:v>940.01</c:v>
                </c:pt>
                <c:pt idx="10742">
                  <c:v>941.37</c:v>
                </c:pt>
                <c:pt idx="10743">
                  <c:v>941.65</c:v>
                </c:pt>
                <c:pt idx="10744">
                  <c:v>939.94</c:v>
                </c:pt>
                <c:pt idx="10745">
                  <c:v>940.5</c:v>
                </c:pt>
                <c:pt idx="10746">
                  <c:v>935.8</c:v>
                </c:pt>
                <c:pt idx="10747">
                  <c:v>934.12</c:v>
                </c:pt>
                <c:pt idx="10748">
                  <c:v>933.96</c:v>
                </c:pt>
                <c:pt idx="10749">
                  <c:v>934.78</c:v>
                </c:pt>
                <c:pt idx="10750">
                  <c:v>934.53</c:v>
                </c:pt>
                <c:pt idx="10751">
                  <c:v>934.8</c:v>
                </c:pt>
                <c:pt idx="10752">
                  <c:v>935.08</c:v>
                </c:pt>
                <c:pt idx="10753">
                  <c:v>936.83</c:v>
                </c:pt>
                <c:pt idx="10754">
                  <c:v>937.14</c:v>
                </c:pt>
                <c:pt idx="10755">
                  <c:v>937.77</c:v>
                </c:pt>
                <c:pt idx="10756">
                  <c:v>939.48</c:v>
                </c:pt>
                <c:pt idx="10757">
                  <c:v>940.49</c:v>
                </c:pt>
                <c:pt idx="10758">
                  <c:v>941.2</c:v>
                </c:pt>
                <c:pt idx="10759">
                  <c:v>934.17</c:v>
                </c:pt>
                <c:pt idx="10760">
                  <c:v>934.76</c:v>
                </c:pt>
                <c:pt idx="10761">
                  <c:v>935.43</c:v>
                </c:pt>
                <c:pt idx="10762">
                  <c:v>936.39</c:v>
                </c:pt>
                <c:pt idx="10763">
                  <c:v>939</c:v>
                </c:pt>
                <c:pt idx="10764">
                  <c:v>940.6</c:v>
                </c:pt>
                <c:pt idx="10765">
                  <c:v>941.96</c:v>
                </c:pt>
                <c:pt idx="10766">
                  <c:v>941.17</c:v>
                </c:pt>
                <c:pt idx="10767">
                  <c:v>941.12</c:v>
                </c:pt>
                <c:pt idx="10768">
                  <c:v>940.4</c:v>
                </c:pt>
                <c:pt idx="10769">
                  <c:v>939.99</c:v>
                </c:pt>
                <c:pt idx="10770">
                  <c:v>938.75</c:v>
                </c:pt>
                <c:pt idx="10771">
                  <c:v>938.53</c:v>
                </c:pt>
                <c:pt idx="10772">
                  <c:v>936.62</c:v>
                </c:pt>
                <c:pt idx="10773">
                  <c:v>937.69</c:v>
                </c:pt>
                <c:pt idx="10774">
                  <c:v>937.58</c:v>
                </c:pt>
                <c:pt idx="10775">
                  <c:v>937.8</c:v>
                </c:pt>
                <c:pt idx="10776">
                  <c:v>937.5</c:v>
                </c:pt>
                <c:pt idx="10777">
                  <c:v>938.07</c:v>
                </c:pt>
                <c:pt idx="10778">
                  <c:v>938.26</c:v>
                </c:pt>
                <c:pt idx="10779">
                  <c:v>938.32</c:v>
                </c:pt>
                <c:pt idx="10780">
                  <c:v>933.9</c:v>
                </c:pt>
                <c:pt idx="10781">
                  <c:v>933.63</c:v>
                </c:pt>
                <c:pt idx="10782">
                  <c:v>939.18</c:v>
                </c:pt>
                <c:pt idx="10783">
                  <c:v>939.7</c:v>
                </c:pt>
                <c:pt idx="10784">
                  <c:v>941.05</c:v>
                </c:pt>
                <c:pt idx="10785">
                  <c:v>935.22</c:v>
                </c:pt>
                <c:pt idx="10786">
                  <c:v>934.18</c:v>
                </c:pt>
                <c:pt idx="10787">
                  <c:v>933.58</c:v>
                </c:pt>
                <c:pt idx="10788">
                  <c:v>933.32</c:v>
                </c:pt>
                <c:pt idx="10789">
                  <c:v>934.27</c:v>
                </c:pt>
                <c:pt idx="10790">
                  <c:v>935.2</c:v>
                </c:pt>
                <c:pt idx="10791">
                  <c:v>937.13</c:v>
                </c:pt>
                <c:pt idx="10792">
                  <c:v>938.49</c:v>
                </c:pt>
                <c:pt idx="10793">
                  <c:v>940.7</c:v>
                </c:pt>
                <c:pt idx="10794">
                  <c:v>940.33</c:v>
                </c:pt>
                <c:pt idx="10795">
                  <c:v>940.8</c:v>
                </c:pt>
                <c:pt idx="10796">
                  <c:v>940.32</c:v>
                </c:pt>
                <c:pt idx="10797">
                  <c:v>938.2</c:v>
                </c:pt>
                <c:pt idx="10798">
                  <c:v>937.59</c:v>
                </c:pt>
                <c:pt idx="10799">
                  <c:v>936.24</c:v>
                </c:pt>
                <c:pt idx="10800">
                  <c:v>934.77</c:v>
                </c:pt>
                <c:pt idx="10801">
                  <c:v>934.02</c:v>
                </c:pt>
                <c:pt idx="10802">
                  <c:v>934</c:v>
                </c:pt>
                <c:pt idx="10803">
                  <c:v>939.35</c:v>
                </c:pt>
                <c:pt idx="10804">
                  <c:v>939.77</c:v>
                </c:pt>
                <c:pt idx="10805">
                  <c:v>941.39</c:v>
                </c:pt>
                <c:pt idx="10806">
                  <c:v>941.08</c:v>
                </c:pt>
                <c:pt idx="10807">
                  <c:v>940.92</c:v>
                </c:pt>
                <c:pt idx="10808">
                  <c:v>939.93</c:v>
                </c:pt>
                <c:pt idx="10809">
                  <c:v>939.56</c:v>
                </c:pt>
                <c:pt idx="10810">
                  <c:v>939</c:v>
                </c:pt>
                <c:pt idx="10811">
                  <c:v>934.82</c:v>
                </c:pt>
                <c:pt idx="10812">
                  <c:v>936.37</c:v>
                </c:pt>
                <c:pt idx="10813">
                  <c:v>936.68</c:v>
                </c:pt>
                <c:pt idx="10814">
                  <c:v>934.62</c:v>
                </c:pt>
                <c:pt idx="10815">
                  <c:v>933.61</c:v>
                </c:pt>
                <c:pt idx="10816">
                  <c:v>933.98</c:v>
                </c:pt>
                <c:pt idx="10817">
                  <c:v>933.76</c:v>
                </c:pt>
                <c:pt idx="10818">
                  <c:v>934.31</c:v>
                </c:pt>
                <c:pt idx="10819">
                  <c:v>935.53</c:v>
                </c:pt>
                <c:pt idx="10820">
                  <c:v>937.11</c:v>
                </c:pt>
                <c:pt idx="10821">
                  <c:v>938.4</c:v>
                </c:pt>
                <c:pt idx="10822">
                  <c:v>939.39</c:v>
                </c:pt>
                <c:pt idx="10823">
                  <c:v>937.93</c:v>
                </c:pt>
                <c:pt idx="10824">
                  <c:v>937.84</c:v>
                </c:pt>
                <c:pt idx="10825">
                  <c:v>939.83</c:v>
                </c:pt>
                <c:pt idx="10826">
                  <c:v>941.21</c:v>
                </c:pt>
                <c:pt idx="10827">
                  <c:v>941.2</c:v>
                </c:pt>
                <c:pt idx="10828">
                  <c:v>940.37</c:v>
                </c:pt>
                <c:pt idx="10829">
                  <c:v>938.32</c:v>
                </c:pt>
                <c:pt idx="10830">
                  <c:v>935.97</c:v>
                </c:pt>
                <c:pt idx="10831">
                  <c:v>934.63</c:v>
                </c:pt>
                <c:pt idx="10832">
                  <c:v>940.01</c:v>
                </c:pt>
                <c:pt idx="10833">
                  <c:v>937.48</c:v>
                </c:pt>
                <c:pt idx="10834">
                  <c:v>935.86</c:v>
                </c:pt>
                <c:pt idx="10835">
                  <c:v>934.57</c:v>
                </c:pt>
                <c:pt idx="10836">
                  <c:v>933.54</c:v>
                </c:pt>
                <c:pt idx="10837">
                  <c:v>941.25</c:v>
                </c:pt>
                <c:pt idx="10838">
                  <c:v>940.1</c:v>
                </c:pt>
                <c:pt idx="10839">
                  <c:v>939.36</c:v>
                </c:pt>
                <c:pt idx="10840">
                  <c:v>938.04</c:v>
                </c:pt>
                <c:pt idx="10841">
                  <c:v>936.84</c:v>
                </c:pt>
                <c:pt idx="10842">
                  <c:v>935.96</c:v>
                </c:pt>
                <c:pt idx="10843">
                  <c:v>934.53</c:v>
                </c:pt>
                <c:pt idx="10844">
                  <c:v>936.2</c:v>
                </c:pt>
                <c:pt idx="10845">
                  <c:v>934.89</c:v>
                </c:pt>
                <c:pt idx="10846">
                  <c:v>934.03</c:v>
                </c:pt>
                <c:pt idx="10847">
                  <c:v>934.02</c:v>
                </c:pt>
                <c:pt idx="10848">
                  <c:v>934.16</c:v>
                </c:pt>
                <c:pt idx="10849">
                  <c:v>934.22</c:v>
                </c:pt>
                <c:pt idx="10850">
                  <c:v>937.76</c:v>
                </c:pt>
                <c:pt idx="10851">
                  <c:v>938.84</c:v>
                </c:pt>
                <c:pt idx="10852">
                  <c:v>939.8</c:v>
                </c:pt>
                <c:pt idx="10853">
                  <c:v>940.55</c:v>
                </c:pt>
                <c:pt idx="10854">
                  <c:v>940.77</c:v>
                </c:pt>
                <c:pt idx="10855">
                  <c:v>941.15</c:v>
                </c:pt>
                <c:pt idx="10856">
                  <c:v>941.09</c:v>
                </c:pt>
                <c:pt idx="10857">
                  <c:v>940.81</c:v>
                </c:pt>
                <c:pt idx="10858">
                  <c:v>939.35</c:v>
                </c:pt>
                <c:pt idx="10859">
                  <c:v>938.03</c:v>
                </c:pt>
                <c:pt idx="10860">
                  <c:v>935.09</c:v>
                </c:pt>
                <c:pt idx="10861">
                  <c:v>933.55</c:v>
                </c:pt>
                <c:pt idx="10862">
                  <c:v>934.35</c:v>
                </c:pt>
                <c:pt idx="10863">
                  <c:v>939.75</c:v>
                </c:pt>
                <c:pt idx="10864">
                  <c:v>934.83</c:v>
                </c:pt>
                <c:pt idx="10865">
                  <c:v>936.72</c:v>
                </c:pt>
                <c:pt idx="10866">
                  <c:v>938.99</c:v>
                </c:pt>
                <c:pt idx="10867">
                  <c:v>935.21</c:v>
                </c:pt>
                <c:pt idx="10868">
                  <c:v>937.69</c:v>
                </c:pt>
                <c:pt idx="10869">
                  <c:v>940.8</c:v>
                </c:pt>
                <c:pt idx="10870">
                  <c:v>940.21</c:v>
                </c:pt>
                <c:pt idx="10871">
                  <c:v>938.11</c:v>
                </c:pt>
                <c:pt idx="10872">
                  <c:v>935.9</c:v>
                </c:pt>
                <c:pt idx="10873">
                  <c:v>934.22</c:v>
                </c:pt>
                <c:pt idx="10874">
                  <c:v>934.83</c:v>
                </c:pt>
                <c:pt idx="10875">
                  <c:v>937.71</c:v>
                </c:pt>
                <c:pt idx="10876">
                  <c:v>935.91</c:v>
                </c:pt>
                <c:pt idx="10877">
                  <c:v>934.61</c:v>
                </c:pt>
                <c:pt idx="10878">
                  <c:v>934.31</c:v>
                </c:pt>
                <c:pt idx="10879">
                  <c:v>936.08</c:v>
                </c:pt>
                <c:pt idx="10880">
                  <c:v>939.78</c:v>
                </c:pt>
                <c:pt idx="10881">
                  <c:v>941.73</c:v>
                </c:pt>
                <c:pt idx="10882">
                  <c:v>940.67</c:v>
                </c:pt>
                <c:pt idx="10883">
                  <c:v>938</c:v>
                </c:pt>
                <c:pt idx="10884">
                  <c:v>935.94</c:v>
                </c:pt>
                <c:pt idx="10885">
                  <c:v>934.36</c:v>
                </c:pt>
                <c:pt idx="10886">
                  <c:v>934.7</c:v>
                </c:pt>
                <c:pt idx="10887">
                  <c:v>935.04</c:v>
                </c:pt>
                <c:pt idx="10888">
                  <c:v>938.57</c:v>
                </c:pt>
                <c:pt idx="10889">
                  <c:v>935.48</c:v>
                </c:pt>
                <c:pt idx="10890">
                  <c:v>934</c:v>
                </c:pt>
                <c:pt idx="10891">
                  <c:v>934.28</c:v>
                </c:pt>
                <c:pt idx="10892">
                  <c:v>936.4</c:v>
                </c:pt>
                <c:pt idx="10893">
                  <c:v>939.11</c:v>
                </c:pt>
                <c:pt idx="10894">
                  <c:v>940.49</c:v>
                </c:pt>
                <c:pt idx="10895">
                  <c:v>940.9</c:v>
                </c:pt>
                <c:pt idx="10896">
                  <c:v>938.8</c:v>
                </c:pt>
                <c:pt idx="10897">
                  <c:v>935.92</c:v>
                </c:pt>
                <c:pt idx="10898">
                  <c:v>934.17</c:v>
                </c:pt>
                <c:pt idx="10899">
                  <c:v>934.17</c:v>
                </c:pt>
                <c:pt idx="10900">
                  <c:v>935.64</c:v>
                </c:pt>
                <c:pt idx="10901">
                  <c:v>938.73</c:v>
                </c:pt>
                <c:pt idx="10902">
                  <c:v>941.56</c:v>
                </c:pt>
                <c:pt idx="10903">
                  <c:v>939.85</c:v>
                </c:pt>
                <c:pt idx="10904">
                  <c:v>938.12</c:v>
                </c:pt>
                <c:pt idx="10905">
                  <c:v>936.96</c:v>
                </c:pt>
                <c:pt idx="10906">
                  <c:v>938.91</c:v>
                </c:pt>
                <c:pt idx="10907">
                  <c:v>940.89</c:v>
                </c:pt>
                <c:pt idx="10908">
                  <c:v>941.73</c:v>
                </c:pt>
                <c:pt idx="10909">
                  <c:v>939.25</c:v>
                </c:pt>
                <c:pt idx="10910">
                  <c:v>937.03</c:v>
                </c:pt>
                <c:pt idx="10911">
                  <c:v>934.78</c:v>
                </c:pt>
                <c:pt idx="10912">
                  <c:v>934.2</c:v>
                </c:pt>
                <c:pt idx="10913">
                  <c:v>935.54</c:v>
                </c:pt>
                <c:pt idx="10914">
                  <c:v>938.89</c:v>
                </c:pt>
                <c:pt idx="10915">
                  <c:v>934.9</c:v>
                </c:pt>
                <c:pt idx="10916">
                  <c:v>934.31</c:v>
                </c:pt>
                <c:pt idx="10917">
                  <c:v>935.87</c:v>
                </c:pt>
                <c:pt idx="10918">
                  <c:v>940.19</c:v>
                </c:pt>
                <c:pt idx="10919">
                  <c:v>934</c:v>
                </c:pt>
                <c:pt idx="10920">
                  <c:v>937.89</c:v>
                </c:pt>
                <c:pt idx="10921">
                  <c:v>940.53</c:v>
                </c:pt>
                <c:pt idx="10922">
                  <c:v>941.29</c:v>
                </c:pt>
                <c:pt idx="10923">
                  <c:v>938.64</c:v>
                </c:pt>
                <c:pt idx="10924">
                  <c:v>935.43</c:v>
                </c:pt>
                <c:pt idx="10925">
                  <c:v>939.48</c:v>
                </c:pt>
                <c:pt idx="10926">
                  <c:v>940.53</c:v>
                </c:pt>
                <c:pt idx="10927">
                  <c:v>940.26</c:v>
                </c:pt>
                <c:pt idx="10928">
                  <c:v>937.19</c:v>
                </c:pt>
                <c:pt idx="10929">
                  <c:v>940.09</c:v>
                </c:pt>
                <c:pt idx="10930">
                  <c:v>941.37</c:v>
                </c:pt>
                <c:pt idx="10931">
                  <c:v>937.99</c:v>
                </c:pt>
                <c:pt idx="10932">
                  <c:v>935.34</c:v>
                </c:pt>
                <c:pt idx="10933">
                  <c:v>933.43</c:v>
                </c:pt>
                <c:pt idx="10934">
                  <c:v>934.98</c:v>
                </c:pt>
                <c:pt idx="10935">
                  <c:v>939.13</c:v>
                </c:pt>
                <c:pt idx="10936">
                  <c:v>940.99</c:v>
                </c:pt>
                <c:pt idx="10937">
                  <c:v>938.12</c:v>
                </c:pt>
                <c:pt idx="10938">
                  <c:v>941.2</c:v>
                </c:pt>
                <c:pt idx="10939">
                  <c:v>941.11</c:v>
                </c:pt>
                <c:pt idx="10940">
                  <c:v>938.4</c:v>
                </c:pt>
                <c:pt idx="10941">
                  <c:v>939.93</c:v>
                </c:pt>
                <c:pt idx="10942">
                  <c:v>941.13</c:v>
                </c:pt>
                <c:pt idx="10943">
                  <c:v>939.55</c:v>
                </c:pt>
                <c:pt idx="10944">
                  <c:v>936.81</c:v>
                </c:pt>
                <c:pt idx="10945">
                  <c:v>934.56</c:v>
                </c:pt>
                <c:pt idx="10946">
                  <c:v>941.09</c:v>
                </c:pt>
                <c:pt idx="10947">
                  <c:v>939.97</c:v>
                </c:pt>
                <c:pt idx="10948">
                  <c:v>936.64</c:v>
                </c:pt>
                <c:pt idx="10949">
                  <c:v>934.76</c:v>
                </c:pt>
                <c:pt idx="10950">
                  <c:v>934.13</c:v>
                </c:pt>
                <c:pt idx="10951">
                  <c:v>935.53</c:v>
                </c:pt>
                <c:pt idx="10952">
                  <c:v>938.17</c:v>
                </c:pt>
                <c:pt idx="10953">
                  <c:v>941.26</c:v>
                </c:pt>
                <c:pt idx="10954">
                  <c:v>940.51</c:v>
                </c:pt>
                <c:pt idx="10955">
                  <c:v>936.66</c:v>
                </c:pt>
                <c:pt idx="10956">
                  <c:v>933.73</c:v>
                </c:pt>
                <c:pt idx="10957">
                  <c:v>933.65</c:v>
                </c:pt>
                <c:pt idx="10958">
                  <c:v>935.88</c:v>
                </c:pt>
                <c:pt idx="10959">
                  <c:v>938.91</c:v>
                </c:pt>
                <c:pt idx="10960">
                  <c:v>941.07</c:v>
                </c:pt>
                <c:pt idx="10961">
                  <c:v>941.27</c:v>
                </c:pt>
                <c:pt idx="10962">
                  <c:v>939.56</c:v>
                </c:pt>
                <c:pt idx="10963">
                  <c:v>937.73</c:v>
                </c:pt>
                <c:pt idx="10964">
                  <c:v>936.01</c:v>
                </c:pt>
                <c:pt idx="10965">
                  <c:v>934.04</c:v>
                </c:pt>
                <c:pt idx="10966">
                  <c:v>939.73</c:v>
                </c:pt>
                <c:pt idx="10967">
                  <c:v>935.13</c:v>
                </c:pt>
                <c:pt idx="10968">
                  <c:v>933.99</c:v>
                </c:pt>
                <c:pt idx="10969">
                  <c:v>934.43</c:v>
                </c:pt>
                <c:pt idx="10970">
                  <c:v>934.9</c:v>
                </c:pt>
                <c:pt idx="10971">
                  <c:v>934.7</c:v>
                </c:pt>
                <c:pt idx="10972">
                  <c:v>934.09</c:v>
                </c:pt>
                <c:pt idx="10973">
                  <c:v>934.3</c:v>
                </c:pt>
                <c:pt idx="10974">
                  <c:v>934.79</c:v>
                </c:pt>
                <c:pt idx="10975">
                  <c:v>935.95</c:v>
                </c:pt>
                <c:pt idx="10976">
                  <c:v>938.28</c:v>
                </c:pt>
                <c:pt idx="10977">
                  <c:v>939.88</c:v>
                </c:pt>
                <c:pt idx="10978">
                  <c:v>941.07</c:v>
                </c:pt>
                <c:pt idx="10979">
                  <c:v>941.07</c:v>
                </c:pt>
                <c:pt idx="10980">
                  <c:v>934.55</c:v>
                </c:pt>
                <c:pt idx="10981">
                  <c:v>937.28</c:v>
                </c:pt>
                <c:pt idx="10982">
                  <c:v>939.25</c:v>
                </c:pt>
                <c:pt idx="10983">
                  <c:v>941.35</c:v>
                </c:pt>
                <c:pt idx="10984">
                  <c:v>940.79</c:v>
                </c:pt>
                <c:pt idx="10985">
                  <c:v>938.28</c:v>
                </c:pt>
                <c:pt idx="10986">
                  <c:v>935.14</c:v>
                </c:pt>
                <c:pt idx="10987">
                  <c:v>939.54</c:v>
                </c:pt>
                <c:pt idx="10988">
                  <c:v>940.42</c:v>
                </c:pt>
                <c:pt idx="10989">
                  <c:v>936.43</c:v>
                </c:pt>
                <c:pt idx="10990">
                  <c:v>939.07</c:v>
                </c:pt>
                <c:pt idx="10991">
                  <c:v>940.63</c:v>
                </c:pt>
                <c:pt idx="10992">
                  <c:v>941.79</c:v>
                </c:pt>
                <c:pt idx="10993">
                  <c:v>934.27</c:v>
                </c:pt>
                <c:pt idx="10994">
                  <c:v>935.6</c:v>
                </c:pt>
                <c:pt idx="10995">
                  <c:v>937.69</c:v>
                </c:pt>
                <c:pt idx="10996">
                  <c:v>938.95</c:v>
                </c:pt>
                <c:pt idx="10997">
                  <c:v>939.72</c:v>
                </c:pt>
                <c:pt idx="10998">
                  <c:v>940.64</c:v>
                </c:pt>
                <c:pt idx="10999">
                  <c:v>941.2</c:v>
                </c:pt>
                <c:pt idx="11000">
                  <c:v>941.45</c:v>
                </c:pt>
                <c:pt idx="11001">
                  <c:v>941.5</c:v>
                </c:pt>
                <c:pt idx="11002">
                  <c:v>941.19</c:v>
                </c:pt>
                <c:pt idx="11003">
                  <c:v>941.63</c:v>
                </c:pt>
                <c:pt idx="11004">
                  <c:v>941.63</c:v>
                </c:pt>
                <c:pt idx="11005">
                  <c:v>941.07</c:v>
                </c:pt>
                <c:pt idx="11006">
                  <c:v>940.31</c:v>
                </c:pt>
                <c:pt idx="11007">
                  <c:v>933.32</c:v>
                </c:pt>
                <c:pt idx="11008">
                  <c:v>933.61</c:v>
                </c:pt>
                <c:pt idx="11009">
                  <c:v>933.57</c:v>
                </c:pt>
                <c:pt idx="11010">
                  <c:v>934.35</c:v>
                </c:pt>
                <c:pt idx="11011">
                  <c:v>934.59</c:v>
                </c:pt>
                <c:pt idx="11012">
                  <c:v>934.62</c:v>
                </c:pt>
                <c:pt idx="11013">
                  <c:v>935.05</c:v>
                </c:pt>
                <c:pt idx="11014">
                  <c:v>936.18</c:v>
                </c:pt>
                <c:pt idx="11015">
                  <c:v>937.23</c:v>
                </c:pt>
                <c:pt idx="11016">
                  <c:v>937.94</c:v>
                </c:pt>
                <c:pt idx="11017">
                  <c:v>938.61</c:v>
                </c:pt>
                <c:pt idx="11018">
                  <c:v>939.57</c:v>
                </c:pt>
                <c:pt idx="11019">
                  <c:v>935.4</c:v>
                </c:pt>
                <c:pt idx="11020">
                  <c:v>934.68</c:v>
                </c:pt>
                <c:pt idx="11021">
                  <c:v>933.86</c:v>
                </c:pt>
                <c:pt idx="11022">
                  <c:v>934.72</c:v>
                </c:pt>
                <c:pt idx="11023">
                  <c:v>936.22</c:v>
                </c:pt>
                <c:pt idx="11024">
                  <c:v>935.23</c:v>
                </c:pt>
                <c:pt idx="11025">
                  <c:v>934.01</c:v>
                </c:pt>
                <c:pt idx="11026">
                  <c:v>934.35</c:v>
                </c:pt>
                <c:pt idx="11027">
                  <c:v>936.13</c:v>
                </c:pt>
                <c:pt idx="11028">
                  <c:v>939.72</c:v>
                </c:pt>
                <c:pt idx="11029">
                  <c:v>936.68</c:v>
                </c:pt>
                <c:pt idx="11030">
                  <c:v>934.91</c:v>
                </c:pt>
                <c:pt idx="11031">
                  <c:v>934.05</c:v>
                </c:pt>
                <c:pt idx="11032">
                  <c:v>939.76</c:v>
                </c:pt>
                <c:pt idx="11033">
                  <c:v>937.97</c:v>
                </c:pt>
                <c:pt idx="11034">
                  <c:v>935.11</c:v>
                </c:pt>
                <c:pt idx="11035">
                  <c:v>933.42</c:v>
                </c:pt>
                <c:pt idx="11036">
                  <c:v>934.92</c:v>
                </c:pt>
                <c:pt idx="11037">
                  <c:v>936.54</c:v>
                </c:pt>
                <c:pt idx="11038">
                  <c:v>938.84</c:v>
                </c:pt>
                <c:pt idx="11039">
                  <c:v>940.35</c:v>
                </c:pt>
                <c:pt idx="11040">
                  <c:v>941.61</c:v>
                </c:pt>
                <c:pt idx="11041">
                  <c:v>937.02</c:v>
                </c:pt>
                <c:pt idx="11042">
                  <c:v>938.11</c:v>
                </c:pt>
                <c:pt idx="11043">
                  <c:v>938.65</c:v>
                </c:pt>
                <c:pt idx="11044">
                  <c:v>939.61</c:v>
                </c:pt>
                <c:pt idx="11045">
                  <c:v>934.53</c:v>
                </c:pt>
                <c:pt idx="11046">
                  <c:v>934.4</c:v>
                </c:pt>
                <c:pt idx="11047">
                  <c:v>934.15</c:v>
                </c:pt>
                <c:pt idx="11048">
                  <c:v>941.6</c:v>
                </c:pt>
                <c:pt idx="11049">
                  <c:v>941.18</c:v>
                </c:pt>
                <c:pt idx="11050">
                  <c:v>940.02</c:v>
                </c:pt>
                <c:pt idx="11051">
                  <c:v>938.57</c:v>
                </c:pt>
                <c:pt idx="11052">
                  <c:v>935.28</c:v>
                </c:pt>
                <c:pt idx="11053">
                  <c:v>933.87</c:v>
                </c:pt>
                <c:pt idx="11054">
                  <c:v>933.94</c:v>
                </c:pt>
                <c:pt idx="11055">
                  <c:v>935.97</c:v>
                </c:pt>
                <c:pt idx="11056">
                  <c:v>940.05</c:v>
                </c:pt>
                <c:pt idx="11057">
                  <c:v>940.84</c:v>
                </c:pt>
                <c:pt idx="11058">
                  <c:v>935.75</c:v>
                </c:pt>
                <c:pt idx="11059">
                  <c:v>933.91</c:v>
                </c:pt>
                <c:pt idx="11060">
                  <c:v>934.97</c:v>
                </c:pt>
                <c:pt idx="11061">
                  <c:v>939.01</c:v>
                </c:pt>
                <c:pt idx="11062">
                  <c:v>940.83</c:v>
                </c:pt>
                <c:pt idx="11063">
                  <c:v>940.19</c:v>
                </c:pt>
                <c:pt idx="11064">
                  <c:v>936.96</c:v>
                </c:pt>
                <c:pt idx="11065">
                  <c:v>933.41</c:v>
                </c:pt>
                <c:pt idx="11066">
                  <c:v>933.8</c:v>
                </c:pt>
                <c:pt idx="11067">
                  <c:v>937.29</c:v>
                </c:pt>
                <c:pt idx="11068">
                  <c:v>940.56</c:v>
                </c:pt>
                <c:pt idx="11069">
                  <c:v>935.34</c:v>
                </c:pt>
                <c:pt idx="11070">
                  <c:v>933.68</c:v>
                </c:pt>
                <c:pt idx="11071">
                  <c:v>940.58</c:v>
                </c:pt>
                <c:pt idx="11072">
                  <c:v>938.58</c:v>
                </c:pt>
                <c:pt idx="11073">
                  <c:v>935.25</c:v>
                </c:pt>
                <c:pt idx="11074">
                  <c:v>934.2</c:v>
                </c:pt>
                <c:pt idx="11075">
                  <c:v>934.73</c:v>
                </c:pt>
                <c:pt idx="11076">
                  <c:v>934.73</c:v>
                </c:pt>
                <c:pt idx="11077">
                  <c:v>933.73</c:v>
                </c:pt>
                <c:pt idx="11078">
                  <c:v>934.26</c:v>
                </c:pt>
                <c:pt idx="11079">
                  <c:v>935.45</c:v>
                </c:pt>
                <c:pt idx="11080">
                  <c:v>938.38</c:v>
                </c:pt>
                <c:pt idx="11081">
                  <c:v>940.85</c:v>
                </c:pt>
                <c:pt idx="11082">
                  <c:v>940.92</c:v>
                </c:pt>
                <c:pt idx="11083">
                  <c:v>938.18</c:v>
                </c:pt>
                <c:pt idx="11084">
                  <c:v>937.91</c:v>
                </c:pt>
                <c:pt idx="11085">
                  <c:v>940.6</c:v>
                </c:pt>
                <c:pt idx="11086">
                  <c:v>940.44</c:v>
                </c:pt>
                <c:pt idx="11087">
                  <c:v>936.59</c:v>
                </c:pt>
                <c:pt idx="11088">
                  <c:v>933.99</c:v>
                </c:pt>
                <c:pt idx="11089">
                  <c:v>941.41</c:v>
                </c:pt>
                <c:pt idx="11090">
                  <c:v>940.68</c:v>
                </c:pt>
                <c:pt idx="11091">
                  <c:v>936.76</c:v>
                </c:pt>
                <c:pt idx="11092">
                  <c:v>933.85</c:v>
                </c:pt>
                <c:pt idx="11093">
                  <c:v>936.07</c:v>
                </c:pt>
                <c:pt idx="11094">
                  <c:v>932.95</c:v>
                </c:pt>
                <c:pt idx="11095">
                  <c:v>934.96</c:v>
                </c:pt>
                <c:pt idx="11096">
                  <c:v>938.01</c:v>
                </c:pt>
                <c:pt idx="11097">
                  <c:v>934.96</c:v>
                </c:pt>
                <c:pt idx="11098">
                  <c:v>933.7</c:v>
                </c:pt>
                <c:pt idx="11099">
                  <c:v>934.93</c:v>
                </c:pt>
                <c:pt idx="11100">
                  <c:v>938.86</c:v>
                </c:pt>
                <c:pt idx="11101">
                  <c:v>940.77</c:v>
                </c:pt>
                <c:pt idx="11102">
                  <c:v>939.76</c:v>
                </c:pt>
                <c:pt idx="11103">
                  <c:v>935.89</c:v>
                </c:pt>
                <c:pt idx="11104">
                  <c:v>933.31</c:v>
                </c:pt>
                <c:pt idx="11105">
                  <c:v>934.31</c:v>
                </c:pt>
                <c:pt idx="11106">
                  <c:v>937.79</c:v>
                </c:pt>
                <c:pt idx="11107">
                  <c:v>940.7</c:v>
                </c:pt>
                <c:pt idx="11108">
                  <c:v>940.95</c:v>
                </c:pt>
                <c:pt idx="11109">
                  <c:v>937.98</c:v>
                </c:pt>
                <c:pt idx="11110">
                  <c:v>938.17</c:v>
                </c:pt>
                <c:pt idx="11111">
                  <c:v>940.52</c:v>
                </c:pt>
                <c:pt idx="11112">
                  <c:v>940.75</c:v>
                </c:pt>
                <c:pt idx="11113">
                  <c:v>938.87</c:v>
                </c:pt>
                <c:pt idx="11114">
                  <c:v>936.15</c:v>
                </c:pt>
                <c:pt idx="11115">
                  <c:v>934.41</c:v>
                </c:pt>
                <c:pt idx="11116">
                  <c:v>933.75</c:v>
                </c:pt>
                <c:pt idx="11117">
                  <c:v>935.23</c:v>
                </c:pt>
                <c:pt idx="11118">
                  <c:v>938.25</c:v>
                </c:pt>
                <c:pt idx="11119">
                  <c:v>941.01</c:v>
                </c:pt>
                <c:pt idx="11120">
                  <c:v>940.46</c:v>
                </c:pt>
                <c:pt idx="11121">
                  <c:v>937.63</c:v>
                </c:pt>
                <c:pt idx="11122">
                  <c:v>934.96</c:v>
                </c:pt>
                <c:pt idx="11123">
                  <c:v>940.93</c:v>
                </c:pt>
                <c:pt idx="11124">
                  <c:v>940.29</c:v>
                </c:pt>
                <c:pt idx="11125">
                  <c:v>936.87</c:v>
                </c:pt>
                <c:pt idx="11126">
                  <c:v>934.61</c:v>
                </c:pt>
                <c:pt idx="11127">
                  <c:v>933.61</c:v>
                </c:pt>
                <c:pt idx="11128">
                  <c:v>934.33</c:v>
                </c:pt>
                <c:pt idx="11129">
                  <c:v>933.94</c:v>
                </c:pt>
                <c:pt idx="11130">
                  <c:v>939.32</c:v>
                </c:pt>
                <c:pt idx="11131">
                  <c:v>940.77</c:v>
                </c:pt>
                <c:pt idx="11132">
                  <c:v>940.71</c:v>
                </c:pt>
                <c:pt idx="11133">
                  <c:v>937.08</c:v>
                </c:pt>
                <c:pt idx="11134">
                  <c:v>934.44</c:v>
                </c:pt>
                <c:pt idx="11135">
                  <c:v>934.41</c:v>
                </c:pt>
                <c:pt idx="11136">
                  <c:v>938.99</c:v>
                </c:pt>
                <c:pt idx="11137">
                  <c:v>936.14</c:v>
                </c:pt>
                <c:pt idx="11138">
                  <c:v>933.77</c:v>
                </c:pt>
                <c:pt idx="11139">
                  <c:v>935.17</c:v>
                </c:pt>
                <c:pt idx="11140">
                  <c:v>937.26</c:v>
                </c:pt>
                <c:pt idx="11141">
                  <c:v>939.92</c:v>
                </c:pt>
                <c:pt idx="11142">
                  <c:v>941.24</c:v>
                </c:pt>
                <c:pt idx="11143">
                  <c:v>939.22</c:v>
                </c:pt>
                <c:pt idx="11144">
                  <c:v>937.12</c:v>
                </c:pt>
                <c:pt idx="11145">
                  <c:v>933.85</c:v>
                </c:pt>
                <c:pt idx="11146">
                  <c:v>936.9</c:v>
                </c:pt>
                <c:pt idx="11147">
                  <c:v>934.26</c:v>
                </c:pt>
                <c:pt idx="11148">
                  <c:v>934.43</c:v>
                </c:pt>
                <c:pt idx="11149">
                  <c:v>940.19</c:v>
                </c:pt>
                <c:pt idx="11150">
                  <c:v>936.5</c:v>
                </c:pt>
                <c:pt idx="11151">
                  <c:v>937.56</c:v>
                </c:pt>
                <c:pt idx="11152">
                  <c:v>940.55</c:v>
                </c:pt>
                <c:pt idx="11153">
                  <c:v>941.13</c:v>
                </c:pt>
                <c:pt idx="11154">
                  <c:v>939.67</c:v>
                </c:pt>
                <c:pt idx="11155">
                  <c:v>935.82</c:v>
                </c:pt>
                <c:pt idx="11156">
                  <c:v>934.12</c:v>
                </c:pt>
                <c:pt idx="11157">
                  <c:v>934.71</c:v>
                </c:pt>
                <c:pt idx="11158">
                  <c:v>937.14</c:v>
                </c:pt>
                <c:pt idx="11159">
                  <c:v>941.11</c:v>
                </c:pt>
                <c:pt idx="11160">
                  <c:v>941.34</c:v>
                </c:pt>
                <c:pt idx="11161">
                  <c:v>938.51</c:v>
                </c:pt>
                <c:pt idx="11162">
                  <c:v>939.37</c:v>
                </c:pt>
                <c:pt idx="11163">
                  <c:v>934.24</c:v>
                </c:pt>
                <c:pt idx="11164">
                  <c:v>937.28</c:v>
                </c:pt>
                <c:pt idx="11165">
                  <c:v>940.63</c:v>
                </c:pt>
                <c:pt idx="11166">
                  <c:v>941.13</c:v>
                </c:pt>
                <c:pt idx="11167">
                  <c:v>939.41</c:v>
                </c:pt>
                <c:pt idx="11168">
                  <c:v>937.01</c:v>
                </c:pt>
                <c:pt idx="11169">
                  <c:v>934.51</c:v>
                </c:pt>
                <c:pt idx="11170">
                  <c:v>933.9</c:v>
                </c:pt>
                <c:pt idx="11171">
                  <c:v>940.65</c:v>
                </c:pt>
                <c:pt idx="11172">
                  <c:v>941.35</c:v>
                </c:pt>
                <c:pt idx="11173">
                  <c:v>939.23</c:v>
                </c:pt>
                <c:pt idx="11174">
                  <c:v>936.91</c:v>
                </c:pt>
                <c:pt idx="11175">
                  <c:v>939.61</c:v>
                </c:pt>
                <c:pt idx="11176">
                  <c:v>940.56</c:v>
                </c:pt>
                <c:pt idx="11177">
                  <c:v>940.89</c:v>
                </c:pt>
                <c:pt idx="11178">
                  <c:v>940.41</c:v>
                </c:pt>
                <c:pt idx="11179">
                  <c:v>938.67</c:v>
                </c:pt>
                <c:pt idx="11180">
                  <c:v>936.8</c:v>
                </c:pt>
                <c:pt idx="11181">
                  <c:v>941.48</c:v>
                </c:pt>
                <c:pt idx="11182">
                  <c:v>938.68</c:v>
                </c:pt>
                <c:pt idx="11183">
                  <c:v>935.97</c:v>
                </c:pt>
                <c:pt idx="11184">
                  <c:v>934.12</c:v>
                </c:pt>
                <c:pt idx="11185">
                  <c:v>934.5</c:v>
                </c:pt>
                <c:pt idx="11186">
                  <c:v>937.36</c:v>
                </c:pt>
                <c:pt idx="11187">
                  <c:v>939.94</c:v>
                </c:pt>
                <c:pt idx="11188">
                  <c:v>933.32</c:v>
                </c:pt>
                <c:pt idx="11189">
                  <c:v>936.66</c:v>
                </c:pt>
                <c:pt idx="11190">
                  <c:v>940.06</c:v>
                </c:pt>
                <c:pt idx="11191">
                  <c:v>941.19</c:v>
                </c:pt>
                <c:pt idx="11192">
                  <c:v>934.3</c:v>
                </c:pt>
                <c:pt idx="11193">
                  <c:v>934.99</c:v>
                </c:pt>
                <c:pt idx="11194">
                  <c:v>938.2</c:v>
                </c:pt>
                <c:pt idx="11195">
                  <c:v>941.03</c:v>
                </c:pt>
                <c:pt idx="11196">
                  <c:v>940.65</c:v>
                </c:pt>
                <c:pt idx="11197">
                  <c:v>938.39</c:v>
                </c:pt>
                <c:pt idx="11198">
                  <c:v>940.74</c:v>
                </c:pt>
                <c:pt idx="11199">
                  <c:v>938.91</c:v>
                </c:pt>
                <c:pt idx="11200">
                  <c:v>936.02</c:v>
                </c:pt>
                <c:pt idx="11201">
                  <c:v>939.98</c:v>
                </c:pt>
                <c:pt idx="11202">
                  <c:v>941.17</c:v>
                </c:pt>
                <c:pt idx="11203">
                  <c:v>940.72</c:v>
                </c:pt>
                <c:pt idx="11204">
                  <c:v>938.29</c:v>
                </c:pt>
                <c:pt idx="11205">
                  <c:v>935.77</c:v>
                </c:pt>
                <c:pt idx="11206">
                  <c:v>934.16</c:v>
                </c:pt>
                <c:pt idx="11207">
                  <c:v>934.81</c:v>
                </c:pt>
                <c:pt idx="11208">
                  <c:v>938.06</c:v>
                </c:pt>
                <c:pt idx="11209">
                  <c:v>941.13</c:v>
                </c:pt>
                <c:pt idx="11210">
                  <c:v>940.36</c:v>
                </c:pt>
                <c:pt idx="11211">
                  <c:v>937.04</c:v>
                </c:pt>
                <c:pt idx="11212">
                  <c:v>937.47</c:v>
                </c:pt>
                <c:pt idx="11213">
                  <c:v>941.33</c:v>
                </c:pt>
                <c:pt idx="11214">
                  <c:v>934.83</c:v>
                </c:pt>
                <c:pt idx="11215">
                  <c:v>934.16</c:v>
                </c:pt>
                <c:pt idx="11216">
                  <c:v>941.02</c:v>
                </c:pt>
                <c:pt idx="11217">
                  <c:v>938.24</c:v>
                </c:pt>
                <c:pt idx="11218">
                  <c:v>934.75</c:v>
                </c:pt>
                <c:pt idx="11219">
                  <c:v>934.36</c:v>
                </c:pt>
                <c:pt idx="11220">
                  <c:v>938.41</c:v>
                </c:pt>
                <c:pt idx="11221">
                  <c:v>941.44</c:v>
                </c:pt>
                <c:pt idx="11222">
                  <c:v>940.79</c:v>
                </c:pt>
                <c:pt idx="11223">
                  <c:v>936.9</c:v>
                </c:pt>
                <c:pt idx="11224">
                  <c:v>934.83</c:v>
                </c:pt>
                <c:pt idx="11225">
                  <c:v>935.13</c:v>
                </c:pt>
                <c:pt idx="11226">
                  <c:v>939.16</c:v>
                </c:pt>
                <c:pt idx="11227">
                  <c:v>941.17</c:v>
                </c:pt>
                <c:pt idx="11228">
                  <c:v>940.43</c:v>
                </c:pt>
                <c:pt idx="11229">
                  <c:v>936.91</c:v>
                </c:pt>
                <c:pt idx="11230">
                  <c:v>940.61</c:v>
                </c:pt>
                <c:pt idx="11231">
                  <c:v>941.38</c:v>
                </c:pt>
                <c:pt idx="11232">
                  <c:v>939.23</c:v>
                </c:pt>
                <c:pt idx="11233">
                  <c:v>936.22</c:v>
                </c:pt>
                <c:pt idx="11234">
                  <c:v>933.81</c:v>
                </c:pt>
                <c:pt idx="11235">
                  <c:v>934.19</c:v>
                </c:pt>
                <c:pt idx="11236">
                  <c:v>936.64</c:v>
                </c:pt>
                <c:pt idx="11237">
                  <c:v>939.42</c:v>
                </c:pt>
                <c:pt idx="11238">
                  <c:v>941.88</c:v>
                </c:pt>
                <c:pt idx="11239">
                  <c:v>941.24</c:v>
                </c:pt>
                <c:pt idx="11240">
                  <c:v>938.21</c:v>
                </c:pt>
                <c:pt idx="11241">
                  <c:v>935.91</c:v>
                </c:pt>
                <c:pt idx="11242">
                  <c:v>934.19</c:v>
                </c:pt>
                <c:pt idx="11243">
                  <c:v>941.1</c:v>
                </c:pt>
                <c:pt idx="11244">
                  <c:v>940.01</c:v>
                </c:pt>
                <c:pt idx="11245">
                  <c:v>937.79</c:v>
                </c:pt>
                <c:pt idx="11246">
                  <c:v>935.13</c:v>
                </c:pt>
                <c:pt idx="11247">
                  <c:v>934.01</c:v>
                </c:pt>
                <c:pt idx="11248">
                  <c:v>935.07</c:v>
                </c:pt>
                <c:pt idx="11249">
                  <c:v>936.48</c:v>
                </c:pt>
                <c:pt idx="11250">
                  <c:v>934.74</c:v>
                </c:pt>
                <c:pt idx="11251">
                  <c:v>936.02</c:v>
                </c:pt>
                <c:pt idx="11252">
                  <c:v>938.74</c:v>
                </c:pt>
                <c:pt idx="11253">
                  <c:v>938.7</c:v>
                </c:pt>
                <c:pt idx="11254">
                  <c:v>935.9</c:v>
                </c:pt>
                <c:pt idx="11255">
                  <c:v>934.3</c:v>
                </c:pt>
                <c:pt idx="11256">
                  <c:v>941.18</c:v>
                </c:pt>
                <c:pt idx="11257">
                  <c:v>941.23</c:v>
                </c:pt>
                <c:pt idx="11258">
                  <c:v>940.08</c:v>
                </c:pt>
                <c:pt idx="11259">
                  <c:v>938.14</c:v>
                </c:pt>
                <c:pt idx="11260">
                  <c:v>935.96</c:v>
                </c:pt>
                <c:pt idx="11261">
                  <c:v>935.25</c:v>
                </c:pt>
                <c:pt idx="11262">
                  <c:v>933.75</c:v>
                </c:pt>
                <c:pt idx="11263">
                  <c:v>933.98</c:v>
                </c:pt>
                <c:pt idx="11264">
                  <c:v>933.44</c:v>
                </c:pt>
                <c:pt idx="11265">
                  <c:v>933.91</c:v>
                </c:pt>
                <c:pt idx="11266">
                  <c:v>934.69</c:v>
                </c:pt>
                <c:pt idx="11267">
                  <c:v>934.15</c:v>
                </c:pt>
                <c:pt idx="11268">
                  <c:v>936.63</c:v>
                </c:pt>
                <c:pt idx="11269">
                  <c:v>937.8</c:v>
                </c:pt>
                <c:pt idx="11270">
                  <c:v>938.33</c:v>
                </c:pt>
                <c:pt idx="11271">
                  <c:v>938.23</c:v>
                </c:pt>
                <c:pt idx="11272">
                  <c:v>939.22</c:v>
                </c:pt>
                <c:pt idx="11273">
                  <c:v>940.63</c:v>
                </c:pt>
                <c:pt idx="11274">
                  <c:v>939.21</c:v>
                </c:pt>
                <c:pt idx="11275">
                  <c:v>938.88</c:v>
                </c:pt>
                <c:pt idx="11276">
                  <c:v>937.27</c:v>
                </c:pt>
                <c:pt idx="11277">
                  <c:v>936.26</c:v>
                </c:pt>
                <c:pt idx="11278">
                  <c:v>935.47</c:v>
                </c:pt>
                <c:pt idx="11279">
                  <c:v>934.66</c:v>
                </c:pt>
                <c:pt idx="11280">
                  <c:v>934.59</c:v>
                </c:pt>
                <c:pt idx="11281">
                  <c:v>934.77</c:v>
                </c:pt>
                <c:pt idx="11282">
                  <c:v>941.49</c:v>
                </c:pt>
                <c:pt idx="11283">
                  <c:v>941.12</c:v>
                </c:pt>
                <c:pt idx="11284">
                  <c:v>939.66</c:v>
                </c:pt>
                <c:pt idx="11285">
                  <c:v>940.59</c:v>
                </c:pt>
                <c:pt idx="11286">
                  <c:v>941.68</c:v>
                </c:pt>
                <c:pt idx="11287">
                  <c:v>941.45</c:v>
                </c:pt>
                <c:pt idx="11288">
                  <c:v>939.95</c:v>
                </c:pt>
                <c:pt idx="11289">
                  <c:v>938.17</c:v>
                </c:pt>
                <c:pt idx="11290">
                  <c:v>935.78</c:v>
                </c:pt>
                <c:pt idx="11291">
                  <c:v>934.11</c:v>
                </c:pt>
                <c:pt idx="11292">
                  <c:v>933.48</c:v>
                </c:pt>
                <c:pt idx="11293">
                  <c:v>935.57</c:v>
                </c:pt>
                <c:pt idx="11294">
                  <c:v>941.04</c:v>
                </c:pt>
                <c:pt idx="11295">
                  <c:v>935.11</c:v>
                </c:pt>
                <c:pt idx="11296">
                  <c:v>936.32</c:v>
                </c:pt>
                <c:pt idx="11297">
                  <c:v>938.34</c:v>
                </c:pt>
                <c:pt idx="11298">
                  <c:v>940.23</c:v>
                </c:pt>
                <c:pt idx="11299">
                  <c:v>941.64</c:v>
                </c:pt>
                <c:pt idx="11300">
                  <c:v>941.23</c:v>
                </c:pt>
                <c:pt idx="11301">
                  <c:v>940.94</c:v>
                </c:pt>
                <c:pt idx="11302">
                  <c:v>940.47</c:v>
                </c:pt>
                <c:pt idx="11303">
                  <c:v>941.34</c:v>
                </c:pt>
                <c:pt idx="11304">
                  <c:v>941.36</c:v>
                </c:pt>
                <c:pt idx="11305">
                  <c:v>940.19</c:v>
                </c:pt>
                <c:pt idx="11306">
                  <c:v>937.16</c:v>
                </c:pt>
                <c:pt idx="11307">
                  <c:v>935.38</c:v>
                </c:pt>
                <c:pt idx="11308">
                  <c:v>942.14</c:v>
                </c:pt>
                <c:pt idx="11309">
                  <c:v>940.84</c:v>
                </c:pt>
                <c:pt idx="11310">
                  <c:v>938.41</c:v>
                </c:pt>
                <c:pt idx="11311">
                  <c:v>934.95</c:v>
                </c:pt>
                <c:pt idx="11312">
                  <c:v>934.51</c:v>
                </c:pt>
                <c:pt idx="11313">
                  <c:v>934.01</c:v>
                </c:pt>
                <c:pt idx="11314">
                  <c:v>936.22</c:v>
                </c:pt>
                <c:pt idx="11315">
                  <c:v>940.17</c:v>
                </c:pt>
                <c:pt idx="11316">
                  <c:v>937.32</c:v>
                </c:pt>
                <c:pt idx="11317">
                  <c:v>934.87</c:v>
                </c:pt>
                <c:pt idx="11318">
                  <c:v>933.58</c:v>
                </c:pt>
                <c:pt idx="11319">
                  <c:v>934.82</c:v>
                </c:pt>
                <c:pt idx="11320">
                  <c:v>935.19</c:v>
                </c:pt>
                <c:pt idx="11321">
                  <c:v>940.59</c:v>
                </c:pt>
                <c:pt idx="11322">
                  <c:v>941.68</c:v>
                </c:pt>
                <c:pt idx="11323">
                  <c:v>940.3</c:v>
                </c:pt>
                <c:pt idx="11324">
                  <c:v>938.38</c:v>
                </c:pt>
                <c:pt idx="11325">
                  <c:v>936.24</c:v>
                </c:pt>
                <c:pt idx="11326">
                  <c:v>934.73</c:v>
                </c:pt>
                <c:pt idx="11327">
                  <c:v>933.77</c:v>
                </c:pt>
                <c:pt idx="11328">
                  <c:v>933.72</c:v>
                </c:pt>
                <c:pt idx="11329">
                  <c:v>933.78</c:v>
                </c:pt>
                <c:pt idx="11330">
                  <c:v>934.41</c:v>
                </c:pt>
                <c:pt idx="11331">
                  <c:v>935.08</c:v>
                </c:pt>
                <c:pt idx="11332">
                  <c:v>937.36</c:v>
                </c:pt>
                <c:pt idx="11333">
                  <c:v>939.2</c:v>
                </c:pt>
                <c:pt idx="11334">
                  <c:v>935.14</c:v>
                </c:pt>
                <c:pt idx="11335">
                  <c:v>940.02</c:v>
                </c:pt>
                <c:pt idx="11336">
                  <c:v>941.58</c:v>
                </c:pt>
                <c:pt idx="11337">
                  <c:v>938.86</c:v>
                </c:pt>
                <c:pt idx="11338">
                  <c:v>942.09</c:v>
                </c:pt>
                <c:pt idx="11339">
                  <c:v>942.32</c:v>
                </c:pt>
                <c:pt idx="11340">
                  <c:v>939.32</c:v>
                </c:pt>
                <c:pt idx="11341">
                  <c:v>935.91</c:v>
                </c:pt>
                <c:pt idx="11342">
                  <c:v>934.81</c:v>
                </c:pt>
                <c:pt idx="11343">
                  <c:v>934.63</c:v>
                </c:pt>
                <c:pt idx="11344">
                  <c:v>935.82</c:v>
                </c:pt>
                <c:pt idx="11345">
                  <c:v>937.36</c:v>
                </c:pt>
                <c:pt idx="11346">
                  <c:v>940.47</c:v>
                </c:pt>
                <c:pt idx="11347">
                  <c:v>934.12</c:v>
                </c:pt>
                <c:pt idx="11348">
                  <c:v>933.6</c:v>
                </c:pt>
                <c:pt idx="11349">
                  <c:v>935.23</c:v>
                </c:pt>
                <c:pt idx="11350">
                  <c:v>938.29</c:v>
                </c:pt>
                <c:pt idx="11351">
                  <c:v>940.13</c:v>
                </c:pt>
                <c:pt idx="11352">
                  <c:v>941.45</c:v>
                </c:pt>
                <c:pt idx="11353">
                  <c:v>941.83</c:v>
                </c:pt>
                <c:pt idx="11354">
                  <c:v>940.41</c:v>
                </c:pt>
                <c:pt idx="11355">
                  <c:v>940.05</c:v>
                </c:pt>
                <c:pt idx="11356">
                  <c:v>940.22</c:v>
                </c:pt>
                <c:pt idx="11357">
                  <c:v>941.13</c:v>
                </c:pt>
                <c:pt idx="11358">
                  <c:v>940.31</c:v>
                </c:pt>
                <c:pt idx="11359">
                  <c:v>939.33</c:v>
                </c:pt>
                <c:pt idx="11360">
                  <c:v>937.75</c:v>
                </c:pt>
                <c:pt idx="11361">
                  <c:v>939.71</c:v>
                </c:pt>
                <c:pt idx="11362">
                  <c:v>941.93</c:v>
                </c:pt>
                <c:pt idx="11363">
                  <c:v>941.53</c:v>
                </c:pt>
                <c:pt idx="11364">
                  <c:v>938.5</c:v>
                </c:pt>
                <c:pt idx="11365">
                  <c:v>937.25</c:v>
                </c:pt>
                <c:pt idx="11366">
                  <c:v>934.2</c:v>
                </c:pt>
                <c:pt idx="11367">
                  <c:v>934.14</c:v>
                </c:pt>
                <c:pt idx="11368">
                  <c:v>935.26</c:v>
                </c:pt>
                <c:pt idx="11369">
                  <c:v>937.31</c:v>
                </c:pt>
                <c:pt idx="11370">
                  <c:v>940.52</c:v>
                </c:pt>
                <c:pt idx="11371">
                  <c:v>941.4</c:v>
                </c:pt>
                <c:pt idx="11372">
                  <c:v>941.53</c:v>
                </c:pt>
                <c:pt idx="11373">
                  <c:v>937.12</c:v>
                </c:pt>
                <c:pt idx="11374">
                  <c:v>936.26</c:v>
                </c:pt>
                <c:pt idx="11375">
                  <c:v>934.02</c:v>
                </c:pt>
                <c:pt idx="11376">
                  <c:v>940.82</c:v>
                </c:pt>
                <c:pt idx="11377">
                  <c:v>941.42</c:v>
                </c:pt>
                <c:pt idx="11378">
                  <c:v>941.37</c:v>
                </c:pt>
                <c:pt idx="11379">
                  <c:v>940.34</c:v>
                </c:pt>
                <c:pt idx="11380">
                  <c:v>937.99</c:v>
                </c:pt>
                <c:pt idx="11381">
                  <c:v>935.59</c:v>
                </c:pt>
                <c:pt idx="11382">
                  <c:v>933.78</c:v>
                </c:pt>
                <c:pt idx="11383">
                  <c:v>934.59</c:v>
                </c:pt>
                <c:pt idx="11384">
                  <c:v>936.37</c:v>
                </c:pt>
                <c:pt idx="11385">
                  <c:v>939.55</c:v>
                </c:pt>
                <c:pt idx="11386">
                  <c:v>934.58</c:v>
                </c:pt>
                <c:pt idx="11387">
                  <c:v>933.7</c:v>
                </c:pt>
                <c:pt idx="11388">
                  <c:v>935.87</c:v>
                </c:pt>
                <c:pt idx="11389">
                  <c:v>938.97</c:v>
                </c:pt>
                <c:pt idx="11390">
                  <c:v>934.86</c:v>
                </c:pt>
                <c:pt idx="11391">
                  <c:v>937.31</c:v>
                </c:pt>
                <c:pt idx="11392">
                  <c:v>939.68</c:v>
                </c:pt>
                <c:pt idx="11393">
                  <c:v>941.24</c:v>
                </c:pt>
                <c:pt idx="11394">
                  <c:v>942.6</c:v>
                </c:pt>
                <c:pt idx="11395">
                  <c:v>940.61</c:v>
                </c:pt>
                <c:pt idx="11396">
                  <c:v>935.98</c:v>
                </c:pt>
                <c:pt idx="11397">
                  <c:v>934.6</c:v>
                </c:pt>
                <c:pt idx="11398">
                  <c:v>933.7</c:v>
                </c:pt>
                <c:pt idx="11399">
                  <c:v>941.12</c:v>
                </c:pt>
                <c:pt idx="11400">
                  <c:v>940.74</c:v>
                </c:pt>
                <c:pt idx="11401">
                  <c:v>940.62</c:v>
                </c:pt>
                <c:pt idx="11402">
                  <c:v>939.49</c:v>
                </c:pt>
                <c:pt idx="11403">
                  <c:v>939.36</c:v>
                </c:pt>
                <c:pt idx="11404">
                  <c:v>939.3</c:v>
                </c:pt>
                <c:pt idx="11405">
                  <c:v>938.7</c:v>
                </c:pt>
                <c:pt idx="11406">
                  <c:v>938.5</c:v>
                </c:pt>
                <c:pt idx="11407">
                  <c:v>940.62</c:v>
                </c:pt>
                <c:pt idx="11408">
                  <c:v>940.87</c:v>
                </c:pt>
                <c:pt idx="11409">
                  <c:v>940.74</c:v>
                </c:pt>
                <c:pt idx="11410">
                  <c:v>940.68</c:v>
                </c:pt>
                <c:pt idx="11411">
                  <c:v>938.72</c:v>
                </c:pt>
                <c:pt idx="11412">
                  <c:v>935.18</c:v>
                </c:pt>
                <c:pt idx="11413">
                  <c:v>936.27</c:v>
                </c:pt>
                <c:pt idx="11414">
                  <c:v>939.24</c:v>
                </c:pt>
                <c:pt idx="11415">
                  <c:v>940.52</c:v>
                </c:pt>
                <c:pt idx="11416">
                  <c:v>941.69</c:v>
                </c:pt>
                <c:pt idx="11417">
                  <c:v>934.46</c:v>
                </c:pt>
                <c:pt idx="11418">
                  <c:v>934.02</c:v>
                </c:pt>
                <c:pt idx="11419">
                  <c:v>934.48</c:v>
                </c:pt>
                <c:pt idx="11420">
                  <c:v>937.42</c:v>
                </c:pt>
                <c:pt idx="11421">
                  <c:v>939.91</c:v>
                </c:pt>
                <c:pt idx="11422">
                  <c:v>941.23</c:v>
                </c:pt>
                <c:pt idx="11423">
                  <c:v>940.47</c:v>
                </c:pt>
                <c:pt idx="11424">
                  <c:v>938.11</c:v>
                </c:pt>
                <c:pt idx="11425">
                  <c:v>933.6</c:v>
                </c:pt>
                <c:pt idx="11426">
                  <c:v>935.02</c:v>
                </c:pt>
                <c:pt idx="11427">
                  <c:v>937.59</c:v>
                </c:pt>
                <c:pt idx="11428">
                  <c:v>940.72</c:v>
                </c:pt>
                <c:pt idx="11429">
                  <c:v>941.35</c:v>
                </c:pt>
                <c:pt idx="11430">
                  <c:v>941.07</c:v>
                </c:pt>
                <c:pt idx="11431">
                  <c:v>939.24</c:v>
                </c:pt>
                <c:pt idx="11432">
                  <c:v>936.39</c:v>
                </c:pt>
                <c:pt idx="11433">
                  <c:v>934.77</c:v>
                </c:pt>
                <c:pt idx="11434">
                  <c:v>933.36</c:v>
                </c:pt>
                <c:pt idx="11435">
                  <c:v>934.11</c:v>
                </c:pt>
                <c:pt idx="11436">
                  <c:v>935.76</c:v>
                </c:pt>
                <c:pt idx="11437">
                  <c:v>940.59</c:v>
                </c:pt>
                <c:pt idx="11438">
                  <c:v>935.39</c:v>
                </c:pt>
                <c:pt idx="11439">
                  <c:v>938.19</c:v>
                </c:pt>
                <c:pt idx="11440">
                  <c:v>940.77</c:v>
                </c:pt>
                <c:pt idx="11441">
                  <c:v>941.25</c:v>
                </c:pt>
                <c:pt idx="11442">
                  <c:v>939.12</c:v>
                </c:pt>
                <c:pt idx="11443">
                  <c:v>940.6</c:v>
                </c:pt>
                <c:pt idx="11444">
                  <c:v>940.91</c:v>
                </c:pt>
                <c:pt idx="11445">
                  <c:v>937.6</c:v>
                </c:pt>
                <c:pt idx="11446">
                  <c:v>935.42</c:v>
                </c:pt>
                <c:pt idx="11447">
                  <c:v>933.42</c:v>
                </c:pt>
                <c:pt idx="11448">
                  <c:v>934.81</c:v>
                </c:pt>
                <c:pt idx="11449">
                  <c:v>936.15</c:v>
                </c:pt>
                <c:pt idx="11450">
                  <c:v>938.63</c:v>
                </c:pt>
                <c:pt idx="11451">
                  <c:v>936.1</c:v>
                </c:pt>
                <c:pt idx="11452">
                  <c:v>934.13</c:v>
                </c:pt>
                <c:pt idx="11453">
                  <c:v>933.79</c:v>
                </c:pt>
                <c:pt idx="11454">
                  <c:v>933.44</c:v>
                </c:pt>
                <c:pt idx="11455">
                  <c:v>934.28</c:v>
                </c:pt>
                <c:pt idx="11456">
                  <c:v>935.21</c:v>
                </c:pt>
                <c:pt idx="11457">
                  <c:v>937.39</c:v>
                </c:pt>
                <c:pt idx="11458">
                  <c:v>939.49</c:v>
                </c:pt>
                <c:pt idx="11459">
                  <c:v>940.75</c:v>
                </c:pt>
                <c:pt idx="11460">
                  <c:v>941.3</c:v>
                </c:pt>
                <c:pt idx="11461">
                  <c:v>940.12</c:v>
                </c:pt>
                <c:pt idx="11462">
                  <c:v>938.3</c:v>
                </c:pt>
                <c:pt idx="11463">
                  <c:v>935.07</c:v>
                </c:pt>
                <c:pt idx="11464">
                  <c:v>940.56</c:v>
                </c:pt>
                <c:pt idx="11465">
                  <c:v>940.34</c:v>
                </c:pt>
                <c:pt idx="11466">
                  <c:v>937.43</c:v>
                </c:pt>
                <c:pt idx="11467">
                  <c:v>935.23</c:v>
                </c:pt>
                <c:pt idx="11468">
                  <c:v>933.78</c:v>
                </c:pt>
                <c:pt idx="11469">
                  <c:v>934.03</c:v>
                </c:pt>
                <c:pt idx="11470">
                  <c:v>935.99</c:v>
                </c:pt>
                <c:pt idx="11471">
                  <c:v>938.89</c:v>
                </c:pt>
                <c:pt idx="11472">
                  <c:v>940.26</c:v>
                </c:pt>
                <c:pt idx="11473">
                  <c:v>940.21</c:v>
                </c:pt>
                <c:pt idx="11474">
                  <c:v>938.69</c:v>
                </c:pt>
                <c:pt idx="11475">
                  <c:v>936.47</c:v>
                </c:pt>
                <c:pt idx="11476">
                  <c:v>934.79</c:v>
                </c:pt>
                <c:pt idx="11477">
                  <c:v>933.89</c:v>
                </c:pt>
                <c:pt idx="11478">
                  <c:v>941.52</c:v>
                </c:pt>
                <c:pt idx="11479">
                  <c:v>939.95</c:v>
                </c:pt>
                <c:pt idx="11480">
                  <c:v>937.6</c:v>
                </c:pt>
                <c:pt idx="11481">
                  <c:v>935.83</c:v>
                </c:pt>
                <c:pt idx="11482">
                  <c:v>934.1</c:v>
                </c:pt>
                <c:pt idx="11483">
                  <c:v>933.9</c:v>
                </c:pt>
                <c:pt idx="11484">
                  <c:v>935.32</c:v>
                </c:pt>
                <c:pt idx="11485">
                  <c:v>937.95</c:v>
                </c:pt>
                <c:pt idx="11486">
                  <c:v>941.06</c:v>
                </c:pt>
                <c:pt idx="11487">
                  <c:v>940.87</c:v>
                </c:pt>
                <c:pt idx="11488">
                  <c:v>939.44</c:v>
                </c:pt>
                <c:pt idx="11489">
                  <c:v>936.66</c:v>
                </c:pt>
                <c:pt idx="11490">
                  <c:v>939.73</c:v>
                </c:pt>
                <c:pt idx="11491">
                  <c:v>941.97</c:v>
                </c:pt>
                <c:pt idx="11492">
                  <c:v>940.05</c:v>
                </c:pt>
                <c:pt idx="11493">
                  <c:v>937.65</c:v>
                </c:pt>
                <c:pt idx="11494">
                  <c:v>940.99</c:v>
                </c:pt>
                <c:pt idx="11495">
                  <c:v>939.73</c:v>
                </c:pt>
                <c:pt idx="11496">
                  <c:v>936.52</c:v>
                </c:pt>
                <c:pt idx="11497">
                  <c:v>934.38</c:v>
                </c:pt>
                <c:pt idx="11498">
                  <c:v>935.06</c:v>
                </c:pt>
                <c:pt idx="11499">
                  <c:v>941.7</c:v>
                </c:pt>
                <c:pt idx="11500">
                  <c:v>940.02</c:v>
                </c:pt>
                <c:pt idx="11501">
                  <c:v>938.03</c:v>
                </c:pt>
                <c:pt idx="11502">
                  <c:v>935.12</c:v>
                </c:pt>
                <c:pt idx="11503">
                  <c:v>940.36</c:v>
                </c:pt>
                <c:pt idx="11504">
                  <c:v>941.21</c:v>
                </c:pt>
                <c:pt idx="11505">
                  <c:v>940.59</c:v>
                </c:pt>
                <c:pt idx="11506">
                  <c:v>939.18</c:v>
                </c:pt>
                <c:pt idx="11507">
                  <c:v>937.96</c:v>
                </c:pt>
                <c:pt idx="11508">
                  <c:v>936.96</c:v>
                </c:pt>
                <c:pt idx="11509">
                  <c:v>934.65</c:v>
                </c:pt>
                <c:pt idx="11510">
                  <c:v>933.78</c:v>
                </c:pt>
                <c:pt idx="11511">
                  <c:v>933.74</c:v>
                </c:pt>
                <c:pt idx="11512">
                  <c:v>937.05</c:v>
                </c:pt>
                <c:pt idx="11513">
                  <c:v>934.96</c:v>
                </c:pt>
                <c:pt idx="11514">
                  <c:v>933.56</c:v>
                </c:pt>
                <c:pt idx="11515">
                  <c:v>935</c:v>
                </c:pt>
                <c:pt idx="11516">
                  <c:v>939.7</c:v>
                </c:pt>
                <c:pt idx="11517">
                  <c:v>936.18</c:v>
                </c:pt>
                <c:pt idx="11518">
                  <c:v>934.91</c:v>
                </c:pt>
                <c:pt idx="11519">
                  <c:v>939.6</c:v>
                </c:pt>
                <c:pt idx="11520">
                  <c:v>940.91</c:v>
                </c:pt>
                <c:pt idx="11521">
                  <c:v>940.59</c:v>
                </c:pt>
                <c:pt idx="11522">
                  <c:v>937.95</c:v>
                </c:pt>
                <c:pt idx="11523">
                  <c:v>934.58</c:v>
                </c:pt>
                <c:pt idx="11524">
                  <c:v>933.96</c:v>
                </c:pt>
                <c:pt idx="11525">
                  <c:v>934.93</c:v>
                </c:pt>
                <c:pt idx="11526">
                  <c:v>937.47</c:v>
                </c:pt>
                <c:pt idx="11527">
                  <c:v>939.94</c:v>
                </c:pt>
                <c:pt idx="11528">
                  <c:v>940.43</c:v>
                </c:pt>
                <c:pt idx="11529">
                  <c:v>938.81</c:v>
                </c:pt>
                <c:pt idx="11530">
                  <c:v>936.26</c:v>
                </c:pt>
                <c:pt idx="11531">
                  <c:v>935.01</c:v>
                </c:pt>
                <c:pt idx="11532">
                  <c:v>934.53</c:v>
                </c:pt>
                <c:pt idx="11533">
                  <c:v>933.61</c:v>
                </c:pt>
                <c:pt idx="11534">
                  <c:v>933.23</c:v>
                </c:pt>
                <c:pt idx="11535">
                  <c:v>933.93</c:v>
                </c:pt>
                <c:pt idx="11536">
                  <c:v>934.54</c:v>
                </c:pt>
                <c:pt idx="11537">
                  <c:v>934.27</c:v>
                </c:pt>
                <c:pt idx="11538">
                  <c:v>933.96</c:v>
                </c:pt>
                <c:pt idx="11539">
                  <c:v>935.58</c:v>
                </c:pt>
                <c:pt idx="11540">
                  <c:v>940.77</c:v>
                </c:pt>
                <c:pt idx="11541">
                  <c:v>939.74</c:v>
                </c:pt>
                <c:pt idx="11542">
                  <c:v>933.07</c:v>
                </c:pt>
                <c:pt idx="11543">
                  <c:v>933.43</c:v>
                </c:pt>
                <c:pt idx="11544">
                  <c:v>934.71</c:v>
                </c:pt>
                <c:pt idx="11545">
                  <c:v>935.44</c:v>
                </c:pt>
                <c:pt idx="11546">
                  <c:v>935.52</c:v>
                </c:pt>
                <c:pt idx="11547">
                  <c:v>934.67</c:v>
                </c:pt>
                <c:pt idx="11548">
                  <c:v>933.81</c:v>
                </c:pt>
                <c:pt idx="11549">
                  <c:v>933.96</c:v>
                </c:pt>
                <c:pt idx="11550">
                  <c:v>933.73</c:v>
                </c:pt>
                <c:pt idx="11551">
                  <c:v>933.71</c:v>
                </c:pt>
                <c:pt idx="11552">
                  <c:v>934.49</c:v>
                </c:pt>
                <c:pt idx="11553">
                  <c:v>935.33</c:v>
                </c:pt>
                <c:pt idx="11554">
                  <c:v>937.12</c:v>
                </c:pt>
                <c:pt idx="11555">
                  <c:v>934.73</c:v>
                </c:pt>
                <c:pt idx="11556">
                  <c:v>933.58</c:v>
                </c:pt>
                <c:pt idx="11557">
                  <c:v>933.62</c:v>
                </c:pt>
                <c:pt idx="11558">
                  <c:v>935.32</c:v>
                </c:pt>
                <c:pt idx="11559">
                  <c:v>938.43</c:v>
                </c:pt>
                <c:pt idx="11560">
                  <c:v>938.41</c:v>
                </c:pt>
                <c:pt idx="11561">
                  <c:v>935</c:v>
                </c:pt>
                <c:pt idx="11562">
                  <c:v>934.24</c:v>
                </c:pt>
                <c:pt idx="11563">
                  <c:v>934.26</c:v>
                </c:pt>
                <c:pt idx="11564">
                  <c:v>936.29</c:v>
                </c:pt>
                <c:pt idx="11565">
                  <c:v>934.17</c:v>
                </c:pt>
                <c:pt idx="11566">
                  <c:v>933.13</c:v>
                </c:pt>
                <c:pt idx="11567">
                  <c:v>934.61</c:v>
                </c:pt>
                <c:pt idx="11568">
                  <c:v>939.37</c:v>
                </c:pt>
                <c:pt idx="11569">
                  <c:v>938.19</c:v>
                </c:pt>
                <c:pt idx="11570">
                  <c:v>936.4</c:v>
                </c:pt>
                <c:pt idx="11571">
                  <c:v>935.73</c:v>
                </c:pt>
                <c:pt idx="11572">
                  <c:v>935.19</c:v>
                </c:pt>
                <c:pt idx="11573">
                  <c:v>933.96</c:v>
                </c:pt>
                <c:pt idx="11574">
                  <c:v>933.79</c:v>
                </c:pt>
                <c:pt idx="11575">
                  <c:v>933.88</c:v>
                </c:pt>
                <c:pt idx="11576">
                  <c:v>933.62</c:v>
                </c:pt>
                <c:pt idx="11577">
                  <c:v>933.42</c:v>
                </c:pt>
                <c:pt idx="11578">
                  <c:v>934.64</c:v>
                </c:pt>
                <c:pt idx="11579">
                  <c:v>935.17</c:v>
                </c:pt>
                <c:pt idx="11580">
                  <c:v>937.07</c:v>
                </c:pt>
                <c:pt idx="11581">
                  <c:v>937.74</c:v>
                </c:pt>
                <c:pt idx="11582">
                  <c:v>935.82</c:v>
                </c:pt>
                <c:pt idx="11583">
                  <c:v>934.19</c:v>
                </c:pt>
                <c:pt idx="11584">
                  <c:v>933.45</c:v>
                </c:pt>
                <c:pt idx="11585">
                  <c:v>933.66</c:v>
                </c:pt>
                <c:pt idx="11586">
                  <c:v>934.46</c:v>
                </c:pt>
                <c:pt idx="11587">
                  <c:v>936.24</c:v>
                </c:pt>
                <c:pt idx="11588">
                  <c:v>938.3</c:v>
                </c:pt>
                <c:pt idx="11589">
                  <c:v>940.35</c:v>
                </c:pt>
                <c:pt idx="11590">
                  <c:v>940.36</c:v>
                </c:pt>
                <c:pt idx="11591">
                  <c:v>939.32</c:v>
                </c:pt>
                <c:pt idx="11592">
                  <c:v>938.66</c:v>
                </c:pt>
                <c:pt idx="11593">
                  <c:v>936.32</c:v>
                </c:pt>
                <c:pt idx="11594">
                  <c:v>938.89</c:v>
                </c:pt>
                <c:pt idx="11595">
                  <c:v>940.4</c:v>
                </c:pt>
                <c:pt idx="11596">
                  <c:v>940.97</c:v>
                </c:pt>
                <c:pt idx="11597">
                  <c:v>939.71</c:v>
                </c:pt>
                <c:pt idx="11598">
                  <c:v>938.23</c:v>
                </c:pt>
                <c:pt idx="11599">
                  <c:v>939.37</c:v>
                </c:pt>
                <c:pt idx="11600">
                  <c:v>941.17</c:v>
                </c:pt>
                <c:pt idx="11601">
                  <c:v>934.07</c:v>
                </c:pt>
                <c:pt idx="11602">
                  <c:v>933.74</c:v>
                </c:pt>
                <c:pt idx="11603">
                  <c:v>933.68</c:v>
                </c:pt>
                <c:pt idx="11604">
                  <c:v>934.14</c:v>
                </c:pt>
                <c:pt idx="11605">
                  <c:v>935.52</c:v>
                </c:pt>
                <c:pt idx="11606">
                  <c:v>936.84</c:v>
                </c:pt>
                <c:pt idx="11607">
                  <c:v>935.71</c:v>
                </c:pt>
                <c:pt idx="11608">
                  <c:v>934.71</c:v>
                </c:pt>
                <c:pt idx="11609">
                  <c:v>934.12</c:v>
                </c:pt>
                <c:pt idx="11610">
                  <c:v>933.59</c:v>
                </c:pt>
                <c:pt idx="11611">
                  <c:v>933.87</c:v>
                </c:pt>
                <c:pt idx="11612">
                  <c:v>935.54</c:v>
                </c:pt>
                <c:pt idx="11613">
                  <c:v>936.58</c:v>
                </c:pt>
                <c:pt idx="11614">
                  <c:v>940.34</c:v>
                </c:pt>
                <c:pt idx="11615">
                  <c:v>941.19</c:v>
                </c:pt>
                <c:pt idx="11616">
                  <c:v>936.56</c:v>
                </c:pt>
                <c:pt idx="11617">
                  <c:v>939.06</c:v>
                </c:pt>
                <c:pt idx="11618">
                  <c:v>940.59</c:v>
                </c:pt>
                <c:pt idx="11619">
                  <c:v>940.27</c:v>
                </c:pt>
                <c:pt idx="11620">
                  <c:v>934.8</c:v>
                </c:pt>
                <c:pt idx="11621">
                  <c:v>938.11</c:v>
                </c:pt>
                <c:pt idx="11622">
                  <c:v>936.54</c:v>
                </c:pt>
                <c:pt idx="11623">
                  <c:v>934.53</c:v>
                </c:pt>
                <c:pt idx="11624">
                  <c:v>933.33</c:v>
                </c:pt>
                <c:pt idx="11625">
                  <c:v>934.69</c:v>
                </c:pt>
                <c:pt idx="11626">
                  <c:v>937.99</c:v>
                </c:pt>
                <c:pt idx="11627">
                  <c:v>940.89</c:v>
                </c:pt>
                <c:pt idx="11628">
                  <c:v>940.28</c:v>
                </c:pt>
                <c:pt idx="11629">
                  <c:v>938.62</c:v>
                </c:pt>
                <c:pt idx="11630">
                  <c:v>936.8</c:v>
                </c:pt>
                <c:pt idx="11631">
                  <c:v>935.02</c:v>
                </c:pt>
                <c:pt idx="11632">
                  <c:v>933.99</c:v>
                </c:pt>
                <c:pt idx="11633">
                  <c:v>934.58</c:v>
                </c:pt>
                <c:pt idx="11634">
                  <c:v>936.28</c:v>
                </c:pt>
                <c:pt idx="11635">
                  <c:v>938.18</c:v>
                </c:pt>
                <c:pt idx="11636">
                  <c:v>940.63</c:v>
                </c:pt>
                <c:pt idx="11637">
                  <c:v>940.74</c:v>
                </c:pt>
                <c:pt idx="11638">
                  <c:v>940</c:v>
                </c:pt>
                <c:pt idx="11639">
                  <c:v>938.18</c:v>
                </c:pt>
                <c:pt idx="11640">
                  <c:v>935.61</c:v>
                </c:pt>
                <c:pt idx="11641">
                  <c:v>934.22</c:v>
                </c:pt>
                <c:pt idx="11642">
                  <c:v>940.67</c:v>
                </c:pt>
                <c:pt idx="11643">
                  <c:v>938.32</c:v>
                </c:pt>
                <c:pt idx="11644">
                  <c:v>935.87</c:v>
                </c:pt>
                <c:pt idx="11645">
                  <c:v>933.79</c:v>
                </c:pt>
                <c:pt idx="11646">
                  <c:v>941.73</c:v>
                </c:pt>
                <c:pt idx="11647">
                  <c:v>938.91</c:v>
                </c:pt>
                <c:pt idx="11648">
                  <c:v>936.05</c:v>
                </c:pt>
                <c:pt idx="11649">
                  <c:v>934.56</c:v>
                </c:pt>
                <c:pt idx="11650">
                  <c:v>933.6</c:v>
                </c:pt>
                <c:pt idx="11651">
                  <c:v>937.65</c:v>
                </c:pt>
                <c:pt idx="11652">
                  <c:v>936.23</c:v>
                </c:pt>
                <c:pt idx="11653">
                  <c:v>934.99</c:v>
                </c:pt>
                <c:pt idx="11654">
                  <c:v>933.5</c:v>
                </c:pt>
                <c:pt idx="11655">
                  <c:v>932.6</c:v>
                </c:pt>
                <c:pt idx="11656">
                  <c:v>933.53</c:v>
                </c:pt>
                <c:pt idx="11657">
                  <c:v>936.11</c:v>
                </c:pt>
                <c:pt idx="11658">
                  <c:v>938.81</c:v>
                </c:pt>
                <c:pt idx="11659">
                  <c:v>933.95</c:v>
                </c:pt>
                <c:pt idx="11660">
                  <c:v>933.85</c:v>
                </c:pt>
                <c:pt idx="11661">
                  <c:v>934.86</c:v>
                </c:pt>
                <c:pt idx="11662">
                  <c:v>937.86</c:v>
                </c:pt>
                <c:pt idx="11663">
                  <c:v>936.28</c:v>
                </c:pt>
                <c:pt idx="11664">
                  <c:v>933.97</c:v>
                </c:pt>
                <c:pt idx="11665">
                  <c:v>933.47</c:v>
                </c:pt>
                <c:pt idx="11666">
                  <c:v>934.8</c:v>
                </c:pt>
                <c:pt idx="11667">
                  <c:v>938.96</c:v>
                </c:pt>
                <c:pt idx="11668">
                  <c:v>933.97</c:v>
                </c:pt>
                <c:pt idx="11669">
                  <c:v>935.79</c:v>
                </c:pt>
                <c:pt idx="11670">
                  <c:v>938.89</c:v>
                </c:pt>
                <c:pt idx="11671">
                  <c:v>940.66</c:v>
                </c:pt>
                <c:pt idx="11672">
                  <c:v>934.29</c:v>
                </c:pt>
                <c:pt idx="11673">
                  <c:v>935.33</c:v>
                </c:pt>
                <c:pt idx="11674">
                  <c:v>938.47</c:v>
                </c:pt>
                <c:pt idx="11675">
                  <c:v>940.49</c:v>
                </c:pt>
                <c:pt idx="11676">
                  <c:v>940.69</c:v>
                </c:pt>
                <c:pt idx="11677">
                  <c:v>939.76</c:v>
                </c:pt>
                <c:pt idx="11678">
                  <c:v>939.42</c:v>
                </c:pt>
                <c:pt idx="11679">
                  <c:v>936.37</c:v>
                </c:pt>
                <c:pt idx="11680">
                  <c:v>934.83</c:v>
                </c:pt>
                <c:pt idx="11681">
                  <c:v>934.06</c:v>
                </c:pt>
                <c:pt idx="11682">
                  <c:v>933.45</c:v>
                </c:pt>
                <c:pt idx="11683">
                  <c:v>940.55</c:v>
                </c:pt>
                <c:pt idx="11684">
                  <c:v>940.69</c:v>
                </c:pt>
                <c:pt idx="11685">
                  <c:v>936.78</c:v>
                </c:pt>
                <c:pt idx="11686">
                  <c:v>935.72</c:v>
                </c:pt>
                <c:pt idx="11687">
                  <c:v>933.85</c:v>
                </c:pt>
                <c:pt idx="11688">
                  <c:v>933.4</c:v>
                </c:pt>
                <c:pt idx="11689">
                  <c:v>932.91</c:v>
                </c:pt>
                <c:pt idx="11690">
                  <c:v>934.47</c:v>
                </c:pt>
                <c:pt idx="11691">
                  <c:v>935.98</c:v>
                </c:pt>
                <c:pt idx="11692">
                  <c:v>938.96</c:v>
                </c:pt>
                <c:pt idx="11693">
                  <c:v>941.06</c:v>
                </c:pt>
                <c:pt idx="11694">
                  <c:v>941.1</c:v>
                </c:pt>
                <c:pt idx="11695">
                  <c:v>939.04</c:v>
                </c:pt>
                <c:pt idx="11696">
                  <c:v>936.64</c:v>
                </c:pt>
                <c:pt idx="11697">
                  <c:v>934.4</c:v>
                </c:pt>
                <c:pt idx="11698">
                  <c:v>940.63</c:v>
                </c:pt>
                <c:pt idx="11699">
                  <c:v>940</c:v>
                </c:pt>
                <c:pt idx="11700">
                  <c:v>938.34</c:v>
                </c:pt>
                <c:pt idx="11701">
                  <c:v>935.77</c:v>
                </c:pt>
                <c:pt idx="11702">
                  <c:v>934</c:v>
                </c:pt>
                <c:pt idx="11703">
                  <c:v>937.61</c:v>
                </c:pt>
                <c:pt idx="11704">
                  <c:v>934.88</c:v>
                </c:pt>
                <c:pt idx="11705">
                  <c:v>937.55</c:v>
                </c:pt>
                <c:pt idx="11706">
                  <c:v>939.49</c:v>
                </c:pt>
                <c:pt idx="11707">
                  <c:v>940.65</c:v>
                </c:pt>
                <c:pt idx="11708">
                  <c:v>939.65</c:v>
                </c:pt>
                <c:pt idx="11709">
                  <c:v>938.93</c:v>
                </c:pt>
                <c:pt idx="11710">
                  <c:v>936.67</c:v>
                </c:pt>
                <c:pt idx="11711">
                  <c:v>935.4</c:v>
                </c:pt>
                <c:pt idx="11712">
                  <c:v>936.25</c:v>
                </c:pt>
                <c:pt idx="11713">
                  <c:v>937.45</c:v>
                </c:pt>
                <c:pt idx="11714">
                  <c:v>937.78</c:v>
                </c:pt>
                <c:pt idx="11715">
                  <c:v>937.72</c:v>
                </c:pt>
                <c:pt idx="11716">
                  <c:v>938.87</c:v>
                </c:pt>
                <c:pt idx="11717">
                  <c:v>938.95</c:v>
                </c:pt>
                <c:pt idx="11718">
                  <c:v>939.56</c:v>
                </c:pt>
                <c:pt idx="11719">
                  <c:v>940.61</c:v>
                </c:pt>
                <c:pt idx="11720">
                  <c:v>940.51</c:v>
                </c:pt>
                <c:pt idx="11721">
                  <c:v>934.18</c:v>
                </c:pt>
                <c:pt idx="11722">
                  <c:v>935.23</c:v>
                </c:pt>
                <c:pt idx="11723">
                  <c:v>936.69</c:v>
                </c:pt>
                <c:pt idx="11724">
                  <c:v>933.94</c:v>
                </c:pt>
                <c:pt idx="11725">
                  <c:v>934.61</c:v>
                </c:pt>
                <c:pt idx="11726">
                  <c:v>935.14</c:v>
                </c:pt>
                <c:pt idx="11727">
                  <c:v>937.32</c:v>
                </c:pt>
                <c:pt idx="11728">
                  <c:v>939.18</c:v>
                </c:pt>
                <c:pt idx="11729">
                  <c:v>940.59</c:v>
                </c:pt>
                <c:pt idx="11730">
                  <c:v>940.25</c:v>
                </c:pt>
                <c:pt idx="11731">
                  <c:v>939.75</c:v>
                </c:pt>
                <c:pt idx="11732">
                  <c:v>938.83</c:v>
                </c:pt>
                <c:pt idx="11733">
                  <c:v>937.14</c:v>
                </c:pt>
                <c:pt idx="11734">
                  <c:v>934.63</c:v>
                </c:pt>
                <c:pt idx="11735">
                  <c:v>933.5</c:v>
                </c:pt>
                <c:pt idx="11736">
                  <c:v>933.3</c:v>
                </c:pt>
                <c:pt idx="11737">
                  <c:v>940.34</c:v>
                </c:pt>
                <c:pt idx="11738">
                  <c:v>934.73</c:v>
                </c:pt>
                <c:pt idx="11739">
                  <c:v>935.39</c:v>
                </c:pt>
                <c:pt idx="11740">
                  <c:v>936.68</c:v>
                </c:pt>
                <c:pt idx="11741">
                  <c:v>937.5</c:v>
                </c:pt>
                <c:pt idx="11742">
                  <c:v>938.42</c:v>
                </c:pt>
                <c:pt idx="11743">
                  <c:v>939.81</c:v>
                </c:pt>
                <c:pt idx="11744">
                  <c:v>940.86</c:v>
                </c:pt>
                <c:pt idx="11745">
                  <c:v>934.78</c:v>
                </c:pt>
                <c:pt idx="11746">
                  <c:v>934.64</c:v>
                </c:pt>
                <c:pt idx="11747">
                  <c:v>933.38</c:v>
                </c:pt>
                <c:pt idx="11748">
                  <c:v>934.13</c:v>
                </c:pt>
                <c:pt idx="11749">
                  <c:v>933.02</c:v>
                </c:pt>
                <c:pt idx="11750">
                  <c:v>940.57</c:v>
                </c:pt>
                <c:pt idx="11751">
                  <c:v>940.42</c:v>
                </c:pt>
                <c:pt idx="11752">
                  <c:v>939.48</c:v>
                </c:pt>
                <c:pt idx="11753">
                  <c:v>939.08</c:v>
                </c:pt>
                <c:pt idx="11754">
                  <c:v>937.78</c:v>
                </c:pt>
                <c:pt idx="11755">
                  <c:v>940.09</c:v>
                </c:pt>
                <c:pt idx="11756">
                  <c:v>940.33</c:v>
                </c:pt>
                <c:pt idx="11757">
                  <c:v>939.5</c:v>
                </c:pt>
                <c:pt idx="11758">
                  <c:v>937.73</c:v>
                </c:pt>
                <c:pt idx="11759">
                  <c:v>936.48</c:v>
                </c:pt>
                <c:pt idx="11760">
                  <c:v>935.03</c:v>
                </c:pt>
                <c:pt idx="11761">
                  <c:v>933.24</c:v>
                </c:pt>
                <c:pt idx="11762">
                  <c:v>933.23</c:v>
                </c:pt>
                <c:pt idx="11763">
                  <c:v>939.15</c:v>
                </c:pt>
                <c:pt idx="11764">
                  <c:v>937.78</c:v>
                </c:pt>
                <c:pt idx="11765">
                  <c:v>933.67</c:v>
                </c:pt>
                <c:pt idx="11766">
                  <c:v>935.3</c:v>
                </c:pt>
                <c:pt idx="11767">
                  <c:v>937.4</c:v>
                </c:pt>
                <c:pt idx="11768">
                  <c:v>938.88</c:v>
                </c:pt>
                <c:pt idx="11769">
                  <c:v>939.99</c:v>
                </c:pt>
                <c:pt idx="11770">
                  <c:v>940.78</c:v>
                </c:pt>
                <c:pt idx="11771">
                  <c:v>940.11</c:v>
                </c:pt>
                <c:pt idx="11772">
                  <c:v>939.06</c:v>
                </c:pt>
                <c:pt idx="11773">
                  <c:v>938.37</c:v>
                </c:pt>
                <c:pt idx="11774">
                  <c:v>939.98</c:v>
                </c:pt>
                <c:pt idx="11775">
                  <c:v>940.61</c:v>
                </c:pt>
                <c:pt idx="11776">
                  <c:v>933.58</c:v>
                </c:pt>
                <c:pt idx="11777">
                  <c:v>934.41</c:v>
                </c:pt>
                <c:pt idx="11778">
                  <c:v>936.01</c:v>
                </c:pt>
                <c:pt idx="11779">
                  <c:v>938.34</c:v>
                </c:pt>
                <c:pt idx="11780">
                  <c:v>939.6</c:v>
                </c:pt>
                <c:pt idx="11781">
                  <c:v>939.84</c:v>
                </c:pt>
                <c:pt idx="11782">
                  <c:v>939.98</c:v>
                </c:pt>
                <c:pt idx="11783">
                  <c:v>940.05</c:v>
                </c:pt>
                <c:pt idx="11784">
                  <c:v>941.11</c:v>
                </c:pt>
                <c:pt idx="11785">
                  <c:v>940.84</c:v>
                </c:pt>
                <c:pt idx="11786">
                  <c:v>939.94</c:v>
                </c:pt>
                <c:pt idx="11787">
                  <c:v>940.5</c:v>
                </c:pt>
                <c:pt idx="11788">
                  <c:v>940.45</c:v>
                </c:pt>
                <c:pt idx="11789">
                  <c:v>933.19</c:v>
                </c:pt>
                <c:pt idx="11790">
                  <c:v>937.43</c:v>
                </c:pt>
                <c:pt idx="11791">
                  <c:v>935.34</c:v>
                </c:pt>
                <c:pt idx="11792">
                  <c:v>934.43</c:v>
                </c:pt>
                <c:pt idx="11793">
                  <c:v>933.66</c:v>
                </c:pt>
                <c:pt idx="11794">
                  <c:v>932.34</c:v>
                </c:pt>
                <c:pt idx="11795">
                  <c:v>932.59</c:v>
                </c:pt>
                <c:pt idx="11796">
                  <c:v>933.77</c:v>
                </c:pt>
                <c:pt idx="11797">
                  <c:v>934.63</c:v>
                </c:pt>
                <c:pt idx="11798">
                  <c:v>937.13</c:v>
                </c:pt>
                <c:pt idx="11799">
                  <c:v>939.03</c:v>
                </c:pt>
                <c:pt idx="11800">
                  <c:v>940</c:v>
                </c:pt>
                <c:pt idx="11801">
                  <c:v>940.36</c:v>
                </c:pt>
                <c:pt idx="11802">
                  <c:v>933.32</c:v>
                </c:pt>
                <c:pt idx="11803">
                  <c:v>933.77</c:v>
                </c:pt>
                <c:pt idx="11804">
                  <c:v>934.57</c:v>
                </c:pt>
                <c:pt idx="11805">
                  <c:v>935.53</c:v>
                </c:pt>
                <c:pt idx="11806">
                  <c:v>939.15</c:v>
                </c:pt>
                <c:pt idx="11807">
                  <c:v>938.99</c:v>
                </c:pt>
                <c:pt idx="11808">
                  <c:v>938.16</c:v>
                </c:pt>
                <c:pt idx="11809">
                  <c:v>939.26</c:v>
                </c:pt>
                <c:pt idx="11810">
                  <c:v>940.29</c:v>
                </c:pt>
                <c:pt idx="11811">
                  <c:v>940.14</c:v>
                </c:pt>
                <c:pt idx="11812">
                  <c:v>940.1</c:v>
                </c:pt>
                <c:pt idx="11813">
                  <c:v>939.47</c:v>
                </c:pt>
                <c:pt idx="11814">
                  <c:v>939.73</c:v>
                </c:pt>
                <c:pt idx="11815">
                  <c:v>933.89</c:v>
                </c:pt>
                <c:pt idx="11816">
                  <c:v>933.75</c:v>
                </c:pt>
                <c:pt idx="11817">
                  <c:v>934.89</c:v>
                </c:pt>
                <c:pt idx="11818">
                  <c:v>937.7</c:v>
                </c:pt>
                <c:pt idx="11819">
                  <c:v>939.99</c:v>
                </c:pt>
                <c:pt idx="11820">
                  <c:v>939.21</c:v>
                </c:pt>
                <c:pt idx="11821">
                  <c:v>939.71</c:v>
                </c:pt>
                <c:pt idx="11822">
                  <c:v>938.13</c:v>
                </c:pt>
                <c:pt idx="11823">
                  <c:v>935.76</c:v>
                </c:pt>
                <c:pt idx="11824">
                  <c:v>934.35</c:v>
                </c:pt>
                <c:pt idx="11825">
                  <c:v>932.93</c:v>
                </c:pt>
                <c:pt idx="11826">
                  <c:v>935.82</c:v>
                </c:pt>
                <c:pt idx="11827">
                  <c:v>935.59</c:v>
                </c:pt>
                <c:pt idx="11828">
                  <c:v>935.04</c:v>
                </c:pt>
                <c:pt idx="11829">
                  <c:v>932.82</c:v>
                </c:pt>
                <c:pt idx="11830">
                  <c:v>932.64</c:v>
                </c:pt>
                <c:pt idx="11831">
                  <c:v>934.26</c:v>
                </c:pt>
                <c:pt idx="11832">
                  <c:v>936.59</c:v>
                </c:pt>
                <c:pt idx="11833">
                  <c:v>939.98</c:v>
                </c:pt>
                <c:pt idx="11834">
                  <c:v>940.89</c:v>
                </c:pt>
                <c:pt idx="11835">
                  <c:v>937.68</c:v>
                </c:pt>
                <c:pt idx="11836">
                  <c:v>933.99</c:v>
                </c:pt>
                <c:pt idx="11837">
                  <c:v>933.11</c:v>
                </c:pt>
                <c:pt idx="11838">
                  <c:v>934.91</c:v>
                </c:pt>
                <c:pt idx="11839">
                  <c:v>937.83</c:v>
                </c:pt>
                <c:pt idx="11840">
                  <c:v>940.64</c:v>
                </c:pt>
                <c:pt idx="11841">
                  <c:v>932.55</c:v>
                </c:pt>
                <c:pt idx="11842">
                  <c:v>936.02</c:v>
                </c:pt>
                <c:pt idx="11843">
                  <c:v>933.07</c:v>
                </c:pt>
                <c:pt idx="11844">
                  <c:v>934.09</c:v>
                </c:pt>
                <c:pt idx="11845">
                  <c:v>937.63</c:v>
                </c:pt>
                <c:pt idx="11846">
                  <c:v>939.09</c:v>
                </c:pt>
                <c:pt idx="11847">
                  <c:v>933.76</c:v>
                </c:pt>
                <c:pt idx="11848">
                  <c:v>932.76</c:v>
                </c:pt>
                <c:pt idx="11849">
                  <c:v>934.5</c:v>
                </c:pt>
                <c:pt idx="11850">
                  <c:v>938.05</c:v>
                </c:pt>
                <c:pt idx="11851">
                  <c:v>940.51</c:v>
                </c:pt>
                <c:pt idx="11852">
                  <c:v>940.24</c:v>
                </c:pt>
                <c:pt idx="11853">
                  <c:v>936.37</c:v>
                </c:pt>
                <c:pt idx="11854">
                  <c:v>939.15</c:v>
                </c:pt>
                <c:pt idx="11855">
                  <c:v>940.51</c:v>
                </c:pt>
                <c:pt idx="11856">
                  <c:v>938.07</c:v>
                </c:pt>
                <c:pt idx="11857">
                  <c:v>934.53</c:v>
                </c:pt>
                <c:pt idx="11858">
                  <c:v>932.47</c:v>
                </c:pt>
                <c:pt idx="11859">
                  <c:v>934.47</c:v>
                </c:pt>
                <c:pt idx="11860">
                  <c:v>932.89</c:v>
                </c:pt>
                <c:pt idx="11861">
                  <c:v>933.89</c:v>
                </c:pt>
                <c:pt idx="11862">
                  <c:v>938.15</c:v>
                </c:pt>
                <c:pt idx="11863">
                  <c:v>939.73</c:v>
                </c:pt>
                <c:pt idx="11864">
                  <c:v>939.44</c:v>
                </c:pt>
                <c:pt idx="11865">
                  <c:v>936.65</c:v>
                </c:pt>
                <c:pt idx="11866">
                  <c:v>933.21</c:v>
                </c:pt>
                <c:pt idx="11867">
                  <c:v>939.94</c:v>
                </c:pt>
                <c:pt idx="11868">
                  <c:v>939.29</c:v>
                </c:pt>
                <c:pt idx="11869">
                  <c:v>938.06</c:v>
                </c:pt>
                <c:pt idx="11870">
                  <c:v>936.41</c:v>
                </c:pt>
                <c:pt idx="11871">
                  <c:v>934.72</c:v>
                </c:pt>
                <c:pt idx="11872">
                  <c:v>933.54</c:v>
                </c:pt>
                <c:pt idx="11873">
                  <c:v>933.78</c:v>
                </c:pt>
                <c:pt idx="11874">
                  <c:v>936.19</c:v>
                </c:pt>
                <c:pt idx="11875">
                  <c:v>938.67</c:v>
                </c:pt>
                <c:pt idx="11876">
                  <c:v>939.29</c:v>
                </c:pt>
                <c:pt idx="11877">
                  <c:v>939.3</c:v>
                </c:pt>
                <c:pt idx="11878">
                  <c:v>939.97</c:v>
                </c:pt>
                <c:pt idx="11879">
                  <c:v>940.86</c:v>
                </c:pt>
                <c:pt idx="11880">
                  <c:v>940.03</c:v>
                </c:pt>
                <c:pt idx="11881">
                  <c:v>935.22</c:v>
                </c:pt>
                <c:pt idx="11882">
                  <c:v>937.26</c:v>
                </c:pt>
                <c:pt idx="11883">
                  <c:v>939.58</c:v>
                </c:pt>
                <c:pt idx="11884">
                  <c:v>940.52</c:v>
                </c:pt>
                <c:pt idx="11885">
                  <c:v>940.39</c:v>
                </c:pt>
                <c:pt idx="11886">
                  <c:v>938.59</c:v>
                </c:pt>
                <c:pt idx="11887">
                  <c:v>937.01</c:v>
                </c:pt>
                <c:pt idx="11888">
                  <c:v>932.95</c:v>
                </c:pt>
                <c:pt idx="11889">
                  <c:v>935.47</c:v>
                </c:pt>
                <c:pt idx="11890">
                  <c:v>937.29</c:v>
                </c:pt>
                <c:pt idx="11891">
                  <c:v>939.43</c:v>
                </c:pt>
                <c:pt idx="11892">
                  <c:v>940.18</c:v>
                </c:pt>
                <c:pt idx="11893">
                  <c:v>940.79</c:v>
                </c:pt>
                <c:pt idx="11894">
                  <c:v>933.01</c:v>
                </c:pt>
                <c:pt idx="11895">
                  <c:v>937.74</c:v>
                </c:pt>
                <c:pt idx="11896">
                  <c:v>935.76</c:v>
                </c:pt>
                <c:pt idx="11897">
                  <c:v>933.81</c:v>
                </c:pt>
                <c:pt idx="11898">
                  <c:v>933.14</c:v>
                </c:pt>
                <c:pt idx="11899">
                  <c:v>932.72</c:v>
                </c:pt>
                <c:pt idx="11900">
                  <c:v>934.6</c:v>
                </c:pt>
                <c:pt idx="11901">
                  <c:v>937.61</c:v>
                </c:pt>
                <c:pt idx="11902">
                  <c:v>939.58</c:v>
                </c:pt>
                <c:pt idx="11903">
                  <c:v>939.94</c:v>
                </c:pt>
                <c:pt idx="11904">
                  <c:v>940.13</c:v>
                </c:pt>
                <c:pt idx="11905">
                  <c:v>939.08</c:v>
                </c:pt>
                <c:pt idx="11906">
                  <c:v>938.18</c:v>
                </c:pt>
                <c:pt idx="11907">
                  <c:v>936.27</c:v>
                </c:pt>
                <c:pt idx="11908">
                  <c:v>933.82</c:v>
                </c:pt>
                <c:pt idx="11909">
                  <c:v>935.78</c:v>
                </c:pt>
                <c:pt idx="11910">
                  <c:v>937.05</c:v>
                </c:pt>
                <c:pt idx="11911">
                  <c:v>939.41</c:v>
                </c:pt>
                <c:pt idx="11912">
                  <c:v>935.21</c:v>
                </c:pt>
                <c:pt idx="11913">
                  <c:v>938.3</c:v>
                </c:pt>
                <c:pt idx="11914">
                  <c:v>939.79</c:v>
                </c:pt>
                <c:pt idx="11915">
                  <c:v>939.24</c:v>
                </c:pt>
                <c:pt idx="11916">
                  <c:v>934.75</c:v>
                </c:pt>
                <c:pt idx="11917">
                  <c:v>932.69</c:v>
                </c:pt>
                <c:pt idx="11918">
                  <c:v>934</c:v>
                </c:pt>
                <c:pt idx="11919">
                  <c:v>935.61</c:v>
                </c:pt>
                <c:pt idx="11920">
                  <c:v>939.34</c:v>
                </c:pt>
                <c:pt idx="11921">
                  <c:v>932.64</c:v>
                </c:pt>
                <c:pt idx="11922">
                  <c:v>933.73</c:v>
                </c:pt>
                <c:pt idx="11923">
                  <c:v>937.39</c:v>
                </c:pt>
                <c:pt idx="11924">
                  <c:v>939.58</c:v>
                </c:pt>
                <c:pt idx="11925">
                  <c:v>939.42</c:v>
                </c:pt>
                <c:pt idx="11926">
                  <c:v>937.58</c:v>
                </c:pt>
                <c:pt idx="11927">
                  <c:v>935.18</c:v>
                </c:pt>
                <c:pt idx="11928">
                  <c:v>933</c:v>
                </c:pt>
                <c:pt idx="11929">
                  <c:v>939.36</c:v>
                </c:pt>
                <c:pt idx="11930">
                  <c:v>934.56</c:v>
                </c:pt>
                <c:pt idx="11931">
                  <c:v>938.07</c:v>
                </c:pt>
                <c:pt idx="11932">
                  <c:v>939.38</c:v>
                </c:pt>
                <c:pt idx="11933">
                  <c:v>940.13</c:v>
                </c:pt>
                <c:pt idx="11934">
                  <c:v>933.16</c:v>
                </c:pt>
                <c:pt idx="11935">
                  <c:v>934.36</c:v>
                </c:pt>
                <c:pt idx="11936">
                  <c:v>936.42</c:v>
                </c:pt>
                <c:pt idx="11937">
                  <c:v>938.05</c:v>
                </c:pt>
                <c:pt idx="11938">
                  <c:v>939.92</c:v>
                </c:pt>
                <c:pt idx="11939">
                  <c:v>940.49</c:v>
                </c:pt>
                <c:pt idx="11940">
                  <c:v>940.11</c:v>
                </c:pt>
                <c:pt idx="11941">
                  <c:v>939.12</c:v>
                </c:pt>
                <c:pt idx="11942">
                  <c:v>938.95</c:v>
                </c:pt>
                <c:pt idx="11943">
                  <c:v>937.61</c:v>
                </c:pt>
                <c:pt idx="11944">
                  <c:v>935.68</c:v>
                </c:pt>
                <c:pt idx="11945">
                  <c:v>934.86</c:v>
                </c:pt>
                <c:pt idx="11946">
                  <c:v>934.36</c:v>
                </c:pt>
                <c:pt idx="11947">
                  <c:v>933.36</c:v>
                </c:pt>
                <c:pt idx="11948">
                  <c:v>934.89</c:v>
                </c:pt>
                <c:pt idx="11949">
                  <c:v>940.55</c:v>
                </c:pt>
                <c:pt idx="11950">
                  <c:v>940</c:v>
                </c:pt>
                <c:pt idx="11951">
                  <c:v>938.94</c:v>
                </c:pt>
                <c:pt idx="11952">
                  <c:v>937.29</c:v>
                </c:pt>
                <c:pt idx="11953">
                  <c:v>935.79</c:v>
                </c:pt>
                <c:pt idx="11954">
                  <c:v>933.97</c:v>
                </c:pt>
                <c:pt idx="11955">
                  <c:v>932.72</c:v>
                </c:pt>
                <c:pt idx="11956">
                  <c:v>933.63</c:v>
                </c:pt>
                <c:pt idx="11957">
                  <c:v>934.2</c:v>
                </c:pt>
                <c:pt idx="11958">
                  <c:v>935.56</c:v>
                </c:pt>
                <c:pt idx="11959">
                  <c:v>937.5</c:v>
                </c:pt>
                <c:pt idx="11960">
                  <c:v>935.49</c:v>
                </c:pt>
                <c:pt idx="11961">
                  <c:v>934.39</c:v>
                </c:pt>
                <c:pt idx="11962">
                  <c:v>932.46</c:v>
                </c:pt>
                <c:pt idx="11963">
                  <c:v>934.59</c:v>
                </c:pt>
                <c:pt idx="11964">
                  <c:v>936.07</c:v>
                </c:pt>
                <c:pt idx="11965">
                  <c:v>933.3</c:v>
                </c:pt>
                <c:pt idx="11966">
                  <c:v>934.93</c:v>
                </c:pt>
                <c:pt idx="11967">
                  <c:v>938.84</c:v>
                </c:pt>
                <c:pt idx="11968">
                  <c:v>940.9</c:v>
                </c:pt>
                <c:pt idx="11969">
                  <c:v>939.82</c:v>
                </c:pt>
                <c:pt idx="11970">
                  <c:v>933.63</c:v>
                </c:pt>
                <c:pt idx="11971">
                  <c:v>937.33</c:v>
                </c:pt>
                <c:pt idx="11972">
                  <c:v>940.1</c:v>
                </c:pt>
                <c:pt idx="11973">
                  <c:v>933.07</c:v>
                </c:pt>
                <c:pt idx="11974">
                  <c:v>935.26</c:v>
                </c:pt>
                <c:pt idx="11975">
                  <c:v>938.65</c:v>
                </c:pt>
                <c:pt idx="11976">
                  <c:v>939.72</c:v>
                </c:pt>
                <c:pt idx="11977">
                  <c:v>939.12</c:v>
                </c:pt>
                <c:pt idx="11978">
                  <c:v>937.66</c:v>
                </c:pt>
                <c:pt idx="11979">
                  <c:v>934.98</c:v>
                </c:pt>
                <c:pt idx="11980">
                  <c:v>932.74</c:v>
                </c:pt>
                <c:pt idx="11981">
                  <c:v>933.27</c:v>
                </c:pt>
                <c:pt idx="11982">
                  <c:v>934.62</c:v>
                </c:pt>
                <c:pt idx="11983">
                  <c:v>933</c:v>
                </c:pt>
                <c:pt idx="11984">
                  <c:v>934.23</c:v>
                </c:pt>
                <c:pt idx="11985">
                  <c:v>936.88</c:v>
                </c:pt>
                <c:pt idx="11986">
                  <c:v>934.17</c:v>
                </c:pt>
                <c:pt idx="11987">
                  <c:v>932.92</c:v>
                </c:pt>
                <c:pt idx="11988">
                  <c:v>933.91</c:v>
                </c:pt>
                <c:pt idx="11989">
                  <c:v>937.95</c:v>
                </c:pt>
                <c:pt idx="11990">
                  <c:v>934.61</c:v>
                </c:pt>
                <c:pt idx="11991">
                  <c:v>932.45</c:v>
                </c:pt>
                <c:pt idx="11992">
                  <c:v>934.87</c:v>
                </c:pt>
                <c:pt idx="11993">
                  <c:v>939.11</c:v>
                </c:pt>
                <c:pt idx="11994">
                  <c:v>939.56</c:v>
                </c:pt>
                <c:pt idx="11995">
                  <c:v>935.47</c:v>
                </c:pt>
                <c:pt idx="11996">
                  <c:v>933.06</c:v>
                </c:pt>
                <c:pt idx="11997">
                  <c:v>933.45</c:v>
                </c:pt>
                <c:pt idx="11998">
                  <c:v>937.58</c:v>
                </c:pt>
                <c:pt idx="11999">
                  <c:v>939.43</c:v>
                </c:pt>
                <c:pt idx="12000">
                  <c:v>935.32</c:v>
                </c:pt>
                <c:pt idx="12001">
                  <c:v>931.78</c:v>
                </c:pt>
                <c:pt idx="12002">
                  <c:v>933.47</c:v>
                </c:pt>
                <c:pt idx="12003">
                  <c:v>937.34</c:v>
                </c:pt>
                <c:pt idx="12004">
                  <c:v>939.47</c:v>
                </c:pt>
                <c:pt idx="12005">
                  <c:v>938.83</c:v>
                </c:pt>
                <c:pt idx="12006">
                  <c:v>935.67</c:v>
                </c:pt>
                <c:pt idx="12007">
                  <c:v>934.39</c:v>
                </c:pt>
                <c:pt idx="12008">
                  <c:v>932.13</c:v>
                </c:pt>
                <c:pt idx="12009">
                  <c:v>933.66</c:v>
                </c:pt>
                <c:pt idx="12010">
                  <c:v>935.67</c:v>
                </c:pt>
                <c:pt idx="12011">
                  <c:v>939.39</c:v>
                </c:pt>
                <c:pt idx="12012">
                  <c:v>933.57</c:v>
                </c:pt>
                <c:pt idx="12013">
                  <c:v>933.91</c:v>
                </c:pt>
                <c:pt idx="12014">
                  <c:v>933.55</c:v>
                </c:pt>
                <c:pt idx="12015">
                  <c:v>932.56</c:v>
                </c:pt>
                <c:pt idx="12016">
                  <c:v>936.12</c:v>
                </c:pt>
                <c:pt idx="12017">
                  <c:v>933.3</c:v>
                </c:pt>
                <c:pt idx="12018">
                  <c:v>933.35</c:v>
                </c:pt>
                <c:pt idx="12019">
                  <c:v>935.76</c:v>
                </c:pt>
                <c:pt idx="12020">
                  <c:v>937.97</c:v>
                </c:pt>
                <c:pt idx="12021">
                  <c:v>939.37</c:v>
                </c:pt>
                <c:pt idx="12022">
                  <c:v>939.57</c:v>
                </c:pt>
                <c:pt idx="12023">
                  <c:v>938.65</c:v>
                </c:pt>
                <c:pt idx="12024">
                  <c:v>936.32</c:v>
                </c:pt>
                <c:pt idx="12025">
                  <c:v>936.07</c:v>
                </c:pt>
                <c:pt idx="12026">
                  <c:v>939.79</c:v>
                </c:pt>
                <c:pt idx="12027">
                  <c:v>938.5</c:v>
                </c:pt>
                <c:pt idx="12028">
                  <c:v>935.72</c:v>
                </c:pt>
                <c:pt idx="12029">
                  <c:v>934.33</c:v>
                </c:pt>
                <c:pt idx="12030">
                  <c:v>933.42</c:v>
                </c:pt>
                <c:pt idx="12031">
                  <c:v>939.97</c:v>
                </c:pt>
                <c:pt idx="12032">
                  <c:v>939.95</c:v>
                </c:pt>
                <c:pt idx="12033">
                  <c:v>936.88</c:v>
                </c:pt>
                <c:pt idx="12034">
                  <c:v>939.66</c:v>
                </c:pt>
                <c:pt idx="12035">
                  <c:v>939.61</c:v>
                </c:pt>
                <c:pt idx="12036">
                  <c:v>938.87</c:v>
                </c:pt>
                <c:pt idx="12037">
                  <c:v>936.2</c:v>
                </c:pt>
                <c:pt idx="12038">
                  <c:v>938.9</c:v>
                </c:pt>
                <c:pt idx="12039">
                  <c:v>940.37</c:v>
                </c:pt>
                <c:pt idx="12040">
                  <c:v>939.94</c:v>
                </c:pt>
                <c:pt idx="12041">
                  <c:v>937.99</c:v>
                </c:pt>
                <c:pt idx="12042">
                  <c:v>934.99</c:v>
                </c:pt>
                <c:pt idx="12043">
                  <c:v>933.01</c:v>
                </c:pt>
                <c:pt idx="12044">
                  <c:v>934.42</c:v>
                </c:pt>
                <c:pt idx="12045">
                  <c:v>935.25</c:v>
                </c:pt>
                <c:pt idx="12046">
                  <c:v>938.11</c:v>
                </c:pt>
                <c:pt idx="12047">
                  <c:v>940.62</c:v>
                </c:pt>
                <c:pt idx="12048">
                  <c:v>940.36</c:v>
                </c:pt>
                <c:pt idx="12049">
                  <c:v>937.93</c:v>
                </c:pt>
                <c:pt idx="12050">
                  <c:v>935.43</c:v>
                </c:pt>
                <c:pt idx="12051">
                  <c:v>940.25</c:v>
                </c:pt>
                <c:pt idx="12052">
                  <c:v>940.77</c:v>
                </c:pt>
                <c:pt idx="12053">
                  <c:v>938.87</c:v>
                </c:pt>
                <c:pt idx="12054">
                  <c:v>937.02</c:v>
                </c:pt>
                <c:pt idx="12055">
                  <c:v>934.38</c:v>
                </c:pt>
                <c:pt idx="12056">
                  <c:v>933.43</c:v>
                </c:pt>
                <c:pt idx="12057">
                  <c:v>934.21</c:v>
                </c:pt>
                <c:pt idx="12058">
                  <c:v>937.83</c:v>
                </c:pt>
                <c:pt idx="12059">
                  <c:v>940.34</c:v>
                </c:pt>
                <c:pt idx="12060">
                  <c:v>940.03</c:v>
                </c:pt>
                <c:pt idx="12061">
                  <c:v>937.28</c:v>
                </c:pt>
                <c:pt idx="12062">
                  <c:v>934.53</c:v>
                </c:pt>
                <c:pt idx="12063">
                  <c:v>932.88</c:v>
                </c:pt>
                <c:pt idx="12064">
                  <c:v>939.71</c:v>
                </c:pt>
                <c:pt idx="12065">
                  <c:v>936.8</c:v>
                </c:pt>
                <c:pt idx="12066">
                  <c:v>934.12</c:v>
                </c:pt>
                <c:pt idx="12067">
                  <c:v>933.52</c:v>
                </c:pt>
                <c:pt idx="12068">
                  <c:v>934.58</c:v>
                </c:pt>
                <c:pt idx="12069">
                  <c:v>932.71</c:v>
                </c:pt>
                <c:pt idx="12070">
                  <c:v>933.82</c:v>
                </c:pt>
                <c:pt idx="12071">
                  <c:v>935.84</c:v>
                </c:pt>
                <c:pt idx="12072">
                  <c:v>938.09</c:v>
                </c:pt>
                <c:pt idx="12073">
                  <c:v>935.72</c:v>
                </c:pt>
                <c:pt idx="12074">
                  <c:v>933.47</c:v>
                </c:pt>
                <c:pt idx="12075">
                  <c:v>933.04</c:v>
                </c:pt>
                <c:pt idx="12076">
                  <c:v>934.44</c:v>
                </c:pt>
                <c:pt idx="12077">
                  <c:v>935.83</c:v>
                </c:pt>
                <c:pt idx="12078">
                  <c:v>933.88</c:v>
                </c:pt>
                <c:pt idx="12079">
                  <c:v>932.87</c:v>
                </c:pt>
                <c:pt idx="12080">
                  <c:v>933.27</c:v>
                </c:pt>
                <c:pt idx="12081">
                  <c:v>935.2</c:v>
                </c:pt>
                <c:pt idx="12082">
                  <c:v>936.5</c:v>
                </c:pt>
                <c:pt idx="12083">
                  <c:v>938.54</c:v>
                </c:pt>
                <c:pt idx="12084">
                  <c:v>940.12</c:v>
                </c:pt>
                <c:pt idx="12085">
                  <c:v>939.78</c:v>
                </c:pt>
                <c:pt idx="12086">
                  <c:v>938.55</c:v>
                </c:pt>
                <c:pt idx="12087">
                  <c:v>938.43</c:v>
                </c:pt>
                <c:pt idx="12088">
                  <c:v>939.56</c:v>
                </c:pt>
                <c:pt idx="12089">
                  <c:v>938.7</c:v>
                </c:pt>
                <c:pt idx="12090">
                  <c:v>934.07</c:v>
                </c:pt>
                <c:pt idx="12091">
                  <c:v>936.66</c:v>
                </c:pt>
                <c:pt idx="12092">
                  <c:v>939.12</c:v>
                </c:pt>
                <c:pt idx="12093">
                  <c:v>933.09</c:v>
                </c:pt>
                <c:pt idx="12094">
                  <c:v>932.33</c:v>
                </c:pt>
                <c:pt idx="12095">
                  <c:v>933.8</c:v>
                </c:pt>
                <c:pt idx="12096">
                  <c:v>937.15</c:v>
                </c:pt>
                <c:pt idx="12097">
                  <c:v>939.47</c:v>
                </c:pt>
                <c:pt idx="12098">
                  <c:v>939.31</c:v>
                </c:pt>
                <c:pt idx="12099">
                  <c:v>937.02</c:v>
                </c:pt>
                <c:pt idx="12100">
                  <c:v>934.25</c:v>
                </c:pt>
                <c:pt idx="12101">
                  <c:v>931.68</c:v>
                </c:pt>
                <c:pt idx="12102">
                  <c:v>933.15</c:v>
                </c:pt>
                <c:pt idx="12103">
                  <c:v>936.47</c:v>
                </c:pt>
                <c:pt idx="12104">
                  <c:v>939.47</c:v>
                </c:pt>
                <c:pt idx="12105">
                  <c:v>938.54</c:v>
                </c:pt>
                <c:pt idx="12106">
                  <c:v>935.85</c:v>
                </c:pt>
                <c:pt idx="12107">
                  <c:v>932.81</c:v>
                </c:pt>
                <c:pt idx="12108">
                  <c:v>931.64</c:v>
                </c:pt>
                <c:pt idx="12109">
                  <c:v>932.32</c:v>
                </c:pt>
                <c:pt idx="12110">
                  <c:v>933.8</c:v>
                </c:pt>
                <c:pt idx="12111">
                  <c:v>936.31</c:v>
                </c:pt>
                <c:pt idx="12112">
                  <c:v>938.48</c:v>
                </c:pt>
                <c:pt idx="12113">
                  <c:v>934.57</c:v>
                </c:pt>
                <c:pt idx="12114">
                  <c:v>932.96</c:v>
                </c:pt>
                <c:pt idx="12115">
                  <c:v>932.77</c:v>
                </c:pt>
                <c:pt idx="12116">
                  <c:v>939.71</c:v>
                </c:pt>
                <c:pt idx="12117">
                  <c:v>939.16</c:v>
                </c:pt>
                <c:pt idx="12118">
                  <c:v>937.88</c:v>
                </c:pt>
                <c:pt idx="12119">
                  <c:v>935.37</c:v>
                </c:pt>
                <c:pt idx="12120">
                  <c:v>933.66</c:v>
                </c:pt>
                <c:pt idx="12121">
                  <c:v>938.52</c:v>
                </c:pt>
                <c:pt idx="12122">
                  <c:v>936.37</c:v>
                </c:pt>
                <c:pt idx="12123">
                  <c:v>934.65</c:v>
                </c:pt>
                <c:pt idx="12124">
                  <c:v>932.43</c:v>
                </c:pt>
                <c:pt idx="12125">
                  <c:v>932.19</c:v>
                </c:pt>
                <c:pt idx="12126">
                  <c:v>933.93</c:v>
                </c:pt>
                <c:pt idx="12127">
                  <c:v>935.05</c:v>
                </c:pt>
                <c:pt idx="12128">
                  <c:v>937.42</c:v>
                </c:pt>
                <c:pt idx="12129">
                  <c:v>933.03</c:v>
                </c:pt>
                <c:pt idx="12130">
                  <c:v>931.68</c:v>
                </c:pt>
                <c:pt idx="12131">
                  <c:v>933.25</c:v>
                </c:pt>
                <c:pt idx="12132">
                  <c:v>935.22</c:v>
                </c:pt>
                <c:pt idx="12133">
                  <c:v>937.25</c:v>
                </c:pt>
                <c:pt idx="12134">
                  <c:v>935.73</c:v>
                </c:pt>
                <c:pt idx="12135">
                  <c:v>933.73</c:v>
                </c:pt>
                <c:pt idx="12136">
                  <c:v>932.34</c:v>
                </c:pt>
                <c:pt idx="12137">
                  <c:v>933.87</c:v>
                </c:pt>
                <c:pt idx="12138">
                  <c:v>935.6</c:v>
                </c:pt>
                <c:pt idx="12139">
                  <c:v>932.46</c:v>
                </c:pt>
                <c:pt idx="12140">
                  <c:v>935.18</c:v>
                </c:pt>
                <c:pt idx="12141">
                  <c:v>937.32</c:v>
                </c:pt>
                <c:pt idx="12142">
                  <c:v>933.36</c:v>
                </c:pt>
                <c:pt idx="12143">
                  <c:v>932.78</c:v>
                </c:pt>
                <c:pt idx="12144">
                  <c:v>934.75</c:v>
                </c:pt>
                <c:pt idx="12145">
                  <c:v>938.07</c:v>
                </c:pt>
                <c:pt idx="12146">
                  <c:v>939.64</c:v>
                </c:pt>
                <c:pt idx="12147">
                  <c:v>938.78</c:v>
                </c:pt>
                <c:pt idx="12148">
                  <c:v>935.06</c:v>
                </c:pt>
                <c:pt idx="12149">
                  <c:v>932.12</c:v>
                </c:pt>
                <c:pt idx="12150">
                  <c:v>932.66</c:v>
                </c:pt>
                <c:pt idx="12151">
                  <c:v>935.01</c:v>
                </c:pt>
                <c:pt idx="12152">
                  <c:v>938.69</c:v>
                </c:pt>
                <c:pt idx="12153">
                  <c:v>940.12</c:v>
                </c:pt>
                <c:pt idx="12154">
                  <c:v>932.01</c:v>
                </c:pt>
                <c:pt idx="12155">
                  <c:v>939.8</c:v>
                </c:pt>
                <c:pt idx="12156">
                  <c:v>938.93</c:v>
                </c:pt>
                <c:pt idx="12157">
                  <c:v>940.41</c:v>
                </c:pt>
                <c:pt idx="12158">
                  <c:v>939.53</c:v>
                </c:pt>
                <c:pt idx="12159">
                  <c:v>936.17</c:v>
                </c:pt>
                <c:pt idx="12160">
                  <c:v>933.07</c:v>
                </c:pt>
                <c:pt idx="12161">
                  <c:v>932.88</c:v>
                </c:pt>
                <c:pt idx="12162">
                  <c:v>934.78</c:v>
                </c:pt>
                <c:pt idx="12163">
                  <c:v>938.32</c:v>
                </c:pt>
                <c:pt idx="12164">
                  <c:v>940.11</c:v>
                </c:pt>
                <c:pt idx="12165">
                  <c:v>939.18</c:v>
                </c:pt>
                <c:pt idx="12166">
                  <c:v>935.83</c:v>
                </c:pt>
                <c:pt idx="12167">
                  <c:v>933.1</c:v>
                </c:pt>
                <c:pt idx="12168">
                  <c:v>939.88</c:v>
                </c:pt>
                <c:pt idx="12169">
                  <c:v>937.62</c:v>
                </c:pt>
                <c:pt idx="12170">
                  <c:v>934.53</c:v>
                </c:pt>
                <c:pt idx="12171">
                  <c:v>932.8</c:v>
                </c:pt>
                <c:pt idx="12172">
                  <c:v>934.59</c:v>
                </c:pt>
                <c:pt idx="12173">
                  <c:v>938.35</c:v>
                </c:pt>
                <c:pt idx="12174">
                  <c:v>934.5</c:v>
                </c:pt>
                <c:pt idx="12175">
                  <c:v>939.14</c:v>
                </c:pt>
                <c:pt idx="12176">
                  <c:v>935.14</c:v>
                </c:pt>
                <c:pt idx="12177">
                  <c:v>932.79</c:v>
                </c:pt>
                <c:pt idx="12178">
                  <c:v>933.21</c:v>
                </c:pt>
                <c:pt idx="12179">
                  <c:v>936.65</c:v>
                </c:pt>
                <c:pt idx="12180">
                  <c:v>940.17</c:v>
                </c:pt>
                <c:pt idx="12181">
                  <c:v>933.03</c:v>
                </c:pt>
                <c:pt idx="12182">
                  <c:v>935.51</c:v>
                </c:pt>
                <c:pt idx="12183">
                  <c:v>939.02</c:v>
                </c:pt>
                <c:pt idx="12184">
                  <c:v>940.62</c:v>
                </c:pt>
                <c:pt idx="12185">
                  <c:v>937.56</c:v>
                </c:pt>
                <c:pt idx="12186">
                  <c:v>935.03</c:v>
                </c:pt>
                <c:pt idx="12187">
                  <c:v>932.79</c:v>
                </c:pt>
                <c:pt idx="12188">
                  <c:v>932.79</c:v>
                </c:pt>
                <c:pt idx="12189">
                  <c:v>936.62</c:v>
                </c:pt>
                <c:pt idx="12190">
                  <c:v>938.9</c:v>
                </c:pt>
                <c:pt idx="12191">
                  <c:v>936.68</c:v>
                </c:pt>
                <c:pt idx="12192">
                  <c:v>939.99</c:v>
                </c:pt>
                <c:pt idx="12193">
                  <c:v>939.39</c:v>
                </c:pt>
                <c:pt idx="12194">
                  <c:v>934.68</c:v>
                </c:pt>
                <c:pt idx="12195">
                  <c:v>938.22</c:v>
                </c:pt>
                <c:pt idx="12196">
                  <c:v>934.21</c:v>
                </c:pt>
                <c:pt idx="12197">
                  <c:v>932.02</c:v>
                </c:pt>
                <c:pt idx="12198">
                  <c:v>933.69</c:v>
                </c:pt>
                <c:pt idx="12199">
                  <c:v>937.78</c:v>
                </c:pt>
                <c:pt idx="12200">
                  <c:v>939.1</c:v>
                </c:pt>
                <c:pt idx="12201">
                  <c:v>938.4</c:v>
                </c:pt>
                <c:pt idx="12202">
                  <c:v>935.67</c:v>
                </c:pt>
                <c:pt idx="12203">
                  <c:v>932.45</c:v>
                </c:pt>
                <c:pt idx="12204">
                  <c:v>932.83</c:v>
                </c:pt>
                <c:pt idx="12205">
                  <c:v>935.33</c:v>
                </c:pt>
                <c:pt idx="12206">
                  <c:v>938.06</c:v>
                </c:pt>
                <c:pt idx="12207">
                  <c:v>933.37</c:v>
                </c:pt>
                <c:pt idx="12208">
                  <c:v>936.2</c:v>
                </c:pt>
                <c:pt idx="12209">
                  <c:v>933.5</c:v>
                </c:pt>
                <c:pt idx="12210">
                  <c:v>932.7</c:v>
                </c:pt>
                <c:pt idx="12211">
                  <c:v>932.26</c:v>
                </c:pt>
                <c:pt idx="12212">
                  <c:v>934.72</c:v>
                </c:pt>
                <c:pt idx="12213">
                  <c:v>935.81</c:v>
                </c:pt>
                <c:pt idx="12214">
                  <c:v>939.48</c:v>
                </c:pt>
                <c:pt idx="12215">
                  <c:v>939.3</c:v>
                </c:pt>
                <c:pt idx="12216">
                  <c:v>934.73</c:v>
                </c:pt>
                <c:pt idx="12217">
                  <c:v>936.92</c:v>
                </c:pt>
                <c:pt idx="12218">
                  <c:v>938.5</c:v>
                </c:pt>
                <c:pt idx="12219">
                  <c:v>940.08</c:v>
                </c:pt>
                <c:pt idx="12220">
                  <c:v>932.97</c:v>
                </c:pt>
                <c:pt idx="12221">
                  <c:v>934.69</c:v>
                </c:pt>
                <c:pt idx="12222">
                  <c:v>937.02</c:v>
                </c:pt>
                <c:pt idx="12223">
                  <c:v>938.56</c:v>
                </c:pt>
                <c:pt idx="12224">
                  <c:v>939.42</c:v>
                </c:pt>
                <c:pt idx="12225">
                  <c:v>939.47</c:v>
                </c:pt>
                <c:pt idx="12226">
                  <c:v>938.25</c:v>
                </c:pt>
                <c:pt idx="12227">
                  <c:v>939.32</c:v>
                </c:pt>
                <c:pt idx="12228">
                  <c:v>938.54</c:v>
                </c:pt>
                <c:pt idx="12229">
                  <c:v>935.86</c:v>
                </c:pt>
                <c:pt idx="12230">
                  <c:v>934.03</c:v>
                </c:pt>
                <c:pt idx="12231">
                  <c:v>931.62</c:v>
                </c:pt>
                <c:pt idx="12232">
                  <c:v>933.03</c:v>
                </c:pt>
                <c:pt idx="12233">
                  <c:v>937.6</c:v>
                </c:pt>
                <c:pt idx="12234">
                  <c:v>935.13</c:v>
                </c:pt>
                <c:pt idx="12235">
                  <c:v>932.58</c:v>
                </c:pt>
                <c:pt idx="12236">
                  <c:v>938.84</c:v>
                </c:pt>
                <c:pt idx="12237">
                  <c:v>939.98</c:v>
                </c:pt>
                <c:pt idx="12238">
                  <c:v>937.78</c:v>
                </c:pt>
                <c:pt idx="12239">
                  <c:v>935.41</c:v>
                </c:pt>
                <c:pt idx="12240">
                  <c:v>933.21</c:v>
                </c:pt>
                <c:pt idx="12241">
                  <c:v>932.21</c:v>
                </c:pt>
                <c:pt idx="12242">
                  <c:v>933.9</c:v>
                </c:pt>
                <c:pt idx="12243">
                  <c:v>932.89</c:v>
                </c:pt>
                <c:pt idx="12244">
                  <c:v>932.6</c:v>
                </c:pt>
                <c:pt idx="12245">
                  <c:v>934.02</c:v>
                </c:pt>
                <c:pt idx="12246">
                  <c:v>935.69</c:v>
                </c:pt>
                <c:pt idx="12247">
                  <c:v>932.93</c:v>
                </c:pt>
                <c:pt idx="12248">
                  <c:v>931.62</c:v>
                </c:pt>
                <c:pt idx="12249">
                  <c:v>932.02</c:v>
                </c:pt>
                <c:pt idx="12250">
                  <c:v>933.48</c:v>
                </c:pt>
                <c:pt idx="12251">
                  <c:v>935.25</c:v>
                </c:pt>
                <c:pt idx="12252">
                  <c:v>938.31</c:v>
                </c:pt>
                <c:pt idx="12253">
                  <c:v>939.78</c:v>
                </c:pt>
                <c:pt idx="12254">
                  <c:v>939.15</c:v>
                </c:pt>
                <c:pt idx="12255">
                  <c:v>936.67</c:v>
                </c:pt>
                <c:pt idx="12256">
                  <c:v>934.49</c:v>
                </c:pt>
                <c:pt idx="12257">
                  <c:v>935.99</c:v>
                </c:pt>
                <c:pt idx="12258">
                  <c:v>938.64</c:v>
                </c:pt>
                <c:pt idx="12259">
                  <c:v>932.54</c:v>
                </c:pt>
                <c:pt idx="12260">
                  <c:v>936.19</c:v>
                </c:pt>
                <c:pt idx="12261">
                  <c:v>934.14</c:v>
                </c:pt>
                <c:pt idx="12262">
                  <c:v>932.51</c:v>
                </c:pt>
                <c:pt idx="12263">
                  <c:v>932.08</c:v>
                </c:pt>
                <c:pt idx="12264">
                  <c:v>931.24</c:v>
                </c:pt>
                <c:pt idx="12265">
                  <c:v>932.11</c:v>
                </c:pt>
                <c:pt idx="12266">
                  <c:v>934.49</c:v>
                </c:pt>
                <c:pt idx="12267">
                  <c:v>934.77</c:v>
                </c:pt>
                <c:pt idx="12268">
                  <c:v>936.32</c:v>
                </c:pt>
                <c:pt idx="12269">
                  <c:v>937.43</c:v>
                </c:pt>
                <c:pt idx="12270">
                  <c:v>938.14</c:v>
                </c:pt>
                <c:pt idx="12271">
                  <c:v>938.38</c:v>
                </c:pt>
                <c:pt idx="12272">
                  <c:v>933.54</c:v>
                </c:pt>
                <c:pt idx="12273">
                  <c:v>932.5</c:v>
                </c:pt>
                <c:pt idx="12274">
                  <c:v>932.54</c:v>
                </c:pt>
                <c:pt idx="12275">
                  <c:v>931.9</c:v>
                </c:pt>
                <c:pt idx="12276">
                  <c:v>932.6</c:v>
                </c:pt>
                <c:pt idx="12277">
                  <c:v>939.27</c:v>
                </c:pt>
                <c:pt idx="12278">
                  <c:v>937.09</c:v>
                </c:pt>
                <c:pt idx="12279">
                  <c:v>939.19</c:v>
                </c:pt>
                <c:pt idx="12280">
                  <c:v>939.93</c:v>
                </c:pt>
                <c:pt idx="12281">
                  <c:v>937.8</c:v>
                </c:pt>
                <c:pt idx="12282">
                  <c:v>934.8</c:v>
                </c:pt>
                <c:pt idx="12283">
                  <c:v>933.06</c:v>
                </c:pt>
                <c:pt idx="12284">
                  <c:v>933.31</c:v>
                </c:pt>
                <c:pt idx="12285">
                  <c:v>936.86</c:v>
                </c:pt>
                <c:pt idx="12286">
                  <c:v>934.44</c:v>
                </c:pt>
                <c:pt idx="12287">
                  <c:v>931.75</c:v>
                </c:pt>
                <c:pt idx="12288">
                  <c:v>932.76</c:v>
                </c:pt>
                <c:pt idx="12289">
                  <c:v>934.69</c:v>
                </c:pt>
                <c:pt idx="12290">
                  <c:v>937.8</c:v>
                </c:pt>
                <c:pt idx="12291">
                  <c:v>939.78</c:v>
                </c:pt>
                <c:pt idx="12292">
                  <c:v>938.67</c:v>
                </c:pt>
                <c:pt idx="12293">
                  <c:v>936.29</c:v>
                </c:pt>
                <c:pt idx="12294">
                  <c:v>934.05</c:v>
                </c:pt>
                <c:pt idx="12295">
                  <c:v>932.12</c:v>
                </c:pt>
                <c:pt idx="12296">
                  <c:v>936.03</c:v>
                </c:pt>
                <c:pt idx="12297">
                  <c:v>932.89</c:v>
                </c:pt>
                <c:pt idx="12298">
                  <c:v>935.03</c:v>
                </c:pt>
                <c:pt idx="12299">
                  <c:v>932.1</c:v>
                </c:pt>
                <c:pt idx="12300">
                  <c:v>933.62</c:v>
                </c:pt>
                <c:pt idx="12301">
                  <c:v>934.38</c:v>
                </c:pt>
                <c:pt idx="12302">
                  <c:v>936.88</c:v>
                </c:pt>
                <c:pt idx="12303">
                  <c:v>938.84</c:v>
                </c:pt>
                <c:pt idx="12304">
                  <c:v>938.92</c:v>
                </c:pt>
                <c:pt idx="12305">
                  <c:v>938.53</c:v>
                </c:pt>
                <c:pt idx="12306">
                  <c:v>936.41</c:v>
                </c:pt>
                <c:pt idx="12307">
                  <c:v>933.25</c:v>
                </c:pt>
                <c:pt idx="12308">
                  <c:v>932.15</c:v>
                </c:pt>
                <c:pt idx="12309">
                  <c:v>933.74</c:v>
                </c:pt>
                <c:pt idx="12310">
                  <c:v>936.29</c:v>
                </c:pt>
                <c:pt idx="12311">
                  <c:v>935.13</c:v>
                </c:pt>
                <c:pt idx="12312">
                  <c:v>932.85</c:v>
                </c:pt>
                <c:pt idx="12313">
                  <c:v>936.92</c:v>
                </c:pt>
                <c:pt idx="12314">
                  <c:v>933.34</c:v>
                </c:pt>
                <c:pt idx="12315">
                  <c:v>932.43</c:v>
                </c:pt>
                <c:pt idx="12316">
                  <c:v>933.75</c:v>
                </c:pt>
                <c:pt idx="12317">
                  <c:v>937.09</c:v>
                </c:pt>
                <c:pt idx="12318">
                  <c:v>937.1</c:v>
                </c:pt>
                <c:pt idx="12319">
                  <c:v>933.28</c:v>
                </c:pt>
                <c:pt idx="12320">
                  <c:v>931.59</c:v>
                </c:pt>
                <c:pt idx="12321">
                  <c:v>933.66</c:v>
                </c:pt>
                <c:pt idx="12322">
                  <c:v>934.23</c:v>
                </c:pt>
                <c:pt idx="12323">
                  <c:v>939</c:v>
                </c:pt>
                <c:pt idx="12324">
                  <c:v>932.8</c:v>
                </c:pt>
                <c:pt idx="12325">
                  <c:v>932.7</c:v>
                </c:pt>
                <c:pt idx="12326">
                  <c:v>933.28</c:v>
                </c:pt>
                <c:pt idx="12327">
                  <c:v>935.44</c:v>
                </c:pt>
                <c:pt idx="12328">
                  <c:v>937.13</c:v>
                </c:pt>
                <c:pt idx="12329">
                  <c:v>939.13</c:v>
                </c:pt>
                <c:pt idx="12330">
                  <c:v>933.5</c:v>
                </c:pt>
                <c:pt idx="12331">
                  <c:v>934.69</c:v>
                </c:pt>
                <c:pt idx="12332">
                  <c:v>936.15</c:v>
                </c:pt>
                <c:pt idx="12333">
                  <c:v>937.45</c:v>
                </c:pt>
                <c:pt idx="12334">
                  <c:v>937.82</c:v>
                </c:pt>
                <c:pt idx="12335">
                  <c:v>939.76</c:v>
                </c:pt>
                <c:pt idx="12336">
                  <c:v>939.38</c:v>
                </c:pt>
                <c:pt idx="12337">
                  <c:v>932.15</c:v>
                </c:pt>
                <c:pt idx="12338">
                  <c:v>931.55</c:v>
                </c:pt>
                <c:pt idx="12339">
                  <c:v>939.32</c:v>
                </c:pt>
                <c:pt idx="12340">
                  <c:v>938.88</c:v>
                </c:pt>
                <c:pt idx="12341">
                  <c:v>936.29</c:v>
                </c:pt>
                <c:pt idx="12342">
                  <c:v>934.35</c:v>
                </c:pt>
                <c:pt idx="12343">
                  <c:v>933.37</c:v>
                </c:pt>
                <c:pt idx="12344">
                  <c:v>932.44</c:v>
                </c:pt>
                <c:pt idx="12345">
                  <c:v>933.02</c:v>
                </c:pt>
                <c:pt idx="12346">
                  <c:v>935.37</c:v>
                </c:pt>
                <c:pt idx="12347">
                  <c:v>938.3</c:v>
                </c:pt>
                <c:pt idx="12348">
                  <c:v>933.5</c:v>
                </c:pt>
                <c:pt idx="12349">
                  <c:v>935.4</c:v>
                </c:pt>
                <c:pt idx="12350">
                  <c:v>936.3</c:v>
                </c:pt>
                <c:pt idx="12351">
                  <c:v>933.34</c:v>
                </c:pt>
                <c:pt idx="12352">
                  <c:v>932.36</c:v>
                </c:pt>
                <c:pt idx="12353">
                  <c:v>934.11</c:v>
                </c:pt>
                <c:pt idx="12354">
                  <c:v>936.31</c:v>
                </c:pt>
                <c:pt idx="12355">
                  <c:v>939.51</c:v>
                </c:pt>
                <c:pt idx="12356">
                  <c:v>940.26</c:v>
                </c:pt>
                <c:pt idx="12357">
                  <c:v>938.05</c:v>
                </c:pt>
                <c:pt idx="12358">
                  <c:v>935.83</c:v>
                </c:pt>
                <c:pt idx="12359">
                  <c:v>935.11</c:v>
                </c:pt>
                <c:pt idx="12360">
                  <c:v>937.74</c:v>
                </c:pt>
                <c:pt idx="12361">
                  <c:v>939.81</c:v>
                </c:pt>
                <c:pt idx="12362">
                  <c:v>939.43</c:v>
                </c:pt>
                <c:pt idx="12363">
                  <c:v>933.28</c:v>
                </c:pt>
                <c:pt idx="12364">
                  <c:v>933.16</c:v>
                </c:pt>
                <c:pt idx="12365">
                  <c:v>933.26</c:v>
                </c:pt>
                <c:pt idx="12366">
                  <c:v>932.52</c:v>
                </c:pt>
                <c:pt idx="12367">
                  <c:v>932.31</c:v>
                </c:pt>
                <c:pt idx="12368">
                  <c:v>933.02</c:v>
                </c:pt>
                <c:pt idx="12369">
                  <c:v>934.05</c:v>
                </c:pt>
                <c:pt idx="12370">
                  <c:v>934.45</c:v>
                </c:pt>
                <c:pt idx="12371">
                  <c:v>936.06</c:v>
                </c:pt>
                <c:pt idx="12372">
                  <c:v>936.97</c:v>
                </c:pt>
                <c:pt idx="12373">
                  <c:v>938.54</c:v>
                </c:pt>
                <c:pt idx="12374">
                  <c:v>939.65</c:v>
                </c:pt>
                <c:pt idx="12375">
                  <c:v>939.83</c:v>
                </c:pt>
                <c:pt idx="12376">
                  <c:v>932.03</c:v>
                </c:pt>
                <c:pt idx="12377">
                  <c:v>932.76</c:v>
                </c:pt>
                <c:pt idx="12378">
                  <c:v>933.64</c:v>
                </c:pt>
                <c:pt idx="12379">
                  <c:v>933.63</c:v>
                </c:pt>
                <c:pt idx="12380">
                  <c:v>933.38</c:v>
                </c:pt>
                <c:pt idx="12381">
                  <c:v>935.41</c:v>
                </c:pt>
                <c:pt idx="12382">
                  <c:v>938.1</c:v>
                </c:pt>
                <c:pt idx="12383">
                  <c:v>933.59</c:v>
                </c:pt>
                <c:pt idx="12384">
                  <c:v>934.5</c:v>
                </c:pt>
                <c:pt idx="12385">
                  <c:v>936.41</c:v>
                </c:pt>
                <c:pt idx="12386">
                  <c:v>938.23</c:v>
                </c:pt>
                <c:pt idx="12387">
                  <c:v>939.49</c:v>
                </c:pt>
                <c:pt idx="12388">
                  <c:v>940.26</c:v>
                </c:pt>
                <c:pt idx="12389">
                  <c:v>939.45</c:v>
                </c:pt>
                <c:pt idx="12390">
                  <c:v>933.65</c:v>
                </c:pt>
                <c:pt idx="12391">
                  <c:v>935.07</c:v>
                </c:pt>
                <c:pt idx="12392">
                  <c:v>935.97</c:v>
                </c:pt>
                <c:pt idx="12393">
                  <c:v>936.92</c:v>
                </c:pt>
                <c:pt idx="12394">
                  <c:v>938.62</c:v>
                </c:pt>
                <c:pt idx="12395">
                  <c:v>938.45</c:v>
                </c:pt>
                <c:pt idx="12396">
                  <c:v>939.42</c:v>
                </c:pt>
                <c:pt idx="12397">
                  <c:v>937.6</c:v>
                </c:pt>
                <c:pt idx="12398">
                  <c:v>935.95</c:v>
                </c:pt>
                <c:pt idx="12399">
                  <c:v>934.38</c:v>
                </c:pt>
                <c:pt idx="12400">
                  <c:v>933.38</c:v>
                </c:pt>
                <c:pt idx="12401">
                  <c:v>932.66</c:v>
                </c:pt>
                <c:pt idx="12402">
                  <c:v>932.03</c:v>
                </c:pt>
                <c:pt idx="12403">
                  <c:v>938.8</c:v>
                </c:pt>
                <c:pt idx="12404">
                  <c:v>939.31</c:v>
                </c:pt>
                <c:pt idx="12405">
                  <c:v>939.43</c:v>
                </c:pt>
                <c:pt idx="12406">
                  <c:v>939.21</c:v>
                </c:pt>
                <c:pt idx="12407">
                  <c:v>938.53</c:v>
                </c:pt>
                <c:pt idx="12408">
                  <c:v>936.93</c:v>
                </c:pt>
                <c:pt idx="12409">
                  <c:v>936.29</c:v>
                </c:pt>
                <c:pt idx="12410">
                  <c:v>934.91</c:v>
                </c:pt>
                <c:pt idx="12411">
                  <c:v>933.21</c:v>
                </c:pt>
                <c:pt idx="12412">
                  <c:v>932.81</c:v>
                </c:pt>
                <c:pt idx="12413">
                  <c:v>931.58</c:v>
                </c:pt>
                <c:pt idx="12414">
                  <c:v>933.19</c:v>
                </c:pt>
                <c:pt idx="12415">
                  <c:v>932.8</c:v>
                </c:pt>
                <c:pt idx="12416">
                  <c:v>938.78</c:v>
                </c:pt>
                <c:pt idx="12417">
                  <c:v>937.88</c:v>
                </c:pt>
                <c:pt idx="12418">
                  <c:v>938.88</c:v>
                </c:pt>
                <c:pt idx="12419">
                  <c:v>939.75</c:v>
                </c:pt>
                <c:pt idx="12420">
                  <c:v>934.33</c:v>
                </c:pt>
                <c:pt idx="12421">
                  <c:v>933.65</c:v>
                </c:pt>
                <c:pt idx="12422">
                  <c:v>932.59</c:v>
                </c:pt>
                <c:pt idx="12423">
                  <c:v>931.31</c:v>
                </c:pt>
                <c:pt idx="12424">
                  <c:v>931.63</c:v>
                </c:pt>
                <c:pt idx="12425">
                  <c:v>932.77</c:v>
                </c:pt>
                <c:pt idx="12426">
                  <c:v>933.43</c:v>
                </c:pt>
                <c:pt idx="12427">
                  <c:v>933.64</c:v>
                </c:pt>
                <c:pt idx="12428">
                  <c:v>936.32</c:v>
                </c:pt>
                <c:pt idx="12429">
                  <c:v>936.59</c:v>
                </c:pt>
                <c:pt idx="12430">
                  <c:v>935.48</c:v>
                </c:pt>
                <c:pt idx="12431">
                  <c:v>934.88</c:v>
                </c:pt>
                <c:pt idx="12432">
                  <c:v>934.96</c:v>
                </c:pt>
                <c:pt idx="12433">
                  <c:v>934.79</c:v>
                </c:pt>
                <c:pt idx="12434">
                  <c:v>935.47</c:v>
                </c:pt>
                <c:pt idx="12435">
                  <c:v>939.48</c:v>
                </c:pt>
                <c:pt idx="12436">
                  <c:v>939.06</c:v>
                </c:pt>
                <c:pt idx="12437">
                  <c:v>938.85</c:v>
                </c:pt>
                <c:pt idx="12438">
                  <c:v>939.16</c:v>
                </c:pt>
                <c:pt idx="12439">
                  <c:v>939.23</c:v>
                </c:pt>
                <c:pt idx="12440">
                  <c:v>938.74</c:v>
                </c:pt>
                <c:pt idx="12441">
                  <c:v>937.94</c:v>
                </c:pt>
                <c:pt idx="12442">
                  <c:v>932.13</c:v>
                </c:pt>
                <c:pt idx="12443">
                  <c:v>932.17</c:v>
                </c:pt>
                <c:pt idx="12444">
                  <c:v>932.15</c:v>
                </c:pt>
                <c:pt idx="12445">
                  <c:v>932.75</c:v>
                </c:pt>
                <c:pt idx="12446">
                  <c:v>932.51</c:v>
                </c:pt>
                <c:pt idx="12447">
                  <c:v>932.76</c:v>
                </c:pt>
                <c:pt idx="12448">
                  <c:v>931.92</c:v>
                </c:pt>
                <c:pt idx="12449">
                  <c:v>931.93</c:v>
                </c:pt>
                <c:pt idx="12450">
                  <c:v>932.68</c:v>
                </c:pt>
                <c:pt idx="12451">
                  <c:v>932.46</c:v>
                </c:pt>
                <c:pt idx="12452">
                  <c:v>932.6</c:v>
                </c:pt>
                <c:pt idx="12453">
                  <c:v>934.92</c:v>
                </c:pt>
                <c:pt idx="12454">
                  <c:v>934.95</c:v>
                </c:pt>
                <c:pt idx="12455">
                  <c:v>934.9</c:v>
                </c:pt>
                <c:pt idx="12456">
                  <c:v>934.68</c:v>
                </c:pt>
                <c:pt idx="12457">
                  <c:v>935.52</c:v>
                </c:pt>
                <c:pt idx="12458">
                  <c:v>933.87</c:v>
                </c:pt>
                <c:pt idx="12459">
                  <c:v>933.86</c:v>
                </c:pt>
                <c:pt idx="12460">
                  <c:v>933.51</c:v>
                </c:pt>
                <c:pt idx="12461">
                  <c:v>939.07</c:v>
                </c:pt>
                <c:pt idx="12462">
                  <c:v>938.6</c:v>
                </c:pt>
                <c:pt idx="12463">
                  <c:v>938.74</c:v>
                </c:pt>
                <c:pt idx="12464">
                  <c:v>939.21</c:v>
                </c:pt>
                <c:pt idx="12465">
                  <c:v>938.93</c:v>
                </c:pt>
                <c:pt idx="12466">
                  <c:v>938.93</c:v>
                </c:pt>
                <c:pt idx="12467">
                  <c:v>938.55</c:v>
                </c:pt>
                <c:pt idx="12468">
                  <c:v>934.06</c:v>
                </c:pt>
                <c:pt idx="12469">
                  <c:v>934.92</c:v>
                </c:pt>
                <c:pt idx="12470">
                  <c:v>938.64</c:v>
                </c:pt>
                <c:pt idx="12471">
                  <c:v>939.2</c:v>
                </c:pt>
                <c:pt idx="12472">
                  <c:v>940.4</c:v>
                </c:pt>
                <c:pt idx="12473">
                  <c:v>939.68</c:v>
                </c:pt>
                <c:pt idx="12474">
                  <c:v>939.54</c:v>
                </c:pt>
                <c:pt idx="12475">
                  <c:v>939.02</c:v>
                </c:pt>
                <c:pt idx="12476">
                  <c:v>939.52</c:v>
                </c:pt>
                <c:pt idx="12477">
                  <c:v>938.63</c:v>
                </c:pt>
                <c:pt idx="12478">
                  <c:v>938.7</c:v>
                </c:pt>
                <c:pt idx="12479">
                  <c:v>937.89</c:v>
                </c:pt>
                <c:pt idx="12480">
                  <c:v>936.87</c:v>
                </c:pt>
                <c:pt idx="12481">
                  <c:v>936.62</c:v>
                </c:pt>
                <c:pt idx="12482">
                  <c:v>931.77</c:v>
                </c:pt>
                <c:pt idx="12483">
                  <c:v>932.61</c:v>
                </c:pt>
                <c:pt idx="12484">
                  <c:v>932.01</c:v>
                </c:pt>
                <c:pt idx="12485">
                  <c:v>932.73</c:v>
                </c:pt>
                <c:pt idx="12486">
                  <c:v>932.88</c:v>
                </c:pt>
                <c:pt idx="12487">
                  <c:v>933.56</c:v>
                </c:pt>
                <c:pt idx="12488">
                  <c:v>939.02</c:v>
                </c:pt>
                <c:pt idx="12489">
                  <c:v>940.03</c:v>
                </c:pt>
                <c:pt idx="12490">
                  <c:v>939.6</c:v>
                </c:pt>
                <c:pt idx="12491">
                  <c:v>938.25</c:v>
                </c:pt>
                <c:pt idx="12492">
                  <c:v>937.01</c:v>
                </c:pt>
                <c:pt idx="12493">
                  <c:v>936.67</c:v>
                </c:pt>
                <c:pt idx="12494">
                  <c:v>935.79</c:v>
                </c:pt>
                <c:pt idx="12495">
                  <c:v>936.39</c:v>
                </c:pt>
                <c:pt idx="12496">
                  <c:v>937.45</c:v>
                </c:pt>
                <c:pt idx="12497">
                  <c:v>937.15</c:v>
                </c:pt>
                <c:pt idx="12498">
                  <c:v>937.82</c:v>
                </c:pt>
                <c:pt idx="12499">
                  <c:v>936.53</c:v>
                </c:pt>
                <c:pt idx="12500">
                  <c:v>937.54</c:v>
                </c:pt>
                <c:pt idx="12501">
                  <c:v>937.46</c:v>
                </c:pt>
                <c:pt idx="12502">
                  <c:v>931.87</c:v>
                </c:pt>
                <c:pt idx="12503">
                  <c:v>931.13</c:v>
                </c:pt>
                <c:pt idx="12504">
                  <c:v>931.51</c:v>
                </c:pt>
                <c:pt idx="12505">
                  <c:v>937.24</c:v>
                </c:pt>
                <c:pt idx="12506">
                  <c:v>937.49</c:v>
                </c:pt>
                <c:pt idx="12507">
                  <c:v>933.3</c:v>
                </c:pt>
                <c:pt idx="12508">
                  <c:v>933.05</c:v>
                </c:pt>
                <c:pt idx="12509">
                  <c:v>933.59</c:v>
                </c:pt>
                <c:pt idx="12510">
                  <c:v>933.42</c:v>
                </c:pt>
                <c:pt idx="12511">
                  <c:v>933.97</c:v>
                </c:pt>
                <c:pt idx="12512">
                  <c:v>933.65</c:v>
                </c:pt>
                <c:pt idx="12513">
                  <c:v>933.53</c:v>
                </c:pt>
                <c:pt idx="12514">
                  <c:v>933.43</c:v>
                </c:pt>
                <c:pt idx="12515">
                  <c:v>933.17</c:v>
                </c:pt>
                <c:pt idx="12516">
                  <c:v>932.83</c:v>
                </c:pt>
                <c:pt idx="12517">
                  <c:v>932.47</c:v>
                </c:pt>
                <c:pt idx="12518">
                  <c:v>931.99</c:v>
                </c:pt>
                <c:pt idx="12519">
                  <c:v>932.22</c:v>
                </c:pt>
                <c:pt idx="12520">
                  <c:v>938.99</c:v>
                </c:pt>
                <c:pt idx="12521">
                  <c:v>938.77</c:v>
                </c:pt>
                <c:pt idx="12522">
                  <c:v>939.02</c:v>
                </c:pt>
                <c:pt idx="12523">
                  <c:v>938.69</c:v>
                </c:pt>
                <c:pt idx="12524">
                  <c:v>937</c:v>
                </c:pt>
                <c:pt idx="12525">
                  <c:v>937.29</c:v>
                </c:pt>
                <c:pt idx="12526">
                  <c:v>936.5</c:v>
                </c:pt>
                <c:pt idx="12527">
                  <c:v>936.94</c:v>
                </c:pt>
                <c:pt idx="12528">
                  <c:v>936.72</c:v>
                </c:pt>
                <c:pt idx="12529">
                  <c:v>936.62</c:v>
                </c:pt>
                <c:pt idx="12530">
                  <c:v>935.77</c:v>
                </c:pt>
                <c:pt idx="12531">
                  <c:v>935.99</c:v>
                </c:pt>
                <c:pt idx="12532">
                  <c:v>935.91</c:v>
                </c:pt>
                <c:pt idx="12533">
                  <c:v>936.23</c:v>
                </c:pt>
                <c:pt idx="12534">
                  <c:v>934.88</c:v>
                </c:pt>
                <c:pt idx="12535">
                  <c:v>935.07</c:v>
                </c:pt>
                <c:pt idx="12536">
                  <c:v>934.42</c:v>
                </c:pt>
                <c:pt idx="12537">
                  <c:v>933.85</c:v>
                </c:pt>
                <c:pt idx="12538">
                  <c:v>933.05</c:v>
                </c:pt>
                <c:pt idx="12539">
                  <c:v>933.42</c:v>
                </c:pt>
                <c:pt idx="12540">
                  <c:v>939.37</c:v>
                </c:pt>
                <c:pt idx="12541">
                  <c:v>939.3</c:v>
                </c:pt>
                <c:pt idx="12542">
                  <c:v>937.97</c:v>
                </c:pt>
                <c:pt idx="12543">
                  <c:v>931.6</c:v>
                </c:pt>
                <c:pt idx="12544">
                  <c:v>932.49</c:v>
                </c:pt>
                <c:pt idx="12545">
                  <c:v>933.12</c:v>
                </c:pt>
                <c:pt idx="12546">
                  <c:v>937.08</c:v>
                </c:pt>
                <c:pt idx="12547">
                  <c:v>935.33</c:v>
                </c:pt>
                <c:pt idx="12548">
                  <c:v>933.82</c:v>
                </c:pt>
                <c:pt idx="12549">
                  <c:v>932.75</c:v>
                </c:pt>
                <c:pt idx="12550">
                  <c:v>932.6</c:v>
                </c:pt>
                <c:pt idx="12551">
                  <c:v>933.73</c:v>
                </c:pt>
                <c:pt idx="12552">
                  <c:v>934.88</c:v>
                </c:pt>
                <c:pt idx="12553">
                  <c:v>936.14</c:v>
                </c:pt>
                <c:pt idx="12554">
                  <c:v>937.88</c:v>
                </c:pt>
                <c:pt idx="12555">
                  <c:v>939.05</c:v>
                </c:pt>
                <c:pt idx="12556">
                  <c:v>940.28</c:v>
                </c:pt>
                <c:pt idx="12557">
                  <c:v>938.91</c:v>
                </c:pt>
                <c:pt idx="12558">
                  <c:v>937.35</c:v>
                </c:pt>
                <c:pt idx="12559">
                  <c:v>933.93</c:v>
                </c:pt>
                <c:pt idx="12560">
                  <c:v>932.33</c:v>
                </c:pt>
                <c:pt idx="12561">
                  <c:v>932.42</c:v>
                </c:pt>
                <c:pt idx="12562">
                  <c:v>931.56</c:v>
                </c:pt>
                <c:pt idx="12563">
                  <c:v>932.72</c:v>
                </c:pt>
                <c:pt idx="12564">
                  <c:v>939.64</c:v>
                </c:pt>
                <c:pt idx="12565">
                  <c:v>939.5</c:v>
                </c:pt>
                <c:pt idx="12566">
                  <c:v>940.96</c:v>
                </c:pt>
                <c:pt idx="12567">
                  <c:v>939.14</c:v>
                </c:pt>
                <c:pt idx="12568">
                  <c:v>938.25</c:v>
                </c:pt>
                <c:pt idx="12569">
                  <c:v>936.48</c:v>
                </c:pt>
                <c:pt idx="12570">
                  <c:v>935.09</c:v>
                </c:pt>
                <c:pt idx="12571">
                  <c:v>933.39</c:v>
                </c:pt>
                <c:pt idx="12572">
                  <c:v>938.03</c:v>
                </c:pt>
                <c:pt idx="12573">
                  <c:v>939.67</c:v>
                </c:pt>
                <c:pt idx="12574">
                  <c:v>939.26</c:v>
                </c:pt>
                <c:pt idx="12575">
                  <c:v>936.91</c:v>
                </c:pt>
                <c:pt idx="12576">
                  <c:v>938.84</c:v>
                </c:pt>
                <c:pt idx="12577">
                  <c:v>940.01</c:v>
                </c:pt>
                <c:pt idx="12578">
                  <c:v>939.94</c:v>
                </c:pt>
                <c:pt idx="12579">
                  <c:v>938.78</c:v>
                </c:pt>
                <c:pt idx="12580">
                  <c:v>936.32</c:v>
                </c:pt>
                <c:pt idx="12581">
                  <c:v>933.71</c:v>
                </c:pt>
                <c:pt idx="12582">
                  <c:v>932.51</c:v>
                </c:pt>
                <c:pt idx="12583">
                  <c:v>933.17</c:v>
                </c:pt>
                <c:pt idx="12584">
                  <c:v>939.9</c:v>
                </c:pt>
                <c:pt idx="12585">
                  <c:v>933.27</c:v>
                </c:pt>
                <c:pt idx="12586">
                  <c:v>934.45</c:v>
                </c:pt>
                <c:pt idx="12587">
                  <c:v>936.69</c:v>
                </c:pt>
                <c:pt idx="12588">
                  <c:v>938.29</c:v>
                </c:pt>
                <c:pt idx="12589">
                  <c:v>939.01</c:v>
                </c:pt>
                <c:pt idx="12590">
                  <c:v>939.82</c:v>
                </c:pt>
                <c:pt idx="12591">
                  <c:v>939.19</c:v>
                </c:pt>
                <c:pt idx="12592">
                  <c:v>937.54</c:v>
                </c:pt>
                <c:pt idx="12593">
                  <c:v>938.54</c:v>
                </c:pt>
                <c:pt idx="12594">
                  <c:v>939.95</c:v>
                </c:pt>
                <c:pt idx="12595">
                  <c:v>939.42</c:v>
                </c:pt>
                <c:pt idx="12596">
                  <c:v>937.71</c:v>
                </c:pt>
                <c:pt idx="12597">
                  <c:v>936.64</c:v>
                </c:pt>
                <c:pt idx="12598">
                  <c:v>938</c:v>
                </c:pt>
                <c:pt idx="12599">
                  <c:v>939.16</c:v>
                </c:pt>
                <c:pt idx="12600">
                  <c:v>932.65</c:v>
                </c:pt>
                <c:pt idx="12601">
                  <c:v>933.04</c:v>
                </c:pt>
                <c:pt idx="12602">
                  <c:v>935.65</c:v>
                </c:pt>
                <c:pt idx="12603">
                  <c:v>937.34</c:v>
                </c:pt>
                <c:pt idx="12604">
                  <c:v>939.13</c:v>
                </c:pt>
                <c:pt idx="12605">
                  <c:v>934.78</c:v>
                </c:pt>
                <c:pt idx="12606">
                  <c:v>933.25</c:v>
                </c:pt>
                <c:pt idx="12607">
                  <c:v>931.91</c:v>
                </c:pt>
                <c:pt idx="12608">
                  <c:v>932.63</c:v>
                </c:pt>
                <c:pt idx="12609">
                  <c:v>934.7</c:v>
                </c:pt>
                <c:pt idx="12610">
                  <c:v>933.44</c:v>
                </c:pt>
                <c:pt idx="12611">
                  <c:v>932.54</c:v>
                </c:pt>
                <c:pt idx="12612">
                  <c:v>932.09</c:v>
                </c:pt>
                <c:pt idx="12613">
                  <c:v>932.16</c:v>
                </c:pt>
                <c:pt idx="12614">
                  <c:v>939.01</c:v>
                </c:pt>
                <c:pt idx="12615">
                  <c:v>938.31</c:v>
                </c:pt>
                <c:pt idx="12616">
                  <c:v>937.43</c:v>
                </c:pt>
                <c:pt idx="12617">
                  <c:v>936.58</c:v>
                </c:pt>
                <c:pt idx="12618">
                  <c:v>934.35</c:v>
                </c:pt>
                <c:pt idx="12619">
                  <c:v>933.2</c:v>
                </c:pt>
                <c:pt idx="12620">
                  <c:v>932.41</c:v>
                </c:pt>
                <c:pt idx="12621">
                  <c:v>932.41</c:v>
                </c:pt>
                <c:pt idx="12622">
                  <c:v>933.04</c:v>
                </c:pt>
                <c:pt idx="12623">
                  <c:v>935.01</c:v>
                </c:pt>
                <c:pt idx="12624">
                  <c:v>937.49</c:v>
                </c:pt>
                <c:pt idx="12625">
                  <c:v>936.06</c:v>
                </c:pt>
                <c:pt idx="12626">
                  <c:v>933.9</c:v>
                </c:pt>
                <c:pt idx="12627">
                  <c:v>932.2</c:v>
                </c:pt>
                <c:pt idx="12628">
                  <c:v>933.79</c:v>
                </c:pt>
                <c:pt idx="12629">
                  <c:v>936.39</c:v>
                </c:pt>
                <c:pt idx="12630">
                  <c:v>937.87</c:v>
                </c:pt>
                <c:pt idx="12631">
                  <c:v>939.16</c:v>
                </c:pt>
                <c:pt idx="12632">
                  <c:v>938.72</c:v>
                </c:pt>
                <c:pt idx="12633">
                  <c:v>937.06</c:v>
                </c:pt>
                <c:pt idx="12634">
                  <c:v>935.85</c:v>
                </c:pt>
                <c:pt idx="12635">
                  <c:v>934.97</c:v>
                </c:pt>
                <c:pt idx="12636">
                  <c:v>932.69</c:v>
                </c:pt>
                <c:pt idx="12637">
                  <c:v>931.99</c:v>
                </c:pt>
                <c:pt idx="12638">
                  <c:v>932.24</c:v>
                </c:pt>
                <c:pt idx="12639">
                  <c:v>933.9</c:v>
                </c:pt>
                <c:pt idx="12640">
                  <c:v>935.71</c:v>
                </c:pt>
                <c:pt idx="12641">
                  <c:v>933.12</c:v>
                </c:pt>
                <c:pt idx="12642">
                  <c:v>932.15</c:v>
                </c:pt>
                <c:pt idx="12643">
                  <c:v>932.21</c:v>
                </c:pt>
                <c:pt idx="12644">
                  <c:v>933.01</c:v>
                </c:pt>
                <c:pt idx="12645">
                  <c:v>932.25</c:v>
                </c:pt>
                <c:pt idx="12646">
                  <c:v>938.67</c:v>
                </c:pt>
                <c:pt idx="12647">
                  <c:v>939.17</c:v>
                </c:pt>
                <c:pt idx="12648">
                  <c:v>936.94</c:v>
                </c:pt>
                <c:pt idx="12649">
                  <c:v>933.99</c:v>
                </c:pt>
                <c:pt idx="12650">
                  <c:v>932.49</c:v>
                </c:pt>
                <c:pt idx="12651">
                  <c:v>933.83</c:v>
                </c:pt>
                <c:pt idx="12652">
                  <c:v>936.54</c:v>
                </c:pt>
                <c:pt idx="12653">
                  <c:v>934.35</c:v>
                </c:pt>
                <c:pt idx="12654">
                  <c:v>932.52</c:v>
                </c:pt>
                <c:pt idx="12655">
                  <c:v>934.65</c:v>
                </c:pt>
                <c:pt idx="12656">
                  <c:v>937.29</c:v>
                </c:pt>
                <c:pt idx="12657">
                  <c:v>939.35</c:v>
                </c:pt>
                <c:pt idx="12658">
                  <c:v>939.47</c:v>
                </c:pt>
                <c:pt idx="12659">
                  <c:v>937.74</c:v>
                </c:pt>
                <c:pt idx="12660">
                  <c:v>936.02</c:v>
                </c:pt>
                <c:pt idx="12661">
                  <c:v>932.88</c:v>
                </c:pt>
                <c:pt idx="12662">
                  <c:v>939.43</c:v>
                </c:pt>
                <c:pt idx="12663">
                  <c:v>937.01</c:v>
                </c:pt>
                <c:pt idx="12664">
                  <c:v>933.64</c:v>
                </c:pt>
                <c:pt idx="12665">
                  <c:v>933.46</c:v>
                </c:pt>
                <c:pt idx="12666">
                  <c:v>938.82</c:v>
                </c:pt>
                <c:pt idx="12667">
                  <c:v>936.69</c:v>
                </c:pt>
                <c:pt idx="12668">
                  <c:v>934.02</c:v>
                </c:pt>
                <c:pt idx="12669">
                  <c:v>932.26</c:v>
                </c:pt>
                <c:pt idx="12670">
                  <c:v>932.53</c:v>
                </c:pt>
                <c:pt idx="12671">
                  <c:v>933.15</c:v>
                </c:pt>
                <c:pt idx="12672">
                  <c:v>934.69</c:v>
                </c:pt>
                <c:pt idx="12673">
                  <c:v>936.9</c:v>
                </c:pt>
                <c:pt idx="12674">
                  <c:v>938.61</c:v>
                </c:pt>
                <c:pt idx="12675">
                  <c:v>939.62</c:v>
                </c:pt>
                <c:pt idx="12676">
                  <c:v>938.37</c:v>
                </c:pt>
                <c:pt idx="12677">
                  <c:v>935.72</c:v>
                </c:pt>
                <c:pt idx="12678">
                  <c:v>932.91</c:v>
                </c:pt>
                <c:pt idx="12679">
                  <c:v>933.09</c:v>
                </c:pt>
                <c:pt idx="12680">
                  <c:v>935.2</c:v>
                </c:pt>
                <c:pt idx="12681">
                  <c:v>938.72</c:v>
                </c:pt>
                <c:pt idx="12682">
                  <c:v>939.22</c:v>
                </c:pt>
                <c:pt idx="12683">
                  <c:v>937.75</c:v>
                </c:pt>
                <c:pt idx="12684">
                  <c:v>933.89</c:v>
                </c:pt>
                <c:pt idx="12685">
                  <c:v>931.83</c:v>
                </c:pt>
                <c:pt idx="12686">
                  <c:v>932.73</c:v>
                </c:pt>
                <c:pt idx="12687">
                  <c:v>939.3</c:v>
                </c:pt>
                <c:pt idx="12688">
                  <c:v>938.8</c:v>
                </c:pt>
                <c:pt idx="12689">
                  <c:v>935.96</c:v>
                </c:pt>
                <c:pt idx="12690">
                  <c:v>934.72</c:v>
                </c:pt>
                <c:pt idx="12691">
                  <c:v>932.51</c:v>
                </c:pt>
                <c:pt idx="12692">
                  <c:v>939.55</c:v>
                </c:pt>
                <c:pt idx="12693">
                  <c:v>939.81</c:v>
                </c:pt>
                <c:pt idx="12694">
                  <c:v>938.59</c:v>
                </c:pt>
                <c:pt idx="12695">
                  <c:v>935.85</c:v>
                </c:pt>
                <c:pt idx="12696">
                  <c:v>939.42</c:v>
                </c:pt>
                <c:pt idx="12697">
                  <c:v>939.29</c:v>
                </c:pt>
                <c:pt idx="12698">
                  <c:v>937.49</c:v>
                </c:pt>
                <c:pt idx="12699">
                  <c:v>936.93</c:v>
                </c:pt>
                <c:pt idx="12700">
                  <c:v>935.95</c:v>
                </c:pt>
                <c:pt idx="12701">
                  <c:v>934.05</c:v>
                </c:pt>
                <c:pt idx="12702">
                  <c:v>932.76</c:v>
                </c:pt>
                <c:pt idx="12703">
                  <c:v>933.3</c:v>
                </c:pt>
                <c:pt idx="12704">
                  <c:v>933.41</c:v>
                </c:pt>
                <c:pt idx="12705">
                  <c:v>940.13</c:v>
                </c:pt>
                <c:pt idx="12706">
                  <c:v>939.19</c:v>
                </c:pt>
                <c:pt idx="12707">
                  <c:v>933.24</c:v>
                </c:pt>
                <c:pt idx="12708">
                  <c:v>934.59</c:v>
                </c:pt>
                <c:pt idx="12709">
                  <c:v>937.5</c:v>
                </c:pt>
                <c:pt idx="12710">
                  <c:v>940.14</c:v>
                </c:pt>
                <c:pt idx="12711">
                  <c:v>939.05</c:v>
                </c:pt>
                <c:pt idx="12712">
                  <c:v>935.11</c:v>
                </c:pt>
                <c:pt idx="12713">
                  <c:v>932.53</c:v>
                </c:pt>
                <c:pt idx="12714">
                  <c:v>937.29</c:v>
                </c:pt>
                <c:pt idx="12715">
                  <c:v>934.53</c:v>
                </c:pt>
                <c:pt idx="12716">
                  <c:v>932.1</c:v>
                </c:pt>
                <c:pt idx="12717">
                  <c:v>932.7</c:v>
                </c:pt>
                <c:pt idx="12718">
                  <c:v>939.22</c:v>
                </c:pt>
                <c:pt idx="12719">
                  <c:v>937</c:v>
                </c:pt>
                <c:pt idx="12720">
                  <c:v>935.54</c:v>
                </c:pt>
                <c:pt idx="12721">
                  <c:v>935.16</c:v>
                </c:pt>
                <c:pt idx="12722">
                  <c:v>933.5</c:v>
                </c:pt>
                <c:pt idx="12723">
                  <c:v>931.74</c:v>
                </c:pt>
                <c:pt idx="12724">
                  <c:v>931.93</c:v>
                </c:pt>
                <c:pt idx="12725">
                  <c:v>931.11</c:v>
                </c:pt>
                <c:pt idx="12726">
                  <c:v>931.49</c:v>
                </c:pt>
                <c:pt idx="12727">
                  <c:v>932.06</c:v>
                </c:pt>
                <c:pt idx="12728">
                  <c:v>939.07</c:v>
                </c:pt>
                <c:pt idx="12729">
                  <c:v>940.18</c:v>
                </c:pt>
                <c:pt idx="12730">
                  <c:v>940.13</c:v>
                </c:pt>
                <c:pt idx="12731">
                  <c:v>939.23</c:v>
                </c:pt>
                <c:pt idx="12732">
                  <c:v>936.01</c:v>
                </c:pt>
                <c:pt idx="12733">
                  <c:v>933.77</c:v>
                </c:pt>
                <c:pt idx="12734">
                  <c:v>931.94</c:v>
                </c:pt>
                <c:pt idx="12735">
                  <c:v>931.3</c:v>
                </c:pt>
                <c:pt idx="12736">
                  <c:v>932.79</c:v>
                </c:pt>
                <c:pt idx="12737">
                  <c:v>934.84</c:v>
                </c:pt>
                <c:pt idx="12738">
                  <c:v>937.54</c:v>
                </c:pt>
                <c:pt idx="12739">
                  <c:v>938.95</c:v>
                </c:pt>
                <c:pt idx="12740">
                  <c:v>938.56</c:v>
                </c:pt>
                <c:pt idx="12741">
                  <c:v>937.03</c:v>
                </c:pt>
                <c:pt idx="12742">
                  <c:v>935.02</c:v>
                </c:pt>
                <c:pt idx="12743">
                  <c:v>933.47</c:v>
                </c:pt>
                <c:pt idx="12744">
                  <c:v>938.89</c:v>
                </c:pt>
                <c:pt idx="12745">
                  <c:v>939.62</c:v>
                </c:pt>
                <c:pt idx="12746">
                  <c:v>939.35</c:v>
                </c:pt>
                <c:pt idx="12747">
                  <c:v>938.13</c:v>
                </c:pt>
                <c:pt idx="12748">
                  <c:v>937.62</c:v>
                </c:pt>
                <c:pt idx="12749">
                  <c:v>936.29</c:v>
                </c:pt>
                <c:pt idx="12750">
                  <c:v>937.15</c:v>
                </c:pt>
                <c:pt idx="12751">
                  <c:v>936.19</c:v>
                </c:pt>
                <c:pt idx="12752">
                  <c:v>936.83</c:v>
                </c:pt>
                <c:pt idx="12753">
                  <c:v>936.85</c:v>
                </c:pt>
                <c:pt idx="12754">
                  <c:v>936.36</c:v>
                </c:pt>
                <c:pt idx="12755">
                  <c:v>935.85</c:v>
                </c:pt>
                <c:pt idx="12756">
                  <c:v>936.43</c:v>
                </c:pt>
                <c:pt idx="12757">
                  <c:v>932.86</c:v>
                </c:pt>
                <c:pt idx="12758">
                  <c:v>932.99</c:v>
                </c:pt>
                <c:pt idx="12759">
                  <c:v>932.68</c:v>
                </c:pt>
                <c:pt idx="12760">
                  <c:v>931.94</c:v>
                </c:pt>
                <c:pt idx="12761">
                  <c:v>932.87</c:v>
                </c:pt>
                <c:pt idx="12762">
                  <c:v>932.8</c:v>
                </c:pt>
                <c:pt idx="12763">
                  <c:v>933.29</c:v>
                </c:pt>
                <c:pt idx="12764">
                  <c:v>934.37</c:v>
                </c:pt>
                <c:pt idx="12765">
                  <c:v>935.4</c:v>
                </c:pt>
                <c:pt idx="12766">
                  <c:v>930.94</c:v>
                </c:pt>
                <c:pt idx="12767">
                  <c:v>931.67</c:v>
                </c:pt>
                <c:pt idx="12768">
                  <c:v>932.99</c:v>
                </c:pt>
                <c:pt idx="12769">
                  <c:v>935.3</c:v>
                </c:pt>
                <c:pt idx="12770">
                  <c:v>937.04</c:v>
                </c:pt>
                <c:pt idx="12771">
                  <c:v>938.98</c:v>
                </c:pt>
                <c:pt idx="12772">
                  <c:v>939.65</c:v>
                </c:pt>
                <c:pt idx="12773">
                  <c:v>938</c:v>
                </c:pt>
                <c:pt idx="12774">
                  <c:v>936.12</c:v>
                </c:pt>
                <c:pt idx="12775">
                  <c:v>933.27</c:v>
                </c:pt>
                <c:pt idx="12776">
                  <c:v>931.96</c:v>
                </c:pt>
                <c:pt idx="12777">
                  <c:v>932.15</c:v>
                </c:pt>
                <c:pt idx="12778">
                  <c:v>933.64</c:v>
                </c:pt>
                <c:pt idx="12779">
                  <c:v>935.72</c:v>
                </c:pt>
                <c:pt idx="12780">
                  <c:v>937.74</c:v>
                </c:pt>
                <c:pt idx="12781">
                  <c:v>940.42</c:v>
                </c:pt>
                <c:pt idx="12782">
                  <c:v>939.93</c:v>
                </c:pt>
                <c:pt idx="12783">
                  <c:v>934.98</c:v>
                </c:pt>
                <c:pt idx="12784">
                  <c:v>933.14</c:v>
                </c:pt>
                <c:pt idx="12785">
                  <c:v>932.62</c:v>
                </c:pt>
                <c:pt idx="12786">
                  <c:v>931.88</c:v>
                </c:pt>
                <c:pt idx="12787">
                  <c:v>932.64</c:v>
                </c:pt>
                <c:pt idx="12788">
                  <c:v>934.56</c:v>
                </c:pt>
                <c:pt idx="12789">
                  <c:v>938.6</c:v>
                </c:pt>
                <c:pt idx="12790">
                  <c:v>935.87</c:v>
                </c:pt>
                <c:pt idx="12791">
                  <c:v>933.9</c:v>
                </c:pt>
                <c:pt idx="12792">
                  <c:v>931.37</c:v>
                </c:pt>
                <c:pt idx="12793">
                  <c:v>932.07</c:v>
                </c:pt>
                <c:pt idx="12794">
                  <c:v>933.89</c:v>
                </c:pt>
                <c:pt idx="12795">
                  <c:v>936.41</c:v>
                </c:pt>
                <c:pt idx="12796">
                  <c:v>934.18</c:v>
                </c:pt>
                <c:pt idx="12797">
                  <c:v>932.61</c:v>
                </c:pt>
                <c:pt idx="12798">
                  <c:v>932.56</c:v>
                </c:pt>
                <c:pt idx="12799">
                  <c:v>933.33</c:v>
                </c:pt>
                <c:pt idx="12800">
                  <c:v>936.85</c:v>
                </c:pt>
                <c:pt idx="12801">
                  <c:v>932.75</c:v>
                </c:pt>
                <c:pt idx="12802">
                  <c:v>934.89</c:v>
                </c:pt>
                <c:pt idx="12803">
                  <c:v>937.25</c:v>
                </c:pt>
                <c:pt idx="12804">
                  <c:v>939.2</c:v>
                </c:pt>
                <c:pt idx="12805">
                  <c:v>939.17</c:v>
                </c:pt>
                <c:pt idx="12806">
                  <c:v>939</c:v>
                </c:pt>
                <c:pt idx="12807">
                  <c:v>937.14</c:v>
                </c:pt>
                <c:pt idx="12808">
                  <c:v>934.69</c:v>
                </c:pt>
                <c:pt idx="12809">
                  <c:v>936.86</c:v>
                </c:pt>
                <c:pt idx="12810">
                  <c:v>935.28</c:v>
                </c:pt>
                <c:pt idx="12811">
                  <c:v>934.13</c:v>
                </c:pt>
                <c:pt idx="12812">
                  <c:v>932.05</c:v>
                </c:pt>
                <c:pt idx="12813">
                  <c:v>932.75</c:v>
                </c:pt>
                <c:pt idx="12814">
                  <c:v>934.78</c:v>
                </c:pt>
                <c:pt idx="12815">
                  <c:v>937.42</c:v>
                </c:pt>
                <c:pt idx="12816">
                  <c:v>939.31</c:v>
                </c:pt>
                <c:pt idx="12817">
                  <c:v>938.5</c:v>
                </c:pt>
                <c:pt idx="12818">
                  <c:v>937.86</c:v>
                </c:pt>
                <c:pt idx="12819">
                  <c:v>939.53</c:v>
                </c:pt>
                <c:pt idx="12820">
                  <c:v>937.99</c:v>
                </c:pt>
                <c:pt idx="12821">
                  <c:v>935.62</c:v>
                </c:pt>
                <c:pt idx="12822">
                  <c:v>936.58</c:v>
                </c:pt>
                <c:pt idx="12823">
                  <c:v>938.85</c:v>
                </c:pt>
                <c:pt idx="12824">
                  <c:v>938.66</c:v>
                </c:pt>
                <c:pt idx="12825">
                  <c:v>936.67</c:v>
                </c:pt>
                <c:pt idx="12826">
                  <c:v>933.3</c:v>
                </c:pt>
                <c:pt idx="12827">
                  <c:v>931.23</c:v>
                </c:pt>
                <c:pt idx="12828">
                  <c:v>932.59</c:v>
                </c:pt>
                <c:pt idx="12829">
                  <c:v>934.08</c:v>
                </c:pt>
                <c:pt idx="12830">
                  <c:v>938.4</c:v>
                </c:pt>
                <c:pt idx="12831">
                  <c:v>936.22</c:v>
                </c:pt>
                <c:pt idx="12832">
                  <c:v>934.53</c:v>
                </c:pt>
                <c:pt idx="12833">
                  <c:v>932.9</c:v>
                </c:pt>
                <c:pt idx="12834">
                  <c:v>931.23</c:v>
                </c:pt>
                <c:pt idx="12835">
                  <c:v>934.47</c:v>
                </c:pt>
                <c:pt idx="12836">
                  <c:v>936.75</c:v>
                </c:pt>
                <c:pt idx="12837">
                  <c:v>937.97</c:v>
                </c:pt>
                <c:pt idx="12838">
                  <c:v>940.02</c:v>
                </c:pt>
                <c:pt idx="12839">
                  <c:v>939.25</c:v>
                </c:pt>
                <c:pt idx="12840">
                  <c:v>937.97</c:v>
                </c:pt>
                <c:pt idx="12841">
                  <c:v>938.42</c:v>
                </c:pt>
                <c:pt idx="12842">
                  <c:v>935.62</c:v>
                </c:pt>
                <c:pt idx="12843">
                  <c:v>933.99</c:v>
                </c:pt>
                <c:pt idx="12844">
                  <c:v>932.87</c:v>
                </c:pt>
                <c:pt idx="12845">
                  <c:v>931.96</c:v>
                </c:pt>
                <c:pt idx="12846">
                  <c:v>932.84</c:v>
                </c:pt>
                <c:pt idx="12847">
                  <c:v>934.1</c:v>
                </c:pt>
                <c:pt idx="12848">
                  <c:v>935.85</c:v>
                </c:pt>
                <c:pt idx="12849">
                  <c:v>934.44</c:v>
                </c:pt>
                <c:pt idx="12850">
                  <c:v>932.38</c:v>
                </c:pt>
                <c:pt idx="12851">
                  <c:v>938.28</c:v>
                </c:pt>
                <c:pt idx="12852">
                  <c:v>939.76</c:v>
                </c:pt>
                <c:pt idx="12853">
                  <c:v>937.01</c:v>
                </c:pt>
                <c:pt idx="12854">
                  <c:v>939.79</c:v>
                </c:pt>
                <c:pt idx="12855">
                  <c:v>939.65</c:v>
                </c:pt>
                <c:pt idx="12856">
                  <c:v>936.09</c:v>
                </c:pt>
                <c:pt idx="12857">
                  <c:v>932.8</c:v>
                </c:pt>
                <c:pt idx="12858">
                  <c:v>932.02</c:v>
                </c:pt>
                <c:pt idx="12859">
                  <c:v>934.11</c:v>
                </c:pt>
                <c:pt idx="12860">
                  <c:v>936.96</c:v>
                </c:pt>
                <c:pt idx="12861">
                  <c:v>932.25</c:v>
                </c:pt>
                <c:pt idx="12862">
                  <c:v>932.91</c:v>
                </c:pt>
                <c:pt idx="12863">
                  <c:v>936.31</c:v>
                </c:pt>
                <c:pt idx="12864">
                  <c:v>939.25</c:v>
                </c:pt>
                <c:pt idx="12865">
                  <c:v>939.57</c:v>
                </c:pt>
                <c:pt idx="12866">
                  <c:v>936.47</c:v>
                </c:pt>
                <c:pt idx="12867">
                  <c:v>934</c:v>
                </c:pt>
                <c:pt idx="12868">
                  <c:v>931.58</c:v>
                </c:pt>
                <c:pt idx="12869">
                  <c:v>932.23</c:v>
                </c:pt>
                <c:pt idx="12870">
                  <c:v>936.94</c:v>
                </c:pt>
                <c:pt idx="12871">
                  <c:v>937.73</c:v>
                </c:pt>
                <c:pt idx="12872">
                  <c:v>939.58</c:v>
                </c:pt>
                <c:pt idx="12873">
                  <c:v>938.11</c:v>
                </c:pt>
                <c:pt idx="12874">
                  <c:v>934.96</c:v>
                </c:pt>
                <c:pt idx="12875">
                  <c:v>938.49</c:v>
                </c:pt>
                <c:pt idx="12876">
                  <c:v>939.66</c:v>
                </c:pt>
                <c:pt idx="12877">
                  <c:v>937.79</c:v>
                </c:pt>
                <c:pt idx="12878">
                  <c:v>935.51</c:v>
                </c:pt>
                <c:pt idx="12879">
                  <c:v>932.69</c:v>
                </c:pt>
                <c:pt idx="12880">
                  <c:v>931.52</c:v>
                </c:pt>
                <c:pt idx="12881">
                  <c:v>933.44</c:v>
                </c:pt>
                <c:pt idx="12882">
                  <c:v>936.16</c:v>
                </c:pt>
                <c:pt idx="12883">
                  <c:v>937.87</c:v>
                </c:pt>
                <c:pt idx="12884">
                  <c:v>939.93</c:v>
                </c:pt>
                <c:pt idx="12885">
                  <c:v>938.64</c:v>
                </c:pt>
                <c:pt idx="12886">
                  <c:v>936.53</c:v>
                </c:pt>
                <c:pt idx="12887">
                  <c:v>935.8</c:v>
                </c:pt>
                <c:pt idx="12888">
                  <c:v>932.68</c:v>
                </c:pt>
                <c:pt idx="12889">
                  <c:v>934.26</c:v>
                </c:pt>
                <c:pt idx="12890">
                  <c:v>937.83</c:v>
                </c:pt>
                <c:pt idx="12891">
                  <c:v>939.69</c:v>
                </c:pt>
                <c:pt idx="12892">
                  <c:v>939.3</c:v>
                </c:pt>
                <c:pt idx="12893">
                  <c:v>936.37</c:v>
                </c:pt>
                <c:pt idx="12894">
                  <c:v>933.2</c:v>
                </c:pt>
                <c:pt idx="12895">
                  <c:v>932.15</c:v>
                </c:pt>
                <c:pt idx="12896">
                  <c:v>933.42</c:v>
                </c:pt>
                <c:pt idx="12897">
                  <c:v>937.6</c:v>
                </c:pt>
                <c:pt idx="12898">
                  <c:v>939.38</c:v>
                </c:pt>
                <c:pt idx="12899">
                  <c:v>938.29</c:v>
                </c:pt>
                <c:pt idx="12900">
                  <c:v>934.02</c:v>
                </c:pt>
                <c:pt idx="12901">
                  <c:v>937.9</c:v>
                </c:pt>
                <c:pt idx="12902">
                  <c:v>939.25</c:v>
                </c:pt>
                <c:pt idx="12903">
                  <c:v>937.92</c:v>
                </c:pt>
                <c:pt idx="12904">
                  <c:v>935.06</c:v>
                </c:pt>
                <c:pt idx="12905">
                  <c:v>932.54</c:v>
                </c:pt>
                <c:pt idx="12906">
                  <c:v>936.24</c:v>
                </c:pt>
                <c:pt idx="12907">
                  <c:v>932.58</c:v>
                </c:pt>
                <c:pt idx="12908">
                  <c:v>932.49</c:v>
                </c:pt>
                <c:pt idx="12909">
                  <c:v>933.57</c:v>
                </c:pt>
                <c:pt idx="12910">
                  <c:v>936.96</c:v>
                </c:pt>
                <c:pt idx="12911">
                  <c:v>938.72</c:v>
                </c:pt>
                <c:pt idx="12912">
                  <c:v>933.16</c:v>
                </c:pt>
                <c:pt idx="12913">
                  <c:v>939.86</c:v>
                </c:pt>
                <c:pt idx="12914">
                  <c:v>937.23</c:v>
                </c:pt>
                <c:pt idx="12915">
                  <c:v>934.06</c:v>
                </c:pt>
                <c:pt idx="12916">
                  <c:v>932.13</c:v>
                </c:pt>
                <c:pt idx="12917">
                  <c:v>931.95</c:v>
                </c:pt>
                <c:pt idx="12918">
                  <c:v>932.55</c:v>
                </c:pt>
                <c:pt idx="12919">
                  <c:v>935.86</c:v>
                </c:pt>
                <c:pt idx="12920">
                  <c:v>937.26</c:v>
                </c:pt>
                <c:pt idx="12921">
                  <c:v>939.09</c:v>
                </c:pt>
                <c:pt idx="12922">
                  <c:v>939.48</c:v>
                </c:pt>
                <c:pt idx="12923">
                  <c:v>933.27</c:v>
                </c:pt>
                <c:pt idx="12924">
                  <c:v>934.78</c:v>
                </c:pt>
                <c:pt idx="12925">
                  <c:v>936.21</c:v>
                </c:pt>
                <c:pt idx="12926">
                  <c:v>934.39</c:v>
                </c:pt>
                <c:pt idx="12927">
                  <c:v>932.58</c:v>
                </c:pt>
                <c:pt idx="12928">
                  <c:v>931.46</c:v>
                </c:pt>
                <c:pt idx="12929">
                  <c:v>932.38</c:v>
                </c:pt>
                <c:pt idx="12930">
                  <c:v>934.24</c:v>
                </c:pt>
                <c:pt idx="12931">
                  <c:v>936.9</c:v>
                </c:pt>
                <c:pt idx="12932">
                  <c:v>934.51</c:v>
                </c:pt>
                <c:pt idx="12933">
                  <c:v>932.39</c:v>
                </c:pt>
                <c:pt idx="12934">
                  <c:v>932.7</c:v>
                </c:pt>
                <c:pt idx="12935">
                  <c:v>934.54</c:v>
                </c:pt>
                <c:pt idx="12936">
                  <c:v>939.55</c:v>
                </c:pt>
                <c:pt idx="12937">
                  <c:v>939.01</c:v>
                </c:pt>
                <c:pt idx="12938">
                  <c:v>936.66</c:v>
                </c:pt>
                <c:pt idx="12939">
                  <c:v>936.4</c:v>
                </c:pt>
                <c:pt idx="12940">
                  <c:v>932.73</c:v>
                </c:pt>
                <c:pt idx="12941">
                  <c:v>934.99</c:v>
                </c:pt>
                <c:pt idx="12942">
                  <c:v>938.81</c:v>
                </c:pt>
                <c:pt idx="12943">
                  <c:v>938.75</c:v>
                </c:pt>
                <c:pt idx="12944">
                  <c:v>937.37</c:v>
                </c:pt>
                <c:pt idx="12945">
                  <c:v>933.73</c:v>
                </c:pt>
                <c:pt idx="12946">
                  <c:v>931.35</c:v>
                </c:pt>
                <c:pt idx="12947">
                  <c:v>932.48</c:v>
                </c:pt>
                <c:pt idx="12948">
                  <c:v>934.99</c:v>
                </c:pt>
                <c:pt idx="12949">
                  <c:v>936.6</c:v>
                </c:pt>
                <c:pt idx="12950">
                  <c:v>939.83</c:v>
                </c:pt>
                <c:pt idx="12951">
                  <c:v>938.61</c:v>
                </c:pt>
                <c:pt idx="12952">
                  <c:v>934.39</c:v>
                </c:pt>
                <c:pt idx="12953">
                  <c:v>936.89</c:v>
                </c:pt>
                <c:pt idx="12954">
                  <c:v>934.77</c:v>
                </c:pt>
                <c:pt idx="12955">
                  <c:v>932.26</c:v>
                </c:pt>
                <c:pt idx="12956">
                  <c:v>932.33</c:v>
                </c:pt>
                <c:pt idx="12957">
                  <c:v>934.11</c:v>
                </c:pt>
                <c:pt idx="12958">
                  <c:v>932.29</c:v>
                </c:pt>
                <c:pt idx="12959">
                  <c:v>932.06</c:v>
                </c:pt>
                <c:pt idx="12960">
                  <c:v>932.31</c:v>
                </c:pt>
                <c:pt idx="12961">
                  <c:v>934.36</c:v>
                </c:pt>
                <c:pt idx="12962">
                  <c:v>936.08</c:v>
                </c:pt>
                <c:pt idx="12963">
                  <c:v>937.19</c:v>
                </c:pt>
                <c:pt idx="12964">
                  <c:v>938.6</c:v>
                </c:pt>
                <c:pt idx="12965">
                  <c:v>931.76</c:v>
                </c:pt>
                <c:pt idx="12966">
                  <c:v>931.48</c:v>
                </c:pt>
                <c:pt idx="12967">
                  <c:v>931.61</c:v>
                </c:pt>
                <c:pt idx="12968">
                  <c:v>933.29</c:v>
                </c:pt>
                <c:pt idx="12969">
                  <c:v>935.52</c:v>
                </c:pt>
                <c:pt idx="12970">
                  <c:v>937.47</c:v>
                </c:pt>
                <c:pt idx="12971">
                  <c:v>938.21</c:v>
                </c:pt>
                <c:pt idx="12972">
                  <c:v>939.21</c:v>
                </c:pt>
                <c:pt idx="12973">
                  <c:v>932.9</c:v>
                </c:pt>
                <c:pt idx="12974">
                  <c:v>931.59</c:v>
                </c:pt>
                <c:pt idx="12975">
                  <c:v>935.14</c:v>
                </c:pt>
                <c:pt idx="12976">
                  <c:v>932.7</c:v>
                </c:pt>
                <c:pt idx="12977">
                  <c:v>931.69</c:v>
                </c:pt>
                <c:pt idx="12978">
                  <c:v>939.51</c:v>
                </c:pt>
                <c:pt idx="12979">
                  <c:v>938.98</c:v>
                </c:pt>
                <c:pt idx="12980">
                  <c:v>938.47</c:v>
                </c:pt>
                <c:pt idx="12981">
                  <c:v>935.72</c:v>
                </c:pt>
                <c:pt idx="12982">
                  <c:v>934.7</c:v>
                </c:pt>
                <c:pt idx="12983">
                  <c:v>934.14</c:v>
                </c:pt>
                <c:pt idx="12984">
                  <c:v>932.33</c:v>
                </c:pt>
                <c:pt idx="12985">
                  <c:v>931.94</c:v>
                </c:pt>
                <c:pt idx="12986">
                  <c:v>932.51</c:v>
                </c:pt>
                <c:pt idx="12987">
                  <c:v>933.53</c:v>
                </c:pt>
                <c:pt idx="12988">
                  <c:v>935.26</c:v>
                </c:pt>
                <c:pt idx="12989">
                  <c:v>936.57</c:v>
                </c:pt>
                <c:pt idx="12990">
                  <c:v>937.03</c:v>
                </c:pt>
                <c:pt idx="12991">
                  <c:v>933.85</c:v>
                </c:pt>
                <c:pt idx="12992">
                  <c:v>934.88</c:v>
                </c:pt>
                <c:pt idx="12993">
                  <c:v>931.99</c:v>
                </c:pt>
                <c:pt idx="12994">
                  <c:v>937.85</c:v>
                </c:pt>
                <c:pt idx="12995">
                  <c:v>938.73</c:v>
                </c:pt>
                <c:pt idx="12996">
                  <c:v>939.03</c:v>
                </c:pt>
                <c:pt idx="12997">
                  <c:v>939.5</c:v>
                </c:pt>
                <c:pt idx="12998">
                  <c:v>937.42</c:v>
                </c:pt>
                <c:pt idx="12999">
                  <c:v>935.46</c:v>
                </c:pt>
                <c:pt idx="13000">
                  <c:v>932.92</c:v>
                </c:pt>
                <c:pt idx="13001">
                  <c:v>932.21</c:v>
                </c:pt>
                <c:pt idx="13002">
                  <c:v>932.6</c:v>
                </c:pt>
                <c:pt idx="13003">
                  <c:v>935.17</c:v>
                </c:pt>
                <c:pt idx="13004">
                  <c:v>934.44</c:v>
                </c:pt>
                <c:pt idx="13005">
                  <c:v>932.52</c:v>
                </c:pt>
                <c:pt idx="13006">
                  <c:v>932.55</c:v>
                </c:pt>
                <c:pt idx="13007">
                  <c:v>934.79</c:v>
                </c:pt>
                <c:pt idx="13008">
                  <c:v>937.48</c:v>
                </c:pt>
                <c:pt idx="13009">
                  <c:v>938.97</c:v>
                </c:pt>
                <c:pt idx="13010">
                  <c:v>936.95</c:v>
                </c:pt>
                <c:pt idx="13011">
                  <c:v>939.14</c:v>
                </c:pt>
                <c:pt idx="13012">
                  <c:v>937.6</c:v>
                </c:pt>
                <c:pt idx="13013">
                  <c:v>934.48</c:v>
                </c:pt>
                <c:pt idx="13014">
                  <c:v>935.86</c:v>
                </c:pt>
                <c:pt idx="13015">
                  <c:v>938.63</c:v>
                </c:pt>
                <c:pt idx="13016">
                  <c:v>939.28</c:v>
                </c:pt>
                <c:pt idx="13017">
                  <c:v>932.65</c:v>
                </c:pt>
                <c:pt idx="13018">
                  <c:v>935.21</c:v>
                </c:pt>
                <c:pt idx="13019">
                  <c:v>938.2</c:v>
                </c:pt>
                <c:pt idx="13020">
                  <c:v>939.4</c:v>
                </c:pt>
                <c:pt idx="13021">
                  <c:v>936.79</c:v>
                </c:pt>
                <c:pt idx="13022">
                  <c:v>933.8</c:v>
                </c:pt>
                <c:pt idx="13023">
                  <c:v>931.35</c:v>
                </c:pt>
                <c:pt idx="13024">
                  <c:v>932.79</c:v>
                </c:pt>
                <c:pt idx="13025">
                  <c:v>934.81</c:v>
                </c:pt>
                <c:pt idx="13026">
                  <c:v>938.3</c:v>
                </c:pt>
                <c:pt idx="13027">
                  <c:v>938.04</c:v>
                </c:pt>
                <c:pt idx="13028">
                  <c:v>936.4</c:v>
                </c:pt>
                <c:pt idx="13029">
                  <c:v>938.07</c:v>
                </c:pt>
                <c:pt idx="13030">
                  <c:v>931.39</c:v>
                </c:pt>
                <c:pt idx="13031">
                  <c:v>932.56</c:v>
                </c:pt>
                <c:pt idx="13032">
                  <c:v>935.42</c:v>
                </c:pt>
                <c:pt idx="13033">
                  <c:v>937.63</c:v>
                </c:pt>
                <c:pt idx="13034">
                  <c:v>939.49</c:v>
                </c:pt>
                <c:pt idx="13035">
                  <c:v>934.06</c:v>
                </c:pt>
                <c:pt idx="13036">
                  <c:v>932.35</c:v>
                </c:pt>
                <c:pt idx="13037">
                  <c:v>932.46</c:v>
                </c:pt>
                <c:pt idx="13038">
                  <c:v>932.65</c:v>
                </c:pt>
                <c:pt idx="13039">
                  <c:v>933.81</c:v>
                </c:pt>
                <c:pt idx="13040">
                  <c:v>934.81</c:v>
                </c:pt>
                <c:pt idx="13041">
                  <c:v>937.6</c:v>
                </c:pt>
                <c:pt idx="13042">
                  <c:v>937.79</c:v>
                </c:pt>
                <c:pt idx="13043">
                  <c:v>933.48</c:v>
                </c:pt>
                <c:pt idx="13044">
                  <c:v>932.38</c:v>
                </c:pt>
                <c:pt idx="13045">
                  <c:v>937.42</c:v>
                </c:pt>
                <c:pt idx="13046">
                  <c:v>936.7</c:v>
                </c:pt>
                <c:pt idx="13047">
                  <c:v>933.36</c:v>
                </c:pt>
                <c:pt idx="13048">
                  <c:v>932.76</c:v>
                </c:pt>
                <c:pt idx="13049">
                  <c:v>931.86</c:v>
                </c:pt>
                <c:pt idx="13050">
                  <c:v>933.38</c:v>
                </c:pt>
                <c:pt idx="13051">
                  <c:v>935.3</c:v>
                </c:pt>
                <c:pt idx="13052">
                  <c:v>937.98</c:v>
                </c:pt>
                <c:pt idx="13053">
                  <c:v>939.89</c:v>
                </c:pt>
                <c:pt idx="13054">
                  <c:v>939.66</c:v>
                </c:pt>
                <c:pt idx="13055">
                  <c:v>931.68</c:v>
                </c:pt>
                <c:pt idx="13056">
                  <c:v>939.01</c:v>
                </c:pt>
                <c:pt idx="13057">
                  <c:v>937.8</c:v>
                </c:pt>
                <c:pt idx="13058">
                  <c:v>935.18</c:v>
                </c:pt>
                <c:pt idx="13059">
                  <c:v>934.3</c:v>
                </c:pt>
                <c:pt idx="13060">
                  <c:v>932.78</c:v>
                </c:pt>
                <c:pt idx="13061">
                  <c:v>931.63</c:v>
                </c:pt>
                <c:pt idx="13062">
                  <c:v>934.98</c:v>
                </c:pt>
                <c:pt idx="13063">
                  <c:v>933.21</c:v>
                </c:pt>
                <c:pt idx="13064">
                  <c:v>931.9</c:v>
                </c:pt>
                <c:pt idx="13065">
                  <c:v>932.71</c:v>
                </c:pt>
                <c:pt idx="13066">
                  <c:v>934.78</c:v>
                </c:pt>
                <c:pt idx="13067">
                  <c:v>938.04</c:v>
                </c:pt>
                <c:pt idx="13068">
                  <c:v>938.71</c:v>
                </c:pt>
                <c:pt idx="13069">
                  <c:v>932.37</c:v>
                </c:pt>
                <c:pt idx="13070">
                  <c:v>933.63</c:v>
                </c:pt>
                <c:pt idx="13071">
                  <c:v>936.53</c:v>
                </c:pt>
                <c:pt idx="13072">
                  <c:v>939.55</c:v>
                </c:pt>
                <c:pt idx="13073">
                  <c:v>938.84</c:v>
                </c:pt>
                <c:pt idx="13074">
                  <c:v>937.49</c:v>
                </c:pt>
                <c:pt idx="13075">
                  <c:v>935.22</c:v>
                </c:pt>
                <c:pt idx="13076">
                  <c:v>936.25</c:v>
                </c:pt>
                <c:pt idx="13077">
                  <c:v>938.04</c:v>
                </c:pt>
                <c:pt idx="13078">
                  <c:v>938.9</c:v>
                </c:pt>
                <c:pt idx="13079">
                  <c:v>939.27</c:v>
                </c:pt>
                <c:pt idx="13080">
                  <c:v>937.66</c:v>
                </c:pt>
                <c:pt idx="13081">
                  <c:v>938.84</c:v>
                </c:pt>
                <c:pt idx="13082">
                  <c:v>931.72</c:v>
                </c:pt>
                <c:pt idx="13083">
                  <c:v>933.2</c:v>
                </c:pt>
                <c:pt idx="13084">
                  <c:v>933.23</c:v>
                </c:pt>
                <c:pt idx="13085">
                  <c:v>935.43</c:v>
                </c:pt>
                <c:pt idx="13086">
                  <c:v>937.74</c:v>
                </c:pt>
                <c:pt idx="13087">
                  <c:v>938.6</c:v>
                </c:pt>
                <c:pt idx="13088">
                  <c:v>938.89</c:v>
                </c:pt>
                <c:pt idx="13089">
                  <c:v>940.1</c:v>
                </c:pt>
                <c:pt idx="13090">
                  <c:v>937.81</c:v>
                </c:pt>
                <c:pt idx="13091">
                  <c:v>935.94</c:v>
                </c:pt>
                <c:pt idx="13092">
                  <c:v>932.98</c:v>
                </c:pt>
                <c:pt idx="13093">
                  <c:v>932.05</c:v>
                </c:pt>
                <c:pt idx="13094">
                  <c:v>931.97</c:v>
                </c:pt>
                <c:pt idx="13095">
                  <c:v>937.8</c:v>
                </c:pt>
                <c:pt idx="13096">
                  <c:v>938.07</c:v>
                </c:pt>
                <c:pt idx="13097">
                  <c:v>937.54</c:v>
                </c:pt>
                <c:pt idx="13098">
                  <c:v>939.55</c:v>
                </c:pt>
                <c:pt idx="13099">
                  <c:v>939.46</c:v>
                </c:pt>
                <c:pt idx="13100">
                  <c:v>936.53</c:v>
                </c:pt>
                <c:pt idx="13101">
                  <c:v>934.01</c:v>
                </c:pt>
                <c:pt idx="13102">
                  <c:v>932.51</c:v>
                </c:pt>
                <c:pt idx="13103">
                  <c:v>931.79</c:v>
                </c:pt>
                <c:pt idx="13104">
                  <c:v>935.85</c:v>
                </c:pt>
                <c:pt idx="13105">
                  <c:v>938.28</c:v>
                </c:pt>
                <c:pt idx="13106">
                  <c:v>939.5</c:v>
                </c:pt>
                <c:pt idx="13107">
                  <c:v>938.68</c:v>
                </c:pt>
                <c:pt idx="13108">
                  <c:v>932.75</c:v>
                </c:pt>
                <c:pt idx="13109">
                  <c:v>936.45</c:v>
                </c:pt>
                <c:pt idx="13110">
                  <c:v>938.47</c:v>
                </c:pt>
                <c:pt idx="13111">
                  <c:v>939.34</c:v>
                </c:pt>
                <c:pt idx="13112">
                  <c:v>939.39</c:v>
                </c:pt>
                <c:pt idx="13113">
                  <c:v>938.06</c:v>
                </c:pt>
                <c:pt idx="13114">
                  <c:v>936.51</c:v>
                </c:pt>
                <c:pt idx="13115">
                  <c:v>939.5</c:v>
                </c:pt>
                <c:pt idx="13116">
                  <c:v>939.67</c:v>
                </c:pt>
                <c:pt idx="13117">
                  <c:v>932.3</c:v>
                </c:pt>
                <c:pt idx="13118">
                  <c:v>933.21</c:v>
                </c:pt>
                <c:pt idx="13119">
                  <c:v>932.25</c:v>
                </c:pt>
                <c:pt idx="13120">
                  <c:v>933.22</c:v>
                </c:pt>
                <c:pt idx="13121">
                  <c:v>937.97</c:v>
                </c:pt>
                <c:pt idx="13122">
                  <c:v>937.18</c:v>
                </c:pt>
                <c:pt idx="13123">
                  <c:v>936.74</c:v>
                </c:pt>
                <c:pt idx="13124">
                  <c:v>935.85</c:v>
                </c:pt>
                <c:pt idx="13125">
                  <c:v>934.59</c:v>
                </c:pt>
                <c:pt idx="13126">
                  <c:v>933.6</c:v>
                </c:pt>
                <c:pt idx="13127">
                  <c:v>931.73</c:v>
                </c:pt>
                <c:pt idx="13128">
                  <c:v>931.85</c:v>
                </c:pt>
                <c:pt idx="13129">
                  <c:v>932.27</c:v>
                </c:pt>
                <c:pt idx="13130">
                  <c:v>932.9</c:v>
                </c:pt>
                <c:pt idx="13131">
                  <c:v>935.38</c:v>
                </c:pt>
                <c:pt idx="13132">
                  <c:v>937.7</c:v>
                </c:pt>
                <c:pt idx="13133">
                  <c:v>933.49</c:v>
                </c:pt>
                <c:pt idx="13134">
                  <c:v>936.68</c:v>
                </c:pt>
                <c:pt idx="13135">
                  <c:v>934.01</c:v>
                </c:pt>
                <c:pt idx="13136">
                  <c:v>932.42</c:v>
                </c:pt>
                <c:pt idx="13137">
                  <c:v>938.12</c:v>
                </c:pt>
                <c:pt idx="13138">
                  <c:v>939.56</c:v>
                </c:pt>
                <c:pt idx="13139">
                  <c:v>938.69</c:v>
                </c:pt>
                <c:pt idx="13140">
                  <c:v>937.08</c:v>
                </c:pt>
                <c:pt idx="13141">
                  <c:v>934.92</c:v>
                </c:pt>
                <c:pt idx="13142">
                  <c:v>932.94</c:v>
                </c:pt>
                <c:pt idx="13143">
                  <c:v>932.16</c:v>
                </c:pt>
                <c:pt idx="13144">
                  <c:v>932.17</c:v>
                </c:pt>
                <c:pt idx="13145">
                  <c:v>933.51</c:v>
                </c:pt>
                <c:pt idx="13146">
                  <c:v>934</c:v>
                </c:pt>
                <c:pt idx="13147">
                  <c:v>938.17</c:v>
                </c:pt>
                <c:pt idx="13148">
                  <c:v>936.08</c:v>
                </c:pt>
                <c:pt idx="13149">
                  <c:v>936.19</c:v>
                </c:pt>
                <c:pt idx="13150">
                  <c:v>939.27</c:v>
                </c:pt>
                <c:pt idx="13151">
                  <c:v>939.31</c:v>
                </c:pt>
                <c:pt idx="13152">
                  <c:v>937.49</c:v>
                </c:pt>
                <c:pt idx="13153">
                  <c:v>935.72</c:v>
                </c:pt>
                <c:pt idx="13154">
                  <c:v>933.65</c:v>
                </c:pt>
                <c:pt idx="13155">
                  <c:v>932.09</c:v>
                </c:pt>
                <c:pt idx="13156">
                  <c:v>931.9</c:v>
                </c:pt>
                <c:pt idx="13157">
                  <c:v>933.97</c:v>
                </c:pt>
                <c:pt idx="13158">
                  <c:v>938.47</c:v>
                </c:pt>
                <c:pt idx="13159">
                  <c:v>936.15</c:v>
                </c:pt>
                <c:pt idx="13160">
                  <c:v>937.05</c:v>
                </c:pt>
                <c:pt idx="13161">
                  <c:v>939.18</c:v>
                </c:pt>
                <c:pt idx="13162">
                  <c:v>937.82</c:v>
                </c:pt>
                <c:pt idx="13163">
                  <c:v>935.8</c:v>
                </c:pt>
                <c:pt idx="13164">
                  <c:v>933.66</c:v>
                </c:pt>
                <c:pt idx="13165">
                  <c:v>931.97</c:v>
                </c:pt>
                <c:pt idx="13166">
                  <c:v>932.92</c:v>
                </c:pt>
                <c:pt idx="13167">
                  <c:v>932.96</c:v>
                </c:pt>
                <c:pt idx="13168">
                  <c:v>932.13</c:v>
                </c:pt>
                <c:pt idx="13169">
                  <c:v>933.86</c:v>
                </c:pt>
                <c:pt idx="13170">
                  <c:v>935.46</c:v>
                </c:pt>
                <c:pt idx="13171">
                  <c:v>938.56</c:v>
                </c:pt>
                <c:pt idx="13172">
                  <c:v>939.96</c:v>
                </c:pt>
                <c:pt idx="13173">
                  <c:v>932.67</c:v>
                </c:pt>
                <c:pt idx="13174">
                  <c:v>932.01</c:v>
                </c:pt>
                <c:pt idx="13175">
                  <c:v>932.93</c:v>
                </c:pt>
                <c:pt idx="13176">
                  <c:v>934.23</c:v>
                </c:pt>
                <c:pt idx="13177">
                  <c:v>935.94</c:v>
                </c:pt>
                <c:pt idx="13178">
                  <c:v>938.09</c:v>
                </c:pt>
                <c:pt idx="13179">
                  <c:v>935.73</c:v>
                </c:pt>
                <c:pt idx="13180">
                  <c:v>934.31</c:v>
                </c:pt>
                <c:pt idx="13181">
                  <c:v>933.25</c:v>
                </c:pt>
                <c:pt idx="13182">
                  <c:v>931.79</c:v>
                </c:pt>
                <c:pt idx="13183">
                  <c:v>931.74</c:v>
                </c:pt>
                <c:pt idx="13184">
                  <c:v>932.44</c:v>
                </c:pt>
                <c:pt idx="13185">
                  <c:v>935.99</c:v>
                </c:pt>
                <c:pt idx="13186">
                  <c:v>935.23</c:v>
                </c:pt>
                <c:pt idx="13187">
                  <c:v>936.47</c:v>
                </c:pt>
                <c:pt idx="13188">
                  <c:v>937.92</c:v>
                </c:pt>
                <c:pt idx="13189">
                  <c:v>938.53</c:v>
                </c:pt>
                <c:pt idx="13190">
                  <c:v>938.72</c:v>
                </c:pt>
                <c:pt idx="13191">
                  <c:v>939.36</c:v>
                </c:pt>
                <c:pt idx="13192">
                  <c:v>938.81</c:v>
                </c:pt>
                <c:pt idx="13193">
                  <c:v>936.55</c:v>
                </c:pt>
                <c:pt idx="13194">
                  <c:v>934.65</c:v>
                </c:pt>
                <c:pt idx="13195">
                  <c:v>931.83</c:v>
                </c:pt>
                <c:pt idx="13196">
                  <c:v>931.65</c:v>
                </c:pt>
                <c:pt idx="13197">
                  <c:v>933.21</c:v>
                </c:pt>
                <c:pt idx="13198">
                  <c:v>936.42</c:v>
                </c:pt>
                <c:pt idx="13199">
                  <c:v>934.2</c:v>
                </c:pt>
                <c:pt idx="13200">
                  <c:v>938</c:v>
                </c:pt>
                <c:pt idx="13201">
                  <c:v>940.27</c:v>
                </c:pt>
                <c:pt idx="13202">
                  <c:v>936.21</c:v>
                </c:pt>
                <c:pt idx="13203">
                  <c:v>938.21</c:v>
                </c:pt>
                <c:pt idx="13204">
                  <c:v>939.8</c:v>
                </c:pt>
                <c:pt idx="13205">
                  <c:v>937.19</c:v>
                </c:pt>
                <c:pt idx="13206">
                  <c:v>935.18</c:v>
                </c:pt>
                <c:pt idx="13207">
                  <c:v>932.06</c:v>
                </c:pt>
                <c:pt idx="13208">
                  <c:v>932.45</c:v>
                </c:pt>
                <c:pt idx="13209">
                  <c:v>932.89</c:v>
                </c:pt>
                <c:pt idx="13210">
                  <c:v>937.24</c:v>
                </c:pt>
                <c:pt idx="13211">
                  <c:v>938.99</c:v>
                </c:pt>
                <c:pt idx="13212">
                  <c:v>932.63</c:v>
                </c:pt>
                <c:pt idx="13213">
                  <c:v>933.87</c:v>
                </c:pt>
                <c:pt idx="13214">
                  <c:v>936.06</c:v>
                </c:pt>
                <c:pt idx="13215">
                  <c:v>939.31</c:v>
                </c:pt>
                <c:pt idx="13216">
                  <c:v>938.92</c:v>
                </c:pt>
                <c:pt idx="13217">
                  <c:v>937.18</c:v>
                </c:pt>
                <c:pt idx="13218">
                  <c:v>934.19</c:v>
                </c:pt>
                <c:pt idx="13219">
                  <c:v>932.56</c:v>
                </c:pt>
                <c:pt idx="13220">
                  <c:v>933.03</c:v>
                </c:pt>
                <c:pt idx="13221">
                  <c:v>935.44</c:v>
                </c:pt>
                <c:pt idx="13222">
                  <c:v>937.7</c:v>
                </c:pt>
                <c:pt idx="13223">
                  <c:v>939.77</c:v>
                </c:pt>
                <c:pt idx="13224">
                  <c:v>937.73</c:v>
                </c:pt>
                <c:pt idx="13225">
                  <c:v>935.64</c:v>
                </c:pt>
                <c:pt idx="13226">
                  <c:v>939.03</c:v>
                </c:pt>
                <c:pt idx="13227">
                  <c:v>939.65</c:v>
                </c:pt>
                <c:pt idx="13228">
                  <c:v>937.91</c:v>
                </c:pt>
                <c:pt idx="13229">
                  <c:v>934.4</c:v>
                </c:pt>
                <c:pt idx="13230">
                  <c:v>932.09</c:v>
                </c:pt>
                <c:pt idx="13231">
                  <c:v>933.08</c:v>
                </c:pt>
                <c:pt idx="13232">
                  <c:v>936.26</c:v>
                </c:pt>
                <c:pt idx="13233">
                  <c:v>938.82</c:v>
                </c:pt>
                <c:pt idx="13234">
                  <c:v>939.28</c:v>
                </c:pt>
                <c:pt idx="13235">
                  <c:v>934.3</c:v>
                </c:pt>
                <c:pt idx="13236">
                  <c:v>932.8</c:v>
                </c:pt>
                <c:pt idx="13237">
                  <c:v>934.97</c:v>
                </c:pt>
                <c:pt idx="13238">
                  <c:v>939.59</c:v>
                </c:pt>
                <c:pt idx="13239">
                  <c:v>939.32</c:v>
                </c:pt>
                <c:pt idx="13240">
                  <c:v>933.6</c:v>
                </c:pt>
                <c:pt idx="13241">
                  <c:v>935.99</c:v>
                </c:pt>
                <c:pt idx="13242">
                  <c:v>939.99</c:v>
                </c:pt>
                <c:pt idx="13243">
                  <c:v>938.42</c:v>
                </c:pt>
                <c:pt idx="13244">
                  <c:v>934.33</c:v>
                </c:pt>
                <c:pt idx="13245">
                  <c:v>932.89</c:v>
                </c:pt>
                <c:pt idx="13246">
                  <c:v>932.96</c:v>
                </c:pt>
                <c:pt idx="13247">
                  <c:v>935.92</c:v>
                </c:pt>
                <c:pt idx="13248">
                  <c:v>939.99</c:v>
                </c:pt>
                <c:pt idx="13249">
                  <c:v>939.47</c:v>
                </c:pt>
                <c:pt idx="13250">
                  <c:v>935.85</c:v>
                </c:pt>
                <c:pt idx="13251">
                  <c:v>938.97</c:v>
                </c:pt>
                <c:pt idx="13252">
                  <c:v>939.11</c:v>
                </c:pt>
                <c:pt idx="13253">
                  <c:v>937.32</c:v>
                </c:pt>
                <c:pt idx="13254">
                  <c:v>939.55</c:v>
                </c:pt>
                <c:pt idx="13255">
                  <c:v>938.66</c:v>
                </c:pt>
                <c:pt idx="13256">
                  <c:v>936.05</c:v>
                </c:pt>
                <c:pt idx="13257">
                  <c:v>933.54</c:v>
                </c:pt>
                <c:pt idx="13258">
                  <c:v>932.2</c:v>
                </c:pt>
                <c:pt idx="13259">
                  <c:v>932.91</c:v>
                </c:pt>
                <c:pt idx="13260">
                  <c:v>939.26</c:v>
                </c:pt>
                <c:pt idx="13261">
                  <c:v>936.11</c:v>
                </c:pt>
                <c:pt idx="13262">
                  <c:v>933.83</c:v>
                </c:pt>
                <c:pt idx="13263">
                  <c:v>932.32</c:v>
                </c:pt>
                <c:pt idx="13264">
                  <c:v>939.33</c:v>
                </c:pt>
                <c:pt idx="13265">
                  <c:v>936.56</c:v>
                </c:pt>
                <c:pt idx="13266">
                  <c:v>932.93</c:v>
                </c:pt>
                <c:pt idx="13267">
                  <c:v>931.99</c:v>
                </c:pt>
                <c:pt idx="13268">
                  <c:v>934.23</c:v>
                </c:pt>
                <c:pt idx="13269">
                  <c:v>935.96</c:v>
                </c:pt>
                <c:pt idx="13270">
                  <c:v>938.94</c:v>
                </c:pt>
                <c:pt idx="13271">
                  <c:v>939.58</c:v>
                </c:pt>
                <c:pt idx="13272">
                  <c:v>936.92</c:v>
                </c:pt>
                <c:pt idx="13273">
                  <c:v>938.97</c:v>
                </c:pt>
                <c:pt idx="13274">
                  <c:v>939.39</c:v>
                </c:pt>
                <c:pt idx="13275">
                  <c:v>937.28</c:v>
                </c:pt>
                <c:pt idx="13276">
                  <c:v>936.57</c:v>
                </c:pt>
                <c:pt idx="13277">
                  <c:v>937.16</c:v>
                </c:pt>
                <c:pt idx="13278">
                  <c:v>938.96</c:v>
                </c:pt>
                <c:pt idx="13279">
                  <c:v>938.84</c:v>
                </c:pt>
                <c:pt idx="13280">
                  <c:v>939.63</c:v>
                </c:pt>
                <c:pt idx="13281">
                  <c:v>937.21</c:v>
                </c:pt>
                <c:pt idx="13282">
                  <c:v>937.72</c:v>
                </c:pt>
                <c:pt idx="13283">
                  <c:v>935.3</c:v>
                </c:pt>
                <c:pt idx="13284">
                  <c:v>934.36</c:v>
                </c:pt>
                <c:pt idx="13285">
                  <c:v>933.48</c:v>
                </c:pt>
                <c:pt idx="13286">
                  <c:v>933.04</c:v>
                </c:pt>
                <c:pt idx="13287">
                  <c:v>932.5</c:v>
                </c:pt>
                <c:pt idx="13288">
                  <c:v>933.45</c:v>
                </c:pt>
                <c:pt idx="13289">
                  <c:v>934.83</c:v>
                </c:pt>
                <c:pt idx="13290">
                  <c:v>938.17</c:v>
                </c:pt>
                <c:pt idx="13291">
                  <c:v>938.69</c:v>
                </c:pt>
                <c:pt idx="13292">
                  <c:v>939.94</c:v>
                </c:pt>
                <c:pt idx="13293">
                  <c:v>939.95</c:v>
                </c:pt>
                <c:pt idx="13294">
                  <c:v>939.09</c:v>
                </c:pt>
                <c:pt idx="13295">
                  <c:v>938.1</c:v>
                </c:pt>
                <c:pt idx="13296">
                  <c:v>937.5</c:v>
                </c:pt>
                <c:pt idx="13297">
                  <c:v>935.93</c:v>
                </c:pt>
                <c:pt idx="13298">
                  <c:v>935.73</c:v>
                </c:pt>
                <c:pt idx="13299">
                  <c:v>934.17</c:v>
                </c:pt>
                <c:pt idx="13300">
                  <c:v>934.1</c:v>
                </c:pt>
                <c:pt idx="13301">
                  <c:v>939.52</c:v>
                </c:pt>
                <c:pt idx="13302">
                  <c:v>939.17</c:v>
                </c:pt>
                <c:pt idx="13303">
                  <c:v>933.26</c:v>
                </c:pt>
                <c:pt idx="13304">
                  <c:v>933.58</c:v>
                </c:pt>
                <c:pt idx="13305">
                  <c:v>934.9</c:v>
                </c:pt>
                <c:pt idx="13306">
                  <c:v>932.81</c:v>
                </c:pt>
                <c:pt idx="13307">
                  <c:v>931.82</c:v>
                </c:pt>
                <c:pt idx="13308">
                  <c:v>933.06</c:v>
                </c:pt>
                <c:pt idx="13309">
                  <c:v>934.92</c:v>
                </c:pt>
                <c:pt idx="13310">
                  <c:v>936.51</c:v>
                </c:pt>
                <c:pt idx="13311">
                  <c:v>939.26</c:v>
                </c:pt>
                <c:pt idx="13312">
                  <c:v>939.53</c:v>
                </c:pt>
                <c:pt idx="13313">
                  <c:v>938.7</c:v>
                </c:pt>
                <c:pt idx="13314">
                  <c:v>938.2</c:v>
                </c:pt>
                <c:pt idx="13315">
                  <c:v>937.48</c:v>
                </c:pt>
                <c:pt idx="13316">
                  <c:v>934.83</c:v>
                </c:pt>
                <c:pt idx="13317">
                  <c:v>937.28</c:v>
                </c:pt>
                <c:pt idx="13318">
                  <c:v>938.97</c:v>
                </c:pt>
                <c:pt idx="13319">
                  <c:v>939.37</c:v>
                </c:pt>
                <c:pt idx="13320">
                  <c:v>940.06</c:v>
                </c:pt>
                <c:pt idx="13321">
                  <c:v>937.66</c:v>
                </c:pt>
                <c:pt idx="13322">
                  <c:v>933.64</c:v>
                </c:pt>
                <c:pt idx="13323">
                  <c:v>935.12</c:v>
                </c:pt>
                <c:pt idx="13324">
                  <c:v>933.69</c:v>
                </c:pt>
                <c:pt idx="13325">
                  <c:v>933.01</c:v>
                </c:pt>
                <c:pt idx="13326">
                  <c:v>934.1</c:v>
                </c:pt>
                <c:pt idx="13327">
                  <c:v>937.12</c:v>
                </c:pt>
                <c:pt idx="13328">
                  <c:v>938.81</c:v>
                </c:pt>
                <c:pt idx="13329">
                  <c:v>932.25</c:v>
                </c:pt>
                <c:pt idx="13330">
                  <c:v>933.6</c:v>
                </c:pt>
                <c:pt idx="13331">
                  <c:v>938.12</c:v>
                </c:pt>
                <c:pt idx="13332">
                  <c:v>939.43</c:v>
                </c:pt>
                <c:pt idx="13333">
                  <c:v>938.47</c:v>
                </c:pt>
                <c:pt idx="13334">
                  <c:v>936.06</c:v>
                </c:pt>
                <c:pt idx="13335">
                  <c:v>932.73</c:v>
                </c:pt>
                <c:pt idx="13336">
                  <c:v>931.82</c:v>
                </c:pt>
                <c:pt idx="13337">
                  <c:v>933.98</c:v>
                </c:pt>
                <c:pt idx="13338">
                  <c:v>934.84</c:v>
                </c:pt>
                <c:pt idx="13339">
                  <c:v>939.25</c:v>
                </c:pt>
                <c:pt idx="13340">
                  <c:v>940.45</c:v>
                </c:pt>
                <c:pt idx="13341">
                  <c:v>939.24</c:v>
                </c:pt>
                <c:pt idx="13342">
                  <c:v>933.71</c:v>
                </c:pt>
                <c:pt idx="13343">
                  <c:v>934.78</c:v>
                </c:pt>
                <c:pt idx="13344">
                  <c:v>937.42</c:v>
                </c:pt>
                <c:pt idx="13345">
                  <c:v>938.08</c:v>
                </c:pt>
                <c:pt idx="13346">
                  <c:v>938.81</c:v>
                </c:pt>
                <c:pt idx="13347">
                  <c:v>940.03</c:v>
                </c:pt>
                <c:pt idx="13348">
                  <c:v>939.01</c:v>
                </c:pt>
                <c:pt idx="13349">
                  <c:v>935.98</c:v>
                </c:pt>
                <c:pt idx="13350">
                  <c:v>933.92</c:v>
                </c:pt>
                <c:pt idx="13351">
                  <c:v>933.14</c:v>
                </c:pt>
                <c:pt idx="13352">
                  <c:v>932.31</c:v>
                </c:pt>
                <c:pt idx="13353">
                  <c:v>932.76</c:v>
                </c:pt>
                <c:pt idx="13354">
                  <c:v>935.82</c:v>
                </c:pt>
                <c:pt idx="13355">
                  <c:v>934.03</c:v>
                </c:pt>
                <c:pt idx="13356">
                  <c:v>931.49</c:v>
                </c:pt>
                <c:pt idx="13357">
                  <c:v>932.43</c:v>
                </c:pt>
                <c:pt idx="13358">
                  <c:v>934.92</c:v>
                </c:pt>
                <c:pt idx="13359">
                  <c:v>932.31</c:v>
                </c:pt>
                <c:pt idx="13360">
                  <c:v>934.39</c:v>
                </c:pt>
                <c:pt idx="13361">
                  <c:v>938.09</c:v>
                </c:pt>
                <c:pt idx="13362">
                  <c:v>938.56</c:v>
                </c:pt>
                <c:pt idx="13363">
                  <c:v>932.09</c:v>
                </c:pt>
                <c:pt idx="13364">
                  <c:v>933.17</c:v>
                </c:pt>
                <c:pt idx="13365">
                  <c:v>936.49</c:v>
                </c:pt>
                <c:pt idx="13366">
                  <c:v>938.67</c:v>
                </c:pt>
                <c:pt idx="13367">
                  <c:v>939.84</c:v>
                </c:pt>
                <c:pt idx="13368">
                  <c:v>932.74</c:v>
                </c:pt>
                <c:pt idx="13369">
                  <c:v>935.95</c:v>
                </c:pt>
                <c:pt idx="13370">
                  <c:v>939.72</c:v>
                </c:pt>
                <c:pt idx="13371">
                  <c:v>939.38</c:v>
                </c:pt>
                <c:pt idx="13372">
                  <c:v>936.76</c:v>
                </c:pt>
                <c:pt idx="13373">
                  <c:v>933.61</c:v>
                </c:pt>
                <c:pt idx="13374">
                  <c:v>931.94</c:v>
                </c:pt>
                <c:pt idx="13375">
                  <c:v>933.39</c:v>
                </c:pt>
                <c:pt idx="13376">
                  <c:v>932.42</c:v>
                </c:pt>
                <c:pt idx="13377">
                  <c:v>932.9</c:v>
                </c:pt>
                <c:pt idx="13378">
                  <c:v>935.28</c:v>
                </c:pt>
                <c:pt idx="13379">
                  <c:v>937.37</c:v>
                </c:pt>
                <c:pt idx="13380">
                  <c:v>938.69</c:v>
                </c:pt>
                <c:pt idx="13381">
                  <c:v>932.75</c:v>
                </c:pt>
                <c:pt idx="13382">
                  <c:v>934.56</c:v>
                </c:pt>
                <c:pt idx="13383">
                  <c:v>938.1</c:v>
                </c:pt>
                <c:pt idx="13384">
                  <c:v>936.47</c:v>
                </c:pt>
                <c:pt idx="13385">
                  <c:v>933</c:v>
                </c:pt>
                <c:pt idx="13386">
                  <c:v>932.34</c:v>
                </c:pt>
                <c:pt idx="13387">
                  <c:v>934.08</c:v>
                </c:pt>
                <c:pt idx="13388">
                  <c:v>937.79</c:v>
                </c:pt>
                <c:pt idx="13389">
                  <c:v>939.47</c:v>
                </c:pt>
                <c:pt idx="13390">
                  <c:v>939.29</c:v>
                </c:pt>
                <c:pt idx="13391">
                  <c:v>936.91</c:v>
                </c:pt>
                <c:pt idx="13392">
                  <c:v>934.19</c:v>
                </c:pt>
                <c:pt idx="13393">
                  <c:v>933.11</c:v>
                </c:pt>
                <c:pt idx="13394">
                  <c:v>934.86</c:v>
                </c:pt>
                <c:pt idx="13395">
                  <c:v>938.04</c:v>
                </c:pt>
                <c:pt idx="13396">
                  <c:v>939.26</c:v>
                </c:pt>
                <c:pt idx="13397">
                  <c:v>939.15</c:v>
                </c:pt>
                <c:pt idx="13398">
                  <c:v>937.53</c:v>
                </c:pt>
                <c:pt idx="13399">
                  <c:v>934.54</c:v>
                </c:pt>
                <c:pt idx="13400">
                  <c:v>932.74</c:v>
                </c:pt>
                <c:pt idx="13401">
                  <c:v>932.24</c:v>
                </c:pt>
                <c:pt idx="13402">
                  <c:v>933.01</c:v>
                </c:pt>
                <c:pt idx="13403">
                  <c:v>935.09</c:v>
                </c:pt>
                <c:pt idx="13404">
                  <c:v>934.5</c:v>
                </c:pt>
                <c:pt idx="13405">
                  <c:v>936.7</c:v>
                </c:pt>
                <c:pt idx="13406">
                  <c:v>938.76</c:v>
                </c:pt>
                <c:pt idx="13407">
                  <c:v>939.23</c:v>
                </c:pt>
                <c:pt idx="13408">
                  <c:v>932.15</c:v>
                </c:pt>
                <c:pt idx="13409">
                  <c:v>932.6</c:v>
                </c:pt>
                <c:pt idx="13410">
                  <c:v>937.14</c:v>
                </c:pt>
                <c:pt idx="13411">
                  <c:v>932.55</c:v>
                </c:pt>
                <c:pt idx="13412">
                  <c:v>934.53</c:v>
                </c:pt>
                <c:pt idx="13413">
                  <c:v>936.94</c:v>
                </c:pt>
                <c:pt idx="13414">
                  <c:v>939.15</c:v>
                </c:pt>
                <c:pt idx="13415">
                  <c:v>939.41</c:v>
                </c:pt>
                <c:pt idx="13416">
                  <c:v>938.46</c:v>
                </c:pt>
                <c:pt idx="13417">
                  <c:v>935.26</c:v>
                </c:pt>
                <c:pt idx="13418">
                  <c:v>932.91</c:v>
                </c:pt>
                <c:pt idx="13419">
                  <c:v>931.56</c:v>
                </c:pt>
                <c:pt idx="13420">
                  <c:v>935.15</c:v>
                </c:pt>
                <c:pt idx="13421">
                  <c:v>934.83</c:v>
                </c:pt>
                <c:pt idx="13422">
                  <c:v>932.43</c:v>
                </c:pt>
                <c:pt idx="13423">
                  <c:v>932.28</c:v>
                </c:pt>
                <c:pt idx="13424">
                  <c:v>938.74</c:v>
                </c:pt>
                <c:pt idx="13425">
                  <c:v>937.5</c:v>
                </c:pt>
                <c:pt idx="13426">
                  <c:v>934.37</c:v>
                </c:pt>
                <c:pt idx="13427">
                  <c:v>932.54</c:v>
                </c:pt>
                <c:pt idx="13428">
                  <c:v>932.31</c:v>
                </c:pt>
                <c:pt idx="13429">
                  <c:v>933.77</c:v>
                </c:pt>
                <c:pt idx="13430">
                  <c:v>932.33</c:v>
                </c:pt>
                <c:pt idx="13431">
                  <c:v>931.63</c:v>
                </c:pt>
                <c:pt idx="13432">
                  <c:v>933.08</c:v>
                </c:pt>
                <c:pt idx="13433">
                  <c:v>935.03</c:v>
                </c:pt>
                <c:pt idx="13434">
                  <c:v>935.84</c:v>
                </c:pt>
                <c:pt idx="13435">
                  <c:v>933.99</c:v>
                </c:pt>
                <c:pt idx="13436">
                  <c:v>932.3</c:v>
                </c:pt>
                <c:pt idx="13437">
                  <c:v>932.51</c:v>
                </c:pt>
                <c:pt idx="13438">
                  <c:v>934.01</c:v>
                </c:pt>
                <c:pt idx="13439">
                  <c:v>935.61</c:v>
                </c:pt>
                <c:pt idx="13440">
                  <c:v>938.55</c:v>
                </c:pt>
                <c:pt idx="13441">
                  <c:v>937.91</c:v>
                </c:pt>
                <c:pt idx="13442">
                  <c:v>937.73</c:v>
                </c:pt>
                <c:pt idx="13443">
                  <c:v>934.49</c:v>
                </c:pt>
                <c:pt idx="13444">
                  <c:v>937.38</c:v>
                </c:pt>
                <c:pt idx="13445">
                  <c:v>939.54</c:v>
                </c:pt>
                <c:pt idx="13446">
                  <c:v>935.69</c:v>
                </c:pt>
                <c:pt idx="13447">
                  <c:v>934.7</c:v>
                </c:pt>
                <c:pt idx="13448">
                  <c:v>932.63</c:v>
                </c:pt>
                <c:pt idx="13449">
                  <c:v>932.85</c:v>
                </c:pt>
                <c:pt idx="13450">
                  <c:v>935.02</c:v>
                </c:pt>
                <c:pt idx="13451">
                  <c:v>938.25</c:v>
                </c:pt>
                <c:pt idx="13452">
                  <c:v>939.8</c:v>
                </c:pt>
                <c:pt idx="13453">
                  <c:v>937.77</c:v>
                </c:pt>
                <c:pt idx="13454">
                  <c:v>935.46</c:v>
                </c:pt>
                <c:pt idx="13455">
                  <c:v>932.02</c:v>
                </c:pt>
                <c:pt idx="13456">
                  <c:v>931.82</c:v>
                </c:pt>
                <c:pt idx="13457">
                  <c:v>933.35</c:v>
                </c:pt>
                <c:pt idx="13458">
                  <c:v>935.7</c:v>
                </c:pt>
                <c:pt idx="13459">
                  <c:v>938.62</c:v>
                </c:pt>
                <c:pt idx="13460">
                  <c:v>931.93</c:v>
                </c:pt>
                <c:pt idx="13461">
                  <c:v>932.13</c:v>
                </c:pt>
                <c:pt idx="13462">
                  <c:v>934.45</c:v>
                </c:pt>
                <c:pt idx="13463">
                  <c:v>937.75</c:v>
                </c:pt>
                <c:pt idx="13464">
                  <c:v>933.44</c:v>
                </c:pt>
                <c:pt idx="13465">
                  <c:v>938.41</c:v>
                </c:pt>
                <c:pt idx="13466">
                  <c:v>935.91</c:v>
                </c:pt>
                <c:pt idx="13467">
                  <c:v>934.48</c:v>
                </c:pt>
                <c:pt idx="13468">
                  <c:v>932.66</c:v>
                </c:pt>
                <c:pt idx="13469">
                  <c:v>931.65</c:v>
                </c:pt>
                <c:pt idx="13470">
                  <c:v>932.23</c:v>
                </c:pt>
                <c:pt idx="13471">
                  <c:v>933.38</c:v>
                </c:pt>
                <c:pt idx="13472">
                  <c:v>933.7</c:v>
                </c:pt>
                <c:pt idx="13473">
                  <c:v>936.12</c:v>
                </c:pt>
                <c:pt idx="13474">
                  <c:v>935.15</c:v>
                </c:pt>
                <c:pt idx="13475">
                  <c:v>933.91</c:v>
                </c:pt>
                <c:pt idx="13476">
                  <c:v>933.08</c:v>
                </c:pt>
                <c:pt idx="13477">
                  <c:v>932.08</c:v>
                </c:pt>
                <c:pt idx="13478">
                  <c:v>932.04</c:v>
                </c:pt>
                <c:pt idx="13479">
                  <c:v>931.79</c:v>
                </c:pt>
                <c:pt idx="13480">
                  <c:v>933.6</c:v>
                </c:pt>
                <c:pt idx="13481">
                  <c:v>934.43</c:v>
                </c:pt>
                <c:pt idx="13482">
                  <c:v>932.83</c:v>
                </c:pt>
                <c:pt idx="13483">
                  <c:v>932.32</c:v>
                </c:pt>
                <c:pt idx="13484">
                  <c:v>931.9</c:v>
                </c:pt>
                <c:pt idx="13485">
                  <c:v>938.68</c:v>
                </c:pt>
                <c:pt idx="13486">
                  <c:v>932.2</c:v>
                </c:pt>
                <c:pt idx="13487">
                  <c:v>932.21</c:v>
                </c:pt>
                <c:pt idx="13488">
                  <c:v>930.19</c:v>
                </c:pt>
                <c:pt idx="13489">
                  <c:v>932.23</c:v>
                </c:pt>
                <c:pt idx="13490">
                  <c:v>934.16</c:v>
                </c:pt>
                <c:pt idx="13491">
                  <c:v>935.84</c:v>
                </c:pt>
                <c:pt idx="13492">
                  <c:v>938.48</c:v>
                </c:pt>
                <c:pt idx="13493">
                  <c:v>938.77</c:v>
                </c:pt>
                <c:pt idx="13494">
                  <c:v>939.22</c:v>
                </c:pt>
                <c:pt idx="13495">
                  <c:v>940.2</c:v>
                </c:pt>
                <c:pt idx="13496">
                  <c:v>938.84</c:v>
                </c:pt>
                <c:pt idx="13497">
                  <c:v>936.88</c:v>
                </c:pt>
                <c:pt idx="13498">
                  <c:v>936.43</c:v>
                </c:pt>
                <c:pt idx="13499">
                  <c:v>932.91</c:v>
                </c:pt>
                <c:pt idx="13500">
                  <c:v>932.11</c:v>
                </c:pt>
                <c:pt idx="13501">
                  <c:v>932.05</c:v>
                </c:pt>
                <c:pt idx="13502">
                  <c:v>931.98</c:v>
                </c:pt>
                <c:pt idx="13503">
                  <c:v>931.84</c:v>
                </c:pt>
                <c:pt idx="13504">
                  <c:v>931.41</c:v>
                </c:pt>
                <c:pt idx="13505">
                  <c:v>932.11</c:v>
                </c:pt>
                <c:pt idx="13506">
                  <c:v>938.92</c:v>
                </c:pt>
                <c:pt idx="13507">
                  <c:v>939.67</c:v>
                </c:pt>
                <c:pt idx="13508">
                  <c:v>938.96</c:v>
                </c:pt>
                <c:pt idx="13509">
                  <c:v>938.04</c:v>
                </c:pt>
                <c:pt idx="13510">
                  <c:v>938.24</c:v>
                </c:pt>
                <c:pt idx="13511">
                  <c:v>938.53</c:v>
                </c:pt>
                <c:pt idx="13512">
                  <c:v>934.14</c:v>
                </c:pt>
                <c:pt idx="13513">
                  <c:v>934.3</c:v>
                </c:pt>
                <c:pt idx="13514">
                  <c:v>935.47</c:v>
                </c:pt>
                <c:pt idx="13515">
                  <c:v>935.93</c:v>
                </c:pt>
                <c:pt idx="13516">
                  <c:v>932.07</c:v>
                </c:pt>
                <c:pt idx="13517">
                  <c:v>931.9</c:v>
                </c:pt>
                <c:pt idx="13518">
                  <c:v>932.04</c:v>
                </c:pt>
                <c:pt idx="13519">
                  <c:v>932.05</c:v>
                </c:pt>
                <c:pt idx="13520">
                  <c:v>932.98</c:v>
                </c:pt>
                <c:pt idx="13521">
                  <c:v>934.03</c:v>
                </c:pt>
                <c:pt idx="13522">
                  <c:v>934.51</c:v>
                </c:pt>
                <c:pt idx="13523">
                  <c:v>934.55</c:v>
                </c:pt>
                <c:pt idx="13524">
                  <c:v>935.94</c:v>
                </c:pt>
                <c:pt idx="13525">
                  <c:v>934.64</c:v>
                </c:pt>
                <c:pt idx="13526">
                  <c:v>932.94</c:v>
                </c:pt>
                <c:pt idx="13527">
                  <c:v>934.07</c:v>
                </c:pt>
                <c:pt idx="13528">
                  <c:v>934.45</c:v>
                </c:pt>
                <c:pt idx="13529">
                  <c:v>935.96</c:v>
                </c:pt>
                <c:pt idx="13530">
                  <c:v>936.12</c:v>
                </c:pt>
                <c:pt idx="13531">
                  <c:v>936.81</c:v>
                </c:pt>
                <c:pt idx="13532">
                  <c:v>936.58</c:v>
                </c:pt>
                <c:pt idx="13533">
                  <c:v>932.33</c:v>
                </c:pt>
                <c:pt idx="13534">
                  <c:v>932</c:v>
                </c:pt>
                <c:pt idx="13535">
                  <c:v>931.98</c:v>
                </c:pt>
                <c:pt idx="13536">
                  <c:v>932.15</c:v>
                </c:pt>
                <c:pt idx="13537">
                  <c:v>932.63</c:v>
                </c:pt>
                <c:pt idx="13538">
                  <c:v>938.92</c:v>
                </c:pt>
                <c:pt idx="13539">
                  <c:v>938.32</c:v>
                </c:pt>
                <c:pt idx="13540">
                  <c:v>938.61</c:v>
                </c:pt>
                <c:pt idx="13541">
                  <c:v>938.1</c:v>
                </c:pt>
                <c:pt idx="13542">
                  <c:v>937.48</c:v>
                </c:pt>
                <c:pt idx="13543">
                  <c:v>937.07</c:v>
                </c:pt>
                <c:pt idx="13544">
                  <c:v>936.8</c:v>
                </c:pt>
                <c:pt idx="13545">
                  <c:v>936.77</c:v>
                </c:pt>
                <c:pt idx="13546">
                  <c:v>936.23</c:v>
                </c:pt>
                <c:pt idx="13547">
                  <c:v>932.47</c:v>
                </c:pt>
                <c:pt idx="13548">
                  <c:v>932.94</c:v>
                </c:pt>
                <c:pt idx="13549">
                  <c:v>933.23</c:v>
                </c:pt>
                <c:pt idx="13550">
                  <c:v>933.81</c:v>
                </c:pt>
                <c:pt idx="13551">
                  <c:v>938.19</c:v>
                </c:pt>
                <c:pt idx="13552">
                  <c:v>938.18</c:v>
                </c:pt>
                <c:pt idx="13553">
                  <c:v>939.31</c:v>
                </c:pt>
                <c:pt idx="13554">
                  <c:v>939.53</c:v>
                </c:pt>
                <c:pt idx="13555">
                  <c:v>938.66</c:v>
                </c:pt>
                <c:pt idx="13556">
                  <c:v>937.78</c:v>
                </c:pt>
                <c:pt idx="13557">
                  <c:v>935.27</c:v>
                </c:pt>
                <c:pt idx="13558">
                  <c:v>932.64</c:v>
                </c:pt>
                <c:pt idx="13559">
                  <c:v>931.62</c:v>
                </c:pt>
                <c:pt idx="13560">
                  <c:v>932.34</c:v>
                </c:pt>
                <c:pt idx="13561">
                  <c:v>934.94</c:v>
                </c:pt>
                <c:pt idx="13562">
                  <c:v>937.85</c:v>
                </c:pt>
                <c:pt idx="13563">
                  <c:v>939.74</c:v>
                </c:pt>
                <c:pt idx="13564">
                  <c:v>932.15</c:v>
                </c:pt>
                <c:pt idx="13565">
                  <c:v>932.75</c:v>
                </c:pt>
                <c:pt idx="13566">
                  <c:v>935.57</c:v>
                </c:pt>
                <c:pt idx="13567">
                  <c:v>936.59</c:v>
                </c:pt>
                <c:pt idx="13568">
                  <c:v>938.59</c:v>
                </c:pt>
                <c:pt idx="13569">
                  <c:v>938.98</c:v>
                </c:pt>
                <c:pt idx="13570">
                  <c:v>937.96</c:v>
                </c:pt>
                <c:pt idx="13571">
                  <c:v>936.94</c:v>
                </c:pt>
                <c:pt idx="13572">
                  <c:v>934.53</c:v>
                </c:pt>
                <c:pt idx="13573">
                  <c:v>933.61</c:v>
                </c:pt>
                <c:pt idx="13574">
                  <c:v>932.47</c:v>
                </c:pt>
                <c:pt idx="13575">
                  <c:v>932.2</c:v>
                </c:pt>
                <c:pt idx="13576">
                  <c:v>931.56</c:v>
                </c:pt>
                <c:pt idx="13577">
                  <c:v>938.35</c:v>
                </c:pt>
                <c:pt idx="13578">
                  <c:v>936.54</c:v>
                </c:pt>
                <c:pt idx="13579">
                  <c:v>935.71</c:v>
                </c:pt>
                <c:pt idx="13580">
                  <c:v>934.07</c:v>
                </c:pt>
                <c:pt idx="13581">
                  <c:v>932.28</c:v>
                </c:pt>
                <c:pt idx="13582">
                  <c:v>932</c:v>
                </c:pt>
                <c:pt idx="13583">
                  <c:v>932.78</c:v>
                </c:pt>
                <c:pt idx="13584">
                  <c:v>932.64</c:v>
                </c:pt>
                <c:pt idx="13585">
                  <c:v>935.07</c:v>
                </c:pt>
                <c:pt idx="13586">
                  <c:v>931.42</c:v>
                </c:pt>
                <c:pt idx="13587">
                  <c:v>932.62</c:v>
                </c:pt>
                <c:pt idx="13588">
                  <c:v>938.27</c:v>
                </c:pt>
                <c:pt idx="13589">
                  <c:v>937.98</c:v>
                </c:pt>
                <c:pt idx="13590">
                  <c:v>934.26</c:v>
                </c:pt>
                <c:pt idx="13591">
                  <c:v>937</c:v>
                </c:pt>
                <c:pt idx="13592">
                  <c:v>937.26</c:v>
                </c:pt>
                <c:pt idx="13593">
                  <c:v>939.32</c:v>
                </c:pt>
                <c:pt idx="13594">
                  <c:v>937.04</c:v>
                </c:pt>
                <c:pt idx="13595">
                  <c:v>933.48</c:v>
                </c:pt>
                <c:pt idx="13596">
                  <c:v>931.01</c:v>
                </c:pt>
                <c:pt idx="13597">
                  <c:v>932.04</c:v>
                </c:pt>
                <c:pt idx="13598">
                  <c:v>935.34</c:v>
                </c:pt>
                <c:pt idx="13599">
                  <c:v>938.1</c:v>
                </c:pt>
                <c:pt idx="13600">
                  <c:v>938.21</c:v>
                </c:pt>
                <c:pt idx="13601">
                  <c:v>935.67</c:v>
                </c:pt>
                <c:pt idx="13602">
                  <c:v>933.5</c:v>
                </c:pt>
                <c:pt idx="13603">
                  <c:v>932.33</c:v>
                </c:pt>
                <c:pt idx="13604">
                  <c:v>935.03</c:v>
                </c:pt>
                <c:pt idx="13605">
                  <c:v>939.24</c:v>
                </c:pt>
                <c:pt idx="13606">
                  <c:v>938.23</c:v>
                </c:pt>
                <c:pt idx="13607">
                  <c:v>934.72</c:v>
                </c:pt>
                <c:pt idx="13608">
                  <c:v>934.86</c:v>
                </c:pt>
                <c:pt idx="13609">
                  <c:v>938.29</c:v>
                </c:pt>
                <c:pt idx="13610">
                  <c:v>937.56</c:v>
                </c:pt>
                <c:pt idx="13611">
                  <c:v>934.6</c:v>
                </c:pt>
                <c:pt idx="13612">
                  <c:v>932</c:v>
                </c:pt>
                <c:pt idx="13613">
                  <c:v>930.91</c:v>
                </c:pt>
                <c:pt idx="13614">
                  <c:v>935.4</c:v>
                </c:pt>
                <c:pt idx="13615">
                  <c:v>937.34</c:v>
                </c:pt>
                <c:pt idx="13616">
                  <c:v>931.42</c:v>
                </c:pt>
                <c:pt idx="13617">
                  <c:v>933.13</c:v>
                </c:pt>
                <c:pt idx="13618">
                  <c:v>936.09</c:v>
                </c:pt>
                <c:pt idx="13619">
                  <c:v>939.02</c:v>
                </c:pt>
                <c:pt idx="13620">
                  <c:v>934.73</c:v>
                </c:pt>
                <c:pt idx="13621">
                  <c:v>938.06</c:v>
                </c:pt>
                <c:pt idx="13622">
                  <c:v>938.45</c:v>
                </c:pt>
                <c:pt idx="13623">
                  <c:v>937.04</c:v>
                </c:pt>
                <c:pt idx="13624">
                  <c:v>932.78</c:v>
                </c:pt>
                <c:pt idx="13625">
                  <c:v>931.99</c:v>
                </c:pt>
                <c:pt idx="13626">
                  <c:v>930.43</c:v>
                </c:pt>
                <c:pt idx="13627">
                  <c:v>932.49</c:v>
                </c:pt>
                <c:pt idx="13628">
                  <c:v>935.62</c:v>
                </c:pt>
                <c:pt idx="13629">
                  <c:v>934.65</c:v>
                </c:pt>
                <c:pt idx="13630">
                  <c:v>936.02</c:v>
                </c:pt>
                <c:pt idx="13631">
                  <c:v>938.23</c:v>
                </c:pt>
                <c:pt idx="13632">
                  <c:v>939.78</c:v>
                </c:pt>
                <c:pt idx="13633">
                  <c:v>938.97</c:v>
                </c:pt>
                <c:pt idx="13634">
                  <c:v>938.52</c:v>
                </c:pt>
                <c:pt idx="13635">
                  <c:v>936.52</c:v>
                </c:pt>
                <c:pt idx="13636">
                  <c:v>935.09</c:v>
                </c:pt>
                <c:pt idx="13637">
                  <c:v>933.89</c:v>
                </c:pt>
                <c:pt idx="13638">
                  <c:v>938.1</c:v>
                </c:pt>
                <c:pt idx="13639">
                  <c:v>937.51</c:v>
                </c:pt>
                <c:pt idx="13640">
                  <c:v>935.07</c:v>
                </c:pt>
                <c:pt idx="13641">
                  <c:v>932.79</c:v>
                </c:pt>
                <c:pt idx="13642">
                  <c:v>938.43</c:v>
                </c:pt>
                <c:pt idx="13643">
                  <c:v>938.1</c:v>
                </c:pt>
                <c:pt idx="13644">
                  <c:v>935.67</c:v>
                </c:pt>
                <c:pt idx="13645">
                  <c:v>931.03</c:v>
                </c:pt>
                <c:pt idx="13646">
                  <c:v>932.18</c:v>
                </c:pt>
                <c:pt idx="13647">
                  <c:v>934.69</c:v>
                </c:pt>
                <c:pt idx="13648">
                  <c:v>937.78</c:v>
                </c:pt>
                <c:pt idx="13649">
                  <c:v>933.59</c:v>
                </c:pt>
                <c:pt idx="13650">
                  <c:v>931.15</c:v>
                </c:pt>
                <c:pt idx="13651">
                  <c:v>932.05</c:v>
                </c:pt>
                <c:pt idx="13652">
                  <c:v>935.25</c:v>
                </c:pt>
                <c:pt idx="13653">
                  <c:v>936.23</c:v>
                </c:pt>
                <c:pt idx="13654">
                  <c:v>938.61</c:v>
                </c:pt>
                <c:pt idx="13655">
                  <c:v>934.56</c:v>
                </c:pt>
                <c:pt idx="13656">
                  <c:v>933.07</c:v>
                </c:pt>
                <c:pt idx="13657">
                  <c:v>931.67</c:v>
                </c:pt>
                <c:pt idx="13658">
                  <c:v>933.2</c:v>
                </c:pt>
                <c:pt idx="13659">
                  <c:v>935.36</c:v>
                </c:pt>
                <c:pt idx="13660">
                  <c:v>937.94</c:v>
                </c:pt>
                <c:pt idx="13661">
                  <c:v>939.43</c:v>
                </c:pt>
                <c:pt idx="13662">
                  <c:v>936.68</c:v>
                </c:pt>
                <c:pt idx="13663">
                  <c:v>936</c:v>
                </c:pt>
                <c:pt idx="13664">
                  <c:v>933.13</c:v>
                </c:pt>
                <c:pt idx="13665">
                  <c:v>931.59</c:v>
                </c:pt>
                <c:pt idx="13666">
                  <c:v>931.84</c:v>
                </c:pt>
                <c:pt idx="13667">
                  <c:v>932.5</c:v>
                </c:pt>
                <c:pt idx="13668">
                  <c:v>936.71</c:v>
                </c:pt>
                <c:pt idx="13669">
                  <c:v>935.75</c:v>
                </c:pt>
                <c:pt idx="13670">
                  <c:v>933.52</c:v>
                </c:pt>
                <c:pt idx="13671">
                  <c:v>935.04</c:v>
                </c:pt>
                <c:pt idx="13672">
                  <c:v>931.12</c:v>
                </c:pt>
                <c:pt idx="13673">
                  <c:v>931.7</c:v>
                </c:pt>
                <c:pt idx="13674">
                  <c:v>931.68</c:v>
                </c:pt>
                <c:pt idx="13675">
                  <c:v>933.59</c:v>
                </c:pt>
                <c:pt idx="13676">
                  <c:v>935.37</c:v>
                </c:pt>
                <c:pt idx="13677">
                  <c:v>937.27</c:v>
                </c:pt>
                <c:pt idx="13678">
                  <c:v>939.26</c:v>
                </c:pt>
                <c:pt idx="13679">
                  <c:v>939.47</c:v>
                </c:pt>
                <c:pt idx="13680">
                  <c:v>938.48</c:v>
                </c:pt>
                <c:pt idx="13681">
                  <c:v>931.94</c:v>
                </c:pt>
                <c:pt idx="13682">
                  <c:v>931.69</c:v>
                </c:pt>
                <c:pt idx="13683">
                  <c:v>932.03</c:v>
                </c:pt>
                <c:pt idx="13684">
                  <c:v>933.35</c:v>
                </c:pt>
                <c:pt idx="13685">
                  <c:v>933.68</c:v>
                </c:pt>
                <c:pt idx="13686">
                  <c:v>934.88</c:v>
                </c:pt>
                <c:pt idx="13687">
                  <c:v>934.6</c:v>
                </c:pt>
                <c:pt idx="13688">
                  <c:v>936.35</c:v>
                </c:pt>
                <c:pt idx="13689">
                  <c:v>935.08</c:v>
                </c:pt>
                <c:pt idx="13690">
                  <c:v>935.56</c:v>
                </c:pt>
                <c:pt idx="13691">
                  <c:v>936.13</c:v>
                </c:pt>
                <c:pt idx="13692">
                  <c:v>938.08</c:v>
                </c:pt>
                <c:pt idx="13693">
                  <c:v>937.21</c:v>
                </c:pt>
                <c:pt idx="13694">
                  <c:v>933.25</c:v>
                </c:pt>
                <c:pt idx="13695">
                  <c:v>932.1</c:v>
                </c:pt>
                <c:pt idx="13696">
                  <c:v>931.38</c:v>
                </c:pt>
                <c:pt idx="13697">
                  <c:v>931.44</c:v>
                </c:pt>
                <c:pt idx="13698">
                  <c:v>931.9</c:v>
                </c:pt>
                <c:pt idx="13699">
                  <c:v>933.16</c:v>
                </c:pt>
                <c:pt idx="13700">
                  <c:v>934.76</c:v>
                </c:pt>
                <c:pt idx="13701">
                  <c:v>937.19</c:v>
                </c:pt>
                <c:pt idx="13702">
                  <c:v>938.34</c:v>
                </c:pt>
                <c:pt idx="13703">
                  <c:v>938.33</c:v>
                </c:pt>
                <c:pt idx="13704">
                  <c:v>938.32</c:v>
                </c:pt>
                <c:pt idx="13705">
                  <c:v>935.81</c:v>
                </c:pt>
                <c:pt idx="13706">
                  <c:v>933.43</c:v>
                </c:pt>
                <c:pt idx="13707">
                  <c:v>931.83</c:v>
                </c:pt>
                <c:pt idx="13708">
                  <c:v>933.62</c:v>
                </c:pt>
                <c:pt idx="13709">
                  <c:v>935.33</c:v>
                </c:pt>
                <c:pt idx="13710">
                  <c:v>938.3</c:v>
                </c:pt>
                <c:pt idx="13711">
                  <c:v>933.71</c:v>
                </c:pt>
                <c:pt idx="13712">
                  <c:v>932.08</c:v>
                </c:pt>
                <c:pt idx="13713">
                  <c:v>930.9</c:v>
                </c:pt>
                <c:pt idx="13714">
                  <c:v>931.92</c:v>
                </c:pt>
                <c:pt idx="13715">
                  <c:v>933.33</c:v>
                </c:pt>
                <c:pt idx="13716">
                  <c:v>936.03</c:v>
                </c:pt>
                <c:pt idx="13717">
                  <c:v>938.34</c:v>
                </c:pt>
                <c:pt idx="13718">
                  <c:v>939.12</c:v>
                </c:pt>
                <c:pt idx="13719">
                  <c:v>938.05</c:v>
                </c:pt>
                <c:pt idx="13720">
                  <c:v>932.61</c:v>
                </c:pt>
                <c:pt idx="13721">
                  <c:v>934.52</c:v>
                </c:pt>
                <c:pt idx="13722">
                  <c:v>936.49</c:v>
                </c:pt>
                <c:pt idx="13723">
                  <c:v>938.75</c:v>
                </c:pt>
                <c:pt idx="13724">
                  <c:v>939.09</c:v>
                </c:pt>
                <c:pt idx="13725">
                  <c:v>936.51</c:v>
                </c:pt>
                <c:pt idx="13726">
                  <c:v>939.05</c:v>
                </c:pt>
                <c:pt idx="13727">
                  <c:v>938.76</c:v>
                </c:pt>
                <c:pt idx="13728">
                  <c:v>936.98</c:v>
                </c:pt>
                <c:pt idx="13729">
                  <c:v>932.72</c:v>
                </c:pt>
                <c:pt idx="13730">
                  <c:v>931.74</c:v>
                </c:pt>
                <c:pt idx="13731">
                  <c:v>938.25</c:v>
                </c:pt>
                <c:pt idx="13732">
                  <c:v>938.13</c:v>
                </c:pt>
                <c:pt idx="13733">
                  <c:v>934.93</c:v>
                </c:pt>
                <c:pt idx="13734">
                  <c:v>938.35</c:v>
                </c:pt>
                <c:pt idx="13735">
                  <c:v>938.75</c:v>
                </c:pt>
                <c:pt idx="13736">
                  <c:v>937.66</c:v>
                </c:pt>
                <c:pt idx="13737">
                  <c:v>933.8</c:v>
                </c:pt>
                <c:pt idx="13738">
                  <c:v>932.11</c:v>
                </c:pt>
                <c:pt idx="13739">
                  <c:v>931.52</c:v>
                </c:pt>
                <c:pt idx="13740">
                  <c:v>933.59</c:v>
                </c:pt>
                <c:pt idx="13741">
                  <c:v>936.35</c:v>
                </c:pt>
                <c:pt idx="13742">
                  <c:v>932.87</c:v>
                </c:pt>
                <c:pt idx="13743">
                  <c:v>934.67</c:v>
                </c:pt>
                <c:pt idx="13744">
                  <c:v>937.3</c:v>
                </c:pt>
                <c:pt idx="13745">
                  <c:v>938.72</c:v>
                </c:pt>
                <c:pt idx="13746">
                  <c:v>931.42</c:v>
                </c:pt>
                <c:pt idx="13747">
                  <c:v>932.54</c:v>
                </c:pt>
                <c:pt idx="13748">
                  <c:v>934.93</c:v>
                </c:pt>
                <c:pt idx="13749">
                  <c:v>937.11</c:v>
                </c:pt>
                <c:pt idx="13750">
                  <c:v>939.37</c:v>
                </c:pt>
                <c:pt idx="13751">
                  <c:v>938.67</c:v>
                </c:pt>
                <c:pt idx="13752">
                  <c:v>932.15</c:v>
                </c:pt>
                <c:pt idx="13753">
                  <c:v>932.52</c:v>
                </c:pt>
                <c:pt idx="13754">
                  <c:v>934.76</c:v>
                </c:pt>
                <c:pt idx="13755">
                  <c:v>937.85</c:v>
                </c:pt>
                <c:pt idx="13756">
                  <c:v>940.01</c:v>
                </c:pt>
                <c:pt idx="13757">
                  <c:v>937.5</c:v>
                </c:pt>
                <c:pt idx="13758">
                  <c:v>934.92</c:v>
                </c:pt>
                <c:pt idx="13759">
                  <c:v>938.51</c:v>
                </c:pt>
                <c:pt idx="13760">
                  <c:v>934.36</c:v>
                </c:pt>
                <c:pt idx="13761">
                  <c:v>936.88</c:v>
                </c:pt>
                <c:pt idx="13762">
                  <c:v>938.97</c:v>
                </c:pt>
                <c:pt idx="13763">
                  <c:v>939.18</c:v>
                </c:pt>
                <c:pt idx="13764">
                  <c:v>937.72</c:v>
                </c:pt>
                <c:pt idx="13765">
                  <c:v>933.95</c:v>
                </c:pt>
                <c:pt idx="13766">
                  <c:v>932.21</c:v>
                </c:pt>
                <c:pt idx="13767">
                  <c:v>932.18</c:v>
                </c:pt>
                <c:pt idx="13768">
                  <c:v>934.23</c:v>
                </c:pt>
                <c:pt idx="13769">
                  <c:v>936.74</c:v>
                </c:pt>
                <c:pt idx="13770">
                  <c:v>939.13</c:v>
                </c:pt>
                <c:pt idx="13771">
                  <c:v>938.59</c:v>
                </c:pt>
                <c:pt idx="13772">
                  <c:v>938.36</c:v>
                </c:pt>
                <c:pt idx="13773">
                  <c:v>939.63</c:v>
                </c:pt>
                <c:pt idx="13774">
                  <c:v>939.01</c:v>
                </c:pt>
                <c:pt idx="13775">
                  <c:v>936.93</c:v>
                </c:pt>
                <c:pt idx="13776">
                  <c:v>935.58</c:v>
                </c:pt>
                <c:pt idx="13777">
                  <c:v>939.41</c:v>
                </c:pt>
                <c:pt idx="13778">
                  <c:v>940.28</c:v>
                </c:pt>
                <c:pt idx="13779">
                  <c:v>937.09</c:v>
                </c:pt>
                <c:pt idx="13780">
                  <c:v>934</c:v>
                </c:pt>
                <c:pt idx="13781">
                  <c:v>932.48</c:v>
                </c:pt>
                <c:pt idx="13782">
                  <c:v>932.07</c:v>
                </c:pt>
                <c:pt idx="13783">
                  <c:v>933.2</c:v>
                </c:pt>
                <c:pt idx="13784">
                  <c:v>935.22</c:v>
                </c:pt>
                <c:pt idx="13785">
                  <c:v>933.82</c:v>
                </c:pt>
                <c:pt idx="13786">
                  <c:v>931.76</c:v>
                </c:pt>
                <c:pt idx="13787">
                  <c:v>933.55</c:v>
                </c:pt>
                <c:pt idx="13788">
                  <c:v>936.27</c:v>
                </c:pt>
                <c:pt idx="13789">
                  <c:v>939.29</c:v>
                </c:pt>
                <c:pt idx="13790">
                  <c:v>939.46</c:v>
                </c:pt>
                <c:pt idx="13791">
                  <c:v>936.99</c:v>
                </c:pt>
                <c:pt idx="13792">
                  <c:v>934.84</c:v>
                </c:pt>
                <c:pt idx="13793">
                  <c:v>932.79</c:v>
                </c:pt>
                <c:pt idx="13794">
                  <c:v>934.83</c:v>
                </c:pt>
                <c:pt idx="13795">
                  <c:v>931.93</c:v>
                </c:pt>
                <c:pt idx="13796">
                  <c:v>932.17</c:v>
                </c:pt>
                <c:pt idx="13797">
                  <c:v>932.73</c:v>
                </c:pt>
                <c:pt idx="13798">
                  <c:v>937.57</c:v>
                </c:pt>
                <c:pt idx="13799">
                  <c:v>936.77</c:v>
                </c:pt>
                <c:pt idx="13800">
                  <c:v>935.36</c:v>
                </c:pt>
                <c:pt idx="13801">
                  <c:v>933.8</c:v>
                </c:pt>
                <c:pt idx="13802">
                  <c:v>932.76</c:v>
                </c:pt>
                <c:pt idx="13803">
                  <c:v>932.16</c:v>
                </c:pt>
                <c:pt idx="13804">
                  <c:v>931.7</c:v>
                </c:pt>
                <c:pt idx="13805">
                  <c:v>931.41</c:v>
                </c:pt>
                <c:pt idx="13806">
                  <c:v>931.59</c:v>
                </c:pt>
                <c:pt idx="13807">
                  <c:v>933.03</c:v>
                </c:pt>
                <c:pt idx="13808">
                  <c:v>935.77</c:v>
                </c:pt>
                <c:pt idx="13809">
                  <c:v>938.12</c:v>
                </c:pt>
                <c:pt idx="13810">
                  <c:v>938.92</c:v>
                </c:pt>
                <c:pt idx="13811">
                  <c:v>933.48</c:v>
                </c:pt>
                <c:pt idx="13812">
                  <c:v>931.22</c:v>
                </c:pt>
                <c:pt idx="13813">
                  <c:v>934.66</c:v>
                </c:pt>
                <c:pt idx="13814">
                  <c:v>932.25</c:v>
                </c:pt>
                <c:pt idx="13815">
                  <c:v>932.06</c:v>
                </c:pt>
                <c:pt idx="13816">
                  <c:v>933.49</c:v>
                </c:pt>
                <c:pt idx="13817">
                  <c:v>937.33</c:v>
                </c:pt>
                <c:pt idx="13818">
                  <c:v>938.62</c:v>
                </c:pt>
                <c:pt idx="13819">
                  <c:v>938.22</c:v>
                </c:pt>
                <c:pt idx="13820">
                  <c:v>935.89</c:v>
                </c:pt>
                <c:pt idx="13821">
                  <c:v>933.21</c:v>
                </c:pt>
                <c:pt idx="13822">
                  <c:v>931.41</c:v>
                </c:pt>
                <c:pt idx="13823">
                  <c:v>932.44</c:v>
                </c:pt>
                <c:pt idx="13824">
                  <c:v>936.91</c:v>
                </c:pt>
                <c:pt idx="13825">
                  <c:v>933.94</c:v>
                </c:pt>
                <c:pt idx="13826">
                  <c:v>932.74</c:v>
                </c:pt>
                <c:pt idx="13827">
                  <c:v>932.92</c:v>
                </c:pt>
                <c:pt idx="13828">
                  <c:v>931.49</c:v>
                </c:pt>
                <c:pt idx="13829">
                  <c:v>932.81</c:v>
                </c:pt>
                <c:pt idx="13830">
                  <c:v>933.38</c:v>
                </c:pt>
                <c:pt idx="13831">
                  <c:v>932.47</c:v>
                </c:pt>
                <c:pt idx="13832">
                  <c:v>931.75</c:v>
                </c:pt>
                <c:pt idx="13833">
                  <c:v>932.53</c:v>
                </c:pt>
                <c:pt idx="13834">
                  <c:v>939.79</c:v>
                </c:pt>
                <c:pt idx="13835">
                  <c:v>939.23</c:v>
                </c:pt>
                <c:pt idx="13836">
                  <c:v>938.02</c:v>
                </c:pt>
                <c:pt idx="13837">
                  <c:v>933.58</c:v>
                </c:pt>
                <c:pt idx="13838">
                  <c:v>933.55</c:v>
                </c:pt>
                <c:pt idx="13839">
                  <c:v>934.12</c:v>
                </c:pt>
                <c:pt idx="13840">
                  <c:v>934.76</c:v>
                </c:pt>
                <c:pt idx="13841">
                  <c:v>934.77</c:v>
                </c:pt>
                <c:pt idx="13842">
                  <c:v>935.76</c:v>
                </c:pt>
                <c:pt idx="13843">
                  <c:v>936.07</c:v>
                </c:pt>
                <c:pt idx="13844">
                  <c:v>937.82</c:v>
                </c:pt>
                <c:pt idx="13845">
                  <c:v>938.29</c:v>
                </c:pt>
                <c:pt idx="13846">
                  <c:v>938.59</c:v>
                </c:pt>
                <c:pt idx="13847">
                  <c:v>933.82</c:v>
                </c:pt>
                <c:pt idx="13848">
                  <c:v>934.89</c:v>
                </c:pt>
                <c:pt idx="13849">
                  <c:v>936.03</c:v>
                </c:pt>
                <c:pt idx="13850">
                  <c:v>934.34</c:v>
                </c:pt>
                <c:pt idx="13851">
                  <c:v>933.68</c:v>
                </c:pt>
                <c:pt idx="13852">
                  <c:v>932.13</c:v>
                </c:pt>
                <c:pt idx="13853">
                  <c:v>932.01</c:v>
                </c:pt>
                <c:pt idx="13854">
                  <c:v>936.85</c:v>
                </c:pt>
                <c:pt idx="13855">
                  <c:v>938.16</c:v>
                </c:pt>
                <c:pt idx="13856">
                  <c:v>939.34</c:v>
                </c:pt>
                <c:pt idx="13857">
                  <c:v>938.15</c:v>
                </c:pt>
                <c:pt idx="13858">
                  <c:v>938.16</c:v>
                </c:pt>
                <c:pt idx="13859">
                  <c:v>937.3</c:v>
                </c:pt>
                <c:pt idx="13860">
                  <c:v>935.34</c:v>
                </c:pt>
                <c:pt idx="13861">
                  <c:v>934.38</c:v>
                </c:pt>
                <c:pt idx="13862">
                  <c:v>932.35</c:v>
                </c:pt>
                <c:pt idx="13863">
                  <c:v>937.61</c:v>
                </c:pt>
                <c:pt idx="13864">
                  <c:v>931.04</c:v>
                </c:pt>
                <c:pt idx="13865">
                  <c:v>932.35</c:v>
                </c:pt>
                <c:pt idx="13866">
                  <c:v>932.36</c:v>
                </c:pt>
                <c:pt idx="13867">
                  <c:v>933.88</c:v>
                </c:pt>
                <c:pt idx="13868">
                  <c:v>934.06</c:v>
                </c:pt>
                <c:pt idx="13869">
                  <c:v>935.1</c:v>
                </c:pt>
                <c:pt idx="13870">
                  <c:v>936.05</c:v>
                </c:pt>
                <c:pt idx="13871">
                  <c:v>937.62</c:v>
                </c:pt>
                <c:pt idx="13872">
                  <c:v>937.4</c:v>
                </c:pt>
                <c:pt idx="13873">
                  <c:v>938.53</c:v>
                </c:pt>
                <c:pt idx="13874">
                  <c:v>938.58</c:v>
                </c:pt>
                <c:pt idx="13875">
                  <c:v>932.96</c:v>
                </c:pt>
                <c:pt idx="13876">
                  <c:v>937.43</c:v>
                </c:pt>
                <c:pt idx="13877">
                  <c:v>938.05</c:v>
                </c:pt>
                <c:pt idx="13878">
                  <c:v>939.23</c:v>
                </c:pt>
                <c:pt idx="13879">
                  <c:v>938.26</c:v>
                </c:pt>
                <c:pt idx="13880">
                  <c:v>939.02</c:v>
                </c:pt>
                <c:pt idx="13881">
                  <c:v>938.35</c:v>
                </c:pt>
                <c:pt idx="13882">
                  <c:v>934.58</c:v>
                </c:pt>
                <c:pt idx="13883">
                  <c:v>935.15</c:v>
                </c:pt>
                <c:pt idx="13884">
                  <c:v>935.95</c:v>
                </c:pt>
                <c:pt idx="13885">
                  <c:v>936.35</c:v>
                </c:pt>
                <c:pt idx="13886">
                  <c:v>936.06</c:v>
                </c:pt>
                <c:pt idx="13887">
                  <c:v>936.85</c:v>
                </c:pt>
                <c:pt idx="13888">
                  <c:v>937.69</c:v>
                </c:pt>
                <c:pt idx="13889">
                  <c:v>933.41</c:v>
                </c:pt>
                <c:pt idx="13890">
                  <c:v>933.36</c:v>
                </c:pt>
                <c:pt idx="13891">
                  <c:v>931.08</c:v>
                </c:pt>
                <c:pt idx="13892">
                  <c:v>931.69</c:v>
                </c:pt>
                <c:pt idx="13893">
                  <c:v>932.01</c:v>
                </c:pt>
                <c:pt idx="13894">
                  <c:v>933.21</c:v>
                </c:pt>
                <c:pt idx="13895">
                  <c:v>939.37</c:v>
                </c:pt>
                <c:pt idx="13896">
                  <c:v>938.92</c:v>
                </c:pt>
                <c:pt idx="13897">
                  <c:v>937.01</c:v>
                </c:pt>
                <c:pt idx="13898">
                  <c:v>935.35</c:v>
                </c:pt>
                <c:pt idx="13899">
                  <c:v>938.83</c:v>
                </c:pt>
                <c:pt idx="13900">
                  <c:v>937.67</c:v>
                </c:pt>
                <c:pt idx="13901">
                  <c:v>934.36</c:v>
                </c:pt>
                <c:pt idx="13902">
                  <c:v>937.77</c:v>
                </c:pt>
                <c:pt idx="13903">
                  <c:v>938.5</c:v>
                </c:pt>
                <c:pt idx="13904">
                  <c:v>936.57</c:v>
                </c:pt>
                <c:pt idx="13905">
                  <c:v>932.86</c:v>
                </c:pt>
                <c:pt idx="13906">
                  <c:v>930.28</c:v>
                </c:pt>
                <c:pt idx="13907">
                  <c:v>932.44</c:v>
                </c:pt>
                <c:pt idx="13908">
                  <c:v>936.46</c:v>
                </c:pt>
                <c:pt idx="13909">
                  <c:v>938.09</c:v>
                </c:pt>
                <c:pt idx="13910">
                  <c:v>937.99</c:v>
                </c:pt>
                <c:pt idx="13911">
                  <c:v>934.62</c:v>
                </c:pt>
                <c:pt idx="13912">
                  <c:v>933.53</c:v>
                </c:pt>
                <c:pt idx="13913">
                  <c:v>931.21</c:v>
                </c:pt>
                <c:pt idx="13914">
                  <c:v>931.22</c:v>
                </c:pt>
                <c:pt idx="13915">
                  <c:v>938.85</c:v>
                </c:pt>
                <c:pt idx="13916">
                  <c:v>937.73</c:v>
                </c:pt>
                <c:pt idx="13917">
                  <c:v>932.74</c:v>
                </c:pt>
                <c:pt idx="13918">
                  <c:v>933.86</c:v>
                </c:pt>
                <c:pt idx="13919">
                  <c:v>936.73</c:v>
                </c:pt>
                <c:pt idx="13920">
                  <c:v>938.75</c:v>
                </c:pt>
                <c:pt idx="13921">
                  <c:v>938.98</c:v>
                </c:pt>
                <c:pt idx="13922">
                  <c:v>937.54</c:v>
                </c:pt>
                <c:pt idx="13923">
                  <c:v>935.3</c:v>
                </c:pt>
                <c:pt idx="13924">
                  <c:v>932.08</c:v>
                </c:pt>
                <c:pt idx="13925">
                  <c:v>931.37</c:v>
                </c:pt>
                <c:pt idx="13926">
                  <c:v>931.1</c:v>
                </c:pt>
                <c:pt idx="13927">
                  <c:v>934.13</c:v>
                </c:pt>
                <c:pt idx="13928">
                  <c:v>934.38</c:v>
                </c:pt>
                <c:pt idx="13929">
                  <c:v>931.81</c:v>
                </c:pt>
                <c:pt idx="13930">
                  <c:v>932.22</c:v>
                </c:pt>
                <c:pt idx="13931">
                  <c:v>932.88</c:v>
                </c:pt>
                <c:pt idx="13932">
                  <c:v>938.02</c:v>
                </c:pt>
                <c:pt idx="13933">
                  <c:v>938.57</c:v>
                </c:pt>
                <c:pt idx="13934">
                  <c:v>936.52</c:v>
                </c:pt>
                <c:pt idx="13935">
                  <c:v>939.38</c:v>
                </c:pt>
                <c:pt idx="13936">
                  <c:v>931.43</c:v>
                </c:pt>
                <c:pt idx="13937">
                  <c:v>931.47</c:v>
                </c:pt>
                <c:pt idx="13938">
                  <c:v>933.33</c:v>
                </c:pt>
                <c:pt idx="13939">
                  <c:v>935.88</c:v>
                </c:pt>
                <c:pt idx="13940">
                  <c:v>938.04</c:v>
                </c:pt>
                <c:pt idx="13941">
                  <c:v>931.04</c:v>
                </c:pt>
                <c:pt idx="13942">
                  <c:v>932.34</c:v>
                </c:pt>
                <c:pt idx="13943">
                  <c:v>934.07</c:v>
                </c:pt>
                <c:pt idx="13944">
                  <c:v>936.35</c:v>
                </c:pt>
                <c:pt idx="13945">
                  <c:v>938.86</c:v>
                </c:pt>
                <c:pt idx="13946">
                  <c:v>938.53</c:v>
                </c:pt>
                <c:pt idx="13947">
                  <c:v>938.38</c:v>
                </c:pt>
                <c:pt idx="13948">
                  <c:v>936.54</c:v>
                </c:pt>
                <c:pt idx="13949">
                  <c:v>933.63</c:v>
                </c:pt>
                <c:pt idx="13950">
                  <c:v>931.36</c:v>
                </c:pt>
                <c:pt idx="13951">
                  <c:v>931.36</c:v>
                </c:pt>
                <c:pt idx="13952">
                  <c:v>932.67</c:v>
                </c:pt>
                <c:pt idx="13953">
                  <c:v>931.02</c:v>
                </c:pt>
                <c:pt idx="13954">
                  <c:v>937.9</c:v>
                </c:pt>
                <c:pt idx="13955">
                  <c:v>933.58</c:v>
                </c:pt>
                <c:pt idx="13956">
                  <c:v>936.16</c:v>
                </c:pt>
                <c:pt idx="13957">
                  <c:v>933.87</c:v>
                </c:pt>
                <c:pt idx="13958">
                  <c:v>931.51</c:v>
                </c:pt>
                <c:pt idx="13959">
                  <c:v>930.29</c:v>
                </c:pt>
                <c:pt idx="13960">
                  <c:v>933.1</c:v>
                </c:pt>
                <c:pt idx="13961">
                  <c:v>936.23</c:v>
                </c:pt>
                <c:pt idx="13962">
                  <c:v>938.14</c:v>
                </c:pt>
                <c:pt idx="13963">
                  <c:v>938.56</c:v>
                </c:pt>
                <c:pt idx="13964">
                  <c:v>936.12</c:v>
                </c:pt>
                <c:pt idx="13965">
                  <c:v>933.07</c:v>
                </c:pt>
                <c:pt idx="13966">
                  <c:v>931.54</c:v>
                </c:pt>
                <c:pt idx="13967">
                  <c:v>930.47</c:v>
                </c:pt>
                <c:pt idx="13968">
                  <c:v>932.75</c:v>
                </c:pt>
                <c:pt idx="13969">
                  <c:v>937</c:v>
                </c:pt>
                <c:pt idx="13970">
                  <c:v>937.63</c:v>
                </c:pt>
                <c:pt idx="13971">
                  <c:v>937.81</c:v>
                </c:pt>
                <c:pt idx="13972">
                  <c:v>935.88</c:v>
                </c:pt>
                <c:pt idx="13973">
                  <c:v>932.91</c:v>
                </c:pt>
                <c:pt idx="13974">
                  <c:v>931.21</c:v>
                </c:pt>
                <c:pt idx="13975">
                  <c:v>930.5</c:v>
                </c:pt>
                <c:pt idx="13976">
                  <c:v>932.63</c:v>
                </c:pt>
                <c:pt idx="13977">
                  <c:v>937.21</c:v>
                </c:pt>
                <c:pt idx="13978">
                  <c:v>935.36</c:v>
                </c:pt>
                <c:pt idx="13979">
                  <c:v>931.83</c:v>
                </c:pt>
                <c:pt idx="13980">
                  <c:v>930.51</c:v>
                </c:pt>
                <c:pt idx="13981">
                  <c:v>932.65</c:v>
                </c:pt>
                <c:pt idx="13982">
                  <c:v>935.76</c:v>
                </c:pt>
                <c:pt idx="13983">
                  <c:v>932.56</c:v>
                </c:pt>
                <c:pt idx="13984">
                  <c:v>931.32</c:v>
                </c:pt>
                <c:pt idx="13985">
                  <c:v>931.89</c:v>
                </c:pt>
                <c:pt idx="13986">
                  <c:v>931.92</c:v>
                </c:pt>
                <c:pt idx="13987">
                  <c:v>930.96</c:v>
                </c:pt>
                <c:pt idx="13988">
                  <c:v>931.66</c:v>
                </c:pt>
                <c:pt idx="13989">
                  <c:v>934.19</c:v>
                </c:pt>
                <c:pt idx="13990">
                  <c:v>936.96</c:v>
                </c:pt>
                <c:pt idx="13991">
                  <c:v>938.99</c:v>
                </c:pt>
                <c:pt idx="13992">
                  <c:v>938.05</c:v>
                </c:pt>
                <c:pt idx="13993">
                  <c:v>935.29</c:v>
                </c:pt>
                <c:pt idx="13994">
                  <c:v>931.85</c:v>
                </c:pt>
                <c:pt idx="13995">
                  <c:v>939.2</c:v>
                </c:pt>
                <c:pt idx="13996">
                  <c:v>937.74</c:v>
                </c:pt>
                <c:pt idx="13997">
                  <c:v>933.01</c:v>
                </c:pt>
                <c:pt idx="13998">
                  <c:v>934.1</c:v>
                </c:pt>
                <c:pt idx="13999">
                  <c:v>936.63</c:v>
                </c:pt>
                <c:pt idx="14000">
                  <c:v>938.45</c:v>
                </c:pt>
                <c:pt idx="14001">
                  <c:v>938.71</c:v>
                </c:pt>
                <c:pt idx="14002">
                  <c:v>937.37</c:v>
                </c:pt>
                <c:pt idx="14003">
                  <c:v>935.7</c:v>
                </c:pt>
                <c:pt idx="14004">
                  <c:v>938.87</c:v>
                </c:pt>
                <c:pt idx="14005">
                  <c:v>938.54</c:v>
                </c:pt>
                <c:pt idx="14006">
                  <c:v>936.54</c:v>
                </c:pt>
                <c:pt idx="14007">
                  <c:v>934.03</c:v>
                </c:pt>
                <c:pt idx="14008">
                  <c:v>936.24</c:v>
                </c:pt>
                <c:pt idx="14009">
                  <c:v>937.78</c:v>
                </c:pt>
                <c:pt idx="14010">
                  <c:v>938.81</c:v>
                </c:pt>
                <c:pt idx="14011">
                  <c:v>938.15</c:v>
                </c:pt>
                <c:pt idx="14012">
                  <c:v>937.49</c:v>
                </c:pt>
                <c:pt idx="14013">
                  <c:v>935.9</c:v>
                </c:pt>
                <c:pt idx="14014">
                  <c:v>934.58</c:v>
                </c:pt>
                <c:pt idx="14015">
                  <c:v>932.19</c:v>
                </c:pt>
                <c:pt idx="14016">
                  <c:v>931.77</c:v>
                </c:pt>
                <c:pt idx="14017">
                  <c:v>931.86</c:v>
                </c:pt>
                <c:pt idx="14018">
                  <c:v>939.67</c:v>
                </c:pt>
                <c:pt idx="14019">
                  <c:v>937.95</c:v>
                </c:pt>
                <c:pt idx="14020">
                  <c:v>935.8</c:v>
                </c:pt>
                <c:pt idx="14021">
                  <c:v>932.84</c:v>
                </c:pt>
                <c:pt idx="14022">
                  <c:v>932.13</c:v>
                </c:pt>
                <c:pt idx="14023">
                  <c:v>932.28</c:v>
                </c:pt>
                <c:pt idx="14024">
                  <c:v>934.25</c:v>
                </c:pt>
                <c:pt idx="14025">
                  <c:v>935.92</c:v>
                </c:pt>
                <c:pt idx="14026">
                  <c:v>938.4</c:v>
                </c:pt>
                <c:pt idx="14027">
                  <c:v>938.68</c:v>
                </c:pt>
                <c:pt idx="14028">
                  <c:v>937.69</c:v>
                </c:pt>
                <c:pt idx="14029">
                  <c:v>935.77</c:v>
                </c:pt>
                <c:pt idx="14030">
                  <c:v>933.85</c:v>
                </c:pt>
                <c:pt idx="14031">
                  <c:v>932.38</c:v>
                </c:pt>
                <c:pt idx="14032">
                  <c:v>932.7</c:v>
                </c:pt>
                <c:pt idx="14033">
                  <c:v>936.33</c:v>
                </c:pt>
                <c:pt idx="14034">
                  <c:v>932.16</c:v>
                </c:pt>
                <c:pt idx="14035">
                  <c:v>931.59</c:v>
                </c:pt>
                <c:pt idx="14036">
                  <c:v>933.78</c:v>
                </c:pt>
                <c:pt idx="14037">
                  <c:v>936.78</c:v>
                </c:pt>
                <c:pt idx="14038">
                  <c:v>939.32</c:v>
                </c:pt>
                <c:pt idx="14039">
                  <c:v>937.78</c:v>
                </c:pt>
                <c:pt idx="14040">
                  <c:v>934.41</c:v>
                </c:pt>
                <c:pt idx="14041">
                  <c:v>932.64</c:v>
                </c:pt>
                <c:pt idx="14042">
                  <c:v>932.15</c:v>
                </c:pt>
                <c:pt idx="14043">
                  <c:v>935.63</c:v>
                </c:pt>
                <c:pt idx="14044">
                  <c:v>939.01</c:v>
                </c:pt>
                <c:pt idx="14045">
                  <c:v>938.81</c:v>
                </c:pt>
                <c:pt idx="14046">
                  <c:v>937.38</c:v>
                </c:pt>
                <c:pt idx="14047">
                  <c:v>935.96</c:v>
                </c:pt>
                <c:pt idx="14048">
                  <c:v>938.88</c:v>
                </c:pt>
                <c:pt idx="14049">
                  <c:v>938.36</c:v>
                </c:pt>
                <c:pt idx="14050">
                  <c:v>936.62</c:v>
                </c:pt>
                <c:pt idx="14051">
                  <c:v>932.05</c:v>
                </c:pt>
                <c:pt idx="14052">
                  <c:v>931.59</c:v>
                </c:pt>
                <c:pt idx="14053">
                  <c:v>933.48</c:v>
                </c:pt>
                <c:pt idx="14054">
                  <c:v>937.17</c:v>
                </c:pt>
                <c:pt idx="14055">
                  <c:v>939.1</c:v>
                </c:pt>
                <c:pt idx="14056">
                  <c:v>937.41</c:v>
                </c:pt>
                <c:pt idx="14057">
                  <c:v>938.25</c:v>
                </c:pt>
                <c:pt idx="14058">
                  <c:v>936.45</c:v>
                </c:pt>
                <c:pt idx="14059">
                  <c:v>933.74</c:v>
                </c:pt>
                <c:pt idx="14060">
                  <c:v>933.92</c:v>
                </c:pt>
                <c:pt idx="14061">
                  <c:v>931.78</c:v>
                </c:pt>
                <c:pt idx="14062">
                  <c:v>931.66</c:v>
                </c:pt>
                <c:pt idx="14063">
                  <c:v>935.28</c:v>
                </c:pt>
                <c:pt idx="14064">
                  <c:v>938.3</c:v>
                </c:pt>
                <c:pt idx="14065">
                  <c:v>938.38</c:v>
                </c:pt>
                <c:pt idx="14066">
                  <c:v>935.24</c:v>
                </c:pt>
                <c:pt idx="14067">
                  <c:v>933.93</c:v>
                </c:pt>
                <c:pt idx="14068">
                  <c:v>931.23</c:v>
                </c:pt>
                <c:pt idx="14069">
                  <c:v>932.37</c:v>
                </c:pt>
                <c:pt idx="14070">
                  <c:v>935.08</c:v>
                </c:pt>
                <c:pt idx="14071">
                  <c:v>937.7</c:v>
                </c:pt>
                <c:pt idx="14072">
                  <c:v>938.24</c:v>
                </c:pt>
                <c:pt idx="14073">
                  <c:v>934.35</c:v>
                </c:pt>
                <c:pt idx="14074">
                  <c:v>931.35</c:v>
                </c:pt>
                <c:pt idx="14075">
                  <c:v>930.6</c:v>
                </c:pt>
                <c:pt idx="14076">
                  <c:v>932.49</c:v>
                </c:pt>
                <c:pt idx="14077">
                  <c:v>936.21</c:v>
                </c:pt>
                <c:pt idx="14078">
                  <c:v>937.86</c:v>
                </c:pt>
                <c:pt idx="14079">
                  <c:v>931.27</c:v>
                </c:pt>
                <c:pt idx="14080">
                  <c:v>932.21</c:v>
                </c:pt>
                <c:pt idx="14081">
                  <c:v>933.83</c:v>
                </c:pt>
                <c:pt idx="14082">
                  <c:v>940.63</c:v>
                </c:pt>
                <c:pt idx="14083">
                  <c:v>939.12</c:v>
                </c:pt>
                <c:pt idx="14084">
                  <c:v>938.08</c:v>
                </c:pt>
                <c:pt idx="14085">
                  <c:v>934.35</c:v>
                </c:pt>
                <c:pt idx="14086">
                  <c:v>936.87</c:v>
                </c:pt>
                <c:pt idx="14087">
                  <c:v>938.52</c:v>
                </c:pt>
                <c:pt idx="14088">
                  <c:v>936.92</c:v>
                </c:pt>
                <c:pt idx="14089">
                  <c:v>934.12</c:v>
                </c:pt>
                <c:pt idx="14090">
                  <c:v>931.26</c:v>
                </c:pt>
                <c:pt idx="14091">
                  <c:v>936.05</c:v>
                </c:pt>
                <c:pt idx="14092">
                  <c:v>933.64</c:v>
                </c:pt>
                <c:pt idx="14093">
                  <c:v>930.95</c:v>
                </c:pt>
                <c:pt idx="14094">
                  <c:v>932</c:v>
                </c:pt>
                <c:pt idx="14095">
                  <c:v>933.46</c:v>
                </c:pt>
                <c:pt idx="14096">
                  <c:v>937.02</c:v>
                </c:pt>
                <c:pt idx="14097">
                  <c:v>939.21</c:v>
                </c:pt>
                <c:pt idx="14098">
                  <c:v>938.74</c:v>
                </c:pt>
                <c:pt idx="14099">
                  <c:v>933.73</c:v>
                </c:pt>
                <c:pt idx="14100">
                  <c:v>936.88</c:v>
                </c:pt>
                <c:pt idx="14101">
                  <c:v>934.63</c:v>
                </c:pt>
                <c:pt idx="14102">
                  <c:v>932.39</c:v>
                </c:pt>
                <c:pt idx="14103">
                  <c:v>931.23</c:v>
                </c:pt>
                <c:pt idx="14104">
                  <c:v>933.24</c:v>
                </c:pt>
                <c:pt idx="14105">
                  <c:v>936.77</c:v>
                </c:pt>
                <c:pt idx="14106">
                  <c:v>938.69</c:v>
                </c:pt>
                <c:pt idx="14107">
                  <c:v>939.07</c:v>
                </c:pt>
                <c:pt idx="14108">
                  <c:v>935.92</c:v>
                </c:pt>
                <c:pt idx="14109">
                  <c:v>938.4</c:v>
                </c:pt>
                <c:pt idx="14110">
                  <c:v>938.81</c:v>
                </c:pt>
                <c:pt idx="14111">
                  <c:v>937.18</c:v>
                </c:pt>
                <c:pt idx="14112">
                  <c:v>934.89</c:v>
                </c:pt>
                <c:pt idx="14113">
                  <c:v>937.35</c:v>
                </c:pt>
                <c:pt idx="14114">
                  <c:v>939.36</c:v>
                </c:pt>
                <c:pt idx="14115">
                  <c:v>938.69</c:v>
                </c:pt>
                <c:pt idx="14116">
                  <c:v>936.11</c:v>
                </c:pt>
                <c:pt idx="14117">
                  <c:v>932.04</c:v>
                </c:pt>
                <c:pt idx="14118">
                  <c:v>931.67</c:v>
                </c:pt>
                <c:pt idx="14119">
                  <c:v>933.73</c:v>
                </c:pt>
                <c:pt idx="14120">
                  <c:v>937.8</c:v>
                </c:pt>
                <c:pt idx="14121">
                  <c:v>934.65</c:v>
                </c:pt>
                <c:pt idx="14122">
                  <c:v>931.74</c:v>
                </c:pt>
                <c:pt idx="14123">
                  <c:v>931.47</c:v>
                </c:pt>
                <c:pt idx="14124">
                  <c:v>933.4</c:v>
                </c:pt>
                <c:pt idx="14125">
                  <c:v>938.83</c:v>
                </c:pt>
                <c:pt idx="14126">
                  <c:v>938.94</c:v>
                </c:pt>
                <c:pt idx="14127">
                  <c:v>937.57</c:v>
                </c:pt>
                <c:pt idx="14128">
                  <c:v>934.19</c:v>
                </c:pt>
                <c:pt idx="14129">
                  <c:v>931.6</c:v>
                </c:pt>
                <c:pt idx="14130">
                  <c:v>931.4</c:v>
                </c:pt>
                <c:pt idx="14131">
                  <c:v>933.66</c:v>
                </c:pt>
                <c:pt idx="14132">
                  <c:v>936.38</c:v>
                </c:pt>
                <c:pt idx="14133">
                  <c:v>938.45</c:v>
                </c:pt>
                <c:pt idx="14134">
                  <c:v>939.31</c:v>
                </c:pt>
                <c:pt idx="14135">
                  <c:v>939.13</c:v>
                </c:pt>
                <c:pt idx="14136">
                  <c:v>939.58</c:v>
                </c:pt>
                <c:pt idx="14137">
                  <c:v>937.82</c:v>
                </c:pt>
                <c:pt idx="14138">
                  <c:v>933.66</c:v>
                </c:pt>
                <c:pt idx="14139">
                  <c:v>934.71</c:v>
                </c:pt>
                <c:pt idx="14140">
                  <c:v>936.37</c:v>
                </c:pt>
                <c:pt idx="14141">
                  <c:v>937.28</c:v>
                </c:pt>
                <c:pt idx="14142">
                  <c:v>936.44</c:v>
                </c:pt>
                <c:pt idx="14143">
                  <c:v>938.31</c:v>
                </c:pt>
                <c:pt idx="14144">
                  <c:v>939.74</c:v>
                </c:pt>
                <c:pt idx="14145">
                  <c:v>938.9</c:v>
                </c:pt>
                <c:pt idx="14146">
                  <c:v>937.95</c:v>
                </c:pt>
                <c:pt idx="14147">
                  <c:v>937.49</c:v>
                </c:pt>
                <c:pt idx="14148">
                  <c:v>936.13</c:v>
                </c:pt>
                <c:pt idx="14149">
                  <c:v>935.47</c:v>
                </c:pt>
                <c:pt idx="14150">
                  <c:v>933.73</c:v>
                </c:pt>
                <c:pt idx="14151">
                  <c:v>936.13</c:v>
                </c:pt>
                <c:pt idx="14152">
                  <c:v>937.42</c:v>
                </c:pt>
                <c:pt idx="14153">
                  <c:v>938.68</c:v>
                </c:pt>
                <c:pt idx="14154">
                  <c:v>939.48</c:v>
                </c:pt>
                <c:pt idx="14155">
                  <c:v>939.24</c:v>
                </c:pt>
                <c:pt idx="14156">
                  <c:v>939.44</c:v>
                </c:pt>
                <c:pt idx="14157">
                  <c:v>938.77</c:v>
                </c:pt>
                <c:pt idx="14158">
                  <c:v>937.88</c:v>
                </c:pt>
                <c:pt idx="14159">
                  <c:v>936.45</c:v>
                </c:pt>
                <c:pt idx="14160">
                  <c:v>936.18</c:v>
                </c:pt>
                <c:pt idx="14161">
                  <c:v>934.87</c:v>
                </c:pt>
                <c:pt idx="14162">
                  <c:v>935.98</c:v>
                </c:pt>
                <c:pt idx="14163">
                  <c:v>933.65</c:v>
                </c:pt>
                <c:pt idx="14164">
                  <c:v>937.13</c:v>
                </c:pt>
                <c:pt idx="14165">
                  <c:v>937.23</c:v>
                </c:pt>
                <c:pt idx="14166">
                  <c:v>936.03</c:v>
                </c:pt>
                <c:pt idx="14167">
                  <c:v>937.15</c:v>
                </c:pt>
                <c:pt idx="14168">
                  <c:v>939.1</c:v>
                </c:pt>
                <c:pt idx="14169">
                  <c:v>938.66</c:v>
                </c:pt>
                <c:pt idx="14170">
                  <c:v>939.12</c:v>
                </c:pt>
                <c:pt idx="14171">
                  <c:v>938.94</c:v>
                </c:pt>
                <c:pt idx="14172">
                  <c:v>939.36</c:v>
                </c:pt>
                <c:pt idx="14173">
                  <c:v>938.95</c:v>
                </c:pt>
                <c:pt idx="14174">
                  <c:v>938.85</c:v>
                </c:pt>
                <c:pt idx="14175">
                  <c:v>938.65</c:v>
                </c:pt>
                <c:pt idx="14176">
                  <c:v>938.48</c:v>
                </c:pt>
                <c:pt idx="14177">
                  <c:v>931.62</c:v>
                </c:pt>
                <c:pt idx="14178">
                  <c:v>935.19</c:v>
                </c:pt>
                <c:pt idx="14179">
                  <c:v>934.48</c:v>
                </c:pt>
                <c:pt idx="14180">
                  <c:v>933.53</c:v>
                </c:pt>
                <c:pt idx="14181">
                  <c:v>932.52</c:v>
                </c:pt>
                <c:pt idx="14182">
                  <c:v>934.52</c:v>
                </c:pt>
                <c:pt idx="14183">
                  <c:v>935.65</c:v>
                </c:pt>
                <c:pt idx="14184">
                  <c:v>936.43</c:v>
                </c:pt>
                <c:pt idx="14185">
                  <c:v>939.07</c:v>
                </c:pt>
                <c:pt idx="14186">
                  <c:v>939.85</c:v>
                </c:pt>
                <c:pt idx="14187">
                  <c:v>939.18</c:v>
                </c:pt>
                <c:pt idx="14188">
                  <c:v>937.01</c:v>
                </c:pt>
                <c:pt idx="14189">
                  <c:v>935.04</c:v>
                </c:pt>
                <c:pt idx="14190">
                  <c:v>937</c:v>
                </c:pt>
                <c:pt idx="14191">
                  <c:v>938.59</c:v>
                </c:pt>
                <c:pt idx="14192">
                  <c:v>939.13</c:v>
                </c:pt>
                <c:pt idx="14193">
                  <c:v>939.57</c:v>
                </c:pt>
                <c:pt idx="14194">
                  <c:v>938.9</c:v>
                </c:pt>
                <c:pt idx="14195">
                  <c:v>937.37</c:v>
                </c:pt>
                <c:pt idx="14196">
                  <c:v>938.52</c:v>
                </c:pt>
                <c:pt idx="14197">
                  <c:v>938.48</c:v>
                </c:pt>
                <c:pt idx="14198">
                  <c:v>938.19</c:v>
                </c:pt>
                <c:pt idx="14199">
                  <c:v>937.44</c:v>
                </c:pt>
                <c:pt idx="14200">
                  <c:v>936.6</c:v>
                </c:pt>
                <c:pt idx="14201">
                  <c:v>934.1</c:v>
                </c:pt>
                <c:pt idx="14202">
                  <c:v>934.08</c:v>
                </c:pt>
                <c:pt idx="14203">
                  <c:v>934.07</c:v>
                </c:pt>
                <c:pt idx="14204">
                  <c:v>932.96</c:v>
                </c:pt>
                <c:pt idx="14205">
                  <c:v>931</c:v>
                </c:pt>
                <c:pt idx="14206">
                  <c:v>931.89</c:v>
                </c:pt>
                <c:pt idx="14207">
                  <c:v>933.76</c:v>
                </c:pt>
                <c:pt idx="14208">
                  <c:v>936.59</c:v>
                </c:pt>
                <c:pt idx="14209">
                  <c:v>938.96</c:v>
                </c:pt>
                <c:pt idx="14210">
                  <c:v>938.36</c:v>
                </c:pt>
                <c:pt idx="14211">
                  <c:v>934.94</c:v>
                </c:pt>
                <c:pt idx="14212">
                  <c:v>932.73</c:v>
                </c:pt>
                <c:pt idx="14213">
                  <c:v>936.42</c:v>
                </c:pt>
                <c:pt idx="14214">
                  <c:v>934.29</c:v>
                </c:pt>
                <c:pt idx="14215">
                  <c:v>931.68</c:v>
                </c:pt>
                <c:pt idx="14216">
                  <c:v>939.19</c:v>
                </c:pt>
                <c:pt idx="14217">
                  <c:v>936.8</c:v>
                </c:pt>
                <c:pt idx="14218">
                  <c:v>933.21</c:v>
                </c:pt>
                <c:pt idx="14219">
                  <c:v>931.38</c:v>
                </c:pt>
                <c:pt idx="14220">
                  <c:v>933.09</c:v>
                </c:pt>
                <c:pt idx="14221">
                  <c:v>936.85</c:v>
                </c:pt>
                <c:pt idx="14222">
                  <c:v>939.4</c:v>
                </c:pt>
                <c:pt idx="14223">
                  <c:v>931.68</c:v>
                </c:pt>
                <c:pt idx="14224">
                  <c:v>931.45</c:v>
                </c:pt>
                <c:pt idx="14225">
                  <c:v>934.22</c:v>
                </c:pt>
                <c:pt idx="14226">
                  <c:v>938.06</c:v>
                </c:pt>
                <c:pt idx="14227">
                  <c:v>939.24</c:v>
                </c:pt>
                <c:pt idx="14228">
                  <c:v>938.08</c:v>
                </c:pt>
                <c:pt idx="14229">
                  <c:v>932.81</c:v>
                </c:pt>
                <c:pt idx="14230">
                  <c:v>931.86</c:v>
                </c:pt>
                <c:pt idx="14231">
                  <c:v>932.35</c:v>
                </c:pt>
                <c:pt idx="14232">
                  <c:v>934.54</c:v>
                </c:pt>
                <c:pt idx="14233">
                  <c:v>937.47</c:v>
                </c:pt>
                <c:pt idx="14234">
                  <c:v>938.73</c:v>
                </c:pt>
                <c:pt idx="14235">
                  <c:v>938.64</c:v>
                </c:pt>
                <c:pt idx="14236">
                  <c:v>937.29</c:v>
                </c:pt>
                <c:pt idx="14237">
                  <c:v>935.54</c:v>
                </c:pt>
                <c:pt idx="14238">
                  <c:v>932.78</c:v>
                </c:pt>
                <c:pt idx="14239">
                  <c:v>931.36</c:v>
                </c:pt>
                <c:pt idx="14240">
                  <c:v>932.52</c:v>
                </c:pt>
                <c:pt idx="14241">
                  <c:v>933.43</c:v>
                </c:pt>
                <c:pt idx="14242">
                  <c:v>934.54</c:v>
                </c:pt>
                <c:pt idx="14243">
                  <c:v>935.75</c:v>
                </c:pt>
                <c:pt idx="14244">
                  <c:v>937.4</c:v>
                </c:pt>
                <c:pt idx="14245">
                  <c:v>938.79</c:v>
                </c:pt>
                <c:pt idx="14246">
                  <c:v>935.35</c:v>
                </c:pt>
                <c:pt idx="14247">
                  <c:v>938.53</c:v>
                </c:pt>
                <c:pt idx="14248">
                  <c:v>936.61</c:v>
                </c:pt>
                <c:pt idx="14249">
                  <c:v>933.03</c:v>
                </c:pt>
                <c:pt idx="14250">
                  <c:v>931.19</c:v>
                </c:pt>
                <c:pt idx="14251">
                  <c:v>932.87</c:v>
                </c:pt>
                <c:pt idx="14252">
                  <c:v>936.81</c:v>
                </c:pt>
                <c:pt idx="14253">
                  <c:v>939.9</c:v>
                </c:pt>
                <c:pt idx="14254">
                  <c:v>938.96</c:v>
                </c:pt>
                <c:pt idx="14255">
                  <c:v>934.6</c:v>
                </c:pt>
                <c:pt idx="14256">
                  <c:v>937.64</c:v>
                </c:pt>
                <c:pt idx="14257">
                  <c:v>939.23</c:v>
                </c:pt>
                <c:pt idx="14258">
                  <c:v>938.12</c:v>
                </c:pt>
                <c:pt idx="14259">
                  <c:v>934.18</c:v>
                </c:pt>
                <c:pt idx="14260">
                  <c:v>932.35</c:v>
                </c:pt>
                <c:pt idx="14261">
                  <c:v>932.17</c:v>
                </c:pt>
                <c:pt idx="14262">
                  <c:v>934.29</c:v>
                </c:pt>
                <c:pt idx="14263">
                  <c:v>937.29</c:v>
                </c:pt>
                <c:pt idx="14264">
                  <c:v>934.63</c:v>
                </c:pt>
                <c:pt idx="14265">
                  <c:v>938.11</c:v>
                </c:pt>
                <c:pt idx="14266">
                  <c:v>935.32</c:v>
                </c:pt>
                <c:pt idx="14267">
                  <c:v>932.67</c:v>
                </c:pt>
                <c:pt idx="14268">
                  <c:v>939</c:v>
                </c:pt>
                <c:pt idx="14269">
                  <c:v>938.1</c:v>
                </c:pt>
                <c:pt idx="14270">
                  <c:v>935.74</c:v>
                </c:pt>
                <c:pt idx="14271">
                  <c:v>933.19</c:v>
                </c:pt>
                <c:pt idx="14272">
                  <c:v>931.51</c:v>
                </c:pt>
                <c:pt idx="14273">
                  <c:v>932.41</c:v>
                </c:pt>
                <c:pt idx="14274">
                  <c:v>935.34</c:v>
                </c:pt>
                <c:pt idx="14275">
                  <c:v>938.9</c:v>
                </c:pt>
                <c:pt idx="14276">
                  <c:v>939.45</c:v>
                </c:pt>
                <c:pt idx="14277">
                  <c:v>938.17</c:v>
                </c:pt>
                <c:pt idx="14278">
                  <c:v>934.16</c:v>
                </c:pt>
                <c:pt idx="14279">
                  <c:v>932.99</c:v>
                </c:pt>
                <c:pt idx="14280">
                  <c:v>932.09</c:v>
                </c:pt>
                <c:pt idx="14281">
                  <c:v>937.98</c:v>
                </c:pt>
                <c:pt idx="14282">
                  <c:v>939.37</c:v>
                </c:pt>
                <c:pt idx="14283">
                  <c:v>937.45</c:v>
                </c:pt>
                <c:pt idx="14284">
                  <c:v>932.45</c:v>
                </c:pt>
                <c:pt idx="14285">
                  <c:v>935.64</c:v>
                </c:pt>
                <c:pt idx="14286">
                  <c:v>938.9</c:v>
                </c:pt>
                <c:pt idx="14287">
                  <c:v>938.89</c:v>
                </c:pt>
                <c:pt idx="14288">
                  <c:v>936.22</c:v>
                </c:pt>
                <c:pt idx="14289">
                  <c:v>933.82</c:v>
                </c:pt>
                <c:pt idx="14290">
                  <c:v>931.11</c:v>
                </c:pt>
                <c:pt idx="14291">
                  <c:v>932.23</c:v>
                </c:pt>
                <c:pt idx="14292">
                  <c:v>934.55</c:v>
                </c:pt>
                <c:pt idx="14293">
                  <c:v>937.16</c:v>
                </c:pt>
                <c:pt idx="14294">
                  <c:v>931.73</c:v>
                </c:pt>
                <c:pt idx="14295">
                  <c:v>931.78</c:v>
                </c:pt>
                <c:pt idx="14296">
                  <c:v>932.2</c:v>
                </c:pt>
                <c:pt idx="14297">
                  <c:v>934.64</c:v>
                </c:pt>
                <c:pt idx="14298">
                  <c:v>935.73</c:v>
                </c:pt>
                <c:pt idx="14299">
                  <c:v>938.11</c:v>
                </c:pt>
                <c:pt idx="14300">
                  <c:v>932.53</c:v>
                </c:pt>
                <c:pt idx="14301">
                  <c:v>934.59</c:v>
                </c:pt>
                <c:pt idx="14302">
                  <c:v>936.57</c:v>
                </c:pt>
                <c:pt idx="14303">
                  <c:v>938.06</c:v>
                </c:pt>
                <c:pt idx="14304">
                  <c:v>938.6</c:v>
                </c:pt>
                <c:pt idx="14305">
                  <c:v>934.78</c:v>
                </c:pt>
                <c:pt idx="14306">
                  <c:v>936.68</c:v>
                </c:pt>
                <c:pt idx="14307">
                  <c:v>932.85</c:v>
                </c:pt>
                <c:pt idx="14308">
                  <c:v>931.57</c:v>
                </c:pt>
                <c:pt idx="14309">
                  <c:v>931.57</c:v>
                </c:pt>
                <c:pt idx="14310">
                  <c:v>934.89</c:v>
                </c:pt>
                <c:pt idx="14311">
                  <c:v>937.32</c:v>
                </c:pt>
                <c:pt idx="14312">
                  <c:v>939.36</c:v>
                </c:pt>
                <c:pt idx="14313">
                  <c:v>937.22</c:v>
                </c:pt>
                <c:pt idx="14314">
                  <c:v>933.32</c:v>
                </c:pt>
                <c:pt idx="14315">
                  <c:v>931.11</c:v>
                </c:pt>
                <c:pt idx="14316">
                  <c:v>933.05</c:v>
                </c:pt>
                <c:pt idx="14317">
                  <c:v>931.11</c:v>
                </c:pt>
                <c:pt idx="14318">
                  <c:v>933.97</c:v>
                </c:pt>
                <c:pt idx="14319">
                  <c:v>937.64</c:v>
                </c:pt>
                <c:pt idx="14320">
                  <c:v>931.61</c:v>
                </c:pt>
                <c:pt idx="14321">
                  <c:v>933.57</c:v>
                </c:pt>
                <c:pt idx="14322">
                  <c:v>936.24</c:v>
                </c:pt>
                <c:pt idx="14323">
                  <c:v>939.09</c:v>
                </c:pt>
                <c:pt idx="14324">
                  <c:v>938.35</c:v>
                </c:pt>
                <c:pt idx="14325">
                  <c:v>931.5</c:v>
                </c:pt>
                <c:pt idx="14326">
                  <c:v>934.96</c:v>
                </c:pt>
                <c:pt idx="14327">
                  <c:v>938.84</c:v>
                </c:pt>
                <c:pt idx="14328">
                  <c:v>939.05</c:v>
                </c:pt>
                <c:pt idx="14329">
                  <c:v>937.1</c:v>
                </c:pt>
                <c:pt idx="14330">
                  <c:v>933.26</c:v>
                </c:pt>
                <c:pt idx="14331">
                  <c:v>931.22</c:v>
                </c:pt>
                <c:pt idx="14332">
                  <c:v>931.74</c:v>
                </c:pt>
                <c:pt idx="14333">
                  <c:v>935.77</c:v>
                </c:pt>
                <c:pt idx="14334">
                  <c:v>939.71</c:v>
                </c:pt>
                <c:pt idx="14335">
                  <c:v>937.75</c:v>
                </c:pt>
                <c:pt idx="14336">
                  <c:v>935.22</c:v>
                </c:pt>
                <c:pt idx="14337">
                  <c:v>932.76</c:v>
                </c:pt>
                <c:pt idx="14338">
                  <c:v>931.7</c:v>
                </c:pt>
                <c:pt idx="14339">
                  <c:v>931.16</c:v>
                </c:pt>
                <c:pt idx="14340">
                  <c:v>931.06</c:v>
                </c:pt>
                <c:pt idx="14341">
                  <c:v>931.95</c:v>
                </c:pt>
                <c:pt idx="14342">
                  <c:v>935.11</c:v>
                </c:pt>
                <c:pt idx="14343">
                  <c:v>936.48</c:v>
                </c:pt>
                <c:pt idx="14344">
                  <c:v>936.03</c:v>
                </c:pt>
                <c:pt idx="14345">
                  <c:v>937.13</c:v>
                </c:pt>
                <c:pt idx="14346">
                  <c:v>936.02</c:v>
                </c:pt>
                <c:pt idx="14347">
                  <c:v>937.84</c:v>
                </c:pt>
                <c:pt idx="14348">
                  <c:v>938.59</c:v>
                </c:pt>
                <c:pt idx="14349">
                  <c:v>938.78</c:v>
                </c:pt>
                <c:pt idx="14350">
                  <c:v>937.68</c:v>
                </c:pt>
                <c:pt idx="14351">
                  <c:v>934.44</c:v>
                </c:pt>
                <c:pt idx="14352">
                  <c:v>938.24</c:v>
                </c:pt>
                <c:pt idx="14353">
                  <c:v>937.73</c:v>
                </c:pt>
                <c:pt idx="14354">
                  <c:v>934.8</c:v>
                </c:pt>
                <c:pt idx="14355">
                  <c:v>931.43</c:v>
                </c:pt>
                <c:pt idx="14356">
                  <c:v>932.11</c:v>
                </c:pt>
                <c:pt idx="14357">
                  <c:v>933.36</c:v>
                </c:pt>
                <c:pt idx="14358">
                  <c:v>935.17</c:v>
                </c:pt>
                <c:pt idx="14359">
                  <c:v>932.34</c:v>
                </c:pt>
                <c:pt idx="14360">
                  <c:v>931.89</c:v>
                </c:pt>
                <c:pt idx="14361">
                  <c:v>931.53</c:v>
                </c:pt>
                <c:pt idx="14362">
                  <c:v>930.59</c:v>
                </c:pt>
                <c:pt idx="14363">
                  <c:v>930.32</c:v>
                </c:pt>
                <c:pt idx="14364">
                  <c:v>932.26</c:v>
                </c:pt>
                <c:pt idx="14365">
                  <c:v>931.31</c:v>
                </c:pt>
                <c:pt idx="14366">
                  <c:v>939.2</c:v>
                </c:pt>
                <c:pt idx="14367">
                  <c:v>938.42</c:v>
                </c:pt>
                <c:pt idx="14368">
                  <c:v>938.74</c:v>
                </c:pt>
                <c:pt idx="14369">
                  <c:v>933.38</c:v>
                </c:pt>
                <c:pt idx="14370">
                  <c:v>932.57</c:v>
                </c:pt>
                <c:pt idx="14371">
                  <c:v>933.75</c:v>
                </c:pt>
                <c:pt idx="14372">
                  <c:v>936.75</c:v>
                </c:pt>
                <c:pt idx="14373">
                  <c:v>936.94</c:v>
                </c:pt>
                <c:pt idx="14374">
                  <c:v>936.79</c:v>
                </c:pt>
                <c:pt idx="14375">
                  <c:v>936.54</c:v>
                </c:pt>
                <c:pt idx="14376">
                  <c:v>936.29</c:v>
                </c:pt>
                <c:pt idx="14377">
                  <c:v>937.19</c:v>
                </c:pt>
                <c:pt idx="14378">
                  <c:v>936.82</c:v>
                </c:pt>
                <c:pt idx="14379">
                  <c:v>936.17</c:v>
                </c:pt>
                <c:pt idx="14380">
                  <c:v>936.08</c:v>
                </c:pt>
                <c:pt idx="14381">
                  <c:v>935.52</c:v>
                </c:pt>
                <c:pt idx="14382">
                  <c:v>934.11</c:v>
                </c:pt>
                <c:pt idx="14383">
                  <c:v>933.72</c:v>
                </c:pt>
                <c:pt idx="14384">
                  <c:v>932.43</c:v>
                </c:pt>
                <c:pt idx="14385">
                  <c:v>937.16</c:v>
                </c:pt>
                <c:pt idx="14386">
                  <c:v>937.77</c:v>
                </c:pt>
                <c:pt idx="14387">
                  <c:v>938.35</c:v>
                </c:pt>
                <c:pt idx="14388">
                  <c:v>938.97</c:v>
                </c:pt>
                <c:pt idx="14389">
                  <c:v>938.66</c:v>
                </c:pt>
                <c:pt idx="14390">
                  <c:v>938.17</c:v>
                </c:pt>
                <c:pt idx="14391">
                  <c:v>937.28</c:v>
                </c:pt>
                <c:pt idx="14392">
                  <c:v>935.72</c:v>
                </c:pt>
                <c:pt idx="14393">
                  <c:v>935.29</c:v>
                </c:pt>
                <c:pt idx="14394">
                  <c:v>933.35</c:v>
                </c:pt>
                <c:pt idx="14395">
                  <c:v>932.55</c:v>
                </c:pt>
                <c:pt idx="14396">
                  <c:v>931.88</c:v>
                </c:pt>
                <c:pt idx="14397">
                  <c:v>931.88</c:v>
                </c:pt>
                <c:pt idx="14398">
                  <c:v>939.48</c:v>
                </c:pt>
                <c:pt idx="14399">
                  <c:v>938.99</c:v>
                </c:pt>
                <c:pt idx="14400">
                  <c:v>937.57</c:v>
                </c:pt>
                <c:pt idx="14401">
                  <c:v>936.08</c:v>
                </c:pt>
                <c:pt idx="14402">
                  <c:v>934.49</c:v>
                </c:pt>
                <c:pt idx="14403">
                  <c:v>933.26</c:v>
                </c:pt>
                <c:pt idx="14404">
                  <c:v>937.73</c:v>
                </c:pt>
                <c:pt idx="14405">
                  <c:v>935.92</c:v>
                </c:pt>
                <c:pt idx="14406">
                  <c:v>933.18</c:v>
                </c:pt>
                <c:pt idx="14407">
                  <c:v>933.92</c:v>
                </c:pt>
                <c:pt idx="14408">
                  <c:v>932.36</c:v>
                </c:pt>
                <c:pt idx="14409">
                  <c:v>931.27</c:v>
                </c:pt>
                <c:pt idx="14410">
                  <c:v>933.39</c:v>
                </c:pt>
                <c:pt idx="14411">
                  <c:v>934.17</c:v>
                </c:pt>
                <c:pt idx="14412">
                  <c:v>931.18</c:v>
                </c:pt>
                <c:pt idx="14413">
                  <c:v>931.74</c:v>
                </c:pt>
                <c:pt idx="14414">
                  <c:v>935.04</c:v>
                </c:pt>
                <c:pt idx="14415">
                  <c:v>938.09</c:v>
                </c:pt>
                <c:pt idx="14416">
                  <c:v>939.14</c:v>
                </c:pt>
                <c:pt idx="14417">
                  <c:v>936.92</c:v>
                </c:pt>
                <c:pt idx="14418">
                  <c:v>934.29</c:v>
                </c:pt>
                <c:pt idx="14419">
                  <c:v>931.32</c:v>
                </c:pt>
                <c:pt idx="14420">
                  <c:v>932.05</c:v>
                </c:pt>
                <c:pt idx="14421">
                  <c:v>934.76</c:v>
                </c:pt>
                <c:pt idx="14422">
                  <c:v>931.62</c:v>
                </c:pt>
                <c:pt idx="14423">
                  <c:v>933</c:v>
                </c:pt>
                <c:pt idx="14424">
                  <c:v>935.44</c:v>
                </c:pt>
                <c:pt idx="14425">
                  <c:v>934.1</c:v>
                </c:pt>
                <c:pt idx="14426">
                  <c:v>931.22</c:v>
                </c:pt>
                <c:pt idx="14427">
                  <c:v>931.53</c:v>
                </c:pt>
                <c:pt idx="14428">
                  <c:v>930.86</c:v>
                </c:pt>
                <c:pt idx="14429">
                  <c:v>931.7</c:v>
                </c:pt>
                <c:pt idx="14430">
                  <c:v>933.74</c:v>
                </c:pt>
                <c:pt idx="14431">
                  <c:v>935.47</c:v>
                </c:pt>
                <c:pt idx="14432">
                  <c:v>936.82</c:v>
                </c:pt>
                <c:pt idx="14433">
                  <c:v>939.39</c:v>
                </c:pt>
                <c:pt idx="14434">
                  <c:v>938.77</c:v>
                </c:pt>
                <c:pt idx="14435">
                  <c:v>938.2</c:v>
                </c:pt>
                <c:pt idx="14436">
                  <c:v>935.4</c:v>
                </c:pt>
                <c:pt idx="14437">
                  <c:v>935.03</c:v>
                </c:pt>
                <c:pt idx="14438">
                  <c:v>937.81</c:v>
                </c:pt>
                <c:pt idx="14439">
                  <c:v>939.29</c:v>
                </c:pt>
                <c:pt idx="14440">
                  <c:v>936.2</c:v>
                </c:pt>
                <c:pt idx="14441">
                  <c:v>937.96</c:v>
                </c:pt>
                <c:pt idx="14442">
                  <c:v>938.92</c:v>
                </c:pt>
                <c:pt idx="14443">
                  <c:v>937.64</c:v>
                </c:pt>
                <c:pt idx="14444">
                  <c:v>934.46</c:v>
                </c:pt>
                <c:pt idx="14445">
                  <c:v>932.42</c:v>
                </c:pt>
                <c:pt idx="14446">
                  <c:v>931.08</c:v>
                </c:pt>
                <c:pt idx="14447">
                  <c:v>932.6</c:v>
                </c:pt>
                <c:pt idx="14448">
                  <c:v>937.96</c:v>
                </c:pt>
                <c:pt idx="14449">
                  <c:v>937.01</c:v>
                </c:pt>
                <c:pt idx="14450">
                  <c:v>932.21</c:v>
                </c:pt>
                <c:pt idx="14451">
                  <c:v>934.5</c:v>
                </c:pt>
                <c:pt idx="14452">
                  <c:v>936.9</c:v>
                </c:pt>
                <c:pt idx="14453">
                  <c:v>936.58</c:v>
                </c:pt>
                <c:pt idx="14454">
                  <c:v>937.13</c:v>
                </c:pt>
                <c:pt idx="14455">
                  <c:v>938.06</c:v>
                </c:pt>
                <c:pt idx="14456">
                  <c:v>939.3</c:v>
                </c:pt>
                <c:pt idx="14457">
                  <c:v>932.52</c:v>
                </c:pt>
                <c:pt idx="14458">
                  <c:v>932.3</c:v>
                </c:pt>
                <c:pt idx="14459">
                  <c:v>931.56</c:v>
                </c:pt>
                <c:pt idx="14460">
                  <c:v>933.72</c:v>
                </c:pt>
                <c:pt idx="14461">
                  <c:v>934.87</c:v>
                </c:pt>
                <c:pt idx="14462">
                  <c:v>935.79</c:v>
                </c:pt>
                <c:pt idx="14463">
                  <c:v>933.6</c:v>
                </c:pt>
                <c:pt idx="14464">
                  <c:v>932.85</c:v>
                </c:pt>
                <c:pt idx="14465">
                  <c:v>932.44</c:v>
                </c:pt>
                <c:pt idx="14466">
                  <c:v>934.33</c:v>
                </c:pt>
                <c:pt idx="14467">
                  <c:v>933.41</c:v>
                </c:pt>
                <c:pt idx="14468">
                  <c:v>937.11</c:v>
                </c:pt>
                <c:pt idx="14469">
                  <c:v>938.09</c:v>
                </c:pt>
                <c:pt idx="14470">
                  <c:v>938.54</c:v>
                </c:pt>
                <c:pt idx="14471">
                  <c:v>938.48</c:v>
                </c:pt>
                <c:pt idx="14472">
                  <c:v>937.58</c:v>
                </c:pt>
                <c:pt idx="14473">
                  <c:v>935.11</c:v>
                </c:pt>
                <c:pt idx="14474">
                  <c:v>932.01</c:v>
                </c:pt>
                <c:pt idx="14475">
                  <c:v>936.15</c:v>
                </c:pt>
                <c:pt idx="14476">
                  <c:v>935.91</c:v>
                </c:pt>
                <c:pt idx="14477">
                  <c:v>938.28</c:v>
                </c:pt>
                <c:pt idx="14478">
                  <c:v>938.14</c:v>
                </c:pt>
                <c:pt idx="14479">
                  <c:v>937.06</c:v>
                </c:pt>
                <c:pt idx="14480">
                  <c:v>934.03</c:v>
                </c:pt>
                <c:pt idx="14481">
                  <c:v>931.56</c:v>
                </c:pt>
                <c:pt idx="14482">
                  <c:v>930.06</c:v>
                </c:pt>
                <c:pt idx="14483">
                  <c:v>931.47</c:v>
                </c:pt>
                <c:pt idx="14484">
                  <c:v>935.26</c:v>
                </c:pt>
                <c:pt idx="14485">
                  <c:v>939.88</c:v>
                </c:pt>
                <c:pt idx="14486">
                  <c:v>939.29</c:v>
                </c:pt>
                <c:pt idx="14487">
                  <c:v>936.78</c:v>
                </c:pt>
                <c:pt idx="14488">
                  <c:v>934.43</c:v>
                </c:pt>
                <c:pt idx="14489">
                  <c:v>936.05</c:v>
                </c:pt>
                <c:pt idx="14490">
                  <c:v>932.35</c:v>
                </c:pt>
                <c:pt idx="14491">
                  <c:v>931.84</c:v>
                </c:pt>
                <c:pt idx="14492">
                  <c:v>932.53</c:v>
                </c:pt>
                <c:pt idx="14493">
                  <c:v>930.73</c:v>
                </c:pt>
                <c:pt idx="14494">
                  <c:v>932.9</c:v>
                </c:pt>
                <c:pt idx="14495">
                  <c:v>935.76</c:v>
                </c:pt>
                <c:pt idx="14496">
                  <c:v>936.32</c:v>
                </c:pt>
                <c:pt idx="14497">
                  <c:v>939.05</c:v>
                </c:pt>
                <c:pt idx="14498">
                  <c:v>939.07</c:v>
                </c:pt>
                <c:pt idx="14499">
                  <c:v>936.85</c:v>
                </c:pt>
                <c:pt idx="14500">
                  <c:v>934.42</c:v>
                </c:pt>
                <c:pt idx="14501">
                  <c:v>932.11</c:v>
                </c:pt>
                <c:pt idx="14502">
                  <c:v>939.48</c:v>
                </c:pt>
                <c:pt idx="14503">
                  <c:v>938.9</c:v>
                </c:pt>
                <c:pt idx="14504">
                  <c:v>936.57</c:v>
                </c:pt>
                <c:pt idx="14505">
                  <c:v>933.88</c:v>
                </c:pt>
                <c:pt idx="14506">
                  <c:v>932.16</c:v>
                </c:pt>
                <c:pt idx="14507">
                  <c:v>931.78</c:v>
                </c:pt>
                <c:pt idx="14508">
                  <c:v>932.01</c:v>
                </c:pt>
                <c:pt idx="14509">
                  <c:v>932.77</c:v>
                </c:pt>
                <c:pt idx="14510">
                  <c:v>934.69</c:v>
                </c:pt>
                <c:pt idx="14511">
                  <c:v>937.3</c:v>
                </c:pt>
                <c:pt idx="14512">
                  <c:v>939.02</c:v>
                </c:pt>
                <c:pt idx="14513">
                  <c:v>939.27</c:v>
                </c:pt>
                <c:pt idx="14514">
                  <c:v>939.16</c:v>
                </c:pt>
                <c:pt idx="14515">
                  <c:v>932.25</c:v>
                </c:pt>
                <c:pt idx="14516">
                  <c:v>932.62</c:v>
                </c:pt>
                <c:pt idx="14517">
                  <c:v>934.49</c:v>
                </c:pt>
                <c:pt idx="14518">
                  <c:v>935.87</c:v>
                </c:pt>
                <c:pt idx="14519">
                  <c:v>938.27</c:v>
                </c:pt>
                <c:pt idx="14520">
                  <c:v>939.01</c:v>
                </c:pt>
                <c:pt idx="14521">
                  <c:v>939.04</c:v>
                </c:pt>
                <c:pt idx="14522">
                  <c:v>938.31</c:v>
                </c:pt>
                <c:pt idx="14523">
                  <c:v>936.36</c:v>
                </c:pt>
                <c:pt idx="14524">
                  <c:v>934.11</c:v>
                </c:pt>
                <c:pt idx="14525">
                  <c:v>932.2</c:v>
                </c:pt>
                <c:pt idx="14526">
                  <c:v>931.08</c:v>
                </c:pt>
                <c:pt idx="14527">
                  <c:v>934.77</c:v>
                </c:pt>
                <c:pt idx="14528">
                  <c:v>935.94</c:v>
                </c:pt>
                <c:pt idx="14529">
                  <c:v>938.31</c:v>
                </c:pt>
                <c:pt idx="14530">
                  <c:v>937.61</c:v>
                </c:pt>
                <c:pt idx="14531">
                  <c:v>936.1</c:v>
                </c:pt>
                <c:pt idx="14532">
                  <c:v>934.03</c:v>
                </c:pt>
                <c:pt idx="14533">
                  <c:v>932.01</c:v>
                </c:pt>
                <c:pt idx="14534">
                  <c:v>931.47</c:v>
                </c:pt>
                <c:pt idx="14535">
                  <c:v>933.31</c:v>
                </c:pt>
                <c:pt idx="14536">
                  <c:v>935.99</c:v>
                </c:pt>
                <c:pt idx="14537">
                  <c:v>937.43</c:v>
                </c:pt>
                <c:pt idx="14538">
                  <c:v>939.2</c:v>
                </c:pt>
                <c:pt idx="14539">
                  <c:v>940.27</c:v>
                </c:pt>
                <c:pt idx="14540">
                  <c:v>939.47</c:v>
                </c:pt>
                <c:pt idx="14541">
                  <c:v>931.7</c:v>
                </c:pt>
                <c:pt idx="14542">
                  <c:v>932.54</c:v>
                </c:pt>
                <c:pt idx="14543">
                  <c:v>934.09</c:v>
                </c:pt>
                <c:pt idx="14544">
                  <c:v>931.79</c:v>
                </c:pt>
                <c:pt idx="14545">
                  <c:v>930.53</c:v>
                </c:pt>
                <c:pt idx="14546">
                  <c:v>932.57</c:v>
                </c:pt>
                <c:pt idx="14547">
                  <c:v>936.25</c:v>
                </c:pt>
                <c:pt idx="14548">
                  <c:v>938.93</c:v>
                </c:pt>
                <c:pt idx="14549">
                  <c:v>938.15</c:v>
                </c:pt>
                <c:pt idx="14550">
                  <c:v>931.92</c:v>
                </c:pt>
                <c:pt idx="14551">
                  <c:v>935.34</c:v>
                </c:pt>
                <c:pt idx="14552">
                  <c:v>939.35</c:v>
                </c:pt>
                <c:pt idx="14553">
                  <c:v>937.26</c:v>
                </c:pt>
                <c:pt idx="14554">
                  <c:v>934.92</c:v>
                </c:pt>
                <c:pt idx="14555">
                  <c:v>937.86</c:v>
                </c:pt>
                <c:pt idx="14556">
                  <c:v>937.86</c:v>
                </c:pt>
                <c:pt idx="14557">
                  <c:v>934.55</c:v>
                </c:pt>
                <c:pt idx="14558">
                  <c:v>930.94</c:v>
                </c:pt>
                <c:pt idx="14559">
                  <c:v>932.33</c:v>
                </c:pt>
                <c:pt idx="14560">
                  <c:v>936.16</c:v>
                </c:pt>
                <c:pt idx="14561">
                  <c:v>938.84</c:v>
                </c:pt>
                <c:pt idx="14562">
                  <c:v>934.66</c:v>
                </c:pt>
                <c:pt idx="14563">
                  <c:v>937.59</c:v>
                </c:pt>
                <c:pt idx="14564">
                  <c:v>938.97</c:v>
                </c:pt>
                <c:pt idx="14565">
                  <c:v>937.01</c:v>
                </c:pt>
                <c:pt idx="14566">
                  <c:v>933.44</c:v>
                </c:pt>
                <c:pt idx="14567">
                  <c:v>938.61</c:v>
                </c:pt>
                <c:pt idx="14568">
                  <c:v>938.34</c:v>
                </c:pt>
                <c:pt idx="14569">
                  <c:v>936.11</c:v>
                </c:pt>
                <c:pt idx="14570">
                  <c:v>933.61</c:v>
                </c:pt>
                <c:pt idx="14571">
                  <c:v>935.28</c:v>
                </c:pt>
                <c:pt idx="14572">
                  <c:v>937.6</c:v>
                </c:pt>
                <c:pt idx="14573">
                  <c:v>938.63</c:v>
                </c:pt>
                <c:pt idx="14574">
                  <c:v>937.37</c:v>
                </c:pt>
                <c:pt idx="14575">
                  <c:v>934.65</c:v>
                </c:pt>
                <c:pt idx="14576">
                  <c:v>931.57</c:v>
                </c:pt>
                <c:pt idx="14577">
                  <c:v>931.6</c:v>
                </c:pt>
                <c:pt idx="14578">
                  <c:v>932.09</c:v>
                </c:pt>
                <c:pt idx="14579">
                  <c:v>932.2</c:v>
                </c:pt>
                <c:pt idx="14580">
                  <c:v>938.43</c:v>
                </c:pt>
                <c:pt idx="14581">
                  <c:v>938.28</c:v>
                </c:pt>
                <c:pt idx="14582">
                  <c:v>937.64</c:v>
                </c:pt>
                <c:pt idx="14583">
                  <c:v>935.86</c:v>
                </c:pt>
                <c:pt idx="14584">
                  <c:v>933.95</c:v>
                </c:pt>
                <c:pt idx="14585">
                  <c:v>932.24</c:v>
                </c:pt>
                <c:pt idx="14586">
                  <c:v>930.67</c:v>
                </c:pt>
                <c:pt idx="14587">
                  <c:v>932.16</c:v>
                </c:pt>
                <c:pt idx="14588">
                  <c:v>931.35</c:v>
                </c:pt>
                <c:pt idx="14589">
                  <c:v>932.11</c:v>
                </c:pt>
                <c:pt idx="14590">
                  <c:v>933.01</c:v>
                </c:pt>
                <c:pt idx="14591">
                  <c:v>938.38</c:v>
                </c:pt>
                <c:pt idx="14592">
                  <c:v>936.48</c:v>
                </c:pt>
                <c:pt idx="14593">
                  <c:v>933.81</c:v>
                </c:pt>
                <c:pt idx="14594">
                  <c:v>937.19</c:v>
                </c:pt>
                <c:pt idx="14595">
                  <c:v>938.43</c:v>
                </c:pt>
                <c:pt idx="14596">
                  <c:v>933.23</c:v>
                </c:pt>
                <c:pt idx="14597">
                  <c:v>936.8</c:v>
                </c:pt>
                <c:pt idx="14598">
                  <c:v>939.46</c:v>
                </c:pt>
                <c:pt idx="14599">
                  <c:v>939.68</c:v>
                </c:pt>
                <c:pt idx="14600">
                  <c:v>936.6</c:v>
                </c:pt>
                <c:pt idx="14601">
                  <c:v>933.69</c:v>
                </c:pt>
                <c:pt idx="14602">
                  <c:v>932.22</c:v>
                </c:pt>
                <c:pt idx="14603">
                  <c:v>933.28</c:v>
                </c:pt>
                <c:pt idx="14604">
                  <c:v>939.21</c:v>
                </c:pt>
                <c:pt idx="14605">
                  <c:v>940.05</c:v>
                </c:pt>
                <c:pt idx="14606">
                  <c:v>931.39</c:v>
                </c:pt>
                <c:pt idx="14607">
                  <c:v>931.98</c:v>
                </c:pt>
                <c:pt idx="14608">
                  <c:v>933.82</c:v>
                </c:pt>
                <c:pt idx="14609">
                  <c:v>935</c:v>
                </c:pt>
                <c:pt idx="14610">
                  <c:v>937.9</c:v>
                </c:pt>
                <c:pt idx="14611">
                  <c:v>936.24</c:v>
                </c:pt>
                <c:pt idx="14612">
                  <c:v>928.49</c:v>
                </c:pt>
                <c:pt idx="14613">
                  <c:v>930.28</c:v>
                </c:pt>
                <c:pt idx="14614">
                  <c:v>931.92</c:v>
                </c:pt>
                <c:pt idx="14615">
                  <c:v>924.69</c:v>
                </c:pt>
                <c:pt idx="14616">
                  <c:v>931.18</c:v>
                </c:pt>
                <c:pt idx="14617">
                  <c:v>935.17</c:v>
                </c:pt>
                <c:pt idx="14618">
                  <c:v>938.54</c:v>
                </c:pt>
                <c:pt idx="14619">
                  <c:v>926.97</c:v>
                </c:pt>
                <c:pt idx="14620">
                  <c:v>938.3</c:v>
                </c:pt>
                <c:pt idx="14621">
                  <c:v>927.89</c:v>
                </c:pt>
                <c:pt idx="14622">
                  <c:v>920.08</c:v>
                </c:pt>
                <c:pt idx="14623">
                  <c:v>931.57</c:v>
                </c:pt>
                <c:pt idx="14624">
                  <c:v>927.25</c:v>
                </c:pt>
                <c:pt idx="14625">
                  <c:v>958.66</c:v>
                </c:pt>
                <c:pt idx="14626">
                  <c:v>932.98</c:v>
                </c:pt>
                <c:pt idx="14627">
                  <c:v>909.24</c:v>
                </c:pt>
                <c:pt idx="14628">
                  <c:v>926.68</c:v>
                </c:pt>
                <c:pt idx="14629">
                  <c:v>932.33</c:v>
                </c:pt>
                <c:pt idx="14630">
                  <c:v>932.5</c:v>
                </c:pt>
                <c:pt idx="14631">
                  <c:v>935.14</c:v>
                </c:pt>
                <c:pt idx="14632">
                  <c:v>945.76</c:v>
                </c:pt>
                <c:pt idx="14633">
                  <c:v>939.37</c:v>
                </c:pt>
                <c:pt idx="14634">
                  <c:v>947.16</c:v>
                </c:pt>
                <c:pt idx="14635">
                  <c:v>941.49</c:v>
                </c:pt>
                <c:pt idx="14636">
                  <c:v>939.8</c:v>
                </c:pt>
                <c:pt idx="14637">
                  <c:v>935.56</c:v>
                </c:pt>
                <c:pt idx="14638">
                  <c:v>937.75</c:v>
                </c:pt>
                <c:pt idx="14639">
                  <c:v>945.39</c:v>
                </c:pt>
                <c:pt idx="14640">
                  <c:v>949.96</c:v>
                </c:pt>
                <c:pt idx="14641">
                  <c:v>946.09</c:v>
                </c:pt>
                <c:pt idx="14642">
                  <c:v>945.97</c:v>
                </c:pt>
                <c:pt idx="14643">
                  <c:v>946.23</c:v>
                </c:pt>
                <c:pt idx="14644">
                  <c:v>941.52</c:v>
                </c:pt>
                <c:pt idx="14645">
                  <c:v>934.19</c:v>
                </c:pt>
                <c:pt idx="14646">
                  <c:v>936.78</c:v>
                </c:pt>
                <c:pt idx="14647">
                  <c:v>942.27</c:v>
                </c:pt>
                <c:pt idx="14648">
                  <c:v>939.63</c:v>
                </c:pt>
                <c:pt idx="14649">
                  <c:v>942.32</c:v>
                </c:pt>
                <c:pt idx="14650">
                  <c:v>943.34</c:v>
                </c:pt>
                <c:pt idx="14651">
                  <c:v>935.45</c:v>
                </c:pt>
                <c:pt idx="14652">
                  <c:v>930.95</c:v>
                </c:pt>
                <c:pt idx="14653">
                  <c:v>935.03</c:v>
                </c:pt>
                <c:pt idx="14654">
                  <c:v>938.24</c:v>
                </c:pt>
                <c:pt idx="14655">
                  <c:v>932.73</c:v>
                </c:pt>
                <c:pt idx="14656">
                  <c:v>931.3</c:v>
                </c:pt>
                <c:pt idx="14657">
                  <c:v>928.21</c:v>
                </c:pt>
                <c:pt idx="14658">
                  <c:v>934.51</c:v>
                </c:pt>
                <c:pt idx="14659">
                  <c:v>935.16</c:v>
                </c:pt>
                <c:pt idx="14660">
                  <c:v>932.3</c:v>
                </c:pt>
                <c:pt idx="14661">
                  <c:v>930.14</c:v>
                </c:pt>
                <c:pt idx="14662">
                  <c:v>933.43</c:v>
                </c:pt>
                <c:pt idx="14663">
                  <c:v>937.54</c:v>
                </c:pt>
                <c:pt idx="14664">
                  <c:v>938.76</c:v>
                </c:pt>
                <c:pt idx="14665">
                  <c:v>940.26</c:v>
                </c:pt>
                <c:pt idx="14666">
                  <c:v>936.38</c:v>
                </c:pt>
                <c:pt idx="14667">
                  <c:v>935.19</c:v>
                </c:pt>
                <c:pt idx="14668">
                  <c:v>929.66</c:v>
                </c:pt>
                <c:pt idx="14669">
                  <c:v>929.03</c:v>
                </c:pt>
                <c:pt idx="14670">
                  <c:v>938.95</c:v>
                </c:pt>
                <c:pt idx="14671">
                  <c:v>935.03</c:v>
                </c:pt>
                <c:pt idx="14672">
                  <c:v>933.54</c:v>
                </c:pt>
                <c:pt idx="14673">
                  <c:v>935.94</c:v>
                </c:pt>
                <c:pt idx="14674">
                  <c:v>935.69</c:v>
                </c:pt>
                <c:pt idx="14675">
                  <c:v>937.63</c:v>
                </c:pt>
                <c:pt idx="14676">
                  <c:v>937.38</c:v>
                </c:pt>
                <c:pt idx="14677">
                  <c:v>937.38</c:v>
                </c:pt>
                <c:pt idx="14678">
                  <c:v>936.97</c:v>
                </c:pt>
                <c:pt idx="14679">
                  <c:v>933.9</c:v>
                </c:pt>
                <c:pt idx="14680">
                  <c:v>938.18</c:v>
                </c:pt>
                <c:pt idx="14681">
                  <c:v>937.78</c:v>
                </c:pt>
                <c:pt idx="14682">
                  <c:v>940.43</c:v>
                </c:pt>
                <c:pt idx="14683">
                  <c:v>940.78</c:v>
                </c:pt>
                <c:pt idx="14684">
                  <c:v>938.6</c:v>
                </c:pt>
                <c:pt idx="14685">
                  <c:v>939.16</c:v>
                </c:pt>
                <c:pt idx="14686">
                  <c:v>936.71</c:v>
                </c:pt>
                <c:pt idx="14687">
                  <c:v>935.59</c:v>
                </c:pt>
                <c:pt idx="14688">
                  <c:v>933.35</c:v>
                </c:pt>
                <c:pt idx="14689">
                  <c:v>932.21</c:v>
                </c:pt>
                <c:pt idx="14690">
                  <c:v>932.61</c:v>
                </c:pt>
                <c:pt idx="14691">
                  <c:v>933.08</c:v>
                </c:pt>
                <c:pt idx="14692">
                  <c:v>932.85</c:v>
                </c:pt>
                <c:pt idx="14693">
                  <c:v>933.12</c:v>
                </c:pt>
                <c:pt idx="14694">
                  <c:v>938.18</c:v>
                </c:pt>
                <c:pt idx="14695">
                  <c:v>937.45</c:v>
                </c:pt>
                <c:pt idx="14696">
                  <c:v>934.89</c:v>
                </c:pt>
                <c:pt idx="14697">
                  <c:v>935.28</c:v>
                </c:pt>
                <c:pt idx="14698">
                  <c:v>936.41</c:v>
                </c:pt>
                <c:pt idx="14699">
                  <c:v>937.38</c:v>
                </c:pt>
                <c:pt idx="14700">
                  <c:v>937.38</c:v>
                </c:pt>
                <c:pt idx="14701">
                  <c:v>931.56</c:v>
                </c:pt>
                <c:pt idx="14702">
                  <c:v>933.67</c:v>
                </c:pt>
                <c:pt idx="14703">
                  <c:v>935.09</c:v>
                </c:pt>
                <c:pt idx="14704">
                  <c:v>933.8</c:v>
                </c:pt>
                <c:pt idx="14705">
                  <c:v>933.87</c:v>
                </c:pt>
                <c:pt idx="14706">
                  <c:v>935.17</c:v>
                </c:pt>
                <c:pt idx="14707">
                  <c:v>934.98</c:v>
                </c:pt>
                <c:pt idx="14708">
                  <c:v>936.24</c:v>
                </c:pt>
                <c:pt idx="14709">
                  <c:v>937.07</c:v>
                </c:pt>
                <c:pt idx="14710">
                  <c:v>932.05</c:v>
                </c:pt>
                <c:pt idx="14711">
                  <c:v>930.54</c:v>
                </c:pt>
                <c:pt idx="14712">
                  <c:v>931.74</c:v>
                </c:pt>
                <c:pt idx="14713">
                  <c:v>931.41</c:v>
                </c:pt>
                <c:pt idx="14714">
                  <c:v>937.52</c:v>
                </c:pt>
                <c:pt idx="14715">
                  <c:v>936.52</c:v>
                </c:pt>
                <c:pt idx="14716">
                  <c:v>938.97</c:v>
                </c:pt>
                <c:pt idx="14717">
                  <c:v>939.56</c:v>
                </c:pt>
                <c:pt idx="14718">
                  <c:v>935.34</c:v>
                </c:pt>
                <c:pt idx="14719">
                  <c:v>936.38</c:v>
                </c:pt>
                <c:pt idx="14720">
                  <c:v>938.62</c:v>
                </c:pt>
                <c:pt idx="14721">
                  <c:v>938.1</c:v>
                </c:pt>
                <c:pt idx="14722">
                  <c:v>937.86</c:v>
                </c:pt>
                <c:pt idx="14723">
                  <c:v>935.72</c:v>
                </c:pt>
                <c:pt idx="14724">
                  <c:v>934.54</c:v>
                </c:pt>
                <c:pt idx="14725">
                  <c:v>933.97</c:v>
                </c:pt>
                <c:pt idx="14726">
                  <c:v>935.34</c:v>
                </c:pt>
                <c:pt idx="14727">
                  <c:v>933.37</c:v>
                </c:pt>
                <c:pt idx="14728">
                  <c:v>933.2</c:v>
                </c:pt>
                <c:pt idx="14729">
                  <c:v>934.8</c:v>
                </c:pt>
                <c:pt idx="14730">
                  <c:v>935.78</c:v>
                </c:pt>
                <c:pt idx="14731">
                  <c:v>932.59</c:v>
                </c:pt>
                <c:pt idx="14732">
                  <c:v>936.72</c:v>
                </c:pt>
                <c:pt idx="14733">
                  <c:v>936.26</c:v>
                </c:pt>
                <c:pt idx="14734">
                  <c:v>936.99</c:v>
                </c:pt>
                <c:pt idx="14735">
                  <c:v>931.76</c:v>
                </c:pt>
                <c:pt idx="14736">
                  <c:v>932.65</c:v>
                </c:pt>
                <c:pt idx="14737">
                  <c:v>930.97</c:v>
                </c:pt>
                <c:pt idx="14738">
                  <c:v>930.33</c:v>
                </c:pt>
                <c:pt idx="14739">
                  <c:v>929.5</c:v>
                </c:pt>
                <c:pt idx="14740">
                  <c:v>931.05</c:v>
                </c:pt>
                <c:pt idx="14741">
                  <c:v>930.79</c:v>
                </c:pt>
                <c:pt idx="14742">
                  <c:v>932.22</c:v>
                </c:pt>
                <c:pt idx="14743">
                  <c:v>931.71</c:v>
                </c:pt>
                <c:pt idx="14744">
                  <c:v>932.32</c:v>
                </c:pt>
                <c:pt idx="14745">
                  <c:v>934.14</c:v>
                </c:pt>
                <c:pt idx="14746">
                  <c:v>934.19</c:v>
                </c:pt>
                <c:pt idx="14747">
                  <c:v>933.09</c:v>
                </c:pt>
                <c:pt idx="14748">
                  <c:v>933</c:v>
                </c:pt>
                <c:pt idx="14749">
                  <c:v>933.49</c:v>
                </c:pt>
                <c:pt idx="14750">
                  <c:v>934.23</c:v>
                </c:pt>
                <c:pt idx="14751">
                  <c:v>933.61</c:v>
                </c:pt>
                <c:pt idx="14752">
                  <c:v>934.36</c:v>
                </c:pt>
                <c:pt idx="14753">
                  <c:v>931.15</c:v>
                </c:pt>
                <c:pt idx="14754">
                  <c:v>930.15</c:v>
                </c:pt>
                <c:pt idx="14755">
                  <c:v>934.21</c:v>
                </c:pt>
                <c:pt idx="14756">
                  <c:v>935.36</c:v>
                </c:pt>
                <c:pt idx="14757">
                  <c:v>934.86</c:v>
                </c:pt>
                <c:pt idx="14758">
                  <c:v>935.71</c:v>
                </c:pt>
                <c:pt idx="14759">
                  <c:v>936.5</c:v>
                </c:pt>
                <c:pt idx="14760">
                  <c:v>937.84</c:v>
                </c:pt>
                <c:pt idx="14761">
                  <c:v>937.33</c:v>
                </c:pt>
                <c:pt idx="14762">
                  <c:v>934.08</c:v>
                </c:pt>
                <c:pt idx="14763">
                  <c:v>933.1</c:v>
                </c:pt>
                <c:pt idx="14764">
                  <c:v>933.13</c:v>
                </c:pt>
                <c:pt idx="14765">
                  <c:v>934.15</c:v>
                </c:pt>
                <c:pt idx="14766">
                  <c:v>934.11</c:v>
                </c:pt>
                <c:pt idx="14767">
                  <c:v>934.12</c:v>
                </c:pt>
                <c:pt idx="14768">
                  <c:v>934.04</c:v>
                </c:pt>
                <c:pt idx="14769">
                  <c:v>933.34</c:v>
                </c:pt>
                <c:pt idx="14770">
                  <c:v>931.86</c:v>
                </c:pt>
                <c:pt idx="14771">
                  <c:v>936.88</c:v>
                </c:pt>
                <c:pt idx="14772">
                  <c:v>935.71</c:v>
                </c:pt>
                <c:pt idx="14773">
                  <c:v>935.17</c:v>
                </c:pt>
                <c:pt idx="14774">
                  <c:v>934.72</c:v>
                </c:pt>
                <c:pt idx="14775">
                  <c:v>937.34</c:v>
                </c:pt>
                <c:pt idx="14776">
                  <c:v>935.56</c:v>
                </c:pt>
                <c:pt idx="14777">
                  <c:v>936.44</c:v>
                </c:pt>
                <c:pt idx="14778">
                  <c:v>935.43</c:v>
                </c:pt>
                <c:pt idx="14779">
                  <c:v>933.31</c:v>
                </c:pt>
                <c:pt idx="14780">
                  <c:v>932.38</c:v>
                </c:pt>
                <c:pt idx="14781">
                  <c:v>933.94</c:v>
                </c:pt>
                <c:pt idx="14782">
                  <c:v>935.65</c:v>
                </c:pt>
                <c:pt idx="14783">
                  <c:v>937.15</c:v>
                </c:pt>
                <c:pt idx="14784">
                  <c:v>937.86</c:v>
                </c:pt>
                <c:pt idx="14785">
                  <c:v>942.27</c:v>
                </c:pt>
                <c:pt idx="14786">
                  <c:v>937.91</c:v>
                </c:pt>
                <c:pt idx="14787">
                  <c:v>936.18</c:v>
                </c:pt>
                <c:pt idx="14788">
                  <c:v>932.81</c:v>
                </c:pt>
                <c:pt idx="14789">
                  <c:v>933.6</c:v>
                </c:pt>
                <c:pt idx="14790">
                  <c:v>934.42</c:v>
                </c:pt>
                <c:pt idx="14791">
                  <c:v>934.52</c:v>
                </c:pt>
                <c:pt idx="14792">
                  <c:v>937.72</c:v>
                </c:pt>
                <c:pt idx="14793">
                  <c:v>938.43</c:v>
                </c:pt>
                <c:pt idx="14794">
                  <c:v>937.31</c:v>
                </c:pt>
                <c:pt idx="14795">
                  <c:v>938.06</c:v>
                </c:pt>
                <c:pt idx="14796">
                  <c:v>936.84</c:v>
                </c:pt>
                <c:pt idx="14797">
                  <c:v>939.33</c:v>
                </c:pt>
                <c:pt idx="14798">
                  <c:v>939.13</c:v>
                </c:pt>
                <c:pt idx="14799">
                  <c:v>937.24</c:v>
                </c:pt>
                <c:pt idx="14800">
                  <c:v>935.46</c:v>
                </c:pt>
                <c:pt idx="14801">
                  <c:v>934.84</c:v>
                </c:pt>
                <c:pt idx="14802">
                  <c:v>935.98</c:v>
                </c:pt>
                <c:pt idx="14803">
                  <c:v>937.17</c:v>
                </c:pt>
                <c:pt idx="14804">
                  <c:v>941.2</c:v>
                </c:pt>
                <c:pt idx="14805">
                  <c:v>937.65</c:v>
                </c:pt>
                <c:pt idx="14806">
                  <c:v>936.76</c:v>
                </c:pt>
                <c:pt idx="14807">
                  <c:v>938.89</c:v>
                </c:pt>
                <c:pt idx="14808">
                  <c:v>938.23</c:v>
                </c:pt>
                <c:pt idx="14809">
                  <c:v>937.75</c:v>
                </c:pt>
                <c:pt idx="14810">
                  <c:v>939.67</c:v>
                </c:pt>
                <c:pt idx="14811">
                  <c:v>939.3</c:v>
                </c:pt>
                <c:pt idx="14812">
                  <c:v>939.64</c:v>
                </c:pt>
                <c:pt idx="14813">
                  <c:v>938.59</c:v>
                </c:pt>
                <c:pt idx="14814">
                  <c:v>932.52</c:v>
                </c:pt>
                <c:pt idx="14815">
                  <c:v>933.42</c:v>
                </c:pt>
                <c:pt idx="14816">
                  <c:v>935.12</c:v>
                </c:pt>
                <c:pt idx="14817">
                  <c:v>941.41</c:v>
                </c:pt>
                <c:pt idx="14818">
                  <c:v>938.76</c:v>
                </c:pt>
                <c:pt idx="14819">
                  <c:v>937.3</c:v>
                </c:pt>
                <c:pt idx="14820">
                  <c:v>938.88</c:v>
                </c:pt>
                <c:pt idx="14821">
                  <c:v>935.1</c:v>
                </c:pt>
                <c:pt idx="14822">
                  <c:v>939.6</c:v>
                </c:pt>
                <c:pt idx="14823">
                  <c:v>944.09</c:v>
                </c:pt>
                <c:pt idx="14824">
                  <c:v>939.96</c:v>
                </c:pt>
                <c:pt idx="14825">
                  <c:v>935.14</c:v>
                </c:pt>
                <c:pt idx="14826">
                  <c:v>930.91</c:v>
                </c:pt>
                <c:pt idx="14827">
                  <c:v>940.7</c:v>
                </c:pt>
                <c:pt idx="14828">
                  <c:v>941.51</c:v>
                </c:pt>
                <c:pt idx="14829">
                  <c:v>936.47</c:v>
                </c:pt>
                <c:pt idx="14830">
                  <c:v>939.56</c:v>
                </c:pt>
                <c:pt idx="14831">
                  <c:v>942.27</c:v>
                </c:pt>
                <c:pt idx="14832">
                  <c:v>939.39</c:v>
                </c:pt>
                <c:pt idx="14833">
                  <c:v>937.08</c:v>
                </c:pt>
                <c:pt idx="14834">
                  <c:v>936.12</c:v>
                </c:pt>
                <c:pt idx="14835">
                  <c:v>936.36</c:v>
                </c:pt>
                <c:pt idx="14836">
                  <c:v>936.37</c:v>
                </c:pt>
                <c:pt idx="14837">
                  <c:v>933.04</c:v>
                </c:pt>
                <c:pt idx="14838">
                  <c:v>932.59</c:v>
                </c:pt>
                <c:pt idx="14839">
                  <c:v>931.15</c:v>
                </c:pt>
                <c:pt idx="14840">
                  <c:v>934.25</c:v>
                </c:pt>
                <c:pt idx="14841">
                  <c:v>935.72</c:v>
                </c:pt>
                <c:pt idx="14842">
                  <c:v>935.77</c:v>
                </c:pt>
                <c:pt idx="14843">
                  <c:v>935.68</c:v>
                </c:pt>
                <c:pt idx="14844">
                  <c:v>934.91</c:v>
                </c:pt>
                <c:pt idx="14845">
                  <c:v>934.71</c:v>
                </c:pt>
                <c:pt idx="14846">
                  <c:v>935.63</c:v>
                </c:pt>
                <c:pt idx="14847">
                  <c:v>934.83</c:v>
                </c:pt>
                <c:pt idx="14848">
                  <c:v>935.91</c:v>
                </c:pt>
                <c:pt idx="14849">
                  <c:v>938.23</c:v>
                </c:pt>
                <c:pt idx="14850">
                  <c:v>939.87</c:v>
                </c:pt>
                <c:pt idx="14851">
                  <c:v>941</c:v>
                </c:pt>
                <c:pt idx="14852">
                  <c:v>940.7</c:v>
                </c:pt>
                <c:pt idx="14853">
                  <c:v>932.1</c:v>
                </c:pt>
                <c:pt idx="14854">
                  <c:v>931.96</c:v>
                </c:pt>
                <c:pt idx="14855">
                  <c:v>935.16</c:v>
                </c:pt>
                <c:pt idx="14856">
                  <c:v>937.57</c:v>
                </c:pt>
                <c:pt idx="14857">
                  <c:v>939.82</c:v>
                </c:pt>
                <c:pt idx="14858">
                  <c:v>940.06</c:v>
                </c:pt>
                <c:pt idx="14859">
                  <c:v>938.96</c:v>
                </c:pt>
                <c:pt idx="14860">
                  <c:v>938.85</c:v>
                </c:pt>
                <c:pt idx="14861">
                  <c:v>936.93</c:v>
                </c:pt>
                <c:pt idx="14862">
                  <c:v>933.42</c:v>
                </c:pt>
                <c:pt idx="14863">
                  <c:v>933.71</c:v>
                </c:pt>
                <c:pt idx="14864">
                  <c:v>934.68</c:v>
                </c:pt>
                <c:pt idx="14865">
                  <c:v>936.66</c:v>
                </c:pt>
                <c:pt idx="14866">
                  <c:v>931.47</c:v>
                </c:pt>
                <c:pt idx="14867">
                  <c:v>929.6</c:v>
                </c:pt>
                <c:pt idx="14868">
                  <c:v>931.95</c:v>
                </c:pt>
                <c:pt idx="14869">
                  <c:v>938.25</c:v>
                </c:pt>
                <c:pt idx="14870">
                  <c:v>938.35</c:v>
                </c:pt>
                <c:pt idx="14871">
                  <c:v>938.8</c:v>
                </c:pt>
                <c:pt idx="14872">
                  <c:v>939.54</c:v>
                </c:pt>
                <c:pt idx="14873">
                  <c:v>938.41</c:v>
                </c:pt>
                <c:pt idx="14874">
                  <c:v>937.44</c:v>
                </c:pt>
                <c:pt idx="14875">
                  <c:v>939.19</c:v>
                </c:pt>
                <c:pt idx="14876">
                  <c:v>942.22</c:v>
                </c:pt>
                <c:pt idx="14877">
                  <c:v>941.85</c:v>
                </c:pt>
                <c:pt idx="14878">
                  <c:v>934.9</c:v>
                </c:pt>
                <c:pt idx="14879">
                  <c:v>936.79</c:v>
                </c:pt>
                <c:pt idx="14880">
                  <c:v>927.43</c:v>
                </c:pt>
                <c:pt idx="14881">
                  <c:v>923.58</c:v>
                </c:pt>
                <c:pt idx="14882">
                  <c:v>941.49</c:v>
                </c:pt>
                <c:pt idx="14883">
                  <c:v>942.07</c:v>
                </c:pt>
                <c:pt idx="14884">
                  <c:v>939.43</c:v>
                </c:pt>
                <c:pt idx="14885">
                  <c:v>936.16</c:v>
                </c:pt>
                <c:pt idx="14886">
                  <c:v>930.14</c:v>
                </c:pt>
                <c:pt idx="14887">
                  <c:v>929.55</c:v>
                </c:pt>
                <c:pt idx="14888">
                  <c:v>929.63</c:v>
                </c:pt>
                <c:pt idx="14889">
                  <c:v>929.61</c:v>
                </c:pt>
                <c:pt idx="14890">
                  <c:v>928.11</c:v>
                </c:pt>
                <c:pt idx="14891">
                  <c:v>926.33</c:v>
                </c:pt>
                <c:pt idx="14892">
                  <c:v>927.62</c:v>
                </c:pt>
                <c:pt idx="14893">
                  <c:v>947.58</c:v>
                </c:pt>
                <c:pt idx="14894">
                  <c:v>949.67</c:v>
                </c:pt>
                <c:pt idx="14895">
                  <c:v>942.99</c:v>
                </c:pt>
                <c:pt idx="14896">
                  <c:v>943.19</c:v>
                </c:pt>
                <c:pt idx="14897">
                  <c:v>939.71</c:v>
                </c:pt>
                <c:pt idx="14898">
                  <c:v>939.62</c:v>
                </c:pt>
                <c:pt idx="14899">
                  <c:v>933</c:v>
                </c:pt>
                <c:pt idx="14900">
                  <c:v>936.64</c:v>
                </c:pt>
                <c:pt idx="14901">
                  <c:v>940.58</c:v>
                </c:pt>
                <c:pt idx="14902">
                  <c:v>942.17</c:v>
                </c:pt>
                <c:pt idx="14903">
                  <c:v>940.55</c:v>
                </c:pt>
                <c:pt idx="14904">
                  <c:v>945.81</c:v>
                </c:pt>
                <c:pt idx="14905">
                  <c:v>943.54</c:v>
                </c:pt>
                <c:pt idx="14906">
                  <c:v>942.83</c:v>
                </c:pt>
                <c:pt idx="14907">
                  <c:v>939.32</c:v>
                </c:pt>
                <c:pt idx="14908">
                  <c:v>934.8</c:v>
                </c:pt>
                <c:pt idx="14909">
                  <c:v>931.62</c:v>
                </c:pt>
                <c:pt idx="14910">
                  <c:v>939.23</c:v>
                </c:pt>
                <c:pt idx="14911">
                  <c:v>937.02</c:v>
                </c:pt>
                <c:pt idx="14912">
                  <c:v>935.39</c:v>
                </c:pt>
                <c:pt idx="14913">
                  <c:v>933.36</c:v>
                </c:pt>
                <c:pt idx="14914">
                  <c:v>932.6</c:v>
                </c:pt>
                <c:pt idx="14915">
                  <c:v>934.3</c:v>
                </c:pt>
                <c:pt idx="14916">
                  <c:v>934.71</c:v>
                </c:pt>
                <c:pt idx="14917">
                  <c:v>938.5</c:v>
                </c:pt>
                <c:pt idx="14918">
                  <c:v>933.96</c:v>
                </c:pt>
                <c:pt idx="14919">
                  <c:v>939.22</c:v>
                </c:pt>
                <c:pt idx="14920">
                  <c:v>940.61</c:v>
                </c:pt>
                <c:pt idx="14921">
                  <c:v>941.92</c:v>
                </c:pt>
                <c:pt idx="14922">
                  <c:v>940.76</c:v>
                </c:pt>
                <c:pt idx="14923">
                  <c:v>939.72</c:v>
                </c:pt>
                <c:pt idx="14924">
                  <c:v>938.28</c:v>
                </c:pt>
                <c:pt idx="14925">
                  <c:v>936.76</c:v>
                </c:pt>
                <c:pt idx="14926">
                  <c:v>931.4</c:v>
                </c:pt>
                <c:pt idx="14927">
                  <c:v>935.78</c:v>
                </c:pt>
                <c:pt idx="14928">
                  <c:v>935.69</c:v>
                </c:pt>
                <c:pt idx="14929">
                  <c:v>933.31</c:v>
                </c:pt>
                <c:pt idx="14930">
                  <c:v>931.92</c:v>
                </c:pt>
                <c:pt idx="14931">
                  <c:v>943.42</c:v>
                </c:pt>
                <c:pt idx="14932">
                  <c:v>945.41</c:v>
                </c:pt>
                <c:pt idx="14933">
                  <c:v>944.3</c:v>
                </c:pt>
                <c:pt idx="14934">
                  <c:v>940.25</c:v>
                </c:pt>
                <c:pt idx="14935">
                  <c:v>936.88</c:v>
                </c:pt>
                <c:pt idx="14936">
                  <c:v>934.74</c:v>
                </c:pt>
                <c:pt idx="14937">
                  <c:v>933.44</c:v>
                </c:pt>
                <c:pt idx="14938">
                  <c:v>933.74</c:v>
                </c:pt>
                <c:pt idx="14939">
                  <c:v>934.37</c:v>
                </c:pt>
                <c:pt idx="14940">
                  <c:v>933.14</c:v>
                </c:pt>
                <c:pt idx="14941">
                  <c:v>933.4</c:v>
                </c:pt>
                <c:pt idx="14942">
                  <c:v>934.91</c:v>
                </c:pt>
                <c:pt idx="14943">
                  <c:v>934.86</c:v>
                </c:pt>
                <c:pt idx="14944">
                  <c:v>937.18</c:v>
                </c:pt>
                <c:pt idx="14945">
                  <c:v>941.53</c:v>
                </c:pt>
                <c:pt idx="14946">
                  <c:v>939.43</c:v>
                </c:pt>
                <c:pt idx="14947">
                  <c:v>934.54</c:v>
                </c:pt>
                <c:pt idx="14948">
                  <c:v>935.01</c:v>
                </c:pt>
                <c:pt idx="14949">
                  <c:v>933.08</c:v>
                </c:pt>
                <c:pt idx="14950">
                  <c:v>935.96</c:v>
                </c:pt>
                <c:pt idx="14951">
                  <c:v>935.62</c:v>
                </c:pt>
                <c:pt idx="14952">
                  <c:v>934.68</c:v>
                </c:pt>
                <c:pt idx="14953">
                  <c:v>932.68</c:v>
                </c:pt>
                <c:pt idx="14954">
                  <c:v>934.33</c:v>
                </c:pt>
                <c:pt idx="14955">
                  <c:v>933.39</c:v>
                </c:pt>
                <c:pt idx="14956">
                  <c:v>935.6</c:v>
                </c:pt>
                <c:pt idx="14957">
                  <c:v>938.89</c:v>
                </c:pt>
                <c:pt idx="14958">
                  <c:v>940.1</c:v>
                </c:pt>
                <c:pt idx="14959">
                  <c:v>940.2</c:v>
                </c:pt>
                <c:pt idx="14960">
                  <c:v>933.87</c:v>
                </c:pt>
                <c:pt idx="14961">
                  <c:v>932.96</c:v>
                </c:pt>
                <c:pt idx="14962">
                  <c:v>935.13</c:v>
                </c:pt>
                <c:pt idx="14963">
                  <c:v>935.27</c:v>
                </c:pt>
                <c:pt idx="14964">
                  <c:v>938.19</c:v>
                </c:pt>
                <c:pt idx="14965">
                  <c:v>936.83</c:v>
                </c:pt>
                <c:pt idx="14966">
                  <c:v>935.42</c:v>
                </c:pt>
                <c:pt idx="14967">
                  <c:v>934.48</c:v>
                </c:pt>
                <c:pt idx="14968">
                  <c:v>932.35</c:v>
                </c:pt>
                <c:pt idx="14969">
                  <c:v>932.43</c:v>
                </c:pt>
                <c:pt idx="14970">
                  <c:v>940.28</c:v>
                </c:pt>
                <c:pt idx="14971">
                  <c:v>936.3</c:v>
                </c:pt>
                <c:pt idx="14972">
                  <c:v>934.07</c:v>
                </c:pt>
                <c:pt idx="14973">
                  <c:v>933.14</c:v>
                </c:pt>
                <c:pt idx="14974">
                  <c:v>931.23</c:v>
                </c:pt>
                <c:pt idx="14975">
                  <c:v>930.1</c:v>
                </c:pt>
                <c:pt idx="14976">
                  <c:v>931.43</c:v>
                </c:pt>
                <c:pt idx="14977">
                  <c:v>937.67</c:v>
                </c:pt>
                <c:pt idx="14978">
                  <c:v>941.69</c:v>
                </c:pt>
                <c:pt idx="14979">
                  <c:v>936.92</c:v>
                </c:pt>
                <c:pt idx="14980">
                  <c:v>936.22</c:v>
                </c:pt>
                <c:pt idx="14981">
                  <c:v>941.26</c:v>
                </c:pt>
                <c:pt idx="14982">
                  <c:v>941.31</c:v>
                </c:pt>
                <c:pt idx="14983">
                  <c:v>939.96</c:v>
                </c:pt>
                <c:pt idx="14984">
                  <c:v>937.87</c:v>
                </c:pt>
                <c:pt idx="14985">
                  <c:v>946.77</c:v>
                </c:pt>
                <c:pt idx="14986">
                  <c:v>947.51</c:v>
                </c:pt>
                <c:pt idx="14987">
                  <c:v>943.22</c:v>
                </c:pt>
                <c:pt idx="14988">
                  <c:v>937.73</c:v>
                </c:pt>
                <c:pt idx="14989">
                  <c:v>933.91</c:v>
                </c:pt>
                <c:pt idx="14990">
                  <c:v>933.34</c:v>
                </c:pt>
                <c:pt idx="14991">
                  <c:v>935.42</c:v>
                </c:pt>
                <c:pt idx="14992">
                  <c:v>936.13</c:v>
                </c:pt>
                <c:pt idx="14993">
                  <c:v>932.12</c:v>
                </c:pt>
                <c:pt idx="14994">
                  <c:v>926.71</c:v>
                </c:pt>
                <c:pt idx="14995">
                  <c:v>922.75</c:v>
                </c:pt>
                <c:pt idx="14996">
                  <c:v>921.78</c:v>
                </c:pt>
                <c:pt idx="14997">
                  <c:v>932.8</c:v>
                </c:pt>
                <c:pt idx="14998">
                  <c:v>936.51</c:v>
                </c:pt>
                <c:pt idx="14999">
                  <c:v>936.96</c:v>
                </c:pt>
                <c:pt idx="15000">
                  <c:v>936.04</c:v>
                </c:pt>
                <c:pt idx="15001">
                  <c:v>929.98</c:v>
                </c:pt>
                <c:pt idx="15002">
                  <c:v>929.01</c:v>
                </c:pt>
                <c:pt idx="15003">
                  <c:v>929.03</c:v>
                </c:pt>
                <c:pt idx="15004">
                  <c:v>924.39</c:v>
                </c:pt>
                <c:pt idx="15005">
                  <c:v>926.3</c:v>
                </c:pt>
                <c:pt idx="15006">
                  <c:v>929.79</c:v>
                </c:pt>
                <c:pt idx="15007">
                  <c:v>925.81</c:v>
                </c:pt>
                <c:pt idx="15008">
                  <c:v>924.89</c:v>
                </c:pt>
                <c:pt idx="15009">
                  <c:v>929.62</c:v>
                </c:pt>
                <c:pt idx="15010">
                  <c:v>926.29</c:v>
                </c:pt>
                <c:pt idx="15011">
                  <c:v>934.33</c:v>
                </c:pt>
                <c:pt idx="15012">
                  <c:v>945.63</c:v>
                </c:pt>
                <c:pt idx="15013">
                  <c:v>936.17</c:v>
                </c:pt>
                <c:pt idx="15014">
                  <c:v>932.58</c:v>
                </c:pt>
                <c:pt idx="15015">
                  <c:v>934.55</c:v>
                </c:pt>
                <c:pt idx="15016">
                  <c:v>935.43</c:v>
                </c:pt>
                <c:pt idx="15017">
                  <c:v>933.82</c:v>
                </c:pt>
                <c:pt idx="15018">
                  <c:v>938.49</c:v>
                </c:pt>
                <c:pt idx="15019">
                  <c:v>930.87</c:v>
                </c:pt>
                <c:pt idx="15020">
                  <c:v>932.84</c:v>
                </c:pt>
                <c:pt idx="15021">
                  <c:v>940</c:v>
                </c:pt>
                <c:pt idx="15022">
                  <c:v>931.89</c:v>
                </c:pt>
                <c:pt idx="15023">
                  <c:v>927.7</c:v>
                </c:pt>
                <c:pt idx="15024">
                  <c:v>938.13</c:v>
                </c:pt>
                <c:pt idx="15025">
                  <c:v>940.54</c:v>
                </c:pt>
                <c:pt idx="15026">
                  <c:v>938.01</c:v>
                </c:pt>
                <c:pt idx="15027">
                  <c:v>928.29</c:v>
                </c:pt>
                <c:pt idx="15028">
                  <c:v>925.62</c:v>
                </c:pt>
                <c:pt idx="15029">
                  <c:v>940.42</c:v>
                </c:pt>
                <c:pt idx="15030">
                  <c:v>937.01</c:v>
                </c:pt>
                <c:pt idx="15031">
                  <c:v>942.91</c:v>
                </c:pt>
                <c:pt idx="15032">
                  <c:v>944.95</c:v>
                </c:pt>
                <c:pt idx="15033">
                  <c:v>936.35</c:v>
                </c:pt>
                <c:pt idx="15034">
                  <c:v>942.7</c:v>
                </c:pt>
                <c:pt idx="15035">
                  <c:v>938.75</c:v>
                </c:pt>
                <c:pt idx="15036">
                  <c:v>935.37</c:v>
                </c:pt>
                <c:pt idx="15037">
                  <c:v>933.54</c:v>
                </c:pt>
                <c:pt idx="15038">
                  <c:v>933.5</c:v>
                </c:pt>
                <c:pt idx="15039">
                  <c:v>932.36</c:v>
                </c:pt>
                <c:pt idx="15040">
                  <c:v>941.13</c:v>
                </c:pt>
                <c:pt idx="15041">
                  <c:v>940.07</c:v>
                </c:pt>
                <c:pt idx="15042">
                  <c:v>938.42</c:v>
                </c:pt>
                <c:pt idx="15043">
                  <c:v>935.41</c:v>
                </c:pt>
                <c:pt idx="15044">
                  <c:v>932.7</c:v>
                </c:pt>
                <c:pt idx="15045">
                  <c:v>929.23</c:v>
                </c:pt>
                <c:pt idx="15046">
                  <c:v>923.89</c:v>
                </c:pt>
                <c:pt idx="15047">
                  <c:v>922.22</c:v>
                </c:pt>
                <c:pt idx="15048">
                  <c:v>931.96</c:v>
                </c:pt>
                <c:pt idx="15049">
                  <c:v>939.6</c:v>
                </c:pt>
                <c:pt idx="15050">
                  <c:v>932.83</c:v>
                </c:pt>
                <c:pt idx="15051">
                  <c:v>923.11</c:v>
                </c:pt>
                <c:pt idx="15052">
                  <c:v>933.44</c:v>
                </c:pt>
                <c:pt idx="15053">
                  <c:v>943.85</c:v>
                </c:pt>
                <c:pt idx="15054">
                  <c:v>939.18</c:v>
                </c:pt>
                <c:pt idx="15055">
                  <c:v>939.58</c:v>
                </c:pt>
                <c:pt idx="15056">
                  <c:v>938.19</c:v>
                </c:pt>
                <c:pt idx="15057">
                  <c:v>937.15</c:v>
                </c:pt>
                <c:pt idx="15058">
                  <c:v>934.26</c:v>
                </c:pt>
                <c:pt idx="15059">
                  <c:v>937.18</c:v>
                </c:pt>
                <c:pt idx="15060">
                  <c:v>940.73</c:v>
                </c:pt>
                <c:pt idx="15061">
                  <c:v>935.9</c:v>
                </c:pt>
                <c:pt idx="15062">
                  <c:v>928.54</c:v>
                </c:pt>
                <c:pt idx="15063">
                  <c:v>933.84</c:v>
                </c:pt>
                <c:pt idx="15064">
                  <c:v>928.77</c:v>
                </c:pt>
                <c:pt idx="15065">
                  <c:v>936.93</c:v>
                </c:pt>
                <c:pt idx="15066">
                  <c:v>931.41</c:v>
                </c:pt>
                <c:pt idx="15067">
                  <c:v>932.65</c:v>
                </c:pt>
                <c:pt idx="15068">
                  <c:v>930.83</c:v>
                </c:pt>
                <c:pt idx="15069">
                  <c:v>926.49</c:v>
                </c:pt>
                <c:pt idx="15070">
                  <c:v>922.4</c:v>
                </c:pt>
                <c:pt idx="15071">
                  <c:v>924.37</c:v>
                </c:pt>
                <c:pt idx="15072">
                  <c:v>936.56</c:v>
                </c:pt>
                <c:pt idx="15073">
                  <c:v>940.76</c:v>
                </c:pt>
                <c:pt idx="15074">
                  <c:v>934.68</c:v>
                </c:pt>
                <c:pt idx="15075">
                  <c:v>934.69</c:v>
                </c:pt>
                <c:pt idx="15076">
                  <c:v>932.81</c:v>
                </c:pt>
                <c:pt idx="15077">
                  <c:v>925.17</c:v>
                </c:pt>
                <c:pt idx="15078">
                  <c:v>928.83</c:v>
                </c:pt>
                <c:pt idx="15079">
                  <c:v>939.17</c:v>
                </c:pt>
                <c:pt idx="15080">
                  <c:v>940.28</c:v>
                </c:pt>
                <c:pt idx="15081">
                  <c:v>939.36</c:v>
                </c:pt>
                <c:pt idx="15082">
                  <c:v>939.05</c:v>
                </c:pt>
                <c:pt idx="15083">
                  <c:v>934.71</c:v>
                </c:pt>
                <c:pt idx="15084">
                  <c:v>932.38</c:v>
                </c:pt>
                <c:pt idx="15085">
                  <c:v>938.46</c:v>
                </c:pt>
                <c:pt idx="15086">
                  <c:v>936.51</c:v>
                </c:pt>
                <c:pt idx="15087">
                  <c:v>933.16</c:v>
                </c:pt>
                <c:pt idx="15088">
                  <c:v>939.18</c:v>
                </c:pt>
                <c:pt idx="15089">
                  <c:v>938.3</c:v>
                </c:pt>
                <c:pt idx="15090">
                  <c:v>938.64</c:v>
                </c:pt>
                <c:pt idx="15091">
                  <c:v>938.78</c:v>
                </c:pt>
                <c:pt idx="15092">
                  <c:v>937.67</c:v>
                </c:pt>
                <c:pt idx="15093">
                  <c:v>935.9</c:v>
                </c:pt>
                <c:pt idx="15094">
                  <c:v>937.83</c:v>
                </c:pt>
                <c:pt idx="15095">
                  <c:v>937.26</c:v>
                </c:pt>
                <c:pt idx="15096">
                  <c:v>936.56</c:v>
                </c:pt>
                <c:pt idx="15097">
                  <c:v>936.91</c:v>
                </c:pt>
                <c:pt idx="15098">
                  <c:v>937.48</c:v>
                </c:pt>
                <c:pt idx="15099">
                  <c:v>940.67</c:v>
                </c:pt>
                <c:pt idx="15100">
                  <c:v>942.25</c:v>
                </c:pt>
                <c:pt idx="15101">
                  <c:v>933.2</c:v>
                </c:pt>
                <c:pt idx="15102">
                  <c:v>933.25</c:v>
                </c:pt>
                <c:pt idx="15103">
                  <c:v>931.85</c:v>
                </c:pt>
                <c:pt idx="15104">
                  <c:v>928.8</c:v>
                </c:pt>
                <c:pt idx="15105">
                  <c:v>932.24</c:v>
                </c:pt>
                <c:pt idx="15106">
                  <c:v>935.34</c:v>
                </c:pt>
                <c:pt idx="15107">
                  <c:v>947.95</c:v>
                </c:pt>
                <c:pt idx="15108">
                  <c:v>942.25</c:v>
                </c:pt>
                <c:pt idx="15109">
                  <c:v>939.2</c:v>
                </c:pt>
                <c:pt idx="15110">
                  <c:v>935.98</c:v>
                </c:pt>
                <c:pt idx="15111">
                  <c:v>936.69</c:v>
                </c:pt>
                <c:pt idx="15112">
                  <c:v>936.04</c:v>
                </c:pt>
                <c:pt idx="15113">
                  <c:v>936.06</c:v>
                </c:pt>
                <c:pt idx="15114">
                  <c:v>934.13</c:v>
                </c:pt>
                <c:pt idx="15115">
                  <c:v>931.04</c:v>
                </c:pt>
                <c:pt idx="15116">
                  <c:v>929.35</c:v>
                </c:pt>
                <c:pt idx="15117">
                  <c:v>930.84</c:v>
                </c:pt>
                <c:pt idx="15118">
                  <c:v>933.07</c:v>
                </c:pt>
                <c:pt idx="15119">
                  <c:v>934.36</c:v>
                </c:pt>
                <c:pt idx="15120">
                  <c:v>928.05</c:v>
                </c:pt>
                <c:pt idx="15121">
                  <c:v>931.38</c:v>
                </c:pt>
                <c:pt idx="15122">
                  <c:v>939.54</c:v>
                </c:pt>
                <c:pt idx="15123">
                  <c:v>940.78</c:v>
                </c:pt>
                <c:pt idx="15124">
                  <c:v>928.16</c:v>
                </c:pt>
                <c:pt idx="15125">
                  <c:v>928.38</c:v>
                </c:pt>
                <c:pt idx="15126">
                  <c:v>932.81</c:v>
                </c:pt>
                <c:pt idx="15127">
                  <c:v>931.17</c:v>
                </c:pt>
                <c:pt idx="15128">
                  <c:v>930.96</c:v>
                </c:pt>
                <c:pt idx="15129">
                  <c:v>934.04</c:v>
                </c:pt>
                <c:pt idx="15130">
                  <c:v>935.16</c:v>
                </c:pt>
                <c:pt idx="15131">
                  <c:v>939.76</c:v>
                </c:pt>
                <c:pt idx="15132">
                  <c:v>944.81</c:v>
                </c:pt>
                <c:pt idx="15133">
                  <c:v>942.59</c:v>
                </c:pt>
                <c:pt idx="15134">
                  <c:v>935.14</c:v>
                </c:pt>
                <c:pt idx="15135">
                  <c:v>931.2</c:v>
                </c:pt>
                <c:pt idx="15136">
                  <c:v>932.48</c:v>
                </c:pt>
                <c:pt idx="15137">
                  <c:v>933.29</c:v>
                </c:pt>
                <c:pt idx="15138">
                  <c:v>931.61</c:v>
                </c:pt>
                <c:pt idx="15139">
                  <c:v>931.73</c:v>
                </c:pt>
                <c:pt idx="15140">
                  <c:v>926.18</c:v>
                </c:pt>
                <c:pt idx="15141">
                  <c:v>923.58</c:v>
                </c:pt>
                <c:pt idx="15142">
                  <c:v>931.33</c:v>
                </c:pt>
                <c:pt idx="15143">
                  <c:v>932.74</c:v>
                </c:pt>
                <c:pt idx="15144">
                  <c:v>937.01</c:v>
                </c:pt>
                <c:pt idx="15145">
                  <c:v>930.73</c:v>
                </c:pt>
                <c:pt idx="15146">
                  <c:v>927.49</c:v>
                </c:pt>
                <c:pt idx="15147">
                  <c:v>931.7</c:v>
                </c:pt>
                <c:pt idx="15148">
                  <c:v>935.7</c:v>
                </c:pt>
                <c:pt idx="15149">
                  <c:v>943.55</c:v>
                </c:pt>
                <c:pt idx="15150">
                  <c:v>944.27</c:v>
                </c:pt>
                <c:pt idx="15151">
                  <c:v>942.46</c:v>
                </c:pt>
                <c:pt idx="15152">
                  <c:v>937.57</c:v>
                </c:pt>
                <c:pt idx="15153">
                  <c:v>939.57</c:v>
                </c:pt>
                <c:pt idx="15154">
                  <c:v>933.86</c:v>
                </c:pt>
                <c:pt idx="15155">
                  <c:v>936.23</c:v>
                </c:pt>
                <c:pt idx="15156">
                  <c:v>934.35</c:v>
                </c:pt>
                <c:pt idx="15157">
                  <c:v>931.13</c:v>
                </c:pt>
                <c:pt idx="15158">
                  <c:v>935.41</c:v>
                </c:pt>
                <c:pt idx="15159">
                  <c:v>935.82</c:v>
                </c:pt>
                <c:pt idx="15160">
                  <c:v>937</c:v>
                </c:pt>
                <c:pt idx="15161">
                  <c:v>931.99</c:v>
                </c:pt>
                <c:pt idx="15162">
                  <c:v>931.36</c:v>
                </c:pt>
                <c:pt idx="15163">
                  <c:v>931.85</c:v>
                </c:pt>
                <c:pt idx="15164">
                  <c:v>940.88</c:v>
                </c:pt>
                <c:pt idx="15165">
                  <c:v>937.37</c:v>
                </c:pt>
                <c:pt idx="15166">
                  <c:v>941.05</c:v>
                </c:pt>
                <c:pt idx="15167">
                  <c:v>939.06</c:v>
                </c:pt>
                <c:pt idx="15168">
                  <c:v>938.32</c:v>
                </c:pt>
                <c:pt idx="15169">
                  <c:v>939.27</c:v>
                </c:pt>
                <c:pt idx="15170">
                  <c:v>937.55</c:v>
                </c:pt>
                <c:pt idx="15171">
                  <c:v>936.81</c:v>
                </c:pt>
                <c:pt idx="15172">
                  <c:v>941.17</c:v>
                </c:pt>
                <c:pt idx="15173">
                  <c:v>941.15</c:v>
                </c:pt>
                <c:pt idx="15174">
                  <c:v>938.39</c:v>
                </c:pt>
                <c:pt idx="15175">
                  <c:v>933.83</c:v>
                </c:pt>
                <c:pt idx="15176">
                  <c:v>933.83</c:v>
                </c:pt>
                <c:pt idx="15177">
                  <c:v>930.47</c:v>
                </c:pt>
                <c:pt idx="15178">
                  <c:v>931.47</c:v>
                </c:pt>
                <c:pt idx="15179">
                  <c:v>943.65</c:v>
                </c:pt>
                <c:pt idx="15180">
                  <c:v>941.38</c:v>
                </c:pt>
                <c:pt idx="15181">
                  <c:v>936.58</c:v>
                </c:pt>
                <c:pt idx="15182">
                  <c:v>932.76</c:v>
                </c:pt>
                <c:pt idx="15183">
                  <c:v>929.04</c:v>
                </c:pt>
                <c:pt idx="15184">
                  <c:v>928.3</c:v>
                </c:pt>
                <c:pt idx="15185">
                  <c:v>929.07</c:v>
                </c:pt>
                <c:pt idx="15186">
                  <c:v>930.92</c:v>
                </c:pt>
                <c:pt idx="15187">
                  <c:v>933.89</c:v>
                </c:pt>
                <c:pt idx="15188">
                  <c:v>929.79</c:v>
                </c:pt>
                <c:pt idx="15189">
                  <c:v>931.76</c:v>
                </c:pt>
                <c:pt idx="15190">
                  <c:v>931.19</c:v>
                </c:pt>
                <c:pt idx="15191">
                  <c:v>937.57</c:v>
                </c:pt>
                <c:pt idx="15192">
                  <c:v>942.45</c:v>
                </c:pt>
                <c:pt idx="15193">
                  <c:v>936.96</c:v>
                </c:pt>
                <c:pt idx="15194">
                  <c:v>934.77</c:v>
                </c:pt>
                <c:pt idx="15195">
                  <c:v>931.1</c:v>
                </c:pt>
                <c:pt idx="15196">
                  <c:v>928.61</c:v>
                </c:pt>
                <c:pt idx="15197">
                  <c:v>929.89</c:v>
                </c:pt>
                <c:pt idx="15198">
                  <c:v>931.05</c:v>
                </c:pt>
                <c:pt idx="15199">
                  <c:v>931.98</c:v>
                </c:pt>
                <c:pt idx="15200">
                  <c:v>936.84</c:v>
                </c:pt>
                <c:pt idx="15201">
                  <c:v>940.6</c:v>
                </c:pt>
                <c:pt idx="15202">
                  <c:v>943.35</c:v>
                </c:pt>
                <c:pt idx="15203">
                  <c:v>938.04</c:v>
                </c:pt>
                <c:pt idx="15204">
                  <c:v>938.3</c:v>
                </c:pt>
                <c:pt idx="15205">
                  <c:v>937.62</c:v>
                </c:pt>
                <c:pt idx="15206">
                  <c:v>939.12</c:v>
                </c:pt>
                <c:pt idx="15207">
                  <c:v>940.16</c:v>
                </c:pt>
                <c:pt idx="15208">
                  <c:v>939</c:v>
                </c:pt>
                <c:pt idx="15209">
                  <c:v>936.29</c:v>
                </c:pt>
                <c:pt idx="15210">
                  <c:v>931.54</c:v>
                </c:pt>
                <c:pt idx="15211">
                  <c:v>931.34</c:v>
                </c:pt>
                <c:pt idx="15212">
                  <c:v>928.05</c:v>
                </c:pt>
                <c:pt idx="15213">
                  <c:v>931</c:v>
                </c:pt>
                <c:pt idx="15214">
                  <c:v>937.53</c:v>
                </c:pt>
                <c:pt idx="15215">
                  <c:v>941.7</c:v>
                </c:pt>
                <c:pt idx="15216">
                  <c:v>941.9</c:v>
                </c:pt>
                <c:pt idx="15217">
                  <c:v>939.42</c:v>
                </c:pt>
                <c:pt idx="15218">
                  <c:v>937.1</c:v>
                </c:pt>
                <c:pt idx="15219">
                  <c:v>938.45</c:v>
                </c:pt>
                <c:pt idx="15220">
                  <c:v>939.03</c:v>
                </c:pt>
                <c:pt idx="15221">
                  <c:v>936.35</c:v>
                </c:pt>
                <c:pt idx="15222">
                  <c:v>931.1</c:v>
                </c:pt>
                <c:pt idx="15223">
                  <c:v>931.79</c:v>
                </c:pt>
                <c:pt idx="15224">
                  <c:v>933.86</c:v>
                </c:pt>
                <c:pt idx="15225">
                  <c:v>937.1</c:v>
                </c:pt>
                <c:pt idx="15226">
                  <c:v>937.74</c:v>
                </c:pt>
                <c:pt idx="15227">
                  <c:v>937.92</c:v>
                </c:pt>
                <c:pt idx="15228">
                  <c:v>937.12</c:v>
                </c:pt>
                <c:pt idx="15229">
                  <c:v>938.23</c:v>
                </c:pt>
                <c:pt idx="15230">
                  <c:v>938.08</c:v>
                </c:pt>
                <c:pt idx="15231">
                  <c:v>931.68</c:v>
                </c:pt>
                <c:pt idx="15232">
                  <c:v>932.41</c:v>
                </c:pt>
                <c:pt idx="15233">
                  <c:v>934.84</c:v>
                </c:pt>
                <c:pt idx="15234">
                  <c:v>936.81</c:v>
                </c:pt>
                <c:pt idx="15235">
                  <c:v>939.88</c:v>
                </c:pt>
                <c:pt idx="15236">
                  <c:v>941.7</c:v>
                </c:pt>
                <c:pt idx="15237">
                  <c:v>941.93</c:v>
                </c:pt>
                <c:pt idx="15238">
                  <c:v>938.58</c:v>
                </c:pt>
                <c:pt idx="15239">
                  <c:v>935.95</c:v>
                </c:pt>
                <c:pt idx="15240">
                  <c:v>932.42</c:v>
                </c:pt>
                <c:pt idx="15241">
                  <c:v>928.47</c:v>
                </c:pt>
                <c:pt idx="15242">
                  <c:v>929.04</c:v>
                </c:pt>
                <c:pt idx="15243">
                  <c:v>936.2</c:v>
                </c:pt>
                <c:pt idx="15244">
                  <c:v>941.26</c:v>
                </c:pt>
                <c:pt idx="15245">
                  <c:v>939</c:v>
                </c:pt>
                <c:pt idx="15246">
                  <c:v>937.6</c:v>
                </c:pt>
                <c:pt idx="15247">
                  <c:v>934.44</c:v>
                </c:pt>
                <c:pt idx="15248">
                  <c:v>931.87</c:v>
                </c:pt>
                <c:pt idx="15249">
                  <c:v>930.99</c:v>
                </c:pt>
                <c:pt idx="15250">
                  <c:v>929.77</c:v>
                </c:pt>
                <c:pt idx="15251">
                  <c:v>931.75</c:v>
                </c:pt>
                <c:pt idx="15252">
                  <c:v>935.91</c:v>
                </c:pt>
                <c:pt idx="15253">
                  <c:v>934.65</c:v>
                </c:pt>
                <c:pt idx="15254">
                  <c:v>933.68</c:v>
                </c:pt>
                <c:pt idx="15255">
                  <c:v>934</c:v>
                </c:pt>
                <c:pt idx="15256">
                  <c:v>940.22</c:v>
                </c:pt>
                <c:pt idx="15257">
                  <c:v>932.03</c:v>
                </c:pt>
                <c:pt idx="15258">
                  <c:v>935.15</c:v>
                </c:pt>
                <c:pt idx="15259">
                  <c:v>930.89</c:v>
                </c:pt>
                <c:pt idx="15260">
                  <c:v>933.25</c:v>
                </c:pt>
                <c:pt idx="15261">
                  <c:v>936.68</c:v>
                </c:pt>
                <c:pt idx="15262">
                  <c:v>937.11</c:v>
                </c:pt>
                <c:pt idx="15263">
                  <c:v>948.4</c:v>
                </c:pt>
                <c:pt idx="15264">
                  <c:v>942.63</c:v>
                </c:pt>
                <c:pt idx="15265">
                  <c:v>935.59</c:v>
                </c:pt>
                <c:pt idx="15266">
                  <c:v>935.44</c:v>
                </c:pt>
                <c:pt idx="15267">
                  <c:v>938.44</c:v>
                </c:pt>
                <c:pt idx="15268">
                  <c:v>936.26</c:v>
                </c:pt>
                <c:pt idx="15269">
                  <c:v>934.5</c:v>
                </c:pt>
                <c:pt idx="15270">
                  <c:v>936.67</c:v>
                </c:pt>
                <c:pt idx="15271">
                  <c:v>936.59</c:v>
                </c:pt>
                <c:pt idx="15272">
                  <c:v>936.73</c:v>
                </c:pt>
                <c:pt idx="15273">
                  <c:v>940.86</c:v>
                </c:pt>
                <c:pt idx="15274">
                  <c:v>940.91</c:v>
                </c:pt>
                <c:pt idx="15275">
                  <c:v>940.39</c:v>
                </c:pt>
                <c:pt idx="15276">
                  <c:v>937.08</c:v>
                </c:pt>
                <c:pt idx="15277">
                  <c:v>938.17</c:v>
                </c:pt>
                <c:pt idx="15278">
                  <c:v>936.78</c:v>
                </c:pt>
                <c:pt idx="15279">
                  <c:v>933.83</c:v>
                </c:pt>
                <c:pt idx="15280">
                  <c:v>942.91</c:v>
                </c:pt>
                <c:pt idx="15281">
                  <c:v>937.54</c:v>
                </c:pt>
                <c:pt idx="15282">
                  <c:v>938.32</c:v>
                </c:pt>
                <c:pt idx="15283">
                  <c:v>936.96</c:v>
                </c:pt>
                <c:pt idx="15284">
                  <c:v>937.55</c:v>
                </c:pt>
                <c:pt idx="15285">
                  <c:v>937.91</c:v>
                </c:pt>
                <c:pt idx="15286">
                  <c:v>937.97</c:v>
                </c:pt>
                <c:pt idx="15287">
                  <c:v>938.18</c:v>
                </c:pt>
                <c:pt idx="15288">
                  <c:v>932.81</c:v>
                </c:pt>
                <c:pt idx="15289">
                  <c:v>936.28</c:v>
                </c:pt>
                <c:pt idx="15290">
                  <c:v>934.24</c:v>
                </c:pt>
                <c:pt idx="15291">
                  <c:v>937.94</c:v>
                </c:pt>
                <c:pt idx="15292">
                  <c:v>939.97</c:v>
                </c:pt>
                <c:pt idx="15293">
                  <c:v>940.64</c:v>
                </c:pt>
                <c:pt idx="15294">
                  <c:v>937.16</c:v>
                </c:pt>
                <c:pt idx="15295">
                  <c:v>939.91</c:v>
                </c:pt>
                <c:pt idx="15296">
                  <c:v>933.57</c:v>
                </c:pt>
                <c:pt idx="15297">
                  <c:v>931.47</c:v>
                </c:pt>
                <c:pt idx="15298">
                  <c:v>931.29</c:v>
                </c:pt>
                <c:pt idx="15299">
                  <c:v>935.08</c:v>
                </c:pt>
                <c:pt idx="15300">
                  <c:v>937.29</c:v>
                </c:pt>
                <c:pt idx="15301">
                  <c:v>937.99</c:v>
                </c:pt>
                <c:pt idx="15302">
                  <c:v>939.3</c:v>
                </c:pt>
                <c:pt idx="15303">
                  <c:v>939.56</c:v>
                </c:pt>
                <c:pt idx="15304">
                  <c:v>939.35</c:v>
                </c:pt>
                <c:pt idx="15305">
                  <c:v>938.67</c:v>
                </c:pt>
                <c:pt idx="15306">
                  <c:v>935.3</c:v>
                </c:pt>
                <c:pt idx="15307">
                  <c:v>932.33</c:v>
                </c:pt>
                <c:pt idx="15308">
                  <c:v>932.35</c:v>
                </c:pt>
                <c:pt idx="15309">
                  <c:v>937.56</c:v>
                </c:pt>
                <c:pt idx="15310">
                  <c:v>936.02</c:v>
                </c:pt>
                <c:pt idx="15311">
                  <c:v>940.42</c:v>
                </c:pt>
                <c:pt idx="15312">
                  <c:v>938.13</c:v>
                </c:pt>
                <c:pt idx="15313">
                  <c:v>934.19</c:v>
                </c:pt>
                <c:pt idx="15314">
                  <c:v>931.85</c:v>
                </c:pt>
                <c:pt idx="15315">
                  <c:v>929.15</c:v>
                </c:pt>
                <c:pt idx="15316">
                  <c:v>930.7</c:v>
                </c:pt>
                <c:pt idx="15317">
                  <c:v>931.14</c:v>
                </c:pt>
                <c:pt idx="15318">
                  <c:v>934.6</c:v>
                </c:pt>
                <c:pt idx="15319">
                  <c:v>937.54</c:v>
                </c:pt>
                <c:pt idx="15320">
                  <c:v>939.26</c:v>
                </c:pt>
                <c:pt idx="15321">
                  <c:v>943.15</c:v>
                </c:pt>
                <c:pt idx="15322">
                  <c:v>931.74</c:v>
                </c:pt>
                <c:pt idx="15323">
                  <c:v>931.71</c:v>
                </c:pt>
                <c:pt idx="15324">
                  <c:v>933.66</c:v>
                </c:pt>
                <c:pt idx="15325">
                  <c:v>935.81</c:v>
                </c:pt>
                <c:pt idx="15326">
                  <c:v>935.63</c:v>
                </c:pt>
                <c:pt idx="15327">
                  <c:v>938.74</c:v>
                </c:pt>
                <c:pt idx="15328">
                  <c:v>941.25</c:v>
                </c:pt>
                <c:pt idx="15329">
                  <c:v>941.65</c:v>
                </c:pt>
                <c:pt idx="15330">
                  <c:v>938.84</c:v>
                </c:pt>
                <c:pt idx="15331">
                  <c:v>935.71</c:v>
                </c:pt>
                <c:pt idx="15332">
                  <c:v>932</c:v>
                </c:pt>
                <c:pt idx="15333">
                  <c:v>930.55</c:v>
                </c:pt>
                <c:pt idx="15334">
                  <c:v>933.95</c:v>
                </c:pt>
                <c:pt idx="15335">
                  <c:v>938.99</c:v>
                </c:pt>
                <c:pt idx="15336">
                  <c:v>934.81</c:v>
                </c:pt>
                <c:pt idx="15337">
                  <c:v>931.46</c:v>
                </c:pt>
                <c:pt idx="15338">
                  <c:v>931.54</c:v>
                </c:pt>
                <c:pt idx="15339">
                  <c:v>935.53</c:v>
                </c:pt>
                <c:pt idx="15340">
                  <c:v>938.91</c:v>
                </c:pt>
                <c:pt idx="15341">
                  <c:v>938.74</c:v>
                </c:pt>
                <c:pt idx="15342">
                  <c:v>940.24</c:v>
                </c:pt>
                <c:pt idx="15343">
                  <c:v>937.57</c:v>
                </c:pt>
                <c:pt idx="15344">
                  <c:v>933.5</c:v>
                </c:pt>
                <c:pt idx="15345">
                  <c:v>932.72</c:v>
                </c:pt>
                <c:pt idx="15346">
                  <c:v>933.79</c:v>
                </c:pt>
                <c:pt idx="15347">
                  <c:v>931.35</c:v>
                </c:pt>
                <c:pt idx="15348">
                  <c:v>929.94</c:v>
                </c:pt>
                <c:pt idx="15349">
                  <c:v>941.3</c:v>
                </c:pt>
                <c:pt idx="15350">
                  <c:v>939.49</c:v>
                </c:pt>
                <c:pt idx="15351">
                  <c:v>935.82</c:v>
                </c:pt>
                <c:pt idx="15352">
                  <c:v>931.25</c:v>
                </c:pt>
                <c:pt idx="15353">
                  <c:v>931.6</c:v>
                </c:pt>
                <c:pt idx="15354">
                  <c:v>934.58</c:v>
                </c:pt>
                <c:pt idx="15355">
                  <c:v>937.81</c:v>
                </c:pt>
                <c:pt idx="15356">
                  <c:v>939.14</c:v>
                </c:pt>
                <c:pt idx="15357">
                  <c:v>938.72</c:v>
                </c:pt>
                <c:pt idx="15358">
                  <c:v>936.2</c:v>
                </c:pt>
                <c:pt idx="15359">
                  <c:v>933.34</c:v>
                </c:pt>
                <c:pt idx="15360">
                  <c:v>932.14</c:v>
                </c:pt>
                <c:pt idx="15361">
                  <c:v>941.45</c:v>
                </c:pt>
                <c:pt idx="15362">
                  <c:v>940.25</c:v>
                </c:pt>
                <c:pt idx="15363">
                  <c:v>935.8</c:v>
                </c:pt>
                <c:pt idx="15364">
                  <c:v>938.66</c:v>
                </c:pt>
                <c:pt idx="15365">
                  <c:v>941.3</c:v>
                </c:pt>
                <c:pt idx="15366">
                  <c:v>940.76</c:v>
                </c:pt>
                <c:pt idx="15367">
                  <c:v>938.75</c:v>
                </c:pt>
                <c:pt idx="15368">
                  <c:v>937.93</c:v>
                </c:pt>
                <c:pt idx="15369">
                  <c:v>936.32</c:v>
                </c:pt>
                <c:pt idx="15370">
                  <c:v>933.47</c:v>
                </c:pt>
                <c:pt idx="15371">
                  <c:v>934.69</c:v>
                </c:pt>
                <c:pt idx="15372">
                  <c:v>936.45</c:v>
                </c:pt>
                <c:pt idx="15373">
                  <c:v>937.33</c:v>
                </c:pt>
                <c:pt idx="15374">
                  <c:v>930.37</c:v>
                </c:pt>
                <c:pt idx="15375">
                  <c:v>931.14</c:v>
                </c:pt>
                <c:pt idx="15376">
                  <c:v>932.88</c:v>
                </c:pt>
                <c:pt idx="15377">
                  <c:v>936.87</c:v>
                </c:pt>
                <c:pt idx="15378">
                  <c:v>937.58</c:v>
                </c:pt>
                <c:pt idx="15379">
                  <c:v>938.62</c:v>
                </c:pt>
                <c:pt idx="15380">
                  <c:v>935.13</c:v>
                </c:pt>
                <c:pt idx="15381">
                  <c:v>936.12</c:v>
                </c:pt>
                <c:pt idx="15382">
                  <c:v>936.58</c:v>
                </c:pt>
                <c:pt idx="15383">
                  <c:v>939.52</c:v>
                </c:pt>
                <c:pt idx="15384">
                  <c:v>939.65</c:v>
                </c:pt>
                <c:pt idx="15385">
                  <c:v>938.83</c:v>
                </c:pt>
                <c:pt idx="15386">
                  <c:v>939.06</c:v>
                </c:pt>
                <c:pt idx="15387">
                  <c:v>933.51</c:v>
                </c:pt>
                <c:pt idx="15388">
                  <c:v>936.22</c:v>
                </c:pt>
                <c:pt idx="15389">
                  <c:v>937.62</c:v>
                </c:pt>
                <c:pt idx="15390">
                  <c:v>933.29</c:v>
                </c:pt>
                <c:pt idx="15391">
                  <c:v>931.42</c:v>
                </c:pt>
                <c:pt idx="15392">
                  <c:v>930.55</c:v>
                </c:pt>
                <c:pt idx="15393">
                  <c:v>931.36</c:v>
                </c:pt>
                <c:pt idx="15394">
                  <c:v>931.61</c:v>
                </c:pt>
                <c:pt idx="15395">
                  <c:v>933.48</c:v>
                </c:pt>
                <c:pt idx="15396">
                  <c:v>936.9</c:v>
                </c:pt>
                <c:pt idx="15397">
                  <c:v>940.27</c:v>
                </c:pt>
                <c:pt idx="15398">
                  <c:v>934.17</c:v>
                </c:pt>
                <c:pt idx="15399">
                  <c:v>934.09</c:v>
                </c:pt>
                <c:pt idx="15400">
                  <c:v>935.78</c:v>
                </c:pt>
                <c:pt idx="15401">
                  <c:v>932.54</c:v>
                </c:pt>
                <c:pt idx="15402">
                  <c:v>932.43</c:v>
                </c:pt>
                <c:pt idx="15403">
                  <c:v>931.03</c:v>
                </c:pt>
                <c:pt idx="15404">
                  <c:v>931.04</c:v>
                </c:pt>
                <c:pt idx="15405">
                  <c:v>931.62</c:v>
                </c:pt>
                <c:pt idx="15406">
                  <c:v>933.82</c:v>
                </c:pt>
                <c:pt idx="15407">
                  <c:v>935.57</c:v>
                </c:pt>
                <c:pt idx="15408">
                  <c:v>938.78</c:v>
                </c:pt>
                <c:pt idx="15409">
                  <c:v>939.26</c:v>
                </c:pt>
                <c:pt idx="15410">
                  <c:v>941.44</c:v>
                </c:pt>
                <c:pt idx="15411">
                  <c:v>932.03</c:v>
                </c:pt>
                <c:pt idx="15412">
                  <c:v>931.3</c:v>
                </c:pt>
                <c:pt idx="15413">
                  <c:v>939.72</c:v>
                </c:pt>
                <c:pt idx="15414">
                  <c:v>937.35</c:v>
                </c:pt>
                <c:pt idx="15415">
                  <c:v>938.18</c:v>
                </c:pt>
                <c:pt idx="15416">
                  <c:v>940.91</c:v>
                </c:pt>
                <c:pt idx="15417">
                  <c:v>940.49</c:v>
                </c:pt>
                <c:pt idx="15418">
                  <c:v>939.08</c:v>
                </c:pt>
                <c:pt idx="15419">
                  <c:v>937.03</c:v>
                </c:pt>
                <c:pt idx="15420">
                  <c:v>934.87</c:v>
                </c:pt>
                <c:pt idx="15421">
                  <c:v>934.42</c:v>
                </c:pt>
                <c:pt idx="15422">
                  <c:v>933.81</c:v>
                </c:pt>
                <c:pt idx="15423">
                  <c:v>930.94</c:v>
                </c:pt>
                <c:pt idx="15424">
                  <c:v>932.06</c:v>
                </c:pt>
                <c:pt idx="15425">
                  <c:v>931.74</c:v>
                </c:pt>
                <c:pt idx="15426">
                  <c:v>940.2</c:v>
                </c:pt>
                <c:pt idx="15427">
                  <c:v>937.05</c:v>
                </c:pt>
                <c:pt idx="15428">
                  <c:v>933.47</c:v>
                </c:pt>
                <c:pt idx="15429">
                  <c:v>934.09</c:v>
                </c:pt>
                <c:pt idx="15430">
                  <c:v>930.29</c:v>
                </c:pt>
                <c:pt idx="15431">
                  <c:v>938.13</c:v>
                </c:pt>
                <c:pt idx="15432">
                  <c:v>932.54</c:v>
                </c:pt>
                <c:pt idx="15433">
                  <c:v>932.97</c:v>
                </c:pt>
                <c:pt idx="15434">
                  <c:v>935.37</c:v>
                </c:pt>
                <c:pt idx="15435">
                  <c:v>937.03</c:v>
                </c:pt>
                <c:pt idx="15436">
                  <c:v>938.66</c:v>
                </c:pt>
                <c:pt idx="15437">
                  <c:v>939.54</c:v>
                </c:pt>
                <c:pt idx="15438">
                  <c:v>938.51</c:v>
                </c:pt>
                <c:pt idx="15439">
                  <c:v>932.74</c:v>
                </c:pt>
                <c:pt idx="15440">
                  <c:v>936.45</c:v>
                </c:pt>
                <c:pt idx="15441">
                  <c:v>938.23</c:v>
                </c:pt>
                <c:pt idx="15442">
                  <c:v>938.15</c:v>
                </c:pt>
                <c:pt idx="15443">
                  <c:v>937.61</c:v>
                </c:pt>
                <c:pt idx="15444">
                  <c:v>935.75</c:v>
                </c:pt>
                <c:pt idx="15445">
                  <c:v>932.31</c:v>
                </c:pt>
                <c:pt idx="15446">
                  <c:v>931.01</c:v>
                </c:pt>
                <c:pt idx="15447">
                  <c:v>930.67</c:v>
                </c:pt>
                <c:pt idx="15448">
                  <c:v>931.38</c:v>
                </c:pt>
                <c:pt idx="15449">
                  <c:v>933.99</c:v>
                </c:pt>
                <c:pt idx="15450">
                  <c:v>934.76</c:v>
                </c:pt>
                <c:pt idx="15451">
                  <c:v>933.53</c:v>
                </c:pt>
                <c:pt idx="15452">
                  <c:v>934.45</c:v>
                </c:pt>
                <c:pt idx="15453">
                  <c:v>936.78</c:v>
                </c:pt>
                <c:pt idx="15454">
                  <c:v>932.25</c:v>
                </c:pt>
                <c:pt idx="15455">
                  <c:v>931.05</c:v>
                </c:pt>
                <c:pt idx="15456">
                  <c:v>933.44</c:v>
                </c:pt>
                <c:pt idx="15457">
                  <c:v>933.86</c:v>
                </c:pt>
                <c:pt idx="15458">
                  <c:v>935.98</c:v>
                </c:pt>
                <c:pt idx="15459">
                  <c:v>938.03</c:v>
                </c:pt>
                <c:pt idx="15460">
                  <c:v>939.42</c:v>
                </c:pt>
                <c:pt idx="15461">
                  <c:v>939.56</c:v>
                </c:pt>
                <c:pt idx="15462">
                  <c:v>939.89</c:v>
                </c:pt>
                <c:pt idx="15463">
                  <c:v>938.66</c:v>
                </c:pt>
                <c:pt idx="15464">
                  <c:v>938.9</c:v>
                </c:pt>
                <c:pt idx="15465">
                  <c:v>937.91</c:v>
                </c:pt>
                <c:pt idx="15466">
                  <c:v>930.38</c:v>
                </c:pt>
                <c:pt idx="15467">
                  <c:v>929.5</c:v>
                </c:pt>
                <c:pt idx="15468">
                  <c:v>936.59</c:v>
                </c:pt>
                <c:pt idx="15469">
                  <c:v>933.46</c:v>
                </c:pt>
                <c:pt idx="15470">
                  <c:v>933.71</c:v>
                </c:pt>
                <c:pt idx="15471">
                  <c:v>932.92</c:v>
                </c:pt>
                <c:pt idx="15472">
                  <c:v>935.78</c:v>
                </c:pt>
                <c:pt idx="15473">
                  <c:v>935.65</c:v>
                </c:pt>
                <c:pt idx="15474">
                  <c:v>936.25</c:v>
                </c:pt>
                <c:pt idx="15475">
                  <c:v>936.45</c:v>
                </c:pt>
                <c:pt idx="15476">
                  <c:v>938.15</c:v>
                </c:pt>
                <c:pt idx="15477">
                  <c:v>939.28</c:v>
                </c:pt>
                <c:pt idx="15478">
                  <c:v>939.54</c:v>
                </c:pt>
                <c:pt idx="15479">
                  <c:v>930.89</c:v>
                </c:pt>
                <c:pt idx="15480">
                  <c:v>930.54</c:v>
                </c:pt>
                <c:pt idx="15481">
                  <c:v>933.26</c:v>
                </c:pt>
                <c:pt idx="15482">
                  <c:v>935.24</c:v>
                </c:pt>
                <c:pt idx="15483">
                  <c:v>938.03</c:v>
                </c:pt>
                <c:pt idx="15484">
                  <c:v>938.44</c:v>
                </c:pt>
                <c:pt idx="15485">
                  <c:v>932.8</c:v>
                </c:pt>
                <c:pt idx="15486">
                  <c:v>934.36</c:v>
                </c:pt>
                <c:pt idx="15487">
                  <c:v>936.77</c:v>
                </c:pt>
                <c:pt idx="15488">
                  <c:v>936.43</c:v>
                </c:pt>
                <c:pt idx="15489">
                  <c:v>938.44</c:v>
                </c:pt>
                <c:pt idx="15490">
                  <c:v>936.37</c:v>
                </c:pt>
                <c:pt idx="15491">
                  <c:v>937.01</c:v>
                </c:pt>
                <c:pt idx="15492">
                  <c:v>942.36</c:v>
                </c:pt>
                <c:pt idx="15493">
                  <c:v>939.78</c:v>
                </c:pt>
                <c:pt idx="15494">
                  <c:v>939.03</c:v>
                </c:pt>
                <c:pt idx="15495">
                  <c:v>937.02</c:v>
                </c:pt>
                <c:pt idx="15496">
                  <c:v>933.7</c:v>
                </c:pt>
                <c:pt idx="15497">
                  <c:v>932.03</c:v>
                </c:pt>
                <c:pt idx="15498">
                  <c:v>930.26</c:v>
                </c:pt>
                <c:pt idx="15499">
                  <c:v>929.77</c:v>
                </c:pt>
                <c:pt idx="15500">
                  <c:v>933.32</c:v>
                </c:pt>
                <c:pt idx="15501">
                  <c:v>937.44</c:v>
                </c:pt>
                <c:pt idx="15502">
                  <c:v>938.79</c:v>
                </c:pt>
                <c:pt idx="15503">
                  <c:v>933.38</c:v>
                </c:pt>
                <c:pt idx="15504">
                  <c:v>936.48</c:v>
                </c:pt>
                <c:pt idx="15505">
                  <c:v>930.49</c:v>
                </c:pt>
                <c:pt idx="15506">
                  <c:v>930.75</c:v>
                </c:pt>
                <c:pt idx="15507">
                  <c:v>932.46</c:v>
                </c:pt>
                <c:pt idx="15508">
                  <c:v>936.94</c:v>
                </c:pt>
                <c:pt idx="15509">
                  <c:v>938.95</c:v>
                </c:pt>
                <c:pt idx="15510">
                  <c:v>936.88</c:v>
                </c:pt>
                <c:pt idx="15511">
                  <c:v>933.9</c:v>
                </c:pt>
                <c:pt idx="15512">
                  <c:v>930.61</c:v>
                </c:pt>
                <c:pt idx="15513">
                  <c:v>938.83</c:v>
                </c:pt>
                <c:pt idx="15514">
                  <c:v>939.65</c:v>
                </c:pt>
                <c:pt idx="15515">
                  <c:v>935.77</c:v>
                </c:pt>
                <c:pt idx="15516">
                  <c:v>932.27</c:v>
                </c:pt>
                <c:pt idx="15517">
                  <c:v>931.72</c:v>
                </c:pt>
                <c:pt idx="15518">
                  <c:v>936.49</c:v>
                </c:pt>
                <c:pt idx="15519">
                  <c:v>932.47</c:v>
                </c:pt>
                <c:pt idx="15520">
                  <c:v>936.15</c:v>
                </c:pt>
                <c:pt idx="15521">
                  <c:v>931.9</c:v>
                </c:pt>
                <c:pt idx="15522">
                  <c:v>931.29</c:v>
                </c:pt>
                <c:pt idx="15523">
                  <c:v>932.19</c:v>
                </c:pt>
                <c:pt idx="15524">
                  <c:v>935.46</c:v>
                </c:pt>
                <c:pt idx="15525">
                  <c:v>938.8</c:v>
                </c:pt>
                <c:pt idx="15526">
                  <c:v>938.69</c:v>
                </c:pt>
                <c:pt idx="15527">
                  <c:v>936.19</c:v>
                </c:pt>
                <c:pt idx="15528">
                  <c:v>933.54</c:v>
                </c:pt>
                <c:pt idx="15529">
                  <c:v>931</c:v>
                </c:pt>
                <c:pt idx="15530">
                  <c:v>930.71</c:v>
                </c:pt>
                <c:pt idx="15531">
                  <c:v>936.61</c:v>
                </c:pt>
                <c:pt idx="15532">
                  <c:v>933.15</c:v>
                </c:pt>
                <c:pt idx="15533">
                  <c:v>934.79</c:v>
                </c:pt>
                <c:pt idx="15534">
                  <c:v>936.65</c:v>
                </c:pt>
                <c:pt idx="15535">
                  <c:v>937.04</c:v>
                </c:pt>
                <c:pt idx="15536">
                  <c:v>936.25</c:v>
                </c:pt>
                <c:pt idx="15537">
                  <c:v>938.16</c:v>
                </c:pt>
                <c:pt idx="15538">
                  <c:v>939.74</c:v>
                </c:pt>
                <c:pt idx="15539">
                  <c:v>935.17</c:v>
                </c:pt>
                <c:pt idx="15540">
                  <c:v>930.78</c:v>
                </c:pt>
                <c:pt idx="15541">
                  <c:v>932.16</c:v>
                </c:pt>
                <c:pt idx="15542">
                  <c:v>932.01</c:v>
                </c:pt>
                <c:pt idx="15543">
                  <c:v>935.46</c:v>
                </c:pt>
                <c:pt idx="15544">
                  <c:v>929.87</c:v>
                </c:pt>
                <c:pt idx="15545">
                  <c:v>932.84</c:v>
                </c:pt>
                <c:pt idx="15546">
                  <c:v>933.47</c:v>
                </c:pt>
                <c:pt idx="15547">
                  <c:v>936.57</c:v>
                </c:pt>
                <c:pt idx="15548">
                  <c:v>939.06</c:v>
                </c:pt>
                <c:pt idx="15549">
                  <c:v>939.01</c:v>
                </c:pt>
                <c:pt idx="15550">
                  <c:v>935.45</c:v>
                </c:pt>
                <c:pt idx="15551">
                  <c:v>932.84</c:v>
                </c:pt>
                <c:pt idx="15552">
                  <c:v>930.13</c:v>
                </c:pt>
                <c:pt idx="15553">
                  <c:v>926.08</c:v>
                </c:pt>
                <c:pt idx="15554">
                  <c:v>941.12</c:v>
                </c:pt>
                <c:pt idx="15555">
                  <c:v>932.68</c:v>
                </c:pt>
                <c:pt idx="15556">
                  <c:v>933.52</c:v>
                </c:pt>
                <c:pt idx="15557">
                  <c:v>936.92</c:v>
                </c:pt>
                <c:pt idx="15558">
                  <c:v>935.19</c:v>
                </c:pt>
                <c:pt idx="15559">
                  <c:v>935.67</c:v>
                </c:pt>
                <c:pt idx="15560">
                  <c:v>934.38</c:v>
                </c:pt>
                <c:pt idx="15561">
                  <c:v>933.14</c:v>
                </c:pt>
                <c:pt idx="15562">
                  <c:v>934.03</c:v>
                </c:pt>
                <c:pt idx="15563">
                  <c:v>935.99</c:v>
                </c:pt>
                <c:pt idx="15564">
                  <c:v>933.85</c:v>
                </c:pt>
                <c:pt idx="15565">
                  <c:v>933.08</c:v>
                </c:pt>
                <c:pt idx="15566">
                  <c:v>931.95</c:v>
                </c:pt>
                <c:pt idx="15567">
                  <c:v>931.93</c:v>
                </c:pt>
                <c:pt idx="15568">
                  <c:v>930.89</c:v>
                </c:pt>
                <c:pt idx="15569">
                  <c:v>930.6</c:v>
                </c:pt>
                <c:pt idx="15570">
                  <c:v>937.12</c:v>
                </c:pt>
                <c:pt idx="15571">
                  <c:v>937.24</c:v>
                </c:pt>
                <c:pt idx="15572">
                  <c:v>933.34</c:v>
                </c:pt>
                <c:pt idx="15573">
                  <c:v>934.78</c:v>
                </c:pt>
                <c:pt idx="15574">
                  <c:v>936.32</c:v>
                </c:pt>
                <c:pt idx="15575">
                  <c:v>933.47</c:v>
                </c:pt>
                <c:pt idx="15576">
                  <c:v>933.31</c:v>
                </c:pt>
                <c:pt idx="15577">
                  <c:v>932.74</c:v>
                </c:pt>
                <c:pt idx="15578">
                  <c:v>930.18</c:v>
                </c:pt>
                <c:pt idx="15579">
                  <c:v>930.53</c:v>
                </c:pt>
                <c:pt idx="15580">
                  <c:v>931.28</c:v>
                </c:pt>
                <c:pt idx="15581">
                  <c:v>935.34</c:v>
                </c:pt>
                <c:pt idx="15582">
                  <c:v>937.02</c:v>
                </c:pt>
                <c:pt idx="15583">
                  <c:v>931.69</c:v>
                </c:pt>
                <c:pt idx="15584">
                  <c:v>931.07</c:v>
                </c:pt>
                <c:pt idx="15585">
                  <c:v>930.64</c:v>
                </c:pt>
                <c:pt idx="15586">
                  <c:v>930.07</c:v>
                </c:pt>
                <c:pt idx="15587">
                  <c:v>929.53</c:v>
                </c:pt>
                <c:pt idx="15588">
                  <c:v>930.82</c:v>
                </c:pt>
                <c:pt idx="15589">
                  <c:v>931.01</c:v>
                </c:pt>
                <c:pt idx="15590">
                  <c:v>933.7</c:v>
                </c:pt>
                <c:pt idx="15591">
                  <c:v>933.66</c:v>
                </c:pt>
                <c:pt idx="15592">
                  <c:v>933.56</c:v>
                </c:pt>
                <c:pt idx="15593">
                  <c:v>932.37</c:v>
                </c:pt>
                <c:pt idx="15594">
                  <c:v>931.58</c:v>
                </c:pt>
                <c:pt idx="15595">
                  <c:v>931.36</c:v>
                </c:pt>
                <c:pt idx="15596">
                  <c:v>933.62</c:v>
                </c:pt>
                <c:pt idx="15597">
                  <c:v>934.32</c:v>
                </c:pt>
                <c:pt idx="15598">
                  <c:v>934.2</c:v>
                </c:pt>
                <c:pt idx="15599">
                  <c:v>933.27</c:v>
                </c:pt>
                <c:pt idx="15600">
                  <c:v>934.05</c:v>
                </c:pt>
                <c:pt idx="15601">
                  <c:v>932.46</c:v>
                </c:pt>
                <c:pt idx="15602">
                  <c:v>930.96</c:v>
                </c:pt>
                <c:pt idx="15603">
                  <c:v>930.91</c:v>
                </c:pt>
                <c:pt idx="15604">
                  <c:v>930.98</c:v>
                </c:pt>
                <c:pt idx="15605">
                  <c:v>932.93</c:v>
                </c:pt>
                <c:pt idx="15606">
                  <c:v>934.23</c:v>
                </c:pt>
                <c:pt idx="15607">
                  <c:v>933.8</c:v>
                </c:pt>
                <c:pt idx="15608">
                  <c:v>938.82</c:v>
                </c:pt>
                <c:pt idx="15609">
                  <c:v>933.41</c:v>
                </c:pt>
                <c:pt idx="15610">
                  <c:v>930.35</c:v>
                </c:pt>
                <c:pt idx="15611">
                  <c:v>928.63</c:v>
                </c:pt>
                <c:pt idx="15612">
                  <c:v>933.18</c:v>
                </c:pt>
                <c:pt idx="15613">
                  <c:v>938.19</c:v>
                </c:pt>
                <c:pt idx="15614">
                  <c:v>938.98</c:v>
                </c:pt>
                <c:pt idx="15615">
                  <c:v>930.8</c:v>
                </c:pt>
                <c:pt idx="15616">
                  <c:v>929.51</c:v>
                </c:pt>
                <c:pt idx="15617">
                  <c:v>929.67</c:v>
                </c:pt>
                <c:pt idx="15618">
                  <c:v>930.56</c:v>
                </c:pt>
                <c:pt idx="15619">
                  <c:v>935.38</c:v>
                </c:pt>
                <c:pt idx="15620">
                  <c:v>937.47</c:v>
                </c:pt>
                <c:pt idx="15621">
                  <c:v>937.85</c:v>
                </c:pt>
                <c:pt idx="15622">
                  <c:v>930.86</c:v>
                </c:pt>
                <c:pt idx="15623">
                  <c:v>929.26</c:v>
                </c:pt>
                <c:pt idx="15624">
                  <c:v>933.95</c:v>
                </c:pt>
                <c:pt idx="15625">
                  <c:v>933.64</c:v>
                </c:pt>
                <c:pt idx="15626">
                  <c:v>931.22</c:v>
                </c:pt>
                <c:pt idx="15627">
                  <c:v>930.21</c:v>
                </c:pt>
                <c:pt idx="15628">
                  <c:v>932.47</c:v>
                </c:pt>
                <c:pt idx="15629">
                  <c:v>934.42</c:v>
                </c:pt>
                <c:pt idx="15630">
                  <c:v>936.62</c:v>
                </c:pt>
                <c:pt idx="15631">
                  <c:v>938.81</c:v>
                </c:pt>
                <c:pt idx="15632">
                  <c:v>937.49</c:v>
                </c:pt>
                <c:pt idx="15633">
                  <c:v>933.05</c:v>
                </c:pt>
                <c:pt idx="15634">
                  <c:v>930.62</c:v>
                </c:pt>
                <c:pt idx="15635">
                  <c:v>938.59</c:v>
                </c:pt>
                <c:pt idx="15636">
                  <c:v>930.96</c:v>
                </c:pt>
                <c:pt idx="15637">
                  <c:v>933.46</c:v>
                </c:pt>
                <c:pt idx="15638">
                  <c:v>936.76</c:v>
                </c:pt>
                <c:pt idx="15639">
                  <c:v>937.61</c:v>
                </c:pt>
                <c:pt idx="15640">
                  <c:v>934.06</c:v>
                </c:pt>
                <c:pt idx="15641">
                  <c:v>931.97</c:v>
                </c:pt>
                <c:pt idx="15642">
                  <c:v>937.21</c:v>
                </c:pt>
                <c:pt idx="15643">
                  <c:v>932.25</c:v>
                </c:pt>
                <c:pt idx="15644">
                  <c:v>928.14</c:v>
                </c:pt>
                <c:pt idx="15645">
                  <c:v>929.5</c:v>
                </c:pt>
                <c:pt idx="15646">
                  <c:v>932.8</c:v>
                </c:pt>
                <c:pt idx="15647">
                  <c:v>936.92</c:v>
                </c:pt>
                <c:pt idx="15648">
                  <c:v>930.84</c:v>
                </c:pt>
                <c:pt idx="15649">
                  <c:v>930.77</c:v>
                </c:pt>
                <c:pt idx="15650">
                  <c:v>932.67</c:v>
                </c:pt>
                <c:pt idx="15651">
                  <c:v>935.05</c:v>
                </c:pt>
                <c:pt idx="15652">
                  <c:v>937.19</c:v>
                </c:pt>
                <c:pt idx="15653">
                  <c:v>939.5</c:v>
                </c:pt>
                <c:pt idx="15654">
                  <c:v>939.03</c:v>
                </c:pt>
                <c:pt idx="15655">
                  <c:v>935.75</c:v>
                </c:pt>
                <c:pt idx="15656">
                  <c:v>930.48</c:v>
                </c:pt>
                <c:pt idx="15657">
                  <c:v>932.73</c:v>
                </c:pt>
                <c:pt idx="15658">
                  <c:v>935.45</c:v>
                </c:pt>
                <c:pt idx="15659">
                  <c:v>930.13</c:v>
                </c:pt>
                <c:pt idx="15660">
                  <c:v>929.49</c:v>
                </c:pt>
                <c:pt idx="15661">
                  <c:v>937.86</c:v>
                </c:pt>
                <c:pt idx="15662">
                  <c:v>938.09</c:v>
                </c:pt>
                <c:pt idx="15663">
                  <c:v>934.91</c:v>
                </c:pt>
                <c:pt idx="15664">
                  <c:v>932.53</c:v>
                </c:pt>
                <c:pt idx="15665">
                  <c:v>931.16</c:v>
                </c:pt>
                <c:pt idx="15666">
                  <c:v>930.29</c:v>
                </c:pt>
                <c:pt idx="15667">
                  <c:v>930.8</c:v>
                </c:pt>
                <c:pt idx="15668">
                  <c:v>931.95</c:v>
                </c:pt>
                <c:pt idx="15669">
                  <c:v>933.3</c:v>
                </c:pt>
                <c:pt idx="15670">
                  <c:v>936.41</c:v>
                </c:pt>
                <c:pt idx="15671">
                  <c:v>940.26</c:v>
                </c:pt>
                <c:pt idx="15672">
                  <c:v>938.52</c:v>
                </c:pt>
                <c:pt idx="15673">
                  <c:v>934.3</c:v>
                </c:pt>
                <c:pt idx="15674">
                  <c:v>935.47</c:v>
                </c:pt>
                <c:pt idx="15675">
                  <c:v>936.62</c:v>
                </c:pt>
                <c:pt idx="15676">
                  <c:v>938.56</c:v>
                </c:pt>
                <c:pt idx="15677">
                  <c:v>936.84</c:v>
                </c:pt>
                <c:pt idx="15678">
                  <c:v>934.23</c:v>
                </c:pt>
                <c:pt idx="15679">
                  <c:v>931.36</c:v>
                </c:pt>
                <c:pt idx="15680">
                  <c:v>930.77</c:v>
                </c:pt>
                <c:pt idx="15681">
                  <c:v>932.39</c:v>
                </c:pt>
                <c:pt idx="15682">
                  <c:v>934.93</c:v>
                </c:pt>
                <c:pt idx="15683">
                  <c:v>937.57</c:v>
                </c:pt>
                <c:pt idx="15684">
                  <c:v>939.3</c:v>
                </c:pt>
                <c:pt idx="15685">
                  <c:v>936.73</c:v>
                </c:pt>
                <c:pt idx="15686">
                  <c:v>934.1</c:v>
                </c:pt>
                <c:pt idx="15687">
                  <c:v>936.6</c:v>
                </c:pt>
                <c:pt idx="15688">
                  <c:v>937.98</c:v>
                </c:pt>
                <c:pt idx="15689">
                  <c:v>937.54</c:v>
                </c:pt>
                <c:pt idx="15690">
                  <c:v>934.35</c:v>
                </c:pt>
                <c:pt idx="15691">
                  <c:v>931.02</c:v>
                </c:pt>
                <c:pt idx="15692">
                  <c:v>930</c:v>
                </c:pt>
                <c:pt idx="15693">
                  <c:v>930.9</c:v>
                </c:pt>
                <c:pt idx="15694">
                  <c:v>929.39</c:v>
                </c:pt>
                <c:pt idx="15695">
                  <c:v>931.2</c:v>
                </c:pt>
                <c:pt idx="15696">
                  <c:v>935.5</c:v>
                </c:pt>
                <c:pt idx="15697">
                  <c:v>933.98</c:v>
                </c:pt>
                <c:pt idx="15698">
                  <c:v>931.22</c:v>
                </c:pt>
                <c:pt idx="15699">
                  <c:v>929.55</c:v>
                </c:pt>
                <c:pt idx="15700">
                  <c:v>936.65</c:v>
                </c:pt>
                <c:pt idx="15701">
                  <c:v>934.52</c:v>
                </c:pt>
                <c:pt idx="15702">
                  <c:v>932.24</c:v>
                </c:pt>
                <c:pt idx="15703">
                  <c:v>930.74</c:v>
                </c:pt>
                <c:pt idx="15704">
                  <c:v>931.71</c:v>
                </c:pt>
                <c:pt idx="15705">
                  <c:v>933.45</c:v>
                </c:pt>
                <c:pt idx="15706">
                  <c:v>937.32</c:v>
                </c:pt>
                <c:pt idx="15707">
                  <c:v>939.16</c:v>
                </c:pt>
                <c:pt idx="15708">
                  <c:v>938.18</c:v>
                </c:pt>
                <c:pt idx="15709">
                  <c:v>935.41</c:v>
                </c:pt>
                <c:pt idx="15710">
                  <c:v>932.88</c:v>
                </c:pt>
                <c:pt idx="15711">
                  <c:v>931.09</c:v>
                </c:pt>
                <c:pt idx="15712">
                  <c:v>936.75</c:v>
                </c:pt>
                <c:pt idx="15713">
                  <c:v>931.92</c:v>
                </c:pt>
                <c:pt idx="15714">
                  <c:v>934.05</c:v>
                </c:pt>
                <c:pt idx="15715">
                  <c:v>936.66</c:v>
                </c:pt>
                <c:pt idx="15716">
                  <c:v>937.02</c:v>
                </c:pt>
                <c:pt idx="15717">
                  <c:v>935.48</c:v>
                </c:pt>
                <c:pt idx="15718">
                  <c:v>934.13</c:v>
                </c:pt>
                <c:pt idx="15719">
                  <c:v>934.63</c:v>
                </c:pt>
                <c:pt idx="15720">
                  <c:v>937.69</c:v>
                </c:pt>
                <c:pt idx="15721">
                  <c:v>936.44</c:v>
                </c:pt>
                <c:pt idx="15722">
                  <c:v>932.43</c:v>
                </c:pt>
                <c:pt idx="15723">
                  <c:v>930.81</c:v>
                </c:pt>
                <c:pt idx="15724">
                  <c:v>932.31</c:v>
                </c:pt>
                <c:pt idx="15725">
                  <c:v>935.16</c:v>
                </c:pt>
                <c:pt idx="15726">
                  <c:v>929.08</c:v>
                </c:pt>
                <c:pt idx="15727">
                  <c:v>928.31</c:v>
                </c:pt>
                <c:pt idx="15728">
                  <c:v>933.18</c:v>
                </c:pt>
                <c:pt idx="15729">
                  <c:v>927.52</c:v>
                </c:pt>
                <c:pt idx="15730">
                  <c:v>933.74</c:v>
                </c:pt>
                <c:pt idx="15731">
                  <c:v>936.64</c:v>
                </c:pt>
                <c:pt idx="15732">
                  <c:v>938.19</c:v>
                </c:pt>
                <c:pt idx="15733">
                  <c:v>935.49</c:v>
                </c:pt>
                <c:pt idx="15734">
                  <c:v>933.69</c:v>
                </c:pt>
                <c:pt idx="15735">
                  <c:v>931.27</c:v>
                </c:pt>
                <c:pt idx="15736">
                  <c:v>931.85</c:v>
                </c:pt>
                <c:pt idx="15737">
                  <c:v>932.57</c:v>
                </c:pt>
                <c:pt idx="15738">
                  <c:v>935.51</c:v>
                </c:pt>
                <c:pt idx="15739">
                  <c:v>932.75</c:v>
                </c:pt>
                <c:pt idx="15740">
                  <c:v>936.78</c:v>
                </c:pt>
                <c:pt idx="15741">
                  <c:v>938.02</c:v>
                </c:pt>
                <c:pt idx="15742">
                  <c:v>934.32</c:v>
                </c:pt>
                <c:pt idx="15743">
                  <c:v>929.78</c:v>
                </c:pt>
                <c:pt idx="15744">
                  <c:v>932.28</c:v>
                </c:pt>
                <c:pt idx="15745">
                  <c:v>933.23</c:v>
                </c:pt>
                <c:pt idx="15746">
                  <c:v>932.87</c:v>
                </c:pt>
                <c:pt idx="15747">
                  <c:v>929.63</c:v>
                </c:pt>
                <c:pt idx="15748">
                  <c:v>930.36</c:v>
                </c:pt>
                <c:pt idx="15749">
                  <c:v>932.55</c:v>
                </c:pt>
                <c:pt idx="15750">
                  <c:v>937.26</c:v>
                </c:pt>
                <c:pt idx="15751">
                  <c:v>938.57</c:v>
                </c:pt>
                <c:pt idx="15752">
                  <c:v>930.87</c:v>
                </c:pt>
                <c:pt idx="15753">
                  <c:v>933.62</c:v>
                </c:pt>
                <c:pt idx="15754">
                  <c:v>936.02</c:v>
                </c:pt>
                <c:pt idx="15755">
                  <c:v>937.68</c:v>
                </c:pt>
                <c:pt idx="15756">
                  <c:v>936.96</c:v>
                </c:pt>
                <c:pt idx="15757">
                  <c:v>934.73</c:v>
                </c:pt>
                <c:pt idx="15758">
                  <c:v>932.27</c:v>
                </c:pt>
                <c:pt idx="15759">
                  <c:v>934.72</c:v>
                </c:pt>
                <c:pt idx="15760">
                  <c:v>936.9</c:v>
                </c:pt>
                <c:pt idx="15761">
                  <c:v>937.17</c:v>
                </c:pt>
                <c:pt idx="15762">
                  <c:v>935.45</c:v>
                </c:pt>
                <c:pt idx="15763">
                  <c:v>931.47</c:v>
                </c:pt>
                <c:pt idx="15764">
                  <c:v>936.27</c:v>
                </c:pt>
                <c:pt idx="15765">
                  <c:v>930.61</c:v>
                </c:pt>
                <c:pt idx="15766">
                  <c:v>933.3</c:v>
                </c:pt>
                <c:pt idx="15767">
                  <c:v>936.32</c:v>
                </c:pt>
                <c:pt idx="15768">
                  <c:v>936.09</c:v>
                </c:pt>
                <c:pt idx="15769">
                  <c:v>935.3</c:v>
                </c:pt>
                <c:pt idx="15770">
                  <c:v>935.61</c:v>
                </c:pt>
                <c:pt idx="15771">
                  <c:v>935.96</c:v>
                </c:pt>
                <c:pt idx="15772">
                  <c:v>931.93</c:v>
                </c:pt>
                <c:pt idx="15773">
                  <c:v>929.87</c:v>
                </c:pt>
                <c:pt idx="15774">
                  <c:v>929.94</c:v>
                </c:pt>
                <c:pt idx="15775">
                  <c:v>929.74</c:v>
                </c:pt>
                <c:pt idx="15776">
                  <c:v>930.42</c:v>
                </c:pt>
                <c:pt idx="15777">
                  <c:v>932.07</c:v>
                </c:pt>
                <c:pt idx="15778">
                  <c:v>933.63</c:v>
                </c:pt>
                <c:pt idx="15779">
                  <c:v>929.65</c:v>
                </c:pt>
                <c:pt idx="15780">
                  <c:v>930.08</c:v>
                </c:pt>
                <c:pt idx="15781">
                  <c:v>933.72</c:v>
                </c:pt>
                <c:pt idx="15782">
                  <c:v>931.82</c:v>
                </c:pt>
                <c:pt idx="15783">
                  <c:v>929.55</c:v>
                </c:pt>
                <c:pt idx="15784">
                  <c:v>929.36</c:v>
                </c:pt>
                <c:pt idx="15785">
                  <c:v>931.7</c:v>
                </c:pt>
                <c:pt idx="15786">
                  <c:v>933.3</c:v>
                </c:pt>
                <c:pt idx="15787">
                  <c:v>935.35</c:v>
                </c:pt>
                <c:pt idx="15788">
                  <c:v>936.49</c:v>
                </c:pt>
                <c:pt idx="15789">
                  <c:v>937.02</c:v>
                </c:pt>
                <c:pt idx="15790">
                  <c:v>936.57</c:v>
                </c:pt>
                <c:pt idx="15791">
                  <c:v>929.43</c:v>
                </c:pt>
                <c:pt idx="15792">
                  <c:v>931.04</c:v>
                </c:pt>
                <c:pt idx="15793">
                  <c:v>933.88</c:v>
                </c:pt>
                <c:pt idx="15794">
                  <c:v>936.74</c:v>
                </c:pt>
                <c:pt idx="15795">
                  <c:v>937.72</c:v>
                </c:pt>
                <c:pt idx="15796">
                  <c:v>938.18</c:v>
                </c:pt>
                <c:pt idx="15797">
                  <c:v>936.44</c:v>
                </c:pt>
                <c:pt idx="15798">
                  <c:v>933.84</c:v>
                </c:pt>
                <c:pt idx="15799">
                  <c:v>937.65</c:v>
                </c:pt>
                <c:pt idx="15800">
                  <c:v>929.62</c:v>
                </c:pt>
                <c:pt idx="15801">
                  <c:v>928.77</c:v>
                </c:pt>
                <c:pt idx="15802">
                  <c:v>930.33</c:v>
                </c:pt>
                <c:pt idx="15803">
                  <c:v>932.58</c:v>
                </c:pt>
                <c:pt idx="15804">
                  <c:v>932.07</c:v>
                </c:pt>
                <c:pt idx="15805">
                  <c:v>929.66</c:v>
                </c:pt>
                <c:pt idx="15806">
                  <c:v>928.33</c:v>
                </c:pt>
                <c:pt idx="15807">
                  <c:v>930.93</c:v>
                </c:pt>
                <c:pt idx="15808">
                  <c:v>933.84</c:v>
                </c:pt>
                <c:pt idx="15809">
                  <c:v>936.3</c:v>
                </c:pt>
                <c:pt idx="15810">
                  <c:v>936.6</c:v>
                </c:pt>
                <c:pt idx="15811">
                  <c:v>936.09</c:v>
                </c:pt>
                <c:pt idx="15812">
                  <c:v>934.05</c:v>
                </c:pt>
                <c:pt idx="15813">
                  <c:v>930.99</c:v>
                </c:pt>
                <c:pt idx="15814">
                  <c:v>930.77</c:v>
                </c:pt>
                <c:pt idx="15815">
                  <c:v>930.1</c:v>
                </c:pt>
                <c:pt idx="15816">
                  <c:v>928.7</c:v>
                </c:pt>
                <c:pt idx="15817">
                  <c:v>929.37</c:v>
                </c:pt>
                <c:pt idx="15818">
                  <c:v>932.17</c:v>
                </c:pt>
                <c:pt idx="15819">
                  <c:v>932.93</c:v>
                </c:pt>
                <c:pt idx="15820">
                  <c:v>936.96</c:v>
                </c:pt>
                <c:pt idx="15821">
                  <c:v>935.73</c:v>
                </c:pt>
                <c:pt idx="15822">
                  <c:v>935.19</c:v>
                </c:pt>
                <c:pt idx="15823">
                  <c:v>934.44</c:v>
                </c:pt>
                <c:pt idx="15824">
                  <c:v>933.93</c:v>
                </c:pt>
                <c:pt idx="15825">
                  <c:v>932.49</c:v>
                </c:pt>
                <c:pt idx="15826">
                  <c:v>930.81</c:v>
                </c:pt>
                <c:pt idx="15827">
                  <c:v>931.35</c:v>
                </c:pt>
                <c:pt idx="15828">
                  <c:v>931.13</c:v>
                </c:pt>
                <c:pt idx="15829">
                  <c:v>932.08</c:v>
                </c:pt>
                <c:pt idx="15830">
                  <c:v>934.48</c:v>
                </c:pt>
                <c:pt idx="15831">
                  <c:v>932.95</c:v>
                </c:pt>
                <c:pt idx="15832">
                  <c:v>933.28</c:v>
                </c:pt>
                <c:pt idx="15833">
                  <c:v>934.57</c:v>
                </c:pt>
                <c:pt idx="15834">
                  <c:v>928.98</c:v>
                </c:pt>
                <c:pt idx="15835">
                  <c:v>928.75</c:v>
                </c:pt>
                <c:pt idx="15836">
                  <c:v>929.91</c:v>
                </c:pt>
                <c:pt idx="15837">
                  <c:v>930.91</c:v>
                </c:pt>
                <c:pt idx="15838">
                  <c:v>933.11</c:v>
                </c:pt>
                <c:pt idx="15839">
                  <c:v>936.03</c:v>
                </c:pt>
                <c:pt idx="15840">
                  <c:v>936.47</c:v>
                </c:pt>
                <c:pt idx="15841">
                  <c:v>932.46</c:v>
                </c:pt>
                <c:pt idx="15842">
                  <c:v>929.83</c:v>
                </c:pt>
                <c:pt idx="15843">
                  <c:v>936.68</c:v>
                </c:pt>
                <c:pt idx="15844">
                  <c:v>937.5</c:v>
                </c:pt>
                <c:pt idx="15845">
                  <c:v>936.87</c:v>
                </c:pt>
                <c:pt idx="15846">
                  <c:v>935.62</c:v>
                </c:pt>
                <c:pt idx="15847">
                  <c:v>933.31</c:v>
                </c:pt>
                <c:pt idx="15848">
                  <c:v>932.75</c:v>
                </c:pt>
                <c:pt idx="15849">
                  <c:v>931.96</c:v>
                </c:pt>
                <c:pt idx="15850">
                  <c:v>931.58</c:v>
                </c:pt>
                <c:pt idx="15851">
                  <c:v>937.73</c:v>
                </c:pt>
                <c:pt idx="15852">
                  <c:v>936.7</c:v>
                </c:pt>
                <c:pt idx="15853">
                  <c:v>936.48</c:v>
                </c:pt>
                <c:pt idx="15854">
                  <c:v>936.08</c:v>
                </c:pt>
                <c:pt idx="15855">
                  <c:v>936.64</c:v>
                </c:pt>
                <c:pt idx="15856">
                  <c:v>929.43</c:v>
                </c:pt>
                <c:pt idx="15857">
                  <c:v>929.23</c:v>
                </c:pt>
                <c:pt idx="15858">
                  <c:v>928.31</c:v>
                </c:pt>
                <c:pt idx="15859">
                  <c:v>928.67</c:v>
                </c:pt>
                <c:pt idx="15860">
                  <c:v>930.51</c:v>
                </c:pt>
                <c:pt idx="15861">
                  <c:v>936.25</c:v>
                </c:pt>
                <c:pt idx="15862">
                  <c:v>937.63</c:v>
                </c:pt>
                <c:pt idx="15863">
                  <c:v>936.66</c:v>
                </c:pt>
                <c:pt idx="15864">
                  <c:v>936.84</c:v>
                </c:pt>
                <c:pt idx="15865">
                  <c:v>933.05</c:v>
                </c:pt>
                <c:pt idx="15866">
                  <c:v>928.28</c:v>
                </c:pt>
                <c:pt idx="15867">
                  <c:v>931.15</c:v>
                </c:pt>
                <c:pt idx="15868">
                  <c:v>929.66</c:v>
                </c:pt>
                <c:pt idx="15869">
                  <c:v>932.67</c:v>
                </c:pt>
                <c:pt idx="15870">
                  <c:v>934.36</c:v>
                </c:pt>
                <c:pt idx="15871">
                  <c:v>936.36</c:v>
                </c:pt>
                <c:pt idx="15872">
                  <c:v>938.13</c:v>
                </c:pt>
                <c:pt idx="15873">
                  <c:v>935.64</c:v>
                </c:pt>
                <c:pt idx="15874">
                  <c:v>931.43</c:v>
                </c:pt>
                <c:pt idx="15875">
                  <c:v>931.19</c:v>
                </c:pt>
                <c:pt idx="15876">
                  <c:v>933.35</c:v>
                </c:pt>
                <c:pt idx="15877">
                  <c:v>930.57</c:v>
                </c:pt>
                <c:pt idx="15878">
                  <c:v>928.7</c:v>
                </c:pt>
                <c:pt idx="15879">
                  <c:v>928.6</c:v>
                </c:pt>
                <c:pt idx="15880">
                  <c:v>928.81</c:v>
                </c:pt>
                <c:pt idx="15881">
                  <c:v>931.34</c:v>
                </c:pt>
                <c:pt idx="15882">
                  <c:v>927.88</c:v>
                </c:pt>
                <c:pt idx="15883">
                  <c:v>930.16</c:v>
                </c:pt>
                <c:pt idx="15884">
                  <c:v>930.71</c:v>
                </c:pt>
                <c:pt idx="15885">
                  <c:v>931.9</c:v>
                </c:pt>
                <c:pt idx="15886">
                  <c:v>930.03</c:v>
                </c:pt>
                <c:pt idx="15887">
                  <c:v>929.78</c:v>
                </c:pt>
                <c:pt idx="15888">
                  <c:v>928.68</c:v>
                </c:pt>
                <c:pt idx="15889">
                  <c:v>928.65</c:v>
                </c:pt>
                <c:pt idx="15890">
                  <c:v>930.59</c:v>
                </c:pt>
                <c:pt idx="15891">
                  <c:v>930.49</c:v>
                </c:pt>
                <c:pt idx="15892">
                  <c:v>929.7</c:v>
                </c:pt>
                <c:pt idx="15893">
                  <c:v>930.74</c:v>
                </c:pt>
                <c:pt idx="15894">
                  <c:v>933.09</c:v>
                </c:pt>
                <c:pt idx="15895">
                  <c:v>934.68</c:v>
                </c:pt>
                <c:pt idx="15896">
                  <c:v>932.94</c:v>
                </c:pt>
                <c:pt idx="15897">
                  <c:v>929.82</c:v>
                </c:pt>
                <c:pt idx="15898">
                  <c:v>929.96</c:v>
                </c:pt>
                <c:pt idx="15899">
                  <c:v>931.14</c:v>
                </c:pt>
                <c:pt idx="15900">
                  <c:v>930.18</c:v>
                </c:pt>
                <c:pt idx="15901">
                  <c:v>929.58</c:v>
                </c:pt>
                <c:pt idx="15902">
                  <c:v>937.25</c:v>
                </c:pt>
                <c:pt idx="15903">
                  <c:v>929.41</c:v>
                </c:pt>
                <c:pt idx="15904">
                  <c:v>930.32</c:v>
                </c:pt>
                <c:pt idx="15905">
                  <c:v>931.23</c:v>
                </c:pt>
                <c:pt idx="15906">
                  <c:v>931.41</c:v>
                </c:pt>
                <c:pt idx="15907">
                  <c:v>931.67</c:v>
                </c:pt>
                <c:pt idx="15908">
                  <c:v>933.43</c:v>
                </c:pt>
                <c:pt idx="15909">
                  <c:v>932.13</c:v>
                </c:pt>
                <c:pt idx="15910">
                  <c:v>931.07</c:v>
                </c:pt>
                <c:pt idx="15911">
                  <c:v>930.08</c:v>
                </c:pt>
                <c:pt idx="15912">
                  <c:v>929.59</c:v>
                </c:pt>
                <c:pt idx="15913">
                  <c:v>929.44</c:v>
                </c:pt>
                <c:pt idx="15914">
                  <c:v>930.28</c:v>
                </c:pt>
                <c:pt idx="15915">
                  <c:v>928.42</c:v>
                </c:pt>
                <c:pt idx="15916">
                  <c:v>929.86</c:v>
                </c:pt>
                <c:pt idx="15917">
                  <c:v>931.77</c:v>
                </c:pt>
                <c:pt idx="15918">
                  <c:v>934.51</c:v>
                </c:pt>
                <c:pt idx="15919">
                  <c:v>936.04</c:v>
                </c:pt>
                <c:pt idx="15920">
                  <c:v>938.07</c:v>
                </c:pt>
                <c:pt idx="15921">
                  <c:v>931.76</c:v>
                </c:pt>
                <c:pt idx="15922">
                  <c:v>928.58</c:v>
                </c:pt>
                <c:pt idx="15923">
                  <c:v>935.87</c:v>
                </c:pt>
                <c:pt idx="15924">
                  <c:v>937.01</c:v>
                </c:pt>
                <c:pt idx="15925">
                  <c:v>935.33</c:v>
                </c:pt>
                <c:pt idx="15926">
                  <c:v>934.5</c:v>
                </c:pt>
                <c:pt idx="15927">
                  <c:v>931.51</c:v>
                </c:pt>
                <c:pt idx="15928">
                  <c:v>928.31</c:v>
                </c:pt>
                <c:pt idx="15929">
                  <c:v>927.75</c:v>
                </c:pt>
                <c:pt idx="15930">
                  <c:v>930.78</c:v>
                </c:pt>
                <c:pt idx="15931">
                  <c:v>934.57</c:v>
                </c:pt>
                <c:pt idx="15932">
                  <c:v>935.21</c:v>
                </c:pt>
                <c:pt idx="15933">
                  <c:v>934.85</c:v>
                </c:pt>
                <c:pt idx="15934">
                  <c:v>925.74</c:v>
                </c:pt>
                <c:pt idx="15935">
                  <c:v>928.98</c:v>
                </c:pt>
                <c:pt idx="15936">
                  <c:v>930.74</c:v>
                </c:pt>
                <c:pt idx="15937">
                  <c:v>933.06</c:v>
                </c:pt>
                <c:pt idx="15938">
                  <c:v>930.87</c:v>
                </c:pt>
                <c:pt idx="15939">
                  <c:v>931.47</c:v>
                </c:pt>
                <c:pt idx="15940">
                  <c:v>932.31</c:v>
                </c:pt>
                <c:pt idx="15941">
                  <c:v>933.09</c:v>
                </c:pt>
                <c:pt idx="15942">
                  <c:v>934.91</c:v>
                </c:pt>
                <c:pt idx="15943">
                  <c:v>933.83</c:v>
                </c:pt>
                <c:pt idx="15944">
                  <c:v>931.59</c:v>
                </c:pt>
                <c:pt idx="15945">
                  <c:v>927.77</c:v>
                </c:pt>
                <c:pt idx="15946">
                  <c:v>927.03</c:v>
                </c:pt>
                <c:pt idx="15947">
                  <c:v>934.05</c:v>
                </c:pt>
                <c:pt idx="15948">
                  <c:v>932.31</c:v>
                </c:pt>
                <c:pt idx="15949">
                  <c:v>931.53</c:v>
                </c:pt>
                <c:pt idx="15950">
                  <c:v>928.42</c:v>
                </c:pt>
                <c:pt idx="15951">
                  <c:v>927.5</c:v>
                </c:pt>
                <c:pt idx="15952">
                  <c:v>927.03</c:v>
                </c:pt>
                <c:pt idx="15953">
                  <c:v>929.93</c:v>
                </c:pt>
                <c:pt idx="15954">
                  <c:v>930.42</c:v>
                </c:pt>
                <c:pt idx="15955">
                  <c:v>932.83</c:v>
                </c:pt>
                <c:pt idx="15956">
                  <c:v>929.53</c:v>
                </c:pt>
                <c:pt idx="15957">
                  <c:v>928.5</c:v>
                </c:pt>
                <c:pt idx="15958">
                  <c:v>928.72</c:v>
                </c:pt>
                <c:pt idx="15959">
                  <c:v>928.16</c:v>
                </c:pt>
                <c:pt idx="15960">
                  <c:v>936.93</c:v>
                </c:pt>
                <c:pt idx="15961">
                  <c:v>936.5</c:v>
                </c:pt>
                <c:pt idx="15962">
                  <c:v>936.29</c:v>
                </c:pt>
                <c:pt idx="15963">
                  <c:v>935.53</c:v>
                </c:pt>
                <c:pt idx="15964">
                  <c:v>934.97</c:v>
                </c:pt>
                <c:pt idx="15965">
                  <c:v>936.72</c:v>
                </c:pt>
                <c:pt idx="15966">
                  <c:v>937.28</c:v>
                </c:pt>
                <c:pt idx="15967">
                  <c:v>937.02</c:v>
                </c:pt>
                <c:pt idx="15968">
                  <c:v>936.07</c:v>
                </c:pt>
                <c:pt idx="15969">
                  <c:v>935.73</c:v>
                </c:pt>
                <c:pt idx="15970">
                  <c:v>935.36</c:v>
                </c:pt>
                <c:pt idx="15971">
                  <c:v>937</c:v>
                </c:pt>
                <c:pt idx="15972">
                  <c:v>935.26</c:v>
                </c:pt>
                <c:pt idx="15973">
                  <c:v>932.17</c:v>
                </c:pt>
                <c:pt idx="15974">
                  <c:v>929.35</c:v>
                </c:pt>
                <c:pt idx="15975">
                  <c:v>927.8</c:v>
                </c:pt>
                <c:pt idx="15976">
                  <c:v>927.53</c:v>
                </c:pt>
                <c:pt idx="15977">
                  <c:v>928.15</c:v>
                </c:pt>
                <c:pt idx="15978">
                  <c:v>930.39</c:v>
                </c:pt>
                <c:pt idx="15979">
                  <c:v>932.06</c:v>
                </c:pt>
                <c:pt idx="15980">
                  <c:v>933.16</c:v>
                </c:pt>
                <c:pt idx="15981">
                  <c:v>935.59</c:v>
                </c:pt>
                <c:pt idx="15982">
                  <c:v>936.59</c:v>
                </c:pt>
                <c:pt idx="15983">
                  <c:v>935.59</c:v>
                </c:pt>
                <c:pt idx="15984">
                  <c:v>927.49</c:v>
                </c:pt>
                <c:pt idx="15985">
                  <c:v>928.24</c:v>
                </c:pt>
                <c:pt idx="15986">
                  <c:v>932.41</c:v>
                </c:pt>
                <c:pt idx="15987">
                  <c:v>930.76</c:v>
                </c:pt>
                <c:pt idx="15988">
                  <c:v>928.71</c:v>
                </c:pt>
                <c:pt idx="15989">
                  <c:v>929.81</c:v>
                </c:pt>
                <c:pt idx="15990">
                  <c:v>927.95</c:v>
                </c:pt>
                <c:pt idx="15991">
                  <c:v>930.31</c:v>
                </c:pt>
                <c:pt idx="15992">
                  <c:v>928.19</c:v>
                </c:pt>
                <c:pt idx="15993">
                  <c:v>928.14</c:v>
                </c:pt>
                <c:pt idx="15994">
                  <c:v>929.16</c:v>
                </c:pt>
                <c:pt idx="15995">
                  <c:v>933.32</c:v>
                </c:pt>
                <c:pt idx="15996">
                  <c:v>936.68</c:v>
                </c:pt>
                <c:pt idx="15997">
                  <c:v>935.57</c:v>
                </c:pt>
                <c:pt idx="15998">
                  <c:v>931.02</c:v>
                </c:pt>
                <c:pt idx="15999">
                  <c:v>935.67</c:v>
                </c:pt>
                <c:pt idx="16000">
                  <c:v>935.66</c:v>
                </c:pt>
                <c:pt idx="16001">
                  <c:v>933.93</c:v>
                </c:pt>
                <c:pt idx="16002">
                  <c:v>928.96</c:v>
                </c:pt>
                <c:pt idx="16003">
                  <c:v>927.21</c:v>
                </c:pt>
                <c:pt idx="16004">
                  <c:v>936.01</c:v>
                </c:pt>
                <c:pt idx="16005">
                  <c:v>935.68</c:v>
                </c:pt>
                <c:pt idx="16006">
                  <c:v>932.73</c:v>
                </c:pt>
                <c:pt idx="16007">
                  <c:v>930.17</c:v>
                </c:pt>
                <c:pt idx="16008">
                  <c:v>933.93</c:v>
                </c:pt>
                <c:pt idx="16009">
                  <c:v>930.62</c:v>
                </c:pt>
                <c:pt idx="16010">
                  <c:v>928.01</c:v>
                </c:pt>
                <c:pt idx="16011">
                  <c:v>926.7</c:v>
                </c:pt>
                <c:pt idx="16012">
                  <c:v>936.08</c:v>
                </c:pt>
                <c:pt idx="16013">
                  <c:v>933.59</c:v>
                </c:pt>
                <c:pt idx="16014">
                  <c:v>929.89</c:v>
                </c:pt>
                <c:pt idx="16015">
                  <c:v>927.82</c:v>
                </c:pt>
                <c:pt idx="16016">
                  <c:v>926.85</c:v>
                </c:pt>
                <c:pt idx="16017">
                  <c:v>927.03</c:v>
                </c:pt>
                <c:pt idx="16018">
                  <c:v>928.91</c:v>
                </c:pt>
                <c:pt idx="16019">
                  <c:v>932.75</c:v>
                </c:pt>
                <c:pt idx="16020">
                  <c:v>936.75</c:v>
                </c:pt>
                <c:pt idx="16021">
                  <c:v>935.22</c:v>
                </c:pt>
                <c:pt idx="16022">
                  <c:v>930.49</c:v>
                </c:pt>
                <c:pt idx="16023">
                  <c:v>927.52</c:v>
                </c:pt>
                <c:pt idx="16024">
                  <c:v>927.16</c:v>
                </c:pt>
                <c:pt idx="16025">
                  <c:v>931.91</c:v>
                </c:pt>
                <c:pt idx="16026">
                  <c:v>928.81</c:v>
                </c:pt>
                <c:pt idx="16027">
                  <c:v>935.98</c:v>
                </c:pt>
                <c:pt idx="16028">
                  <c:v>932.13</c:v>
                </c:pt>
                <c:pt idx="16029">
                  <c:v>930.66</c:v>
                </c:pt>
                <c:pt idx="16030">
                  <c:v>928.59</c:v>
                </c:pt>
                <c:pt idx="16031">
                  <c:v>929.64</c:v>
                </c:pt>
                <c:pt idx="16032">
                  <c:v>931.76</c:v>
                </c:pt>
                <c:pt idx="16033">
                  <c:v>932.55</c:v>
                </c:pt>
                <c:pt idx="16034">
                  <c:v>932.98</c:v>
                </c:pt>
                <c:pt idx="16035">
                  <c:v>933.55</c:v>
                </c:pt>
                <c:pt idx="16036">
                  <c:v>928.63</c:v>
                </c:pt>
                <c:pt idx="16037">
                  <c:v>928.54</c:v>
                </c:pt>
                <c:pt idx="16038">
                  <c:v>932.99</c:v>
                </c:pt>
                <c:pt idx="16039">
                  <c:v>936.52</c:v>
                </c:pt>
                <c:pt idx="16040">
                  <c:v>935.59</c:v>
                </c:pt>
                <c:pt idx="16041">
                  <c:v>929.77</c:v>
                </c:pt>
                <c:pt idx="16042">
                  <c:v>933.49</c:v>
                </c:pt>
                <c:pt idx="16043">
                  <c:v>928.86</c:v>
                </c:pt>
                <c:pt idx="16044">
                  <c:v>932.26</c:v>
                </c:pt>
                <c:pt idx="16045">
                  <c:v>932.21</c:v>
                </c:pt>
                <c:pt idx="16046">
                  <c:v>929.19</c:v>
                </c:pt>
                <c:pt idx="16047">
                  <c:v>926.48</c:v>
                </c:pt>
                <c:pt idx="16048">
                  <c:v>928.28</c:v>
                </c:pt>
                <c:pt idx="16049">
                  <c:v>930.99</c:v>
                </c:pt>
                <c:pt idx="16050">
                  <c:v>934.71</c:v>
                </c:pt>
                <c:pt idx="16051">
                  <c:v>935.28</c:v>
                </c:pt>
                <c:pt idx="16052">
                  <c:v>933.2</c:v>
                </c:pt>
                <c:pt idx="16053">
                  <c:v>930.66</c:v>
                </c:pt>
                <c:pt idx="16054">
                  <c:v>930.65</c:v>
                </c:pt>
                <c:pt idx="16055">
                  <c:v>938.22</c:v>
                </c:pt>
                <c:pt idx="16056">
                  <c:v>936.18</c:v>
                </c:pt>
                <c:pt idx="16057">
                  <c:v>932.43</c:v>
                </c:pt>
                <c:pt idx="16058">
                  <c:v>929.83</c:v>
                </c:pt>
                <c:pt idx="16059">
                  <c:v>928.37</c:v>
                </c:pt>
                <c:pt idx="16060">
                  <c:v>928.31</c:v>
                </c:pt>
                <c:pt idx="16061">
                  <c:v>928.05</c:v>
                </c:pt>
                <c:pt idx="16062">
                  <c:v>929.46</c:v>
                </c:pt>
                <c:pt idx="16063">
                  <c:v>933.14</c:v>
                </c:pt>
                <c:pt idx="16064">
                  <c:v>936.8</c:v>
                </c:pt>
                <c:pt idx="16065">
                  <c:v>935.74</c:v>
                </c:pt>
                <c:pt idx="16066">
                  <c:v>927.14</c:v>
                </c:pt>
                <c:pt idx="16067">
                  <c:v>934.01</c:v>
                </c:pt>
                <c:pt idx="16068">
                  <c:v>929.99</c:v>
                </c:pt>
                <c:pt idx="16069">
                  <c:v>927.38</c:v>
                </c:pt>
                <c:pt idx="16070">
                  <c:v>929.23</c:v>
                </c:pt>
                <c:pt idx="16071">
                  <c:v>931.93</c:v>
                </c:pt>
                <c:pt idx="16072">
                  <c:v>933.23</c:v>
                </c:pt>
                <c:pt idx="16073">
                  <c:v>935.14</c:v>
                </c:pt>
                <c:pt idx="16074">
                  <c:v>933.39</c:v>
                </c:pt>
                <c:pt idx="16075">
                  <c:v>930.22</c:v>
                </c:pt>
                <c:pt idx="16076">
                  <c:v>927.93</c:v>
                </c:pt>
                <c:pt idx="16077">
                  <c:v>929.53</c:v>
                </c:pt>
                <c:pt idx="16078">
                  <c:v>928.07</c:v>
                </c:pt>
                <c:pt idx="16079">
                  <c:v>927.68</c:v>
                </c:pt>
                <c:pt idx="16080">
                  <c:v>933.93</c:v>
                </c:pt>
                <c:pt idx="16081">
                  <c:v>930.4</c:v>
                </c:pt>
                <c:pt idx="16082">
                  <c:v>926.95</c:v>
                </c:pt>
                <c:pt idx="16083">
                  <c:v>927.15</c:v>
                </c:pt>
                <c:pt idx="16084">
                  <c:v>929.27</c:v>
                </c:pt>
                <c:pt idx="16085">
                  <c:v>931.21</c:v>
                </c:pt>
                <c:pt idx="16086">
                  <c:v>933.93</c:v>
                </c:pt>
                <c:pt idx="16087">
                  <c:v>930.63</c:v>
                </c:pt>
                <c:pt idx="16088">
                  <c:v>927.88</c:v>
                </c:pt>
                <c:pt idx="16089">
                  <c:v>926.27</c:v>
                </c:pt>
                <c:pt idx="16090">
                  <c:v>927.54</c:v>
                </c:pt>
                <c:pt idx="16091">
                  <c:v>930.25</c:v>
                </c:pt>
                <c:pt idx="16092">
                  <c:v>932.44</c:v>
                </c:pt>
                <c:pt idx="16093">
                  <c:v>927.96</c:v>
                </c:pt>
                <c:pt idx="16094">
                  <c:v>926.62</c:v>
                </c:pt>
                <c:pt idx="16095">
                  <c:v>929.86</c:v>
                </c:pt>
                <c:pt idx="16096">
                  <c:v>926.98</c:v>
                </c:pt>
                <c:pt idx="16097">
                  <c:v>928.89</c:v>
                </c:pt>
                <c:pt idx="16098">
                  <c:v>928.53</c:v>
                </c:pt>
                <c:pt idx="16099">
                  <c:v>930.7</c:v>
                </c:pt>
                <c:pt idx="16100">
                  <c:v>931.66</c:v>
                </c:pt>
                <c:pt idx="16101">
                  <c:v>934.65</c:v>
                </c:pt>
                <c:pt idx="16102">
                  <c:v>936</c:v>
                </c:pt>
                <c:pt idx="16103">
                  <c:v>934.11</c:v>
                </c:pt>
                <c:pt idx="16104">
                  <c:v>930.83</c:v>
                </c:pt>
                <c:pt idx="16105">
                  <c:v>928.13</c:v>
                </c:pt>
                <c:pt idx="16106">
                  <c:v>935.76</c:v>
                </c:pt>
                <c:pt idx="16107">
                  <c:v>928.97</c:v>
                </c:pt>
                <c:pt idx="16108">
                  <c:v>927.01</c:v>
                </c:pt>
                <c:pt idx="16109">
                  <c:v>926.45</c:v>
                </c:pt>
                <c:pt idx="16110">
                  <c:v>928.43</c:v>
                </c:pt>
                <c:pt idx="16111">
                  <c:v>930.93</c:v>
                </c:pt>
                <c:pt idx="16112">
                  <c:v>926.56</c:v>
                </c:pt>
                <c:pt idx="16113">
                  <c:v>929.27</c:v>
                </c:pt>
                <c:pt idx="16114">
                  <c:v>931.84</c:v>
                </c:pt>
                <c:pt idx="16115">
                  <c:v>934.01</c:v>
                </c:pt>
                <c:pt idx="16116">
                  <c:v>935.51</c:v>
                </c:pt>
                <c:pt idx="16117">
                  <c:v>932.35</c:v>
                </c:pt>
                <c:pt idx="16118">
                  <c:v>928.6</c:v>
                </c:pt>
                <c:pt idx="16119">
                  <c:v>935.64</c:v>
                </c:pt>
                <c:pt idx="16120">
                  <c:v>936.9</c:v>
                </c:pt>
                <c:pt idx="16121">
                  <c:v>932.49</c:v>
                </c:pt>
                <c:pt idx="16122">
                  <c:v>930.6</c:v>
                </c:pt>
                <c:pt idx="16123">
                  <c:v>926.3</c:v>
                </c:pt>
                <c:pt idx="16124">
                  <c:v>926.24</c:v>
                </c:pt>
                <c:pt idx="16125">
                  <c:v>927.08</c:v>
                </c:pt>
                <c:pt idx="16126">
                  <c:v>928.11</c:v>
                </c:pt>
                <c:pt idx="16127">
                  <c:v>935.13</c:v>
                </c:pt>
                <c:pt idx="16128">
                  <c:v>935.2</c:v>
                </c:pt>
                <c:pt idx="16129">
                  <c:v>934.4</c:v>
                </c:pt>
                <c:pt idx="16130">
                  <c:v>930.95</c:v>
                </c:pt>
                <c:pt idx="16131">
                  <c:v>932.56</c:v>
                </c:pt>
                <c:pt idx="16132">
                  <c:v>930.57</c:v>
                </c:pt>
                <c:pt idx="16133">
                  <c:v>930.32</c:v>
                </c:pt>
                <c:pt idx="16134">
                  <c:v>930.94</c:v>
                </c:pt>
                <c:pt idx="16135">
                  <c:v>930.04</c:v>
                </c:pt>
                <c:pt idx="16136">
                  <c:v>929.56</c:v>
                </c:pt>
                <c:pt idx="16137">
                  <c:v>929.13</c:v>
                </c:pt>
                <c:pt idx="16138">
                  <c:v>929.38</c:v>
                </c:pt>
                <c:pt idx="16139">
                  <c:v>927.3</c:v>
                </c:pt>
                <c:pt idx="16140">
                  <c:v>927.04</c:v>
                </c:pt>
                <c:pt idx="16141">
                  <c:v>926.77</c:v>
                </c:pt>
                <c:pt idx="16142">
                  <c:v>926.78</c:v>
                </c:pt>
                <c:pt idx="16143">
                  <c:v>926.78</c:v>
                </c:pt>
                <c:pt idx="16144">
                  <c:v>927.01</c:v>
                </c:pt>
                <c:pt idx="16145">
                  <c:v>934.99</c:v>
                </c:pt>
                <c:pt idx="16146">
                  <c:v>933.49</c:v>
                </c:pt>
                <c:pt idx="16147">
                  <c:v>933.24</c:v>
                </c:pt>
                <c:pt idx="16148">
                  <c:v>930.24</c:v>
                </c:pt>
                <c:pt idx="16149">
                  <c:v>930.78</c:v>
                </c:pt>
                <c:pt idx="16150">
                  <c:v>928.54</c:v>
                </c:pt>
                <c:pt idx="16151">
                  <c:v>927.34</c:v>
                </c:pt>
                <c:pt idx="16152">
                  <c:v>927.07</c:v>
                </c:pt>
                <c:pt idx="16153">
                  <c:v>927.89</c:v>
                </c:pt>
                <c:pt idx="16154">
                  <c:v>929.91</c:v>
                </c:pt>
                <c:pt idx="16155">
                  <c:v>930.72</c:v>
                </c:pt>
                <c:pt idx="16156">
                  <c:v>932.66</c:v>
                </c:pt>
                <c:pt idx="16157">
                  <c:v>935.11</c:v>
                </c:pt>
                <c:pt idx="16158">
                  <c:v>927.39</c:v>
                </c:pt>
                <c:pt idx="16159">
                  <c:v>925.88</c:v>
                </c:pt>
                <c:pt idx="16160">
                  <c:v>927.48</c:v>
                </c:pt>
                <c:pt idx="16161">
                  <c:v>929.22</c:v>
                </c:pt>
                <c:pt idx="16162">
                  <c:v>932.4</c:v>
                </c:pt>
                <c:pt idx="16163">
                  <c:v>934.1</c:v>
                </c:pt>
                <c:pt idx="16164">
                  <c:v>935.49</c:v>
                </c:pt>
                <c:pt idx="16165">
                  <c:v>928.93</c:v>
                </c:pt>
                <c:pt idx="16166">
                  <c:v>931.78</c:v>
                </c:pt>
                <c:pt idx="16167">
                  <c:v>934.68</c:v>
                </c:pt>
                <c:pt idx="16168">
                  <c:v>933.9</c:v>
                </c:pt>
                <c:pt idx="16169">
                  <c:v>935.61</c:v>
                </c:pt>
                <c:pt idx="16170">
                  <c:v>935.97</c:v>
                </c:pt>
                <c:pt idx="16171">
                  <c:v>927.07</c:v>
                </c:pt>
                <c:pt idx="16172">
                  <c:v>926.95</c:v>
                </c:pt>
                <c:pt idx="16173">
                  <c:v>928.46</c:v>
                </c:pt>
                <c:pt idx="16174">
                  <c:v>932.81</c:v>
                </c:pt>
                <c:pt idx="16175">
                  <c:v>934.17</c:v>
                </c:pt>
                <c:pt idx="16176">
                  <c:v>935.14</c:v>
                </c:pt>
                <c:pt idx="16177">
                  <c:v>934.4</c:v>
                </c:pt>
                <c:pt idx="16178">
                  <c:v>935.24</c:v>
                </c:pt>
                <c:pt idx="16179">
                  <c:v>932.2</c:v>
                </c:pt>
                <c:pt idx="16180">
                  <c:v>929.84</c:v>
                </c:pt>
                <c:pt idx="16181">
                  <c:v>927.26</c:v>
                </c:pt>
                <c:pt idx="16182">
                  <c:v>932.72</c:v>
                </c:pt>
                <c:pt idx="16183">
                  <c:v>928.5</c:v>
                </c:pt>
                <c:pt idx="16184">
                  <c:v>935.47</c:v>
                </c:pt>
                <c:pt idx="16185">
                  <c:v>936.62</c:v>
                </c:pt>
                <c:pt idx="16186">
                  <c:v>932.53</c:v>
                </c:pt>
                <c:pt idx="16187">
                  <c:v>927.29</c:v>
                </c:pt>
                <c:pt idx="16188">
                  <c:v>925.16</c:v>
                </c:pt>
                <c:pt idx="16189">
                  <c:v>936.12</c:v>
                </c:pt>
                <c:pt idx="16190">
                  <c:v>934.25</c:v>
                </c:pt>
                <c:pt idx="16191">
                  <c:v>929.64</c:v>
                </c:pt>
                <c:pt idx="16192">
                  <c:v>926.57</c:v>
                </c:pt>
                <c:pt idx="16193">
                  <c:v>928.13</c:v>
                </c:pt>
                <c:pt idx="16194">
                  <c:v>932.95</c:v>
                </c:pt>
                <c:pt idx="16195">
                  <c:v>935.11</c:v>
                </c:pt>
                <c:pt idx="16196">
                  <c:v>934.58</c:v>
                </c:pt>
                <c:pt idx="16197">
                  <c:v>928.06</c:v>
                </c:pt>
                <c:pt idx="16198">
                  <c:v>932.86</c:v>
                </c:pt>
                <c:pt idx="16199">
                  <c:v>928.14</c:v>
                </c:pt>
                <c:pt idx="16200">
                  <c:v>930.16</c:v>
                </c:pt>
                <c:pt idx="16201">
                  <c:v>932.75</c:v>
                </c:pt>
                <c:pt idx="16202">
                  <c:v>935.41</c:v>
                </c:pt>
                <c:pt idx="16203">
                  <c:v>933.92</c:v>
                </c:pt>
                <c:pt idx="16204">
                  <c:v>929.67</c:v>
                </c:pt>
                <c:pt idx="16205">
                  <c:v>926.36</c:v>
                </c:pt>
                <c:pt idx="16206">
                  <c:v>925.81</c:v>
                </c:pt>
                <c:pt idx="16207">
                  <c:v>927.46</c:v>
                </c:pt>
                <c:pt idx="16208">
                  <c:v>930.42</c:v>
                </c:pt>
                <c:pt idx="16209">
                  <c:v>930.53</c:v>
                </c:pt>
                <c:pt idx="16210">
                  <c:v>933.22</c:v>
                </c:pt>
                <c:pt idx="16211">
                  <c:v>935.42</c:v>
                </c:pt>
                <c:pt idx="16212">
                  <c:v>935.04</c:v>
                </c:pt>
                <c:pt idx="16213">
                  <c:v>931.82</c:v>
                </c:pt>
                <c:pt idx="16214">
                  <c:v>927.43</c:v>
                </c:pt>
                <c:pt idx="16215">
                  <c:v>926.14</c:v>
                </c:pt>
                <c:pt idx="16216">
                  <c:v>928.61</c:v>
                </c:pt>
                <c:pt idx="16217">
                  <c:v>927.36</c:v>
                </c:pt>
                <c:pt idx="16218">
                  <c:v>927.8</c:v>
                </c:pt>
                <c:pt idx="16219">
                  <c:v>932.07</c:v>
                </c:pt>
                <c:pt idx="16220">
                  <c:v>934.79</c:v>
                </c:pt>
                <c:pt idx="16221">
                  <c:v>933.97</c:v>
                </c:pt>
                <c:pt idx="16222">
                  <c:v>930.31</c:v>
                </c:pt>
                <c:pt idx="16223">
                  <c:v>934.05</c:v>
                </c:pt>
                <c:pt idx="16224">
                  <c:v>934.77</c:v>
                </c:pt>
                <c:pt idx="16225">
                  <c:v>932.24</c:v>
                </c:pt>
                <c:pt idx="16226">
                  <c:v>928.61</c:v>
                </c:pt>
                <c:pt idx="16227">
                  <c:v>926.75</c:v>
                </c:pt>
                <c:pt idx="16228">
                  <c:v>928.81</c:v>
                </c:pt>
                <c:pt idx="16229">
                  <c:v>933.5</c:v>
                </c:pt>
                <c:pt idx="16230">
                  <c:v>928.84</c:v>
                </c:pt>
                <c:pt idx="16231">
                  <c:v>925.97</c:v>
                </c:pt>
                <c:pt idx="16232">
                  <c:v>928.48</c:v>
                </c:pt>
                <c:pt idx="16233">
                  <c:v>931.98</c:v>
                </c:pt>
                <c:pt idx="16234">
                  <c:v>926.68</c:v>
                </c:pt>
                <c:pt idx="16235">
                  <c:v>932.02</c:v>
                </c:pt>
                <c:pt idx="16236">
                  <c:v>928.71</c:v>
                </c:pt>
                <c:pt idx="16237">
                  <c:v>926.92</c:v>
                </c:pt>
                <c:pt idx="16238">
                  <c:v>928.72</c:v>
                </c:pt>
                <c:pt idx="16239">
                  <c:v>932.4</c:v>
                </c:pt>
                <c:pt idx="16240">
                  <c:v>934.4</c:v>
                </c:pt>
                <c:pt idx="16241">
                  <c:v>934.9</c:v>
                </c:pt>
                <c:pt idx="16242">
                  <c:v>933.87</c:v>
                </c:pt>
                <c:pt idx="16243">
                  <c:v>932.12</c:v>
                </c:pt>
                <c:pt idx="16244">
                  <c:v>929.16</c:v>
                </c:pt>
                <c:pt idx="16245">
                  <c:v>927.67</c:v>
                </c:pt>
                <c:pt idx="16246">
                  <c:v>926.57</c:v>
                </c:pt>
                <c:pt idx="16247">
                  <c:v>927.08</c:v>
                </c:pt>
                <c:pt idx="16248">
                  <c:v>927.47</c:v>
                </c:pt>
                <c:pt idx="16249">
                  <c:v>934.17</c:v>
                </c:pt>
                <c:pt idx="16250">
                  <c:v>926.8</c:v>
                </c:pt>
                <c:pt idx="16251">
                  <c:v>929.82</c:v>
                </c:pt>
                <c:pt idx="16252">
                  <c:v>927.46</c:v>
                </c:pt>
                <c:pt idx="16253">
                  <c:v>926.22</c:v>
                </c:pt>
                <c:pt idx="16254">
                  <c:v>926.91</c:v>
                </c:pt>
                <c:pt idx="16255">
                  <c:v>926.43</c:v>
                </c:pt>
                <c:pt idx="16256">
                  <c:v>929.27</c:v>
                </c:pt>
                <c:pt idx="16257">
                  <c:v>931.68</c:v>
                </c:pt>
                <c:pt idx="16258">
                  <c:v>934.03</c:v>
                </c:pt>
                <c:pt idx="16259">
                  <c:v>935.05</c:v>
                </c:pt>
                <c:pt idx="16260">
                  <c:v>935.43</c:v>
                </c:pt>
                <c:pt idx="16261">
                  <c:v>934.3</c:v>
                </c:pt>
                <c:pt idx="16262">
                  <c:v>928.94</c:v>
                </c:pt>
                <c:pt idx="16263">
                  <c:v>930.95</c:v>
                </c:pt>
                <c:pt idx="16264">
                  <c:v>932.62</c:v>
                </c:pt>
                <c:pt idx="16265">
                  <c:v>934.83</c:v>
                </c:pt>
                <c:pt idx="16266">
                  <c:v>935.45</c:v>
                </c:pt>
                <c:pt idx="16267">
                  <c:v>933.55</c:v>
                </c:pt>
                <c:pt idx="16268">
                  <c:v>931.2</c:v>
                </c:pt>
                <c:pt idx="16269">
                  <c:v>935.34</c:v>
                </c:pt>
                <c:pt idx="16270">
                  <c:v>933.03</c:v>
                </c:pt>
                <c:pt idx="16271">
                  <c:v>928.11</c:v>
                </c:pt>
                <c:pt idx="16272">
                  <c:v>931.13</c:v>
                </c:pt>
                <c:pt idx="16273">
                  <c:v>933.93</c:v>
                </c:pt>
                <c:pt idx="16274">
                  <c:v>935.25</c:v>
                </c:pt>
                <c:pt idx="16275">
                  <c:v>927.29</c:v>
                </c:pt>
                <c:pt idx="16276">
                  <c:v>931.3</c:v>
                </c:pt>
                <c:pt idx="16277">
                  <c:v>934.09</c:v>
                </c:pt>
                <c:pt idx="16278">
                  <c:v>933.75</c:v>
                </c:pt>
                <c:pt idx="16279">
                  <c:v>931.92</c:v>
                </c:pt>
                <c:pt idx="16280">
                  <c:v>928.31</c:v>
                </c:pt>
                <c:pt idx="16281">
                  <c:v>925.95</c:v>
                </c:pt>
                <c:pt idx="16282">
                  <c:v>925.96</c:v>
                </c:pt>
                <c:pt idx="16283">
                  <c:v>928.86</c:v>
                </c:pt>
                <c:pt idx="16284">
                  <c:v>931.18</c:v>
                </c:pt>
                <c:pt idx="16285">
                  <c:v>933.12</c:v>
                </c:pt>
                <c:pt idx="16286">
                  <c:v>933.04</c:v>
                </c:pt>
                <c:pt idx="16287">
                  <c:v>933.39</c:v>
                </c:pt>
                <c:pt idx="16288">
                  <c:v>928.12</c:v>
                </c:pt>
                <c:pt idx="16289">
                  <c:v>927.88</c:v>
                </c:pt>
                <c:pt idx="16290">
                  <c:v>929.06</c:v>
                </c:pt>
                <c:pt idx="16291">
                  <c:v>931.3</c:v>
                </c:pt>
                <c:pt idx="16292">
                  <c:v>928.3</c:v>
                </c:pt>
                <c:pt idx="16293">
                  <c:v>927.59</c:v>
                </c:pt>
                <c:pt idx="16294">
                  <c:v>927.01</c:v>
                </c:pt>
                <c:pt idx="16295">
                  <c:v>930.52</c:v>
                </c:pt>
                <c:pt idx="16296">
                  <c:v>933.99</c:v>
                </c:pt>
                <c:pt idx="16297">
                  <c:v>934.28</c:v>
                </c:pt>
                <c:pt idx="16298">
                  <c:v>931.53</c:v>
                </c:pt>
                <c:pt idx="16299">
                  <c:v>929.08</c:v>
                </c:pt>
                <c:pt idx="16300">
                  <c:v>926.21</c:v>
                </c:pt>
                <c:pt idx="16301">
                  <c:v>934.57</c:v>
                </c:pt>
                <c:pt idx="16302">
                  <c:v>931.84</c:v>
                </c:pt>
                <c:pt idx="16303">
                  <c:v>926.29</c:v>
                </c:pt>
                <c:pt idx="16304">
                  <c:v>932</c:v>
                </c:pt>
                <c:pt idx="16305">
                  <c:v>931.28</c:v>
                </c:pt>
                <c:pt idx="16306">
                  <c:v>931.45</c:v>
                </c:pt>
                <c:pt idx="16307">
                  <c:v>928.63</c:v>
                </c:pt>
                <c:pt idx="16308">
                  <c:v>927.12</c:v>
                </c:pt>
                <c:pt idx="16309">
                  <c:v>925.94</c:v>
                </c:pt>
                <c:pt idx="16310">
                  <c:v>926.21</c:v>
                </c:pt>
                <c:pt idx="16311">
                  <c:v>927.67</c:v>
                </c:pt>
                <c:pt idx="16312">
                  <c:v>934.47</c:v>
                </c:pt>
                <c:pt idx="16313">
                  <c:v>933.74</c:v>
                </c:pt>
                <c:pt idx="16314">
                  <c:v>928.08</c:v>
                </c:pt>
                <c:pt idx="16315">
                  <c:v>929.2</c:v>
                </c:pt>
                <c:pt idx="16316">
                  <c:v>930.8</c:v>
                </c:pt>
                <c:pt idx="16317">
                  <c:v>932.63</c:v>
                </c:pt>
                <c:pt idx="16318">
                  <c:v>933.81</c:v>
                </c:pt>
                <c:pt idx="16319">
                  <c:v>933.18</c:v>
                </c:pt>
                <c:pt idx="16320">
                  <c:v>933.33</c:v>
                </c:pt>
                <c:pt idx="16321">
                  <c:v>925.36</c:v>
                </c:pt>
                <c:pt idx="16322">
                  <c:v>925.29</c:v>
                </c:pt>
                <c:pt idx="16323">
                  <c:v>925.81</c:v>
                </c:pt>
                <c:pt idx="16324">
                  <c:v>926.4</c:v>
                </c:pt>
                <c:pt idx="16325">
                  <c:v>926.38</c:v>
                </c:pt>
                <c:pt idx="16326">
                  <c:v>926.77</c:v>
                </c:pt>
                <c:pt idx="16327">
                  <c:v>934.29</c:v>
                </c:pt>
                <c:pt idx="16328">
                  <c:v>932.28</c:v>
                </c:pt>
                <c:pt idx="16329">
                  <c:v>932.4</c:v>
                </c:pt>
                <c:pt idx="16330">
                  <c:v>936.04</c:v>
                </c:pt>
                <c:pt idx="16331">
                  <c:v>934.88</c:v>
                </c:pt>
                <c:pt idx="16332">
                  <c:v>930.97</c:v>
                </c:pt>
                <c:pt idx="16333">
                  <c:v>929.09</c:v>
                </c:pt>
                <c:pt idx="16334">
                  <c:v>930.81</c:v>
                </c:pt>
                <c:pt idx="16335">
                  <c:v>929.85</c:v>
                </c:pt>
                <c:pt idx="16336">
                  <c:v>928.59</c:v>
                </c:pt>
                <c:pt idx="16337">
                  <c:v>928.49</c:v>
                </c:pt>
                <c:pt idx="16338">
                  <c:v>926.78</c:v>
                </c:pt>
                <c:pt idx="16339">
                  <c:v>934.31</c:v>
                </c:pt>
                <c:pt idx="16340">
                  <c:v>924.55</c:v>
                </c:pt>
                <c:pt idx="16341">
                  <c:v>924.78</c:v>
                </c:pt>
                <c:pt idx="16342">
                  <c:v>924.11</c:v>
                </c:pt>
                <c:pt idx="16343">
                  <c:v>929.81</c:v>
                </c:pt>
                <c:pt idx="16344">
                  <c:v>931.91</c:v>
                </c:pt>
                <c:pt idx="16345">
                  <c:v>932.92</c:v>
                </c:pt>
                <c:pt idx="16346">
                  <c:v>934.67</c:v>
                </c:pt>
                <c:pt idx="16347">
                  <c:v>935.12</c:v>
                </c:pt>
                <c:pt idx="16348">
                  <c:v>934.85</c:v>
                </c:pt>
                <c:pt idx="16349">
                  <c:v>931.14</c:v>
                </c:pt>
                <c:pt idx="16350">
                  <c:v>927.5</c:v>
                </c:pt>
                <c:pt idx="16351">
                  <c:v>926.66</c:v>
                </c:pt>
                <c:pt idx="16352">
                  <c:v>925.44</c:v>
                </c:pt>
                <c:pt idx="16353">
                  <c:v>927.06</c:v>
                </c:pt>
                <c:pt idx="16354">
                  <c:v>923.59</c:v>
                </c:pt>
                <c:pt idx="16355">
                  <c:v>926.29</c:v>
                </c:pt>
                <c:pt idx="16356">
                  <c:v>928.79</c:v>
                </c:pt>
                <c:pt idx="16357">
                  <c:v>926.93</c:v>
                </c:pt>
                <c:pt idx="16358">
                  <c:v>924.69</c:v>
                </c:pt>
                <c:pt idx="16359">
                  <c:v>926.04</c:v>
                </c:pt>
                <c:pt idx="16360">
                  <c:v>926.81</c:v>
                </c:pt>
                <c:pt idx="16361">
                  <c:v>927.38</c:v>
                </c:pt>
                <c:pt idx="16362">
                  <c:v>929.4</c:v>
                </c:pt>
                <c:pt idx="16363">
                  <c:v>933.48</c:v>
                </c:pt>
                <c:pt idx="16364">
                  <c:v>936.67</c:v>
                </c:pt>
                <c:pt idx="16365">
                  <c:v>934.8</c:v>
                </c:pt>
                <c:pt idx="16366">
                  <c:v>930.61</c:v>
                </c:pt>
                <c:pt idx="16367">
                  <c:v>933.02</c:v>
                </c:pt>
                <c:pt idx="16368">
                  <c:v>933.56</c:v>
                </c:pt>
                <c:pt idx="16369">
                  <c:v>931.17</c:v>
                </c:pt>
                <c:pt idx="16370">
                  <c:v>930.28</c:v>
                </c:pt>
                <c:pt idx="16371">
                  <c:v>928.4</c:v>
                </c:pt>
                <c:pt idx="16372">
                  <c:v>925.77</c:v>
                </c:pt>
                <c:pt idx="16373">
                  <c:v>931.26</c:v>
                </c:pt>
                <c:pt idx="16374">
                  <c:v>926.63</c:v>
                </c:pt>
                <c:pt idx="16375">
                  <c:v>930.11</c:v>
                </c:pt>
                <c:pt idx="16376">
                  <c:v>933.71</c:v>
                </c:pt>
                <c:pt idx="16377">
                  <c:v>934.51</c:v>
                </c:pt>
                <c:pt idx="16378">
                  <c:v>934.82</c:v>
                </c:pt>
                <c:pt idx="16379">
                  <c:v>926.85</c:v>
                </c:pt>
                <c:pt idx="16380">
                  <c:v>928.76</c:v>
                </c:pt>
                <c:pt idx="16381">
                  <c:v>932.49</c:v>
                </c:pt>
                <c:pt idx="16382">
                  <c:v>933.99</c:v>
                </c:pt>
                <c:pt idx="16383">
                  <c:v>934.51</c:v>
                </c:pt>
                <c:pt idx="16384">
                  <c:v>934.62</c:v>
                </c:pt>
                <c:pt idx="16385">
                  <c:v>933.15</c:v>
                </c:pt>
                <c:pt idx="16386">
                  <c:v>930.66</c:v>
                </c:pt>
                <c:pt idx="16387">
                  <c:v>928.18</c:v>
                </c:pt>
                <c:pt idx="16388">
                  <c:v>925.59</c:v>
                </c:pt>
                <c:pt idx="16389">
                  <c:v>925.52</c:v>
                </c:pt>
                <c:pt idx="16390">
                  <c:v>926.77</c:v>
                </c:pt>
                <c:pt idx="16391">
                  <c:v>927.76</c:v>
                </c:pt>
                <c:pt idx="16392">
                  <c:v>932.9</c:v>
                </c:pt>
                <c:pt idx="16393">
                  <c:v>934.08</c:v>
                </c:pt>
                <c:pt idx="16394">
                  <c:v>928.45</c:v>
                </c:pt>
                <c:pt idx="16395">
                  <c:v>926.83</c:v>
                </c:pt>
                <c:pt idx="16396">
                  <c:v>925.36</c:v>
                </c:pt>
                <c:pt idx="16397">
                  <c:v>925.91</c:v>
                </c:pt>
                <c:pt idx="16398">
                  <c:v>924.73</c:v>
                </c:pt>
                <c:pt idx="16399">
                  <c:v>924.35</c:v>
                </c:pt>
                <c:pt idx="16400">
                  <c:v>925.64</c:v>
                </c:pt>
                <c:pt idx="16401">
                  <c:v>925.45</c:v>
                </c:pt>
                <c:pt idx="16402">
                  <c:v>925.8</c:v>
                </c:pt>
                <c:pt idx="16403">
                  <c:v>925.84</c:v>
                </c:pt>
                <c:pt idx="16404">
                  <c:v>926.51</c:v>
                </c:pt>
                <c:pt idx="16405">
                  <c:v>933.82</c:v>
                </c:pt>
                <c:pt idx="16406">
                  <c:v>933.37</c:v>
                </c:pt>
                <c:pt idx="16407">
                  <c:v>932.31</c:v>
                </c:pt>
                <c:pt idx="16408">
                  <c:v>930.98</c:v>
                </c:pt>
                <c:pt idx="16409">
                  <c:v>933.25</c:v>
                </c:pt>
                <c:pt idx="16410">
                  <c:v>933.73</c:v>
                </c:pt>
                <c:pt idx="16411">
                  <c:v>933.46</c:v>
                </c:pt>
                <c:pt idx="16412">
                  <c:v>932.4</c:v>
                </c:pt>
                <c:pt idx="16413">
                  <c:v>932.33</c:v>
                </c:pt>
                <c:pt idx="16414">
                  <c:v>924.58</c:v>
                </c:pt>
                <c:pt idx="16415">
                  <c:v>923.78</c:v>
                </c:pt>
                <c:pt idx="16416">
                  <c:v>926.45</c:v>
                </c:pt>
                <c:pt idx="16417">
                  <c:v>926.3</c:v>
                </c:pt>
                <c:pt idx="16418">
                  <c:v>934.54</c:v>
                </c:pt>
                <c:pt idx="16419">
                  <c:v>933.75</c:v>
                </c:pt>
                <c:pt idx="16420">
                  <c:v>931.26</c:v>
                </c:pt>
                <c:pt idx="16421">
                  <c:v>931.47</c:v>
                </c:pt>
                <c:pt idx="16422">
                  <c:v>930.81</c:v>
                </c:pt>
                <c:pt idx="16423">
                  <c:v>929.53</c:v>
                </c:pt>
                <c:pt idx="16424">
                  <c:v>927.54</c:v>
                </c:pt>
                <c:pt idx="16425">
                  <c:v>926.02</c:v>
                </c:pt>
                <c:pt idx="16426">
                  <c:v>934.64</c:v>
                </c:pt>
                <c:pt idx="16427">
                  <c:v>935.38</c:v>
                </c:pt>
                <c:pt idx="16428">
                  <c:v>933.83</c:v>
                </c:pt>
                <c:pt idx="16429">
                  <c:v>932.39</c:v>
                </c:pt>
                <c:pt idx="16430">
                  <c:v>931.67</c:v>
                </c:pt>
                <c:pt idx="16431">
                  <c:v>929.22</c:v>
                </c:pt>
                <c:pt idx="16432">
                  <c:v>931.09</c:v>
                </c:pt>
                <c:pt idx="16433">
                  <c:v>932.57</c:v>
                </c:pt>
                <c:pt idx="16434">
                  <c:v>933.19</c:v>
                </c:pt>
                <c:pt idx="16435">
                  <c:v>932.47</c:v>
                </c:pt>
                <c:pt idx="16436">
                  <c:v>933.07</c:v>
                </c:pt>
                <c:pt idx="16437">
                  <c:v>930.3</c:v>
                </c:pt>
                <c:pt idx="16438">
                  <c:v>929.41</c:v>
                </c:pt>
                <c:pt idx="16439">
                  <c:v>927.22</c:v>
                </c:pt>
                <c:pt idx="16440">
                  <c:v>925.4</c:v>
                </c:pt>
                <c:pt idx="16441">
                  <c:v>925.49</c:v>
                </c:pt>
                <c:pt idx="16442">
                  <c:v>925.94</c:v>
                </c:pt>
                <c:pt idx="16443">
                  <c:v>925.24</c:v>
                </c:pt>
                <c:pt idx="16444">
                  <c:v>927.13</c:v>
                </c:pt>
                <c:pt idx="16445">
                  <c:v>929.75</c:v>
                </c:pt>
                <c:pt idx="16446">
                  <c:v>929.43</c:v>
                </c:pt>
                <c:pt idx="16447">
                  <c:v>931.22</c:v>
                </c:pt>
                <c:pt idx="16448">
                  <c:v>932.37</c:v>
                </c:pt>
                <c:pt idx="16449">
                  <c:v>932.77</c:v>
                </c:pt>
                <c:pt idx="16450">
                  <c:v>932.42</c:v>
                </c:pt>
                <c:pt idx="16451">
                  <c:v>932.43</c:v>
                </c:pt>
                <c:pt idx="16452">
                  <c:v>933.07</c:v>
                </c:pt>
                <c:pt idx="16453">
                  <c:v>933.6</c:v>
                </c:pt>
                <c:pt idx="16454">
                  <c:v>935.37</c:v>
                </c:pt>
                <c:pt idx="16455">
                  <c:v>930.59</c:v>
                </c:pt>
                <c:pt idx="16456">
                  <c:v>929.57</c:v>
                </c:pt>
                <c:pt idx="16457">
                  <c:v>930.86</c:v>
                </c:pt>
                <c:pt idx="16458">
                  <c:v>931.13</c:v>
                </c:pt>
                <c:pt idx="16459">
                  <c:v>931.96</c:v>
                </c:pt>
                <c:pt idx="16460">
                  <c:v>933.22</c:v>
                </c:pt>
                <c:pt idx="16461">
                  <c:v>926.45</c:v>
                </c:pt>
                <c:pt idx="16462">
                  <c:v>927.41</c:v>
                </c:pt>
                <c:pt idx="16463">
                  <c:v>928.96</c:v>
                </c:pt>
                <c:pt idx="16464">
                  <c:v>930.44</c:v>
                </c:pt>
                <c:pt idx="16465">
                  <c:v>932.41</c:v>
                </c:pt>
                <c:pt idx="16466">
                  <c:v>933.44</c:v>
                </c:pt>
                <c:pt idx="16467">
                  <c:v>933.68</c:v>
                </c:pt>
                <c:pt idx="16468">
                  <c:v>933.07</c:v>
                </c:pt>
                <c:pt idx="16469">
                  <c:v>931.06</c:v>
                </c:pt>
                <c:pt idx="16470">
                  <c:v>926.15</c:v>
                </c:pt>
                <c:pt idx="16471">
                  <c:v>931.59</c:v>
                </c:pt>
                <c:pt idx="16472">
                  <c:v>933.57</c:v>
                </c:pt>
                <c:pt idx="16473">
                  <c:v>934.39</c:v>
                </c:pt>
                <c:pt idx="16474">
                  <c:v>935.48</c:v>
                </c:pt>
                <c:pt idx="16475">
                  <c:v>934.02</c:v>
                </c:pt>
                <c:pt idx="16476">
                  <c:v>933.96</c:v>
                </c:pt>
                <c:pt idx="16477">
                  <c:v>931.43</c:v>
                </c:pt>
                <c:pt idx="16478">
                  <c:v>930.08</c:v>
                </c:pt>
                <c:pt idx="16479">
                  <c:v>935.46</c:v>
                </c:pt>
                <c:pt idx="16480">
                  <c:v>934.82</c:v>
                </c:pt>
                <c:pt idx="16481">
                  <c:v>933.93</c:v>
                </c:pt>
                <c:pt idx="16482">
                  <c:v>929.62</c:v>
                </c:pt>
                <c:pt idx="16483">
                  <c:v>931.45</c:v>
                </c:pt>
                <c:pt idx="16484">
                  <c:v>932.74</c:v>
                </c:pt>
                <c:pt idx="16485">
                  <c:v>932.92</c:v>
                </c:pt>
                <c:pt idx="16486">
                  <c:v>932.17</c:v>
                </c:pt>
                <c:pt idx="16487">
                  <c:v>931.32</c:v>
                </c:pt>
                <c:pt idx="16488">
                  <c:v>930.08</c:v>
                </c:pt>
                <c:pt idx="16489">
                  <c:v>926.92</c:v>
                </c:pt>
                <c:pt idx="16490">
                  <c:v>925.47</c:v>
                </c:pt>
                <c:pt idx="16491">
                  <c:v>926.92</c:v>
                </c:pt>
                <c:pt idx="16492">
                  <c:v>928.38</c:v>
                </c:pt>
                <c:pt idx="16493">
                  <c:v>930.73</c:v>
                </c:pt>
                <c:pt idx="16494">
                  <c:v>931.98</c:v>
                </c:pt>
                <c:pt idx="16495">
                  <c:v>932.09</c:v>
                </c:pt>
                <c:pt idx="16496">
                  <c:v>926</c:v>
                </c:pt>
                <c:pt idx="16497">
                  <c:v>928.86</c:v>
                </c:pt>
                <c:pt idx="16498">
                  <c:v>930.18</c:v>
                </c:pt>
                <c:pt idx="16499">
                  <c:v>931.64</c:v>
                </c:pt>
                <c:pt idx="16500">
                  <c:v>932.79</c:v>
                </c:pt>
                <c:pt idx="16501">
                  <c:v>933.66</c:v>
                </c:pt>
                <c:pt idx="16502">
                  <c:v>933.48</c:v>
                </c:pt>
                <c:pt idx="16503">
                  <c:v>933.58</c:v>
                </c:pt>
                <c:pt idx="16504">
                  <c:v>932.48</c:v>
                </c:pt>
                <c:pt idx="16505">
                  <c:v>933.43</c:v>
                </c:pt>
                <c:pt idx="16506">
                  <c:v>933.62</c:v>
                </c:pt>
                <c:pt idx="16507">
                  <c:v>933.63</c:v>
                </c:pt>
                <c:pt idx="16508">
                  <c:v>935.13</c:v>
                </c:pt>
                <c:pt idx="16509">
                  <c:v>927.05</c:v>
                </c:pt>
                <c:pt idx="16510">
                  <c:v>925.27</c:v>
                </c:pt>
                <c:pt idx="16511">
                  <c:v>925.12</c:v>
                </c:pt>
                <c:pt idx="16512">
                  <c:v>924.37</c:v>
                </c:pt>
                <c:pt idx="16513">
                  <c:v>924.34</c:v>
                </c:pt>
                <c:pt idx="16514">
                  <c:v>928.46</c:v>
                </c:pt>
                <c:pt idx="16515">
                  <c:v>928.31</c:v>
                </c:pt>
                <c:pt idx="16516">
                  <c:v>927.1</c:v>
                </c:pt>
                <c:pt idx="16517">
                  <c:v>927.65</c:v>
                </c:pt>
                <c:pt idx="16518">
                  <c:v>928.78</c:v>
                </c:pt>
                <c:pt idx="16519">
                  <c:v>929.61</c:v>
                </c:pt>
                <c:pt idx="16520">
                  <c:v>931.55</c:v>
                </c:pt>
                <c:pt idx="16521">
                  <c:v>933.31</c:v>
                </c:pt>
                <c:pt idx="16522">
                  <c:v>925.91</c:v>
                </c:pt>
                <c:pt idx="16523">
                  <c:v>928.77</c:v>
                </c:pt>
                <c:pt idx="16524">
                  <c:v>931.76</c:v>
                </c:pt>
                <c:pt idx="16525">
                  <c:v>933.53</c:v>
                </c:pt>
                <c:pt idx="16526">
                  <c:v>932.83</c:v>
                </c:pt>
                <c:pt idx="16527">
                  <c:v>928.76</c:v>
                </c:pt>
                <c:pt idx="16528">
                  <c:v>925.18</c:v>
                </c:pt>
                <c:pt idx="16529">
                  <c:v>925.54</c:v>
                </c:pt>
                <c:pt idx="16530">
                  <c:v>926.61</c:v>
                </c:pt>
                <c:pt idx="16531">
                  <c:v>923.06</c:v>
                </c:pt>
                <c:pt idx="16532">
                  <c:v>923.34</c:v>
                </c:pt>
                <c:pt idx="16533">
                  <c:v>928.61</c:v>
                </c:pt>
                <c:pt idx="16534">
                  <c:v>931.09</c:v>
                </c:pt>
                <c:pt idx="16535">
                  <c:v>926.81</c:v>
                </c:pt>
                <c:pt idx="16536">
                  <c:v>926.07</c:v>
                </c:pt>
                <c:pt idx="16537">
                  <c:v>934.63</c:v>
                </c:pt>
                <c:pt idx="16538">
                  <c:v>933.72</c:v>
                </c:pt>
                <c:pt idx="16539">
                  <c:v>934.42</c:v>
                </c:pt>
                <c:pt idx="16540">
                  <c:v>933.25</c:v>
                </c:pt>
                <c:pt idx="16541">
                  <c:v>931.63</c:v>
                </c:pt>
                <c:pt idx="16542">
                  <c:v>928.95</c:v>
                </c:pt>
                <c:pt idx="16543">
                  <c:v>926.78</c:v>
                </c:pt>
                <c:pt idx="16544">
                  <c:v>924.52</c:v>
                </c:pt>
                <c:pt idx="16545">
                  <c:v>923.88</c:v>
                </c:pt>
                <c:pt idx="16546">
                  <c:v>924.77</c:v>
                </c:pt>
                <c:pt idx="16547">
                  <c:v>926.54</c:v>
                </c:pt>
                <c:pt idx="16548">
                  <c:v>931.34</c:v>
                </c:pt>
                <c:pt idx="16549">
                  <c:v>932.67</c:v>
                </c:pt>
                <c:pt idx="16550">
                  <c:v>933.74</c:v>
                </c:pt>
                <c:pt idx="16551">
                  <c:v>934</c:v>
                </c:pt>
                <c:pt idx="16552">
                  <c:v>931.35</c:v>
                </c:pt>
                <c:pt idx="16553">
                  <c:v>927.87</c:v>
                </c:pt>
                <c:pt idx="16554">
                  <c:v>925.28</c:v>
                </c:pt>
                <c:pt idx="16555">
                  <c:v>924.11</c:v>
                </c:pt>
                <c:pt idx="16556">
                  <c:v>925.48</c:v>
                </c:pt>
                <c:pt idx="16557">
                  <c:v>932.66</c:v>
                </c:pt>
                <c:pt idx="16558">
                  <c:v>930.89</c:v>
                </c:pt>
                <c:pt idx="16559">
                  <c:v>927.78</c:v>
                </c:pt>
                <c:pt idx="16560">
                  <c:v>924.94</c:v>
                </c:pt>
                <c:pt idx="16561">
                  <c:v>932.07</c:v>
                </c:pt>
                <c:pt idx="16562">
                  <c:v>933.62</c:v>
                </c:pt>
                <c:pt idx="16563">
                  <c:v>935.08</c:v>
                </c:pt>
                <c:pt idx="16564">
                  <c:v>934.03</c:v>
                </c:pt>
                <c:pt idx="16565">
                  <c:v>933.44</c:v>
                </c:pt>
                <c:pt idx="16566">
                  <c:v>928.51</c:v>
                </c:pt>
                <c:pt idx="16567">
                  <c:v>930.47</c:v>
                </c:pt>
                <c:pt idx="16568">
                  <c:v>931.75</c:v>
                </c:pt>
                <c:pt idx="16569">
                  <c:v>932.6</c:v>
                </c:pt>
                <c:pt idx="16570">
                  <c:v>933.8</c:v>
                </c:pt>
                <c:pt idx="16571">
                  <c:v>933.01</c:v>
                </c:pt>
                <c:pt idx="16572">
                  <c:v>932.91</c:v>
                </c:pt>
                <c:pt idx="16573">
                  <c:v>932.04</c:v>
                </c:pt>
                <c:pt idx="16574">
                  <c:v>924.52</c:v>
                </c:pt>
                <c:pt idx="16575">
                  <c:v>925.43</c:v>
                </c:pt>
                <c:pt idx="16576">
                  <c:v>928.74</c:v>
                </c:pt>
                <c:pt idx="16577">
                  <c:v>929.51</c:v>
                </c:pt>
                <c:pt idx="16578">
                  <c:v>932.39</c:v>
                </c:pt>
                <c:pt idx="16579">
                  <c:v>930.02</c:v>
                </c:pt>
                <c:pt idx="16580">
                  <c:v>929</c:v>
                </c:pt>
                <c:pt idx="16581">
                  <c:v>927.63</c:v>
                </c:pt>
                <c:pt idx="16582">
                  <c:v>926.36</c:v>
                </c:pt>
                <c:pt idx="16583">
                  <c:v>933.1</c:v>
                </c:pt>
                <c:pt idx="16584">
                  <c:v>934.3</c:v>
                </c:pt>
                <c:pt idx="16585">
                  <c:v>932.73</c:v>
                </c:pt>
                <c:pt idx="16586">
                  <c:v>931.93</c:v>
                </c:pt>
                <c:pt idx="16587">
                  <c:v>927.18</c:v>
                </c:pt>
                <c:pt idx="16588">
                  <c:v>928.37</c:v>
                </c:pt>
                <c:pt idx="16589">
                  <c:v>930.34</c:v>
                </c:pt>
                <c:pt idx="16590">
                  <c:v>932.3</c:v>
                </c:pt>
                <c:pt idx="16591">
                  <c:v>934.14</c:v>
                </c:pt>
                <c:pt idx="16592">
                  <c:v>932.82</c:v>
                </c:pt>
                <c:pt idx="16593">
                  <c:v>930.22</c:v>
                </c:pt>
                <c:pt idx="16594">
                  <c:v>928.28</c:v>
                </c:pt>
                <c:pt idx="16595">
                  <c:v>924.51</c:v>
                </c:pt>
                <c:pt idx="16596">
                  <c:v>924.41</c:v>
                </c:pt>
                <c:pt idx="16597">
                  <c:v>925.88</c:v>
                </c:pt>
                <c:pt idx="16598">
                  <c:v>927.65</c:v>
                </c:pt>
                <c:pt idx="16599">
                  <c:v>930.68</c:v>
                </c:pt>
                <c:pt idx="16600">
                  <c:v>932.42</c:v>
                </c:pt>
                <c:pt idx="16601">
                  <c:v>930.87</c:v>
                </c:pt>
                <c:pt idx="16602">
                  <c:v>925.19</c:v>
                </c:pt>
                <c:pt idx="16603">
                  <c:v>924.29</c:v>
                </c:pt>
                <c:pt idx="16604">
                  <c:v>924.96</c:v>
                </c:pt>
                <c:pt idx="16605">
                  <c:v>927.23</c:v>
                </c:pt>
                <c:pt idx="16606">
                  <c:v>928.73</c:v>
                </c:pt>
                <c:pt idx="16607">
                  <c:v>931.79</c:v>
                </c:pt>
                <c:pt idx="16608">
                  <c:v>933.26</c:v>
                </c:pt>
                <c:pt idx="16609">
                  <c:v>933</c:v>
                </c:pt>
                <c:pt idx="16610">
                  <c:v>931.29</c:v>
                </c:pt>
                <c:pt idx="16611">
                  <c:v>927.5</c:v>
                </c:pt>
                <c:pt idx="16612">
                  <c:v>924.54</c:v>
                </c:pt>
                <c:pt idx="16613">
                  <c:v>931.86</c:v>
                </c:pt>
                <c:pt idx="16614">
                  <c:v>931.51</c:v>
                </c:pt>
                <c:pt idx="16615">
                  <c:v>931.82</c:v>
                </c:pt>
                <c:pt idx="16616">
                  <c:v>929.15</c:v>
                </c:pt>
                <c:pt idx="16617">
                  <c:v>926.86</c:v>
                </c:pt>
                <c:pt idx="16618">
                  <c:v>934.16</c:v>
                </c:pt>
                <c:pt idx="16619">
                  <c:v>924.95</c:v>
                </c:pt>
                <c:pt idx="16620">
                  <c:v>924.53</c:v>
                </c:pt>
                <c:pt idx="16621">
                  <c:v>924.74</c:v>
                </c:pt>
                <c:pt idx="16622">
                  <c:v>926.44</c:v>
                </c:pt>
                <c:pt idx="16623">
                  <c:v>929.28</c:v>
                </c:pt>
                <c:pt idx="16624">
                  <c:v>931.05</c:v>
                </c:pt>
                <c:pt idx="16625">
                  <c:v>933.46</c:v>
                </c:pt>
                <c:pt idx="16626">
                  <c:v>924.48</c:v>
                </c:pt>
                <c:pt idx="16627">
                  <c:v>925.56</c:v>
                </c:pt>
                <c:pt idx="16628">
                  <c:v>927.52</c:v>
                </c:pt>
                <c:pt idx="16629">
                  <c:v>929.98</c:v>
                </c:pt>
                <c:pt idx="16630">
                  <c:v>933.03</c:v>
                </c:pt>
                <c:pt idx="16631">
                  <c:v>932.96</c:v>
                </c:pt>
                <c:pt idx="16632">
                  <c:v>929.71</c:v>
                </c:pt>
                <c:pt idx="16633">
                  <c:v>926</c:v>
                </c:pt>
                <c:pt idx="16634">
                  <c:v>924.22</c:v>
                </c:pt>
                <c:pt idx="16635">
                  <c:v>925.57</c:v>
                </c:pt>
                <c:pt idx="16636">
                  <c:v>925.37</c:v>
                </c:pt>
                <c:pt idx="16637">
                  <c:v>924.76</c:v>
                </c:pt>
                <c:pt idx="16638">
                  <c:v>926.28</c:v>
                </c:pt>
                <c:pt idx="16639">
                  <c:v>925.12</c:v>
                </c:pt>
                <c:pt idx="16640">
                  <c:v>928.21</c:v>
                </c:pt>
                <c:pt idx="16641">
                  <c:v>931.17</c:v>
                </c:pt>
                <c:pt idx="16642">
                  <c:v>933</c:v>
                </c:pt>
                <c:pt idx="16643">
                  <c:v>930.63</c:v>
                </c:pt>
                <c:pt idx="16644">
                  <c:v>928.26</c:v>
                </c:pt>
                <c:pt idx="16645">
                  <c:v>924.46</c:v>
                </c:pt>
                <c:pt idx="16646">
                  <c:v>923.68</c:v>
                </c:pt>
                <c:pt idx="16647">
                  <c:v>925.45</c:v>
                </c:pt>
                <c:pt idx="16648">
                  <c:v>929.17</c:v>
                </c:pt>
                <c:pt idx="16649">
                  <c:v>932.3</c:v>
                </c:pt>
                <c:pt idx="16650">
                  <c:v>932.01</c:v>
                </c:pt>
                <c:pt idx="16651">
                  <c:v>930.85</c:v>
                </c:pt>
                <c:pt idx="16652">
                  <c:v>926.1</c:v>
                </c:pt>
                <c:pt idx="16653">
                  <c:v>925.24</c:v>
                </c:pt>
                <c:pt idx="16654">
                  <c:v>925.18</c:v>
                </c:pt>
                <c:pt idx="16655">
                  <c:v>928.02</c:v>
                </c:pt>
                <c:pt idx="16656">
                  <c:v>929.94</c:v>
                </c:pt>
                <c:pt idx="16657">
                  <c:v>932.14</c:v>
                </c:pt>
                <c:pt idx="16658">
                  <c:v>932.23</c:v>
                </c:pt>
                <c:pt idx="16659">
                  <c:v>932.56</c:v>
                </c:pt>
                <c:pt idx="16660">
                  <c:v>924.66</c:v>
                </c:pt>
                <c:pt idx="16661">
                  <c:v>924.21</c:v>
                </c:pt>
                <c:pt idx="16662">
                  <c:v>923.14</c:v>
                </c:pt>
                <c:pt idx="16663">
                  <c:v>923.73</c:v>
                </c:pt>
                <c:pt idx="16664">
                  <c:v>925.85</c:v>
                </c:pt>
                <c:pt idx="16665">
                  <c:v>932.75</c:v>
                </c:pt>
                <c:pt idx="16666">
                  <c:v>929.94</c:v>
                </c:pt>
                <c:pt idx="16667">
                  <c:v>926.48</c:v>
                </c:pt>
                <c:pt idx="16668">
                  <c:v>925.45</c:v>
                </c:pt>
                <c:pt idx="16669">
                  <c:v>924.47</c:v>
                </c:pt>
                <c:pt idx="16670">
                  <c:v>934.64</c:v>
                </c:pt>
                <c:pt idx="16671">
                  <c:v>933.59</c:v>
                </c:pt>
                <c:pt idx="16672">
                  <c:v>930.34</c:v>
                </c:pt>
                <c:pt idx="16673">
                  <c:v>929.22</c:v>
                </c:pt>
                <c:pt idx="16674">
                  <c:v>929.42</c:v>
                </c:pt>
                <c:pt idx="16675">
                  <c:v>929.82</c:v>
                </c:pt>
                <c:pt idx="16676">
                  <c:v>929.12</c:v>
                </c:pt>
                <c:pt idx="16677">
                  <c:v>927.45</c:v>
                </c:pt>
                <c:pt idx="16678">
                  <c:v>930.95</c:v>
                </c:pt>
                <c:pt idx="16679">
                  <c:v>931.6</c:v>
                </c:pt>
                <c:pt idx="16680">
                  <c:v>929.94</c:v>
                </c:pt>
                <c:pt idx="16681">
                  <c:v>928.82</c:v>
                </c:pt>
                <c:pt idx="16682">
                  <c:v>927.1</c:v>
                </c:pt>
                <c:pt idx="16683">
                  <c:v>926.04</c:v>
                </c:pt>
                <c:pt idx="16684">
                  <c:v>925.36</c:v>
                </c:pt>
                <c:pt idx="16685">
                  <c:v>925.07</c:v>
                </c:pt>
                <c:pt idx="16686">
                  <c:v>924.71</c:v>
                </c:pt>
                <c:pt idx="16687">
                  <c:v>924.32</c:v>
                </c:pt>
                <c:pt idx="16688">
                  <c:v>929.24</c:v>
                </c:pt>
                <c:pt idx="16689">
                  <c:v>927.66</c:v>
                </c:pt>
                <c:pt idx="16690">
                  <c:v>926.12</c:v>
                </c:pt>
                <c:pt idx="16691">
                  <c:v>928.68</c:v>
                </c:pt>
                <c:pt idx="16692">
                  <c:v>929.71</c:v>
                </c:pt>
                <c:pt idx="16693">
                  <c:v>931.07</c:v>
                </c:pt>
                <c:pt idx="16694">
                  <c:v>932.1</c:v>
                </c:pt>
                <c:pt idx="16695">
                  <c:v>932.53</c:v>
                </c:pt>
                <c:pt idx="16696">
                  <c:v>932.21</c:v>
                </c:pt>
                <c:pt idx="16697">
                  <c:v>932.14</c:v>
                </c:pt>
                <c:pt idx="16698">
                  <c:v>932.66</c:v>
                </c:pt>
                <c:pt idx="16699">
                  <c:v>932.65</c:v>
                </c:pt>
                <c:pt idx="16700">
                  <c:v>930.58</c:v>
                </c:pt>
                <c:pt idx="16701">
                  <c:v>923.58</c:v>
                </c:pt>
                <c:pt idx="16702">
                  <c:v>924.69</c:v>
                </c:pt>
                <c:pt idx="16703">
                  <c:v>926.78</c:v>
                </c:pt>
                <c:pt idx="16704">
                  <c:v>925.31</c:v>
                </c:pt>
                <c:pt idx="16705">
                  <c:v>932</c:v>
                </c:pt>
                <c:pt idx="16706">
                  <c:v>927.32</c:v>
                </c:pt>
                <c:pt idx="16707">
                  <c:v>924.51</c:v>
                </c:pt>
                <c:pt idx="16708">
                  <c:v>924.04</c:v>
                </c:pt>
                <c:pt idx="16709">
                  <c:v>926.37</c:v>
                </c:pt>
                <c:pt idx="16710">
                  <c:v>930.89</c:v>
                </c:pt>
                <c:pt idx="16711">
                  <c:v>931.92</c:v>
                </c:pt>
                <c:pt idx="16712">
                  <c:v>931.06</c:v>
                </c:pt>
                <c:pt idx="16713">
                  <c:v>926.78</c:v>
                </c:pt>
                <c:pt idx="16714">
                  <c:v>924.29</c:v>
                </c:pt>
                <c:pt idx="16715">
                  <c:v>923.65</c:v>
                </c:pt>
                <c:pt idx="16716">
                  <c:v>925.19</c:v>
                </c:pt>
                <c:pt idx="16717">
                  <c:v>926.86</c:v>
                </c:pt>
                <c:pt idx="16718">
                  <c:v>929.66</c:v>
                </c:pt>
                <c:pt idx="16719">
                  <c:v>932.39</c:v>
                </c:pt>
                <c:pt idx="16720">
                  <c:v>932.37</c:v>
                </c:pt>
                <c:pt idx="16721">
                  <c:v>923.05</c:v>
                </c:pt>
                <c:pt idx="16722">
                  <c:v>927.18</c:v>
                </c:pt>
                <c:pt idx="16723">
                  <c:v>925.02</c:v>
                </c:pt>
                <c:pt idx="16724">
                  <c:v>923.22</c:v>
                </c:pt>
                <c:pt idx="16725">
                  <c:v>923.65</c:v>
                </c:pt>
                <c:pt idx="16726">
                  <c:v>924.78</c:v>
                </c:pt>
                <c:pt idx="16727">
                  <c:v>927.39</c:v>
                </c:pt>
                <c:pt idx="16728">
                  <c:v>930.46</c:v>
                </c:pt>
                <c:pt idx="16729">
                  <c:v>932.2</c:v>
                </c:pt>
                <c:pt idx="16730">
                  <c:v>931.88</c:v>
                </c:pt>
                <c:pt idx="16731">
                  <c:v>923.88</c:v>
                </c:pt>
                <c:pt idx="16732">
                  <c:v>924.29</c:v>
                </c:pt>
                <c:pt idx="16733">
                  <c:v>927.22</c:v>
                </c:pt>
                <c:pt idx="16734">
                  <c:v>929.06</c:v>
                </c:pt>
                <c:pt idx="16735">
                  <c:v>930.68</c:v>
                </c:pt>
                <c:pt idx="16736">
                  <c:v>931.44</c:v>
                </c:pt>
                <c:pt idx="16737">
                  <c:v>930.56</c:v>
                </c:pt>
                <c:pt idx="16738">
                  <c:v>930.79</c:v>
                </c:pt>
                <c:pt idx="16739">
                  <c:v>927.14</c:v>
                </c:pt>
                <c:pt idx="16740">
                  <c:v>931.54</c:v>
                </c:pt>
                <c:pt idx="16741">
                  <c:v>928.41</c:v>
                </c:pt>
                <c:pt idx="16742">
                  <c:v>925.75</c:v>
                </c:pt>
                <c:pt idx="16743">
                  <c:v>928.97</c:v>
                </c:pt>
                <c:pt idx="16744">
                  <c:v>924.11</c:v>
                </c:pt>
                <c:pt idx="16745">
                  <c:v>923.62</c:v>
                </c:pt>
                <c:pt idx="16746">
                  <c:v>927.13</c:v>
                </c:pt>
                <c:pt idx="16747">
                  <c:v>929.66</c:v>
                </c:pt>
                <c:pt idx="16748">
                  <c:v>930.78</c:v>
                </c:pt>
                <c:pt idx="16749">
                  <c:v>926.97</c:v>
                </c:pt>
                <c:pt idx="16750">
                  <c:v>925.89</c:v>
                </c:pt>
                <c:pt idx="16751">
                  <c:v>925.76</c:v>
                </c:pt>
                <c:pt idx="16752">
                  <c:v>923.31</c:v>
                </c:pt>
                <c:pt idx="16753">
                  <c:v>925.86</c:v>
                </c:pt>
                <c:pt idx="16754">
                  <c:v>929.74</c:v>
                </c:pt>
                <c:pt idx="16755">
                  <c:v>931.89</c:v>
                </c:pt>
                <c:pt idx="16756">
                  <c:v>931.05</c:v>
                </c:pt>
                <c:pt idx="16757">
                  <c:v>923.04</c:v>
                </c:pt>
                <c:pt idx="16758">
                  <c:v>920.96</c:v>
                </c:pt>
                <c:pt idx="16759">
                  <c:v>924.13</c:v>
                </c:pt>
                <c:pt idx="16760">
                  <c:v>928.99</c:v>
                </c:pt>
                <c:pt idx="16761">
                  <c:v>930.83</c:v>
                </c:pt>
                <c:pt idx="16762">
                  <c:v>924.09</c:v>
                </c:pt>
                <c:pt idx="16763">
                  <c:v>923.31</c:v>
                </c:pt>
                <c:pt idx="16764">
                  <c:v>924.3</c:v>
                </c:pt>
                <c:pt idx="16765">
                  <c:v>927.27</c:v>
                </c:pt>
                <c:pt idx="16766">
                  <c:v>930.24</c:v>
                </c:pt>
                <c:pt idx="16767">
                  <c:v>931.65</c:v>
                </c:pt>
                <c:pt idx="16768">
                  <c:v>928.97</c:v>
                </c:pt>
                <c:pt idx="16769">
                  <c:v>925.11</c:v>
                </c:pt>
                <c:pt idx="16770">
                  <c:v>930.82</c:v>
                </c:pt>
                <c:pt idx="16771">
                  <c:v>933.06</c:v>
                </c:pt>
                <c:pt idx="16772">
                  <c:v>930.3</c:v>
                </c:pt>
                <c:pt idx="16773">
                  <c:v>927.15</c:v>
                </c:pt>
                <c:pt idx="16774">
                  <c:v>931.23</c:v>
                </c:pt>
                <c:pt idx="16775">
                  <c:v>929.05</c:v>
                </c:pt>
                <c:pt idx="16776">
                  <c:v>926.14</c:v>
                </c:pt>
                <c:pt idx="16777">
                  <c:v>923.33</c:v>
                </c:pt>
                <c:pt idx="16778">
                  <c:v>922.45</c:v>
                </c:pt>
                <c:pt idx="16779">
                  <c:v>923.51</c:v>
                </c:pt>
                <c:pt idx="16780">
                  <c:v>926.15</c:v>
                </c:pt>
                <c:pt idx="16781">
                  <c:v>929.53</c:v>
                </c:pt>
                <c:pt idx="16782">
                  <c:v>930.78</c:v>
                </c:pt>
                <c:pt idx="16783">
                  <c:v>930.79</c:v>
                </c:pt>
                <c:pt idx="16784">
                  <c:v>930.53</c:v>
                </c:pt>
                <c:pt idx="16785">
                  <c:v>926.51</c:v>
                </c:pt>
                <c:pt idx="16786">
                  <c:v>922.72</c:v>
                </c:pt>
                <c:pt idx="16787">
                  <c:v>922.39</c:v>
                </c:pt>
                <c:pt idx="16788">
                  <c:v>924.14</c:v>
                </c:pt>
                <c:pt idx="16789">
                  <c:v>926.75</c:v>
                </c:pt>
                <c:pt idx="16790">
                  <c:v>928.39</c:v>
                </c:pt>
                <c:pt idx="16791">
                  <c:v>930.35</c:v>
                </c:pt>
                <c:pt idx="16792">
                  <c:v>929.42</c:v>
                </c:pt>
                <c:pt idx="16793">
                  <c:v>933.1</c:v>
                </c:pt>
                <c:pt idx="16794">
                  <c:v>932.78</c:v>
                </c:pt>
                <c:pt idx="16795">
                  <c:v>929.09</c:v>
                </c:pt>
                <c:pt idx="16796">
                  <c:v>928.53</c:v>
                </c:pt>
                <c:pt idx="16797">
                  <c:v>931.25</c:v>
                </c:pt>
                <c:pt idx="16798">
                  <c:v>931.42</c:v>
                </c:pt>
                <c:pt idx="16799">
                  <c:v>929.03</c:v>
                </c:pt>
                <c:pt idx="16800">
                  <c:v>924.09</c:v>
                </c:pt>
                <c:pt idx="16801">
                  <c:v>922.68</c:v>
                </c:pt>
                <c:pt idx="16802">
                  <c:v>923.73</c:v>
                </c:pt>
                <c:pt idx="16803">
                  <c:v>930.63</c:v>
                </c:pt>
                <c:pt idx="16804">
                  <c:v>928.87</c:v>
                </c:pt>
                <c:pt idx="16805">
                  <c:v>925.38</c:v>
                </c:pt>
                <c:pt idx="16806">
                  <c:v>921.77</c:v>
                </c:pt>
                <c:pt idx="16807">
                  <c:v>923.43</c:v>
                </c:pt>
                <c:pt idx="16808">
                  <c:v>926.39</c:v>
                </c:pt>
                <c:pt idx="16809">
                  <c:v>933.29</c:v>
                </c:pt>
                <c:pt idx="16810">
                  <c:v>932.47</c:v>
                </c:pt>
                <c:pt idx="16811">
                  <c:v>928.53</c:v>
                </c:pt>
                <c:pt idx="16812">
                  <c:v>923.96</c:v>
                </c:pt>
                <c:pt idx="16813">
                  <c:v>922.47</c:v>
                </c:pt>
                <c:pt idx="16814">
                  <c:v>924.43</c:v>
                </c:pt>
                <c:pt idx="16815">
                  <c:v>928.69</c:v>
                </c:pt>
                <c:pt idx="16816">
                  <c:v>930.58</c:v>
                </c:pt>
                <c:pt idx="16817">
                  <c:v>930.24</c:v>
                </c:pt>
                <c:pt idx="16818">
                  <c:v>926.89</c:v>
                </c:pt>
                <c:pt idx="16819">
                  <c:v>922.52</c:v>
                </c:pt>
                <c:pt idx="16820">
                  <c:v>922.84</c:v>
                </c:pt>
                <c:pt idx="16821">
                  <c:v>923.46</c:v>
                </c:pt>
                <c:pt idx="16822">
                  <c:v>927.4</c:v>
                </c:pt>
                <c:pt idx="16823">
                  <c:v>924.89</c:v>
                </c:pt>
                <c:pt idx="16824">
                  <c:v>929.82</c:v>
                </c:pt>
                <c:pt idx="16825">
                  <c:v>929.96</c:v>
                </c:pt>
                <c:pt idx="16826">
                  <c:v>926.09</c:v>
                </c:pt>
                <c:pt idx="16827">
                  <c:v>931.41</c:v>
                </c:pt>
                <c:pt idx="16828">
                  <c:v>932.31</c:v>
                </c:pt>
                <c:pt idx="16829">
                  <c:v>931.71</c:v>
                </c:pt>
                <c:pt idx="16830">
                  <c:v>928.68</c:v>
                </c:pt>
                <c:pt idx="16831">
                  <c:v>924.91</c:v>
                </c:pt>
                <c:pt idx="16832">
                  <c:v>922.13</c:v>
                </c:pt>
                <c:pt idx="16833">
                  <c:v>922.48</c:v>
                </c:pt>
                <c:pt idx="16834">
                  <c:v>923.53</c:v>
                </c:pt>
                <c:pt idx="16835">
                  <c:v>929.47</c:v>
                </c:pt>
                <c:pt idx="16836">
                  <c:v>926.27</c:v>
                </c:pt>
                <c:pt idx="16837">
                  <c:v>922.52</c:v>
                </c:pt>
                <c:pt idx="16838">
                  <c:v>921.64</c:v>
                </c:pt>
                <c:pt idx="16839">
                  <c:v>921.14</c:v>
                </c:pt>
                <c:pt idx="16840">
                  <c:v>922.14</c:v>
                </c:pt>
                <c:pt idx="16841">
                  <c:v>923.26</c:v>
                </c:pt>
                <c:pt idx="16842">
                  <c:v>924.31</c:v>
                </c:pt>
                <c:pt idx="16843">
                  <c:v>924.15</c:v>
                </c:pt>
                <c:pt idx="16844">
                  <c:v>926.06</c:v>
                </c:pt>
                <c:pt idx="16845">
                  <c:v>926.64</c:v>
                </c:pt>
                <c:pt idx="16846">
                  <c:v>927.98</c:v>
                </c:pt>
                <c:pt idx="16847">
                  <c:v>928.59</c:v>
                </c:pt>
                <c:pt idx="16848">
                  <c:v>927.52</c:v>
                </c:pt>
                <c:pt idx="16849">
                  <c:v>925.67</c:v>
                </c:pt>
                <c:pt idx="16850">
                  <c:v>925.43</c:v>
                </c:pt>
                <c:pt idx="16851">
                  <c:v>925.13</c:v>
                </c:pt>
                <c:pt idx="16852">
                  <c:v>924.17</c:v>
                </c:pt>
                <c:pt idx="16853">
                  <c:v>922.87</c:v>
                </c:pt>
                <c:pt idx="16854">
                  <c:v>922.82</c:v>
                </c:pt>
                <c:pt idx="16855">
                  <c:v>923.05</c:v>
                </c:pt>
                <c:pt idx="16856">
                  <c:v>923.89</c:v>
                </c:pt>
                <c:pt idx="16857">
                  <c:v>923.57</c:v>
                </c:pt>
                <c:pt idx="16858">
                  <c:v>924.44</c:v>
                </c:pt>
                <c:pt idx="16859">
                  <c:v>927.28</c:v>
                </c:pt>
                <c:pt idx="16860">
                  <c:v>928.79</c:v>
                </c:pt>
                <c:pt idx="16861">
                  <c:v>932.29</c:v>
                </c:pt>
                <c:pt idx="16862">
                  <c:v>930.93</c:v>
                </c:pt>
                <c:pt idx="16863">
                  <c:v>928.85</c:v>
                </c:pt>
                <c:pt idx="16864">
                  <c:v>926.64</c:v>
                </c:pt>
                <c:pt idx="16865">
                  <c:v>924.52</c:v>
                </c:pt>
                <c:pt idx="16866">
                  <c:v>927.24</c:v>
                </c:pt>
                <c:pt idx="16867">
                  <c:v>930.23</c:v>
                </c:pt>
                <c:pt idx="16868">
                  <c:v>930.28</c:v>
                </c:pt>
                <c:pt idx="16869">
                  <c:v>927.31</c:v>
                </c:pt>
                <c:pt idx="16870">
                  <c:v>924.25</c:v>
                </c:pt>
                <c:pt idx="16871">
                  <c:v>922.35</c:v>
                </c:pt>
                <c:pt idx="16872">
                  <c:v>922.16</c:v>
                </c:pt>
                <c:pt idx="16873">
                  <c:v>925.13</c:v>
                </c:pt>
                <c:pt idx="16874">
                  <c:v>927.09</c:v>
                </c:pt>
                <c:pt idx="16875">
                  <c:v>923.7</c:v>
                </c:pt>
                <c:pt idx="16876">
                  <c:v>922.14</c:v>
                </c:pt>
                <c:pt idx="16877">
                  <c:v>924.17</c:v>
                </c:pt>
                <c:pt idx="16878">
                  <c:v>927.21</c:v>
                </c:pt>
                <c:pt idx="16879">
                  <c:v>922.49</c:v>
                </c:pt>
                <c:pt idx="16880">
                  <c:v>927.28</c:v>
                </c:pt>
                <c:pt idx="16881">
                  <c:v>931.49</c:v>
                </c:pt>
                <c:pt idx="16882">
                  <c:v>931.62</c:v>
                </c:pt>
                <c:pt idx="16883">
                  <c:v>928.38</c:v>
                </c:pt>
                <c:pt idx="16884">
                  <c:v>924.31</c:v>
                </c:pt>
                <c:pt idx="16885">
                  <c:v>929.38</c:v>
                </c:pt>
                <c:pt idx="16886">
                  <c:v>931.54</c:v>
                </c:pt>
                <c:pt idx="16887">
                  <c:v>922.56</c:v>
                </c:pt>
                <c:pt idx="16888">
                  <c:v>924.83</c:v>
                </c:pt>
                <c:pt idx="16889">
                  <c:v>929.07</c:v>
                </c:pt>
                <c:pt idx="16890">
                  <c:v>931.3</c:v>
                </c:pt>
                <c:pt idx="16891">
                  <c:v>930.13</c:v>
                </c:pt>
                <c:pt idx="16892">
                  <c:v>928.85</c:v>
                </c:pt>
                <c:pt idx="16893">
                  <c:v>924.62</c:v>
                </c:pt>
                <c:pt idx="16894">
                  <c:v>922.03</c:v>
                </c:pt>
                <c:pt idx="16895">
                  <c:v>921.8</c:v>
                </c:pt>
                <c:pt idx="16896">
                  <c:v>923.15</c:v>
                </c:pt>
                <c:pt idx="16897">
                  <c:v>922.24</c:v>
                </c:pt>
                <c:pt idx="16898">
                  <c:v>924.74</c:v>
                </c:pt>
                <c:pt idx="16899">
                  <c:v>928.14</c:v>
                </c:pt>
                <c:pt idx="16900">
                  <c:v>924.94</c:v>
                </c:pt>
                <c:pt idx="16901">
                  <c:v>923.95</c:v>
                </c:pt>
                <c:pt idx="16902">
                  <c:v>922.12</c:v>
                </c:pt>
                <c:pt idx="16903">
                  <c:v>924.43</c:v>
                </c:pt>
                <c:pt idx="16904">
                  <c:v>926.82</c:v>
                </c:pt>
                <c:pt idx="16905">
                  <c:v>928.15</c:v>
                </c:pt>
                <c:pt idx="16906">
                  <c:v>925.83</c:v>
                </c:pt>
                <c:pt idx="16907">
                  <c:v>924.65</c:v>
                </c:pt>
                <c:pt idx="16908">
                  <c:v>923.44</c:v>
                </c:pt>
                <c:pt idx="16909">
                  <c:v>922.74</c:v>
                </c:pt>
                <c:pt idx="16910">
                  <c:v>923.16</c:v>
                </c:pt>
                <c:pt idx="16911">
                  <c:v>924.03</c:v>
                </c:pt>
                <c:pt idx="16912">
                  <c:v>925.57</c:v>
                </c:pt>
                <c:pt idx="16913">
                  <c:v>931.17</c:v>
                </c:pt>
                <c:pt idx="16914">
                  <c:v>931.13</c:v>
                </c:pt>
                <c:pt idx="16915">
                  <c:v>930.67</c:v>
                </c:pt>
                <c:pt idx="16916">
                  <c:v>927.98</c:v>
                </c:pt>
                <c:pt idx="16917">
                  <c:v>924.29</c:v>
                </c:pt>
                <c:pt idx="16918">
                  <c:v>922.2</c:v>
                </c:pt>
                <c:pt idx="16919">
                  <c:v>923.04</c:v>
                </c:pt>
                <c:pt idx="16920">
                  <c:v>924.47</c:v>
                </c:pt>
                <c:pt idx="16921">
                  <c:v>929.54</c:v>
                </c:pt>
                <c:pt idx="16922">
                  <c:v>931.62</c:v>
                </c:pt>
                <c:pt idx="16923">
                  <c:v>930.91</c:v>
                </c:pt>
                <c:pt idx="16924">
                  <c:v>927.72</c:v>
                </c:pt>
                <c:pt idx="16925">
                  <c:v>923.36</c:v>
                </c:pt>
                <c:pt idx="16926">
                  <c:v>926.92</c:v>
                </c:pt>
                <c:pt idx="16927">
                  <c:v>923.23</c:v>
                </c:pt>
                <c:pt idx="16928">
                  <c:v>922.42</c:v>
                </c:pt>
                <c:pt idx="16929">
                  <c:v>923.62</c:v>
                </c:pt>
                <c:pt idx="16930">
                  <c:v>925.98</c:v>
                </c:pt>
                <c:pt idx="16931">
                  <c:v>922.72</c:v>
                </c:pt>
                <c:pt idx="16932">
                  <c:v>922.06</c:v>
                </c:pt>
                <c:pt idx="16933">
                  <c:v>922.22</c:v>
                </c:pt>
                <c:pt idx="16934">
                  <c:v>924.46</c:v>
                </c:pt>
                <c:pt idx="16935">
                  <c:v>926.53</c:v>
                </c:pt>
                <c:pt idx="16936">
                  <c:v>929.46</c:v>
                </c:pt>
                <c:pt idx="16937">
                  <c:v>931.24</c:v>
                </c:pt>
                <c:pt idx="16938">
                  <c:v>930.92</c:v>
                </c:pt>
                <c:pt idx="16939">
                  <c:v>924.81</c:v>
                </c:pt>
                <c:pt idx="16940">
                  <c:v>927.95</c:v>
                </c:pt>
                <c:pt idx="16941">
                  <c:v>929.64</c:v>
                </c:pt>
                <c:pt idx="16942">
                  <c:v>930.58</c:v>
                </c:pt>
                <c:pt idx="16943">
                  <c:v>931.22</c:v>
                </c:pt>
                <c:pt idx="16944">
                  <c:v>931.19</c:v>
                </c:pt>
                <c:pt idx="16945">
                  <c:v>929.47</c:v>
                </c:pt>
                <c:pt idx="16946">
                  <c:v>925.02</c:v>
                </c:pt>
                <c:pt idx="16947">
                  <c:v>922.3</c:v>
                </c:pt>
                <c:pt idx="16948">
                  <c:v>921.7</c:v>
                </c:pt>
                <c:pt idx="16949">
                  <c:v>923.86</c:v>
                </c:pt>
                <c:pt idx="16950">
                  <c:v>925.16</c:v>
                </c:pt>
                <c:pt idx="16951">
                  <c:v>925.75</c:v>
                </c:pt>
                <c:pt idx="16952">
                  <c:v>924.45</c:v>
                </c:pt>
                <c:pt idx="16953">
                  <c:v>922.72</c:v>
                </c:pt>
                <c:pt idx="16954">
                  <c:v>922.79</c:v>
                </c:pt>
                <c:pt idx="16955">
                  <c:v>924.63</c:v>
                </c:pt>
                <c:pt idx="16956">
                  <c:v>924.18</c:v>
                </c:pt>
                <c:pt idx="16957">
                  <c:v>925.46</c:v>
                </c:pt>
                <c:pt idx="16958">
                  <c:v>925.34</c:v>
                </c:pt>
                <c:pt idx="16959">
                  <c:v>926.57</c:v>
                </c:pt>
                <c:pt idx="16960">
                  <c:v>926.71</c:v>
                </c:pt>
                <c:pt idx="16961">
                  <c:v>928.11</c:v>
                </c:pt>
                <c:pt idx="16962">
                  <c:v>928.25</c:v>
                </c:pt>
                <c:pt idx="16963">
                  <c:v>929.28</c:v>
                </c:pt>
                <c:pt idx="16964">
                  <c:v>930.2</c:v>
                </c:pt>
                <c:pt idx="16965">
                  <c:v>925.56</c:v>
                </c:pt>
                <c:pt idx="16966">
                  <c:v>932.26</c:v>
                </c:pt>
                <c:pt idx="16967">
                  <c:v>923.72</c:v>
                </c:pt>
                <c:pt idx="16968">
                  <c:v>923.89</c:v>
                </c:pt>
                <c:pt idx="16969">
                  <c:v>923.82</c:v>
                </c:pt>
                <c:pt idx="16970">
                  <c:v>924.46</c:v>
                </c:pt>
                <c:pt idx="16971">
                  <c:v>923.04</c:v>
                </c:pt>
                <c:pt idx="16972">
                  <c:v>923.1</c:v>
                </c:pt>
                <c:pt idx="16973">
                  <c:v>922.92</c:v>
                </c:pt>
                <c:pt idx="16974">
                  <c:v>922.85</c:v>
                </c:pt>
                <c:pt idx="16975">
                  <c:v>923.37</c:v>
                </c:pt>
                <c:pt idx="16976">
                  <c:v>924.94</c:v>
                </c:pt>
                <c:pt idx="16977">
                  <c:v>926.53</c:v>
                </c:pt>
                <c:pt idx="16978">
                  <c:v>926.19</c:v>
                </c:pt>
                <c:pt idx="16979">
                  <c:v>923.76</c:v>
                </c:pt>
                <c:pt idx="16980">
                  <c:v>922.55</c:v>
                </c:pt>
                <c:pt idx="16981">
                  <c:v>923.69</c:v>
                </c:pt>
                <c:pt idx="16982">
                  <c:v>925.06</c:v>
                </c:pt>
                <c:pt idx="16983">
                  <c:v>922.95</c:v>
                </c:pt>
                <c:pt idx="16984">
                  <c:v>922.6</c:v>
                </c:pt>
                <c:pt idx="16985">
                  <c:v>923.95</c:v>
                </c:pt>
                <c:pt idx="16986">
                  <c:v>926.26</c:v>
                </c:pt>
                <c:pt idx="16987">
                  <c:v>929.5</c:v>
                </c:pt>
                <c:pt idx="16988">
                  <c:v>929.5</c:v>
                </c:pt>
                <c:pt idx="16989">
                  <c:v>928.88</c:v>
                </c:pt>
                <c:pt idx="16990">
                  <c:v>930.4</c:v>
                </c:pt>
                <c:pt idx="16991">
                  <c:v>925.6</c:v>
                </c:pt>
                <c:pt idx="16992">
                  <c:v>929</c:v>
                </c:pt>
                <c:pt idx="16993">
                  <c:v>932.01</c:v>
                </c:pt>
                <c:pt idx="16994">
                  <c:v>932.31</c:v>
                </c:pt>
                <c:pt idx="16995">
                  <c:v>931.56</c:v>
                </c:pt>
                <c:pt idx="16996">
                  <c:v>930.66</c:v>
                </c:pt>
                <c:pt idx="16997">
                  <c:v>930.34</c:v>
                </c:pt>
                <c:pt idx="16998">
                  <c:v>929.76</c:v>
                </c:pt>
                <c:pt idx="16999">
                  <c:v>928.54</c:v>
                </c:pt>
                <c:pt idx="17000">
                  <c:v>925.1</c:v>
                </c:pt>
                <c:pt idx="17001">
                  <c:v>930.92</c:v>
                </c:pt>
                <c:pt idx="17002">
                  <c:v>928.49</c:v>
                </c:pt>
                <c:pt idx="17003">
                  <c:v>927.56</c:v>
                </c:pt>
                <c:pt idx="17004">
                  <c:v>926.77</c:v>
                </c:pt>
                <c:pt idx="17005">
                  <c:v>929.6</c:v>
                </c:pt>
                <c:pt idx="17006">
                  <c:v>931.89</c:v>
                </c:pt>
                <c:pt idx="17007">
                  <c:v>929.54</c:v>
                </c:pt>
                <c:pt idx="17008">
                  <c:v>928.31</c:v>
                </c:pt>
                <c:pt idx="17009">
                  <c:v>924.4</c:v>
                </c:pt>
                <c:pt idx="17010">
                  <c:v>922.44</c:v>
                </c:pt>
                <c:pt idx="17011">
                  <c:v>921.79</c:v>
                </c:pt>
                <c:pt idx="17012">
                  <c:v>924.46</c:v>
                </c:pt>
                <c:pt idx="17013">
                  <c:v>927.47</c:v>
                </c:pt>
                <c:pt idx="17014">
                  <c:v>929.03</c:v>
                </c:pt>
                <c:pt idx="17015">
                  <c:v>928.86</c:v>
                </c:pt>
                <c:pt idx="17016">
                  <c:v>928</c:v>
                </c:pt>
                <c:pt idx="17017">
                  <c:v>922.11</c:v>
                </c:pt>
                <c:pt idx="17018">
                  <c:v>922.27</c:v>
                </c:pt>
                <c:pt idx="17019">
                  <c:v>922.37</c:v>
                </c:pt>
                <c:pt idx="17020">
                  <c:v>923.14</c:v>
                </c:pt>
                <c:pt idx="17021">
                  <c:v>924.94</c:v>
                </c:pt>
                <c:pt idx="17022">
                  <c:v>925.22</c:v>
                </c:pt>
                <c:pt idx="17023">
                  <c:v>927.64</c:v>
                </c:pt>
                <c:pt idx="17024">
                  <c:v>928.89</c:v>
                </c:pt>
                <c:pt idx="17025">
                  <c:v>929.98</c:v>
                </c:pt>
                <c:pt idx="17026">
                  <c:v>931.02</c:v>
                </c:pt>
                <c:pt idx="17027">
                  <c:v>931.58</c:v>
                </c:pt>
                <c:pt idx="17028">
                  <c:v>929.32</c:v>
                </c:pt>
                <c:pt idx="17029">
                  <c:v>930.62</c:v>
                </c:pt>
                <c:pt idx="17030">
                  <c:v>922.1</c:v>
                </c:pt>
                <c:pt idx="17031">
                  <c:v>921.27</c:v>
                </c:pt>
                <c:pt idx="17032">
                  <c:v>922.16</c:v>
                </c:pt>
                <c:pt idx="17033">
                  <c:v>923.42</c:v>
                </c:pt>
                <c:pt idx="17034">
                  <c:v>926.25</c:v>
                </c:pt>
                <c:pt idx="17035">
                  <c:v>927.97</c:v>
                </c:pt>
                <c:pt idx="17036">
                  <c:v>923.02</c:v>
                </c:pt>
                <c:pt idx="17037">
                  <c:v>925.03</c:v>
                </c:pt>
                <c:pt idx="17038">
                  <c:v>925.89</c:v>
                </c:pt>
                <c:pt idx="17039">
                  <c:v>928.16</c:v>
                </c:pt>
                <c:pt idx="17040">
                  <c:v>929.03</c:v>
                </c:pt>
                <c:pt idx="17041">
                  <c:v>931.34</c:v>
                </c:pt>
                <c:pt idx="17042">
                  <c:v>931.97</c:v>
                </c:pt>
                <c:pt idx="17043">
                  <c:v>922.42</c:v>
                </c:pt>
                <c:pt idx="17044">
                  <c:v>922.31</c:v>
                </c:pt>
                <c:pt idx="17045">
                  <c:v>923.13</c:v>
                </c:pt>
                <c:pt idx="17046">
                  <c:v>925.38</c:v>
                </c:pt>
                <c:pt idx="17047">
                  <c:v>928.14</c:v>
                </c:pt>
                <c:pt idx="17048">
                  <c:v>928.68</c:v>
                </c:pt>
                <c:pt idx="17049">
                  <c:v>925.64</c:v>
                </c:pt>
                <c:pt idx="17050">
                  <c:v>923.6</c:v>
                </c:pt>
                <c:pt idx="17051">
                  <c:v>922.02</c:v>
                </c:pt>
                <c:pt idx="17052">
                  <c:v>921.71</c:v>
                </c:pt>
                <c:pt idx="17053">
                  <c:v>921.86</c:v>
                </c:pt>
                <c:pt idx="17054">
                  <c:v>924.26</c:v>
                </c:pt>
                <c:pt idx="17055">
                  <c:v>923.49</c:v>
                </c:pt>
                <c:pt idx="17056">
                  <c:v>928.87</c:v>
                </c:pt>
                <c:pt idx="17057">
                  <c:v>930.31</c:v>
                </c:pt>
                <c:pt idx="17058">
                  <c:v>929.91</c:v>
                </c:pt>
                <c:pt idx="17059">
                  <c:v>928.96</c:v>
                </c:pt>
                <c:pt idx="17060">
                  <c:v>928.03</c:v>
                </c:pt>
                <c:pt idx="17061">
                  <c:v>930.57</c:v>
                </c:pt>
                <c:pt idx="17062">
                  <c:v>930.76</c:v>
                </c:pt>
                <c:pt idx="17063">
                  <c:v>929.41</c:v>
                </c:pt>
                <c:pt idx="17064">
                  <c:v>926.83</c:v>
                </c:pt>
                <c:pt idx="17065">
                  <c:v>925.65</c:v>
                </c:pt>
                <c:pt idx="17066">
                  <c:v>926</c:v>
                </c:pt>
                <c:pt idx="17067">
                  <c:v>925.21</c:v>
                </c:pt>
                <c:pt idx="17068">
                  <c:v>925.49</c:v>
                </c:pt>
                <c:pt idx="17069">
                  <c:v>930.92</c:v>
                </c:pt>
                <c:pt idx="17070">
                  <c:v>930.73</c:v>
                </c:pt>
                <c:pt idx="17071">
                  <c:v>928.68</c:v>
                </c:pt>
                <c:pt idx="17072">
                  <c:v>928.5</c:v>
                </c:pt>
                <c:pt idx="17073">
                  <c:v>928.2</c:v>
                </c:pt>
                <c:pt idx="17074">
                  <c:v>928.69</c:v>
                </c:pt>
                <c:pt idx="17075">
                  <c:v>929.35</c:v>
                </c:pt>
                <c:pt idx="17076">
                  <c:v>928.21</c:v>
                </c:pt>
                <c:pt idx="17077">
                  <c:v>928.33</c:v>
                </c:pt>
                <c:pt idx="17078">
                  <c:v>928.57</c:v>
                </c:pt>
                <c:pt idx="17079">
                  <c:v>928.4</c:v>
                </c:pt>
                <c:pt idx="17080">
                  <c:v>927.63</c:v>
                </c:pt>
                <c:pt idx="17081">
                  <c:v>926.33</c:v>
                </c:pt>
                <c:pt idx="17082">
                  <c:v>927.06</c:v>
                </c:pt>
                <c:pt idx="17083">
                  <c:v>927.25</c:v>
                </c:pt>
                <c:pt idx="17084">
                  <c:v>927.94</c:v>
                </c:pt>
                <c:pt idx="17085">
                  <c:v>928.82</c:v>
                </c:pt>
                <c:pt idx="17086">
                  <c:v>928.76</c:v>
                </c:pt>
                <c:pt idx="17087">
                  <c:v>927.42</c:v>
                </c:pt>
                <c:pt idx="17088">
                  <c:v>928.13</c:v>
                </c:pt>
                <c:pt idx="17089">
                  <c:v>924.19</c:v>
                </c:pt>
                <c:pt idx="17090">
                  <c:v>931.43</c:v>
                </c:pt>
                <c:pt idx="17091">
                  <c:v>930.76</c:v>
                </c:pt>
                <c:pt idx="17092">
                  <c:v>929.57</c:v>
                </c:pt>
                <c:pt idx="17093">
                  <c:v>929.04</c:v>
                </c:pt>
                <c:pt idx="17094">
                  <c:v>929.76</c:v>
                </c:pt>
                <c:pt idx="17095">
                  <c:v>922.58</c:v>
                </c:pt>
                <c:pt idx="17096">
                  <c:v>921.59</c:v>
                </c:pt>
                <c:pt idx="17097">
                  <c:v>921.63</c:v>
                </c:pt>
                <c:pt idx="17098">
                  <c:v>920.9</c:v>
                </c:pt>
                <c:pt idx="17099">
                  <c:v>921.76</c:v>
                </c:pt>
                <c:pt idx="17100">
                  <c:v>921.83</c:v>
                </c:pt>
                <c:pt idx="17101">
                  <c:v>921.25</c:v>
                </c:pt>
                <c:pt idx="17102">
                  <c:v>922.66</c:v>
                </c:pt>
                <c:pt idx="17103">
                  <c:v>923.77</c:v>
                </c:pt>
                <c:pt idx="17104">
                  <c:v>921.96</c:v>
                </c:pt>
                <c:pt idx="17105">
                  <c:v>921.85</c:v>
                </c:pt>
                <c:pt idx="17106">
                  <c:v>928.94</c:v>
                </c:pt>
                <c:pt idx="17107">
                  <c:v>928.31</c:v>
                </c:pt>
                <c:pt idx="17108">
                  <c:v>920.16</c:v>
                </c:pt>
                <c:pt idx="17109">
                  <c:v>918.56</c:v>
                </c:pt>
                <c:pt idx="17110">
                  <c:v>925.06</c:v>
                </c:pt>
                <c:pt idx="17111">
                  <c:v>928.97</c:v>
                </c:pt>
                <c:pt idx="17112">
                  <c:v>930.88</c:v>
                </c:pt>
                <c:pt idx="17113">
                  <c:v>930.91</c:v>
                </c:pt>
                <c:pt idx="17114">
                  <c:v>928.3</c:v>
                </c:pt>
                <c:pt idx="17115">
                  <c:v>927.34</c:v>
                </c:pt>
                <c:pt idx="17116">
                  <c:v>925.82</c:v>
                </c:pt>
                <c:pt idx="17117">
                  <c:v>926.62</c:v>
                </c:pt>
                <c:pt idx="17118">
                  <c:v>929.25</c:v>
                </c:pt>
                <c:pt idx="17119">
                  <c:v>929.68</c:v>
                </c:pt>
                <c:pt idx="17120">
                  <c:v>929.43</c:v>
                </c:pt>
                <c:pt idx="17121">
                  <c:v>922.28</c:v>
                </c:pt>
                <c:pt idx="17122">
                  <c:v>923.35</c:v>
                </c:pt>
                <c:pt idx="17123">
                  <c:v>929.37</c:v>
                </c:pt>
                <c:pt idx="17124">
                  <c:v>929.07</c:v>
                </c:pt>
                <c:pt idx="17125">
                  <c:v>928.55</c:v>
                </c:pt>
                <c:pt idx="17126">
                  <c:v>926.25</c:v>
                </c:pt>
                <c:pt idx="17127">
                  <c:v>923.72</c:v>
                </c:pt>
                <c:pt idx="17128">
                  <c:v>922.01</c:v>
                </c:pt>
                <c:pt idx="17129">
                  <c:v>921.28</c:v>
                </c:pt>
                <c:pt idx="17130">
                  <c:v>921.68</c:v>
                </c:pt>
                <c:pt idx="17131">
                  <c:v>925.79</c:v>
                </c:pt>
                <c:pt idx="17132">
                  <c:v>926.18</c:v>
                </c:pt>
                <c:pt idx="17133">
                  <c:v>928.59</c:v>
                </c:pt>
                <c:pt idx="17134">
                  <c:v>921.11</c:v>
                </c:pt>
                <c:pt idx="17135">
                  <c:v>920.83</c:v>
                </c:pt>
                <c:pt idx="17136">
                  <c:v>921.41</c:v>
                </c:pt>
                <c:pt idx="17137">
                  <c:v>924.6</c:v>
                </c:pt>
                <c:pt idx="17138">
                  <c:v>927.67</c:v>
                </c:pt>
                <c:pt idx="17139">
                  <c:v>928.79</c:v>
                </c:pt>
                <c:pt idx="17140">
                  <c:v>929.6</c:v>
                </c:pt>
                <c:pt idx="17141">
                  <c:v>924.62</c:v>
                </c:pt>
                <c:pt idx="17142">
                  <c:v>926</c:v>
                </c:pt>
                <c:pt idx="17143">
                  <c:v>926.9</c:v>
                </c:pt>
                <c:pt idx="17144">
                  <c:v>927.89</c:v>
                </c:pt>
                <c:pt idx="17145">
                  <c:v>929.33</c:v>
                </c:pt>
                <c:pt idx="17146">
                  <c:v>927.88</c:v>
                </c:pt>
                <c:pt idx="17147">
                  <c:v>920.99</c:v>
                </c:pt>
                <c:pt idx="17148">
                  <c:v>923.75</c:v>
                </c:pt>
                <c:pt idx="17149">
                  <c:v>926.39</c:v>
                </c:pt>
                <c:pt idx="17150">
                  <c:v>926.71</c:v>
                </c:pt>
                <c:pt idx="17151">
                  <c:v>926.57</c:v>
                </c:pt>
                <c:pt idx="17152">
                  <c:v>925.62</c:v>
                </c:pt>
                <c:pt idx="17153">
                  <c:v>923.58</c:v>
                </c:pt>
                <c:pt idx="17154">
                  <c:v>922.21</c:v>
                </c:pt>
                <c:pt idx="17155">
                  <c:v>920.43</c:v>
                </c:pt>
                <c:pt idx="17156">
                  <c:v>920.22</c:v>
                </c:pt>
                <c:pt idx="17157">
                  <c:v>919.71</c:v>
                </c:pt>
                <c:pt idx="17158">
                  <c:v>928.06</c:v>
                </c:pt>
                <c:pt idx="17159">
                  <c:v>926.21</c:v>
                </c:pt>
                <c:pt idx="17160">
                  <c:v>922.48</c:v>
                </c:pt>
                <c:pt idx="17161">
                  <c:v>923.52</c:v>
                </c:pt>
                <c:pt idx="17162">
                  <c:v>924.59</c:v>
                </c:pt>
                <c:pt idx="17163">
                  <c:v>926.05</c:v>
                </c:pt>
                <c:pt idx="17164">
                  <c:v>926.4</c:v>
                </c:pt>
                <c:pt idx="17165">
                  <c:v>927.04</c:v>
                </c:pt>
                <c:pt idx="17166">
                  <c:v>926.81</c:v>
                </c:pt>
                <c:pt idx="17167">
                  <c:v>927.04</c:v>
                </c:pt>
                <c:pt idx="17168">
                  <c:v>927.59</c:v>
                </c:pt>
                <c:pt idx="17169">
                  <c:v>926.3</c:v>
                </c:pt>
                <c:pt idx="17170">
                  <c:v>927.17</c:v>
                </c:pt>
                <c:pt idx="17171">
                  <c:v>928.11</c:v>
                </c:pt>
                <c:pt idx="17172">
                  <c:v>919.73</c:v>
                </c:pt>
                <c:pt idx="17173">
                  <c:v>928.96</c:v>
                </c:pt>
                <c:pt idx="17174">
                  <c:v>928.74</c:v>
                </c:pt>
                <c:pt idx="17175">
                  <c:v>923.91</c:v>
                </c:pt>
                <c:pt idx="17176">
                  <c:v>924.77</c:v>
                </c:pt>
                <c:pt idx="17177">
                  <c:v>925.1</c:v>
                </c:pt>
                <c:pt idx="17178">
                  <c:v>925.48</c:v>
                </c:pt>
                <c:pt idx="17179">
                  <c:v>926.76</c:v>
                </c:pt>
                <c:pt idx="17180">
                  <c:v>929.23</c:v>
                </c:pt>
                <c:pt idx="17181">
                  <c:v>929.88</c:v>
                </c:pt>
                <c:pt idx="17182">
                  <c:v>928.59</c:v>
                </c:pt>
                <c:pt idx="17183">
                  <c:v>929.66</c:v>
                </c:pt>
                <c:pt idx="17184">
                  <c:v>928.38</c:v>
                </c:pt>
                <c:pt idx="17185">
                  <c:v>927.33</c:v>
                </c:pt>
                <c:pt idx="17186">
                  <c:v>918.26</c:v>
                </c:pt>
                <c:pt idx="17187">
                  <c:v>918.75</c:v>
                </c:pt>
                <c:pt idx="17188">
                  <c:v>921.94</c:v>
                </c:pt>
                <c:pt idx="17189">
                  <c:v>920.94</c:v>
                </c:pt>
                <c:pt idx="17190">
                  <c:v>920.1</c:v>
                </c:pt>
                <c:pt idx="17191">
                  <c:v>920.78</c:v>
                </c:pt>
                <c:pt idx="17192">
                  <c:v>928.66</c:v>
                </c:pt>
                <c:pt idx="17193">
                  <c:v>920.91</c:v>
                </c:pt>
                <c:pt idx="17194">
                  <c:v>922.12</c:v>
                </c:pt>
                <c:pt idx="17195">
                  <c:v>921.64</c:v>
                </c:pt>
                <c:pt idx="17196">
                  <c:v>924</c:v>
                </c:pt>
                <c:pt idx="17197">
                  <c:v>925.56</c:v>
                </c:pt>
                <c:pt idx="17198">
                  <c:v>926.08</c:v>
                </c:pt>
                <c:pt idx="17199">
                  <c:v>920.26</c:v>
                </c:pt>
                <c:pt idx="17200">
                  <c:v>919.53</c:v>
                </c:pt>
                <c:pt idx="17201">
                  <c:v>919.84</c:v>
                </c:pt>
                <c:pt idx="17202">
                  <c:v>919.86</c:v>
                </c:pt>
                <c:pt idx="17203">
                  <c:v>920.79</c:v>
                </c:pt>
                <c:pt idx="17204">
                  <c:v>923.96</c:v>
                </c:pt>
                <c:pt idx="17205">
                  <c:v>926.95</c:v>
                </c:pt>
                <c:pt idx="17206">
                  <c:v>928.75</c:v>
                </c:pt>
                <c:pt idx="17207">
                  <c:v>929.61</c:v>
                </c:pt>
                <c:pt idx="17208">
                  <c:v>928.85</c:v>
                </c:pt>
                <c:pt idx="17209">
                  <c:v>927.51</c:v>
                </c:pt>
                <c:pt idx="17210">
                  <c:v>924.29</c:v>
                </c:pt>
                <c:pt idx="17211">
                  <c:v>927.33</c:v>
                </c:pt>
                <c:pt idx="17212">
                  <c:v>920.78</c:v>
                </c:pt>
                <c:pt idx="17213">
                  <c:v>928.78</c:v>
                </c:pt>
                <c:pt idx="17214">
                  <c:v>928.74</c:v>
                </c:pt>
                <c:pt idx="17215">
                  <c:v>928.99</c:v>
                </c:pt>
                <c:pt idx="17216">
                  <c:v>926.53</c:v>
                </c:pt>
                <c:pt idx="17217">
                  <c:v>923.43</c:v>
                </c:pt>
                <c:pt idx="17218">
                  <c:v>919.16</c:v>
                </c:pt>
                <c:pt idx="17219">
                  <c:v>917.24</c:v>
                </c:pt>
                <c:pt idx="17220">
                  <c:v>922.48</c:v>
                </c:pt>
                <c:pt idx="17221">
                  <c:v>920.28</c:v>
                </c:pt>
                <c:pt idx="17222">
                  <c:v>919.91</c:v>
                </c:pt>
                <c:pt idx="17223">
                  <c:v>919.03</c:v>
                </c:pt>
                <c:pt idx="17224">
                  <c:v>919.73</c:v>
                </c:pt>
                <c:pt idx="17225">
                  <c:v>928.7</c:v>
                </c:pt>
                <c:pt idx="17226">
                  <c:v>928.81</c:v>
                </c:pt>
                <c:pt idx="17227">
                  <c:v>928.62</c:v>
                </c:pt>
                <c:pt idx="17228">
                  <c:v>923.9</c:v>
                </c:pt>
                <c:pt idx="17229">
                  <c:v>924.96</c:v>
                </c:pt>
                <c:pt idx="17230">
                  <c:v>927.1</c:v>
                </c:pt>
                <c:pt idx="17231">
                  <c:v>928.73</c:v>
                </c:pt>
                <c:pt idx="17232">
                  <c:v>928.99</c:v>
                </c:pt>
                <c:pt idx="17233">
                  <c:v>918.76</c:v>
                </c:pt>
                <c:pt idx="17234">
                  <c:v>918.6</c:v>
                </c:pt>
                <c:pt idx="17235">
                  <c:v>919.47</c:v>
                </c:pt>
                <c:pt idx="17236">
                  <c:v>921.41</c:v>
                </c:pt>
                <c:pt idx="17237">
                  <c:v>925.05</c:v>
                </c:pt>
                <c:pt idx="17238">
                  <c:v>920.42</c:v>
                </c:pt>
                <c:pt idx="17239">
                  <c:v>919.33</c:v>
                </c:pt>
                <c:pt idx="17240">
                  <c:v>921.48</c:v>
                </c:pt>
                <c:pt idx="17241">
                  <c:v>925.42</c:v>
                </c:pt>
                <c:pt idx="17242">
                  <c:v>927.72</c:v>
                </c:pt>
                <c:pt idx="17243">
                  <c:v>927.48</c:v>
                </c:pt>
                <c:pt idx="17244">
                  <c:v>925.32</c:v>
                </c:pt>
                <c:pt idx="17245">
                  <c:v>927.17</c:v>
                </c:pt>
                <c:pt idx="17246">
                  <c:v>928.25</c:v>
                </c:pt>
                <c:pt idx="17247">
                  <c:v>927.17</c:v>
                </c:pt>
                <c:pt idx="17248">
                  <c:v>926.8</c:v>
                </c:pt>
                <c:pt idx="17249">
                  <c:v>925.72</c:v>
                </c:pt>
                <c:pt idx="17250">
                  <c:v>925.12</c:v>
                </c:pt>
                <c:pt idx="17251">
                  <c:v>922.41</c:v>
                </c:pt>
                <c:pt idx="17252">
                  <c:v>921.54</c:v>
                </c:pt>
                <c:pt idx="17253">
                  <c:v>922.59</c:v>
                </c:pt>
                <c:pt idx="17254">
                  <c:v>926.61</c:v>
                </c:pt>
                <c:pt idx="17255">
                  <c:v>925.54</c:v>
                </c:pt>
                <c:pt idx="17256">
                  <c:v>924.3</c:v>
                </c:pt>
                <c:pt idx="17257">
                  <c:v>922.54</c:v>
                </c:pt>
                <c:pt idx="17258">
                  <c:v>921.66</c:v>
                </c:pt>
                <c:pt idx="17259">
                  <c:v>919.74</c:v>
                </c:pt>
                <c:pt idx="17260">
                  <c:v>919.02</c:v>
                </c:pt>
                <c:pt idx="17261">
                  <c:v>918.65</c:v>
                </c:pt>
                <c:pt idx="17262">
                  <c:v>919.55</c:v>
                </c:pt>
                <c:pt idx="17263">
                  <c:v>926.25</c:v>
                </c:pt>
                <c:pt idx="17264">
                  <c:v>920.82</c:v>
                </c:pt>
                <c:pt idx="17265">
                  <c:v>920.85</c:v>
                </c:pt>
                <c:pt idx="17266">
                  <c:v>920.48</c:v>
                </c:pt>
                <c:pt idx="17267">
                  <c:v>922.74</c:v>
                </c:pt>
                <c:pt idx="17268">
                  <c:v>924.56</c:v>
                </c:pt>
                <c:pt idx="17269">
                  <c:v>924.89</c:v>
                </c:pt>
                <c:pt idx="17270">
                  <c:v>923.66</c:v>
                </c:pt>
                <c:pt idx="17271">
                  <c:v>924.01</c:v>
                </c:pt>
                <c:pt idx="17272">
                  <c:v>926.93</c:v>
                </c:pt>
                <c:pt idx="17273">
                  <c:v>931.04</c:v>
                </c:pt>
                <c:pt idx="17274">
                  <c:v>920.34</c:v>
                </c:pt>
                <c:pt idx="17275">
                  <c:v>918.71</c:v>
                </c:pt>
                <c:pt idx="17276">
                  <c:v>918.43</c:v>
                </c:pt>
                <c:pt idx="17277">
                  <c:v>926.71</c:v>
                </c:pt>
                <c:pt idx="17278">
                  <c:v>926.25</c:v>
                </c:pt>
                <c:pt idx="17279">
                  <c:v>925.03</c:v>
                </c:pt>
                <c:pt idx="17280">
                  <c:v>924.34</c:v>
                </c:pt>
                <c:pt idx="17281">
                  <c:v>925.51</c:v>
                </c:pt>
                <c:pt idx="17282">
                  <c:v>926.73</c:v>
                </c:pt>
                <c:pt idx="17283">
                  <c:v>925.78</c:v>
                </c:pt>
                <c:pt idx="17284">
                  <c:v>926.11</c:v>
                </c:pt>
                <c:pt idx="17285">
                  <c:v>925.57</c:v>
                </c:pt>
                <c:pt idx="17286">
                  <c:v>924.22</c:v>
                </c:pt>
                <c:pt idx="17287">
                  <c:v>922.41</c:v>
                </c:pt>
                <c:pt idx="17288">
                  <c:v>920.38</c:v>
                </c:pt>
                <c:pt idx="17289">
                  <c:v>918.56</c:v>
                </c:pt>
                <c:pt idx="17290">
                  <c:v>927.23</c:v>
                </c:pt>
                <c:pt idx="17291">
                  <c:v>926.08</c:v>
                </c:pt>
                <c:pt idx="17292">
                  <c:v>924.17</c:v>
                </c:pt>
                <c:pt idx="17293">
                  <c:v>920.29</c:v>
                </c:pt>
                <c:pt idx="17294">
                  <c:v>918.31</c:v>
                </c:pt>
                <c:pt idx="17295">
                  <c:v>923.34</c:v>
                </c:pt>
                <c:pt idx="17296">
                  <c:v>925.11</c:v>
                </c:pt>
                <c:pt idx="17297">
                  <c:v>920.19</c:v>
                </c:pt>
                <c:pt idx="17298">
                  <c:v>923.56</c:v>
                </c:pt>
                <c:pt idx="17299">
                  <c:v>926.62</c:v>
                </c:pt>
                <c:pt idx="17300">
                  <c:v>927.69</c:v>
                </c:pt>
                <c:pt idx="17301">
                  <c:v>926.02</c:v>
                </c:pt>
                <c:pt idx="17302">
                  <c:v>923.27</c:v>
                </c:pt>
                <c:pt idx="17303">
                  <c:v>923.43</c:v>
                </c:pt>
                <c:pt idx="17304">
                  <c:v>924.54</c:v>
                </c:pt>
                <c:pt idx="17305">
                  <c:v>925.09</c:v>
                </c:pt>
                <c:pt idx="17306">
                  <c:v>926.28</c:v>
                </c:pt>
                <c:pt idx="17307">
                  <c:v>925.16</c:v>
                </c:pt>
                <c:pt idx="17308">
                  <c:v>922.79</c:v>
                </c:pt>
                <c:pt idx="17309">
                  <c:v>921.89</c:v>
                </c:pt>
                <c:pt idx="17310">
                  <c:v>919.66</c:v>
                </c:pt>
                <c:pt idx="17311">
                  <c:v>918.68</c:v>
                </c:pt>
                <c:pt idx="17312">
                  <c:v>917.68</c:v>
                </c:pt>
                <c:pt idx="17313">
                  <c:v>920.82</c:v>
                </c:pt>
                <c:pt idx="17314">
                  <c:v>923.15</c:v>
                </c:pt>
                <c:pt idx="17315">
                  <c:v>925.61</c:v>
                </c:pt>
                <c:pt idx="17316">
                  <c:v>915.88</c:v>
                </c:pt>
                <c:pt idx="17317">
                  <c:v>917.65</c:v>
                </c:pt>
                <c:pt idx="17318">
                  <c:v>921.78</c:v>
                </c:pt>
                <c:pt idx="17319">
                  <c:v>924.9</c:v>
                </c:pt>
                <c:pt idx="17320">
                  <c:v>924.4</c:v>
                </c:pt>
                <c:pt idx="17321">
                  <c:v>923.77</c:v>
                </c:pt>
                <c:pt idx="17322">
                  <c:v>917.6</c:v>
                </c:pt>
                <c:pt idx="17323">
                  <c:v>917.06</c:v>
                </c:pt>
                <c:pt idx="17324">
                  <c:v>920.54</c:v>
                </c:pt>
                <c:pt idx="17325">
                  <c:v>922.73</c:v>
                </c:pt>
                <c:pt idx="17326">
                  <c:v>925.46</c:v>
                </c:pt>
                <c:pt idx="17327">
                  <c:v>926.31</c:v>
                </c:pt>
                <c:pt idx="17328">
                  <c:v>925.49</c:v>
                </c:pt>
                <c:pt idx="17329">
                  <c:v>921.27</c:v>
                </c:pt>
                <c:pt idx="17330">
                  <c:v>923.28</c:v>
                </c:pt>
                <c:pt idx="17331">
                  <c:v>925.18</c:v>
                </c:pt>
                <c:pt idx="17332">
                  <c:v>920.05</c:v>
                </c:pt>
                <c:pt idx="17333">
                  <c:v>924.79</c:v>
                </c:pt>
                <c:pt idx="17334">
                  <c:v>925.65</c:v>
                </c:pt>
                <c:pt idx="17335">
                  <c:v>925.42</c:v>
                </c:pt>
                <c:pt idx="17336">
                  <c:v>915.61</c:v>
                </c:pt>
                <c:pt idx="17337">
                  <c:v>916.26</c:v>
                </c:pt>
                <c:pt idx="17338">
                  <c:v>918.82</c:v>
                </c:pt>
                <c:pt idx="17339">
                  <c:v>923.22</c:v>
                </c:pt>
                <c:pt idx="17340">
                  <c:v>928.34</c:v>
                </c:pt>
                <c:pt idx="17341">
                  <c:v>926.82</c:v>
                </c:pt>
                <c:pt idx="17342">
                  <c:v>920.71</c:v>
                </c:pt>
                <c:pt idx="17343">
                  <c:v>923.65</c:v>
                </c:pt>
                <c:pt idx="17344">
                  <c:v>927.19</c:v>
                </c:pt>
                <c:pt idx="17345">
                  <c:v>926.21</c:v>
                </c:pt>
                <c:pt idx="17346">
                  <c:v>923.35</c:v>
                </c:pt>
                <c:pt idx="17347">
                  <c:v>918.57</c:v>
                </c:pt>
                <c:pt idx="17348">
                  <c:v>918.03</c:v>
                </c:pt>
                <c:pt idx="17349">
                  <c:v>918.88</c:v>
                </c:pt>
                <c:pt idx="17350">
                  <c:v>920.79</c:v>
                </c:pt>
                <c:pt idx="17351">
                  <c:v>918.44</c:v>
                </c:pt>
                <c:pt idx="17352">
                  <c:v>916.83</c:v>
                </c:pt>
                <c:pt idx="17353">
                  <c:v>917.76</c:v>
                </c:pt>
                <c:pt idx="17354">
                  <c:v>920.92</c:v>
                </c:pt>
                <c:pt idx="17355">
                  <c:v>919.53</c:v>
                </c:pt>
                <c:pt idx="17356">
                  <c:v>920.74</c:v>
                </c:pt>
                <c:pt idx="17357">
                  <c:v>922.99</c:v>
                </c:pt>
                <c:pt idx="17358">
                  <c:v>924.26</c:v>
                </c:pt>
                <c:pt idx="17359">
                  <c:v>926.11</c:v>
                </c:pt>
                <c:pt idx="17360">
                  <c:v>924.44</c:v>
                </c:pt>
                <c:pt idx="17361">
                  <c:v>921.05</c:v>
                </c:pt>
                <c:pt idx="17362">
                  <c:v>916.65</c:v>
                </c:pt>
                <c:pt idx="17363">
                  <c:v>920.12</c:v>
                </c:pt>
                <c:pt idx="17364">
                  <c:v>917.85</c:v>
                </c:pt>
                <c:pt idx="17365">
                  <c:v>917.34</c:v>
                </c:pt>
                <c:pt idx="17366">
                  <c:v>918.27</c:v>
                </c:pt>
                <c:pt idx="17367">
                  <c:v>914.69</c:v>
                </c:pt>
                <c:pt idx="17368">
                  <c:v>923.06</c:v>
                </c:pt>
                <c:pt idx="17369">
                  <c:v>924.89</c:v>
                </c:pt>
                <c:pt idx="17370">
                  <c:v>924.31</c:v>
                </c:pt>
                <c:pt idx="17371">
                  <c:v>923.31</c:v>
                </c:pt>
                <c:pt idx="17372">
                  <c:v>920.73</c:v>
                </c:pt>
                <c:pt idx="17373">
                  <c:v>918.55</c:v>
                </c:pt>
                <c:pt idx="17374">
                  <c:v>917.49</c:v>
                </c:pt>
                <c:pt idx="17375">
                  <c:v>917.72</c:v>
                </c:pt>
                <c:pt idx="17376">
                  <c:v>920.4</c:v>
                </c:pt>
                <c:pt idx="17377">
                  <c:v>923.86</c:v>
                </c:pt>
                <c:pt idx="17378">
                  <c:v>920.74</c:v>
                </c:pt>
                <c:pt idx="17379">
                  <c:v>919.33</c:v>
                </c:pt>
                <c:pt idx="17380">
                  <c:v>918.08</c:v>
                </c:pt>
                <c:pt idx="17381">
                  <c:v>926.3</c:v>
                </c:pt>
                <c:pt idx="17382">
                  <c:v>925.36</c:v>
                </c:pt>
                <c:pt idx="17383">
                  <c:v>925.5</c:v>
                </c:pt>
                <c:pt idx="17384">
                  <c:v>921.41</c:v>
                </c:pt>
                <c:pt idx="17385">
                  <c:v>924.08</c:v>
                </c:pt>
                <c:pt idx="17386">
                  <c:v>925.42</c:v>
                </c:pt>
                <c:pt idx="17387">
                  <c:v>926.3</c:v>
                </c:pt>
                <c:pt idx="17388">
                  <c:v>924.94</c:v>
                </c:pt>
                <c:pt idx="17389">
                  <c:v>924.21</c:v>
                </c:pt>
                <c:pt idx="17390">
                  <c:v>921.24</c:v>
                </c:pt>
                <c:pt idx="17391">
                  <c:v>920.72</c:v>
                </c:pt>
                <c:pt idx="17392">
                  <c:v>919.01</c:v>
                </c:pt>
                <c:pt idx="17393">
                  <c:v>919.03</c:v>
                </c:pt>
                <c:pt idx="17394">
                  <c:v>924.39</c:v>
                </c:pt>
                <c:pt idx="17395">
                  <c:v>927.12</c:v>
                </c:pt>
                <c:pt idx="17396">
                  <c:v>925.8</c:v>
                </c:pt>
                <c:pt idx="17397">
                  <c:v>919.78</c:v>
                </c:pt>
                <c:pt idx="17398">
                  <c:v>917.93</c:v>
                </c:pt>
                <c:pt idx="17399">
                  <c:v>915.8</c:v>
                </c:pt>
                <c:pt idx="17400">
                  <c:v>915.8</c:v>
                </c:pt>
                <c:pt idx="17401">
                  <c:v>917.04</c:v>
                </c:pt>
                <c:pt idx="17402">
                  <c:v>919.44</c:v>
                </c:pt>
                <c:pt idx="17403">
                  <c:v>917.2</c:v>
                </c:pt>
                <c:pt idx="17404">
                  <c:v>915.91</c:v>
                </c:pt>
                <c:pt idx="17405">
                  <c:v>916.15</c:v>
                </c:pt>
                <c:pt idx="17406">
                  <c:v>918.7</c:v>
                </c:pt>
                <c:pt idx="17407">
                  <c:v>919.07</c:v>
                </c:pt>
                <c:pt idx="17408">
                  <c:v>916.17</c:v>
                </c:pt>
                <c:pt idx="17409">
                  <c:v>916.51</c:v>
                </c:pt>
                <c:pt idx="17410">
                  <c:v>919.82</c:v>
                </c:pt>
                <c:pt idx="17411">
                  <c:v>923.56</c:v>
                </c:pt>
                <c:pt idx="17412">
                  <c:v>925.47</c:v>
                </c:pt>
                <c:pt idx="17413">
                  <c:v>924.06</c:v>
                </c:pt>
                <c:pt idx="17414">
                  <c:v>920.12</c:v>
                </c:pt>
                <c:pt idx="17415">
                  <c:v>916.43</c:v>
                </c:pt>
                <c:pt idx="17416">
                  <c:v>914.57</c:v>
                </c:pt>
                <c:pt idx="17417">
                  <c:v>915.5</c:v>
                </c:pt>
                <c:pt idx="17418">
                  <c:v>916.39</c:v>
                </c:pt>
                <c:pt idx="17419">
                  <c:v>915.18</c:v>
                </c:pt>
                <c:pt idx="17420">
                  <c:v>925.03</c:v>
                </c:pt>
                <c:pt idx="17421">
                  <c:v>924.62</c:v>
                </c:pt>
                <c:pt idx="17422">
                  <c:v>924.43</c:v>
                </c:pt>
                <c:pt idx="17423">
                  <c:v>923.36</c:v>
                </c:pt>
                <c:pt idx="17424">
                  <c:v>918.67</c:v>
                </c:pt>
                <c:pt idx="17425">
                  <c:v>917.27</c:v>
                </c:pt>
                <c:pt idx="17426">
                  <c:v>916.49</c:v>
                </c:pt>
                <c:pt idx="17427">
                  <c:v>916.62</c:v>
                </c:pt>
                <c:pt idx="17428">
                  <c:v>915.7</c:v>
                </c:pt>
                <c:pt idx="17429">
                  <c:v>918.91</c:v>
                </c:pt>
                <c:pt idx="17430">
                  <c:v>919.46</c:v>
                </c:pt>
                <c:pt idx="17431">
                  <c:v>924.14</c:v>
                </c:pt>
                <c:pt idx="17432">
                  <c:v>926.54</c:v>
                </c:pt>
                <c:pt idx="17433">
                  <c:v>917.4</c:v>
                </c:pt>
                <c:pt idx="17434">
                  <c:v>916.34</c:v>
                </c:pt>
                <c:pt idx="17435">
                  <c:v>918.92</c:v>
                </c:pt>
                <c:pt idx="17436">
                  <c:v>918.75</c:v>
                </c:pt>
                <c:pt idx="17437">
                  <c:v>917.55</c:v>
                </c:pt>
                <c:pt idx="17438">
                  <c:v>919.67</c:v>
                </c:pt>
                <c:pt idx="17439">
                  <c:v>919.39</c:v>
                </c:pt>
                <c:pt idx="17440">
                  <c:v>918.72</c:v>
                </c:pt>
                <c:pt idx="17441">
                  <c:v>922.17</c:v>
                </c:pt>
                <c:pt idx="17442">
                  <c:v>925.05</c:v>
                </c:pt>
                <c:pt idx="17443">
                  <c:v>924.88</c:v>
                </c:pt>
                <c:pt idx="17444">
                  <c:v>924.33</c:v>
                </c:pt>
                <c:pt idx="17445">
                  <c:v>922.97</c:v>
                </c:pt>
                <c:pt idx="17446">
                  <c:v>917.72</c:v>
                </c:pt>
                <c:pt idx="17447">
                  <c:v>919.02</c:v>
                </c:pt>
                <c:pt idx="17448">
                  <c:v>922.26</c:v>
                </c:pt>
                <c:pt idx="17449">
                  <c:v>923.57</c:v>
                </c:pt>
                <c:pt idx="17450">
                  <c:v>923.07</c:v>
                </c:pt>
                <c:pt idx="17451">
                  <c:v>923.29</c:v>
                </c:pt>
                <c:pt idx="17452">
                  <c:v>921.33</c:v>
                </c:pt>
                <c:pt idx="17453">
                  <c:v>915.76</c:v>
                </c:pt>
                <c:pt idx="17454">
                  <c:v>921.18</c:v>
                </c:pt>
                <c:pt idx="17455">
                  <c:v>916.63</c:v>
                </c:pt>
                <c:pt idx="17456">
                  <c:v>916</c:v>
                </c:pt>
                <c:pt idx="17457">
                  <c:v>916.17</c:v>
                </c:pt>
                <c:pt idx="17458">
                  <c:v>916.86</c:v>
                </c:pt>
                <c:pt idx="17459">
                  <c:v>917.9</c:v>
                </c:pt>
                <c:pt idx="17460">
                  <c:v>916.71</c:v>
                </c:pt>
                <c:pt idx="17461">
                  <c:v>916.66</c:v>
                </c:pt>
                <c:pt idx="17462">
                  <c:v>918.3</c:v>
                </c:pt>
                <c:pt idx="17463">
                  <c:v>919.52</c:v>
                </c:pt>
                <c:pt idx="17464">
                  <c:v>923.36</c:v>
                </c:pt>
                <c:pt idx="17465">
                  <c:v>925.68</c:v>
                </c:pt>
                <c:pt idx="17466">
                  <c:v>925.11</c:v>
                </c:pt>
                <c:pt idx="17467">
                  <c:v>922.52</c:v>
                </c:pt>
                <c:pt idx="17468">
                  <c:v>920.59</c:v>
                </c:pt>
                <c:pt idx="17469">
                  <c:v>916.97</c:v>
                </c:pt>
                <c:pt idx="17470">
                  <c:v>914.84</c:v>
                </c:pt>
                <c:pt idx="17471">
                  <c:v>914.25</c:v>
                </c:pt>
                <c:pt idx="17472">
                  <c:v>918.23</c:v>
                </c:pt>
                <c:pt idx="17473">
                  <c:v>920.46</c:v>
                </c:pt>
                <c:pt idx="17474">
                  <c:v>923.33</c:v>
                </c:pt>
                <c:pt idx="17475">
                  <c:v>923.65</c:v>
                </c:pt>
                <c:pt idx="17476">
                  <c:v>923.93</c:v>
                </c:pt>
                <c:pt idx="17477">
                  <c:v>921.8</c:v>
                </c:pt>
                <c:pt idx="17478">
                  <c:v>918.16</c:v>
                </c:pt>
                <c:pt idx="17479">
                  <c:v>918.41</c:v>
                </c:pt>
                <c:pt idx="17480">
                  <c:v>920.68</c:v>
                </c:pt>
                <c:pt idx="17481">
                  <c:v>922.06</c:v>
                </c:pt>
                <c:pt idx="17482">
                  <c:v>924.11</c:v>
                </c:pt>
                <c:pt idx="17483">
                  <c:v>922.59</c:v>
                </c:pt>
                <c:pt idx="17484">
                  <c:v>921.54</c:v>
                </c:pt>
                <c:pt idx="17485">
                  <c:v>918.61</c:v>
                </c:pt>
                <c:pt idx="17486">
                  <c:v>922.55</c:v>
                </c:pt>
                <c:pt idx="17487">
                  <c:v>924</c:v>
                </c:pt>
                <c:pt idx="17488">
                  <c:v>922.05</c:v>
                </c:pt>
                <c:pt idx="17489">
                  <c:v>923.49</c:v>
                </c:pt>
                <c:pt idx="17490">
                  <c:v>923.26</c:v>
                </c:pt>
                <c:pt idx="17491">
                  <c:v>918.76</c:v>
                </c:pt>
                <c:pt idx="17492">
                  <c:v>915.49</c:v>
                </c:pt>
                <c:pt idx="17493">
                  <c:v>915.63</c:v>
                </c:pt>
                <c:pt idx="17494">
                  <c:v>918.63</c:v>
                </c:pt>
                <c:pt idx="17495">
                  <c:v>922.34</c:v>
                </c:pt>
                <c:pt idx="17496">
                  <c:v>922.94</c:v>
                </c:pt>
                <c:pt idx="17497">
                  <c:v>921.56</c:v>
                </c:pt>
                <c:pt idx="17498">
                  <c:v>918.36</c:v>
                </c:pt>
                <c:pt idx="17499">
                  <c:v>921.35</c:v>
                </c:pt>
                <c:pt idx="17500">
                  <c:v>921.15</c:v>
                </c:pt>
                <c:pt idx="17501">
                  <c:v>922.67</c:v>
                </c:pt>
                <c:pt idx="17502">
                  <c:v>921.72</c:v>
                </c:pt>
                <c:pt idx="17503">
                  <c:v>918.07</c:v>
                </c:pt>
                <c:pt idx="17504">
                  <c:v>915.45</c:v>
                </c:pt>
                <c:pt idx="17505">
                  <c:v>915.18</c:v>
                </c:pt>
                <c:pt idx="17506">
                  <c:v>915.09</c:v>
                </c:pt>
                <c:pt idx="17507">
                  <c:v>917.3</c:v>
                </c:pt>
                <c:pt idx="17508">
                  <c:v>915.36</c:v>
                </c:pt>
                <c:pt idx="17509">
                  <c:v>913.95</c:v>
                </c:pt>
                <c:pt idx="17510">
                  <c:v>914.46</c:v>
                </c:pt>
                <c:pt idx="17511">
                  <c:v>916.2</c:v>
                </c:pt>
                <c:pt idx="17512">
                  <c:v>920.33</c:v>
                </c:pt>
                <c:pt idx="17513">
                  <c:v>918.4</c:v>
                </c:pt>
                <c:pt idx="17514">
                  <c:v>917.58</c:v>
                </c:pt>
                <c:pt idx="17515">
                  <c:v>914.9</c:v>
                </c:pt>
                <c:pt idx="17516">
                  <c:v>914.63</c:v>
                </c:pt>
                <c:pt idx="17517">
                  <c:v>914.01</c:v>
                </c:pt>
                <c:pt idx="17518">
                  <c:v>913.45</c:v>
                </c:pt>
                <c:pt idx="17519">
                  <c:v>915.13</c:v>
                </c:pt>
                <c:pt idx="17520">
                  <c:v>924.06</c:v>
                </c:pt>
                <c:pt idx="17521">
                  <c:v>921.82</c:v>
                </c:pt>
                <c:pt idx="17522">
                  <c:v>918.06</c:v>
                </c:pt>
                <c:pt idx="17523">
                  <c:v>914.49</c:v>
                </c:pt>
                <c:pt idx="17524">
                  <c:v>921.48</c:v>
                </c:pt>
                <c:pt idx="17525">
                  <c:v>919.98</c:v>
                </c:pt>
                <c:pt idx="17526">
                  <c:v>922.53</c:v>
                </c:pt>
                <c:pt idx="17527">
                  <c:v>923.9</c:v>
                </c:pt>
                <c:pt idx="17528">
                  <c:v>920.64</c:v>
                </c:pt>
                <c:pt idx="17529">
                  <c:v>917.81</c:v>
                </c:pt>
                <c:pt idx="17530">
                  <c:v>914.53</c:v>
                </c:pt>
                <c:pt idx="17531">
                  <c:v>915.35</c:v>
                </c:pt>
                <c:pt idx="17532">
                  <c:v>918.99</c:v>
                </c:pt>
                <c:pt idx="17533">
                  <c:v>922.78</c:v>
                </c:pt>
                <c:pt idx="17534">
                  <c:v>921.6</c:v>
                </c:pt>
                <c:pt idx="17535">
                  <c:v>917.31</c:v>
                </c:pt>
                <c:pt idx="17536">
                  <c:v>913.43</c:v>
                </c:pt>
                <c:pt idx="17537">
                  <c:v>913.52</c:v>
                </c:pt>
                <c:pt idx="17538">
                  <c:v>921.77</c:v>
                </c:pt>
                <c:pt idx="17539">
                  <c:v>917.44</c:v>
                </c:pt>
                <c:pt idx="17540">
                  <c:v>918.65</c:v>
                </c:pt>
                <c:pt idx="17541">
                  <c:v>914.67</c:v>
                </c:pt>
                <c:pt idx="17542">
                  <c:v>916.95</c:v>
                </c:pt>
                <c:pt idx="17543">
                  <c:v>919.36</c:v>
                </c:pt>
                <c:pt idx="17544">
                  <c:v>923.42</c:v>
                </c:pt>
                <c:pt idx="17545">
                  <c:v>922.58</c:v>
                </c:pt>
                <c:pt idx="17546">
                  <c:v>922.54</c:v>
                </c:pt>
                <c:pt idx="17547">
                  <c:v>918.84</c:v>
                </c:pt>
                <c:pt idx="17548">
                  <c:v>916.38</c:v>
                </c:pt>
                <c:pt idx="17549">
                  <c:v>914.08</c:v>
                </c:pt>
                <c:pt idx="17550">
                  <c:v>914.69</c:v>
                </c:pt>
                <c:pt idx="17551">
                  <c:v>925.09</c:v>
                </c:pt>
                <c:pt idx="17552">
                  <c:v>924.46</c:v>
                </c:pt>
                <c:pt idx="17553">
                  <c:v>922.55</c:v>
                </c:pt>
                <c:pt idx="17554">
                  <c:v>921.35</c:v>
                </c:pt>
                <c:pt idx="17555">
                  <c:v>922.18</c:v>
                </c:pt>
                <c:pt idx="17556">
                  <c:v>921.95</c:v>
                </c:pt>
                <c:pt idx="17557">
                  <c:v>921.4</c:v>
                </c:pt>
                <c:pt idx="17558">
                  <c:v>920.15</c:v>
                </c:pt>
                <c:pt idx="17559">
                  <c:v>923.16</c:v>
                </c:pt>
                <c:pt idx="17560">
                  <c:v>922.4</c:v>
                </c:pt>
                <c:pt idx="17561">
                  <c:v>912.8</c:v>
                </c:pt>
                <c:pt idx="17562">
                  <c:v>912.74</c:v>
                </c:pt>
                <c:pt idx="17563">
                  <c:v>914.2</c:v>
                </c:pt>
                <c:pt idx="17564">
                  <c:v>920.94</c:v>
                </c:pt>
                <c:pt idx="17565">
                  <c:v>916.83</c:v>
                </c:pt>
                <c:pt idx="17566">
                  <c:v>913.33</c:v>
                </c:pt>
                <c:pt idx="17567">
                  <c:v>913.62</c:v>
                </c:pt>
                <c:pt idx="17568">
                  <c:v>916.47</c:v>
                </c:pt>
                <c:pt idx="17569">
                  <c:v>921.08</c:v>
                </c:pt>
                <c:pt idx="17570">
                  <c:v>923.16</c:v>
                </c:pt>
                <c:pt idx="17571">
                  <c:v>923.09</c:v>
                </c:pt>
                <c:pt idx="17572">
                  <c:v>922.44</c:v>
                </c:pt>
                <c:pt idx="17573">
                  <c:v>919.41</c:v>
                </c:pt>
                <c:pt idx="17574">
                  <c:v>915.72</c:v>
                </c:pt>
                <c:pt idx="17575">
                  <c:v>913.79</c:v>
                </c:pt>
                <c:pt idx="17576">
                  <c:v>914.67</c:v>
                </c:pt>
                <c:pt idx="17577">
                  <c:v>921.58</c:v>
                </c:pt>
                <c:pt idx="17578">
                  <c:v>923.84</c:v>
                </c:pt>
                <c:pt idx="17579">
                  <c:v>923.01</c:v>
                </c:pt>
                <c:pt idx="17580">
                  <c:v>922.09</c:v>
                </c:pt>
                <c:pt idx="17581">
                  <c:v>914.37</c:v>
                </c:pt>
                <c:pt idx="17582">
                  <c:v>912.89</c:v>
                </c:pt>
                <c:pt idx="17583">
                  <c:v>912.95</c:v>
                </c:pt>
                <c:pt idx="17584">
                  <c:v>913.58</c:v>
                </c:pt>
                <c:pt idx="17585">
                  <c:v>914.11</c:v>
                </c:pt>
                <c:pt idx="17586">
                  <c:v>915.66</c:v>
                </c:pt>
                <c:pt idx="17587">
                  <c:v>914.9</c:v>
                </c:pt>
                <c:pt idx="17588">
                  <c:v>912.29</c:v>
                </c:pt>
                <c:pt idx="17589">
                  <c:v>916.55</c:v>
                </c:pt>
                <c:pt idx="17590">
                  <c:v>921.49</c:v>
                </c:pt>
                <c:pt idx="17591">
                  <c:v>919.52</c:v>
                </c:pt>
                <c:pt idx="17592">
                  <c:v>917.59</c:v>
                </c:pt>
                <c:pt idx="17593">
                  <c:v>917.38</c:v>
                </c:pt>
                <c:pt idx="17594">
                  <c:v>925.64</c:v>
                </c:pt>
                <c:pt idx="17595">
                  <c:v>924.96</c:v>
                </c:pt>
                <c:pt idx="17596">
                  <c:v>925.78</c:v>
                </c:pt>
                <c:pt idx="17597">
                  <c:v>923.29</c:v>
                </c:pt>
                <c:pt idx="17598">
                  <c:v>923.3</c:v>
                </c:pt>
                <c:pt idx="17599">
                  <c:v>924.6</c:v>
                </c:pt>
                <c:pt idx="17600">
                  <c:v>923.3</c:v>
                </c:pt>
                <c:pt idx="17601">
                  <c:v>922.59</c:v>
                </c:pt>
                <c:pt idx="17602">
                  <c:v>914.12</c:v>
                </c:pt>
                <c:pt idx="17603">
                  <c:v>924.25</c:v>
                </c:pt>
                <c:pt idx="17604">
                  <c:v>923.25</c:v>
                </c:pt>
                <c:pt idx="17605">
                  <c:v>920.08</c:v>
                </c:pt>
                <c:pt idx="17606">
                  <c:v>920.26</c:v>
                </c:pt>
                <c:pt idx="17607">
                  <c:v>920.09</c:v>
                </c:pt>
                <c:pt idx="17608">
                  <c:v>917.29</c:v>
                </c:pt>
                <c:pt idx="17609">
                  <c:v>917.78</c:v>
                </c:pt>
                <c:pt idx="17610">
                  <c:v>915.13</c:v>
                </c:pt>
                <c:pt idx="17611">
                  <c:v>921.28</c:v>
                </c:pt>
                <c:pt idx="17612">
                  <c:v>918.65</c:v>
                </c:pt>
                <c:pt idx="17613">
                  <c:v>914.76</c:v>
                </c:pt>
                <c:pt idx="17614">
                  <c:v>912.49</c:v>
                </c:pt>
                <c:pt idx="17615">
                  <c:v>911.11</c:v>
                </c:pt>
                <c:pt idx="17616">
                  <c:v>920.71</c:v>
                </c:pt>
                <c:pt idx="17617">
                  <c:v>920.9</c:v>
                </c:pt>
                <c:pt idx="17618">
                  <c:v>920.66</c:v>
                </c:pt>
                <c:pt idx="17619">
                  <c:v>920.1</c:v>
                </c:pt>
                <c:pt idx="17620">
                  <c:v>916.39</c:v>
                </c:pt>
                <c:pt idx="17621">
                  <c:v>913.52</c:v>
                </c:pt>
                <c:pt idx="17622">
                  <c:v>918.03</c:v>
                </c:pt>
                <c:pt idx="17623">
                  <c:v>920.12</c:v>
                </c:pt>
                <c:pt idx="17624">
                  <c:v>920.95</c:v>
                </c:pt>
                <c:pt idx="17625">
                  <c:v>922.65</c:v>
                </c:pt>
                <c:pt idx="17626">
                  <c:v>922.81</c:v>
                </c:pt>
                <c:pt idx="17627">
                  <c:v>921.01</c:v>
                </c:pt>
                <c:pt idx="17628">
                  <c:v>919.8</c:v>
                </c:pt>
                <c:pt idx="17629">
                  <c:v>917.23</c:v>
                </c:pt>
                <c:pt idx="17630">
                  <c:v>916.16</c:v>
                </c:pt>
                <c:pt idx="17631">
                  <c:v>914.47</c:v>
                </c:pt>
                <c:pt idx="17632">
                  <c:v>913.12</c:v>
                </c:pt>
                <c:pt idx="17633">
                  <c:v>912.42</c:v>
                </c:pt>
                <c:pt idx="17634">
                  <c:v>910.86</c:v>
                </c:pt>
                <c:pt idx="17635">
                  <c:v>911.39</c:v>
                </c:pt>
                <c:pt idx="17636">
                  <c:v>912.36</c:v>
                </c:pt>
                <c:pt idx="17637">
                  <c:v>911.68</c:v>
                </c:pt>
                <c:pt idx="17638">
                  <c:v>910.74</c:v>
                </c:pt>
                <c:pt idx="17639">
                  <c:v>910.66</c:v>
                </c:pt>
                <c:pt idx="17640">
                  <c:v>913.11</c:v>
                </c:pt>
                <c:pt idx="17641">
                  <c:v>915.01</c:v>
                </c:pt>
                <c:pt idx="17642">
                  <c:v>916.51</c:v>
                </c:pt>
                <c:pt idx="17643">
                  <c:v>915.37</c:v>
                </c:pt>
                <c:pt idx="17644">
                  <c:v>918.21</c:v>
                </c:pt>
                <c:pt idx="17645">
                  <c:v>920.8</c:v>
                </c:pt>
                <c:pt idx="17646">
                  <c:v>913.62</c:v>
                </c:pt>
                <c:pt idx="17647">
                  <c:v>915.3</c:v>
                </c:pt>
                <c:pt idx="17648">
                  <c:v>918.56</c:v>
                </c:pt>
                <c:pt idx="17649">
                  <c:v>921.93</c:v>
                </c:pt>
                <c:pt idx="17650">
                  <c:v>921.86</c:v>
                </c:pt>
                <c:pt idx="17651">
                  <c:v>920.5</c:v>
                </c:pt>
                <c:pt idx="17652">
                  <c:v>918.41</c:v>
                </c:pt>
                <c:pt idx="17653">
                  <c:v>915.78</c:v>
                </c:pt>
                <c:pt idx="17654">
                  <c:v>912.5</c:v>
                </c:pt>
                <c:pt idx="17655">
                  <c:v>915.93</c:v>
                </c:pt>
                <c:pt idx="17656">
                  <c:v>919.25</c:v>
                </c:pt>
                <c:pt idx="17657">
                  <c:v>923.68</c:v>
                </c:pt>
                <c:pt idx="17658">
                  <c:v>922.22</c:v>
                </c:pt>
                <c:pt idx="17659">
                  <c:v>922.02</c:v>
                </c:pt>
                <c:pt idx="17660">
                  <c:v>918</c:v>
                </c:pt>
                <c:pt idx="17661">
                  <c:v>917.22</c:v>
                </c:pt>
                <c:pt idx="17662">
                  <c:v>916.01</c:v>
                </c:pt>
                <c:pt idx="17663">
                  <c:v>913.64</c:v>
                </c:pt>
                <c:pt idx="17664">
                  <c:v>913.61</c:v>
                </c:pt>
                <c:pt idx="17665">
                  <c:v>914.05</c:v>
                </c:pt>
                <c:pt idx="17666">
                  <c:v>918.1</c:v>
                </c:pt>
                <c:pt idx="17667">
                  <c:v>918.98</c:v>
                </c:pt>
                <c:pt idx="17668">
                  <c:v>911.8</c:v>
                </c:pt>
                <c:pt idx="17669">
                  <c:v>909.54</c:v>
                </c:pt>
                <c:pt idx="17670">
                  <c:v>911.59</c:v>
                </c:pt>
                <c:pt idx="17671">
                  <c:v>913.4</c:v>
                </c:pt>
                <c:pt idx="17672">
                  <c:v>918.13</c:v>
                </c:pt>
                <c:pt idx="17673">
                  <c:v>919.94</c:v>
                </c:pt>
                <c:pt idx="17674">
                  <c:v>920.42</c:v>
                </c:pt>
                <c:pt idx="17675">
                  <c:v>920.99</c:v>
                </c:pt>
                <c:pt idx="17676">
                  <c:v>917.55</c:v>
                </c:pt>
                <c:pt idx="17677">
                  <c:v>914.76</c:v>
                </c:pt>
                <c:pt idx="17678">
                  <c:v>915.38</c:v>
                </c:pt>
                <c:pt idx="17679">
                  <c:v>915.73</c:v>
                </c:pt>
                <c:pt idx="17680">
                  <c:v>913.52</c:v>
                </c:pt>
                <c:pt idx="17681">
                  <c:v>912.82</c:v>
                </c:pt>
                <c:pt idx="17682">
                  <c:v>915.7</c:v>
                </c:pt>
                <c:pt idx="17683">
                  <c:v>919.57</c:v>
                </c:pt>
                <c:pt idx="17684">
                  <c:v>921.61</c:v>
                </c:pt>
                <c:pt idx="17685">
                  <c:v>921.49</c:v>
                </c:pt>
                <c:pt idx="17686">
                  <c:v>920.55</c:v>
                </c:pt>
                <c:pt idx="17687">
                  <c:v>915.84</c:v>
                </c:pt>
                <c:pt idx="17688">
                  <c:v>911.98</c:v>
                </c:pt>
                <c:pt idx="17689">
                  <c:v>910.47</c:v>
                </c:pt>
                <c:pt idx="17690">
                  <c:v>912.35</c:v>
                </c:pt>
                <c:pt idx="17691">
                  <c:v>914.13</c:v>
                </c:pt>
                <c:pt idx="17692">
                  <c:v>918.49</c:v>
                </c:pt>
                <c:pt idx="17693">
                  <c:v>920.85</c:v>
                </c:pt>
                <c:pt idx="17694">
                  <c:v>910.03</c:v>
                </c:pt>
                <c:pt idx="17695">
                  <c:v>911.12</c:v>
                </c:pt>
                <c:pt idx="17696">
                  <c:v>915.88</c:v>
                </c:pt>
                <c:pt idx="17697">
                  <c:v>920.35</c:v>
                </c:pt>
                <c:pt idx="17698">
                  <c:v>921.34</c:v>
                </c:pt>
                <c:pt idx="17699">
                  <c:v>915.07</c:v>
                </c:pt>
                <c:pt idx="17700">
                  <c:v>917.75</c:v>
                </c:pt>
                <c:pt idx="17701">
                  <c:v>919.76</c:v>
                </c:pt>
                <c:pt idx="17702">
                  <c:v>918.65</c:v>
                </c:pt>
                <c:pt idx="17703">
                  <c:v>916.41</c:v>
                </c:pt>
                <c:pt idx="17704">
                  <c:v>913.91</c:v>
                </c:pt>
                <c:pt idx="17705">
                  <c:v>917.67</c:v>
                </c:pt>
                <c:pt idx="17706">
                  <c:v>919.31</c:v>
                </c:pt>
                <c:pt idx="17707">
                  <c:v>910.54</c:v>
                </c:pt>
                <c:pt idx="17708">
                  <c:v>911.35</c:v>
                </c:pt>
                <c:pt idx="17709">
                  <c:v>913.2</c:v>
                </c:pt>
                <c:pt idx="17710">
                  <c:v>916.01</c:v>
                </c:pt>
                <c:pt idx="17711">
                  <c:v>919.23</c:v>
                </c:pt>
                <c:pt idx="17712">
                  <c:v>918.86</c:v>
                </c:pt>
                <c:pt idx="17713">
                  <c:v>917.94</c:v>
                </c:pt>
                <c:pt idx="17714">
                  <c:v>914.59</c:v>
                </c:pt>
                <c:pt idx="17715">
                  <c:v>914.55</c:v>
                </c:pt>
                <c:pt idx="17716">
                  <c:v>924.43</c:v>
                </c:pt>
                <c:pt idx="17717">
                  <c:v>921.55</c:v>
                </c:pt>
                <c:pt idx="17718">
                  <c:v>917.29</c:v>
                </c:pt>
                <c:pt idx="17719">
                  <c:v>913.42</c:v>
                </c:pt>
                <c:pt idx="17720">
                  <c:v>917.72</c:v>
                </c:pt>
                <c:pt idx="17721">
                  <c:v>917.92</c:v>
                </c:pt>
                <c:pt idx="17722">
                  <c:v>921.82</c:v>
                </c:pt>
                <c:pt idx="17723">
                  <c:v>921.01</c:v>
                </c:pt>
                <c:pt idx="17724">
                  <c:v>916.56</c:v>
                </c:pt>
                <c:pt idx="17725">
                  <c:v>913.85</c:v>
                </c:pt>
                <c:pt idx="17726">
                  <c:v>915.31</c:v>
                </c:pt>
                <c:pt idx="17727">
                  <c:v>919.5</c:v>
                </c:pt>
                <c:pt idx="17728">
                  <c:v>921.4</c:v>
                </c:pt>
                <c:pt idx="17729">
                  <c:v>919.09</c:v>
                </c:pt>
                <c:pt idx="17730">
                  <c:v>917.25</c:v>
                </c:pt>
                <c:pt idx="17731">
                  <c:v>912.8</c:v>
                </c:pt>
                <c:pt idx="17732">
                  <c:v>910.04</c:v>
                </c:pt>
                <c:pt idx="17733">
                  <c:v>911.15</c:v>
                </c:pt>
                <c:pt idx="17734">
                  <c:v>914.03</c:v>
                </c:pt>
                <c:pt idx="17735">
                  <c:v>917.3</c:v>
                </c:pt>
                <c:pt idx="17736">
                  <c:v>918.63</c:v>
                </c:pt>
                <c:pt idx="17737">
                  <c:v>920.84</c:v>
                </c:pt>
                <c:pt idx="17738">
                  <c:v>921.44</c:v>
                </c:pt>
                <c:pt idx="17739">
                  <c:v>919.89</c:v>
                </c:pt>
                <c:pt idx="17740">
                  <c:v>918.37</c:v>
                </c:pt>
                <c:pt idx="17741">
                  <c:v>914.97</c:v>
                </c:pt>
                <c:pt idx="17742">
                  <c:v>912.61</c:v>
                </c:pt>
                <c:pt idx="17743">
                  <c:v>912.02</c:v>
                </c:pt>
                <c:pt idx="17744">
                  <c:v>912.05</c:v>
                </c:pt>
                <c:pt idx="17745">
                  <c:v>918.66</c:v>
                </c:pt>
                <c:pt idx="17746">
                  <c:v>913.72</c:v>
                </c:pt>
                <c:pt idx="17747">
                  <c:v>911</c:v>
                </c:pt>
                <c:pt idx="17748">
                  <c:v>910.11</c:v>
                </c:pt>
                <c:pt idx="17749">
                  <c:v>908.85</c:v>
                </c:pt>
                <c:pt idx="17750">
                  <c:v>909.99</c:v>
                </c:pt>
                <c:pt idx="17751">
                  <c:v>912.75</c:v>
                </c:pt>
                <c:pt idx="17752">
                  <c:v>911.59</c:v>
                </c:pt>
                <c:pt idx="17753">
                  <c:v>910.35</c:v>
                </c:pt>
                <c:pt idx="17754">
                  <c:v>910.42</c:v>
                </c:pt>
                <c:pt idx="17755">
                  <c:v>911.13</c:v>
                </c:pt>
                <c:pt idx="17756">
                  <c:v>912.74</c:v>
                </c:pt>
                <c:pt idx="17757">
                  <c:v>914.33</c:v>
                </c:pt>
                <c:pt idx="17758">
                  <c:v>915.91</c:v>
                </c:pt>
                <c:pt idx="17759">
                  <c:v>914.8</c:v>
                </c:pt>
                <c:pt idx="17760">
                  <c:v>912.06</c:v>
                </c:pt>
                <c:pt idx="17761">
                  <c:v>911.18</c:v>
                </c:pt>
                <c:pt idx="17762">
                  <c:v>910.73</c:v>
                </c:pt>
                <c:pt idx="17763">
                  <c:v>909.9</c:v>
                </c:pt>
                <c:pt idx="17764">
                  <c:v>909.79</c:v>
                </c:pt>
                <c:pt idx="17765">
                  <c:v>910.65</c:v>
                </c:pt>
                <c:pt idx="17766">
                  <c:v>919.61</c:v>
                </c:pt>
                <c:pt idx="17767">
                  <c:v>920.01</c:v>
                </c:pt>
                <c:pt idx="17768">
                  <c:v>913.17</c:v>
                </c:pt>
                <c:pt idx="17769">
                  <c:v>912.29</c:v>
                </c:pt>
                <c:pt idx="17770">
                  <c:v>914.54</c:v>
                </c:pt>
                <c:pt idx="17771">
                  <c:v>916.98</c:v>
                </c:pt>
                <c:pt idx="17772">
                  <c:v>911.55</c:v>
                </c:pt>
                <c:pt idx="17773">
                  <c:v>909.99</c:v>
                </c:pt>
                <c:pt idx="17774">
                  <c:v>909.25</c:v>
                </c:pt>
                <c:pt idx="17775">
                  <c:v>910.08</c:v>
                </c:pt>
                <c:pt idx="17776">
                  <c:v>911.34</c:v>
                </c:pt>
                <c:pt idx="17777">
                  <c:v>914.36</c:v>
                </c:pt>
                <c:pt idx="17778">
                  <c:v>916.99</c:v>
                </c:pt>
                <c:pt idx="17779">
                  <c:v>920.39</c:v>
                </c:pt>
                <c:pt idx="17780">
                  <c:v>919.09</c:v>
                </c:pt>
                <c:pt idx="17781">
                  <c:v>913.1</c:v>
                </c:pt>
                <c:pt idx="17782">
                  <c:v>908</c:v>
                </c:pt>
                <c:pt idx="17783">
                  <c:v>908.25</c:v>
                </c:pt>
                <c:pt idx="17784">
                  <c:v>912.44</c:v>
                </c:pt>
                <c:pt idx="17785">
                  <c:v>905.35</c:v>
                </c:pt>
                <c:pt idx="17786">
                  <c:v>909.69</c:v>
                </c:pt>
                <c:pt idx="17787">
                  <c:v>914.82</c:v>
                </c:pt>
                <c:pt idx="17788">
                  <c:v>918.48</c:v>
                </c:pt>
                <c:pt idx="17789">
                  <c:v>921.61</c:v>
                </c:pt>
                <c:pt idx="17790">
                  <c:v>916.42</c:v>
                </c:pt>
                <c:pt idx="17791">
                  <c:v>910.46</c:v>
                </c:pt>
                <c:pt idx="17792">
                  <c:v>906.86</c:v>
                </c:pt>
                <c:pt idx="17793">
                  <c:v>910.82</c:v>
                </c:pt>
                <c:pt idx="17794">
                  <c:v>916.15</c:v>
                </c:pt>
                <c:pt idx="17795">
                  <c:v>920.01</c:v>
                </c:pt>
                <c:pt idx="17796">
                  <c:v>919.76</c:v>
                </c:pt>
                <c:pt idx="17797">
                  <c:v>916.65</c:v>
                </c:pt>
                <c:pt idx="17798">
                  <c:v>914.95</c:v>
                </c:pt>
                <c:pt idx="17799">
                  <c:v>920.32</c:v>
                </c:pt>
                <c:pt idx="17800">
                  <c:v>918.74</c:v>
                </c:pt>
                <c:pt idx="17801">
                  <c:v>917.37</c:v>
                </c:pt>
                <c:pt idx="17802">
                  <c:v>915.94</c:v>
                </c:pt>
                <c:pt idx="17803">
                  <c:v>920.2</c:v>
                </c:pt>
                <c:pt idx="17804">
                  <c:v>918.92</c:v>
                </c:pt>
                <c:pt idx="17805">
                  <c:v>915.6</c:v>
                </c:pt>
                <c:pt idx="17806">
                  <c:v>912.41</c:v>
                </c:pt>
                <c:pt idx="17807">
                  <c:v>909.57</c:v>
                </c:pt>
                <c:pt idx="17808">
                  <c:v>909.67</c:v>
                </c:pt>
                <c:pt idx="17809">
                  <c:v>909.03</c:v>
                </c:pt>
                <c:pt idx="17810">
                  <c:v>910.61</c:v>
                </c:pt>
                <c:pt idx="17811">
                  <c:v>913.27</c:v>
                </c:pt>
                <c:pt idx="17812">
                  <c:v>908.86</c:v>
                </c:pt>
                <c:pt idx="17813">
                  <c:v>908.49</c:v>
                </c:pt>
                <c:pt idx="17814">
                  <c:v>912.59</c:v>
                </c:pt>
                <c:pt idx="17815">
                  <c:v>911.15</c:v>
                </c:pt>
                <c:pt idx="17816">
                  <c:v>912.98</c:v>
                </c:pt>
                <c:pt idx="17817">
                  <c:v>914.94</c:v>
                </c:pt>
                <c:pt idx="17818">
                  <c:v>916.96</c:v>
                </c:pt>
                <c:pt idx="17819">
                  <c:v>918.54</c:v>
                </c:pt>
                <c:pt idx="17820">
                  <c:v>916.28</c:v>
                </c:pt>
                <c:pt idx="17821">
                  <c:v>917.86</c:v>
                </c:pt>
                <c:pt idx="17822">
                  <c:v>919.07</c:v>
                </c:pt>
                <c:pt idx="17823">
                  <c:v>918.29</c:v>
                </c:pt>
                <c:pt idx="17824">
                  <c:v>912.86</c:v>
                </c:pt>
                <c:pt idx="17825">
                  <c:v>915.54</c:v>
                </c:pt>
                <c:pt idx="17826">
                  <c:v>918.68</c:v>
                </c:pt>
                <c:pt idx="17827">
                  <c:v>910.58</c:v>
                </c:pt>
                <c:pt idx="17828">
                  <c:v>908.52</c:v>
                </c:pt>
                <c:pt idx="17829">
                  <c:v>909.6</c:v>
                </c:pt>
                <c:pt idx="17830">
                  <c:v>913.98</c:v>
                </c:pt>
                <c:pt idx="17831">
                  <c:v>917.43</c:v>
                </c:pt>
                <c:pt idx="17832">
                  <c:v>919.77</c:v>
                </c:pt>
                <c:pt idx="17833">
                  <c:v>920.39</c:v>
                </c:pt>
                <c:pt idx="17834">
                  <c:v>918.06</c:v>
                </c:pt>
                <c:pt idx="17835">
                  <c:v>913.3</c:v>
                </c:pt>
                <c:pt idx="17836">
                  <c:v>908.32</c:v>
                </c:pt>
                <c:pt idx="17837">
                  <c:v>915.48</c:v>
                </c:pt>
                <c:pt idx="17838">
                  <c:v>911.59</c:v>
                </c:pt>
                <c:pt idx="17839">
                  <c:v>914.93</c:v>
                </c:pt>
                <c:pt idx="17840">
                  <c:v>915.32</c:v>
                </c:pt>
                <c:pt idx="17841">
                  <c:v>916.06</c:v>
                </c:pt>
                <c:pt idx="17842">
                  <c:v>920.18</c:v>
                </c:pt>
                <c:pt idx="17843">
                  <c:v>915.21</c:v>
                </c:pt>
                <c:pt idx="17844">
                  <c:v>909.71</c:v>
                </c:pt>
                <c:pt idx="17845">
                  <c:v>908.87</c:v>
                </c:pt>
                <c:pt idx="17846">
                  <c:v>911.91</c:v>
                </c:pt>
                <c:pt idx="17847">
                  <c:v>914.96</c:v>
                </c:pt>
                <c:pt idx="17848">
                  <c:v>912.47</c:v>
                </c:pt>
                <c:pt idx="17849">
                  <c:v>909.19</c:v>
                </c:pt>
                <c:pt idx="17850">
                  <c:v>918.85</c:v>
                </c:pt>
                <c:pt idx="17851">
                  <c:v>917.74</c:v>
                </c:pt>
                <c:pt idx="17852">
                  <c:v>914.28</c:v>
                </c:pt>
                <c:pt idx="17853">
                  <c:v>910.91</c:v>
                </c:pt>
                <c:pt idx="17854">
                  <c:v>908.42</c:v>
                </c:pt>
                <c:pt idx="17855">
                  <c:v>912.5</c:v>
                </c:pt>
                <c:pt idx="17856">
                  <c:v>908.47</c:v>
                </c:pt>
                <c:pt idx="17857">
                  <c:v>904.87</c:v>
                </c:pt>
                <c:pt idx="17858">
                  <c:v>906.78</c:v>
                </c:pt>
                <c:pt idx="17859">
                  <c:v>910.02</c:v>
                </c:pt>
                <c:pt idx="17860">
                  <c:v>916.14</c:v>
                </c:pt>
                <c:pt idx="17861">
                  <c:v>920.98</c:v>
                </c:pt>
                <c:pt idx="17862">
                  <c:v>919.27</c:v>
                </c:pt>
                <c:pt idx="17863">
                  <c:v>917.13</c:v>
                </c:pt>
                <c:pt idx="17864">
                  <c:v>918.91</c:v>
                </c:pt>
                <c:pt idx="17865">
                  <c:v>919</c:v>
                </c:pt>
                <c:pt idx="17866">
                  <c:v>915.16</c:v>
                </c:pt>
                <c:pt idx="17867">
                  <c:v>909.41</c:v>
                </c:pt>
                <c:pt idx="17868">
                  <c:v>913.94</c:v>
                </c:pt>
                <c:pt idx="17869">
                  <c:v>917.87</c:v>
                </c:pt>
                <c:pt idx="17870">
                  <c:v>917.69</c:v>
                </c:pt>
                <c:pt idx="17871">
                  <c:v>913.28</c:v>
                </c:pt>
                <c:pt idx="17872">
                  <c:v>909.9</c:v>
                </c:pt>
                <c:pt idx="17873">
                  <c:v>915.22</c:v>
                </c:pt>
                <c:pt idx="17874">
                  <c:v>910.37</c:v>
                </c:pt>
                <c:pt idx="17875">
                  <c:v>908.82</c:v>
                </c:pt>
                <c:pt idx="17876">
                  <c:v>919.07</c:v>
                </c:pt>
                <c:pt idx="17877">
                  <c:v>914.55</c:v>
                </c:pt>
                <c:pt idx="17878">
                  <c:v>909.93</c:v>
                </c:pt>
                <c:pt idx="17879">
                  <c:v>907.23</c:v>
                </c:pt>
                <c:pt idx="17880">
                  <c:v>907.22</c:v>
                </c:pt>
                <c:pt idx="17881">
                  <c:v>911.17</c:v>
                </c:pt>
                <c:pt idx="17882">
                  <c:v>914.9</c:v>
                </c:pt>
                <c:pt idx="17883">
                  <c:v>918.21</c:v>
                </c:pt>
                <c:pt idx="17884">
                  <c:v>917.33</c:v>
                </c:pt>
                <c:pt idx="17885">
                  <c:v>913.61</c:v>
                </c:pt>
                <c:pt idx="17886">
                  <c:v>909.78</c:v>
                </c:pt>
                <c:pt idx="17887">
                  <c:v>906.58</c:v>
                </c:pt>
                <c:pt idx="17888">
                  <c:v>907.22</c:v>
                </c:pt>
                <c:pt idx="17889">
                  <c:v>907.99</c:v>
                </c:pt>
                <c:pt idx="17890">
                  <c:v>915.49</c:v>
                </c:pt>
                <c:pt idx="17891">
                  <c:v>913.85</c:v>
                </c:pt>
                <c:pt idx="17892">
                  <c:v>911.82</c:v>
                </c:pt>
                <c:pt idx="17893">
                  <c:v>911.2</c:v>
                </c:pt>
                <c:pt idx="17894">
                  <c:v>908.9</c:v>
                </c:pt>
                <c:pt idx="17895">
                  <c:v>909.12</c:v>
                </c:pt>
                <c:pt idx="17896">
                  <c:v>909.54</c:v>
                </c:pt>
                <c:pt idx="17897">
                  <c:v>910.98</c:v>
                </c:pt>
                <c:pt idx="17898">
                  <c:v>915.33</c:v>
                </c:pt>
                <c:pt idx="17899">
                  <c:v>917.19</c:v>
                </c:pt>
                <c:pt idx="17900">
                  <c:v>918.8</c:v>
                </c:pt>
                <c:pt idx="17901">
                  <c:v>918.2</c:v>
                </c:pt>
                <c:pt idx="17902">
                  <c:v>907.97</c:v>
                </c:pt>
                <c:pt idx="17903">
                  <c:v>910.42</c:v>
                </c:pt>
                <c:pt idx="17904">
                  <c:v>912.2</c:v>
                </c:pt>
                <c:pt idx="17905">
                  <c:v>914.92</c:v>
                </c:pt>
                <c:pt idx="17906">
                  <c:v>917.2</c:v>
                </c:pt>
                <c:pt idx="17907">
                  <c:v>917.84</c:v>
                </c:pt>
                <c:pt idx="17908">
                  <c:v>911.63</c:v>
                </c:pt>
                <c:pt idx="17909">
                  <c:v>917.06</c:v>
                </c:pt>
                <c:pt idx="17910">
                  <c:v>914.96</c:v>
                </c:pt>
                <c:pt idx="17911">
                  <c:v>912.99</c:v>
                </c:pt>
                <c:pt idx="17912">
                  <c:v>909.17</c:v>
                </c:pt>
                <c:pt idx="17913">
                  <c:v>906.66</c:v>
                </c:pt>
                <c:pt idx="17914">
                  <c:v>905.87</c:v>
                </c:pt>
                <c:pt idx="17915">
                  <c:v>917.02</c:v>
                </c:pt>
                <c:pt idx="17916">
                  <c:v>914.97</c:v>
                </c:pt>
                <c:pt idx="17917">
                  <c:v>911.56</c:v>
                </c:pt>
                <c:pt idx="17918">
                  <c:v>910.24</c:v>
                </c:pt>
                <c:pt idx="17919">
                  <c:v>907.64</c:v>
                </c:pt>
                <c:pt idx="17920">
                  <c:v>907.11</c:v>
                </c:pt>
                <c:pt idx="17921">
                  <c:v>907.35</c:v>
                </c:pt>
                <c:pt idx="17922">
                  <c:v>909.39</c:v>
                </c:pt>
                <c:pt idx="17923">
                  <c:v>912.59</c:v>
                </c:pt>
                <c:pt idx="17924">
                  <c:v>916.01</c:v>
                </c:pt>
                <c:pt idx="17925">
                  <c:v>907.31</c:v>
                </c:pt>
                <c:pt idx="17926">
                  <c:v>908.67</c:v>
                </c:pt>
                <c:pt idx="17927">
                  <c:v>910.24</c:v>
                </c:pt>
                <c:pt idx="17928">
                  <c:v>910.19</c:v>
                </c:pt>
                <c:pt idx="17929">
                  <c:v>910.53</c:v>
                </c:pt>
                <c:pt idx="17930">
                  <c:v>912.08</c:v>
                </c:pt>
                <c:pt idx="17931">
                  <c:v>913.08</c:v>
                </c:pt>
                <c:pt idx="17932">
                  <c:v>912.76</c:v>
                </c:pt>
                <c:pt idx="17933">
                  <c:v>911.69</c:v>
                </c:pt>
                <c:pt idx="17934">
                  <c:v>911.48</c:v>
                </c:pt>
                <c:pt idx="17935">
                  <c:v>912.64</c:v>
                </c:pt>
                <c:pt idx="17936">
                  <c:v>914.97</c:v>
                </c:pt>
                <c:pt idx="17937">
                  <c:v>915.35</c:v>
                </c:pt>
                <c:pt idx="17938">
                  <c:v>914.96</c:v>
                </c:pt>
                <c:pt idx="17939">
                  <c:v>911.53</c:v>
                </c:pt>
                <c:pt idx="17940">
                  <c:v>909.81</c:v>
                </c:pt>
                <c:pt idx="17941">
                  <c:v>914.32</c:v>
                </c:pt>
                <c:pt idx="17942">
                  <c:v>907.19</c:v>
                </c:pt>
                <c:pt idx="17943">
                  <c:v>909.36</c:v>
                </c:pt>
                <c:pt idx="17944">
                  <c:v>909.35</c:v>
                </c:pt>
                <c:pt idx="17945">
                  <c:v>912.75</c:v>
                </c:pt>
                <c:pt idx="17946">
                  <c:v>915.51</c:v>
                </c:pt>
                <c:pt idx="17947">
                  <c:v>915.5</c:v>
                </c:pt>
                <c:pt idx="17948">
                  <c:v>916.97</c:v>
                </c:pt>
                <c:pt idx="17949">
                  <c:v>914.8</c:v>
                </c:pt>
                <c:pt idx="17950">
                  <c:v>907.47</c:v>
                </c:pt>
                <c:pt idx="17951">
                  <c:v>907.41</c:v>
                </c:pt>
                <c:pt idx="17952">
                  <c:v>909.2</c:v>
                </c:pt>
                <c:pt idx="17953">
                  <c:v>913.36</c:v>
                </c:pt>
                <c:pt idx="17954">
                  <c:v>909.05</c:v>
                </c:pt>
                <c:pt idx="17955">
                  <c:v>908.03</c:v>
                </c:pt>
                <c:pt idx="17956">
                  <c:v>907.88</c:v>
                </c:pt>
                <c:pt idx="17957">
                  <c:v>907.34</c:v>
                </c:pt>
                <c:pt idx="17958">
                  <c:v>907.4</c:v>
                </c:pt>
                <c:pt idx="17959">
                  <c:v>907.45</c:v>
                </c:pt>
                <c:pt idx="17960">
                  <c:v>909.54</c:v>
                </c:pt>
                <c:pt idx="17961">
                  <c:v>907.92</c:v>
                </c:pt>
                <c:pt idx="17962">
                  <c:v>906.32</c:v>
                </c:pt>
                <c:pt idx="17963">
                  <c:v>904.57</c:v>
                </c:pt>
                <c:pt idx="17964">
                  <c:v>905.83</c:v>
                </c:pt>
                <c:pt idx="17965">
                  <c:v>906.46</c:v>
                </c:pt>
                <c:pt idx="17966">
                  <c:v>908.5</c:v>
                </c:pt>
                <c:pt idx="17967">
                  <c:v>914.28</c:v>
                </c:pt>
                <c:pt idx="17968">
                  <c:v>909.95</c:v>
                </c:pt>
                <c:pt idx="17969">
                  <c:v>908.44</c:v>
                </c:pt>
                <c:pt idx="17970">
                  <c:v>908.26</c:v>
                </c:pt>
                <c:pt idx="17971">
                  <c:v>912.66</c:v>
                </c:pt>
                <c:pt idx="17972">
                  <c:v>913.59</c:v>
                </c:pt>
                <c:pt idx="17973">
                  <c:v>914.22</c:v>
                </c:pt>
                <c:pt idx="17974">
                  <c:v>914.19</c:v>
                </c:pt>
                <c:pt idx="17975">
                  <c:v>913.84</c:v>
                </c:pt>
                <c:pt idx="17976">
                  <c:v>912.91</c:v>
                </c:pt>
                <c:pt idx="17977">
                  <c:v>905.33</c:v>
                </c:pt>
                <c:pt idx="17978">
                  <c:v>906.7</c:v>
                </c:pt>
                <c:pt idx="17979">
                  <c:v>908.06</c:v>
                </c:pt>
                <c:pt idx="17980">
                  <c:v>914.19</c:v>
                </c:pt>
                <c:pt idx="17981">
                  <c:v>911.84</c:v>
                </c:pt>
                <c:pt idx="17982">
                  <c:v>909.44</c:v>
                </c:pt>
                <c:pt idx="17983">
                  <c:v>906.08</c:v>
                </c:pt>
                <c:pt idx="17984">
                  <c:v>904.51</c:v>
                </c:pt>
                <c:pt idx="17985">
                  <c:v>903.48</c:v>
                </c:pt>
                <c:pt idx="17986">
                  <c:v>904.51</c:v>
                </c:pt>
                <c:pt idx="17987">
                  <c:v>908.95</c:v>
                </c:pt>
                <c:pt idx="17988">
                  <c:v>914.13</c:v>
                </c:pt>
                <c:pt idx="17989">
                  <c:v>914.08</c:v>
                </c:pt>
                <c:pt idx="17990">
                  <c:v>914.68</c:v>
                </c:pt>
                <c:pt idx="17991">
                  <c:v>905.71</c:v>
                </c:pt>
                <c:pt idx="17992">
                  <c:v>907.83</c:v>
                </c:pt>
                <c:pt idx="17993">
                  <c:v>916.72</c:v>
                </c:pt>
                <c:pt idx="17994">
                  <c:v>914.71</c:v>
                </c:pt>
                <c:pt idx="17995">
                  <c:v>913.76</c:v>
                </c:pt>
                <c:pt idx="17996">
                  <c:v>914.47</c:v>
                </c:pt>
                <c:pt idx="17997">
                  <c:v>915.25</c:v>
                </c:pt>
                <c:pt idx="17998">
                  <c:v>914.69</c:v>
                </c:pt>
                <c:pt idx="17999">
                  <c:v>914.66</c:v>
                </c:pt>
                <c:pt idx="18000">
                  <c:v>913.19</c:v>
                </c:pt>
                <c:pt idx="18001">
                  <c:v>912.02</c:v>
                </c:pt>
                <c:pt idx="18002">
                  <c:v>910.13</c:v>
                </c:pt>
                <c:pt idx="18003">
                  <c:v>907.38</c:v>
                </c:pt>
                <c:pt idx="18004">
                  <c:v>906.54</c:v>
                </c:pt>
                <c:pt idx="18005">
                  <c:v>905.13</c:v>
                </c:pt>
                <c:pt idx="18006">
                  <c:v>913.88</c:v>
                </c:pt>
                <c:pt idx="18007">
                  <c:v>914.27</c:v>
                </c:pt>
                <c:pt idx="18008">
                  <c:v>915.42</c:v>
                </c:pt>
                <c:pt idx="18009">
                  <c:v>915.79</c:v>
                </c:pt>
                <c:pt idx="18010">
                  <c:v>914.43</c:v>
                </c:pt>
                <c:pt idx="18011">
                  <c:v>912.13</c:v>
                </c:pt>
                <c:pt idx="18012">
                  <c:v>912.61</c:v>
                </c:pt>
                <c:pt idx="18013">
                  <c:v>914.86</c:v>
                </c:pt>
                <c:pt idx="18014">
                  <c:v>914.97</c:v>
                </c:pt>
                <c:pt idx="18015">
                  <c:v>912.96</c:v>
                </c:pt>
                <c:pt idx="18016">
                  <c:v>909.47</c:v>
                </c:pt>
                <c:pt idx="18017">
                  <c:v>904.92</c:v>
                </c:pt>
                <c:pt idx="18018">
                  <c:v>906.99</c:v>
                </c:pt>
                <c:pt idx="18019">
                  <c:v>915.92</c:v>
                </c:pt>
                <c:pt idx="18020">
                  <c:v>910.62</c:v>
                </c:pt>
                <c:pt idx="18021">
                  <c:v>905.08</c:v>
                </c:pt>
                <c:pt idx="18022">
                  <c:v>905.06</c:v>
                </c:pt>
                <c:pt idx="18023">
                  <c:v>907.57</c:v>
                </c:pt>
                <c:pt idx="18024">
                  <c:v>911.09</c:v>
                </c:pt>
                <c:pt idx="18025">
                  <c:v>915.34</c:v>
                </c:pt>
                <c:pt idx="18026">
                  <c:v>916.5</c:v>
                </c:pt>
                <c:pt idx="18027">
                  <c:v>914.16</c:v>
                </c:pt>
                <c:pt idx="18028">
                  <c:v>908.89</c:v>
                </c:pt>
                <c:pt idx="18029">
                  <c:v>905.96</c:v>
                </c:pt>
                <c:pt idx="18030">
                  <c:v>913.67</c:v>
                </c:pt>
                <c:pt idx="18031">
                  <c:v>911.22</c:v>
                </c:pt>
                <c:pt idx="18032">
                  <c:v>913.95</c:v>
                </c:pt>
                <c:pt idx="18033">
                  <c:v>910.48</c:v>
                </c:pt>
                <c:pt idx="18034">
                  <c:v>907.84</c:v>
                </c:pt>
                <c:pt idx="18035">
                  <c:v>903.53</c:v>
                </c:pt>
                <c:pt idx="18036">
                  <c:v>905.61</c:v>
                </c:pt>
                <c:pt idx="18037">
                  <c:v>910.13</c:v>
                </c:pt>
                <c:pt idx="18038">
                  <c:v>914.8</c:v>
                </c:pt>
                <c:pt idx="18039">
                  <c:v>915.06</c:v>
                </c:pt>
                <c:pt idx="18040">
                  <c:v>911.77</c:v>
                </c:pt>
                <c:pt idx="18041">
                  <c:v>906.13</c:v>
                </c:pt>
                <c:pt idx="18042">
                  <c:v>904.07</c:v>
                </c:pt>
                <c:pt idx="18043">
                  <c:v>905.15</c:v>
                </c:pt>
                <c:pt idx="18044">
                  <c:v>909.18</c:v>
                </c:pt>
                <c:pt idx="18045">
                  <c:v>906.23</c:v>
                </c:pt>
                <c:pt idx="18046">
                  <c:v>903.08</c:v>
                </c:pt>
                <c:pt idx="18047">
                  <c:v>905.94</c:v>
                </c:pt>
                <c:pt idx="18048">
                  <c:v>904.4</c:v>
                </c:pt>
                <c:pt idx="18049">
                  <c:v>904.77</c:v>
                </c:pt>
                <c:pt idx="18050">
                  <c:v>908.4</c:v>
                </c:pt>
                <c:pt idx="18051">
                  <c:v>915.31</c:v>
                </c:pt>
                <c:pt idx="18052">
                  <c:v>908.49</c:v>
                </c:pt>
                <c:pt idx="18053">
                  <c:v>906.34</c:v>
                </c:pt>
                <c:pt idx="18054">
                  <c:v>905.38</c:v>
                </c:pt>
                <c:pt idx="18055">
                  <c:v>907.97</c:v>
                </c:pt>
                <c:pt idx="18056">
                  <c:v>912.66</c:v>
                </c:pt>
                <c:pt idx="18057">
                  <c:v>916.63</c:v>
                </c:pt>
                <c:pt idx="18058">
                  <c:v>906.58</c:v>
                </c:pt>
                <c:pt idx="18059">
                  <c:v>909.43</c:v>
                </c:pt>
                <c:pt idx="18060">
                  <c:v>912.86</c:v>
                </c:pt>
                <c:pt idx="18061">
                  <c:v>914.46</c:v>
                </c:pt>
                <c:pt idx="18062">
                  <c:v>911.7</c:v>
                </c:pt>
                <c:pt idx="18063">
                  <c:v>907.37</c:v>
                </c:pt>
                <c:pt idx="18064">
                  <c:v>904.89</c:v>
                </c:pt>
                <c:pt idx="18065">
                  <c:v>910.58</c:v>
                </c:pt>
                <c:pt idx="18066">
                  <c:v>907.09</c:v>
                </c:pt>
                <c:pt idx="18067">
                  <c:v>906.04</c:v>
                </c:pt>
                <c:pt idx="18068">
                  <c:v>908.62</c:v>
                </c:pt>
                <c:pt idx="18069">
                  <c:v>913.58</c:v>
                </c:pt>
                <c:pt idx="18070">
                  <c:v>914.67</c:v>
                </c:pt>
                <c:pt idx="18071">
                  <c:v>905.82</c:v>
                </c:pt>
                <c:pt idx="18072">
                  <c:v>909.89</c:v>
                </c:pt>
                <c:pt idx="18073">
                  <c:v>907.15</c:v>
                </c:pt>
                <c:pt idx="18074">
                  <c:v>902.75</c:v>
                </c:pt>
                <c:pt idx="18075">
                  <c:v>901.38</c:v>
                </c:pt>
                <c:pt idx="18076">
                  <c:v>906.17</c:v>
                </c:pt>
                <c:pt idx="18077">
                  <c:v>918.15</c:v>
                </c:pt>
                <c:pt idx="18078">
                  <c:v>915.61</c:v>
                </c:pt>
                <c:pt idx="18079">
                  <c:v>909.88</c:v>
                </c:pt>
                <c:pt idx="18080">
                  <c:v>904.4</c:v>
                </c:pt>
                <c:pt idx="18081">
                  <c:v>904.35</c:v>
                </c:pt>
                <c:pt idx="18082">
                  <c:v>909.02</c:v>
                </c:pt>
                <c:pt idx="18083">
                  <c:v>902.68</c:v>
                </c:pt>
                <c:pt idx="18084">
                  <c:v>913.75</c:v>
                </c:pt>
                <c:pt idx="18085">
                  <c:v>911.45</c:v>
                </c:pt>
                <c:pt idx="18086">
                  <c:v>908.81</c:v>
                </c:pt>
                <c:pt idx="18087">
                  <c:v>905.16</c:v>
                </c:pt>
                <c:pt idx="18088">
                  <c:v>907.01</c:v>
                </c:pt>
                <c:pt idx="18089">
                  <c:v>907.05</c:v>
                </c:pt>
                <c:pt idx="18090">
                  <c:v>909.66</c:v>
                </c:pt>
                <c:pt idx="18091">
                  <c:v>911.95</c:v>
                </c:pt>
                <c:pt idx="18092">
                  <c:v>913.17</c:v>
                </c:pt>
                <c:pt idx="18093">
                  <c:v>907.16</c:v>
                </c:pt>
                <c:pt idx="18094">
                  <c:v>905.79</c:v>
                </c:pt>
                <c:pt idx="18095">
                  <c:v>902.6</c:v>
                </c:pt>
                <c:pt idx="18096">
                  <c:v>902.95</c:v>
                </c:pt>
                <c:pt idx="18097">
                  <c:v>915.26</c:v>
                </c:pt>
                <c:pt idx="18098">
                  <c:v>910.24</c:v>
                </c:pt>
                <c:pt idx="18099">
                  <c:v>913.51</c:v>
                </c:pt>
                <c:pt idx="18100">
                  <c:v>912.72</c:v>
                </c:pt>
                <c:pt idx="18101">
                  <c:v>908.11</c:v>
                </c:pt>
                <c:pt idx="18102">
                  <c:v>905.74</c:v>
                </c:pt>
                <c:pt idx="18103">
                  <c:v>904.9</c:v>
                </c:pt>
                <c:pt idx="18104">
                  <c:v>906.04</c:v>
                </c:pt>
                <c:pt idx="18105">
                  <c:v>907.24</c:v>
                </c:pt>
                <c:pt idx="18106">
                  <c:v>908.51</c:v>
                </c:pt>
                <c:pt idx="18107">
                  <c:v>913.01</c:v>
                </c:pt>
                <c:pt idx="18108">
                  <c:v>914.11</c:v>
                </c:pt>
                <c:pt idx="18109">
                  <c:v>912.34</c:v>
                </c:pt>
                <c:pt idx="18110">
                  <c:v>910.31</c:v>
                </c:pt>
                <c:pt idx="18111">
                  <c:v>913.41</c:v>
                </c:pt>
                <c:pt idx="18112">
                  <c:v>914.01</c:v>
                </c:pt>
                <c:pt idx="18113">
                  <c:v>910.29</c:v>
                </c:pt>
                <c:pt idx="18114">
                  <c:v>906.43</c:v>
                </c:pt>
                <c:pt idx="18115">
                  <c:v>910.54</c:v>
                </c:pt>
                <c:pt idx="18116">
                  <c:v>912.61</c:v>
                </c:pt>
                <c:pt idx="18117">
                  <c:v>908.63</c:v>
                </c:pt>
                <c:pt idx="18118">
                  <c:v>912.41</c:v>
                </c:pt>
                <c:pt idx="18119">
                  <c:v>912.22</c:v>
                </c:pt>
                <c:pt idx="18120">
                  <c:v>908.73</c:v>
                </c:pt>
                <c:pt idx="18121">
                  <c:v>904.5</c:v>
                </c:pt>
                <c:pt idx="18122">
                  <c:v>902.45</c:v>
                </c:pt>
                <c:pt idx="18123">
                  <c:v>912.86</c:v>
                </c:pt>
                <c:pt idx="18124">
                  <c:v>911.45</c:v>
                </c:pt>
                <c:pt idx="18125">
                  <c:v>906.25</c:v>
                </c:pt>
                <c:pt idx="18126">
                  <c:v>904.11</c:v>
                </c:pt>
                <c:pt idx="18127">
                  <c:v>903.93</c:v>
                </c:pt>
                <c:pt idx="18128">
                  <c:v>906.61</c:v>
                </c:pt>
                <c:pt idx="18129">
                  <c:v>909.13</c:v>
                </c:pt>
                <c:pt idx="18130">
                  <c:v>912.07</c:v>
                </c:pt>
                <c:pt idx="18131">
                  <c:v>913.11</c:v>
                </c:pt>
                <c:pt idx="18132">
                  <c:v>910.25</c:v>
                </c:pt>
                <c:pt idx="18133">
                  <c:v>906.51</c:v>
                </c:pt>
                <c:pt idx="18134">
                  <c:v>902.69</c:v>
                </c:pt>
                <c:pt idx="18135">
                  <c:v>901.34</c:v>
                </c:pt>
                <c:pt idx="18136">
                  <c:v>909.76</c:v>
                </c:pt>
                <c:pt idx="18137">
                  <c:v>905.14</c:v>
                </c:pt>
                <c:pt idx="18138">
                  <c:v>904.79</c:v>
                </c:pt>
                <c:pt idx="18139">
                  <c:v>900.66</c:v>
                </c:pt>
                <c:pt idx="18140">
                  <c:v>911.53</c:v>
                </c:pt>
                <c:pt idx="18141">
                  <c:v>914.22</c:v>
                </c:pt>
                <c:pt idx="18142">
                  <c:v>914.32</c:v>
                </c:pt>
                <c:pt idx="18143">
                  <c:v>912.62</c:v>
                </c:pt>
                <c:pt idx="18144">
                  <c:v>906.98</c:v>
                </c:pt>
                <c:pt idx="18145">
                  <c:v>903.77</c:v>
                </c:pt>
                <c:pt idx="18146">
                  <c:v>903.42</c:v>
                </c:pt>
                <c:pt idx="18147">
                  <c:v>906.04</c:v>
                </c:pt>
                <c:pt idx="18148">
                  <c:v>910.4</c:v>
                </c:pt>
                <c:pt idx="18149">
                  <c:v>903.11</c:v>
                </c:pt>
                <c:pt idx="18150">
                  <c:v>903.32</c:v>
                </c:pt>
                <c:pt idx="18151">
                  <c:v>907.31</c:v>
                </c:pt>
                <c:pt idx="18152">
                  <c:v>904.89</c:v>
                </c:pt>
                <c:pt idx="18153">
                  <c:v>903.62</c:v>
                </c:pt>
                <c:pt idx="18154">
                  <c:v>906.25</c:v>
                </c:pt>
                <c:pt idx="18155">
                  <c:v>910.4</c:v>
                </c:pt>
                <c:pt idx="18156">
                  <c:v>906.51</c:v>
                </c:pt>
                <c:pt idx="18157">
                  <c:v>902.19</c:v>
                </c:pt>
                <c:pt idx="18158">
                  <c:v>902.53</c:v>
                </c:pt>
                <c:pt idx="18159">
                  <c:v>906.41</c:v>
                </c:pt>
                <c:pt idx="18160">
                  <c:v>910.46</c:v>
                </c:pt>
                <c:pt idx="18161">
                  <c:v>913.44</c:v>
                </c:pt>
                <c:pt idx="18162">
                  <c:v>902.25</c:v>
                </c:pt>
                <c:pt idx="18163">
                  <c:v>903.92</c:v>
                </c:pt>
                <c:pt idx="18164">
                  <c:v>909.45</c:v>
                </c:pt>
                <c:pt idx="18165">
                  <c:v>912.49</c:v>
                </c:pt>
                <c:pt idx="18166">
                  <c:v>913.82</c:v>
                </c:pt>
                <c:pt idx="18167">
                  <c:v>913.67</c:v>
                </c:pt>
                <c:pt idx="18168">
                  <c:v>912.34</c:v>
                </c:pt>
                <c:pt idx="18169">
                  <c:v>912.11</c:v>
                </c:pt>
                <c:pt idx="18170">
                  <c:v>912.76</c:v>
                </c:pt>
                <c:pt idx="18171">
                  <c:v>911.43</c:v>
                </c:pt>
                <c:pt idx="18172">
                  <c:v>908.72</c:v>
                </c:pt>
                <c:pt idx="18173">
                  <c:v>904.47</c:v>
                </c:pt>
                <c:pt idx="18174">
                  <c:v>901.18</c:v>
                </c:pt>
                <c:pt idx="18175">
                  <c:v>916.3</c:v>
                </c:pt>
                <c:pt idx="18176">
                  <c:v>916.28</c:v>
                </c:pt>
                <c:pt idx="18177">
                  <c:v>913.6</c:v>
                </c:pt>
                <c:pt idx="18178">
                  <c:v>909.52</c:v>
                </c:pt>
                <c:pt idx="18179">
                  <c:v>905.46</c:v>
                </c:pt>
                <c:pt idx="18180">
                  <c:v>903.44</c:v>
                </c:pt>
                <c:pt idx="18181">
                  <c:v>902.51</c:v>
                </c:pt>
                <c:pt idx="18182">
                  <c:v>902.09</c:v>
                </c:pt>
                <c:pt idx="18183">
                  <c:v>904.22</c:v>
                </c:pt>
                <c:pt idx="18184">
                  <c:v>905.87</c:v>
                </c:pt>
                <c:pt idx="18185">
                  <c:v>907.75</c:v>
                </c:pt>
                <c:pt idx="18186">
                  <c:v>909.37</c:v>
                </c:pt>
                <c:pt idx="18187">
                  <c:v>902.16</c:v>
                </c:pt>
                <c:pt idx="18188">
                  <c:v>912.25</c:v>
                </c:pt>
                <c:pt idx="18189">
                  <c:v>912.22</c:v>
                </c:pt>
                <c:pt idx="18190">
                  <c:v>910.36</c:v>
                </c:pt>
                <c:pt idx="18191">
                  <c:v>908.79</c:v>
                </c:pt>
                <c:pt idx="18192">
                  <c:v>905.91</c:v>
                </c:pt>
                <c:pt idx="18193">
                  <c:v>904.41</c:v>
                </c:pt>
                <c:pt idx="18194">
                  <c:v>904.55</c:v>
                </c:pt>
                <c:pt idx="18195">
                  <c:v>903.65</c:v>
                </c:pt>
                <c:pt idx="18196">
                  <c:v>909.95</c:v>
                </c:pt>
                <c:pt idx="18197">
                  <c:v>910.36</c:v>
                </c:pt>
                <c:pt idx="18198">
                  <c:v>911.03</c:v>
                </c:pt>
                <c:pt idx="18199">
                  <c:v>911.49</c:v>
                </c:pt>
                <c:pt idx="18200">
                  <c:v>911.86</c:v>
                </c:pt>
                <c:pt idx="18201">
                  <c:v>901.87</c:v>
                </c:pt>
                <c:pt idx="18202">
                  <c:v>903.01</c:v>
                </c:pt>
                <c:pt idx="18203">
                  <c:v>902.15</c:v>
                </c:pt>
                <c:pt idx="18204">
                  <c:v>910.39</c:v>
                </c:pt>
                <c:pt idx="18205">
                  <c:v>908.23</c:v>
                </c:pt>
                <c:pt idx="18206">
                  <c:v>906.9</c:v>
                </c:pt>
                <c:pt idx="18207">
                  <c:v>904.74</c:v>
                </c:pt>
                <c:pt idx="18208">
                  <c:v>903.01</c:v>
                </c:pt>
                <c:pt idx="18209">
                  <c:v>903.25</c:v>
                </c:pt>
                <c:pt idx="18210">
                  <c:v>902.44</c:v>
                </c:pt>
                <c:pt idx="18211">
                  <c:v>902.09</c:v>
                </c:pt>
                <c:pt idx="18212">
                  <c:v>902.92</c:v>
                </c:pt>
                <c:pt idx="18213">
                  <c:v>903.46</c:v>
                </c:pt>
                <c:pt idx="18214">
                  <c:v>908.69</c:v>
                </c:pt>
                <c:pt idx="18215">
                  <c:v>906.31</c:v>
                </c:pt>
                <c:pt idx="18216">
                  <c:v>905.43</c:v>
                </c:pt>
                <c:pt idx="18217">
                  <c:v>909.24</c:v>
                </c:pt>
                <c:pt idx="18218">
                  <c:v>912.81</c:v>
                </c:pt>
                <c:pt idx="18219">
                  <c:v>911.82</c:v>
                </c:pt>
                <c:pt idx="18220">
                  <c:v>909.31</c:v>
                </c:pt>
                <c:pt idx="18221">
                  <c:v>912.38</c:v>
                </c:pt>
                <c:pt idx="18222">
                  <c:v>909.98</c:v>
                </c:pt>
                <c:pt idx="18223">
                  <c:v>905.52</c:v>
                </c:pt>
                <c:pt idx="18224">
                  <c:v>902.56</c:v>
                </c:pt>
                <c:pt idx="18225">
                  <c:v>902.13</c:v>
                </c:pt>
                <c:pt idx="18226">
                  <c:v>903.57</c:v>
                </c:pt>
                <c:pt idx="18227">
                  <c:v>907.48</c:v>
                </c:pt>
                <c:pt idx="18228">
                  <c:v>903.39</c:v>
                </c:pt>
                <c:pt idx="18229">
                  <c:v>901.13</c:v>
                </c:pt>
                <c:pt idx="18230">
                  <c:v>903.06</c:v>
                </c:pt>
                <c:pt idx="18231">
                  <c:v>908.4</c:v>
                </c:pt>
                <c:pt idx="18232">
                  <c:v>912.01</c:v>
                </c:pt>
                <c:pt idx="18233">
                  <c:v>913.72</c:v>
                </c:pt>
                <c:pt idx="18234">
                  <c:v>909.4</c:v>
                </c:pt>
                <c:pt idx="18235">
                  <c:v>905.62</c:v>
                </c:pt>
                <c:pt idx="18236">
                  <c:v>902.9</c:v>
                </c:pt>
                <c:pt idx="18237">
                  <c:v>912.94</c:v>
                </c:pt>
                <c:pt idx="18238">
                  <c:v>911</c:v>
                </c:pt>
                <c:pt idx="18239">
                  <c:v>911.77</c:v>
                </c:pt>
                <c:pt idx="18240">
                  <c:v>904.79</c:v>
                </c:pt>
                <c:pt idx="18241">
                  <c:v>905.45</c:v>
                </c:pt>
                <c:pt idx="18242">
                  <c:v>906.75</c:v>
                </c:pt>
                <c:pt idx="18243">
                  <c:v>909.09</c:v>
                </c:pt>
                <c:pt idx="18244">
                  <c:v>911.1</c:v>
                </c:pt>
                <c:pt idx="18245">
                  <c:v>912.28</c:v>
                </c:pt>
                <c:pt idx="18246">
                  <c:v>912.24</c:v>
                </c:pt>
                <c:pt idx="18247">
                  <c:v>910.64</c:v>
                </c:pt>
                <c:pt idx="18248">
                  <c:v>908.89</c:v>
                </c:pt>
                <c:pt idx="18249">
                  <c:v>907.78</c:v>
                </c:pt>
                <c:pt idx="18250">
                  <c:v>905.93</c:v>
                </c:pt>
                <c:pt idx="18251">
                  <c:v>903.73</c:v>
                </c:pt>
                <c:pt idx="18252">
                  <c:v>902.77</c:v>
                </c:pt>
                <c:pt idx="18253">
                  <c:v>913.57</c:v>
                </c:pt>
                <c:pt idx="18254">
                  <c:v>912.89</c:v>
                </c:pt>
                <c:pt idx="18255">
                  <c:v>910.91</c:v>
                </c:pt>
                <c:pt idx="18256">
                  <c:v>911.74</c:v>
                </c:pt>
                <c:pt idx="18257">
                  <c:v>905.33</c:v>
                </c:pt>
                <c:pt idx="18258">
                  <c:v>903.3</c:v>
                </c:pt>
                <c:pt idx="18259">
                  <c:v>901.91</c:v>
                </c:pt>
                <c:pt idx="18260">
                  <c:v>902.04</c:v>
                </c:pt>
                <c:pt idx="18261">
                  <c:v>902.61</c:v>
                </c:pt>
                <c:pt idx="18262">
                  <c:v>906.12</c:v>
                </c:pt>
                <c:pt idx="18263">
                  <c:v>909.34</c:v>
                </c:pt>
                <c:pt idx="18264">
                  <c:v>912.48</c:v>
                </c:pt>
                <c:pt idx="18265">
                  <c:v>911.7</c:v>
                </c:pt>
                <c:pt idx="18266">
                  <c:v>903.6</c:v>
                </c:pt>
                <c:pt idx="18267">
                  <c:v>906.42</c:v>
                </c:pt>
                <c:pt idx="18268">
                  <c:v>910.18</c:v>
                </c:pt>
                <c:pt idx="18269">
                  <c:v>911.36</c:v>
                </c:pt>
                <c:pt idx="18270">
                  <c:v>909.12</c:v>
                </c:pt>
                <c:pt idx="18271">
                  <c:v>904.55</c:v>
                </c:pt>
                <c:pt idx="18272">
                  <c:v>901.18</c:v>
                </c:pt>
                <c:pt idx="18273">
                  <c:v>899.71</c:v>
                </c:pt>
                <c:pt idx="18274">
                  <c:v>901.78</c:v>
                </c:pt>
                <c:pt idx="18275">
                  <c:v>898.46</c:v>
                </c:pt>
                <c:pt idx="18276">
                  <c:v>902</c:v>
                </c:pt>
                <c:pt idx="18277">
                  <c:v>905.99</c:v>
                </c:pt>
                <c:pt idx="18278">
                  <c:v>915.29</c:v>
                </c:pt>
                <c:pt idx="18279">
                  <c:v>907.55</c:v>
                </c:pt>
                <c:pt idx="18280">
                  <c:v>908.2</c:v>
                </c:pt>
                <c:pt idx="18281">
                  <c:v>909.97</c:v>
                </c:pt>
                <c:pt idx="18282">
                  <c:v>911.6</c:v>
                </c:pt>
                <c:pt idx="18283">
                  <c:v>912.28</c:v>
                </c:pt>
                <c:pt idx="18284">
                  <c:v>911.73</c:v>
                </c:pt>
                <c:pt idx="18285">
                  <c:v>908.95</c:v>
                </c:pt>
                <c:pt idx="18286">
                  <c:v>904.83</c:v>
                </c:pt>
                <c:pt idx="18287">
                  <c:v>901.12</c:v>
                </c:pt>
                <c:pt idx="18288">
                  <c:v>900.88</c:v>
                </c:pt>
                <c:pt idx="18289">
                  <c:v>901.91</c:v>
                </c:pt>
                <c:pt idx="18290">
                  <c:v>904.82</c:v>
                </c:pt>
                <c:pt idx="18291">
                  <c:v>901.94</c:v>
                </c:pt>
                <c:pt idx="18292">
                  <c:v>914.42</c:v>
                </c:pt>
                <c:pt idx="18293">
                  <c:v>911.2</c:v>
                </c:pt>
                <c:pt idx="18294">
                  <c:v>907.72</c:v>
                </c:pt>
                <c:pt idx="18295">
                  <c:v>904.3</c:v>
                </c:pt>
                <c:pt idx="18296">
                  <c:v>903.63</c:v>
                </c:pt>
                <c:pt idx="18297">
                  <c:v>903.6</c:v>
                </c:pt>
                <c:pt idx="18298">
                  <c:v>913.37</c:v>
                </c:pt>
                <c:pt idx="18299">
                  <c:v>912.39</c:v>
                </c:pt>
                <c:pt idx="18300">
                  <c:v>909.6</c:v>
                </c:pt>
                <c:pt idx="18301">
                  <c:v>906.08</c:v>
                </c:pt>
                <c:pt idx="18302">
                  <c:v>902.85</c:v>
                </c:pt>
                <c:pt idx="18303">
                  <c:v>902.73</c:v>
                </c:pt>
                <c:pt idx="18304">
                  <c:v>903.32</c:v>
                </c:pt>
                <c:pt idx="18305">
                  <c:v>910.01</c:v>
                </c:pt>
                <c:pt idx="18306">
                  <c:v>907.19</c:v>
                </c:pt>
                <c:pt idx="18307">
                  <c:v>903.95</c:v>
                </c:pt>
                <c:pt idx="18308">
                  <c:v>909.82</c:v>
                </c:pt>
                <c:pt idx="18309">
                  <c:v>905.92</c:v>
                </c:pt>
                <c:pt idx="18310">
                  <c:v>902.14</c:v>
                </c:pt>
                <c:pt idx="18311">
                  <c:v>899.63</c:v>
                </c:pt>
                <c:pt idx="18312">
                  <c:v>901.14</c:v>
                </c:pt>
                <c:pt idx="18313">
                  <c:v>903.57</c:v>
                </c:pt>
                <c:pt idx="18314">
                  <c:v>906.4</c:v>
                </c:pt>
                <c:pt idx="18315">
                  <c:v>909.5</c:v>
                </c:pt>
                <c:pt idx="18316">
                  <c:v>910.46</c:v>
                </c:pt>
                <c:pt idx="18317">
                  <c:v>907.44</c:v>
                </c:pt>
                <c:pt idx="18318">
                  <c:v>904.81</c:v>
                </c:pt>
                <c:pt idx="18319">
                  <c:v>910.09</c:v>
                </c:pt>
                <c:pt idx="18320">
                  <c:v>909.28</c:v>
                </c:pt>
                <c:pt idx="18321">
                  <c:v>906.29</c:v>
                </c:pt>
                <c:pt idx="18322">
                  <c:v>902.74</c:v>
                </c:pt>
                <c:pt idx="18323">
                  <c:v>902.09</c:v>
                </c:pt>
                <c:pt idx="18324">
                  <c:v>904.08</c:v>
                </c:pt>
                <c:pt idx="18325">
                  <c:v>906.51</c:v>
                </c:pt>
                <c:pt idx="18326">
                  <c:v>900.38</c:v>
                </c:pt>
                <c:pt idx="18327">
                  <c:v>902.08</c:v>
                </c:pt>
                <c:pt idx="18328">
                  <c:v>907.19</c:v>
                </c:pt>
                <c:pt idx="18329">
                  <c:v>911.07</c:v>
                </c:pt>
                <c:pt idx="18330">
                  <c:v>912.13</c:v>
                </c:pt>
                <c:pt idx="18331">
                  <c:v>901.39</c:v>
                </c:pt>
                <c:pt idx="18332">
                  <c:v>902.94</c:v>
                </c:pt>
                <c:pt idx="18333">
                  <c:v>904.61</c:v>
                </c:pt>
                <c:pt idx="18334">
                  <c:v>910.61</c:v>
                </c:pt>
                <c:pt idx="18335">
                  <c:v>910.86</c:v>
                </c:pt>
                <c:pt idx="18336">
                  <c:v>910.98</c:v>
                </c:pt>
                <c:pt idx="18337">
                  <c:v>907.35</c:v>
                </c:pt>
                <c:pt idx="18338">
                  <c:v>903.27</c:v>
                </c:pt>
                <c:pt idx="18339">
                  <c:v>904.75</c:v>
                </c:pt>
                <c:pt idx="18340">
                  <c:v>902.4</c:v>
                </c:pt>
                <c:pt idx="18341">
                  <c:v>902.34</c:v>
                </c:pt>
                <c:pt idx="18342">
                  <c:v>903.02</c:v>
                </c:pt>
                <c:pt idx="18343">
                  <c:v>905.04</c:v>
                </c:pt>
                <c:pt idx="18344">
                  <c:v>910.39</c:v>
                </c:pt>
                <c:pt idx="18345">
                  <c:v>907.56</c:v>
                </c:pt>
                <c:pt idx="18346">
                  <c:v>904.14</c:v>
                </c:pt>
                <c:pt idx="18347">
                  <c:v>900.89</c:v>
                </c:pt>
                <c:pt idx="18348">
                  <c:v>898.61</c:v>
                </c:pt>
                <c:pt idx="18349">
                  <c:v>900.48</c:v>
                </c:pt>
                <c:pt idx="18350">
                  <c:v>901.59</c:v>
                </c:pt>
                <c:pt idx="18351">
                  <c:v>902.75</c:v>
                </c:pt>
                <c:pt idx="18352">
                  <c:v>905.27</c:v>
                </c:pt>
                <c:pt idx="18353">
                  <c:v>907.94</c:v>
                </c:pt>
                <c:pt idx="18354">
                  <c:v>909.87</c:v>
                </c:pt>
                <c:pt idx="18355">
                  <c:v>909.9</c:v>
                </c:pt>
                <c:pt idx="18356">
                  <c:v>907.03</c:v>
                </c:pt>
                <c:pt idx="18357">
                  <c:v>904.11</c:v>
                </c:pt>
                <c:pt idx="18358">
                  <c:v>907.79</c:v>
                </c:pt>
                <c:pt idx="18359">
                  <c:v>911.29</c:v>
                </c:pt>
                <c:pt idx="18360">
                  <c:v>905.28</c:v>
                </c:pt>
                <c:pt idx="18361">
                  <c:v>910.57</c:v>
                </c:pt>
                <c:pt idx="18362">
                  <c:v>909.44</c:v>
                </c:pt>
                <c:pt idx="18363">
                  <c:v>907.94</c:v>
                </c:pt>
                <c:pt idx="18364">
                  <c:v>905.8</c:v>
                </c:pt>
                <c:pt idx="18365">
                  <c:v>905.04</c:v>
                </c:pt>
                <c:pt idx="18366">
                  <c:v>902.97</c:v>
                </c:pt>
                <c:pt idx="18367">
                  <c:v>902.4</c:v>
                </c:pt>
                <c:pt idx="18368">
                  <c:v>902.02</c:v>
                </c:pt>
                <c:pt idx="18369">
                  <c:v>900.33</c:v>
                </c:pt>
                <c:pt idx="18370">
                  <c:v>909.35</c:v>
                </c:pt>
                <c:pt idx="18371">
                  <c:v>909.29</c:v>
                </c:pt>
                <c:pt idx="18372">
                  <c:v>907.99</c:v>
                </c:pt>
                <c:pt idx="18373">
                  <c:v>906.76</c:v>
                </c:pt>
                <c:pt idx="18374">
                  <c:v>905.39</c:v>
                </c:pt>
                <c:pt idx="18375">
                  <c:v>902.28</c:v>
                </c:pt>
                <c:pt idx="18376">
                  <c:v>899.07</c:v>
                </c:pt>
                <c:pt idx="18377">
                  <c:v>898.38</c:v>
                </c:pt>
                <c:pt idx="18378">
                  <c:v>899.84</c:v>
                </c:pt>
                <c:pt idx="18379">
                  <c:v>903.95</c:v>
                </c:pt>
                <c:pt idx="18380">
                  <c:v>905.36</c:v>
                </c:pt>
                <c:pt idx="18381">
                  <c:v>909.01</c:v>
                </c:pt>
                <c:pt idx="18382">
                  <c:v>910.92</c:v>
                </c:pt>
                <c:pt idx="18383">
                  <c:v>899.75</c:v>
                </c:pt>
                <c:pt idx="18384">
                  <c:v>899.71</c:v>
                </c:pt>
                <c:pt idx="18385">
                  <c:v>900.5</c:v>
                </c:pt>
                <c:pt idx="18386">
                  <c:v>902.08</c:v>
                </c:pt>
                <c:pt idx="18387">
                  <c:v>904.59</c:v>
                </c:pt>
                <c:pt idx="18388">
                  <c:v>906.24</c:v>
                </c:pt>
                <c:pt idx="18389">
                  <c:v>910.58</c:v>
                </c:pt>
                <c:pt idx="18390">
                  <c:v>910.68</c:v>
                </c:pt>
                <c:pt idx="18391">
                  <c:v>906.81</c:v>
                </c:pt>
                <c:pt idx="18392">
                  <c:v>900.66</c:v>
                </c:pt>
                <c:pt idx="18393">
                  <c:v>898.91</c:v>
                </c:pt>
                <c:pt idx="18394">
                  <c:v>897.42</c:v>
                </c:pt>
                <c:pt idx="18395">
                  <c:v>898.54</c:v>
                </c:pt>
                <c:pt idx="18396">
                  <c:v>904.61</c:v>
                </c:pt>
                <c:pt idx="18397">
                  <c:v>908.85</c:v>
                </c:pt>
                <c:pt idx="18398">
                  <c:v>911.06</c:v>
                </c:pt>
                <c:pt idx="18399">
                  <c:v>907.67</c:v>
                </c:pt>
                <c:pt idx="18400">
                  <c:v>903.08</c:v>
                </c:pt>
                <c:pt idx="18401">
                  <c:v>907.99</c:v>
                </c:pt>
                <c:pt idx="18402">
                  <c:v>908.89</c:v>
                </c:pt>
                <c:pt idx="18403">
                  <c:v>907.15</c:v>
                </c:pt>
                <c:pt idx="18404">
                  <c:v>903.05</c:v>
                </c:pt>
                <c:pt idx="18405">
                  <c:v>899.71</c:v>
                </c:pt>
                <c:pt idx="18406">
                  <c:v>899.55</c:v>
                </c:pt>
                <c:pt idx="18407">
                  <c:v>901.5</c:v>
                </c:pt>
                <c:pt idx="18408">
                  <c:v>904.99</c:v>
                </c:pt>
                <c:pt idx="18409">
                  <c:v>902.17</c:v>
                </c:pt>
                <c:pt idx="18410">
                  <c:v>899</c:v>
                </c:pt>
                <c:pt idx="18411">
                  <c:v>899.79</c:v>
                </c:pt>
                <c:pt idx="18412">
                  <c:v>902.29</c:v>
                </c:pt>
                <c:pt idx="18413">
                  <c:v>899.76</c:v>
                </c:pt>
                <c:pt idx="18414">
                  <c:v>900.65</c:v>
                </c:pt>
                <c:pt idx="18415">
                  <c:v>904.43</c:v>
                </c:pt>
                <c:pt idx="18416">
                  <c:v>907.95</c:v>
                </c:pt>
                <c:pt idx="18417">
                  <c:v>910.05</c:v>
                </c:pt>
                <c:pt idx="18418">
                  <c:v>908</c:v>
                </c:pt>
                <c:pt idx="18419">
                  <c:v>905.2</c:v>
                </c:pt>
                <c:pt idx="18420">
                  <c:v>901.31</c:v>
                </c:pt>
                <c:pt idx="18421">
                  <c:v>904.94</c:v>
                </c:pt>
                <c:pt idx="18422">
                  <c:v>899.13</c:v>
                </c:pt>
                <c:pt idx="18423">
                  <c:v>896.31</c:v>
                </c:pt>
                <c:pt idx="18424">
                  <c:v>900.09</c:v>
                </c:pt>
                <c:pt idx="18425">
                  <c:v>905.55</c:v>
                </c:pt>
                <c:pt idx="18426">
                  <c:v>907.83</c:v>
                </c:pt>
                <c:pt idx="18427">
                  <c:v>907.6</c:v>
                </c:pt>
                <c:pt idx="18428">
                  <c:v>904.22</c:v>
                </c:pt>
                <c:pt idx="18429">
                  <c:v>900.2</c:v>
                </c:pt>
                <c:pt idx="18430">
                  <c:v>899.13</c:v>
                </c:pt>
                <c:pt idx="18431">
                  <c:v>904.33</c:v>
                </c:pt>
                <c:pt idx="18432">
                  <c:v>900.06</c:v>
                </c:pt>
                <c:pt idx="18433">
                  <c:v>897.98</c:v>
                </c:pt>
                <c:pt idx="18434">
                  <c:v>897.27</c:v>
                </c:pt>
                <c:pt idx="18435">
                  <c:v>904.09</c:v>
                </c:pt>
                <c:pt idx="18436">
                  <c:v>900.41</c:v>
                </c:pt>
                <c:pt idx="18437">
                  <c:v>897.75</c:v>
                </c:pt>
                <c:pt idx="18438">
                  <c:v>898.39</c:v>
                </c:pt>
                <c:pt idx="18439">
                  <c:v>902.09</c:v>
                </c:pt>
                <c:pt idx="18440">
                  <c:v>904.55</c:v>
                </c:pt>
                <c:pt idx="18441">
                  <c:v>906.89</c:v>
                </c:pt>
                <c:pt idx="18442">
                  <c:v>900.29</c:v>
                </c:pt>
                <c:pt idx="18443">
                  <c:v>899.56</c:v>
                </c:pt>
                <c:pt idx="18444">
                  <c:v>898.59</c:v>
                </c:pt>
                <c:pt idx="18445">
                  <c:v>897.58</c:v>
                </c:pt>
                <c:pt idx="18446">
                  <c:v>898.69</c:v>
                </c:pt>
                <c:pt idx="18447">
                  <c:v>899.13</c:v>
                </c:pt>
                <c:pt idx="18448">
                  <c:v>904.51</c:v>
                </c:pt>
                <c:pt idx="18449">
                  <c:v>905.22</c:v>
                </c:pt>
                <c:pt idx="18450">
                  <c:v>906.44</c:v>
                </c:pt>
                <c:pt idx="18451">
                  <c:v>907.49</c:v>
                </c:pt>
                <c:pt idx="18452">
                  <c:v>907.84</c:v>
                </c:pt>
                <c:pt idx="18453">
                  <c:v>908.28</c:v>
                </c:pt>
                <c:pt idx="18454">
                  <c:v>907.4</c:v>
                </c:pt>
                <c:pt idx="18455">
                  <c:v>906.24</c:v>
                </c:pt>
                <c:pt idx="18456">
                  <c:v>904.55</c:v>
                </c:pt>
                <c:pt idx="18457">
                  <c:v>902.91</c:v>
                </c:pt>
                <c:pt idx="18458">
                  <c:v>902.99</c:v>
                </c:pt>
                <c:pt idx="18459">
                  <c:v>899.29</c:v>
                </c:pt>
                <c:pt idx="18460">
                  <c:v>897.04</c:v>
                </c:pt>
                <c:pt idx="18461">
                  <c:v>908.41</c:v>
                </c:pt>
                <c:pt idx="18462">
                  <c:v>897.09</c:v>
                </c:pt>
                <c:pt idx="18463">
                  <c:v>895.23</c:v>
                </c:pt>
                <c:pt idx="18464">
                  <c:v>895.92</c:v>
                </c:pt>
                <c:pt idx="18465">
                  <c:v>897.58</c:v>
                </c:pt>
                <c:pt idx="18466">
                  <c:v>898.11</c:v>
                </c:pt>
                <c:pt idx="18467">
                  <c:v>897.46</c:v>
                </c:pt>
                <c:pt idx="18468">
                  <c:v>901.37</c:v>
                </c:pt>
                <c:pt idx="18469">
                  <c:v>907.51</c:v>
                </c:pt>
                <c:pt idx="18470">
                  <c:v>908.58</c:v>
                </c:pt>
                <c:pt idx="18471">
                  <c:v>905.29</c:v>
                </c:pt>
                <c:pt idx="18472">
                  <c:v>899.93</c:v>
                </c:pt>
                <c:pt idx="18473">
                  <c:v>894.99</c:v>
                </c:pt>
                <c:pt idx="18474">
                  <c:v>906.94</c:v>
                </c:pt>
                <c:pt idx="18475">
                  <c:v>905.42</c:v>
                </c:pt>
                <c:pt idx="18476">
                  <c:v>901.53</c:v>
                </c:pt>
                <c:pt idx="18477">
                  <c:v>898.97</c:v>
                </c:pt>
                <c:pt idx="18478">
                  <c:v>898.57</c:v>
                </c:pt>
                <c:pt idx="18479">
                  <c:v>899.51</c:v>
                </c:pt>
                <c:pt idx="18480">
                  <c:v>902.68</c:v>
                </c:pt>
                <c:pt idx="18481">
                  <c:v>905.76</c:v>
                </c:pt>
                <c:pt idx="18482">
                  <c:v>908.46</c:v>
                </c:pt>
                <c:pt idx="18483">
                  <c:v>907.73</c:v>
                </c:pt>
                <c:pt idx="18484">
                  <c:v>902.55</c:v>
                </c:pt>
                <c:pt idx="18485">
                  <c:v>896.1</c:v>
                </c:pt>
                <c:pt idx="18486">
                  <c:v>898.91</c:v>
                </c:pt>
                <c:pt idx="18487">
                  <c:v>907.89</c:v>
                </c:pt>
                <c:pt idx="18488">
                  <c:v>904.22</c:v>
                </c:pt>
                <c:pt idx="18489">
                  <c:v>899.53</c:v>
                </c:pt>
                <c:pt idx="18490">
                  <c:v>896.71</c:v>
                </c:pt>
                <c:pt idx="18491">
                  <c:v>895.1</c:v>
                </c:pt>
                <c:pt idx="18492">
                  <c:v>896.69</c:v>
                </c:pt>
                <c:pt idx="18493">
                  <c:v>900.14</c:v>
                </c:pt>
                <c:pt idx="18494">
                  <c:v>903.07</c:v>
                </c:pt>
                <c:pt idx="18495">
                  <c:v>904.53</c:v>
                </c:pt>
                <c:pt idx="18496">
                  <c:v>909.74</c:v>
                </c:pt>
                <c:pt idx="18497">
                  <c:v>907.65</c:v>
                </c:pt>
                <c:pt idx="18498">
                  <c:v>903.4</c:v>
                </c:pt>
                <c:pt idx="18499">
                  <c:v>898.34</c:v>
                </c:pt>
                <c:pt idx="18500">
                  <c:v>899.17</c:v>
                </c:pt>
                <c:pt idx="18501">
                  <c:v>903.66</c:v>
                </c:pt>
                <c:pt idx="18502">
                  <c:v>905.68</c:v>
                </c:pt>
                <c:pt idx="18503">
                  <c:v>897.56</c:v>
                </c:pt>
                <c:pt idx="18504">
                  <c:v>896.31</c:v>
                </c:pt>
                <c:pt idx="18505">
                  <c:v>899.13</c:v>
                </c:pt>
                <c:pt idx="18506">
                  <c:v>902.8</c:v>
                </c:pt>
                <c:pt idx="18507">
                  <c:v>906.05</c:v>
                </c:pt>
                <c:pt idx="18508">
                  <c:v>905.91</c:v>
                </c:pt>
                <c:pt idx="18509">
                  <c:v>901.57</c:v>
                </c:pt>
                <c:pt idx="18510">
                  <c:v>896.98</c:v>
                </c:pt>
                <c:pt idx="18511">
                  <c:v>897.86</c:v>
                </c:pt>
                <c:pt idx="18512">
                  <c:v>901.73</c:v>
                </c:pt>
                <c:pt idx="18513">
                  <c:v>896.15</c:v>
                </c:pt>
                <c:pt idx="18514">
                  <c:v>895.64</c:v>
                </c:pt>
                <c:pt idx="18515">
                  <c:v>898.54</c:v>
                </c:pt>
                <c:pt idx="18516">
                  <c:v>902.55</c:v>
                </c:pt>
                <c:pt idx="18517">
                  <c:v>905.35</c:v>
                </c:pt>
                <c:pt idx="18518">
                  <c:v>904.45</c:v>
                </c:pt>
                <c:pt idx="18519">
                  <c:v>906.89</c:v>
                </c:pt>
                <c:pt idx="18520">
                  <c:v>907.36</c:v>
                </c:pt>
                <c:pt idx="18521">
                  <c:v>902.69</c:v>
                </c:pt>
                <c:pt idx="18522">
                  <c:v>898.12</c:v>
                </c:pt>
                <c:pt idx="18523">
                  <c:v>895.33</c:v>
                </c:pt>
                <c:pt idx="18524">
                  <c:v>896.18</c:v>
                </c:pt>
                <c:pt idx="18525">
                  <c:v>899.94</c:v>
                </c:pt>
                <c:pt idx="18526">
                  <c:v>903.93</c:v>
                </c:pt>
                <c:pt idx="18527">
                  <c:v>898.63</c:v>
                </c:pt>
                <c:pt idx="18528">
                  <c:v>897.4</c:v>
                </c:pt>
                <c:pt idx="18529">
                  <c:v>900.05</c:v>
                </c:pt>
                <c:pt idx="18530">
                  <c:v>904.15</c:v>
                </c:pt>
                <c:pt idx="18531">
                  <c:v>906.66</c:v>
                </c:pt>
                <c:pt idx="18532">
                  <c:v>907.63</c:v>
                </c:pt>
                <c:pt idx="18533">
                  <c:v>905.6</c:v>
                </c:pt>
                <c:pt idx="18534">
                  <c:v>901.23</c:v>
                </c:pt>
                <c:pt idx="18535">
                  <c:v>898.62</c:v>
                </c:pt>
                <c:pt idx="18536">
                  <c:v>904.92</c:v>
                </c:pt>
                <c:pt idx="18537">
                  <c:v>901.1</c:v>
                </c:pt>
                <c:pt idx="18538">
                  <c:v>898.45</c:v>
                </c:pt>
                <c:pt idx="18539">
                  <c:v>896.89</c:v>
                </c:pt>
                <c:pt idx="18540">
                  <c:v>907.24</c:v>
                </c:pt>
                <c:pt idx="18541">
                  <c:v>906.93</c:v>
                </c:pt>
                <c:pt idx="18542">
                  <c:v>904.19</c:v>
                </c:pt>
                <c:pt idx="18543">
                  <c:v>901.25</c:v>
                </c:pt>
                <c:pt idx="18544">
                  <c:v>896.87</c:v>
                </c:pt>
                <c:pt idx="18545">
                  <c:v>896.46</c:v>
                </c:pt>
                <c:pt idx="18546">
                  <c:v>896.84</c:v>
                </c:pt>
                <c:pt idx="18547">
                  <c:v>897.68</c:v>
                </c:pt>
                <c:pt idx="18548">
                  <c:v>900.5</c:v>
                </c:pt>
                <c:pt idx="18549">
                  <c:v>901.42</c:v>
                </c:pt>
                <c:pt idx="18550">
                  <c:v>901.84</c:v>
                </c:pt>
                <c:pt idx="18551">
                  <c:v>904.4</c:v>
                </c:pt>
                <c:pt idx="18552">
                  <c:v>906.76</c:v>
                </c:pt>
                <c:pt idx="18553">
                  <c:v>907.55</c:v>
                </c:pt>
                <c:pt idx="18554">
                  <c:v>904</c:v>
                </c:pt>
                <c:pt idx="18555">
                  <c:v>900.12</c:v>
                </c:pt>
                <c:pt idx="18556">
                  <c:v>897.74</c:v>
                </c:pt>
                <c:pt idx="18557">
                  <c:v>895.23</c:v>
                </c:pt>
                <c:pt idx="18558">
                  <c:v>898.64</c:v>
                </c:pt>
                <c:pt idx="18559">
                  <c:v>903.08</c:v>
                </c:pt>
                <c:pt idx="18560">
                  <c:v>906.67</c:v>
                </c:pt>
                <c:pt idx="18561">
                  <c:v>907.66</c:v>
                </c:pt>
                <c:pt idx="18562">
                  <c:v>902.84</c:v>
                </c:pt>
                <c:pt idx="18563">
                  <c:v>899.32</c:v>
                </c:pt>
                <c:pt idx="18564">
                  <c:v>903.39</c:v>
                </c:pt>
                <c:pt idx="18565">
                  <c:v>906.36</c:v>
                </c:pt>
                <c:pt idx="18566">
                  <c:v>894.29</c:v>
                </c:pt>
                <c:pt idx="18567">
                  <c:v>897.98</c:v>
                </c:pt>
                <c:pt idx="18568">
                  <c:v>904.75</c:v>
                </c:pt>
                <c:pt idx="18569">
                  <c:v>908.57</c:v>
                </c:pt>
                <c:pt idx="18570">
                  <c:v>903.17</c:v>
                </c:pt>
                <c:pt idx="18571">
                  <c:v>904.93</c:v>
                </c:pt>
                <c:pt idx="18572">
                  <c:v>904.3</c:v>
                </c:pt>
                <c:pt idx="18573">
                  <c:v>901.22</c:v>
                </c:pt>
                <c:pt idx="18574">
                  <c:v>898.22</c:v>
                </c:pt>
                <c:pt idx="18575">
                  <c:v>896.38</c:v>
                </c:pt>
                <c:pt idx="18576">
                  <c:v>899.1</c:v>
                </c:pt>
                <c:pt idx="18577">
                  <c:v>902.75</c:v>
                </c:pt>
                <c:pt idx="18578">
                  <c:v>905.66</c:v>
                </c:pt>
                <c:pt idx="18579">
                  <c:v>895.27</c:v>
                </c:pt>
                <c:pt idx="18580">
                  <c:v>897.6</c:v>
                </c:pt>
                <c:pt idx="18581">
                  <c:v>899.19</c:v>
                </c:pt>
                <c:pt idx="18582">
                  <c:v>899.91</c:v>
                </c:pt>
                <c:pt idx="18583">
                  <c:v>901.83</c:v>
                </c:pt>
                <c:pt idx="18584">
                  <c:v>903.78</c:v>
                </c:pt>
                <c:pt idx="18585">
                  <c:v>896.7</c:v>
                </c:pt>
                <c:pt idx="18586">
                  <c:v>897.97</c:v>
                </c:pt>
                <c:pt idx="18587">
                  <c:v>898.74</c:v>
                </c:pt>
                <c:pt idx="18588">
                  <c:v>898.68</c:v>
                </c:pt>
                <c:pt idx="18589">
                  <c:v>897.45</c:v>
                </c:pt>
                <c:pt idx="18590">
                  <c:v>897.37</c:v>
                </c:pt>
                <c:pt idx="18591">
                  <c:v>899.77</c:v>
                </c:pt>
                <c:pt idx="18592">
                  <c:v>903.51</c:v>
                </c:pt>
                <c:pt idx="18593">
                  <c:v>900.21</c:v>
                </c:pt>
                <c:pt idx="18594">
                  <c:v>897.21</c:v>
                </c:pt>
                <c:pt idx="18595">
                  <c:v>897.09</c:v>
                </c:pt>
                <c:pt idx="18596">
                  <c:v>897.57</c:v>
                </c:pt>
                <c:pt idx="18597">
                  <c:v>898.94</c:v>
                </c:pt>
                <c:pt idx="18598">
                  <c:v>900.6</c:v>
                </c:pt>
                <c:pt idx="18599">
                  <c:v>903.5</c:v>
                </c:pt>
                <c:pt idx="18600">
                  <c:v>905.23</c:v>
                </c:pt>
                <c:pt idx="18601">
                  <c:v>904.58</c:v>
                </c:pt>
                <c:pt idx="18602">
                  <c:v>905.8</c:v>
                </c:pt>
                <c:pt idx="18603">
                  <c:v>906.21</c:v>
                </c:pt>
                <c:pt idx="18604">
                  <c:v>904.79</c:v>
                </c:pt>
                <c:pt idx="18605">
                  <c:v>900.14</c:v>
                </c:pt>
                <c:pt idx="18606">
                  <c:v>901.77</c:v>
                </c:pt>
                <c:pt idx="18607">
                  <c:v>904.25</c:v>
                </c:pt>
                <c:pt idx="18608">
                  <c:v>906.59</c:v>
                </c:pt>
                <c:pt idx="18609">
                  <c:v>905.91</c:v>
                </c:pt>
                <c:pt idx="18610">
                  <c:v>904.74</c:v>
                </c:pt>
                <c:pt idx="18611">
                  <c:v>901.13</c:v>
                </c:pt>
                <c:pt idx="18612">
                  <c:v>897.23</c:v>
                </c:pt>
                <c:pt idx="18613">
                  <c:v>894.42</c:v>
                </c:pt>
                <c:pt idx="18614">
                  <c:v>895.25</c:v>
                </c:pt>
                <c:pt idx="18615">
                  <c:v>897.67</c:v>
                </c:pt>
                <c:pt idx="18616">
                  <c:v>899.44</c:v>
                </c:pt>
                <c:pt idx="18617">
                  <c:v>904.73</c:v>
                </c:pt>
                <c:pt idx="18618">
                  <c:v>900.21</c:v>
                </c:pt>
                <c:pt idx="18619">
                  <c:v>897.25</c:v>
                </c:pt>
                <c:pt idx="18620">
                  <c:v>895.04</c:v>
                </c:pt>
                <c:pt idx="18621">
                  <c:v>895.26</c:v>
                </c:pt>
                <c:pt idx="18622">
                  <c:v>896.95</c:v>
                </c:pt>
                <c:pt idx="18623">
                  <c:v>895.86</c:v>
                </c:pt>
                <c:pt idx="18624">
                  <c:v>893.59</c:v>
                </c:pt>
                <c:pt idx="18625">
                  <c:v>895.44</c:v>
                </c:pt>
                <c:pt idx="18626">
                  <c:v>906.24</c:v>
                </c:pt>
                <c:pt idx="18627">
                  <c:v>904.65</c:v>
                </c:pt>
                <c:pt idx="18628">
                  <c:v>900.94</c:v>
                </c:pt>
                <c:pt idx="18629">
                  <c:v>896.5</c:v>
                </c:pt>
                <c:pt idx="18630">
                  <c:v>895.36</c:v>
                </c:pt>
                <c:pt idx="18631">
                  <c:v>901.72</c:v>
                </c:pt>
                <c:pt idx="18632">
                  <c:v>895.11</c:v>
                </c:pt>
                <c:pt idx="18633">
                  <c:v>894.22</c:v>
                </c:pt>
                <c:pt idx="18634">
                  <c:v>897.39</c:v>
                </c:pt>
                <c:pt idx="18635">
                  <c:v>902.51</c:v>
                </c:pt>
                <c:pt idx="18636">
                  <c:v>906.95</c:v>
                </c:pt>
                <c:pt idx="18637">
                  <c:v>907.33</c:v>
                </c:pt>
                <c:pt idx="18638">
                  <c:v>902.95</c:v>
                </c:pt>
                <c:pt idx="18639">
                  <c:v>898.21</c:v>
                </c:pt>
                <c:pt idx="18640">
                  <c:v>902.37</c:v>
                </c:pt>
                <c:pt idx="18641">
                  <c:v>897.47</c:v>
                </c:pt>
                <c:pt idx="18642">
                  <c:v>892.75</c:v>
                </c:pt>
                <c:pt idx="18643">
                  <c:v>895.02</c:v>
                </c:pt>
                <c:pt idx="18644">
                  <c:v>902.55</c:v>
                </c:pt>
                <c:pt idx="18645">
                  <c:v>898.97</c:v>
                </c:pt>
                <c:pt idx="18646">
                  <c:v>904.02</c:v>
                </c:pt>
                <c:pt idx="18647">
                  <c:v>907.31</c:v>
                </c:pt>
                <c:pt idx="18648">
                  <c:v>905.54</c:v>
                </c:pt>
                <c:pt idx="18649">
                  <c:v>900.64</c:v>
                </c:pt>
                <c:pt idx="18650">
                  <c:v>896.83</c:v>
                </c:pt>
                <c:pt idx="18651">
                  <c:v>894.06</c:v>
                </c:pt>
                <c:pt idx="18652">
                  <c:v>898.56</c:v>
                </c:pt>
                <c:pt idx="18653">
                  <c:v>902.04</c:v>
                </c:pt>
                <c:pt idx="18654">
                  <c:v>905.43</c:v>
                </c:pt>
                <c:pt idx="18655">
                  <c:v>907.19</c:v>
                </c:pt>
                <c:pt idx="18656">
                  <c:v>904.94</c:v>
                </c:pt>
                <c:pt idx="18657">
                  <c:v>897.76</c:v>
                </c:pt>
                <c:pt idx="18658">
                  <c:v>895.32</c:v>
                </c:pt>
                <c:pt idx="18659">
                  <c:v>898.92</c:v>
                </c:pt>
                <c:pt idx="18660">
                  <c:v>901.68</c:v>
                </c:pt>
                <c:pt idx="18661">
                  <c:v>904.34</c:v>
                </c:pt>
                <c:pt idx="18662">
                  <c:v>904.78</c:v>
                </c:pt>
                <c:pt idx="18663">
                  <c:v>903.19</c:v>
                </c:pt>
                <c:pt idx="18664">
                  <c:v>900.35</c:v>
                </c:pt>
                <c:pt idx="18665">
                  <c:v>899</c:v>
                </c:pt>
                <c:pt idx="18666">
                  <c:v>896.3</c:v>
                </c:pt>
                <c:pt idx="18667">
                  <c:v>902.17</c:v>
                </c:pt>
                <c:pt idx="18668">
                  <c:v>905.09</c:v>
                </c:pt>
                <c:pt idx="18669">
                  <c:v>904.4</c:v>
                </c:pt>
                <c:pt idx="18670">
                  <c:v>895.44</c:v>
                </c:pt>
                <c:pt idx="18671">
                  <c:v>899.22</c:v>
                </c:pt>
                <c:pt idx="18672">
                  <c:v>904.18</c:v>
                </c:pt>
                <c:pt idx="18673">
                  <c:v>905.42</c:v>
                </c:pt>
                <c:pt idx="18674">
                  <c:v>901.9</c:v>
                </c:pt>
                <c:pt idx="18675">
                  <c:v>904.01</c:v>
                </c:pt>
                <c:pt idx="18676">
                  <c:v>902.8</c:v>
                </c:pt>
                <c:pt idx="18677">
                  <c:v>898.68</c:v>
                </c:pt>
                <c:pt idx="18678">
                  <c:v>895.06</c:v>
                </c:pt>
                <c:pt idx="18679">
                  <c:v>896.24</c:v>
                </c:pt>
                <c:pt idx="18680">
                  <c:v>898.97</c:v>
                </c:pt>
                <c:pt idx="18681">
                  <c:v>903.51</c:v>
                </c:pt>
                <c:pt idx="18682">
                  <c:v>902.91</c:v>
                </c:pt>
                <c:pt idx="18683">
                  <c:v>898.72</c:v>
                </c:pt>
                <c:pt idx="18684">
                  <c:v>903.72</c:v>
                </c:pt>
                <c:pt idx="18685">
                  <c:v>905.19</c:v>
                </c:pt>
                <c:pt idx="18686">
                  <c:v>900.05</c:v>
                </c:pt>
                <c:pt idx="18687">
                  <c:v>897.83</c:v>
                </c:pt>
                <c:pt idx="18688">
                  <c:v>902.06</c:v>
                </c:pt>
                <c:pt idx="18689">
                  <c:v>905.27</c:v>
                </c:pt>
                <c:pt idx="18690">
                  <c:v>903.2</c:v>
                </c:pt>
                <c:pt idx="18691">
                  <c:v>897.49</c:v>
                </c:pt>
                <c:pt idx="18692">
                  <c:v>903.34</c:v>
                </c:pt>
                <c:pt idx="18693">
                  <c:v>897.98</c:v>
                </c:pt>
                <c:pt idx="18694">
                  <c:v>894.22</c:v>
                </c:pt>
                <c:pt idx="18695">
                  <c:v>895.43</c:v>
                </c:pt>
                <c:pt idx="18696">
                  <c:v>902.27</c:v>
                </c:pt>
                <c:pt idx="18697">
                  <c:v>896.82</c:v>
                </c:pt>
                <c:pt idx="18698">
                  <c:v>893.33</c:v>
                </c:pt>
                <c:pt idx="18699">
                  <c:v>891.99</c:v>
                </c:pt>
                <c:pt idx="18700">
                  <c:v>895.02</c:v>
                </c:pt>
                <c:pt idx="18701">
                  <c:v>898.29</c:v>
                </c:pt>
                <c:pt idx="18702">
                  <c:v>904.48</c:v>
                </c:pt>
                <c:pt idx="18703">
                  <c:v>902.96</c:v>
                </c:pt>
                <c:pt idx="18704">
                  <c:v>901.07</c:v>
                </c:pt>
                <c:pt idx="18705">
                  <c:v>897.18</c:v>
                </c:pt>
                <c:pt idx="18706">
                  <c:v>896.44</c:v>
                </c:pt>
                <c:pt idx="18707">
                  <c:v>895.19</c:v>
                </c:pt>
                <c:pt idx="18708">
                  <c:v>904.09</c:v>
                </c:pt>
                <c:pt idx="18709">
                  <c:v>901.78</c:v>
                </c:pt>
                <c:pt idx="18710">
                  <c:v>898.61</c:v>
                </c:pt>
                <c:pt idx="18711">
                  <c:v>896.27</c:v>
                </c:pt>
                <c:pt idx="18712">
                  <c:v>898.67</c:v>
                </c:pt>
                <c:pt idx="18713">
                  <c:v>903.04</c:v>
                </c:pt>
                <c:pt idx="18714">
                  <c:v>904.18</c:v>
                </c:pt>
                <c:pt idx="18715">
                  <c:v>902.62</c:v>
                </c:pt>
                <c:pt idx="18716">
                  <c:v>898.63</c:v>
                </c:pt>
                <c:pt idx="18717">
                  <c:v>894.75</c:v>
                </c:pt>
                <c:pt idx="18718">
                  <c:v>894.92</c:v>
                </c:pt>
                <c:pt idx="18719">
                  <c:v>898.29</c:v>
                </c:pt>
                <c:pt idx="18720">
                  <c:v>902.72</c:v>
                </c:pt>
                <c:pt idx="18721">
                  <c:v>904.17</c:v>
                </c:pt>
                <c:pt idx="18722">
                  <c:v>894.01</c:v>
                </c:pt>
                <c:pt idx="18723">
                  <c:v>898.46</c:v>
                </c:pt>
                <c:pt idx="18724">
                  <c:v>903.41</c:v>
                </c:pt>
                <c:pt idx="18725">
                  <c:v>902.7</c:v>
                </c:pt>
                <c:pt idx="18726">
                  <c:v>896.87</c:v>
                </c:pt>
                <c:pt idx="18727">
                  <c:v>901.51</c:v>
                </c:pt>
                <c:pt idx="18728">
                  <c:v>895.77</c:v>
                </c:pt>
                <c:pt idx="18729">
                  <c:v>901.81</c:v>
                </c:pt>
                <c:pt idx="18730">
                  <c:v>904.69</c:v>
                </c:pt>
                <c:pt idx="18731">
                  <c:v>902.5</c:v>
                </c:pt>
                <c:pt idx="18732">
                  <c:v>897.2</c:v>
                </c:pt>
                <c:pt idx="18733">
                  <c:v>894.79</c:v>
                </c:pt>
                <c:pt idx="18734">
                  <c:v>894.21</c:v>
                </c:pt>
                <c:pt idx="18735">
                  <c:v>903.16</c:v>
                </c:pt>
                <c:pt idx="18736">
                  <c:v>899.53</c:v>
                </c:pt>
                <c:pt idx="18737">
                  <c:v>896.81</c:v>
                </c:pt>
                <c:pt idx="18738">
                  <c:v>893.51</c:v>
                </c:pt>
                <c:pt idx="18739">
                  <c:v>894.77</c:v>
                </c:pt>
                <c:pt idx="18740">
                  <c:v>897.76</c:v>
                </c:pt>
                <c:pt idx="18741">
                  <c:v>901.25</c:v>
                </c:pt>
                <c:pt idx="18742">
                  <c:v>904.63</c:v>
                </c:pt>
                <c:pt idx="18743">
                  <c:v>904.46</c:v>
                </c:pt>
                <c:pt idx="18744">
                  <c:v>902.12</c:v>
                </c:pt>
                <c:pt idx="18745">
                  <c:v>902.67</c:v>
                </c:pt>
                <c:pt idx="18746">
                  <c:v>903.62</c:v>
                </c:pt>
                <c:pt idx="18747">
                  <c:v>902.41</c:v>
                </c:pt>
                <c:pt idx="18748">
                  <c:v>897.65</c:v>
                </c:pt>
                <c:pt idx="18749">
                  <c:v>901.85</c:v>
                </c:pt>
                <c:pt idx="18750">
                  <c:v>899.8</c:v>
                </c:pt>
                <c:pt idx="18751">
                  <c:v>897</c:v>
                </c:pt>
                <c:pt idx="18752">
                  <c:v>895.13</c:v>
                </c:pt>
                <c:pt idx="18753">
                  <c:v>894.48</c:v>
                </c:pt>
                <c:pt idx="18754">
                  <c:v>893.93</c:v>
                </c:pt>
                <c:pt idx="18755">
                  <c:v>894.86</c:v>
                </c:pt>
                <c:pt idx="18756">
                  <c:v>896.7</c:v>
                </c:pt>
                <c:pt idx="18757">
                  <c:v>897.76</c:v>
                </c:pt>
                <c:pt idx="18758">
                  <c:v>900.96</c:v>
                </c:pt>
                <c:pt idx="18759">
                  <c:v>902.25</c:v>
                </c:pt>
                <c:pt idx="18760">
                  <c:v>903.44</c:v>
                </c:pt>
                <c:pt idx="18761">
                  <c:v>896.06</c:v>
                </c:pt>
                <c:pt idx="18762">
                  <c:v>904.87</c:v>
                </c:pt>
                <c:pt idx="18763">
                  <c:v>903.33</c:v>
                </c:pt>
                <c:pt idx="18764">
                  <c:v>901.89</c:v>
                </c:pt>
                <c:pt idx="18765">
                  <c:v>900.29</c:v>
                </c:pt>
                <c:pt idx="18766">
                  <c:v>897.62</c:v>
                </c:pt>
                <c:pt idx="18767">
                  <c:v>894.48</c:v>
                </c:pt>
                <c:pt idx="18768">
                  <c:v>892.58</c:v>
                </c:pt>
                <c:pt idx="18769">
                  <c:v>901.7</c:v>
                </c:pt>
                <c:pt idx="18770">
                  <c:v>901.3</c:v>
                </c:pt>
                <c:pt idx="18771">
                  <c:v>899.85</c:v>
                </c:pt>
                <c:pt idx="18772">
                  <c:v>895</c:v>
                </c:pt>
                <c:pt idx="18773">
                  <c:v>891.57</c:v>
                </c:pt>
                <c:pt idx="18774">
                  <c:v>901.96</c:v>
                </c:pt>
                <c:pt idx="18775">
                  <c:v>895.09</c:v>
                </c:pt>
                <c:pt idx="18776">
                  <c:v>892.1</c:v>
                </c:pt>
                <c:pt idx="18777">
                  <c:v>895.19</c:v>
                </c:pt>
                <c:pt idx="18778">
                  <c:v>897.51</c:v>
                </c:pt>
                <c:pt idx="18779">
                  <c:v>892.44</c:v>
                </c:pt>
                <c:pt idx="18780">
                  <c:v>899.77</c:v>
                </c:pt>
                <c:pt idx="18781">
                  <c:v>906.11</c:v>
                </c:pt>
                <c:pt idx="18782">
                  <c:v>904.79</c:v>
                </c:pt>
                <c:pt idx="18783">
                  <c:v>898.64</c:v>
                </c:pt>
                <c:pt idx="18784">
                  <c:v>895.13</c:v>
                </c:pt>
                <c:pt idx="18785">
                  <c:v>897.86</c:v>
                </c:pt>
                <c:pt idx="18786">
                  <c:v>904.24</c:v>
                </c:pt>
                <c:pt idx="18787">
                  <c:v>896.29</c:v>
                </c:pt>
                <c:pt idx="18788">
                  <c:v>894.69</c:v>
                </c:pt>
                <c:pt idx="18789">
                  <c:v>897.16</c:v>
                </c:pt>
                <c:pt idx="18790">
                  <c:v>901.97</c:v>
                </c:pt>
                <c:pt idx="18791">
                  <c:v>899.28</c:v>
                </c:pt>
                <c:pt idx="18792">
                  <c:v>895.04</c:v>
                </c:pt>
                <c:pt idx="18793">
                  <c:v>895.53</c:v>
                </c:pt>
                <c:pt idx="18794">
                  <c:v>896.95</c:v>
                </c:pt>
                <c:pt idx="18795">
                  <c:v>900.63</c:v>
                </c:pt>
                <c:pt idx="18796">
                  <c:v>903.26</c:v>
                </c:pt>
                <c:pt idx="18797">
                  <c:v>899</c:v>
                </c:pt>
                <c:pt idx="18798">
                  <c:v>902.45</c:v>
                </c:pt>
                <c:pt idx="18799">
                  <c:v>904.44</c:v>
                </c:pt>
                <c:pt idx="18800">
                  <c:v>894.84</c:v>
                </c:pt>
                <c:pt idx="18801">
                  <c:v>894.28</c:v>
                </c:pt>
                <c:pt idx="18802">
                  <c:v>896.76</c:v>
                </c:pt>
                <c:pt idx="18803">
                  <c:v>901.01</c:v>
                </c:pt>
                <c:pt idx="18804">
                  <c:v>904.46</c:v>
                </c:pt>
                <c:pt idx="18805">
                  <c:v>902.54</c:v>
                </c:pt>
                <c:pt idx="18806">
                  <c:v>898.07</c:v>
                </c:pt>
                <c:pt idx="18807">
                  <c:v>895.22</c:v>
                </c:pt>
                <c:pt idx="18808">
                  <c:v>895</c:v>
                </c:pt>
                <c:pt idx="18809">
                  <c:v>896.25</c:v>
                </c:pt>
                <c:pt idx="18810">
                  <c:v>899.71</c:v>
                </c:pt>
                <c:pt idx="18811">
                  <c:v>894.86</c:v>
                </c:pt>
                <c:pt idx="18812">
                  <c:v>891.51</c:v>
                </c:pt>
                <c:pt idx="18813">
                  <c:v>903.53</c:v>
                </c:pt>
                <c:pt idx="18814">
                  <c:v>900.99</c:v>
                </c:pt>
                <c:pt idx="18815">
                  <c:v>903.49</c:v>
                </c:pt>
                <c:pt idx="18816">
                  <c:v>901.36</c:v>
                </c:pt>
                <c:pt idx="18817">
                  <c:v>896.49</c:v>
                </c:pt>
                <c:pt idx="18818">
                  <c:v>892.67</c:v>
                </c:pt>
                <c:pt idx="18819">
                  <c:v>893.93</c:v>
                </c:pt>
                <c:pt idx="18820">
                  <c:v>898.86</c:v>
                </c:pt>
                <c:pt idx="18821">
                  <c:v>904.22</c:v>
                </c:pt>
                <c:pt idx="18822">
                  <c:v>901.18</c:v>
                </c:pt>
                <c:pt idx="18823">
                  <c:v>896.5</c:v>
                </c:pt>
                <c:pt idx="18824">
                  <c:v>892.34</c:v>
                </c:pt>
                <c:pt idx="18825">
                  <c:v>894.66</c:v>
                </c:pt>
                <c:pt idx="18826">
                  <c:v>899.8</c:v>
                </c:pt>
                <c:pt idx="18827">
                  <c:v>895.52</c:v>
                </c:pt>
                <c:pt idx="18828">
                  <c:v>893.97</c:v>
                </c:pt>
                <c:pt idx="18829">
                  <c:v>896.27</c:v>
                </c:pt>
                <c:pt idx="18830">
                  <c:v>900.25</c:v>
                </c:pt>
                <c:pt idx="18831">
                  <c:v>901.96</c:v>
                </c:pt>
                <c:pt idx="18832">
                  <c:v>901.33</c:v>
                </c:pt>
                <c:pt idx="18833">
                  <c:v>898.73</c:v>
                </c:pt>
                <c:pt idx="18834">
                  <c:v>894.77</c:v>
                </c:pt>
                <c:pt idx="18835">
                  <c:v>894.09</c:v>
                </c:pt>
                <c:pt idx="18836">
                  <c:v>895.61</c:v>
                </c:pt>
                <c:pt idx="18837">
                  <c:v>899.7</c:v>
                </c:pt>
                <c:pt idx="18838">
                  <c:v>903.92</c:v>
                </c:pt>
                <c:pt idx="18839">
                  <c:v>893.98</c:v>
                </c:pt>
                <c:pt idx="18840">
                  <c:v>893.91</c:v>
                </c:pt>
                <c:pt idx="18841">
                  <c:v>897.43</c:v>
                </c:pt>
                <c:pt idx="18842">
                  <c:v>900.96</c:v>
                </c:pt>
                <c:pt idx="18843">
                  <c:v>904.15</c:v>
                </c:pt>
                <c:pt idx="18844">
                  <c:v>904.4</c:v>
                </c:pt>
                <c:pt idx="18845">
                  <c:v>903.03</c:v>
                </c:pt>
                <c:pt idx="18846">
                  <c:v>900.61</c:v>
                </c:pt>
                <c:pt idx="18847">
                  <c:v>896.97</c:v>
                </c:pt>
                <c:pt idx="18848">
                  <c:v>894.47</c:v>
                </c:pt>
                <c:pt idx="18849">
                  <c:v>903.01</c:v>
                </c:pt>
                <c:pt idx="18850">
                  <c:v>900.83</c:v>
                </c:pt>
                <c:pt idx="18851">
                  <c:v>893.85</c:v>
                </c:pt>
                <c:pt idx="18852">
                  <c:v>905</c:v>
                </c:pt>
                <c:pt idx="18853">
                  <c:v>903.49</c:v>
                </c:pt>
                <c:pt idx="18854">
                  <c:v>901.01</c:v>
                </c:pt>
                <c:pt idx="18855">
                  <c:v>897.88</c:v>
                </c:pt>
                <c:pt idx="18856">
                  <c:v>895.9</c:v>
                </c:pt>
                <c:pt idx="18857">
                  <c:v>894.47</c:v>
                </c:pt>
                <c:pt idx="18858">
                  <c:v>894.62</c:v>
                </c:pt>
                <c:pt idx="18859">
                  <c:v>895.48</c:v>
                </c:pt>
                <c:pt idx="18860">
                  <c:v>897.34</c:v>
                </c:pt>
                <c:pt idx="18861">
                  <c:v>900.81</c:v>
                </c:pt>
                <c:pt idx="18862">
                  <c:v>903.96</c:v>
                </c:pt>
                <c:pt idx="18863">
                  <c:v>904.42</c:v>
                </c:pt>
                <c:pt idx="18864">
                  <c:v>902.76</c:v>
                </c:pt>
                <c:pt idx="18865">
                  <c:v>897.99</c:v>
                </c:pt>
                <c:pt idx="18866">
                  <c:v>893.6</c:v>
                </c:pt>
                <c:pt idx="18867">
                  <c:v>894.35</c:v>
                </c:pt>
                <c:pt idx="18868">
                  <c:v>897.99</c:v>
                </c:pt>
                <c:pt idx="18869">
                  <c:v>901.44</c:v>
                </c:pt>
                <c:pt idx="18870">
                  <c:v>903.61</c:v>
                </c:pt>
                <c:pt idx="18871">
                  <c:v>902.54</c:v>
                </c:pt>
                <c:pt idx="18872">
                  <c:v>894.06</c:v>
                </c:pt>
                <c:pt idx="18873">
                  <c:v>899.59</c:v>
                </c:pt>
                <c:pt idx="18874">
                  <c:v>903.94</c:v>
                </c:pt>
                <c:pt idx="18875">
                  <c:v>902.78</c:v>
                </c:pt>
                <c:pt idx="18876">
                  <c:v>896.59</c:v>
                </c:pt>
                <c:pt idx="18877">
                  <c:v>891.89</c:v>
                </c:pt>
                <c:pt idx="18878">
                  <c:v>901.68</c:v>
                </c:pt>
                <c:pt idx="18879">
                  <c:v>896.67</c:v>
                </c:pt>
                <c:pt idx="18880">
                  <c:v>894.28</c:v>
                </c:pt>
                <c:pt idx="18881">
                  <c:v>897.18</c:v>
                </c:pt>
                <c:pt idx="18882">
                  <c:v>900.86</c:v>
                </c:pt>
                <c:pt idx="18883">
                  <c:v>903.79</c:v>
                </c:pt>
                <c:pt idx="18884">
                  <c:v>899.38</c:v>
                </c:pt>
                <c:pt idx="18885">
                  <c:v>902.92</c:v>
                </c:pt>
                <c:pt idx="18886">
                  <c:v>903.55</c:v>
                </c:pt>
                <c:pt idx="18887">
                  <c:v>899.47</c:v>
                </c:pt>
                <c:pt idx="18888">
                  <c:v>895.54</c:v>
                </c:pt>
                <c:pt idx="18889">
                  <c:v>895.16</c:v>
                </c:pt>
                <c:pt idx="18890">
                  <c:v>896.89</c:v>
                </c:pt>
                <c:pt idx="18891">
                  <c:v>904.06</c:v>
                </c:pt>
                <c:pt idx="18892">
                  <c:v>896.66</c:v>
                </c:pt>
                <c:pt idx="18893">
                  <c:v>894.3</c:v>
                </c:pt>
                <c:pt idx="18894">
                  <c:v>896.62</c:v>
                </c:pt>
                <c:pt idx="18895">
                  <c:v>901.75</c:v>
                </c:pt>
                <c:pt idx="18896">
                  <c:v>903.68</c:v>
                </c:pt>
                <c:pt idx="18897">
                  <c:v>902.26</c:v>
                </c:pt>
                <c:pt idx="18898">
                  <c:v>897.27</c:v>
                </c:pt>
                <c:pt idx="18899">
                  <c:v>893.87</c:v>
                </c:pt>
                <c:pt idx="18900">
                  <c:v>897.39</c:v>
                </c:pt>
                <c:pt idx="18901">
                  <c:v>893.96</c:v>
                </c:pt>
                <c:pt idx="18902">
                  <c:v>898.54</c:v>
                </c:pt>
                <c:pt idx="18903">
                  <c:v>903.95</c:v>
                </c:pt>
                <c:pt idx="18904">
                  <c:v>894.16</c:v>
                </c:pt>
                <c:pt idx="18905">
                  <c:v>899.15</c:v>
                </c:pt>
                <c:pt idx="18906">
                  <c:v>903.11</c:v>
                </c:pt>
                <c:pt idx="18907">
                  <c:v>902.54</c:v>
                </c:pt>
                <c:pt idx="18908">
                  <c:v>898.06</c:v>
                </c:pt>
                <c:pt idx="18909">
                  <c:v>892.39</c:v>
                </c:pt>
                <c:pt idx="18910">
                  <c:v>895.92</c:v>
                </c:pt>
                <c:pt idx="18911">
                  <c:v>903.56</c:v>
                </c:pt>
                <c:pt idx="18912">
                  <c:v>903.8</c:v>
                </c:pt>
                <c:pt idx="18913">
                  <c:v>895.11</c:v>
                </c:pt>
                <c:pt idx="18914">
                  <c:v>894.02</c:v>
                </c:pt>
                <c:pt idx="18915">
                  <c:v>898.38</c:v>
                </c:pt>
                <c:pt idx="18916">
                  <c:v>903.45</c:v>
                </c:pt>
                <c:pt idx="18917">
                  <c:v>895.19</c:v>
                </c:pt>
                <c:pt idx="18918">
                  <c:v>896.31</c:v>
                </c:pt>
                <c:pt idx="18919">
                  <c:v>896.25</c:v>
                </c:pt>
                <c:pt idx="18920">
                  <c:v>900.72</c:v>
                </c:pt>
                <c:pt idx="18921">
                  <c:v>904.79</c:v>
                </c:pt>
                <c:pt idx="18922">
                  <c:v>902.76</c:v>
                </c:pt>
                <c:pt idx="18923">
                  <c:v>897.9</c:v>
                </c:pt>
                <c:pt idx="18924">
                  <c:v>893.58</c:v>
                </c:pt>
                <c:pt idx="18925">
                  <c:v>894.33</c:v>
                </c:pt>
                <c:pt idx="18926">
                  <c:v>900.38</c:v>
                </c:pt>
                <c:pt idx="18927">
                  <c:v>903.72</c:v>
                </c:pt>
                <c:pt idx="18928">
                  <c:v>901.47</c:v>
                </c:pt>
                <c:pt idx="18929">
                  <c:v>895.09</c:v>
                </c:pt>
                <c:pt idx="18930">
                  <c:v>904.24</c:v>
                </c:pt>
                <c:pt idx="18931">
                  <c:v>901.21</c:v>
                </c:pt>
                <c:pt idx="18932">
                  <c:v>895.09</c:v>
                </c:pt>
                <c:pt idx="18933">
                  <c:v>903.82</c:v>
                </c:pt>
                <c:pt idx="18934">
                  <c:v>903.99</c:v>
                </c:pt>
                <c:pt idx="18935">
                  <c:v>898.37</c:v>
                </c:pt>
                <c:pt idx="18936">
                  <c:v>902.71</c:v>
                </c:pt>
                <c:pt idx="18937">
                  <c:v>896.8</c:v>
                </c:pt>
                <c:pt idx="18938">
                  <c:v>893.93</c:v>
                </c:pt>
                <c:pt idx="18939">
                  <c:v>896.41</c:v>
                </c:pt>
                <c:pt idx="18940">
                  <c:v>901.87</c:v>
                </c:pt>
                <c:pt idx="18941">
                  <c:v>903.49</c:v>
                </c:pt>
                <c:pt idx="18942">
                  <c:v>900.03</c:v>
                </c:pt>
                <c:pt idx="18943">
                  <c:v>899.58</c:v>
                </c:pt>
                <c:pt idx="18944">
                  <c:v>903.31</c:v>
                </c:pt>
                <c:pt idx="18945">
                  <c:v>902.7</c:v>
                </c:pt>
                <c:pt idx="18946">
                  <c:v>897.19</c:v>
                </c:pt>
                <c:pt idx="18947">
                  <c:v>893.08</c:v>
                </c:pt>
                <c:pt idx="18948">
                  <c:v>895.68</c:v>
                </c:pt>
                <c:pt idx="18949">
                  <c:v>901.38</c:v>
                </c:pt>
                <c:pt idx="18950">
                  <c:v>904.54</c:v>
                </c:pt>
                <c:pt idx="18951">
                  <c:v>902.87</c:v>
                </c:pt>
                <c:pt idx="18952">
                  <c:v>897.45</c:v>
                </c:pt>
                <c:pt idx="18953">
                  <c:v>893.16</c:v>
                </c:pt>
                <c:pt idx="18954">
                  <c:v>892.79</c:v>
                </c:pt>
                <c:pt idx="18955">
                  <c:v>894.89</c:v>
                </c:pt>
                <c:pt idx="18956">
                  <c:v>900.2</c:v>
                </c:pt>
                <c:pt idx="18957">
                  <c:v>896.47</c:v>
                </c:pt>
                <c:pt idx="18958">
                  <c:v>892.92</c:v>
                </c:pt>
                <c:pt idx="18959">
                  <c:v>893.83</c:v>
                </c:pt>
                <c:pt idx="18960">
                  <c:v>896.56</c:v>
                </c:pt>
                <c:pt idx="18961">
                  <c:v>899.81</c:v>
                </c:pt>
                <c:pt idx="18962">
                  <c:v>901.39</c:v>
                </c:pt>
                <c:pt idx="18963">
                  <c:v>900.79</c:v>
                </c:pt>
                <c:pt idx="18964">
                  <c:v>895.46</c:v>
                </c:pt>
                <c:pt idx="18965">
                  <c:v>893.02</c:v>
                </c:pt>
                <c:pt idx="18966">
                  <c:v>893.48</c:v>
                </c:pt>
                <c:pt idx="18967">
                  <c:v>896.76</c:v>
                </c:pt>
                <c:pt idx="18968">
                  <c:v>899.88</c:v>
                </c:pt>
                <c:pt idx="18969">
                  <c:v>897.84</c:v>
                </c:pt>
                <c:pt idx="18970">
                  <c:v>893.96</c:v>
                </c:pt>
                <c:pt idx="18971">
                  <c:v>902.61</c:v>
                </c:pt>
                <c:pt idx="18972">
                  <c:v>897.52</c:v>
                </c:pt>
                <c:pt idx="18973">
                  <c:v>894.91</c:v>
                </c:pt>
                <c:pt idx="18974">
                  <c:v>904.6</c:v>
                </c:pt>
                <c:pt idx="18975">
                  <c:v>904.67</c:v>
                </c:pt>
                <c:pt idx="18976">
                  <c:v>901.03</c:v>
                </c:pt>
                <c:pt idx="18977">
                  <c:v>895.55</c:v>
                </c:pt>
                <c:pt idx="18978">
                  <c:v>892.92</c:v>
                </c:pt>
                <c:pt idx="18979">
                  <c:v>894.65</c:v>
                </c:pt>
                <c:pt idx="18980">
                  <c:v>899.11</c:v>
                </c:pt>
                <c:pt idx="18981">
                  <c:v>902.87</c:v>
                </c:pt>
                <c:pt idx="18982">
                  <c:v>894.27</c:v>
                </c:pt>
                <c:pt idx="18983">
                  <c:v>894.7</c:v>
                </c:pt>
                <c:pt idx="18984">
                  <c:v>898.54</c:v>
                </c:pt>
                <c:pt idx="18985">
                  <c:v>903.77</c:v>
                </c:pt>
                <c:pt idx="18986">
                  <c:v>904.72</c:v>
                </c:pt>
                <c:pt idx="18987">
                  <c:v>903.2</c:v>
                </c:pt>
                <c:pt idx="18988">
                  <c:v>904.55</c:v>
                </c:pt>
                <c:pt idx="18989">
                  <c:v>903.9</c:v>
                </c:pt>
                <c:pt idx="18990">
                  <c:v>900.75</c:v>
                </c:pt>
                <c:pt idx="18991">
                  <c:v>896.61</c:v>
                </c:pt>
                <c:pt idx="18992">
                  <c:v>894.45</c:v>
                </c:pt>
                <c:pt idx="18993">
                  <c:v>895.2</c:v>
                </c:pt>
                <c:pt idx="18994">
                  <c:v>899.45</c:v>
                </c:pt>
                <c:pt idx="18995">
                  <c:v>895.09</c:v>
                </c:pt>
                <c:pt idx="18996">
                  <c:v>896.85</c:v>
                </c:pt>
                <c:pt idx="18997">
                  <c:v>900.87</c:v>
                </c:pt>
                <c:pt idx="18998">
                  <c:v>904.16</c:v>
                </c:pt>
                <c:pt idx="18999">
                  <c:v>902.88</c:v>
                </c:pt>
                <c:pt idx="19000">
                  <c:v>899.07</c:v>
                </c:pt>
                <c:pt idx="19001">
                  <c:v>893.77</c:v>
                </c:pt>
                <c:pt idx="19002">
                  <c:v>892.29</c:v>
                </c:pt>
                <c:pt idx="19003">
                  <c:v>894.57</c:v>
                </c:pt>
                <c:pt idx="19004">
                  <c:v>899.49</c:v>
                </c:pt>
                <c:pt idx="19005">
                  <c:v>902.42</c:v>
                </c:pt>
                <c:pt idx="19006">
                  <c:v>896.31</c:v>
                </c:pt>
                <c:pt idx="19007">
                  <c:v>899.22</c:v>
                </c:pt>
                <c:pt idx="19008">
                  <c:v>895.46</c:v>
                </c:pt>
                <c:pt idx="19009">
                  <c:v>893.05</c:v>
                </c:pt>
                <c:pt idx="19010">
                  <c:v>895.43</c:v>
                </c:pt>
                <c:pt idx="19011">
                  <c:v>899.79</c:v>
                </c:pt>
                <c:pt idx="19012">
                  <c:v>903.62</c:v>
                </c:pt>
                <c:pt idx="19013">
                  <c:v>904.01</c:v>
                </c:pt>
                <c:pt idx="19014">
                  <c:v>901.44</c:v>
                </c:pt>
                <c:pt idx="19015">
                  <c:v>893.2</c:v>
                </c:pt>
                <c:pt idx="19016">
                  <c:v>898.01</c:v>
                </c:pt>
                <c:pt idx="19017">
                  <c:v>901.94</c:v>
                </c:pt>
                <c:pt idx="19018">
                  <c:v>902.91</c:v>
                </c:pt>
                <c:pt idx="19019">
                  <c:v>903.05</c:v>
                </c:pt>
                <c:pt idx="19020">
                  <c:v>901.2</c:v>
                </c:pt>
                <c:pt idx="19021">
                  <c:v>896.29</c:v>
                </c:pt>
                <c:pt idx="19022">
                  <c:v>899.1</c:v>
                </c:pt>
                <c:pt idx="19023">
                  <c:v>892.89</c:v>
                </c:pt>
                <c:pt idx="19024">
                  <c:v>893.39</c:v>
                </c:pt>
                <c:pt idx="19025">
                  <c:v>895.93</c:v>
                </c:pt>
                <c:pt idx="19026">
                  <c:v>898.92</c:v>
                </c:pt>
                <c:pt idx="19027">
                  <c:v>900.84</c:v>
                </c:pt>
                <c:pt idx="19028">
                  <c:v>901.35</c:v>
                </c:pt>
                <c:pt idx="19029">
                  <c:v>902.67</c:v>
                </c:pt>
                <c:pt idx="19030">
                  <c:v>901.67</c:v>
                </c:pt>
                <c:pt idx="19031">
                  <c:v>901.69</c:v>
                </c:pt>
                <c:pt idx="19032">
                  <c:v>900.43</c:v>
                </c:pt>
                <c:pt idx="19033">
                  <c:v>898.71</c:v>
                </c:pt>
                <c:pt idx="19034">
                  <c:v>898.93</c:v>
                </c:pt>
                <c:pt idx="19035">
                  <c:v>899.86</c:v>
                </c:pt>
                <c:pt idx="19036">
                  <c:v>897.13</c:v>
                </c:pt>
                <c:pt idx="19037">
                  <c:v>899.25</c:v>
                </c:pt>
                <c:pt idx="19038">
                  <c:v>902.05</c:v>
                </c:pt>
                <c:pt idx="19039">
                  <c:v>904.77</c:v>
                </c:pt>
                <c:pt idx="19040">
                  <c:v>904.59</c:v>
                </c:pt>
                <c:pt idx="19041">
                  <c:v>895.88</c:v>
                </c:pt>
                <c:pt idx="19042">
                  <c:v>896.61</c:v>
                </c:pt>
                <c:pt idx="19043">
                  <c:v>898.29</c:v>
                </c:pt>
                <c:pt idx="19044">
                  <c:v>899.73</c:v>
                </c:pt>
                <c:pt idx="19045">
                  <c:v>901.7</c:v>
                </c:pt>
                <c:pt idx="19046">
                  <c:v>902.77</c:v>
                </c:pt>
                <c:pt idx="19047">
                  <c:v>892.36</c:v>
                </c:pt>
                <c:pt idx="19048">
                  <c:v>892.7</c:v>
                </c:pt>
                <c:pt idx="19049">
                  <c:v>895.83</c:v>
                </c:pt>
                <c:pt idx="19050">
                  <c:v>898.17</c:v>
                </c:pt>
                <c:pt idx="19051">
                  <c:v>901.43</c:v>
                </c:pt>
                <c:pt idx="19052">
                  <c:v>902.55</c:v>
                </c:pt>
                <c:pt idx="19053">
                  <c:v>901.76</c:v>
                </c:pt>
                <c:pt idx="19054">
                  <c:v>897.5</c:v>
                </c:pt>
                <c:pt idx="19055">
                  <c:v>896.47</c:v>
                </c:pt>
                <c:pt idx="19056">
                  <c:v>896.88</c:v>
                </c:pt>
                <c:pt idx="19057">
                  <c:v>900.39</c:v>
                </c:pt>
                <c:pt idx="19058">
                  <c:v>902.41</c:v>
                </c:pt>
                <c:pt idx="19059">
                  <c:v>895.59</c:v>
                </c:pt>
                <c:pt idx="19060">
                  <c:v>899.48</c:v>
                </c:pt>
                <c:pt idx="19061">
                  <c:v>895.16</c:v>
                </c:pt>
                <c:pt idx="19062">
                  <c:v>893.48</c:v>
                </c:pt>
                <c:pt idx="19063">
                  <c:v>892.54</c:v>
                </c:pt>
                <c:pt idx="19064">
                  <c:v>893.28</c:v>
                </c:pt>
                <c:pt idx="19065">
                  <c:v>895.07</c:v>
                </c:pt>
                <c:pt idx="19066">
                  <c:v>897.08</c:v>
                </c:pt>
                <c:pt idx="19067">
                  <c:v>899.15</c:v>
                </c:pt>
                <c:pt idx="19068">
                  <c:v>901.22</c:v>
                </c:pt>
                <c:pt idx="19069">
                  <c:v>902.72</c:v>
                </c:pt>
                <c:pt idx="19070">
                  <c:v>903.07</c:v>
                </c:pt>
                <c:pt idx="19071">
                  <c:v>903.42</c:v>
                </c:pt>
                <c:pt idx="19072">
                  <c:v>904.05</c:v>
                </c:pt>
                <c:pt idx="19073">
                  <c:v>892.92</c:v>
                </c:pt>
                <c:pt idx="19074">
                  <c:v>893.05</c:v>
                </c:pt>
                <c:pt idx="19075">
                  <c:v>892.86</c:v>
                </c:pt>
                <c:pt idx="19076">
                  <c:v>893.97</c:v>
                </c:pt>
                <c:pt idx="19077">
                  <c:v>892.82</c:v>
                </c:pt>
                <c:pt idx="19078">
                  <c:v>892.57</c:v>
                </c:pt>
                <c:pt idx="19079">
                  <c:v>893.65</c:v>
                </c:pt>
                <c:pt idx="19080">
                  <c:v>893.64</c:v>
                </c:pt>
                <c:pt idx="19081">
                  <c:v>894.99</c:v>
                </c:pt>
                <c:pt idx="19082">
                  <c:v>895.05</c:v>
                </c:pt>
                <c:pt idx="19083">
                  <c:v>895.11</c:v>
                </c:pt>
                <c:pt idx="19084">
                  <c:v>894.95</c:v>
                </c:pt>
                <c:pt idx="19085">
                  <c:v>894.53</c:v>
                </c:pt>
                <c:pt idx="19086">
                  <c:v>899.61</c:v>
                </c:pt>
                <c:pt idx="19087">
                  <c:v>898.39</c:v>
                </c:pt>
                <c:pt idx="19088">
                  <c:v>898.89</c:v>
                </c:pt>
                <c:pt idx="19089">
                  <c:v>897.9</c:v>
                </c:pt>
                <c:pt idx="19090">
                  <c:v>897.37</c:v>
                </c:pt>
                <c:pt idx="19091">
                  <c:v>897.04</c:v>
                </c:pt>
                <c:pt idx="19092">
                  <c:v>898.04</c:v>
                </c:pt>
                <c:pt idx="19093">
                  <c:v>898.25</c:v>
                </c:pt>
                <c:pt idx="19094">
                  <c:v>904.65</c:v>
                </c:pt>
                <c:pt idx="19095">
                  <c:v>904.1</c:v>
                </c:pt>
                <c:pt idx="19096">
                  <c:v>904.5</c:v>
                </c:pt>
                <c:pt idx="19097">
                  <c:v>898.87</c:v>
                </c:pt>
                <c:pt idx="19098">
                  <c:v>899.1</c:v>
                </c:pt>
                <c:pt idx="19099">
                  <c:v>898.36</c:v>
                </c:pt>
                <c:pt idx="19100">
                  <c:v>899.29</c:v>
                </c:pt>
                <c:pt idx="19101">
                  <c:v>899.7</c:v>
                </c:pt>
                <c:pt idx="19102">
                  <c:v>900.91</c:v>
                </c:pt>
                <c:pt idx="19103">
                  <c:v>901.49</c:v>
                </c:pt>
                <c:pt idx="19104">
                  <c:v>901.51</c:v>
                </c:pt>
                <c:pt idx="19105">
                  <c:v>901.71</c:v>
                </c:pt>
                <c:pt idx="19106">
                  <c:v>901.82</c:v>
                </c:pt>
                <c:pt idx="19107">
                  <c:v>901.68</c:v>
                </c:pt>
                <c:pt idx="19108">
                  <c:v>900.98</c:v>
                </c:pt>
                <c:pt idx="19109">
                  <c:v>901.25</c:v>
                </c:pt>
                <c:pt idx="19110">
                  <c:v>901.82</c:v>
                </c:pt>
                <c:pt idx="19111">
                  <c:v>893.97</c:v>
                </c:pt>
                <c:pt idx="19112">
                  <c:v>904.49</c:v>
                </c:pt>
                <c:pt idx="19113">
                  <c:v>904.35</c:v>
                </c:pt>
                <c:pt idx="19114">
                  <c:v>904.32</c:v>
                </c:pt>
                <c:pt idx="19115">
                  <c:v>904.42</c:v>
                </c:pt>
                <c:pt idx="19116">
                  <c:v>904.45</c:v>
                </c:pt>
                <c:pt idx="19117">
                  <c:v>896.42</c:v>
                </c:pt>
                <c:pt idx="19118">
                  <c:v>895.97</c:v>
                </c:pt>
                <c:pt idx="19119">
                  <c:v>894.52</c:v>
                </c:pt>
                <c:pt idx="19120">
                  <c:v>893.42</c:v>
                </c:pt>
                <c:pt idx="19121">
                  <c:v>894.21</c:v>
                </c:pt>
                <c:pt idx="19122">
                  <c:v>893.91</c:v>
                </c:pt>
                <c:pt idx="19123">
                  <c:v>893.57</c:v>
                </c:pt>
                <c:pt idx="19124">
                  <c:v>893.25</c:v>
                </c:pt>
                <c:pt idx="19125">
                  <c:v>902.19</c:v>
                </c:pt>
                <c:pt idx="19126">
                  <c:v>901.7</c:v>
                </c:pt>
                <c:pt idx="19127">
                  <c:v>901.11</c:v>
                </c:pt>
                <c:pt idx="19128">
                  <c:v>903.3</c:v>
                </c:pt>
                <c:pt idx="19129">
                  <c:v>905.07</c:v>
                </c:pt>
                <c:pt idx="19130">
                  <c:v>905.69</c:v>
                </c:pt>
                <c:pt idx="19131">
                  <c:v>904.38</c:v>
                </c:pt>
                <c:pt idx="19132">
                  <c:v>904.41</c:v>
                </c:pt>
                <c:pt idx="19133">
                  <c:v>903.42</c:v>
                </c:pt>
                <c:pt idx="19134">
                  <c:v>900.33</c:v>
                </c:pt>
                <c:pt idx="19135">
                  <c:v>898.54</c:v>
                </c:pt>
                <c:pt idx="19136">
                  <c:v>895.47</c:v>
                </c:pt>
                <c:pt idx="19137">
                  <c:v>893.87</c:v>
                </c:pt>
                <c:pt idx="19138">
                  <c:v>899</c:v>
                </c:pt>
                <c:pt idx="19139">
                  <c:v>896.46</c:v>
                </c:pt>
                <c:pt idx="19140">
                  <c:v>894.8</c:v>
                </c:pt>
                <c:pt idx="19141">
                  <c:v>893</c:v>
                </c:pt>
                <c:pt idx="19142">
                  <c:v>894.32</c:v>
                </c:pt>
                <c:pt idx="19143">
                  <c:v>895.56</c:v>
                </c:pt>
                <c:pt idx="19144">
                  <c:v>897.48</c:v>
                </c:pt>
                <c:pt idx="19145">
                  <c:v>901.32</c:v>
                </c:pt>
                <c:pt idx="19146">
                  <c:v>893.84</c:v>
                </c:pt>
                <c:pt idx="19147">
                  <c:v>893.97</c:v>
                </c:pt>
                <c:pt idx="19148">
                  <c:v>897.96</c:v>
                </c:pt>
                <c:pt idx="19149">
                  <c:v>901.51</c:v>
                </c:pt>
                <c:pt idx="19150">
                  <c:v>902</c:v>
                </c:pt>
                <c:pt idx="19151">
                  <c:v>894.8</c:v>
                </c:pt>
                <c:pt idx="19152">
                  <c:v>894.71</c:v>
                </c:pt>
                <c:pt idx="19153">
                  <c:v>893.19</c:v>
                </c:pt>
                <c:pt idx="19154">
                  <c:v>894.36</c:v>
                </c:pt>
                <c:pt idx="19155">
                  <c:v>896.39</c:v>
                </c:pt>
                <c:pt idx="19156">
                  <c:v>899.45</c:v>
                </c:pt>
                <c:pt idx="19157">
                  <c:v>901.58</c:v>
                </c:pt>
                <c:pt idx="19158">
                  <c:v>895.91</c:v>
                </c:pt>
                <c:pt idx="19159">
                  <c:v>893.73</c:v>
                </c:pt>
                <c:pt idx="19160">
                  <c:v>893.18</c:v>
                </c:pt>
                <c:pt idx="19161">
                  <c:v>894.26</c:v>
                </c:pt>
                <c:pt idx="19162">
                  <c:v>897.44</c:v>
                </c:pt>
                <c:pt idx="19163">
                  <c:v>893.17</c:v>
                </c:pt>
                <c:pt idx="19164">
                  <c:v>903.37</c:v>
                </c:pt>
                <c:pt idx="19165">
                  <c:v>900.78</c:v>
                </c:pt>
                <c:pt idx="19166">
                  <c:v>897.62</c:v>
                </c:pt>
                <c:pt idx="19167">
                  <c:v>894.68</c:v>
                </c:pt>
                <c:pt idx="19168">
                  <c:v>892.91</c:v>
                </c:pt>
                <c:pt idx="19169">
                  <c:v>895.41</c:v>
                </c:pt>
                <c:pt idx="19170">
                  <c:v>898.11</c:v>
                </c:pt>
                <c:pt idx="19171">
                  <c:v>900.79</c:v>
                </c:pt>
                <c:pt idx="19172">
                  <c:v>903.08</c:v>
                </c:pt>
                <c:pt idx="19173">
                  <c:v>904.92</c:v>
                </c:pt>
                <c:pt idx="19174">
                  <c:v>904.9</c:v>
                </c:pt>
                <c:pt idx="19175">
                  <c:v>904.65</c:v>
                </c:pt>
                <c:pt idx="19176">
                  <c:v>903.84</c:v>
                </c:pt>
                <c:pt idx="19177">
                  <c:v>895.67</c:v>
                </c:pt>
                <c:pt idx="19178">
                  <c:v>896.96</c:v>
                </c:pt>
                <c:pt idx="19179">
                  <c:v>903.78</c:v>
                </c:pt>
                <c:pt idx="19180">
                  <c:v>899.8</c:v>
                </c:pt>
                <c:pt idx="19181">
                  <c:v>902.45</c:v>
                </c:pt>
                <c:pt idx="19182">
                  <c:v>904.41</c:v>
                </c:pt>
                <c:pt idx="19183">
                  <c:v>904.9</c:v>
                </c:pt>
                <c:pt idx="19184">
                  <c:v>902.22</c:v>
                </c:pt>
                <c:pt idx="19185">
                  <c:v>895.8</c:v>
                </c:pt>
                <c:pt idx="19186">
                  <c:v>893.35</c:v>
                </c:pt>
                <c:pt idx="19187">
                  <c:v>895.09</c:v>
                </c:pt>
                <c:pt idx="19188">
                  <c:v>900.66</c:v>
                </c:pt>
                <c:pt idx="19189">
                  <c:v>903.51</c:v>
                </c:pt>
                <c:pt idx="19190">
                  <c:v>892.82</c:v>
                </c:pt>
                <c:pt idx="19191">
                  <c:v>896.57</c:v>
                </c:pt>
                <c:pt idx="19192">
                  <c:v>901.59</c:v>
                </c:pt>
                <c:pt idx="19193">
                  <c:v>903.95</c:v>
                </c:pt>
                <c:pt idx="19194">
                  <c:v>903.12</c:v>
                </c:pt>
                <c:pt idx="19195">
                  <c:v>899.77</c:v>
                </c:pt>
                <c:pt idx="19196">
                  <c:v>896.34</c:v>
                </c:pt>
                <c:pt idx="19197">
                  <c:v>894.49</c:v>
                </c:pt>
                <c:pt idx="19198">
                  <c:v>903.82</c:v>
                </c:pt>
                <c:pt idx="19199">
                  <c:v>894.95</c:v>
                </c:pt>
                <c:pt idx="19200">
                  <c:v>895.87</c:v>
                </c:pt>
                <c:pt idx="19201">
                  <c:v>895.67</c:v>
                </c:pt>
                <c:pt idx="19202">
                  <c:v>895</c:v>
                </c:pt>
                <c:pt idx="19203">
                  <c:v>904.56</c:v>
                </c:pt>
                <c:pt idx="19204">
                  <c:v>903.1</c:v>
                </c:pt>
                <c:pt idx="19205">
                  <c:v>901.97</c:v>
                </c:pt>
                <c:pt idx="19206">
                  <c:v>901.88</c:v>
                </c:pt>
                <c:pt idx="19207">
                  <c:v>899.4</c:v>
                </c:pt>
                <c:pt idx="19208">
                  <c:v>898.24</c:v>
                </c:pt>
                <c:pt idx="19209">
                  <c:v>896.21</c:v>
                </c:pt>
                <c:pt idx="19210">
                  <c:v>894.92</c:v>
                </c:pt>
                <c:pt idx="19211">
                  <c:v>893.59</c:v>
                </c:pt>
                <c:pt idx="19212">
                  <c:v>894.54</c:v>
                </c:pt>
                <c:pt idx="19213">
                  <c:v>897.21</c:v>
                </c:pt>
                <c:pt idx="19214">
                  <c:v>899.61</c:v>
                </c:pt>
                <c:pt idx="19215">
                  <c:v>902.66</c:v>
                </c:pt>
                <c:pt idx="19216">
                  <c:v>903.23</c:v>
                </c:pt>
                <c:pt idx="19217">
                  <c:v>900.25</c:v>
                </c:pt>
                <c:pt idx="19218">
                  <c:v>895.88</c:v>
                </c:pt>
                <c:pt idx="19219">
                  <c:v>894</c:v>
                </c:pt>
                <c:pt idx="19220">
                  <c:v>904.22</c:v>
                </c:pt>
                <c:pt idx="19221">
                  <c:v>905.07</c:v>
                </c:pt>
                <c:pt idx="19222">
                  <c:v>901.33</c:v>
                </c:pt>
                <c:pt idx="19223">
                  <c:v>896.88</c:v>
                </c:pt>
                <c:pt idx="19224">
                  <c:v>894.3</c:v>
                </c:pt>
                <c:pt idx="19225">
                  <c:v>894.04</c:v>
                </c:pt>
                <c:pt idx="19226">
                  <c:v>897.22</c:v>
                </c:pt>
                <c:pt idx="19227">
                  <c:v>901.27</c:v>
                </c:pt>
                <c:pt idx="19228">
                  <c:v>905.26</c:v>
                </c:pt>
                <c:pt idx="19229">
                  <c:v>894.99</c:v>
                </c:pt>
                <c:pt idx="19230">
                  <c:v>896.87</c:v>
                </c:pt>
                <c:pt idx="19231">
                  <c:v>899.25</c:v>
                </c:pt>
                <c:pt idx="19232">
                  <c:v>902.18</c:v>
                </c:pt>
                <c:pt idx="19233">
                  <c:v>894.21</c:v>
                </c:pt>
                <c:pt idx="19234">
                  <c:v>897.39</c:v>
                </c:pt>
                <c:pt idx="19235">
                  <c:v>902.1</c:v>
                </c:pt>
                <c:pt idx="19236">
                  <c:v>904.45</c:v>
                </c:pt>
                <c:pt idx="19237">
                  <c:v>904.43</c:v>
                </c:pt>
                <c:pt idx="19238">
                  <c:v>900.82</c:v>
                </c:pt>
                <c:pt idx="19239">
                  <c:v>897.56</c:v>
                </c:pt>
                <c:pt idx="19240">
                  <c:v>894.62</c:v>
                </c:pt>
                <c:pt idx="19241">
                  <c:v>896.57</c:v>
                </c:pt>
                <c:pt idx="19242">
                  <c:v>900.65</c:v>
                </c:pt>
                <c:pt idx="19243">
                  <c:v>897.31</c:v>
                </c:pt>
                <c:pt idx="19244">
                  <c:v>895.54</c:v>
                </c:pt>
                <c:pt idx="19245">
                  <c:v>894.76</c:v>
                </c:pt>
                <c:pt idx="19246">
                  <c:v>894.94</c:v>
                </c:pt>
                <c:pt idx="19247">
                  <c:v>897.45</c:v>
                </c:pt>
                <c:pt idx="19248">
                  <c:v>900.55</c:v>
                </c:pt>
                <c:pt idx="19249">
                  <c:v>902.79</c:v>
                </c:pt>
                <c:pt idx="19250">
                  <c:v>896.3</c:v>
                </c:pt>
                <c:pt idx="19251">
                  <c:v>899.33</c:v>
                </c:pt>
                <c:pt idx="19252">
                  <c:v>902.4</c:v>
                </c:pt>
                <c:pt idx="19253">
                  <c:v>904.2</c:v>
                </c:pt>
                <c:pt idx="19254">
                  <c:v>902.89</c:v>
                </c:pt>
                <c:pt idx="19255">
                  <c:v>896.25</c:v>
                </c:pt>
                <c:pt idx="19256">
                  <c:v>899.73</c:v>
                </c:pt>
                <c:pt idx="19257">
                  <c:v>902.66</c:v>
                </c:pt>
                <c:pt idx="19258">
                  <c:v>903.97</c:v>
                </c:pt>
                <c:pt idx="19259">
                  <c:v>901.98</c:v>
                </c:pt>
                <c:pt idx="19260">
                  <c:v>898.93</c:v>
                </c:pt>
                <c:pt idx="19261">
                  <c:v>896.02</c:v>
                </c:pt>
                <c:pt idx="19262">
                  <c:v>899.84</c:v>
                </c:pt>
                <c:pt idx="19263">
                  <c:v>903.05</c:v>
                </c:pt>
                <c:pt idx="19264">
                  <c:v>904.06</c:v>
                </c:pt>
                <c:pt idx="19265">
                  <c:v>904.34</c:v>
                </c:pt>
                <c:pt idx="19266">
                  <c:v>901.44</c:v>
                </c:pt>
                <c:pt idx="19267">
                  <c:v>899.64</c:v>
                </c:pt>
                <c:pt idx="19268">
                  <c:v>894.98</c:v>
                </c:pt>
                <c:pt idx="19269">
                  <c:v>894.11</c:v>
                </c:pt>
                <c:pt idx="19270">
                  <c:v>892.81</c:v>
                </c:pt>
                <c:pt idx="19271">
                  <c:v>892.41</c:v>
                </c:pt>
                <c:pt idx="19272">
                  <c:v>894.32</c:v>
                </c:pt>
                <c:pt idx="19273">
                  <c:v>895.56</c:v>
                </c:pt>
                <c:pt idx="19274">
                  <c:v>896.74</c:v>
                </c:pt>
                <c:pt idx="19275">
                  <c:v>898.04</c:v>
                </c:pt>
                <c:pt idx="19276">
                  <c:v>899.53</c:v>
                </c:pt>
                <c:pt idx="19277">
                  <c:v>901.26</c:v>
                </c:pt>
                <c:pt idx="19278">
                  <c:v>902.48</c:v>
                </c:pt>
                <c:pt idx="19279">
                  <c:v>903</c:v>
                </c:pt>
                <c:pt idx="19280">
                  <c:v>903.7</c:v>
                </c:pt>
                <c:pt idx="19281">
                  <c:v>902.26</c:v>
                </c:pt>
                <c:pt idx="19282">
                  <c:v>904.02</c:v>
                </c:pt>
                <c:pt idx="19283">
                  <c:v>903.55</c:v>
                </c:pt>
                <c:pt idx="19284">
                  <c:v>901.49</c:v>
                </c:pt>
                <c:pt idx="19285">
                  <c:v>904.37</c:v>
                </c:pt>
                <c:pt idx="19286">
                  <c:v>903.55</c:v>
                </c:pt>
                <c:pt idx="19287">
                  <c:v>901.92</c:v>
                </c:pt>
                <c:pt idx="19288">
                  <c:v>897.14</c:v>
                </c:pt>
                <c:pt idx="19289">
                  <c:v>893.04</c:v>
                </c:pt>
                <c:pt idx="19290">
                  <c:v>894.19</c:v>
                </c:pt>
                <c:pt idx="19291">
                  <c:v>898</c:v>
                </c:pt>
                <c:pt idx="19292">
                  <c:v>903.01</c:v>
                </c:pt>
                <c:pt idx="19293">
                  <c:v>902.91</c:v>
                </c:pt>
                <c:pt idx="19294">
                  <c:v>895.13</c:v>
                </c:pt>
                <c:pt idx="19295">
                  <c:v>900.44</c:v>
                </c:pt>
                <c:pt idx="19296">
                  <c:v>904.21</c:v>
                </c:pt>
                <c:pt idx="19297">
                  <c:v>902.47</c:v>
                </c:pt>
                <c:pt idx="19298">
                  <c:v>898.64</c:v>
                </c:pt>
                <c:pt idx="19299">
                  <c:v>894.47</c:v>
                </c:pt>
                <c:pt idx="19300">
                  <c:v>893.56</c:v>
                </c:pt>
                <c:pt idx="19301">
                  <c:v>895.46</c:v>
                </c:pt>
                <c:pt idx="19302">
                  <c:v>899.52</c:v>
                </c:pt>
                <c:pt idx="19303">
                  <c:v>902.29</c:v>
                </c:pt>
                <c:pt idx="19304">
                  <c:v>902.17</c:v>
                </c:pt>
                <c:pt idx="19305">
                  <c:v>900.44</c:v>
                </c:pt>
                <c:pt idx="19306">
                  <c:v>897.82</c:v>
                </c:pt>
                <c:pt idx="19307">
                  <c:v>901.3</c:v>
                </c:pt>
                <c:pt idx="19308">
                  <c:v>904.44</c:v>
                </c:pt>
                <c:pt idx="19309">
                  <c:v>904.09</c:v>
                </c:pt>
                <c:pt idx="19310">
                  <c:v>900.93</c:v>
                </c:pt>
                <c:pt idx="19311">
                  <c:v>896.84</c:v>
                </c:pt>
                <c:pt idx="19312">
                  <c:v>893.71</c:v>
                </c:pt>
                <c:pt idx="19313">
                  <c:v>892.93</c:v>
                </c:pt>
                <c:pt idx="19314">
                  <c:v>895.32</c:v>
                </c:pt>
                <c:pt idx="19315">
                  <c:v>899.07</c:v>
                </c:pt>
                <c:pt idx="19316">
                  <c:v>901.29</c:v>
                </c:pt>
                <c:pt idx="19317">
                  <c:v>903.5</c:v>
                </c:pt>
                <c:pt idx="19318">
                  <c:v>904.27</c:v>
                </c:pt>
                <c:pt idx="19319">
                  <c:v>903.84</c:v>
                </c:pt>
                <c:pt idx="19320">
                  <c:v>898.94</c:v>
                </c:pt>
                <c:pt idx="19321">
                  <c:v>895.91</c:v>
                </c:pt>
                <c:pt idx="19322">
                  <c:v>897.59</c:v>
                </c:pt>
                <c:pt idx="19323">
                  <c:v>900.9</c:v>
                </c:pt>
                <c:pt idx="19324">
                  <c:v>903.37</c:v>
                </c:pt>
                <c:pt idx="19325">
                  <c:v>904.06</c:v>
                </c:pt>
                <c:pt idx="19326">
                  <c:v>901.09</c:v>
                </c:pt>
                <c:pt idx="19327">
                  <c:v>897.61</c:v>
                </c:pt>
                <c:pt idx="19328">
                  <c:v>893.43</c:v>
                </c:pt>
                <c:pt idx="19329">
                  <c:v>892.42</c:v>
                </c:pt>
                <c:pt idx="19330">
                  <c:v>894.95</c:v>
                </c:pt>
                <c:pt idx="19331">
                  <c:v>899.8</c:v>
                </c:pt>
                <c:pt idx="19332">
                  <c:v>903.03</c:v>
                </c:pt>
                <c:pt idx="19333">
                  <c:v>893.44</c:v>
                </c:pt>
                <c:pt idx="19334">
                  <c:v>896.85</c:v>
                </c:pt>
                <c:pt idx="19335">
                  <c:v>900.4</c:v>
                </c:pt>
                <c:pt idx="19336">
                  <c:v>903.87</c:v>
                </c:pt>
                <c:pt idx="19337">
                  <c:v>898.44</c:v>
                </c:pt>
                <c:pt idx="19338">
                  <c:v>901.97</c:v>
                </c:pt>
                <c:pt idx="19339">
                  <c:v>900.85</c:v>
                </c:pt>
                <c:pt idx="19340">
                  <c:v>896.81</c:v>
                </c:pt>
                <c:pt idx="19341">
                  <c:v>893.66</c:v>
                </c:pt>
                <c:pt idx="19342">
                  <c:v>893.39</c:v>
                </c:pt>
                <c:pt idx="19343">
                  <c:v>904.4</c:v>
                </c:pt>
                <c:pt idx="19344">
                  <c:v>903.88</c:v>
                </c:pt>
                <c:pt idx="19345">
                  <c:v>900.17</c:v>
                </c:pt>
                <c:pt idx="19346">
                  <c:v>896.3</c:v>
                </c:pt>
                <c:pt idx="19347">
                  <c:v>903.52</c:v>
                </c:pt>
                <c:pt idx="19348">
                  <c:v>905.15</c:v>
                </c:pt>
                <c:pt idx="19349">
                  <c:v>904.32</c:v>
                </c:pt>
                <c:pt idx="19350">
                  <c:v>900.66</c:v>
                </c:pt>
                <c:pt idx="19351">
                  <c:v>897</c:v>
                </c:pt>
                <c:pt idx="19352">
                  <c:v>893.07</c:v>
                </c:pt>
                <c:pt idx="19353">
                  <c:v>893.04</c:v>
                </c:pt>
                <c:pt idx="19354">
                  <c:v>895.32</c:v>
                </c:pt>
                <c:pt idx="19355">
                  <c:v>893.33</c:v>
                </c:pt>
                <c:pt idx="19356">
                  <c:v>893.46</c:v>
                </c:pt>
                <c:pt idx="19357">
                  <c:v>895.51</c:v>
                </c:pt>
                <c:pt idx="19358">
                  <c:v>898.47</c:v>
                </c:pt>
                <c:pt idx="19359">
                  <c:v>896.15</c:v>
                </c:pt>
                <c:pt idx="19360">
                  <c:v>894.48</c:v>
                </c:pt>
                <c:pt idx="19361">
                  <c:v>893.6</c:v>
                </c:pt>
                <c:pt idx="19362">
                  <c:v>894.22</c:v>
                </c:pt>
                <c:pt idx="19363">
                  <c:v>903.91</c:v>
                </c:pt>
                <c:pt idx="19364">
                  <c:v>904.1</c:v>
                </c:pt>
                <c:pt idx="19365">
                  <c:v>903.16</c:v>
                </c:pt>
                <c:pt idx="19366">
                  <c:v>901.98</c:v>
                </c:pt>
                <c:pt idx="19367">
                  <c:v>900.17</c:v>
                </c:pt>
                <c:pt idx="19368">
                  <c:v>896.75</c:v>
                </c:pt>
                <c:pt idx="19369">
                  <c:v>894.85</c:v>
                </c:pt>
                <c:pt idx="19370">
                  <c:v>892.77</c:v>
                </c:pt>
                <c:pt idx="19371">
                  <c:v>893.91</c:v>
                </c:pt>
                <c:pt idx="19372">
                  <c:v>902.39</c:v>
                </c:pt>
                <c:pt idx="19373">
                  <c:v>904.06</c:v>
                </c:pt>
                <c:pt idx="19374">
                  <c:v>900.67</c:v>
                </c:pt>
                <c:pt idx="19375">
                  <c:v>894.69</c:v>
                </c:pt>
                <c:pt idx="19376">
                  <c:v>892.39</c:v>
                </c:pt>
                <c:pt idx="19377">
                  <c:v>895.06</c:v>
                </c:pt>
                <c:pt idx="19378">
                  <c:v>900.07</c:v>
                </c:pt>
                <c:pt idx="19379">
                  <c:v>903.28</c:v>
                </c:pt>
                <c:pt idx="19380">
                  <c:v>902.01</c:v>
                </c:pt>
                <c:pt idx="19381">
                  <c:v>896.84</c:v>
                </c:pt>
                <c:pt idx="19382">
                  <c:v>892.64</c:v>
                </c:pt>
                <c:pt idx="19383">
                  <c:v>892.95</c:v>
                </c:pt>
                <c:pt idx="19384">
                  <c:v>902.18</c:v>
                </c:pt>
                <c:pt idx="19385">
                  <c:v>895.13</c:v>
                </c:pt>
                <c:pt idx="19386">
                  <c:v>900.23</c:v>
                </c:pt>
                <c:pt idx="19387">
                  <c:v>903.7</c:v>
                </c:pt>
                <c:pt idx="19388">
                  <c:v>902.61</c:v>
                </c:pt>
                <c:pt idx="19389">
                  <c:v>901.46</c:v>
                </c:pt>
                <c:pt idx="19390">
                  <c:v>903.63</c:v>
                </c:pt>
                <c:pt idx="19391">
                  <c:v>901.57</c:v>
                </c:pt>
                <c:pt idx="19392">
                  <c:v>894.48</c:v>
                </c:pt>
                <c:pt idx="19393">
                  <c:v>892.35</c:v>
                </c:pt>
                <c:pt idx="19394">
                  <c:v>893.39</c:v>
                </c:pt>
                <c:pt idx="19395">
                  <c:v>897.74</c:v>
                </c:pt>
                <c:pt idx="19396">
                  <c:v>902.27</c:v>
                </c:pt>
                <c:pt idx="19397">
                  <c:v>902.68</c:v>
                </c:pt>
                <c:pt idx="19398">
                  <c:v>895.73</c:v>
                </c:pt>
                <c:pt idx="19399">
                  <c:v>901.75</c:v>
                </c:pt>
                <c:pt idx="19400">
                  <c:v>904.57</c:v>
                </c:pt>
                <c:pt idx="19401">
                  <c:v>903.04</c:v>
                </c:pt>
                <c:pt idx="19402">
                  <c:v>897.92</c:v>
                </c:pt>
                <c:pt idx="19403">
                  <c:v>893.66</c:v>
                </c:pt>
                <c:pt idx="19404">
                  <c:v>902.9</c:v>
                </c:pt>
                <c:pt idx="19405">
                  <c:v>903.3</c:v>
                </c:pt>
                <c:pt idx="19406">
                  <c:v>900.14</c:v>
                </c:pt>
                <c:pt idx="19407">
                  <c:v>904.19</c:v>
                </c:pt>
                <c:pt idx="19408">
                  <c:v>902.35</c:v>
                </c:pt>
                <c:pt idx="19409">
                  <c:v>898.11</c:v>
                </c:pt>
                <c:pt idx="19410">
                  <c:v>893.31</c:v>
                </c:pt>
                <c:pt idx="19411">
                  <c:v>903.87</c:v>
                </c:pt>
                <c:pt idx="19412">
                  <c:v>901.69</c:v>
                </c:pt>
                <c:pt idx="19413">
                  <c:v>898.85</c:v>
                </c:pt>
                <c:pt idx="19414">
                  <c:v>895.31</c:v>
                </c:pt>
                <c:pt idx="19415">
                  <c:v>892.36</c:v>
                </c:pt>
                <c:pt idx="19416">
                  <c:v>893.6</c:v>
                </c:pt>
                <c:pt idx="19417">
                  <c:v>896.06</c:v>
                </c:pt>
                <c:pt idx="19418">
                  <c:v>899.3</c:v>
                </c:pt>
                <c:pt idx="19419">
                  <c:v>902.98</c:v>
                </c:pt>
                <c:pt idx="19420">
                  <c:v>902.77</c:v>
                </c:pt>
                <c:pt idx="19421">
                  <c:v>900.92</c:v>
                </c:pt>
                <c:pt idx="19422">
                  <c:v>897.17</c:v>
                </c:pt>
                <c:pt idx="19423">
                  <c:v>893</c:v>
                </c:pt>
                <c:pt idx="19424">
                  <c:v>892.24</c:v>
                </c:pt>
                <c:pt idx="19425">
                  <c:v>903.05</c:v>
                </c:pt>
                <c:pt idx="19426">
                  <c:v>900.61</c:v>
                </c:pt>
                <c:pt idx="19427">
                  <c:v>896.43</c:v>
                </c:pt>
                <c:pt idx="19428">
                  <c:v>893.34</c:v>
                </c:pt>
                <c:pt idx="19429">
                  <c:v>892.72</c:v>
                </c:pt>
                <c:pt idx="19430">
                  <c:v>893.1</c:v>
                </c:pt>
                <c:pt idx="19431">
                  <c:v>896.39</c:v>
                </c:pt>
                <c:pt idx="19432">
                  <c:v>900.28</c:v>
                </c:pt>
                <c:pt idx="19433">
                  <c:v>902.8</c:v>
                </c:pt>
                <c:pt idx="19434">
                  <c:v>901.9</c:v>
                </c:pt>
                <c:pt idx="19435">
                  <c:v>898.07</c:v>
                </c:pt>
                <c:pt idx="19436">
                  <c:v>894.36</c:v>
                </c:pt>
                <c:pt idx="19437">
                  <c:v>901.9</c:v>
                </c:pt>
                <c:pt idx="19438">
                  <c:v>902.76</c:v>
                </c:pt>
                <c:pt idx="19439">
                  <c:v>900.06</c:v>
                </c:pt>
                <c:pt idx="19440">
                  <c:v>896.01</c:v>
                </c:pt>
                <c:pt idx="19441">
                  <c:v>891.71</c:v>
                </c:pt>
                <c:pt idx="19442">
                  <c:v>896.71</c:v>
                </c:pt>
                <c:pt idx="19443">
                  <c:v>892.56</c:v>
                </c:pt>
                <c:pt idx="19444">
                  <c:v>891.88</c:v>
                </c:pt>
                <c:pt idx="19445">
                  <c:v>902.52</c:v>
                </c:pt>
                <c:pt idx="19446">
                  <c:v>900.75</c:v>
                </c:pt>
                <c:pt idx="19447">
                  <c:v>897.31</c:v>
                </c:pt>
                <c:pt idx="19448">
                  <c:v>893.45</c:v>
                </c:pt>
                <c:pt idx="19449">
                  <c:v>891.42</c:v>
                </c:pt>
                <c:pt idx="19450">
                  <c:v>899.89</c:v>
                </c:pt>
                <c:pt idx="19451">
                  <c:v>895.95</c:v>
                </c:pt>
                <c:pt idx="19452">
                  <c:v>893.64</c:v>
                </c:pt>
                <c:pt idx="19453">
                  <c:v>893.03</c:v>
                </c:pt>
                <c:pt idx="19454">
                  <c:v>893.53</c:v>
                </c:pt>
                <c:pt idx="19455">
                  <c:v>897.63</c:v>
                </c:pt>
                <c:pt idx="19456">
                  <c:v>901.55</c:v>
                </c:pt>
                <c:pt idx="19457">
                  <c:v>902</c:v>
                </c:pt>
                <c:pt idx="19458">
                  <c:v>898.81</c:v>
                </c:pt>
                <c:pt idx="19459">
                  <c:v>902.55</c:v>
                </c:pt>
                <c:pt idx="19460">
                  <c:v>899.91</c:v>
                </c:pt>
                <c:pt idx="19461">
                  <c:v>895.83</c:v>
                </c:pt>
                <c:pt idx="19462">
                  <c:v>892.54</c:v>
                </c:pt>
                <c:pt idx="19463">
                  <c:v>903.19</c:v>
                </c:pt>
                <c:pt idx="19464">
                  <c:v>901.39</c:v>
                </c:pt>
                <c:pt idx="19465">
                  <c:v>898.43</c:v>
                </c:pt>
                <c:pt idx="19466">
                  <c:v>895.45</c:v>
                </c:pt>
                <c:pt idx="19467">
                  <c:v>900.44</c:v>
                </c:pt>
                <c:pt idx="19468">
                  <c:v>902.06</c:v>
                </c:pt>
                <c:pt idx="19469">
                  <c:v>901.24</c:v>
                </c:pt>
                <c:pt idx="19470">
                  <c:v>897.5</c:v>
                </c:pt>
                <c:pt idx="19471">
                  <c:v>894.16</c:v>
                </c:pt>
                <c:pt idx="19472">
                  <c:v>892.82</c:v>
                </c:pt>
                <c:pt idx="19473">
                  <c:v>892.01</c:v>
                </c:pt>
                <c:pt idx="19474">
                  <c:v>896.12</c:v>
                </c:pt>
                <c:pt idx="19475">
                  <c:v>898.91</c:v>
                </c:pt>
                <c:pt idx="19476">
                  <c:v>902.24</c:v>
                </c:pt>
                <c:pt idx="19477">
                  <c:v>894.46</c:v>
                </c:pt>
                <c:pt idx="19478">
                  <c:v>899.48</c:v>
                </c:pt>
                <c:pt idx="19479">
                  <c:v>902.17</c:v>
                </c:pt>
                <c:pt idx="19480">
                  <c:v>902.55</c:v>
                </c:pt>
                <c:pt idx="19481">
                  <c:v>902.36</c:v>
                </c:pt>
                <c:pt idx="19482">
                  <c:v>901.4</c:v>
                </c:pt>
                <c:pt idx="19483">
                  <c:v>900.14</c:v>
                </c:pt>
                <c:pt idx="19484">
                  <c:v>899.08</c:v>
                </c:pt>
                <c:pt idx="19485">
                  <c:v>898.31</c:v>
                </c:pt>
                <c:pt idx="19486">
                  <c:v>892.32</c:v>
                </c:pt>
                <c:pt idx="19487">
                  <c:v>893.64</c:v>
                </c:pt>
                <c:pt idx="19488">
                  <c:v>895.69</c:v>
                </c:pt>
                <c:pt idx="19489">
                  <c:v>896.82</c:v>
                </c:pt>
                <c:pt idx="19490">
                  <c:v>898.97</c:v>
                </c:pt>
                <c:pt idx="19491">
                  <c:v>896.5</c:v>
                </c:pt>
                <c:pt idx="19492">
                  <c:v>893.5</c:v>
                </c:pt>
                <c:pt idx="19493">
                  <c:v>899.65</c:v>
                </c:pt>
                <c:pt idx="19494">
                  <c:v>898.84</c:v>
                </c:pt>
                <c:pt idx="19495">
                  <c:v>894.59</c:v>
                </c:pt>
                <c:pt idx="19496">
                  <c:v>892.2</c:v>
                </c:pt>
                <c:pt idx="19497">
                  <c:v>891.89</c:v>
                </c:pt>
                <c:pt idx="19498">
                  <c:v>894.76</c:v>
                </c:pt>
                <c:pt idx="19499">
                  <c:v>899.65</c:v>
                </c:pt>
                <c:pt idx="19500">
                  <c:v>902.05</c:v>
                </c:pt>
                <c:pt idx="19501">
                  <c:v>899.75</c:v>
                </c:pt>
                <c:pt idx="19502">
                  <c:v>895.79</c:v>
                </c:pt>
                <c:pt idx="19503">
                  <c:v>903.53</c:v>
                </c:pt>
                <c:pt idx="19504">
                  <c:v>902.59</c:v>
                </c:pt>
                <c:pt idx="19505">
                  <c:v>899.29</c:v>
                </c:pt>
                <c:pt idx="19506">
                  <c:v>893.48</c:v>
                </c:pt>
                <c:pt idx="19507">
                  <c:v>900.33</c:v>
                </c:pt>
                <c:pt idx="19508">
                  <c:v>901.48</c:v>
                </c:pt>
                <c:pt idx="19509">
                  <c:v>898.3</c:v>
                </c:pt>
                <c:pt idx="19510">
                  <c:v>896.27</c:v>
                </c:pt>
                <c:pt idx="19511">
                  <c:v>902.71</c:v>
                </c:pt>
                <c:pt idx="19512">
                  <c:v>897.81</c:v>
                </c:pt>
                <c:pt idx="19513">
                  <c:v>893.71</c:v>
                </c:pt>
                <c:pt idx="19514">
                  <c:v>891.89</c:v>
                </c:pt>
                <c:pt idx="19515">
                  <c:v>893.29</c:v>
                </c:pt>
                <c:pt idx="19516">
                  <c:v>899.95</c:v>
                </c:pt>
                <c:pt idx="19517">
                  <c:v>894.04</c:v>
                </c:pt>
                <c:pt idx="19518">
                  <c:v>890.92</c:v>
                </c:pt>
                <c:pt idx="19519">
                  <c:v>892.04</c:v>
                </c:pt>
                <c:pt idx="19520">
                  <c:v>896.04</c:v>
                </c:pt>
                <c:pt idx="19521">
                  <c:v>899.72</c:v>
                </c:pt>
                <c:pt idx="19522">
                  <c:v>901.7</c:v>
                </c:pt>
                <c:pt idx="19523">
                  <c:v>900.04</c:v>
                </c:pt>
                <c:pt idx="19524">
                  <c:v>894.97</c:v>
                </c:pt>
                <c:pt idx="19525">
                  <c:v>892.04</c:v>
                </c:pt>
                <c:pt idx="19526">
                  <c:v>892.93</c:v>
                </c:pt>
                <c:pt idx="19527">
                  <c:v>903.95</c:v>
                </c:pt>
                <c:pt idx="19528">
                  <c:v>898.79</c:v>
                </c:pt>
                <c:pt idx="19529">
                  <c:v>893.91</c:v>
                </c:pt>
                <c:pt idx="19530">
                  <c:v>891.64</c:v>
                </c:pt>
                <c:pt idx="19531">
                  <c:v>892.41</c:v>
                </c:pt>
                <c:pt idx="19532">
                  <c:v>895.63</c:v>
                </c:pt>
                <c:pt idx="19533">
                  <c:v>899.33</c:v>
                </c:pt>
                <c:pt idx="19534">
                  <c:v>901.21</c:v>
                </c:pt>
                <c:pt idx="19535">
                  <c:v>900.7</c:v>
                </c:pt>
                <c:pt idx="19536">
                  <c:v>898.26</c:v>
                </c:pt>
                <c:pt idx="19537">
                  <c:v>894.21</c:v>
                </c:pt>
                <c:pt idx="19538">
                  <c:v>891.82</c:v>
                </c:pt>
                <c:pt idx="19539">
                  <c:v>891.23</c:v>
                </c:pt>
                <c:pt idx="19540">
                  <c:v>892.14</c:v>
                </c:pt>
                <c:pt idx="19541">
                  <c:v>894.68</c:v>
                </c:pt>
                <c:pt idx="19542">
                  <c:v>895.59</c:v>
                </c:pt>
                <c:pt idx="19543">
                  <c:v>893.33</c:v>
                </c:pt>
                <c:pt idx="19544">
                  <c:v>892.82</c:v>
                </c:pt>
                <c:pt idx="19545">
                  <c:v>892.33</c:v>
                </c:pt>
                <c:pt idx="19546">
                  <c:v>902.31</c:v>
                </c:pt>
                <c:pt idx="19547">
                  <c:v>901.11</c:v>
                </c:pt>
                <c:pt idx="19548">
                  <c:v>902.49</c:v>
                </c:pt>
                <c:pt idx="19549">
                  <c:v>901.69</c:v>
                </c:pt>
                <c:pt idx="19550">
                  <c:v>900.56</c:v>
                </c:pt>
                <c:pt idx="19551">
                  <c:v>898.16</c:v>
                </c:pt>
                <c:pt idx="19552">
                  <c:v>897.18</c:v>
                </c:pt>
                <c:pt idx="19553">
                  <c:v>896.81</c:v>
                </c:pt>
                <c:pt idx="19554">
                  <c:v>894.44</c:v>
                </c:pt>
                <c:pt idx="19555">
                  <c:v>893</c:v>
                </c:pt>
                <c:pt idx="19556">
                  <c:v>896.61</c:v>
                </c:pt>
                <c:pt idx="19557">
                  <c:v>898.29</c:v>
                </c:pt>
                <c:pt idx="19558">
                  <c:v>898.77</c:v>
                </c:pt>
                <c:pt idx="19559">
                  <c:v>900.58</c:v>
                </c:pt>
                <c:pt idx="19560">
                  <c:v>901.92</c:v>
                </c:pt>
                <c:pt idx="19561">
                  <c:v>902.09</c:v>
                </c:pt>
                <c:pt idx="19562">
                  <c:v>901.76</c:v>
                </c:pt>
                <c:pt idx="19563">
                  <c:v>902.05</c:v>
                </c:pt>
                <c:pt idx="19564">
                  <c:v>896.15</c:v>
                </c:pt>
                <c:pt idx="19565">
                  <c:v>896.65</c:v>
                </c:pt>
                <c:pt idx="19566">
                  <c:v>898.38</c:v>
                </c:pt>
                <c:pt idx="19567">
                  <c:v>900.02</c:v>
                </c:pt>
                <c:pt idx="19568">
                  <c:v>899.63</c:v>
                </c:pt>
                <c:pt idx="19569">
                  <c:v>896.26</c:v>
                </c:pt>
                <c:pt idx="19570">
                  <c:v>894.19</c:v>
                </c:pt>
                <c:pt idx="19571">
                  <c:v>892.6</c:v>
                </c:pt>
                <c:pt idx="19572">
                  <c:v>891.42</c:v>
                </c:pt>
                <c:pt idx="19573">
                  <c:v>890.76</c:v>
                </c:pt>
                <c:pt idx="19574">
                  <c:v>891.55</c:v>
                </c:pt>
                <c:pt idx="19575">
                  <c:v>893.11</c:v>
                </c:pt>
                <c:pt idx="19576">
                  <c:v>896.79</c:v>
                </c:pt>
                <c:pt idx="19577">
                  <c:v>898.89</c:v>
                </c:pt>
                <c:pt idx="19578">
                  <c:v>901.62</c:v>
                </c:pt>
                <c:pt idx="19579">
                  <c:v>902.93</c:v>
                </c:pt>
                <c:pt idx="19580">
                  <c:v>902.86</c:v>
                </c:pt>
                <c:pt idx="19581">
                  <c:v>901.46</c:v>
                </c:pt>
                <c:pt idx="19582">
                  <c:v>896.65</c:v>
                </c:pt>
                <c:pt idx="19583">
                  <c:v>899.55</c:v>
                </c:pt>
                <c:pt idx="19584">
                  <c:v>902.59</c:v>
                </c:pt>
                <c:pt idx="19585">
                  <c:v>902.19</c:v>
                </c:pt>
                <c:pt idx="19586">
                  <c:v>899.13</c:v>
                </c:pt>
                <c:pt idx="19587">
                  <c:v>892.79</c:v>
                </c:pt>
                <c:pt idx="19588">
                  <c:v>896.04</c:v>
                </c:pt>
                <c:pt idx="19589">
                  <c:v>900.63</c:v>
                </c:pt>
                <c:pt idx="19590">
                  <c:v>902.3</c:v>
                </c:pt>
                <c:pt idx="19591">
                  <c:v>899.5</c:v>
                </c:pt>
                <c:pt idx="19592">
                  <c:v>895.53</c:v>
                </c:pt>
                <c:pt idx="19593">
                  <c:v>891.25</c:v>
                </c:pt>
                <c:pt idx="19594">
                  <c:v>891.2</c:v>
                </c:pt>
                <c:pt idx="19595">
                  <c:v>900.07</c:v>
                </c:pt>
                <c:pt idx="19596">
                  <c:v>895.01</c:v>
                </c:pt>
                <c:pt idx="19597">
                  <c:v>891.31</c:v>
                </c:pt>
                <c:pt idx="19598">
                  <c:v>898.98</c:v>
                </c:pt>
                <c:pt idx="19599">
                  <c:v>895.91</c:v>
                </c:pt>
                <c:pt idx="19600">
                  <c:v>893.55</c:v>
                </c:pt>
                <c:pt idx="19601">
                  <c:v>891.57</c:v>
                </c:pt>
                <c:pt idx="19602">
                  <c:v>891.39</c:v>
                </c:pt>
                <c:pt idx="19603">
                  <c:v>891</c:v>
                </c:pt>
                <c:pt idx="19604">
                  <c:v>891.6</c:v>
                </c:pt>
                <c:pt idx="19605">
                  <c:v>891.21</c:v>
                </c:pt>
                <c:pt idx="19606">
                  <c:v>891.75</c:v>
                </c:pt>
                <c:pt idx="19607">
                  <c:v>892.68</c:v>
                </c:pt>
                <c:pt idx="19608">
                  <c:v>901.18</c:v>
                </c:pt>
                <c:pt idx="19609">
                  <c:v>891.81</c:v>
                </c:pt>
                <c:pt idx="19610">
                  <c:v>891.68</c:v>
                </c:pt>
                <c:pt idx="19611">
                  <c:v>893.71</c:v>
                </c:pt>
                <c:pt idx="19612">
                  <c:v>896.5</c:v>
                </c:pt>
                <c:pt idx="19613">
                  <c:v>899.67</c:v>
                </c:pt>
                <c:pt idx="19614">
                  <c:v>901.85</c:v>
                </c:pt>
                <c:pt idx="19615">
                  <c:v>898.26</c:v>
                </c:pt>
                <c:pt idx="19616">
                  <c:v>901.24</c:v>
                </c:pt>
                <c:pt idx="19617">
                  <c:v>900.93</c:v>
                </c:pt>
                <c:pt idx="19618">
                  <c:v>894.91</c:v>
                </c:pt>
                <c:pt idx="19619">
                  <c:v>891</c:v>
                </c:pt>
                <c:pt idx="19620">
                  <c:v>890.39</c:v>
                </c:pt>
                <c:pt idx="19621">
                  <c:v>898.6</c:v>
                </c:pt>
                <c:pt idx="19622">
                  <c:v>892.87</c:v>
                </c:pt>
                <c:pt idx="19623">
                  <c:v>890.51</c:v>
                </c:pt>
                <c:pt idx="19624">
                  <c:v>891.33</c:v>
                </c:pt>
                <c:pt idx="19625">
                  <c:v>895.96</c:v>
                </c:pt>
                <c:pt idx="19626">
                  <c:v>899.97</c:v>
                </c:pt>
                <c:pt idx="19627">
                  <c:v>901.01</c:v>
                </c:pt>
                <c:pt idx="19628">
                  <c:v>898.26</c:v>
                </c:pt>
                <c:pt idx="19629">
                  <c:v>893.08</c:v>
                </c:pt>
                <c:pt idx="19630">
                  <c:v>896.53</c:v>
                </c:pt>
                <c:pt idx="19631">
                  <c:v>900.1</c:v>
                </c:pt>
                <c:pt idx="19632">
                  <c:v>902.43</c:v>
                </c:pt>
                <c:pt idx="19633">
                  <c:v>897.35</c:v>
                </c:pt>
                <c:pt idx="19634">
                  <c:v>893.8</c:v>
                </c:pt>
                <c:pt idx="19635">
                  <c:v>891.31</c:v>
                </c:pt>
                <c:pt idx="19636">
                  <c:v>889.35</c:v>
                </c:pt>
                <c:pt idx="19637">
                  <c:v>889.63</c:v>
                </c:pt>
                <c:pt idx="19638">
                  <c:v>895.52</c:v>
                </c:pt>
                <c:pt idx="19639">
                  <c:v>902.23</c:v>
                </c:pt>
                <c:pt idx="19640">
                  <c:v>902.82</c:v>
                </c:pt>
                <c:pt idx="19641">
                  <c:v>901.53</c:v>
                </c:pt>
                <c:pt idx="19642">
                  <c:v>899.85</c:v>
                </c:pt>
                <c:pt idx="19643">
                  <c:v>896.87</c:v>
                </c:pt>
                <c:pt idx="19644">
                  <c:v>894.97</c:v>
                </c:pt>
                <c:pt idx="19645">
                  <c:v>893.01</c:v>
                </c:pt>
                <c:pt idx="19646">
                  <c:v>890.26</c:v>
                </c:pt>
                <c:pt idx="19647">
                  <c:v>902.53</c:v>
                </c:pt>
                <c:pt idx="19648">
                  <c:v>899.66</c:v>
                </c:pt>
                <c:pt idx="19649">
                  <c:v>896.2</c:v>
                </c:pt>
                <c:pt idx="19650">
                  <c:v>897.8</c:v>
                </c:pt>
                <c:pt idx="19651">
                  <c:v>901.94</c:v>
                </c:pt>
                <c:pt idx="19652">
                  <c:v>901.05</c:v>
                </c:pt>
                <c:pt idx="19653">
                  <c:v>896.88</c:v>
                </c:pt>
                <c:pt idx="19654">
                  <c:v>891.91</c:v>
                </c:pt>
                <c:pt idx="19655">
                  <c:v>890.66</c:v>
                </c:pt>
                <c:pt idx="19656">
                  <c:v>893.33</c:v>
                </c:pt>
                <c:pt idx="19657">
                  <c:v>898.26</c:v>
                </c:pt>
                <c:pt idx="19658">
                  <c:v>901.36</c:v>
                </c:pt>
                <c:pt idx="19659">
                  <c:v>900.06</c:v>
                </c:pt>
                <c:pt idx="19660">
                  <c:v>893.76</c:v>
                </c:pt>
                <c:pt idx="19661">
                  <c:v>898.25</c:v>
                </c:pt>
                <c:pt idx="19662">
                  <c:v>900.99</c:v>
                </c:pt>
                <c:pt idx="19663">
                  <c:v>899.54</c:v>
                </c:pt>
                <c:pt idx="19664">
                  <c:v>897.75</c:v>
                </c:pt>
                <c:pt idx="19665">
                  <c:v>894.44</c:v>
                </c:pt>
                <c:pt idx="19666">
                  <c:v>891.4</c:v>
                </c:pt>
                <c:pt idx="19667">
                  <c:v>890.35</c:v>
                </c:pt>
                <c:pt idx="19668">
                  <c:v>891.01</c:v>
                </c:pt>
                <c:pt idx="19669">
                  <c:v>892.42</c:v>
                </c:pt>
                <c:pt idx="19670">
                  <c:v>897.36</c:v>
                </c:pt>
                <c:pt idx="19671">
                  <c:v>901.01</c:v>
                </c:pt>
                <c:pt idx="19672">
                  <c:v>901.52</c:v>
                </c:pt>
                <c:pt idx="19673">
                  <c:v>890.74</c:v>
                </c:pt>
                <c:pt idx="19674">
                  <c:v>892.94</c:v>
                </c:pt>
                <c:pt idx="19675">
                  <c:v>896.26</c:v>
                </c:pt>
                <c:pt idx="19676">
                  <c:v>898.44</c:v>
                </c:pt>
                <c:pt idx="19677">
                  <c:v>901.5</c:v>
                </c:pt>
                <c:pt idx="19678">
                  <c:v>902.1</c:v>
                </c:pt>
                <c:pt idx="19679">
                  <c:v>899.34</c:v>
                </c:pt>
                <c:pt idx="19680">
                  <c:v>896.05</c:v>
                </c:pt>
                <c:pt idx="19681">
                  <c:v>894.42</c:v>
                </c:pt>
                <c:pt idx="19682">
                  <c:v>890.42</c:v>
                </c:pt>
                <c:pt idx="19683">
                  <c:v>888.92</c:v>
                </c:pt>
                <c:pt idx="19684">
                  <c:v>889.32</c:v>
                </c:pt>
                <c:pt idx="19685">
                  <c:v>892.95</c:v>
                </c:pt>
                <c:pt idx="19686">
                  <c:v>898.73</c:v>
                </c:pt>
                <c:pt idx="19687">
                  <c:v>900.13</c:v>
                </c:pt>
                <c:pt idx="19688">
                  <c:v>901.11</c:v>
                </c:pt>
                <c:pt idx="19689">
                  <c:v>900.69</c:v>
                </c:pt>
                <c:pt idx="19690">
                  <c:v>899.92</c:v>
                </c:pt>
                <c:pt idx="19691">
                  <c:v>888.99</c:v>
                </c:pt>
                <c:pt idx="19692">
                  <c:v>890.03</c:v>
                </c:pt>
                <c:pt idx="19693">
                  <c:v>892.31</c:v>
                </c:pt>
                <c:pt idx="19694">
                  <c:v>897.45</c:v>
                </c:pt>
                <c:pt idx="19695">
                  <c:v>900.97</c:v>
                </c:pt>
                <c:pt idx="19696">
                  <c:v>900.68</c:v>
                </c:pt>
                <c:pt idx="19697">
                  <c:v>896.18</c:v>
                </c:pt>
                <c:pt idx="19698">
                  <c:v>891.92</c:v>
                </c:pt>
                <c:pt idx="19699">
                  <c:v>901.08</c:v>
                </c:pt>
                <c:pt idx="19700">
                  <c:v>896.97</c:v>
                </c:pt>
                <c:pt idx="19701">
                  <c:v>891.34</c:v>
                </c:pt>
                <c:pt idx="19702">
                  <c:v>889.35</c:v>
                </c:pt>
                <c:pt idx="19703">
                  <c:v>899.64</c:v>
                </c:pt>
                <c:pt idx="19704">
                  <c:v>894.11</c:v>
                </c:pt>
                <c:pt idx="19705">
                  <c:v>891.01</c:v>
                </c:pt>
                <c:pt idx="19706">
                  <c:v>890.3</c:v>
                </c:pt>
                <c:pt idx="19707">
                  <c:v>892.14</c:v>
                </c:pt>
                <c:pt idx="19708">
                  <c:v>894.51</c:v>
                </c:pt>
                <c:pt idx="19709">
                  <c:v>897.37</c:v>
                </c:pt>
                <c:pt idx="19710">
                  <c:v>898.45</c:v>
                </c:pt>
                <c:pt idx="19711">
                  <c:v>889.72</c:v>
                </c:pt>
                <c:pt idx="19712">
                  <c:v>900.78</c:v>
                </c:pt>
                <c:pt idx="19713">
                  <c:v>896.94</c:v>
                </c:pt>
                <c:pt idx="19714">
                  <c:v>894.64</c:v>
                </c:pt>
                <c:pt idx="19715">
                  <c:v>895.01</c:v>
                </c:pt>
                <c:pt idx="19716">
                  <c:v>892.92</c:v>
                </c:pt>
                <c:pt idx="19717">
                  <c:v>894.34</c:v>
                </c:pt>
                <c:pt idx="19718">
                  <c:v>893.31</c:v>
                </c:pt>
                <c:pt idx="19719">
                  <c:v>895.6</c:v>
                </c:pt>
                <c:pt idx="19720">
                  <c:v>899.07</c:v>
                </c:pt>
                <c:pt idx="19721">
                  <c:v>891.47</c:v>
                </c:pt>
                <c:pt idx="19722">
                  <c:v>895.29</c:v>
                </c:pt>
                <c:pt idx="19723">
                  <c:v>898.12</c:v>
                </c:pt>
                <c:pt idx="19724">
                  <c:v>899.47</c:v>
                </c:pt>
                <c:pt idx="19725">
                  <c:v>893.19</c:v>
                </c:pt>
                <c:pt idx="19726">
                  <c:v>895.98</c:v>
                </c:pt>
                <c:pt idx="19727">
                  <c:v>898.77</c:v>
                </c:pt>
                <c:pt idx="19728">
                  <c:v>901.56</c:v>
                </c:pt>
                <c:pt idx="19729">
                  <c:v>900.67</c:v>
                </c:pt>
                <c:pt idx="19730">
                  <c:v>896.49</c:v>
                </c:pt>
                <c:pt idx="19731">
                  <c:v>890.63</c:v>
                </c:pt>
                <c:pt idx="19732">
                  <c:v>898.17</c:v>
                </c:pt>
                <c:pt idx="19733">
                  <c:v>901.69</c:v>
                </c:pt>
                <c:pt idx="19734">
                  <c:v>899.81</c:v>
                </c:pt>
                <c:pt idx="19735">
                  <c:v>896.3</c:v>
                </c:pt>
                <c:pt idx="19736">
                  <c:v>891.04</c:v>
                </c:pt>
                <c:pt idx="19737">
                  <c:v>890.21</c:v>
                </c:pt>
                <c:pt idx="19738">
                  <c:v>894.71</c:v>
                </c:pt>
                <c:pt idx="19739">
                  <c:v>899.96</c:v>
                </c:pt>
                <c:pt idx="19740">
                  <c:v>900.46</c:v>
                </c:pt>
                <c:pt idx="19741">
                  <c:v>898.95</c:v>
                </c:pt>
                <c:pt idx="19742">
                  <c:v>893.49</c:v>
                </c:pt>
                <c:pt idx="19743">
                  <c:v>890.51</c:v>
                </c:pt>
                <c:pt idx="19744">
                  <c:v>892.14</c:v>
                </c:pt>
                <c:pt idx="19745">
                  <c:v>896.96</c:v>
                </c:pt>
                <c:pt idx="19746">
                  <c:v>901.5</c:v>
                </c:pt>
                <c:pt idx="19747">
                  <c:v>901.14</c:v>
                </c:pt>
                <c:pt idx="19748">
                  <c:v>896.05</c:v>
                </c:pt>
                <c:pt idx="19749">
                  <c:v>891.8</c:v>
                </c:pt>
                <c:pt idx="19750">
                  <c:v>890.57</c:v>
                </c:pt>
                <c:pt idx="19751">
                  <c:v>900.61</c:v>
                </c:pt>
                <c:pt idx="19752">
                  <c:v>890.99</c:v>
                </c:pt>
                <c:pt idx="19753">
                  <c:v>892.01</c:v>
                </c:pt>
                <c:pt idx="19754">
                  <c:v>894.72</c:v>
                </c:pt>
                <c:pt idx="19755">
                  <c:v>890.5</c:v>
                </c:pt>
                <c:pt idx="19756">
                  <c:v>889.98</c:v>
                </c:pt>
                <c:pt idx="19757">
                  <c:v>891.27</c:v>
                </c:pt>
                <c:pt idx="19758">
                  <c:v>892.57</c:v>
                </c:pt>
                <c:pt idx="19759">
                  <c:v>894.32</c:v>
                </c:pt>
                <c:pt idx="19760">
                  <c:v>895.12</c:v>
                </c:pt>
                <c:pt idx="19761">
                  <c:v>896.73</c:v>
                </c:pt>
                <c:pt idx="19762">
                  <c:v>897.07</c:v>
                </c:pt>
                <c:pt idx="19763">
                  <c:v>898.33</c:v>
                </c:pt>
                <c:pt idx="19764">
                  <c:v>890.58</c:v>
                </c:pt>
                <c:pt idx="19765">
                  <c:v>890.46</c:v>
                </c:pt>
                <c:pt idx="19766">
                  <c:v>890.84</c:v>
                </c:pt>
                <c:pt idx="19767">
                  <c:v>891.79</c:v>
                </c:pt>
                <c:pt idx="19768">
                  <c:v>892.69</c:v>
                </c:pt>
                <c:pt idx="19769">
                  <c:v>892.04</c:v>
                </c:pt>
                <c:pt idx="19770">
                  <c:v>891.42</c:v>
                </c:pt>
                <c:pt idx="19771">
                  <c:v>891.33</c:v>
                </c:pt>
                <c:pt idx="19772">
                  <c:v>891.19</c:v>
                </c:pt>
                <c:pt idx="19773">
                  <c:v>892.15</c:v>
                </c:pt>
                <c:pt idx="19774">
                  <c:v>893.65</c:v>
                </c:pt>
                <c:pt idx="19775">
                  <c:v>895.96</c:v>
                </c:pt>
                <c:pt idx="19776">
                  <c:v>897.85</c:v>
                </c:pt>
                <c:pt idx="19777">
                  <c:v>892.68</c:v>
                </c:pt>
                <c:pt idx="19778">
                  <c:v>891.44</c:v>
                </c:pt>
                <c:pt idx="19779">
                  <c:v>890.62</c:v>
                </c:pt>
                <c:pt idx="19780">
                  <c:v>890.73</c:v>
                </c:pt>
                <c:pt idx="19781">
                  <c:v>892.51</c:v>
                </c:pt>
                <c:pt idx="19782">
                  <c:v>895.48</c:v>
                </c:pt>
                <c:pt idx="19783">
                  <c:v>898.44</c:v>
                </c:pt>
                <c:pt idx="19784">
                  <c:v>899.57</c:v>
                </c:pt>
                <c:pt idx="19785">
                  <c:v>899.82</c:v>
                </c:pt>
                <c:pt idx="19786">
                  <c:v>896.76</c:v>
                </c:pt>
                <c:pt idx="19787">
                  <c:v>893.55</c:v>
                </c:pt>
                <c:pt idx="19788">
                  <c:v>889.95</c:v>
                </c:pt>
                <c:pt idx="19789">
                  <c:v>889.42</c:v>
                </c:pt>
                <c:pt idx="19790">
                  <c:v>894.71</c:v>
                </c:pt>
                <c:pt idx="19791">
                  <c:v>896.61</c:v>
                </c:pt>
                <c:pt idx="19792">
                  <c:v>899.31</c:v>
                </c:pt>
                <c:pt idx="19793">
                  <c:v>894.39</c:v>
                </c:pt>
                <c:pt idx="19794">
                  <c:v>892.01</c:v>
                </c:pt>
                <c:pt idx="19795">
                  <c:v>890.69</c:v>
                </c:pt>
                <c:pt idx="19796">
                  <c:v>889.8</c:v>
                </c:pt>
                <c:pt idx="19797">
                  <c:v>891.62</c:v>
                </c:pt>
                <c:pt idx="19798">
                  <c:v>894.53</c:v>
                </c:pt>
                <c:pt idx="19799">
                  <c:v>898.93</c:v>
                </c:pt>
                <c:pt idx="19800">
                  <c:v>901.09</c:v>
                </c:pt>
                <c:pt idx="19801">
                  <c:v>900.74</c:v>
                </c:pt>
                <c:pt idx="19802">
                  <c:v>897.66</c:v>
                </c:pt>
                <c:pt idx="19803">
                  <c:v>893.97</c:v>
                </c:pt>
                <c:pt idx="19804">
                  <c:v>898.45</c:v>
                </c:pt>
                <c:pt idx="19805">
                  <c:v>899.78</c:v>
                </c:pt>
                <c:pt idx="19806">
                  <c:v>897.82</c:v>
                </c:pt>
                <c:pt idx="19807">
                  <c:v>893.11</c:v>
                </c:pt>
                <c:pt idx="19808">
                  <c:v>899.08</c:v>
                </c:pt>
                <c:pt idx="19809">
                  <c:v>895.4</c:v>
                </c:pt>
                <c:pt idx="19810">
                  <c:v>891</c:v>
                </c:pt>
                <c:pt idx="19811">
                  <c:v>889.08</c:v>
                </c:pt>
                <c:pt idx="19812">
                  <c:v>892.3</c:v>
                </c:pt>
                <c:pt idx="19813">
                  <c:v>896.65</c:v>
                </c:pt>
                <c:pt idx="19814">
                  <c:v>894.12</c:v>
                </c:pt>
                <c:pt idx="19815">
                  <c:v>890.11</c:v>
                </c:pt>
                <c:pt idx="19816">
                  <c:v>900.14</c:v>
                </c:pt>
                <c:pt idx="19817">
                  <c:v>896.44</c:v>
                </c:pt>
                <c:pt idx="19818">
                  <c:v>891.4</c:v>
                </c:pt>
                <c:pt idx="19819">
                  <c:v>889.75</c:v>
                </c:pt>
                <c:pt idx="19820">
                  <c:v>890.72</c:v>
                </c:pt>
                <c:pt idx="19821">
                  <c:v>895.27</c:v>
                </c:pt>
                <c:pt idx="19822">
                  <c:v>899.71</c:v>
                </c:pt>
                <c:pt idx="19823">
                  <c:v>901.19</c:v>
                </c:pt>
                <c:pt idx="19824">
                  <c:v>900.04</c:v>
                </c:pt>
                <c:pt idx="19825">
                  <c:v>899.96</c:v>
                </c:pt>
                <c:pt idx="19826">
                  <c:v>901.5</c:v>
                </c:pt>
                <c:pt idx="19827">
                  <c:v>899.55</c:v>
                </c:pt>
                <c:pt idx="19828">
                  <c:v>896.61</c:v>
                </c:pt>
                <c:pt idx="19829">
                  <c:v>895.18</c:v>
                </c:pt>
                <c:pt idx="19830">
                  <c:v>897.56</c:v>
                </c:pt>
                <c:pt idx="19831">
                  <c:v>899.5</c:v>
                </c:pt>
                <c:pt idx="19832">
                  <c:v>901.19</c:v>
                </c:pt>
                <c:pt idx="19833">
                  <c:v>900.03</c:v>
                </c:pt>
                <c:pt idx="19834">
                  <c:v>889.73</c:v>
                </c:pt>
                <c:pt idx="19835">
                  <c:v>889.06</c:v>
                </c:pt>
                <c:pt idx="19836">
                  <c:v>888.44</c:v>
                </c:pt>
                <c:pt idx="19837">
                  <c:v>890.24</c:v>
                </c:pt>
                <c:pt idx="19838">
                  <c:v>890.93</c:v>
                </c:pt>
                <c:pt idx="19839">
                  <c:v>892.78</c:v>
                </c:pt>
                <c:pt idx="19840">
                  <c:v>894.41</c:v>
                </c:pt>
                <c:pt idx="19841">
                  <c:v>897</c:v>
                </c:pt>
                <c:pt idx="19842">
                  <c:v>900.51</c:v>
                </c:pt>
                <c:pt idx="19843">
                  <c:v>897.92</c:v>
                </c:pt>
                <c:pt idx="19844">
                  <c:v>897.19</c:v>
                </c:pt>
                <c:pt idx="19845">
                  <c:v>894.75</c:v>
                </c:pt>
                <c:pt idx="19846">
                  <c:v>890.84</c:v>
                </c:pt>
                <c:pt idx="19847">
                  <c:v>889.09</c:v>
                </c:pt>
                <c:pt idx="19848">
                  <c:v>888.69</c:v>
                </c:pt>
                <c:pt idx="19849">
                  <c:v>891.65</c:v>
                </c:pt>
                <c:pt idx="19850">
                  <c:v>895.49</c:v>
                </c:pt>
                <c:pt idx="19851">
                  <c:v>898.97</c:v>
                </c:pt>
                <c:pt idx="19852">
                  <c:v>899.45</c:v>
                </c:pt>
                <c:pt idx="19853">
                  <c:v>895.28</c:v>
                </c:pt>
                <c:pt idx="19854">
                  <c:v>890.59</c:v>
                </c:pt>
                <c:pt idx="19855">
                  <c:v>892.54</c:v>
                </c:pt>
                <c:pt idx="19856">
                  <c:v>888.42</c:v>
                </c:pt>
                <c:pt idx="19857">
                  <c:v>889.49</c:v>
                </c:pt>
                <c:pt idx="19858">
                  <c:v>894.47</c:v>
                </c:pt>
                <c:pt idx="19859">
                  <c:v>898.4</c:v>
                </c:pt>
                <c:pt idx="19860">
                  <c:v>892.89</c:v>
                </c:pt>
                <c:pt idx="19861">
                  <c:v>898.03</c:v>
                </c:pt>
                <c:pt idx="19862">
                  <c:v>900.5</c:v>
                </c:pt>
                <c:pt idx="19863">
                  <c:v>898.29</c:v>
                </c:pt>
                <c:pt idx="19864">
                  <c:v>893.53</c:v>
                </c:pt>
                <c:pt idx="19865">
                  <c:v>889.45</c:v>
                </c:pt>
                <c:pt idx="19866">
                  <c:v>888.92</c:v>
                </c:pt>
                <c:pt idx="19867">
                  <c:v>891.97</c:v>
                </c:pt>
                <c:pt idx="19868">
                  <c:v>895.34</c:v>
                </c:pt>
                <c:pt idx="19869">
                  <c:v>891.47</c:v>
                </c:pt>
                <c:pt idx="19870">
                  <c:v>889.66</c:v>
                </c:pt>
                <c:pt idx="19871">
                  <c:v>889.37</c:v>
                </c:pt>
                <c:pt idx="19872">
                  <c:v>891.31</c:v>
                </c:pt>
                <c:pt idx="19873">
                  <c:v>894.22</c:v>
                </c:pt>
                <c:pt idx="19874">
                  <c:v>898.12</c:v>
                </c:pt>
                <c:pt idx="19875">
                  <c:v>894.12</c:v>
                </c:pt>
                <c:pt idx="19876">
                  <c:v>890.49</c:v>
                </c:pt>
                <c:pt idx="19877">
                  <c:v>898.04</c:v>
                </c:pt>
                <c:pt idx="19878">
                  <c:v>894.53</c:v>
                </c:pt>
                <c:pt idx="19879">
                  <c:v>889.8</c:v>
                </c:pt>
                <c:pt idx="19880">
                  <c:v>889.31</c:v>
                </c:pt>
                <c:pt idx="19881">
                  <c:v>899.52</c:v>
                </c:pt>
                <c:pt idx="19882">
                  <c:v>895.47</c:v>
                </c:pt>
                <c:pt idx="19883">
                  <c:v>891.05</c:v>
                </c:pt>
                <c:pt idx="19884">
                  <c:v>889.7</c:v>
                </c:pt>
                <c:pt idx="19885">
                  <c:v>890.38</c:v>
                </c:pt>
                <c:pt idx="19886">
                  <c:v>894.12</c:v>
                </c:pt>
                <c:pt idx="19887">
                  <c:v>898.23</c:v>
                </c:pt>
                <c:pt idx="19888">
                  <c:v>900.28</c:v>
                </c:pt>
                <c:pt idx="19889">
                  <c:v>898.74</c:v>
                </c:pt>
                <c:pt idx="19890">
                  <c:v>893.98</c:v>
                </c:pt>
                <c:pt idx="19891">
                  <c:v>889.69</c:v>
                </c:pt>
                <c:pt idx="19892">
                  <c:v>889.34</c:v>
                </c:pt>
                <c:pt idx="19893">
                  <c:v>892.88</c:v>
                </c:pt>
                <c:pt idx="19894">
                  <c:v>892.67</c:v>
                </c:pt>
                <c:pt idx="19895">
                  <c:v>900.25</c:v>
                </c:pt>
                <c:pt idx="19896">
                  <c:v>890.82</c:v>
                </c:pt>
                <c:pt idx="19897">
                  <c:v>889.13</c:v>
                </c:pt>
                <c:pt idx="19898">
                  <c:v>890.34</c:v>
                </c:pt>
                <c:pt idx="19899">
                  <c:v>893.3</c:v>
                </c:pt>
                <c:pt idx="19900">
                  <c:v>896.01</c:v>
                </c:pt>
                <c:pt idx="19901">
                  <c:v>898.74</c:v>
                </c:pt>
                <c:pt idx="19902">
                  <c:v>900.35</c:v>
                </c:pt>
                <c:pt idx="19903">
                  <c:v>900.96</c:v>
                </c:pt>
                <c:pt idx="19904">
                  <c:v>899.15</c:v>
                </c:pt>
                <c:pt idx="19905">
                  <c:v>898.4</c:v>
                </c:pt>
                <c:pt idx="19906">
                  <c:v>898.09</c:v>
                </c:pt>
                <c:pt idx="19907">
                  <c:v>890.78</c:v>
                </c:pt>
                <c:pt idx="19908">
                  <c:v>891.16</c:v>
                </c:pt>
                <c:pt idx="19909">
                  <c:v>891.9</c:v>
                </c:pt>
                <c:pt idx="19910">
                  <c:v>892.79</c:v>
                </c:pt>
                <c:pt idx="19911">
                  <c:v>893.98</c:v>
                </c:pt>
                <c:pt idx="19912">
                  <c:v>888.67</c:v>
                </c:pt>
                <c:pt idx="19913">
                  <c:v>887.83</c:v>
                </c:pt>
                <c:pt idx="19914">
                  <c:v>889.04</c:v>
                </c:pt>
                <c:pt idx="19915">
                  <c:v>890.28</c:v>
                </c:pt>
                <c:pt idx="19916">
                  <c:v>900.07</c:v>
                </c:pt>
                <c:pt idx="19917">
                  <c:v>899.08</c:v>
                </c:pt>
                <c:pt idx="19918">
                  <c:v>896.95</c:v>
                </c:pt>
                <c:pt idx="19919">
                  <c:v>893.05</c:v>
                </c:pt>
                <c:pt idx="19920">
                  <c:v>896.3</c:v>
                </c:pt>
                <c:pt idx="19921">
                  <c:v>899.37</c:v>
                </c:pt>
                <c:pt idx="19922">
                  <c:v>901.37</c:v>
                </c:pt>
                <c:pt idx="19923">
                  <c:v>899.33</c:v>
                </c:pt>
                <c:pt idx="19924">
                  <c:v>894.7</c:v>
                </c:pt>
                <c:pt idx="19925">
                  <c:v>890.61</c:v>
                </c:pt>
                <c:pt idx="19926">
                  <c:v>887.75</c:v>
                </c:pt>
                <c:pt idx="19927">
                  <c:v>888.59</c:v>
                </c:pt>
                <c:pt idx="19928">
                  <c:v>892.19</c:v>
                </c:pt>
                <c:pt idx="19929">
                  <c:v>896.09</c:v>
                </c:pt>
                <c:pt idx="19930">
                  <c:v>888.57</c:v>
                </c:pt>
                <c:pt idx="19931">
                  <c:v>893.28</c:v>
                </c:pt>
                <c:pt idx="19932">
                  <c:v>898.06</c:v>
                </c:pt>
                <c:pt idx="19933">
                  <c:v>889.24</c:v>
                </c:pt>
                <c:pt idx="19934">
                  <c:v>889.07</c:v>
                </c:pt>
                <c:pt idx="19935">
                  <c:v>890.19</c:v>
                </c:pt>
                <c:pt idx="19936">
                  <c:v>891.93</c:v>
                </c:pt>
                <c:pt idx="19937">
                  <c:v>896.76</c:v>
                </c:pt>
                <c:pt idx="19938">
                  <c:v>895.73</c:v>
                </c:pt>
                <c:pt idx="19939">
                  <c:v>893.82</c:v>
                </c:pt>
                <c:pt idx="19940">
                  <c:v>893.16</c:v>
                </c:pt>
                <c:pt idx="19941">
                  <c:v>892.02</c:v>
                </c:pt>
                <c:pt idx="19942">
                  <c:v>889.54</c:v>
                </c:pt>
                <c:pt idx="19943">
                  <c:v>889.44</c:v>
                </c:pt>
                <c:pt idx="19944">
                  <c:v>888.27</c:v>
                </c:pt>
                <c:pt idx="19945">
                  <c:v>887.46</c:v>
                </c:pt>
                <c:pt idx="19946">
                  <c:v>897.81</c:v>
                </c:pt>
                <c:pt idx="19947">
                  <c:v>888.53</c:v>
                </c:pt>
                <c:pt idx="19948">
                  <c:v>889.34</c:v>
                </c:pt>
                <c:pt idx="19949">
                  <c:v>891.11</c:v>
                </c:pt>
                <c:pt idx="19950">
                  <c:v>891.54</c:v>
                </c:pt>
                <c:pt idx="19951">
                  <c:v>893.85</c:v>
                </c:pt>
                <c:pt idx="19952">
                  <c:v>895.8</c:v>
                </c:pt>
                <c:pt idx="19953">
                  <c:v>897.67</c:v>
                </c:pt>
                <c:pt idx="19954">
                  <c:v>898.44</c:v>
                </c:pt>
                <c:pt idx="19955">
                  <c:v>898.29</c:v>
                </c:pt>
                <c:pt idx="19956">
                  <c:v>896.11</c:v>
                </c:pt>
                <c:pt idx="19957">
                  <c:v>888.33</c:v>
                </c:pt>
                <c:pt idx="19958">
                  <c:v>890.14</c:v>
                </c:pt>
                <c:pt idx="19959">
                  <c:v>894.39</c:v>
                </c:pt>
                <c:pt idx="19960">
                  <c:v>890.58</c:v>
                </c:pt>
                <c:pt idx="19961">
                  <c:v>888</c:v>
                </c:pt>
                <c:pt idx="19962">
                  <c:v>888.98</c:v>
                </c:pt>
                <c:pt idx="19963">
                  <c:v>892.25</c:v>
                </c:pt>
                <c:pt idx="19964">
                  <c:v>888.35</c:v>
                </c:pt>
                <c:pt idx="19965">
                  <c:v>890.47</c:v>
                </c:pt>
                <c:pt idx="19966">
                  <c:v>895.05</c:v>
                </c:pt>
                <c:pt idx="19967">
                  <c:v>898.63</c:v>
                </c:pt>
                <c:pt idx="19968">
                  <c:v>898.94</c:v>
                </c:pt>
                <c:pt idx="19969">
                  <c:v>896.3</c:v>
                </c:pt>
                <c:pt idx="19970">
                  <c:v>891.88</c:v>
                </c:pt>
                <c:pt idx="19971">
                  <c:v>888.66</c:v>
                </c:pt>
                <c:pt idx="19972">
                  <c:v>898.96</c:v>
                </c:pt>
                <c:pt idx="19973">
                  <c:v>899.09</c:v>
                </c:pt>
                <c:pt idx="19974">
                  <c:v>896.36</c:v>
                </c:pt>
                <c:pt idx="19975">
                  <c:v>893.22</c:v>
                </c:pt>
                <c:pt idx="19976">
                  <c:v>890.72</c:v>
                </c:pt>
                <c:pt idx="19977">
                  <c:v>889.6</c:v>
                </c:pt>
                <c:pt idx="19978">
                  <c:v>900.58</c:v>
                </c:pt>
                <c:pt idx="19979">
                  <c:v>900.48</c:v>
                </c:pt>
                <c:pt idx="19980">
                  <c:v>897.46</c:v>
                </c:pt>
                <c:pt idx="19981">
                  <c:v>893.02</c:v>
                </c:pt>
                <c:pt idx="19982">
                  <c:v>898.28</c:v>
                </c:pt>
                <c:pt idx="19983">
                  <c:v>897.31</c:v>
                </c:pt>
                <c:pt idx="19984">
                  <c:v>894.6</c:v>
                </c:pt>
                <c:pt idx="19985">
                  <c:v>893.24</c:v>
                </c:pt>
                <c:pt idx="19986">
                  <c:v>895.67</c:v>
                </c:pt>
                <c:pt idx="19987">
                  <c:v>897.05</c:v>
                </c:pt>
                <c:pt idx="19988">
                  <c:v>898.67</c:v>
                </c:pt>
                <c:pt idx="19989">
                  <c:v>898.29</c:v>
                </c:pt>
                <c:pt idx="19990">
                  <c:v>898.18</c:v>
                </c:pt>
                <c:pt idx="19991">
                  <c:v>897.1</c:v>
                </c:pt>
                <c:pt idx="19992">
                  <c:v>894.26</c:v>
                </c:pt>
                <c:pt idx="19993">
                  <c:v>891.83</c:v>
                </c:pt>
                <c:pt idx="19994">
                  <c:v>890.06</c:v>
                </c:pt>
                <c:pt idx="19995">
                  <c:v>888.3</c:v>
                </c:pt>
                <c:pt idx="19996">
                  <c:v>887.06</c:v>
                </c:pt>
                <c:pt idx="19997">
                  <c:v>888.58</c:v>
                </c:pt>
                <c:pt idx="19998">
                  <c:v>888.62</c:v>
                </c:pt>
                <c:pt idx="19999">
                  <c:v>893.97</c:v>
                </c:pt>
                <c:pt idx="20000">
                  <c:v>890.19</c:v>
                </c:pt>
                <c:pt idx="20001">
                  <c:v>888.41</c:v>
                </c:pt>
                <c:pt idx="20002">
                  <c:v>889.99</c:v>
                </c:pt>
                <c:pt idx="20003">
                  <c:v>894.64</c:v>
                </c:pt>
                <c:pt idx="20004">
                  <c:v>898.64</c:v>
                </c:pt>
                <c:pt idx="20005">
                  <c:v>898.32</c:v>
                </c:pt>
                <c:pt idx="20006">
                  <c:v>892.3</c:v>
                </c:pt>
                <c:pt idx="20007">
                  <c:v>887.14</c:v>
                </c:pt>
                <c:pt idx="20008">
                  <c:v>886.47</c:v>
                </c:pt>
                <c:pt idx="20009">
                  <c:v>889.22</c:v>
                </c:pt>
                <c:pt idx="20010">
                  <c:v>893.13</c:v>
                </c:pt>
                <c:pt idx="20011">
                  <c:v>889.29</c:v>
                </c:pt>
                <c:pt idx="20012">
                  <c:v>886.8</c:v>
                </c:pt>
                <c:pt idx="20013">
                  <c:v>888.57</c:v>
                </c:pt>
                <c:pt idx="20014">
                  <c:v>890.45</c:v>
                </c:pt>
                <c:pt idx="20015">
                  <c:v>892.94</c:v>
                </c:pt>
                <c:pt idx="20016">
                  <c:v>895.64</c:v>
                </c:pt>
                <c:pt idx="20017">
                  <c:v>888.12</c:v>
                </c:pt>
                <c:pt idx="20018">
                  <c:v>892.47</c:v>
                </c:pt>
                <c:pt idx="20019">
                  <c:v>895.79</c:v>
                </c:pt>
                <c:pt idx="20020">
                  <c:v>893.4</c:v>
                </c:pt>
                <c:pt idx="20021">
                  <c:v>889.89</c:v>
                </c:pt>
                <c:pt idx="20022">
                  <c:v>886.74</c:v>
                </c:pt>
                <c:pt idx="20023">
                  <c:v>886.64</c:v>
                </c:pt>
                <c:pt idx="20024">
                  <c:v>898.22</c:v>
                </c:pt>
                <c:pt idx="20025">
                  <c:v>897.66</c:v>
                </c:pt>
                <c:pt idx="20026">
                  <c:v>894.7</c:v>
                </c:pt>
                <c:pt idx="20027">
                  <c:v>890.28</c:v>
                </c:pt>
                <c:pt idx="20028">
                  <c:v>886.07</c:v>
                </c:pt>
                <c:pt idx="20029">
                  <c:v>885.17</c:v>
                </c:pt>
                <c:pt idx="20030">
                  <c:v>885.97</c:v>
                </c:pt>
                <c:pt idx="20031">
                  <c:v>888.19</c:v>
                </c:pt>
                <c:pt idx="20032">
                  <c:v>890.37</c:v>
                </c:pt>
                <c:pt idx="20033">
                  <c:v>893.48</c:v>
                </c:pt>
                <c:pt idx="20034">
                  <c:v>887.97</c:v>
                </c:pt>
                <c:pt idx="20035">
                  <c:v>888.16</c:v>
                </c:pt>
                <c:pt idx="20036">
                  <c:v>890.24</c:v>
                </c:pt>
                <c:pt idx="20037">
                  <c:v>896.93</c:v>
                </c:pt>
                <c:pt idx="20038">
                  <c:v>894.76</c:v>
                </c:pt>
                <c:pt idx="20039">
                  <c:v>889.82</c:v>
                </c:pt>
                <c:pt idx="20040">
                  <c:v>892.88</c:v>
                </c:pt>
                <c:pt idx="20041">
                  <c:v>895.51</c:v>
                </c:pt>
                <c:pt idx="20042">
                  <c:v>897.59</c:v>
                </c:pt>
                <c:pt idx="20043">
                  <c:v>899.03</c:v>
                </c:pt>
                <c:pt idx="20044">
                  <c:v>897.16</c:v>
                </c:pt>
                <c:pt idx="20045">
                  <c:v>892.96</c:v>
                </c:pt>
                <c:pt idx="20046">
                  <c:v>887.95</c:v>
                </c:pt>
                <c:pt idx="20047">
                  <c:v>885.61</c:v>
                </c:pt>
                <c:pt idx="20048">
                  <c:v>887.91</c:v>
                </c:pt>
                <c:pt idx="20049">
                  <c:v>892.75</c:v>
                </c:pt>
                <c:pt idx="20050">
                  <c:v>887.59</c:v>
                </c:pt>
                <c:pt idx="20051">
                  <c:v>897.06</c:v>
                </c:pt>
                <c:pt idx="20052">
                  <c:v>895.13</c:v>
                </c:pt>
                <c:pt idx="20053">
                  <c:v>891.17</c:v>
                </c:pt>
                <c:pt idx="20054">
                  <c:v>888.43</c:v>
                </c:pt>
                <c:pt idx="20055">
                  <c:v>888.22</c:v>
                </c:pt>
                <c:pt idx="20056">
                  <c:v>889.56</c:v>
                </c:pt>
                <c:pt idx="20057">
                  <c:v>891.24</c:v>
                </c:pt>
                <c:pt idx="20058">
                  <c:v>893.2</c:v>
                </c:pt>
                <c:pt idx="20059">
                  <c:v>894.65</c:v>
                </c:pt>
                <c:pt idx="20060">
                  <c:v>892.55</c:v>
                </c:pt>
                <c:pt idx="20061">
                  <c:v>894.29</c:v>
                </c:pt>
                <c:pt idx="20062">
                  <c:v>896.33</c:v>
                </c:pt>
                <c:pt idx="20063">
                  <c:v>889.94</c:v>
                </c:pt>
                <c:pt idx="20064">
                  <c:v>895.61</c:v>
                </c:pt>
                <c:pt idx="20065">
                  <c:v>899.36</c:v>
                </c:pt>
                <c:pt idx="20066">
                  <c:v>899.47</c:v>
                </c:pt>
                <c:pt idx="20067">
                  <c:v>894.06</c:v>
                </c:pt>
                <c:pt idx="20068">
                  <c:v>889.32</c:v>
                </c:pt>
                <c:pt idx="20069">
                  <c:v>894.31</c:v>
                </c:pt>
                <c:pt idx="20070">
                  <c:v>889.71</c:v>
                </c:pt>
                <c:pt idx="20071">
                  <c:v>887.95</c:v>
                </c:pt>
                <c:pt idx="20072">
                  <c:v>890.62</c:v>
                </c:pt>
                <c:pt idx="20073">
                  <c:v>895.03</c:v>
                </c:pt>
                <c:pt idx="20074">
                  <c:v>898.16</c:v>
                </c:pt>
                <c:pt idx="20075">
                  <c:v>898.64</c:v>
                </c:pt>
                <c:pt idx="20076">
                  <c:v>888.19</c:v>
                </c:pt>
                <c:pt idx="20077">
                  <c:v>889.49</c:v>
                </c:pt>
                <c:pt idx="20078">
                  <c:v>891.97</c:v>
                </c:pt>
                <c:pt idx="20079">
                  <c:v>893.21</c:v>
                </c:pt>
                <c:pt idx="20080">
                  <c:v>897.25</c:v>
                </c:pt>
                <c:pt idx="20081">
                  <c:v>895.86</c:v>
                </c:pt>
                <c:pt idx="20082">
                  <c:v>894.45</c:v>
                </c:pt>
                <c:pt idx="20083">
                  <c:v>892.97</c:v>
                </c:pt>
                <c:pt idx="20084">
                  <c:v>890.43</c:v>
                </c:pt>
                <c:pt idx="20085">
                  <c:v>890.09</c:v>
                </c:pt>
                <c:pt idx="20086">
                  <c:v>889.09</c:v>
                </c:pt>
                <c:pt idx="20087">
                  <c:v>897.34</c:v>
                </c:pt>
                <c:pt idx="20088">
                  <c:v>896.3</c:v>
                </c:pt>
                <c:pt idx="20089">
                  <c:v>886.27</c:v>
                </c:pt>
                <c:pt idx="20090">
                  <c:v>887.56</c:v>
                </c:pt>
                <c:pt idx="20091">
                  <c:v>887.65</c:v>
                </c:pt>
                <c:pt idx="20092">
                  <c:v>888.58</c:v>
                </c:pt>
                <c:pt idx="20093">
                  <c:v>890.96</c:v>
                </c:pt>
                <c:pt idx="20094">
                  <c:v>892.25</c:v>
                </c:pt>
                <c:pt idx="20095">
                  <c:v>893.85</c:v>
                </c:pt>
                <c:pt idx="20096">
                  <c:v>895.74</c:v>
                </c:pt>
                <c:pt idx="20097">
                  <c:v>897.18</c:v>
                </c:pt>
                <c:pt idx="20098">
                  <c:v>897.51</c:v>
                </c:pt>
                <c:pt idx="20099">
                  <c:v>895.94</c:v>
                </c:pt>
                <c:pt idx="20100">
                  <c:v>887.48</c:v>
                </c:pt>
                <c:pt idx="20101">
                  <c:v>889.2</c:v>
                </c:pt>
                <c:pt idx="20102">
                  <c:v>894.64</c:v>
                </c:pt>
                <c:pt idx="20103">
                  <c:v>890.63</c:v>
                </c:pt>
                <c:pt idx="20104">
                  <c:v>897.78</c:v>
                </c:pt>
                <c:pt idx="20105">
                  <c:v>895.88</c:v>
                </c:pt>
                <c:pt idx="20106">
                  <c:v>891.44</c:v>
                </c:pt>
                <c:pt idx="20107">
                  <c:v>889.23</c:v>
                </c:pt>
                <c:pt idx="20108">
                  <c:v>888.22</c:v>
                </c:pt>
                <c:pt idx="20109">
                  <c:v>889.05</c:v>
                </c:pt>
                <c:pt idx="20110">
                  <c:v>890.87</c:v>
                </c:pt>
                <c:pt idx="20111">
                  <c:v>894.12</c:v>
                </c:pt>
                <c:pt idx="20112">
                  <c:v>896.04</c:v>
                </c:pt>
                <c:pt idx="20113">
                  <c:v>896.37</c:v>
                </c:pt>
                <c:pt idx="20114">
                  <c:v>896.44</c:v>
                </c:pt>
                <c:pt idx="20115">
                  <c:v>886.23</c:v>
                </c:pt>
                <c:pt idx="20116">
                  <c:v>887.63</c:v>
                </c:pt>
                <c:pt idx="20117">
                  <c:v>891.66</c:v>
                </c:pt>
                <c:pt idx="20118">
                  <c:v>895.45</c:v>
                </c:pt>
                <c:pt idx="20119">
                  <c:v>897.4</c:v>
                </c:pt>
                <c:pt idx="20120">
                  <c:v>897.64</c:v>
                </c:pt>
                <c:pt idx="20121">
                  <c:v>898.19</c:v>
                </c:pt>
                <c:pt idx="20122">
                  <c:v>896.5</c:v>
                </c:pt>
                <c:pt idx="20123">
                  <c:v>892.03</c:v>
                </c:pt>
                <c:pt idx="20124">
                  <c:v>889.79</c:v>
                </c:pt>
                <c:pt idx="20125">
                  <c:v>888.32</c:v>
                </c:pt>
                <c:pt idx="20126">
                  <c:v>889.05</c:v>
                </c:pt>
                <c:pt idx="20127">
                  <c:v>892.92</c:v>
                </c:pt>
                <c:pt idx="20128">
                  <c:v>891.59</c:v>
                </c:pt>
                <c:pt idx="20129">
                  <c:v>888.32</c:v>
                </c:pt>
                <c:pt idx="20130">
                  <c:v>887.44</c:v>
                </c:pt>
                <c:pt idx="20131">
                  <c:v>888.2</c:v>
                </c:pt>
                <c:pt idx="20132">
                  <c:v>891.59</c:v>
                </c:pt>
                <c:pt idx="20133">
                  <c:v>894.68</c:v>
                </c:pt>
                <c:pt idx="20134">
                  <c:v>897.95</c:v>
                </c:pt>
                <c:pt idx="20135">
                  <c:v>898.43</c:v>
                </c:pt>
                <c:pt idx="20136">
                  <c:v>896.99</c:v>
                </c:pt>
                <c:pt idx="20137">
                  <c:v>892.97</c:v>
                </c:pt>
                <c:pt idx="20138">
                  <c:v>889.03</c:v>
                </c:pt>
                <c:pt idx="20139">
                  <c:v>897.62</c:v>
                </c:pt>
                <c:pt idx="20140">
                  <c:v>896.07</c:v>
                </c:pt>
                <c:pt idx="20141">
                  <c:v>898.61</c:v>
                </c:pt>
                <c:pt idx="20142">
                  <c:v>897.4</c:v>
                </c:pt>
                <c:pt idx="20143">
                  <c:v>895.9</c:v>
                </c:pt>
                <c:pt idx="20144">
                  <c:v>892.33</c:v>
                </c:pt>
                <c:pt idx="20145">
                  <c:v>890.19</c:v>
                </c:pt>
                <c:pt idx="20146">
                  <c:v>887.53</c:v>
                </c:pt>
                <c:pt idx="20147">
                  <c:v>886.98</c:v>
                </c:pt>
                <c:pt idx="20148">
                  <c:v>889.47</c:v>
                </c:pt>
                <c:pt idx="20149">
                  <c:v>893.95</c:v>
                </c:pt>
                <c:pt idx="20150">
                  <c:v>897.34</c:v>
                </c:pt>
                <c:pt idx="20151">
                  <c:v>897.68</c:v>
                </c:pt>
                <c:pt idx="20152">
                  <c:v>895.88</c:v>
                </c:pt>
                <c:pt idx="20153">
                  <c:v>891.32</c:v>
                </c:pt>
                <c:pt idx="20154">
                  <c:v>896.39</c:v>
                </c:pt>
                <c:pt idx="20155">
                  <c:v>898.03</c:v>
                </c:pt>
                <c:pt idx="20156">
                  <c:v>891.9</c:v>
                </c:pt>
                <c:pt idx="20157">
                  <c:v>895.23</c:v>
                </c:pt>
                <c:pt idx="20158">
                  <c:v>897.95</c:v>
                </c:pt>
                <c:pt idx="20159">
                  <c:v>897.24</c:v>
                </c:pt>
                <c:pt idx="20160">
                  <c:v>894.97</c:v>
                </c:pt>
                <c:pt idx="20161">
                  <c:v>890.48</c:v>
                </c:pt>
                <c:pt idx="20162">
                  <c:v>886.61</c:v>
                </c:pt>
                <c:pt idx="20163">
                  <c:v>886.18</c:v>
                </c:pt>
                <c:pt idx="20164">
                  <c:v>887.87</c:v>
                </c:pt>
                <c:pt idx="20165">
                  <c:v>891.01</c:v>
                </c:pt>
                <c:pt idx="20166">
                  <c:v>893.55</c:v>
                </c:pt>
                <c:pt idx="20167">
                  <c:v>890.33</c:v>
                </c:pt>
                <c:pt idx="20168">
                  <c:v>888.13</c:v>
                </c:pt>
                <c:pt idx="20169">
                  <c:v>886.78</c:v>
                </c:pt>
                <c:pt idx="20170">
                  <c:v>885.43</c:v>
                </c:pt>
                <c:pt idx="20171">
                  <c:v>885.53</c:v>
                </c:pt>
                <c:pt idx="20172">
                  <c:v>886.95</c:v>
                </c:pt>
                <c:pt idx="20173">
                  <c:v>887.84</c:v>
                </c:pt>
                <c:pt idx="20174">
                  <c:v>889.4</c:v>
                </c:pt>
                <c:pt idx="20175">
                  <c:v>888.63</c:v>
                </c:pt>
                <c:pt idx="20176">
                  <c:v>887.37</c:v>
                </c:pt>
                <c:pt idx="20177">
                  <c:v>888.01</c:v>
                </c:pt>
                <c:pt idx="20178">
                  <c:v>887.91</c:v>
                </c:pt>
                <c:pt idx="20179">
                  <c:v>888.65</c:v>
                </c:pt>
                <c:pt idx="20180">
                  <c:v>896.47</c:v>
                </c:pt>
                <c:pt idx="20181">
                  <c:v>892.1</c:v>
                </c:pt>
                <c:pt idx="20182">
                  <c:v>891.3</c:v>
                </c:pt>
                <c:pt idx="20183">
                  <c:v>896.57</c:v>
                </c:pt>
                <c:pt idx="20184">
                  <c:v>899.72</c:v>
                </c:pt>
                <c:pt idx="20185">
                  <c:v>897.02</c:v>
                </c:pt>
                <c:pt idx="20186">
                  <c:v>891.34</c:v>
                </c:pt>
                <c:pt idx="20187">
                  <c:v>889.15</c:v>
                </c:pt>
                <c:pt idx="20188">
                  <c:v>889.69</c:v>
                </c:pt>
                <c:pt idx="20189">
                  <c:v>894.28</c:v>
                </c:pt>
                <c:pt idx="20190">
                  <c:v>896.81</c:v>
                </c:pt>
                <c:pt idx="20191">
                  <c:v>891.8</c:v>
                </c:pt>
                <c:pt idx="20192">
                  <c:v>896.69</c:v>
                </c:pt>
                <c:pt idx="20193">
                  <c:v>887.16</c:v>
                </c:pt>
                <c:pt idx="20194">
                  <c:v>889.28</c:v>
                </c:pt>
                <c:pt idx="20195">
                  <c:v>894.52</c:v>
                </c:pt>
                <c:pt idx="20196">
                  <c:v>898.13</c:v>
                </c:pt>
                <c:pt idx="20197">
                  <c:v>898.53</c:v>
                </c:pt>
                <c:pt idx="20198">
                  <c:v>895.51</c:v>
                </c:pt>
                <c:pt idx="20199">
                  <c:v>890.7</c:v>
                </c:pt>
                <c:pt idx="20200">
                  <c:v>887.29</c:v>
                </c:pt>
                <c:pt idx="20201">
                  <c:v>888.36</c:v>
                </c:pt>
                <c:pt idx="20202">
                  <c:v>891.19</c:v>
                </c:pt>
                <c:pt idx="20203">
                  <c:v>899.42</c:v>
                </c:pt>
                <c:pt idx="20204">
                  <c:v>895.51</c:v>
                </c:pt>
                <c:pt idx="20205">
                  <c:v>890.7</c:v>
                </c:pt>
                <c:pt idx="20206">
                  <c:v>894.77</c:v>
                </c:pt>
                <c:pt idx="20207">
                  <c:v>897.04</c:v>
                </c:pt>
                <c:pt idx="20208">
                  <c:v>892.53</c:v>
                </c:pt>
                <c:pt idx="20209">
                  <c:v>897.32</c:v>
                </c:pt>
                <c:pt idx="20210">
                  <c:v>898.78</c:v>
                </c:pt>
                <c:pt idx="20211">
                  <c:v>895.55</c:v>
                </c:pt>
                <c:pt idx="20212">
                  <c:v>891.05</c:v>
                </c:pt>
                <c:pt idx="20213">
                  <c:v>887.17</c:v>
                </c:pt>
                <c:pt idx="20214">
                  <c:v>886.81</c:v>
                </c:pt>
                <c:pt idx="20215">
                  <c:v>887.57</c:v>
                </c:pt>
                <c:pt idx="20216">
                  <c:v>890.78</c:v>
                </c:pt>
                <c:pt idx="20217">
                  <c:v>894.31</c:v>
                </c:pt>
                <c:pt idx="20218">
                  <c:v>897.93</c:v>
                </c:pt>
                <c:pt idx="20219">
                  <c:v>888.41</c:v>
                </c:pt>
                <c:pt idx="20220">
                  <c:v>888.42</c:v>
                </c:pt>
                <c:pt idx="20221">
                  <c:v>890.68</c:v>
                </c:pt>
                <c:pt idx="20222">
                  <c:v>892.6</c:v>
                </c:pt>
                <c:pt idx="20223">
                  <c:v>889.91</c:v>
                </c:pt>
                <c:pt idx="20224">
                  <c:v>886.21</c:v>
                </c:pt>
                <c:pt idx="20225">
                  <c:v>883.38</c:v>
                </c:pt>
                <c:pt idx="20226">
                  <c:v>890.92</c:v>
                </c:pt>
                <c:pt idx="20227">
                  <c:v>893.44</c:v>
                </c:pt>
                <c:pt idx="20228">
                  <c:v>889.32</c:v>
                </c:pt>
                <c:pt idx="20229">
                  <c:v>888.21</c:v>
                </c:pt>
                <c:pt idx="20230">
                  <c:v>889.17</c:v>
                </c:pt>
                <c:pt idx="20231">
                  <c:v>892.48</c:v>
                </c:pt>
                <c:pt idx="20232">
                  <c:v>888.53</c:v>
                </c:pt>
                <c:pt idx="20233">
                  <c:v>886.6</c:v>
                </c:pt>
                <c:pt idx="20234">
                  <c:v>888.38</c:v>
                </c:pt>
                <c:pt idx="20235">
                  <c:v>893.83</c:v>
                </c:pt>
                <c:pt idx="20236">
                  <c:v>897.75</c:v>
                </c:pt>
                <c:pt idx="20237">
                  <c:v>898.63</c:v>
                </c:pt>
                <c:pt idx="20238">
                  <c:v>897.69</c:v>
                </c:pt>
                <c:pt idx="20239">
                  <c:v>894.11</c:v>
                </c:pt>
                <c:pt idx="20240">
                  <c:v>888.31</c:v>
                </c:pt>
                <c:pt idx="20241">
                  <c:v>885.33</c:v>
                </c:pt>
                <c:pt idx="20242">
                  <c:v>886.03</c:v>
                </c:pt>
                <c:pt idx="20243">
                  <c:v>887.87</c:v>
                </c:pt>
                <c:pt idx="20244">
                  <c:v>888.89</c:v>
                </c:pt>
                <c:pt idx="20245">
                  <c:v>896.03</c:v>
                </c:pt>
                <c:pt idx="20246">
                  <c:v>894.49</c:v>
                </c:pt>
                <c:pt idx="20247">
                  <c:v>894.34</c:v>
                </c:pt>
                <c:pt idx="20248">
                  <c:v>893.73</c:v>
                </c:pt>
                <c:pt idx="20249">
                  <c:v>891.81</c:v>
                </c:pt>
                <c:pt idx="20250">
                  <c:v>891.04</c:v>
                </c:pt>
                <c:pt idx="20251">
                  <c:v>890.33</c:v>
                </c:pt>
                <c:pt idx="20252">
                  <c:v>890.33</c:v>
                </c:pt>
                <c:pt idx="20253">
                  <c:v>888.77</c:v>
                </c:pt>
                <c:pt idx="20254">
                  <c:v>887.74</c:v>
                </c:pt>
                <c:pt idx="20255">
                  <c:v>887.72</c:v>
                </c:pt>
                <c:pt idx="20256">
                  <c:v>888.19</c:v>
                </c:pt>
                <c:pt idx="20257">
                  <c:v>887.34</c:v>
                </c:pt>
                <c:pt idx="20258">
                  <c:v>898.41</c:v>
                </c:pt>
                <c:pt idx="20259">
                  <c:v>897.29</c:v>
                </c:pt>
                <c:pt idx="20260">
                  <c:v>897.33</c:v>
                </c:pt>
                <c:pt idx="20261">
                  <c:v>893.07</c:v>
                </c:pt>
                <c:pt idx="20262">
                  <c:v>894.67</c:v>
                </c:pt>
                <c:pt idx="20263">
                  <c:v>896.3</c:v>
                </c:pt>
                <c:pt idx="20264">
                  <c:v>889.47</c:v>
                </c:pt>
                <c:pt idx="20265">
                  <c:v>886.98</c:v>
                </c:pt>
                <c:pt idx="20266">
                  <c:v>886.1</c:v>
                </c:pt>
                <c:pt idx="20267">
                  <c:v>888.34</c:v>
                </c:pt>
                <c:pt idx="20268">
                  <c:v>893.2</c:v>
                </c:pt>
                <c:pt idx="20269">
                  <c:v>897.61</c:v>
                </c:pt>
                <c:pt idx="20270">
                  <c:v>897.98</c:v>
                </c:pt>
                <c:pt idx="20271">
                  <c:v>888.44</c:v>
                </c:pt>
                <c:pt idx="20272">
                  <c:v>892.4</c:v>
                </c:pt>
                <c:pt idx="20273">
                  <c:v>894.85</c:v>
                </c:pt>
                <c:pt idx="20274">
                  <c:v>896.65</c:v>
                </c:pt>
                <c:pt idx="20275">
                  <c:v>894.35</c:v>
                </c:pt>
                <c:pt idx="20276">
                  <c:v>891.54</c:v>
                </c:pt>
                <c:pt idx="20277">
                  <c:v>889.17</c:v>
                </c:pt>
                <c:pt idx="20278">
                  <c:v>898.03</c:v>
                </c:pt>
                <c:pt idx="20279">
                  <c:v>895.65</c:v>
                </c:pt>
                <c:pt idx="20280">
                  <c:v>891.26</c:v>
                </c:pt>
                <c:pt idx="20281">
                  <c:v>887.63</c:v>
                </c:pt>
                <c:pt idx="20282">
                  <c:v>885.3</c:v>
                </c:pt>
                <c:pt idx="20283">
                  <c:v>887.38</c:v>
                </c:pt>
                <c:pt idx="20284">
                  <c:v>894.16</c:v>
                </c:pt>
                <c:pt idx="20285">
                  <c:v>887.6</c:v>
                </c:pt>
                <c:pt idx="20286">
                  <c:v>890.73</c:v>
                </c:pt>
                <c:pt idx="20287">
                  <c:v>894.73</c:v>
                </c:pt>
                <c:pt idx="20288">
                  <c:v>896.68</c:v>
                </c:pt>
                <c:pt idx="20289">
                  <c:v>895.53</c:v>
                </c:pt>
                <c:pt idx="20290">
                  <c:v>894.23</c:v>
                </c:pt>
                <c:pt idx="20291">
                  <c:v>890.16</c:v>
                </c:pt>
                <c:pt idx="20292">
                  <c:v>885.72</c:v>
                </c:pt>
                <c:pt idx="20293">
                  <c:v>884.3</c:v>
                </c:pt>
                <c:pt idx="20294">
                  <c:v>884.79</c:v>
                </c:pt>
                <c:pt idx="20295">
                  <c:v>885.89</c:v>
                </c:pt>
                <c:pt idx="20296">
                  <c:v>883.21</c:v>
                </c:pt>
                <c:pt idx="20297">
                  <c:v>897.03</c:v>
                </c:pt>
                <c:pt idx="20298">
                  <c:v>898.12</c:v>
                </c:pt>
                <c:pt idx="20299">
                  <c:v>896.63</c:v>
                </c:pt>
                <c:pt idx="20300">
                  <c:v>891.09</c:v>
                </c:pt>
                <c:pt idx="20301">
                  <c:v>887.54</c:v>
                </c:pt>
                <c:pt idx="20302">
                  <c:v>886.96</c:v>
                </c:pt>
                <c:pt idx="20303">
                  <c:v>889.54</c:v>
                </c:pt>
                <c:pt idx="20304">
                  <c:v>894.72</c:v>
                </c:pt>
                <c:pt idx="20305">
                  <c:v>896.17</c:v>
                </c:pt>
                <c:pt idx="20306">
                  <c:v>892.87</c:v>
                </c:pt>
                <c:pt idx="20307">
                  <c:v>889.33</c:v>
                </c:pt>
                <c:pt idx="20308">
                  <c:v>888.31</c:v>
                </c:pt>
                <c:pt idx="20309">
                  <c:v>889.72</c:v>
                </c:pt>
                <c:pt idx="20310">
                  <c:v>898.21</c:v>
                </c:pt>
                <c:pt idx="20311">
                  <c:v>895.93</c:v>
                </c:pt>
                <c:pt idx="20312">
                  <c:v>893.37</c:v>
                </c:pt>
                <c:pt idx="20313">
                  <c:v>898.37</c:v>
                </c:pt>
                <c:pt idx="20314">
                  <c:v>896.95</c:v>
                </c:pt>
                <c:pt idx="20315">
                  <c:v>896.76</c:v>
                </c:pt>
                <c:pt idx="20316">
                  <c:v>893.54</c:v>
                </c:pt>
                <c:pt idx="20317">
                  <c:v>890.31</c:v>
                </c:pt>
                <c:pt idx="20318">
                  <c:v>887.03</c:v>
                </c:pt>
                <c:pt idx="20319">
                  <c:v>885</c:v>
                </c:pt>
                <c:pt idx="20320">
                  <c:v>884.41</c:v>
                </c:pt>
                <c:pt idx="20321">
                  <c:v>886.84</c:v>
                </c:pt>
                <c:pt idx="20322">
                  <c:v>890.26</c:v>
                </c:pt>
                <c:pt idx="20323">
                  <c:v>884.1</c:v>
                </c:pt>
                <c:pt idx="20324">
                  <c:v>884.81</c:v>
                </c:pt>
                <c:pt idx="20325">
                  <c:v>888.21</c:v>
                </c:pt>
                <c:pt idx="20326">
                  <c:v>895.03</c:v>
                </c:pt>
                <c:pt idx="20327">
                  <c:v>890.62</c:v>
                </c:pt>
                <c:pt idx="20328">
                  <c:v>888.29</c:v>
                </c:pt>
                <c:pt idx="20329">
                  <c:v>887.55</c:v>
                </c:pt>
                <c:pt idx="20330">
                  <c:v>890.27</c:v>
                </c:pt>
                <c:pt idx="20331">
                  <c:v>887.34</c:v>
                </c:pt>
                <c:pt idx="20332">
                  <c:v>888.35</c:v>
                </c:pt>
                <c:pt idx="20333">
                  <c:v>892.72</c:v>
                </c:pt>
                <c:pt idx="20334">
                  <c:v>896.57</c:v>
                </c:pt>
                <c:pt idx="20335">
                  <c:v>896.75</c:v>
                </c:pt>
                <c:pt idx="20336">
                  <c:v>888.43</c:v>
                </c:pt>
                <c:pt idx="20337">
                  <c:v>891.88</c:v>
                </c:pt>
                <c:pt idx="20338">
                  <c:v>896.74</c:v>
                </c:pt>
                <c:pt idx="20339">
                  <c:v>896.87</c:v>
                </c:pt>
                <c:pt idx="20340">
                  <c:v>894.39</c:v>
                </c:pt>
                <c:pt idx="20341">
                  <c:v>887.7</c:v>
                </c:pt>
                <c:pt idx="20342">
                  <c:v>885.64</c:v>
                </c:pt>
                <c:pt idx="20343">
                  <c:v>886.89</c:v>
                </c:pt>
                <c:pt idx="20344">
                  <c:v>889.37</c:v>
                </c:pt>
                <c:pt idx="20345">
                  <c:v>893.86</c:v>
                </c:pt>
                <c:pt idx="20346">
                  <c:v>888.08</c:v>
                </c:pt>
                <c:pt idx="20347">
                  <c:v>885.93</c:v>
                </c:pt>
                <c:pt idx="20348">
                  <c:v>893.05</c:v>
                </c:pt>
                <c:pt idx="20349">
                  <c:v>893.21</c:v>
                </c:pt>
                <c:pt idx="20350">
                  <c:v>897.02</c:v>
                </c:pt>
                <c:pt idx="20351">
                  <c:v>896.53</c:v>
                </c:pt>
                <c:pt idx="20352">
                  <c:v>892.4</c:v>
                </c:pt>
                <c:pt idx="20353">
                  <c:v>887.39</c:v>
                </c:pt>
                <c:pt idx="20354">
                  <c:v>885.53</c:v>
                </c:pt>
                <c:pt idx="20355">
                  <c:v>888.38</c:v>
                </c:pt>
                <c:pt idx="20356">
                  <c:v>893.42</c:v>
                </c:pt>
                <c:pt idx="20357">
                  <c:v>897.31</c:v>
                </c:pt>
                <c:pt idx="20358">
                  <c:v>894.56</c:v>
                </c:pt>
                <c:pt idx="20359">
                  <c:v>888.89</c:v>
                </c:pt>
                <c:pt idx="20360">
                  <c:v>886.76</c:v>
                </c:pt>
                <c:pt idx="20361">
                  <c:v>888.03</c:v>
                </c:pt>
                <c:pt idx="20362">
                  <c:v>893.72</c:v>
                </c:pt>
                <c:pt idx="20363">
                  <c:v>888.18</c:v>
                </c:pt>
                <c:pt idx="20364">
                  <c:v>885.09</c:v>
                </c:pt>
                <c:pt idx="20365">
                  <c:v>887.37</c:v>
                </c:pt>
                <c:pt idx="20366">
                  <c:v>887.16</c:v>
                </c:pt>
                <c:pt idx="20367">
                  <c:v>893.28</c:v>
                </c:pt>
                <c:pt idx="20368">
                  <c:v>895.35</c:v>
                </c:pt>
                <c:pt idx="20369">
                  <c:v>895.18</c:v>
                </c:pt>
                <c:pt idx="20370">
                  <c:v>893.9</c:v>
                </c:pt>
                <c:pt idx="20371">
                  <c:v>890.91</c:v>
                </c:pt>
                <c:pt idx="20372">
                  <c:v>888.59</c:v>
                </c:pt>
                <c:pt idx="20373">
                  <c:v>886.39</c:v>
                </c:pt>
                <c:pt idx="20374">
                  <c:v>886.1</c:v>
                </c:pt>
                <c:pt idx="20375">
                  <c:v>894.81</c:v>
                </c:pt>
                <c:pt idx="20376">
                  <c:v>891.83</c:v>
                </c:pt>
                <c:pt idx="20377">
                  <c:v>888.69</c:v>
                </c:pt>
                <c:pt idx="20378">
                  <c:v>886.11</c:v>
                </c:pt>
                <c:pt idx="20379">
                  <c:v>885.19</c:v>
                </c:pt>
                <c:pt idx="20380">
                  <c:v>885.88</c:v>
                </c:pt>
                <c:pt idx="20381">
                  <c:v>887.23</c:v>
                </c:pt>
                <c:pt idx="20382">
                  <c:v>890.26</c:v>
                </c:pt>
                <c:pt idx="20383">
                  <c:v>885.47</c:v>
                </c:pt>
                <c:pt idx="20384">
                  <c:v>888.32</c:v>
                </c:pt>
                <c:pt idx="20385">
                  <c:v>888.14</c:v>
                </c:pt>
                <c:pt idx="20386">
                  <c:v>891.48</c:v>
                </c:pt>
                <c:pt idx="20387">
                  <c:v>894.92</c:v>
                </c:pt>
                <c:pt idx="20388">
                  <c:v>888.42</c:v>
                </c:pt>
                <c:pt idx="20389">
                  <c:v>890.88</c:v>
                </c:pt>
                <c:pt idx="20390">
                  <c:v>892.26</c:v>
                </c:pt>
                <c:pt idx="20391">
                  <c:v>892.24</c:v>
                </c:pt>
                <c:pt idx="20392">
                  <c:v>890.75</c:v>
                </c:pt>
                <c:pt idx="20393">
                  <c:v>888.07</c:v>
                </c:pt>
                <c:pt idx="20394">
                  <c:v>886.07</c:v>
                </c:pt>
                <c:pt idx="20395">
                  <c:v>888.01</c:v>
                </c:pt>
                <c:pt idx="20396">
                  <c:v>892.41</c:v>
                </c:pt>
                <c:pt idx="20397">
                  <c:v>897.6</c:v>
                </c:pt>
                <c:pt idx="20398">
                  <c:v>896.4</c:v>
                </c:pt>
                <c:pt idx="20399">
                  <c:v>890.43</c:v>
                </c:pt>
                <c:pt idx="20400">
                  <c:v>886.43</c:v>
                </c:pt>
                <c:pt idx="20401">
                  <c:v>893.26</c:v>
                </c:pt>
                <c:pt idx="20402">
                  <c:v>897.31</c:v>
                </c:pt>
                <c:pt idx="20403">
                  <c:v>895.89</c:v>
                </c:pt>
                <c:pt idx="20404">
                  <c:v>888.99</c:v>
                </c:pt>
                <c:pt idx="20405">
                  <c:v>885.17</c:v>
                </c:pt>
                <c:pt idx="20406">
                  <c:v>887.82</c:v>
                </c:pt>
                <c:pt idx="20407">
                  <c:v>892.98</c:v>
                </c:pt>
                <c:pt idx="20408">
                  <c:v>887.12</c:v>
                </c:pt>
                <c:pt idx="20409">
                  <c:v>885.3</c:v>
                </c:pt>
                <c:pt idx="20410">
                  <c:v>888.43</c:v>
                </c:pt>
                <c:pt idx="20411">
                  <c:v>893.8</c:v>
                </c:pt>
                <c:pt idx="20412">
                  <c:v>897.12</c:v>
                </c:pt>
                <c:pt idx="20413">
                  <c:v>895.17</c:v>
                </c:pt>
                <c:pt idx="20414">
                  <c:v>891.32</c:v>
                </c:pt>
                <c:pt idx="20415">
                  <c:v>896.34</c:v>
                </c:pt>
                <c:pt idx="20416">
                  <c:v>896.25</c:v>
                </c:pt>
                <c:pt idx="20417">
                  <c:v>893.31</c:v>
                </c:pt>
                <c:pt idx="20418">
                  <c:v>896.32</c:v>
                </c:pt>
                <c:pt idx="20419">
                  <c:v>894.82</c:v>
                </c:pt>
                <c:pt idx="20420">
                  <c:v>890.62</c:v>
                </c:pt>
                <c:pt idx="20421">
                  <c:v>885.32</c:v>
                </c:pt>
                <c:pt idx="20422">
                  <c:v>884.3</c:v>
                </c:pt>
                <c:pt idx="20423">
                  <c:v>888.23</c:v>
                </c:pt>
                <c:pt idx="20424">
                  <c:v>893.64</c:v>
                </c:pt>
                <c:pt idx="20425">
                  <c:v>896</c:v>
                </c:pt>
                <c:pt idx="20426">
                  <c:v>892.63</c:v>
                </c:pt>
                <c:pt idx="20427">
                  <c:v>889.66</c:v>
                </c:pt>
                <c:pt idx="20428">
                  <c:v>889.52</c:v>
                </c:pt>
                <c:pt idx="20429">
                  <c:v>884.76</c:v>
                </c:pt>
                <c:pt idx="20430">
                  <c:v>885.12</c:v>
                </c:pt>
                <c:pt idx="20431">
                  <c:v>887.87</c:v>
                </c:pt>
                <c:pt idx="20432">
                  <c:v>893.9</c:v>
                </c:pt>
                <c:pt idx="20433">
                  <c:v>894.43</c:v>
                </c:pt>
                <c:pt idx="20434">
                  <c:v>890.24</c:v>
                </c:pt>
                <c:pt idx="20435">
                  <c:v>895.41</c:v>
                </c:pt>
                <c:pt idx="20436">
                  <c:v>892.27</c:v>
                </c:pt>
                <c:pt idx="20437">
                  <c:v>888.18</c:v>
                </c:pt>
                <c:pt idx="20438">
                  <c:v>886.15</c:v>
                </c:pt>
                <c:pt idx="20439">
                  <c:v>885.76</c:v>
                </c:pt>
                <c:pt idx="20440">
                  <c:v>893.98</c:v>
                </c:pt>
                <c:pt idx="20441">
                  <c:v>889.13</c:v>
                </c:pt>
                <c:pt idx="20442">
                  <c:v>885.27</c:v>
                </c:pt>
                <c:pt idx="20443">
                  <c:v>885.3</c:v>
                </c:pt>
                <c:pt idx="20444">
                  <c:v>889.76</c:v>
                </c:pt>
                <c:pt idx="20445">
                  <c:v>894.19</c:v>
                </c:pt>
                <c:pt idx="20446">
                  <c:v>895.48</c:v>
                </c:pt>
                <c:pt idx="20447">
                  <c:v>893.59</c:v>
                </c:pt>
                <c:pt idx="20448">
                  <c:v>889.65</c:v>
                </c:pt>
                <c:pt idx="20449">
                  <c:v>889.24</c:v>
                </c:pt>
                <c:pt idx="20450">
                  <c:v>891.56</c:v>
                </c:pt>
                <c:pt idx="20451">
                  <c:v>894.15</c:v>
                </c:pt>
                <c:pt idx="20452">
                  <c:v>895.09</c:v>
                </c:pt>
                <c:pt idx="20453">
                  <c:v>892.2</c:v>
                </c:pt>
                <c:pt idx="20454">
                  <c:v>889.6</c:v>
                </c:pt>
                <c:pt idx="20455">
                  <c:v>886.61</c:v>
                </c:pt>
                <c:pt idx="20456">
                  <c:v>885.34</c:v>
                </c:pt>
                <c:pt idx="20457">
                  <c:v>885.38</c:v>
                </c:pt>
                <c:pt idx="20458">
                  <c:v>886.76</c:v>
                </c:pt>
                <c:pt idx="20459">
                  <c:v>890.42</c:v>
                </c:pt>
                <c:pt idx="20460">
                  <c:v>893.63</c:v>
                </c:pt>
                <c:pt idx="20461">
                  <c:v>894.97</c:v>
                </c:pt>
                <c:pt idx="20462">
                  <c:v>895.72</c:v>
                </c:pt>
                <c:pt idx="20463">
                  <c:v>893.72</c:v>
                </c:pt>
                <c:pt idx="20464">
                  <c:v>890.72</c:v>
                </c:pt>
                <c:pt idx="20465">
                  <c:v>887.71</c:v>
                </c:pt>
                <c:pt idx="20466">
                  <c:v>894.38</c:v>
                </c:pt>
                <c:pt idx="20467">
                  <c:v>896.22</c:v>
                </c:pt>
                <c:pt idx="20468">
                  <c:v>895.72</c:v>
                </c:pt>
                <c:pt idx="20469">
                  <c:v>885.22</c:v>
                </c:pt>
                <c:pt idx="20470">
                  <c:v>892.91</c:v>
                </c:pt>
                <c:pt idx="20471">
                  <c:v>889.13</c:v>
                </c:pt>
                <c:pt idx="20472">
                  <c:v>887.4</c:v>
                </c:pt>
                <c:pt idx="20473">
                  <c:v>885.4</c:v>
                </c:pt>
                <c:pt idx="20474">
                  <c:v>887.29</c:v>
                </c:pt>
                <c:pt idx="20475">
                  <c:v>890.12</c:v>
                </c:pt>
                <c:pt idx="20476">
                  <c:v>893.67</c:v>
                </c:pt>
                <c:pt idx="20477">
                  <c:v>894.89</c:v>
                </c:pt>
                <c:pt idx="20478">
                  <c:v>895.47</c:v>
                </c:pt>
                <c:pt idx="20479">
                  <c:v>884.9</c:v>
                </c:pt>
                <c:pt idx="20480">
                  <c:v>884</c:v>
                </c:pt>
                <c:pt idx="20481">
                  <c:v>886.54</c:v>
                </c:pt>
                <c:pt idx="20482">
                  <c:v>886.98</c:v>
                </c:pt>
                <c:pt idx="20483">
                  <c:v>888.32</c:v>
                </c:pt>
                <c:pt idx="20484">
                  <c:v>888.6</c:v>
                </c:pt>
                <c:pt idx="20485">
                  <c:v>889.71</c:v>
                </c:pt>
                <c:pt idx="20486">
                  <c:v>891.25</c:v>
                </c:pt>
                <c:pt idx="20487">
                  <c:v>892.81</c:v>
                </c:pt>
                <c:pt idx="20488">
                  <c:v>884.33</c:v>
                </c:pt>
                <c:pt idx="20489">
                  <c:v>885.82</c:v>
                </c:pt>
                <c:pt idx="20490">
                  <c:v>895.53</c:v>
                </c:pt>
                <c:pt idx="20491">
                  <c:v>896.31</c:v>
                </c:pt>
                <c:pt idx="20492">
                  <c:v>886.67</c:v>
                </c:pt>
                <c:pt idx="20493">
                  <c:v>888.41</c:v>
                </c:pt>
                <c:pt idx="20494">
                  <c:v>891.24</c:v>
                </c:pt>
                <c:pt idx="20495">
                  <c:v>894.62</c:v>
                </c:pt>
                <c:pt idx="20496">
                  <c:v>896.13</c:v>
                </c:pt>
                <c:pt idx="20497">
                  <c:v>895.67</c:v>
                </c:pt>
                <c:pt idx="20498">
                  <c:v>891.93</c:v>
                </c:pt>
                <c:pt idx="20499">
                  <c:v>887.75</c:v>
                </c:pt>
                <c:pt idx="20500">
                  <c:v>885.24</c:v>
                </c:pt>
                <c:pt idx="20501">
                  <c:v>886.34</c:v>
                </c:pt>
                <c:pt idx="20502">
                  <c:v>890.48</c:v>
                </c:pt>
                <c:pt idx="20503">
                  <c:v>895.38</c:v>
                </c:pt>
                <c:pt idx="20504">
                  <c:v>896.01</c:v>
                </c:pt>
                <c:pt idx="20505">
                  <c:v>888.04</c:v>
                </c:pt>
                <c:pt idx="20506">
                  <c:v>885.67</c:v>
                </c:pt>
                <c:pt idx="20507">
                  <c:v>886.54</c:v>
                </c:pt>
                <c:pt idx="20508">
                  <c:v>889.56</c:v>
                </c:pt>
                <c:pt idx="20509">
                  <c:v>893.37</c:v>
                </c:pt>
                <c:pt idx="20510">
                  <c:v>887.59</c:v>
                </c:pt>
                <c:pt idx="20511">
                  <c:v>884.73</c:v>
                </c:pt>
                <c:pt idx="20512">
                  <c:v>883.04</c:v>
                </c:pt>
                <c:pt idx="20513">
                  <c:v>884.44</c:v>
                </c:pt>
                <c:pt idx="20514">
                  <c:v>886.46</c:v>
                </c:pt>
                <c:pt idx="20515">
                  <c:v>890.1</c:v>
                </c:pt>
                <c:pt idx="20516">
                  <c:v>892.81</c:v>
                </c:pt>
                <c:pt idx="20517">
                  <c:v>894.95</c:v>
                </c:pt>
                <c:pt idx="20518">
                  <c:v>884.01</c:v>
                </c:pt>
                <c:pt idx="20519">
                  <c:v>884.05</c:v>
                </c:pt>
                <c:pt idx="20520">
                  <c:v>884.57</c:v>
                </c:pt>
                <c:pt idx="20521">
                  <c:v>886.7</c:v>
                </c:pt>
                <c:pt idx="20522">
                  <c:v>888.39</c:v>
                </c:pt>
                <c:pt idx="20523">
                  <c:v>886.24</c:v>
                </c:pt>
                <c:pt idx="20524">
                  <c:v>885.26</c:v>
                </c:pt>
                <c:pt idx="20525">
                  <c:v>885.1</c:v>
                </c:pt>
                <c:pt idx="20526">
                  <c:v>885.37</c:v>
                </c:pt>
                <c:pt idx="20527">
                  <c:v>885.69</c:v>
                </c:pt>
                <c:pt idx="20528">
                  <c:v>885.3</c:v>
                </c:pt>
                <c:pt idx="20529">
                  <c:v>885.53</c:v>
                </c:pt>
                <c:pt idx="20530">
                  <c:v>887.43</c:v>
                </c:pt>
                <c:pt idx="20531">
                  <c:v>885.33</c:v>
                </c:pt>
                <c:pt idx="20532">
                  <c:v>884.73</c:v>
                </c:pt>
                <c:pt idx="20533">
                  <c:v>885.58</c:v>
                </c:pt>
                <c:pt idx="20534">
                  <c:v>888.19</c:v>
                </c:pt>
                <c:pt idx="20535">
                  <c:v>891.17</c:v>
                </c:pt>
                <c:pt idx="20536">
                  <c:v>894.15</c:v>
                </c:pt>
                <c:pt idx="20537">
                  <c:v>894.71</c:v>
                </c:pt>
                <c:pt idx="20538">
                  <c:v>895.57</c:v>
                </c:pt>
                <c:pt idx="20539">
                  <c:v>892.35</c:v>
                </c:pt>
                <c:pt idx="20540">
                  <c:v>895.74</c:v>
                </c:pt>
                <c:pt idx="20541">
                  <c:v>895.25</c:v>
                </c:pt>
                <c:pt idx="20542">
                  <c:v>892.77</c:v>
                </c:pt>
                <c:pt idx="20543">
                  <c:v>889.03</c:v>
                </c:pt>
                <c:pt idx="20544">
                  <c:v>891.81</c:v>
                </c:pt>
                <c:pt idx="20545">
                  <c:v>893.9</c:v>
                </c:pt>
                <c:pt idx="20546">
                  <c:v>895.25</c:v>
                </c:pt>
                <c:pt idx="20547">
                  <c:v>894.07</c:v>
                </c:pt>
                <c:pt idx="20548">
                  <c:v>891.47</c:v>
                </c:pt>
                <c:pt idx="20549">
                  <c:v>887.9</c:v>
                </c:pt>
                <c:pt idx="20550">
                  <c:v>885.22</c:v>
                </c:pt>
                <c:pt idx="20551">
                  <c:v>893.66</c:v>
                </c:pt>
                <c:pt idx="20552">
                  <c:v>895.28</c:v>
                </c:pt>
                <c:pt idx="20553">
                  <c:v>895.71</c:v>
                </c:pt>
                <c:pt idx="20554">
                  <c:v>895.79</c:v>
                </c:pt>
                <c:pt idx="20555">
                  <c:v>894.32</c:v>
                </c:pt>
                <c:pt idx="20556">
                  <c:v>891.91</c:v>
                </c:pt>
                <c:pt idx="20557">
                  <c:v>885.23</c:v>
                </c:pt>
                <c:pt idx="20558">
                  <c:v>883.66</c:v>
                </c:pt>
                <c:pt idx="20559">
                  <c:v>883.87</c:v>
                </c:pt>
                <c:pt idx="20560">
                  <c:v>885.52</c:v>
                </c:pt>
                <c:pt idx="20561">
                  <c:v>887.56</c:v>
                </c:pt>
                <c:pt idx="20562">
                  <c:v>890.69</c:v>
                </c:pt>
                <c:pt idx="20563">
                  <c:v>892.84</c:v>
                </c:pt>
                <c:pt idx="20564">
                  <c:v>892.59</c:v>
                </c:pt>
                <c:pt idx="20565">
                  <c:v>892.04</c:v>
                </c:pt>
                <c:pt idx="20566">
                  <c:v>890.76</c:v>
                </c:pt>
                <c:pt idx="20567">
                  <c:v>885.76</c:v>
                </c:pt>
                <c:pt idx="20568">
                  <c:v>883.14</c:v>
                </c:pt>
                <c:pt idx="20569">
                  <c:v>882.52</c:v>
                </c:pt>
                <c:pt idx="20570">
                  <c:v>893.8</c:v>
                </c:pt>
                <c:pt idx="20571">
                  <c:v>893.04</c:v>
                </c:pt>
                <c:pt idx="20572">
                  <c:v>893.1</c:v>
                </c:pt>
                <c:pt idx="20573">
                  <c:v>890.99</c:v>
                </c:pt>
                <c:pt idx="20574">
                  <c:v>886.49</c:v>
                </c:pt>
                <c:pt idx="20575">
                  <c:v>894.21</c:v>
                </c:pt>
                <c:pt idx="20576">
                  <c:v>889.24</c:v>
                </c:pt>
                <c:pt idx="20577">
                  <c:v>884.1</c:v>
                </c:pt>
                <c:pt idx="20578">
                  <c:v>881.85</c:v>
                </c:pt>
                <c:pt idx="20579">
                  <c:v>883.54</c:v>
                </c:pt>
                <c:pt idx="20580">
                  <c:v>888.18</c:v>
                </c:pt>
                <c:pt idx="20581">
                  <c:v>894.83</c:v>
                </c:pt>
                <c:pt idx="20582">
                  <c:v>898.45</c:v>
                </c:pt>
                <c:pt idx="20583">
                  <c:v>899.53</c:v>
                </c:pt>
                <c:pt idx="20584">
                  <c:v>885.95</c:v>
                </c:pt>
                <c:pt idx="20585">
                  <c:v>886.19</c:v>
                </c:pt>
                <c:pt idx="20586">
                  <c:v>887.17</c:v>
                </c:pt>
                <c:pt idx="20587">
                  <c:v>888.5</c:v>
                </c:pt>
                <c:pt idx="20588">
                  <c:v>891.35</c:v>
                </c:pt>
                <c:pt idx="20589">
                  <c:v>893.05</c:v>
                </c:pt>
                <c:pt idx="20590">
                  <c:v>894.14</c:v>
                </c:pt>
                <c:pt idx="20591">
                  <c:v>895.18</c:v>
                </c:pt>
                <c:pt idx="20592">
                  <c:v>895.13</c:v>
                </c:pt>
                <c:pt idx="20593">
                  <c:v>895.42</c:v>
                </c:pt>
                <c:pt idx="20594">
                  <c:v>892.72</c:v>
                </c:pt>
                <c:pt idx="20595">
                  <c:v>887.76</c:v>
                </c:pt>
                <c:pt idx="20596">
                  <c:v>883.67</c:v>
                </c:pt>
                <c:pt idx="20597">
                  <c:v>894.26</c:v>
                </c:pt>
                <c:pt idx="20598">
                  <c:v>891.14</c:v>
                </c:pt>
                <c:pt idx="20599">
                  <c:v>886.68</c:v>
                </c:pt>
                <c:pt idx="20600">
                  <c:v>882.85</c:v>
                </c:pt>
                <c:pt idx="20601">
                  <c:v>883.37</c:v>
                </c:pt>
                <c:pt idx="20602">
                  <c:v>887.52</c:v>
                </c:pt>
                <c:pt idx="20603">
                  <c:v>893.2</c:v>
                </c:pt>
                <c:pt idx="20604">
                  <c:v>895.08</c:v>
                </c:pt>
                <c:pt idx="20605">
                  <c:v>891.13</c:v>
                </c:pt>
                <c:pt idx="20606">
                  <c:v>886.4</c:v>
                </c:pt>
                <c:pt idx="20607">
                  <c:v>883.55</c:v>
                </c:pt>
                <c:pt idx="20608">
                  <c:v>886.22</c:v>
                </c:pt>
                <c:pt idx="20609">
                  <c:v>891.87</c:v>
                </c:pt>
                <c:pt idx="20610">
                  <c:v>896.59</c:v>
                </c:pt>
                <c:pt idx="20611">
                  <c:v>891.42</c:v>
                </c:pt>
                <c:pt idx="20612">
                  <c:v>889.21</c:v>
                </c:pt>
                <c:pt idx="20613">
                  <c:v>892.6</c:v>
                </c:pt>
                <c:pt idx="20614">
                  <c:v>894.49</c:v>
                </c:pt>
                <c:pt idx="20615">
                  <c:v>894.22</c:v>
                </c:pt>
                <c:pt idx="20616">
                  <c:v>890.17</c:v>
                </c:pt>
                <c:pt idx="20617">
                  <c:v>886.45</c:v>
                </c:pt>
                <c:pt idx="20618">
                  <c:v>883.98</c:v>
                </c:pt>
                <c:pt idx="20619">
                  <c:v>884.16</c:v>
                </c:pt>
                <c:pt idx="20620">
                  <c:v>886.23</c:v>
                </c:pt>
                <c:pt idx="20621">
                  <c:v>889.7</c:v>
                </c:pt>
                <c:pt idx="20622">
                  <c:v>893.86</c:v>
                </c:pt>
                <c:pt idx="20623">
                  <c:v>884.77</c:v>
                </c:pt>
                <c:pt idx="20624">
                  <c:v>883.6</c:v>
                </c:pt>
                <c:pt idx="20625">
                  <c:v>885.55</c:v>
                </c:pt>
                <c:pt idx="20626">
                  <c:v>889.82</c:v>
                </c:pt>
                <c:pt idx="20627">
                  <c:v>883.94</c:v>
                </c:pt>
                <c:pt idx="20628">
                  <c:v>884.66</c:v>
                </c:pt>
                <c:pt idx="20629">
                  <c:v>887.58</c:v>
                </c:pt>
                <c:pt idx="20630">
                  <c:v>890.55</c:v>
                </c:pt>
                <c:pt idx="20631">
                  <c:v>892.41</c:v>
                </c:pt>
                <c:pt idx="20632">
                  <c:v>893.57</c:v>
                </c:pt>
                <c:pt idx="20633">
                  <c:v>887.97</c:v>
                </c:pt>
                <c:pt idx="20634">
                  <c:v>887</c:v>
                </c:pt>
                <c:pt idx="20635">
                  <c:v>885.41</c:v>
                </c:pt>
                <c:pt idx="20636">
                  <c:v>895</c:v>
                </c:pt>
                <c:pt idx="20637">
                  <c:v>895.79</c:v>
                </c:pt>
                <c:pt idx="20638">
                  <c:v>894.38</c:v>
                </c:pt>
                <c:pt idx="20639">
                  <c:v>895.12</c:v>
                </c:pt>
                <c:pt idx="20640">
                  <c:v>895.6</c:v>
                </c:pt>
                <c:pt idx="20641">
                  <c:v>892.96</c:v>
                </c:pt>
                <c:pt idx="20642">
                  <c:v>891.65</c:v>
                </c:pt>
                <c:pt idx="20643">
                  <c:v>889.41</c:v>
                </c:pt>
                <c:pt idx="20644">
                  <c:v>887.06</c:v>
                </c:pt>
                <c:pt idx="20645">
                  <c:v>895.11</c:v>
                </c:pt>
                <c:pt idx="20646">
                  <c:v>892.98</c:v>
                </c:pt>
                <c:pt idx="20647">
                  <c:v>889.05</c:v>
                </c:pt>
                <c:pt idx="20648">
                  <c:v>886.29</c:v>
                </c:pt>
                <c:pt idx="20649">
                  <c:v>893.25</c:v>
                </c:pt>
                <c:pt idx="20650">
                  <c:v>894.56</c:v>
                </c:pt>
                <c:pt idx="20651">
                  <c:v>892.09</c:v>
                </c:pt>
                <c:pt idx="20652">
                  <c:v>888.81</c:v>
                </c:pt>
                <c:pt idx="20653">
                  <c:v>886.91</c:v>
                </c:pt>
                <c:pt idx="20654">
                  <c:v>889.83</c:v>
                </c:pt>
                <c:pt idx="20655">
                  <c:v>892.34</c:v>
                </c:pt>
                <c:pt idx="20656">
                  <c:v>894.48</c:v>
                </c:pt>
                <c:pt idx="20657">
                  <c:v>894.23</c:v>
                </c:pt>
                <c:pt idx="20658">
                  <c:v>894.9</c:v>
                </c:pt>
                <c:pt idx="20659">
                  <c:v>894.46</c:v>
                </c:pt>
                <c:pt idx="20660">
                  <c:v>894.36</c:v>
                </c:pt>
                <c:pt idx="20661">
                  <c:v>893.69</c:v>
                </c:pt>
                <c:pt idx="20662">
                  <c:v>889.04</c:v>
                </c:pt>
                <c:pt idx="20663">
                  <c:v>887.01</c:v>
                </c:pt>
                <c:pt idx="20664">
                  <c:v>886.49</c:v>
                </c:pt>
                <c:pt idx="20665">
                  <c:v>885.63</c:v>
                </c:pt>
                <c:pt idx="20666">
                  <c:v>884.39</c:v>
                </c:pt>
                <c:pt idx="20667">
                  <c:v>884.06</c:v>
                </c:pt>
                <c:pt idx="20668">
                  <c:v>883.4</c:v>
                </c:pt>
                <c:pt idx="20669">
                  <c:v>883.31</c:v>
                </c:pt>
                <c:pt idx="20670">
                  <c:v>884.03</c:v>
                </c:pt>
                <c:pt idx="20671">
                  <c:v>886.66</c:v>
                </c:pt>
                <c:pt idx="20672">
                  <c:v>889.62</c:v>
                </c:pt>
                <c:pt idx="20673">
                  <c:v>892.74</c:v>
                </c:pt>
                <c:pt idx="20674">
                  <c:v>890.27</c:v>
                </c:pt>
                <c:pt idx="20675">
                  <c:v>892.47</c:v>
                </c:pt>
                <c:pt idx="20676">
                  <c:v>895.11</c:v>
                </c:pt>
                <c:pt idx="20677">
                  <c:v>896.28</c:v>
                </c:pt>
                <c:pt idx="20678">
                  <c:v>893.86</c:v>
                </c:pt>
                <c:pt idx="20679">
                  <c:v>895.18</c:v>
                </c:pt>
                <c:pt idx="20680">
                  <c:v>895.51</c:v>
                </c:pt>
                <c:pt idx="20681">
                  <c:v>894.08</c:v>
                </c:pt>
                <c:pt idx="20682">
                  <c:v>890.73</c:v>
                </c:pt>
                <c:pt idx="20683">
                  <c:v>887.38</c:v>
                </c:pt>
                <c:pt idx="20684">
                  <c:v>885.04</c:v>
                </c:pt>
                <c:pt idx="20685">
                  <c:v>885.52</c:v>
                </c:pt>
                <c:pt idx="20686">
                  <c:v>888.66</c:v>
                </c:pt>
                <c:pt idx="20687">
                  <c:v>892.53</c:v>
                </c:pt>
                <c:pt idx="20688">
                  <c:v>885.66</c:v>
                </c:pt>
                <c:pt idx="20689">
                  <c:v>884.7</c:v>
                </c:pt>
                <c:pt idx="20690">
                  <c:v>885.65</c:v>
                </c:pt>
                <c:pt idx="20691">
                  <c:v>888.48</c:v>
                </c:pt>
                <c:pt idx="20692">
                  <c:v>893.03</c:v>
                </c:pt>
                <c:pt idx="20693">
                  <c:v>895.26</c:v>
                </c:pt>
                <c:pt idx="20694">
                  <c:v>884.22</c:v>
                </c:pt>
                <c:pt idx="20695">
                  <c:v>884.33</c:v>
                </c:pt>
                <c:pt idx="20696">
                  <c:v>884.68</c:v>
                </c:pt>
                <c:pt idx="20697">
                  <c:v>884.83</c:v>
                </c:pt>
                <c:pt idx="20698">
                  <c:v>883.93</c:v>
                </c:pt>
                <c:pt idx="20699">
                  <c:v>883.75</c:v>
                </c:pt>
                <c:pt idx="20700">
                  <c:v>884.53</c:v>
                </c:pt>
                <c:pt idx="20701">
                  <c:v>894.12</c:v>
                </c:pt>
                <c:pt idx="20702">
                  <c:v>890.88</c:v>
                </c:pt>
                <c:pt idx="20703">
                  <c:v>887.44</c:v>
                </c:pt>
                <c:pt idx="20704">
                  <c:v>885.02</c:v>
                </c:pt>
                <c:pt idx="20705">
                  <c:v>883.91</c:v>
                </c:pt>
                <c:pt idx="20706">
                  <c:v>885.06</c:v>
                </c:pt>
                <c:pt idx="20707">
                  <c:v>887.43</c:v>
                </c:pt>
                <c:pt idx="20708">
                  <c:v>891.12</c:v>
                </c:pt>
                <c:pt idx="20709">
                  <c:v>893.92</c:v>
                </c:pt>
                <c:pt idx="20710">
                  <c:v>894.56</c:v>
                </c:pt>
                <c:pt idx="20711">
                  <c:v>893.43</c:v>
                </c:pt>
                <c:pt idx="20712">
                  <c:v>889.98</c:v>
                </c:pt>
                <c:pt idx="20713">
                  <c:v>885.69</c:v>
                </c:pt>
                <c:pt idx="20714">
                  <c:v>885.62</c:v>
                </c:pt>
                <c:pt idx="20715">
                  <c:v>894.04</c:v>
                </c:pt>
                <c:pt idx="20716">
                  <c:v>889.32</c:v>
                </c:pt>
                <c:pt idx="20717">
                  <c:v>885.03</c:v>
                </c:pt>
                <c:pt idx="20718">
                  <c:v>884.16</c:v>
                </c:pt>
                <c:pt idx="20719">
                  <c:v>885.36</c:v>
                </c:pt>
                <c:pt idx="20720">
                  <c:v>888.73</c:v>
                </c:pt>
                <c:pt idx="20721">
                  <c:v>893.36</c:v>
                </c:pt>
                <c:pt idx="20722">
                  <c:v>894.6</c:v>
                </c:pt>
                <c:pt idx="20723">
                  <c:v>895.2</c:v>
                </c:pt>
                <c:pt idx="20724">
                  <c:v>893.86</c:v>
                </c:pt>
                <c:pt idx="20725">
                  <c:v>891.49</c:v>
                </c:pt>
                <c:pt idx="20726">
                  <c:v>888.77</c:v>
                </c:pt>
                <c:pt idx="20727">
                  <c:v>890.45</c:v>
                </c:pt>
                <c:pt idx="20728">
                  <c:v>892.71</c:v>
                </c:pt>
                <c:pt idx="20729">
                  <c:v>895.16</c:v>
                </c:pt>
                <c:pt idx="20730">
                  <c:v>895.26</c:v>
                </c:pt>
                <c:pt idx="20731">
                  <c:v>893.85</c:v>
                </c:pt>
                <c:pt idx="20732">
                  <c:v>893.21</c:v>
                </c:pt>
                <c:pt idx="20733">
                  <c:v>895.25</c:v>
                </c:pt>
                <c:pt idx="20734">
                  <c:v>894.95</c:v>
                </c:pt>
                <c:pt idx="20735">
                  <c:v>884.67</c:v>
                </c:pt>
                <c:pt idx="20736">
                  <c:v>884.98</c:v>
                </c:pt>
                <c:pt idx="20737">
                  <c:v>887.44</c:v>
                </c:pt>
                <c:pt idx="20738">
                  <c:v>890.91</c:v>
                </c:pt>
                <c:pt idx="20739">
                  <c:v>892.96</c:v>
                </c:pt>
                <c:pt idx="20740">
                  <c:v>883.79</c:v>
                </c:pt>
                <c:pt idx="20741">
                  <c:v>886.75</c:v>
                </c:pt>
                <c:pt idx="20742">
                  <c:v>891.51</c:v>
                </c:pt>
                <c:pt idx="20743">
                  <c:v>895.49</c:v>
                </c:pt>
                <c:pt idx="20744">
                  <c:v>895.57</c:v>
                </c:pt>
                <c:pt idx="20745">
                  <c:v>892.63</c:v>
                </c:pt>
                <c:pt idx="20746">
                  <c:v>887.62</c:v>
                </c:pt>
                <c:pt idx="20747">
                  <c:v>884.31</c:v>
                </c:pt>
                <c:pt idx="20748">
                  <c:v>883.62</c:v>
                </c:pt>
                <c:pt idx="20749">
                  <c:v>889.33</c:v>
                </c:pt>
                <c:pt idx="20750">
                  <c:v>887.12</c:v>
                </c:pt>
                <c:pt idx="20751">
                  <c:v>885.2</c:v>
                </c:pt>
                <c:pt idx="20752">
                  <c:v>885.16</c:v>
                </c:pt>
                <c:pt idx="20753">
                  <c:v>895.25</c:v>
                </c:pt>
                <c:pt idx="20754">
                  <c:v>891.88</c:v>
                </c:pt>
                <c:pt idx="20755">
                  <c:v>888.73</c:v>
                </c:pt>
                <c:pt idx="20756">
                  <c:v>889.64</c:v>
                </c:pt>
                <c:pt idx="20757">
                  <c:v>892.78</c:v>
                </c:pt>
                <c:pt idx="20758">
                  <c:v>894.78</c:v>
                </c:pt>
                <c:pt idx="20759">
                  <c:v>895.78</c:v>
                </c:pt>
                <c:pt idx="20760">
                  <c:v>895</c:v>
                </c:pt>
                <c:pt idx="20761">
                  <c:v>891.33</c:v>
                </c:pt>
                <c:pt idx="20762">
                  <c:v>887.38</c:v>
                </c:pt>
                <c:pt idx="20763">
                  <c:v>882.99</c:v>
                </c:pt>
                <c:pt idx="20764">
                  <c:v>882.32</c:v>
                </c:pt>
                <c:pt idx="20765">
                  <c:v>884.98</c:v>
                </c:pt>
                <c:pt idx="20766">
                  <c:v>892.35</c:v>
                </c:pt>
                <c:pt idx="20767">
                  <c:v>894.28</c:v>
                </c:pt>
                <c:pt idx="20768">
                  <c:v>895.21</c:v>
                </c:pt>
                <c:pt idx="20769">
                  <c:v>890.49</c:v>
                </c:pt>
                <c:pt idx="20770">
                  <c:v>886.15</c:v>
                </c:pt>
                <c:pt idx="20771">
                  <c:v>883.8</c:v>
                </c:pt>
                <c:pt idx="20772">
                  <c:v>884.85</c:v>
                </c:pt>
                <c:pt idx="20773">
                  <c:v>888.46</c:v>
                </c:pt>
                <c:pt idx="20774">
                  <c:v>892.09</c:v>
                </c:pt>
                <c:pt idx="20775">
                  <c:v>895.41</c:v>
                </c:pt>
                <c:pt idx="20776">
                  <c:v>885.07</c:v>
                </c:pt>
                <c:pt idx="20777">
                  <c:v>883.76</c:v>
                </c:pt>
                <c:pt idx="20778">
                  <c:v>885.11</c:v>
                </c:pt>
                <c:pt idx="20779">
                  <c:v>892.66</c:v>
                </c:pt>
                <c:pt idx="20780">
                  <c:v>888.33</c:v>
                </c:pt>
                <c:pt idx="20781">
                  <c:v>885.47</c:v>
                </c:pt>
                <c:pt idx="20782">
                  <c:v>883.33</c:v>
                </c:pt>
                <c:pt idx="20783">
                  <c:v>884.65</c:v>
                </c:pt>
                <c:pt idx="20784">
                  <c:v>888.21</c:v>
                </c:pt>
                <c:pt idx="20785">
                  <c:v>885.39</c:v>
                </c:pt>
                <c:pt idx="20786">
                  <c:v>884.52</c:v>
                </c:pt>
                <c:pt idx="20787">
                  <c:v>884</c:v>
                </c:pt>
                <c:pt idx="20788">
                  <c:v>884.85</c:v>
                </c:pt>
                <c:pt idx="20789">
                  <c:v>884.43</c:v>
                </c:pt>
                <c:pt idx="20790">
                  <c:v>885.78</c:v>
                </c:pt>
                <c:pt idx="20791">
                  <c:v>886.51</c:v>
                </c:pt>
                <c:pt idx="20792">
                  <c:v>890.16</c:v>
                </c:pt>
                <c:pt idx="20793">
                  <c:v>888.88</c:v>
                </c:pt>
                <c:pt idx="20794">
                  <c:v>886.36</c:v>
                </c:pt>
                <c:pt idx="20795">
                  <c:v>885.03</c:v>
                </c:pt>
                <c:pt idx="20796">
                  <c:v>884.18</c:v>
                </c:pt>
                <c:pt idx="20797">
                  <c:v>883.54</c:v>
                </c:pt>
                <c:pt idx="20798">
                  <c:v>883.47</c:v>
                </c:pt>
                <c:pt idx="20799">
                  <c:v>883.31</c:v>
                </c:pt>
                <c:pt idx="20800">
                  <c:v>883.55</c:v>
                </c:pt>
                <c:pt idx="20801">
                  <c:v>892.65</c:v>
                </c:pt>
                <c:pt idx="20802">
                  <c:v>891.97</c:v>
                </c:pt>
                <c:pt idx="20803">
                  <c:v>891.22</c:v>
                </c:pt>
                <c:pt idx="20804">
                  <c:v>889.88</c:v>
                </c:pt>
                <c:pt idx="20805">
                  <c:v>885.91</c:v>
                </c:pt>
                <c:pt idx="20806">
                  <c:v>888.74</c:v>
                </c:pt>
                <c:pt idx="20807">
                  <c:v>891.48</c:v>
                </c:pt>
                <c:pt idx="20808">
                  <c:v>892.68</c:v>
                </c:pt>
                <c:pt idx="20809">
                  <c:v>893.09</c:v>
                </c:pt>
                <c:pt idx="20810">
                  <c:v>894.51</c:v>
                </c:pt>
                <c:pt idx="20811">
                  <c:v>894.09</c:v>
                </c:pt>
                <c:pt idx="20812">
                  <c:v>891.51</c:v>
                </c:pt>
                <c:pt idx="20813">
                  <c:v>887.13</c:v>
                </c:pt>
                <c:pt idx="20814">
                  <c:v>882.32</c:v>
                </c:pt>
                <c:pt idx="20815">
                  <c:v>882.05</c:v>
                </c:pt>
                <c:pt idx="20816">
                  <c:v>885.4</c:v>
                </c:pt>
                <c:pt idx="20817">
                  <c:v>891.6</c:v>
                </c:pt>
                <c:pt idx="20818">
                  <c:v>884.22</c:v>
                </c:pt>
                <c:pt idx="20819">
                  <c:v>882.27</c:v>
                </c:pt>
                <c:pt idx="20820">
                  <c:v>883.46</c:v>
                </c:pt>
                <c:pt idx="20821">
                  <c:v>886</c:v>
                </c:pt>
                <c:pt idx="20822">
                  <c:v>888.77</c:v>
                </c:pt>
                <c:pt idx="20823">
                  <c:v>889.03</c:v>
                </c:pt>
                <c:pt idx="20824">
                  <c:v>892.37</c:v>
                </c:pt>
                <c:pt idx="20825">
                  <c:v>894.26</c:v>
                </c:pt>
                <c:pt idx="20826">
                  <c:v>893.38</c:v>
                </c:pt>
                <c:pt idx="20827">
                  <c:v>889.89</c:v>
                </c:pt>
                <c:pt idx="20828">
                  <c:v>887.14</c:v>
                </c:pt>
                <c:pt idx="20829">
                  <c:v>883.88</c:v>
                </c:pt>
                <c:pt idx="20830">
                  <c:v>883.04</c:v>
                </c:pt>
                <c:pt idx="20831">
                  <c:v>893.31</c:v>
                </c:pt>
                <c:pt idx="20832">
                  <c:v>893.75</c:v>
                </c:pt>
                <c:pt idx="20833">
                  <c:v>882.83</c:v>
                </c:pt>
                <c:pt idx="20834">
                  <c:v>883.14</c:v>
                </c:pt>
                <c:pt idx="20835">
                  <c:v>883.16</c:v>
                </c:pt>
                <c:pt idx="20836">
                  <c:v>890.87</c:v>
                </c:pt>
                <c:pt idx="20837">
                  <c:v>888.92</c:v>
                </c:pt>
                <c:pt idx="20838">
                  <c:v>881.4</c:v>
                </c:pt>
                <c:pt idx="20839">
                  <c:v>882.98</c:v>
                </c:pt>
                <c:pt idx="20840">
                  <c:v>883.27</c:v>
                </c:pt>
                <c:pt idx="20841">
                  <c:v>883.28</c:v>
                </c:pt>
                <c:pt idx="20842">
                  <c:v>882.82</c:v>
                </c:pt>
                <c:pt idx="20843">
                  <c:v>882.13</c:v>
                </c:pt>
                <c:pt idx="20844">
                  <c:v>882.42</c:v>
                </c:pt>
                <c:pt idx="20845">
                  <c:v>884.66</c:v>
                </c:pt>
                <c:pt idx="20846">
                  <c:v>889.78</c:v>
                </c:pt>
                <c:pt idx="20847">
                  <c:v>889.53</c:v>
                </c:pt>
                <c:pt idx="20848">
                  <c:v>886.91</c:v>
                </c:pt>
                <c:pt idx="20849">
                  <c:v>885.54</c:v>
                </c:pt>
                <c:pt idx="20850">
                  <c:v>885.51</c:v>
                </c:pt>
                <c:pt idx="20851">
                  <c:v>886.94</c:v>
                </c:pt>
                <c:pt idx="20852">
                  <c:v>889.98</c:v>
                </c:pt>
                <c:pt idx="20853">
                  <c:v>883.67</c:v>
                </c:pt>
                <c:pt idx="20854">
                  <c:v>887.06</c:v>
                </c:pt>
                <c:pt idx="20855">
                  <c:v>890.04</c:v>
                </c:pt>
                <c:pt idx="20856">
                  <c:v>892.58</c:v>
                </c:pt>
                <c:pt idx="20857">
                  <c:v>894</c:v>
                </c:pt>
                <c:pt idx="20858">
                  <c:v>881.44</c:v>
                </c:pt>
                <c:pt idx="20859">
                  <c:v>891.71</c:v>
                </c:pt>
                <c:pt idx="20860">
                  <c:v>890.83</c:v>
                </c:pt>
                <c:pt idx="20861">
                  <c:v>887.97</c:v>
                </c:pt>
                <c:pt idx="20862">
                  <c:v>883.72</c:v>
                </c:pt>
                <c:pt idx="20863">
                  <c:v>884.03</c:v>
                </c:pt>
                <c:pt idx="20864">
                  <c:v>885.42</c:v>
                </c:pt>
                <c:pt idx="20865">
                  <c:v>884.58</c:v>
                </c:pt>
                <c:pt idx="20866">
                  <c:v>885.12</c:v>
                </c:pt>
                <c:pt idx="20867">
                  <c:v>884.61</c:v>
                </c:pt>
                <c:pt idx="20868">
                  <c:v>886.09</c:v>
                </c:pt>
                <c:pt idx="20869">
                  <c:v>887.42</c:v>
                </c:pt>
                <c:pt idx="20870">
                  <c:v>890.57</c:v>
                </c:pt>
                <c:pt idx="20871">
                  <c:v>884.2</c:v>
                </c:pt>
                <c:pt idx="20872">
                  <c:v>894.98</c:v>
                </c:pt>
                <c:pt idx="20873">
                  <c:v>892.81</c:v>
                </c:pt>
                <c:pt idx="20874">
                  <c:v>888.75</c:v>
                </c:pt>
                <c:pt idx="20875">
                  <c:v>885.82</c:v>
                </c:pt>
                <c:pt idx="20876">
                  <c:v>882.39</c:v>
                </c:pt>
                <c:pt idx="20877">
                  <c:v>881.44</c:v>
                </c:pt>
                <c:pt idx="20878">
                  <c:v>883.6</c:v>
                </c:pt>
                <c:pt idx="20879">
                  <c:v>894.84</c:v>
                </c:pt>
                <c:pt idx="20880">
                  <c:v>892.83</c:v>
                </c:pt>
                <c:pt idx="20881">
                  <c:v>887.64</c:v>
                </c:pt>
                <c:pt idx="20882">
                  <c:v>882.75</c:v>
                </c:pt>
                <c:pt idx="20883">
                  <c:v>880.82</c:v>
                </c:pt>
                <c:pt idx="20884">
                  <c:v>882.74</c:v>
                </c:pt>
                <c:pt idx="20885">
                  <c:v>886.11</c:v>
                </c:pt>
                <c:pt idx="20886">
                  <c:v>882.55</c:v>
                </c:pt>
                <c:pt idx="20887">
                  <c:v>879.86</c:v>
                </c:pt>
                <c:pt idx="20888">
                  <c:v>884.84</c:v>
                </c:pt>
                <c:pt idx="20889">
                  <c:v>880.83</c:v>
                </c:pt>
                <c:pt idx="20890">
                  <c:v>881.05</c:v>
                </c:pt>
                <c:pt idx="20891">
                  <c:v>885.87</c:v>
                </c:pt>
                <c:pt idx="20892">
                  <c:v>890.89</c:v>
                </c:pt>
                <c:pt idx="20893">
                  <c:v>892.36</c:v>
                </c:pt>
                <c:pt idx="20894">
                  <c:v>892.82</c:v>
                </c:pt>
                <c:pt idx="20895">
                  <c:v>891.03</c:v>
                </c:pt>
                <c:pt idx="20896">
                  <c:v>888.19</c:v>
                </c:pt>
                <c:pt idx="20897">
                  <c:v>885.98</c:v>
                </c:pt>
                <c:pt idx="20898">
                  <c:v>889.5</c:v>
                </c:pt>
                <c:pt idx="20899">
                  <c:v>888.61</c:v>
                </c:pt>
                <c:pt idx="20900">
                  <c:v>887</c:v>
                </c:pt>
                <c:pt idx="20901">
                  <c:v>885.84</c:v>
                </c:pt>
                <c:pt idx="20902">
                  <c:v>884.18</c:v>
                </c:pt>
                <c:pt idx="20903">
                  <c:v>882.17</c:v>
                </c:pt>
                <c:pt idx="20904">
                  <c:v>881.52</c:v>
                </c:pt>
                <c:pt idx="20905">
                  <c:v>888.72</c:v>
                </c:pt>
                <c:pt idx="20906">
                  <c:v>886.71</c:v>
                </c:pt>
                <c:pt idx="20907">
                  <c:v>885.09</c:v>
                </c:pt>
                <c:pt idx="20908">
                  <c:v>883.03</c:v>
                </c:pt>
                <c:pt idx="20909">
                  <c:v>881.24</c:v>
                </c:pt>
                <c:pt idx="20910">
                  <c:v>882.51</c:v>
                </c:pt>
                <c:pt idx="20911">
                  <c:v>892.88</c:v>
                </c:pt>
                <c:pt idx="20912">
                  <c:v>891.45</c:v>
                </c:pt>
                <c:pt idx="20913">
                  <c:v>888.58</c:v>
                </c:pt>
                <c:pt idx="20914">
                  <c:v>885.44</c:v>
                </c:pt>
                <c:pt idx="20915">
                  <c:v>882.31</c:v>
                </c:pt>
                <c:pt idx="20916">
                  <c:v>880.12</c:v>
                </c:pt>
                <c:pt idx="20917">
                  <c:v>880.39</c:v>
                </c:pt>
                <c:pt idx="20918">
                  <c:v>880.11</c:v>
                </c:pt>
                <c:pt idx="20919">
                  <c:v>884.49</c:v>
                </c:pt>
                <c:pt idx="20920">
                  <c:v>890.89</c:v>
                </c:pt>
                <c:pt idx="20921">
                  <c:v>889.19</c:v>
                </c:pt>
                <c:pt idx="20922">
                  <c:v>887.45</c:v>
                </c:pt>
                <c:pt idx="20923">
                  <c:v>895.07</c:v>
                </c:pt>
                <c:pt idx="20924">
                  <c:v>883.12</c:v>
                </c:pt>
                <c:pt idx="20925">
                  <c:v>884.02</c:v>
                </c:pt>
                <c:pt idx="20926">
                  <c:v>885.3</c:v>
                </c:pt>
                <c:pt idx="20927">
                  <c:v>887.33</c:v>
                </c:pt>
                <c:pt idx="20928">
                  <c:v>889.64</c:v>
                </c:pt>
                <c:pt idx="20929">
                  <c:v>891.96</c:v>
                </c:pt>
                <c:pt idx="20930">
                  <c:v>892.94</c:v>
                </c:pt>
                <c:pt idx="20931">
                  <c:v>892.74</c:v>
                </c:pt>
                <c:pt idx="20932">
                  <c:v>892.93</c:v>
                </c:pt>
                <c:pt idx="20933">
                  <c:v>891.92</c:v>
                </c:pt>
                <c:pt idx="20934">
                  <c:v>889.86</c:v>
                </c:pt>
                <c:pt idx="20935">
                  <c:v>887.51</c:v>
                </c:pt>
                <c:pt idx="20936">
                  <c:v>884.92</c:v>
                </c:pt>
                <c:pt idx="20937">
                  <c:v>892.24</c:v>
                </c:pt>
                <c:pt idx="20938">
                  <c:v>892.97</c:v>
                </c:pt>
                <c:pt idx="20939">
                  <c:v>893.06</c:v>
                </c:pt>
                <c:pt idx="20940">
                  <c:v>892.21</c:v>
                </c:pt>
                <c:pt idx="20941">
                  <c:v>890.26</c:v>
                </c:pt>
                <c:pt idx="20942">
                  <c:v>887.53</c:v>
                </c:pt>
                <c:pt idx="20943">
                  <c:v>884.92</c:v>
                </c:pt>
                <c:pt idx="20944">
                  <c:v>883.88</c:v>
                </c:pt>
                <c:pt idx="20945">
                  <c:v>882.46</c:v>
                </c:pt>
                <c:pt idx="20946">
                  <c:v>882.11</c:v>
                </c:pt>
                <c:pt idx="20947">
                  <c:v>885.08</c:v>
                </c:pt>
                <c:pt idx="20948">
                  <c:v>889.24</c:v>
                </c:pt>
                <c:pt idx="20949">
                  <c:v>892.83</c:v>
                </c:pt>
                <c:pt idx="20950">
                  <c:v>882.72</c:v>
                </c:pt>
                <c:pt idx="20951">
                  <c:v>884.4</c:v>
                </c:pt>
                <c:pt idx="20952">
                  <c:v>889.16</c:v>
                </c:pt>
                <c:pt idx="20953">
                  <c:v>893.32</c:v>
                </c:pt>
                <c:pt idx="20954">
                  <c:v>893.53</c:v>
                </c:pt>
                <c:pt idx="20955">
                  <c:v>891.05</c:v>
                </c:pt>
                <c:pt idx="20956">
                  <c:v>886.63</c:v>
                </c:pt>
                <c:pt idx="20957">
                  <c:v>883.25</c:v>
                </c:pt>
                <c:pt idx="20958">
                  <c:v>891.24</c:v>
                </c:pt>
                <c:pt idx="20959">
                  <c:v>888.87</c:v>
                </c:pt>
                <c:pt idx="20960">
                  <c:v>885.82</c:v>
                </c:pt>
                <c:pt idx="20961">
                  <c:v>889.55</c:v>
                </c:pt>
                <c:pt idx="20962">
                  <c:v>887.43</c:v>
                </c:pt>
                <c:pt idx="20963">
                  <c:v>886.33</c:v>
                </c:pt>
                <c:pt idx="20964">
                  <c:v>889.06</c:v>
                </c:pt>
                <c:pt idx="20965">
                  <c:v>890.59</c:v>
                </c:pt>
                <c:pt idx="20966">
                  <c:v>892.38</c:v>
                </c:pt>
                <c:pt idx="20967">
                  <c:v>892.52</c:v>
                </c:pt>
                <c:pt idx="20968">
                  <c:v>891.73</c:v>
                </c:pt>
                <c:pt idx="20969">
                  <c:v>891.2</c:v>
                </c:pt>
                <c:pt idx="20970">
                  <c:v>892.06</c:v>
                </c:pt>
                <c:pt idx="20971">
                  <c:v>892.65</c:v>
                </c:pt>
                <c:pt idx="20972">
                  <c:v>892.65</c:v>
                </c:pt>
                <c:pt idx="20973">
                  <c:v>891.18</c:v>
                </c:pt>
                <c:pt idx="20974">
                  <c:v>889.29</c:v>
                </c:pt>
                <c:pt idx="20975">
                  <c:v>888.32</c:v>
                </c:pt>
                <c:pt idx="20976">
                  <c:v>882.87</c:v>
                </c:pt>
                <c:pt idx="20977">
                  <c:v>882.73</c:v>
                </c:pt>
                <c:pt idx="20978">
                  <c:v>883.03</c:v>
                </c:pt>
                <c:pt idx="20979">
                  <c:v>885.43</c:v>
                </c:pt>
                <c:pt idx="20980">
                  <c:v>887.92</c:v>
                </c:pt>
                <c:pt idx="20981">
                  <c:v>889.91</c:v>
                </c:pt>
                <c:pt idx="20982">
                  <c:v>886.39</c:v>
                </c:pt>
                <c:pt idx="20983">
                  <c:v>883.7</c:v>
                </c:pt>
                <c:pt idx="20984">
                  <c:v>882.36</c:v>
                </c:pt>
                <c:pt idx="20985">
                  <c:v>883.44</c:v>
                </c:pt>
                <c:pt idx="20986">
                  <c:v>885.73</c:v>
                </c:pt>
                <c:pt idx="20987">
                  <c:v>889.1</c:v>
                </c:pt>
                <c:pt idx="20988">
                  <c:v>891.82</c:v>
                </c:pt>
                <c:pt idx="20989">
                  <c:v>885.45</c:v>
                </c:pt>
                <c:pt idx="20990">
                  <c:v>883.57</c:v>
                </c:pt>
                <c:pt idx="20991">
                  <c:v>884.07</c:v>
                </c:pt>
                <c:pt idx="20992">
                  <c:v>883.74</c:v>
                </c:pt>
                <c:pt idx="20993">
                  <c:v>886.5</c:v>
                </c:pt>
                <c:pt idx="20994">
                  <c:v>884.89</c:v>
                </c:pt>
                <c:pt idx="20995">
                  <c:v>883.87</c:v>
                </c:pt>
                <c:pt idx="20996">
                  <c:v>882.84</c:v>
                </c:pt>
                <c:pt idx="20997">
                  <c:v>882.74</c:v>
                </c:pt>
                <c:pt idx="20998">
                  <c:v>885.16</c:v>
                </c:pt>
                <c:pt idx="20999">
                  <c:v>886.82</c:v>
                </c:pt>
                <c:pt idx="21000">
                  <c:v>889.04</c:v>
                </c:pt>
                <c:pt idx="21001">
                  <c:v>891.75</c:v>
                </c:pt>
                <c:pt idx="21002">
                  <c:v>887.37</c:v>
                </c:pt>
                <c:pt idx="21003">
                  <c:v>890.08</c:v>
                </c:pt>
                <c:pt idx="21004">
                  <c:v>893.16</c:v>
                </c:pt>
                <c:pt idx="21005">
                  <c:v>894.09</c:v>
                </c:pt>
                <c:pt idx="21006">
                  <c:v>891.75</c:v>
                </c:pt>
                <c:pt idx="21007">
                  <c:v>889.22</c:v>
                </c:pt>
                <c:pt idx="21008">
                  <c:v>884.88</c:v>
                </c:pt>
                <c:pt idx="21009">
                  <c:v>882.9</c:v>
                </c:pt>
                <c:pt idx="21010">
                  <c:v>889.99</c:v>
                </c:pt>
                <c:pt idx="21011">
                  <c:v>885.79</c:v>
                </c:pt>
                <c:pt idx="21012">
                  <c:v>882.71</c:v>
                </c:pt>
                <c:pt idx="21013">
                  <c:v>881.64</c:v>
                </c:pt>
                <c:pt idx="21014">
                  <c:v>884.91</c:v>
                </c:pt>
                <c:pt idx="21015">
                  <c:v>887.31</c:v>
                </c:pt>
                <c:pt idx="21016">
                  <c:v>883.72</c:v>
                </c:pt>
                <c:pt idx="21017">
                  <c:v>883.1</c:v>
                </c:pt>
                <c:pt idx="21018">
                  <c:v>887.14</c:v>
                </c:pt>
                <c:pt idx="21019">
                  <c:v>891.84</c:v>
                </c:pt>
                <c:pt idx="21020">
                  <c:v>893.88</c:v>
                </c:pt>
                <c:pt idx="21021">
                  <c:v>891.82</c:v>
                </c:pt>
                <c:pt idx="21022">
                  <c:v>883.91</c:v>
                </c:pt>
                <c:pt idx="21023">
                  <c:v>887.33</c:v>
                </c:pt>
                <c:pt idx="21024">
                  <c:v>892.01</c:v>
                </c:pt>
                <c:pt idx="21025">
                  <c:v>893.23</c:v>
                </c:pt>
                <c:pt idx="21026">
                  <c:v>891.44</c:v>
                </c:pt>
                <c:pt idx="21027">
                  <c:v>888.13</c:v>
                </c:pt>
                <c:pt idx="21028">
                  <c:v>881.76</c:v>
                </c:pt>
                <c:pt idx="21029">
                  <c:v>882.74</c:v>
                </c:pt>
                <c:pt idx="21030">
                  <c:v>884.96</c:v>
                </c:pt>
                <c:pt idx="21031">
                  <c:v>888.52</c:v>
                </c:pt>
                <c:pt idx="21032">
                  <c:v>891.06</c:v>
                </c:pt>
                <c:pt idx="21033">
                  <c:v>892.9</c:v>
                </c:pt>
                <c:pt idx="21034">
                  <c:v>893.53</c:v>
                </c:pt>
                <c:pt idx="21035">
                  <c:v>892.48</c:v>
                </c:pt>
                <c:pt idx="21036">
                  <c:v>889.7</c:v>
                </c:pt>
                <c:pt idx="21037">
                  <c:v>887.38</c:v>
                </c:pt>
                <c:pt idx="21038">
                  <c:v>884.29</c:v>
                </c:pt>
                <c:pt idx="21039">
                  <c:v>881.74</c:v>
                </c:pt>
                <c:pt idx="21040">
                  <c:v>881.25</c:v>
                </c:pt>
                <c:pt idx="21041">
                  <c:v>891.89</c:v>
                </c:pt>
                <c:pt idx="21042">
                  <c:v>888.75</c:v>
                </c:pt>
                <c:pt idx="21043">
                  <c:v>883.18</c:v>
                </c:pt>
                <c:pt idx="21044">
                  <c:v>885.78</c:v>
                </c:pt>
                <c:pt idx="21045">
                  <c:v>881.48</c:v>
                </c:pt>
                <c:pt idx="21046">
                  <c:v>883.08</c:v>
                </c:pt>
                <c:pt idx="21047">
                  <c:v>887.75</c:v>
                </c:pt>
                <c:pt idx="21048">
                  <c:v>891.95</c:v>
                </c:pt>
                <c:pt idx="21049">
                  <c:v>892.22</c:v>
                </c:pt>
                <c:pt idx="21050">
                  <c:v>888</c:v>
                </c:pt>
                <c:pt idx="21051">
                  <c:v>883.51</c:v>
                </c:pt>
                <c:pt idx="21052">
                  <c:v>882.71</c:v>
                </c:pt>
                <c:pt idx="21053">
                  <c:v>886.4</c:v>
                </c:pt>
                <c:pt idx="21054">
                  <c:v>885.31</c:v>
                </c:pt>
                <c:pt idx="21055">
                  <c:v>881.94</c:v>
                </c:pt>
                <c:pt idx="21056">
                  <c:v>883.54</c:v>
                </c:pt>
                <c:pt idx="21057">
                  <c:v>887.28</c:v>
                </c:pt>
                <c:pt idx="21058">
                  <c:v>892.05</c:v>
                </c:pt>
                <c:pt idx="21059">
                  <c:v>892.72</c:v>
                </c:pt>
                <c:pt idx="21060">
                  <c:v>889.57</c:v>
                </c:pt>
                <c:pt idx="21061">
                  <c:v>884.58</c:v>
                </c:pt>
                <c:pt idx="21062">
                  <c:v>880.25</c:v>
                </c:pt>
                <c:pt idx="21063">
                  <c:v>881.29</c:v>
                </c:pt>
                <c:pt idx="21064">
                  <c:v>885.12</c:v>
                </c:pt>
                <c:pt idx="21065">
                  <c:v>890</c:v>
                </c:pt>
                <c:pt idx="21066">
                  <c:v>892.67</c:v>
                </c:pt>
                <c:pt idx="21067">
                  <c:v>882.13</c:v>
                </c:pt>
                <c:pt idx="21068">
                  <c:v>885.2</c:v>
                </c:pt>
                <c:pt idx="21069">
                  <c:v>889.53</c:v>
                </c:pt>
                <c:pt idx="21070">
                  <c:v>893.5</c:v>
                </c:pt>
                <c:pt idx="21071">
                  <c:v>893.75</c:v>
                </c:pt>
                <c:pt idx="21072">
                  <c:v>892.09</c:v>
                </c:pt>
                <c:pt idx="21073">
                  <c:v>886.9</c:v>
                </c:pt>
                <c:pt idx="21074">
                  <c:v>883.7</c:v>
                </c:pt>
                <c:pt idx="21075">
                  <c:v>882.23</c:v>
                </c:pt>
                <c:pt idx="21076">
                  <c:v>883.53</c:v>
                </c:pt>
                <c:pt idx="21077">
                  <c:v>886.46</c:v>
                </c:pt>
                <c:pt idx="21078">
                  <c:v>890.47</c:v>
                </c:pt>
                <c:pt idx="21079">
                  <c:v>893.32</c:v>
                </c:pt>
                <c:pt idx="21080">
                  <c:v>890.45</c:v>
                </c:pt>
                <c:pt idx="21081">
                  <c:v>884.77</c:v>
                </c:pt>
                <c:pt idx="21082">
                  <c:v>882.23</c:v>
                </c:pt>
                <c:pt idx="21083">
                  <c:v>882.3</c:v>
                </c:pt>
                <c:pt idx="21084">
                  <c:v>882.4</c:v>
                </c:pt>
                <c:pt idx="21085">
                  <c:v>884.22</c:v>
                </c:pt>
                <c:pt idx="21086">
                  <c:v>886.78</c:v>
                </c:pt>
                <c:pt idx="21087">
                  <c:v>890.69</c:v>
                </c:pt>
                <c:pt idx="21088">
                  <c:v>892.12</c:v>
                </c:pt>
                <c:pt idx="21089">
                  <c:v>893.13</c:v>
                </c:pt>
                <c:pt idx="21090">
                  <c:v>890.21</c:v>
                </c:pt>
                <c:pt idx="21091">
                  <c:v>886.31</c:v>
                </c:pt>
                <c:pt idx="21092">
                  <c:v>883.59</c:v>
                </c:pt>
                <c:pt idx="21093">
                  <c:v>881.87</c:v>
                </c:pt>
                <c:pt idx="21094">
                  <c:v>893.47</c:v>
                </c:pt>
                <c:pt idx="21095">
                  <c:v>891.34</c:v>
                </c:pt>
                <c:pt idx="21096">
                  <c:v>887.94</c:v>
                </c:pt>
                <c:pt idx="21097">
                  <c:v>885.24</c:v>
                </c:pt>
                <c:pt idx="21098">
                  <c:v>893.44</c:v>
                </c:pt>
                <c:pt idx="21099">
                  <c:v>892.69</c:v>
                </c:pt>
                <c:pt idx="21100">
                  <c:v>890.95</c:v>
                </c:pt>
                <c:pt idx="21101">
                  <c:v>888.49</c:v>
                </c:pt>
                <c:pt idx="21102">
                  <c:v>885.9</c:v>
                </c:pt>
                <c:pt idx="21103">
                  <c:v>883.24</c:v>
                </c:pt>
                <c:pt idx="21104">
                  <c:v>889.93</c:v>
                </c:pt>
                <c:pt idx="21105">
                  <c:v>891.97</c:v>
                </c:pt>
                <c:pt idx="21106">
                  <c:v>892.32</c:v>
                </c:pt>
                <c:pt idx="21107">
                  <c:v>881.45</c:v>
                </c:pt>
                <c:pt idx="21108">
                  <c:v>883.54</c:v>
                </c:pt>
                <c:pt idx="21109">
                  <c:v>888.22</c:v>
                </c:pt>
                <c:pt idx="21110">
                  <c:v>891.45</c:v>
                </c:pt>
                <c:pt idx="21111">
                  <c:v>892.78</c:v>
                </c:pt>
                <c:pt idx="21112">
                  <c:v>892.78</c:v>
                </c:pt>
                <c:pt idx="21113">
                  <c:v>890.25</c:v>
                </c:pt>
                <c:pt idx="21114">
                  <c:v>886.7</c:v>
                </c:pt>
                <c:pt idx="21115">
                  <c:v>893.03</c:v>
                </c:pt>
                <c:pt idx="21116">
                  <c:v>892.61</c:v>
                </c:pt>
                <c:pt idx="21117">
                  <c:v>891.54</c:v>
                </c:pt>
                <c:pt idx="21118">
                  <c:v>890.63</c:v>
                </c:pt>
                <c:pt idx="21119">
                  <c:v>889.63</c:v>
                </c:pt>
                <c:pt idx="21120">
                  <c:v>883.24</c:v>
                </c:pt>
                <c:pt idx="21121">
                  <c:v>885.09</c:v>
                </c:pt>
                <c:pt idx="21122">
                  <c:v>885.85</c:v>
                </c:pt>
                <c:pt idx="21123">
                  <c:v>886.97</c:v>
                </c:pt>
                <c:pt idx="21124">
                  <c:v>891.72</c:v>
                </c:pt>
                <c:pt idx="21125">
                  <c:v>890.77</c:v>
                </c:pt>
                <c:pt idx="21126">
                  <c:v>890.05</c:v>
                </c:pt>
                <c:pt idx="21127">
                  <c:v>888.01</c:v>
                </c:pt>
                <c:pt idx="21128">
                  <c:v>887.13</c:v>
                </c:pt>
                <c:pt idx="21129">
                  <c:v>884.08</c:v>
                </c:pt>
                <c:pt idx="21130">
                  <c:v>882.42</c:v>
                </c:pt>
                <c:pt idx="21131">
                  <c:v>881.8</c:v>
                </c:pt>
                <c:pt idx="21132">
                  <c:v>883.48</c:v>
                </c:pt>
                <c:pt idx="21133">
                  <c:v>889.91</c:v>
                </c:pt>
                <c:pt idx="21134">
                  <c:v>893.57</c:v>
                </c:pt>
                <c:pt idx="21135">
                  <c:v>892.42</c:v>
                </c:pt>
                <c:pt idx="21136">
                  <c:v>888.92</c:v>
                </c:pt>
                <c:pt idx="21137">
                  <c:v>883.76</c:v>
                </c:pt>
                <c:pt idx="21138">
                  <c:v>880.94</c:v>
                </c:pt>
                <c:pt idx="21139">
                  <c:v>882.17</c:v>
                </c:pt>
                <c:pt idx="21140">
                  <c:v>883.4</c:v>
                </c:pt>
                <c:pt idx="21141">
                  <c:v>886.09</c:v>
                </c:pt>
                <c:pt idx="21142">
                  <c:v>888.77</c:v>
                </c:pt>
                <c:pt idx="21143">
                  <c:v>891.76</c:v>
                </c:pt>
                <c:pt idx="21144">
                  <c:v>892.06</c:v>
                </c:pt>
                <c:pt idx="21145">
                  <c:v>883.1</c:v>
                </c:pt>
                <c:pt idx="21146">
                  <c:v>888.37</c:v>
                </c:pt>
                <c:pt idx="21147">
                  <c:v>889.49</c:v>
                </c:pt>
                <c:pt idx="21148">
                  <c:v>891.84</c:v>
                </c:pt>
                <c:pt idx="21149">
                  <c:v>891.6</c:v>
                </c:pt>
                <c:pt idx="21150">
                  <c:v>887.86</c:v>
                </c:pt>
                <c:pt idx="21151">
                  <c:v>889.29</c:v>
                </c:pt>
                <c:pt idx="21152">
                  <c:v>892.28</c:v>
                </c:pt>
                <c:pt idx="21153">
                  <c:v>892.23</c:v>
                </c:pt>
                <c:pt idx="21154">
                  <c:v>891.03</c:v>
                </c:pt>
                <c:pt idx="21155">
                  <c:v>889.14</c:v>
                </c:pt>
                <c:pt idx="21156">
                  <c:v>886.51</c:v>
                </c:pt>
                <c:pt idx="21157">
                  <c:v>882.75</c:v>
                </c:pt>
                <c:pt idx="21158">
                  <c:v>881.16</c:v>
                </c:pt>
                <c:pt idx="21159">
                  <c:v>892.41</c:v>
                </c:pt>
                <c:pt idx="21160">
                  <c:v>889.16</c:v>
                </c:pt>
                <c:pt idx="21161">
                  <c:v>883.75</c:v>
                </c:pt>
                <c:pt idx="21162">
                  <c:v>881.62</c:v>
                </c:pt>
                <c:pt idx="21163">
                  <c:v>881.64</c:v>
                </c:pt>
                <c:pt idx="21164">
                  <c:v>884.5</c:v>
                </c:pt>
                <c:pt idx="21165">
                  <c:v>891.33</c:v>
                </c:pt>
                <c:pt idx="21166">
                  <c:v>887.1</c:v>
                </c:pt>
                <c:pt idx="21167">
                  <c:v>892.68</c:v>
                </c:pt>
                <c:pt idx="21168">
                  <c:v>889.28</c:v>
                </c:pt>
                <c:pt idx="21169">
                  <c:v>884.46</c:v>
                </c:pt>
                <c:pt idx="21170">
                  <c:v>881.86</c:v>
                </c:pt>
                <c:pt idx="21171">
                  <c:v>882.37</c:v>
                </c:pt>
                <c:pt idx="21172">
                  <c:v>890.77</c:v>
                </c:pt>
                <c:pt idx="21173">
                  <c:v>885.64</c:v>
                </c:pt>
                <c:pt idx="21174">
                  <c:v>883.21</c:v>
                </c:pt>
                <c:pt idx="21175">
                  <c:v>883.3</c:v>
                </c:pt>
                <c:pt idx="21176">
                  <c:v>886.25</c:v>
                </c:pt>
                <c:pt idx="21177">
                  <c:v>890.4</c:v>
                </c:pt>
                <c:pt idx="21178">
                  <c:v>893.19</c:v>
                </c:pt>
                <c:pt idx="21179">
                  <c:v>894.39</c:v>
                </c:pt>
                <c:pt idx="21180">
                  <c:v>893.25</c:v>
                </c:pt>
                <c:pt idx="21181">
                  <c:v>888.57</c:v>
                </c:pt>
                <c:pt idx="21182">
                  <c:v>884.78</c:v>
                </c:pt>
                <c:pt idx="21183">
                  <c:v>883.25</c:v>
                </c:pt>
                <c:pt idx="21184">
                  <c:v>885.16</c:v>
                </c:pt>
                <c:pt idx="21185">
                  <c:v>893.05</c:v>
                </c:pt>
                <c:pt idx="21186">
                  <c:v>883.14</c:v>
                </c:pt>
                <c:pt idx="21187">
                  <c:v>881.42</c:v>
                </c:pt>
                <c:pt idx="21188">
                  <c:v>883.35</c:v>
                </c:pt>
                <c:pt idx="21189">
                  <c:v>888.01</c:v>
                </c:pt>
                <c:pt idx="21190">
                  <c:v>891.07</c:v>
                </c:pt>
                <c:pt idx="21191">
                  <c:v>891.59</c:v>
                </c:pt>
                <c:pt idx="21192">
                  <c:v>889.88</c:v>
                </c:pt>
                <c:pt idx="21193">
                  <c:v>885.93</c:v>
                </c:pt>
                <c:pt idx="21194">
                  <c:v>882.65</c:v>
                </c:pt>
                <c:pt idx="21195">
                  <c:v>881.71</c:v>
                </c:pt>
                <c:pt idx="21196">
                  <c:v>883.89</c:v>
                </c:pt>
                <c:pt idx="21197">
                  <c:v>886.81</c:v>
                </c:pt>
                <c:pt idx="21198">
                  <c:v>886.11</c:v>
                </c:pt>
                <c:pt idx="21199">
                  <c:v>882.5</c:v>
                </c:pt>
                <c:pt idx="21200">
                  <c:v>882.18</c:v>
                </c:pt>
                <c:pt idx="21201">
                  <c:v>884.54</c:v>
                </c:pt>
                <c:pt idx="21202">
                  <c:v>880.99</c:v>
                </c:pt>
                <c:pt idx="21203">
                  <c:v>881.27</c:v>
                </c:pt>
                <c:pt idx="21204">
                  <c:v>885.08</c:v>
                </c:pt>
                <c:pt idx="21205">
                  <c:v>889.43</c:v>
                </c:pt>
                <c:pt idx="21206">
                  <c:v>884.92</c:v>
                </c:pt>
                <c:pt idx="21207">
                  <c:v>882.34</c:v>
                </c:pt>
                <c:pt idx="21208">
                  <c:v>883.05</c:v>
                </c:pt>
                <c:pt idx="21209">
                  <c:v>886.23</c:v>
                </c:pt>
                <c:pt idx="21210">
                  <c:v>890.53</c:v>
                </c:pt>
                <c:pt idx="21211">
                  <c:v>883.95</c:v>
                </c:pt>
                <c:pt idx="21212">
                  <c:v>883</c:v>
                </c:pt>
                <c:pt idx="21213">
                  <c:v>885.19</c:v>
                </c:pt>
                <c:pt idx="21214">
                  <c:v>887.52</c:v>
                </c:pt>
                <c:pt idx="21215">
                  <c:v>890.99</c:v>
                </c:pt>
                <c:pt idx="21216">
                  <c:v>893.23</c:v>
                </c:pt>
                <c:pt idx="21217">
                  <c:v>892.91</c:v>
                </c:pt>
                <c:pt idx="21218">
                  <c:v>890.47</c:v>
                </c:pt>
                <c:pt idx="21219">
                  <c:v>885.97</c:v>
                </c:pt>
                <c:pt idx="21220">
                  <c:v>893.14</c:v>
                </c:pt>
                <c:pt idx="21221">
                  <c:v>890.24</c:v>
                </c:pt>
                <c:pt idx="21222">
                  <c:v>885.39</c:v>
                </c:pt>
                <c:pt idx="21223">
                  <c:v>881.88</c:v>
                </c:pt>
                <c:pt idx="21224">
                  <c:v>892.41</c:v>
                </c:pt>
                <c:pt idx="21225">
                  <c:v>891.04</c:v>
                </c:pt>
                <c:pt idx="21226">
                  <c:v>887.65</c:v>
                </c:pt>
                <c:pt idx="21227">
                  <c:v>885.49</c:v>
                </c:pt>
                <c:pt idx="21228">
                  <c:v>888.32</c:v>
                </c:pt>
                <c:pt idx="21229">
                  <c:v>891.61</c:v>
                </c:pt>
                <c:pt idx="21230">
                  <c:v>892.5</c:v>
                </c:pt>
                <c:pt idx="21231">
                  <c:v>890.31</c:v>
                </c:pt>
                <c:pt idx="21232">
                  <c:v>885.84</c:v>
                </c:pt>
                <c:pt idx="21233">
                  <c:v>882.6</c:v>
                </c:pt>
                <c:pt idx="21234">
                  <c:v>880.96</c:v>
                </c:pt>
                <c:pt idx="21235">
                  <c:v>880.01</c:v>
                </c:pt>
                <c:pt idx="21236">
                  <c:v>880.67</c:v>
                </c:pt>
                <c:pt idx="21237">
                  <c:v>888.85</c:v>
                </c:pt>
                <c:pt idx="21238">
                  <c:v>890.74</c:v>
                </c:pt>
                <c:pt idx="21239">
                  <c:v>891.61</c:v>
                </c:pt>
                <c:pt idx="21240">
                  <c:v>889</c:v>
                </c:pt>
                <c:pt idx="21241">
                  <c:v>886.95</c:v>
                </c:pt>
                <c:pt idx="21242">
                  <c:v>882.79</c:v>
                </c:pt>
                <c:pt idx="21243">
                  <c:v>882.03</c:v>
                </c:pt>
                <c:pt idx="21244">
                  <c:v>885.49</c:v>
                </c:pt>
                <c:pt idx="21245">
                  <c:v>890.75</c:v>
                </c:pt>
                <c:pt idx="21246">
                  <c:v>894.88</c:v>
                </c:pt>
                <c:pt idx="21247">
                  <c:v>884.72</c:v>
                </c:pt>
                <c:pt idx="21248">
                  <c:v>883.32</c:v>
                </c:pt>
                <c:pt idx="21249">
                  <c:v>886.47</c:v>
                </c:pt>
                <c:pt idx="21250">
                  <c:v>886.62</c:v>
                </c:pt>
                <c:pt idx="21251">
                  <c:v>883.1</c:v>
                </c:pt>
                <c:pt idx="21252">
                  <c:v>883.7</c:v>
                </c:pt>
                <c:pt idx="21253">
                  <c:v>888.74</c:v>
                </c:pt>
                <c:pt idx="21254">
                  <c:v>882.82</c:v>
                </c:pt>
                <c:pt idx="21255">
                  <c:v>887.59</c:v>
                </c:pt>
                <c:pt idx="21256">
                  <c:v>892.47</c:v>
                </c:pt>
                <c:pt idx="21257">
                  <c:v>891.78</c:v>
                </c:pt>
                <c:pt idx="21258">
                  <c:v>887.21</c:v>
                </c:pt>
                <c:pt idx="21259">
                  <c:v>882.14</c:v>
                </c:pt>
                <c:pt idx="21260">
                  <c:v>881.18</c:v>
                </c:pt>
                <c:pt idx="21261">
                  <c:v>885.22</c:v>
                </c:pt>
                <c:pt idx="21262">
                  <c:v>889.64</c:v>
                </c:pt>
                <c:pt idx="21263">
                  <c:v>881.04</c:v>
                </c:pt>
                <c:pt idx="21264">
                  <c:v>881.81</c:v>
                </c:pt>
                <c:pt idx="21265">
                  <c:v>885.48</c:v>
                </c:pt>
                <c:pt idx="21266">
                  <c:v>891.47</c:v>
                </c:pt>
                <c:pt idx="21267">
                  <c:v>892.44</c:v>
                </c:pt>
                <c:pt idx="21268">
                  <c:v>881.31</c:v>
                </c:pt>
                <c:pt idx="21269">
                  <c:v>883.38</c:v>
                </c:pt>
                <c:pt idx="21270">
                  <c:v>886.56</c:v>
                </c:pt>
                <c:pt idx="21271">
                  <c:v>890.17</c:v>
                </c:pt>
                <c:pt idx="21272">
                  <c:v>882.48</c:v>
                </c:pt>
                <c:pt idx="21273">
                  <c:v>885.02</c:v>
                </c:pt>
                <c:pt idx="21274">
                  <c:v>888.36</c:v>
                </c:pt>
                <c:pt idx="21275">
                  <c:v>891.09</c:v>
                </c:pt>
                <c:pt idx="21276">
                  <c:v>882.19</c:v>
                </c:pt>
                <c:pt idx="21277">
                  <c:v>881.01</c:v>
                </c:pt>
                <c:pt idx="21278">
                  <c:v>881.65</c:v>
                </c:pt>
                <c:pt idx="21279">
                  <c:v>884.14</c:v>
                </c:pt>
                <c:pt idx="21280">
                  <c:v>885.96</c:v>
                </c:pt>
                <c:pt idx="21281">
                  <c:v>889.94</c:v>
                </c:pt>
                <c:pt idx="21282">
                  <c:v>891.85</c:v>
                </c:pt>
                <c:pt idx="21283">
                  <c:v>892.68</c:v>
                </c:pt>
                <c:pt idx="21284">
                  <c:v>891.94</c:v>
                </c:pt>
                <c:pt idx="21285">
                  <c:v>888</c:v>
                </c:pt>
                <c:pt idx="21286">
                  <c:v>883.67</c:v>
                </c:pt>
                <c:pt idx="21287">
                  <c:v>881.17</c:v>
                </c:pt>
                <c:pt idx="21288">
                  <c:v>892.24</c:v>
                </c:pt>
                <c:pt idx="21289">
                  <c:v>887.45</c:v>
                </c:pt>
                <c:pt idx="21290">
                  <c:v>883.2</c:v>
                </c:pt>
                <c:pt idx="21291">
                  <c:v>881.2</c:v>
                </c:pt>
                <c:pt idx="21292">
                  <c:v>882</c:v>
                </c:pt>
                <c:pt idx="21293">
                  <c:v>884.94</c:v>
                </c:pt>
                <c:pt idx="21294">
                  <c:v>887.66</c:v>
                </c:pt>
                <c:pt idx="21295">
                  <c:v>890.93</c:v>
                </c:pt>
                <c:pt idx="21296">
                  <c:v>891.18</c:v>
                </c:pt>
                <c:pt idx="21297">
                  <c:v>891.27</c:v>
                </c:pt>
                <c:pt idx="21298">
                  <c:v>890.49</c:v>
                </c:pt>
                <c:pt idx="21299">
                  <c:v>888.76</c:v>
                </c:pt>
                <c:pt idx="21300">
                  <c:v>886.9</c:v>
                </c:pt>
                <c:pt idx="21301">
                  <c:v>885.47</c:v>
                </c:pt>
                <c:pt idx="21302">
                  <c:v>886.86</c:v>
                </c:pt>
                <c:pt idx="21303">
                  <c:v>887.3</c:v>
                </c:pt>
                <c:pt idx="21304">
                  <c:v>888.06</c:v>
                </c:pt>
                <c:pt idx="21305">
                  <c:v>890.21</c:v>
                </c:pt>
                <c:pt idx="21306">
                  <c:v>891.68</c:v>
                </c:pt>
                <c:pt idx="21307">
                  <c:v>881.93</c:v>
                </c:pt>
                <c:pt idx="21308">
                  <c:v>883.07</c:v>
                </c:pt>
                <c:pt idx="21309">
                  <c:v>892.97</c:v>
                </c:pt>
                <c:pt idx="21310">
                  <c:v>891.78</c:v>
                </c:pt>
                <c:pt idx="21311">
                  <c:v>889.23</c:v>
                </c:pt>
                <c:pt idx="21312">
                  <c:v>885.29</c:v>
                </c:pt>
                <c:pt idx="21313">
                  <c:v>881.98</c:v>
                </c:pt>
                <c:pt idx="21314">
                  <c:v>882.93</c:v>
                </c:pt>
                <c:pt idx="21315">
                  <c:v>890.07</c:v>
                </c:pt>
                <c:pt idx="21316">
                  <c:v>884.06</c:v>
                </c:pt>
                <c:pt idx="21317">
                  <c:v>882.48</c:v>
                </c:pt>
                <c:pt idx="21318">
                  <c:v>883.82</c:v>
                </c:pt>
                <c:pt idx="21319">
                  <c:v>889.4</c:v>
                </c:pt>
                <c:pt idx="21320">
                  <c:v>893.39</c:v>
                </c:pt>
                <c:pt idx="21321">
                  <c:v>892.25</c:v>
                </c:pt>
                <c:pt idx="21322">
                  <c:v>887.9</c:v>
                </c:pt>
                <c:pt idx="21323">
                  <c:v>882.42</c:v>
                </c:pt>
                <c:pt idx="21324">
                  <c:v>889.75</c:v>
                </c:pt>
                <c:pt idx="21325">
                  <c:v>884.06</c:v>
                </c:pt>
                <c:pt idx="21326">
                  <c:v>881.29</c:v>
                </c:pt>
                <c:pt idx="21327">
                  <c:v>881.94</c:v>
                </c:pt>
                <c:pt idx="21328">
                  <c:v>890.56</c:v>
                </c:pt>
                <c:pt idx="21329">
                  <c:v>883.71</c:v>
                </c:pt>
                <c:pt idx="21330">
                  <c:v>887.49</c:v>
                </c:pt>
                <c:pt idx="21331">
                  <c:v>891.11</c:v>
                </c:pt>
                <c:pt idx="21332">
                  <c:v>892.08</c:v>
                </c:pt>
                <c:pt idx="21333">
                  <c:v>890.55</c:v>
                </c:pt>
                <c:pt idx="21334">
                  <c:v>886.61</c:v>
                </c:pt>
                <c:pt idx="21335">
                  <c:v>882.82</c:v>
                </c:pt>
                <c:pt idx="21336">
                  <c:v>880.61</c:v>
                </c:pt>
                <c:pt idx="21337">
                  <c:v>880.36</c:v>
                </c:pt>
                <c:pt idx="21338">
                  <c:v>882.16</c:v>
                </c:pt>
                <c:pt idx="21339">
                  <c:v>884.48</c:v>
                </c:pt>
                <c:pt idx="21340">
                  <c:v>887.22</c:v>
                </c:pt>
                <c:pt idx="21341">
                  <c:v>892.77</c:v>
                </c:pt>
                <c:pt idx="21342">
                  <c:v>891.28</c:v>
                </c:pt>
                <c:pt idx="21343">
                  <c:v>891.31</c:v>
                </c:pt>
                <c:pt idx="21344">
                  <c:v>889.25</c:v>
                </c:pt>
                <c:pt idx="21345">
                  <c:v>887.48</c:v>
                </c:pt>
                <c:pt idx="21346">
                  <c:v>885.8</c:v>
                </c:pt>
                <c:pt idx="21347">
                  <c:v>884.79</c:v>
                </c:pt>
                <c:pt idx="21348">
                  <c:v>881.51</c:v>
                </c:pt>
                <c:pt idx="21349">
                  <c:v>880.52</c:v>
                </c:pt>
                <c:pt idx="21350">
                  <c:v>889.42</c:v>
                </c:pt>
                <c:pt idx="21351">
                  <c:v>891.36</c:v>
                </c:pt>
                <c:pt idx="21352">
                  <c:v>891.43</c:v>
                </c:pt>
                <c:pt idx="21353">
                  <c:v>890.12</c:v>
                </c:pt>
                <c:pt idx="21354">
                  <c:v>884.35</c:v>
                </c:pt>
                <c:pt idx="21355">
                  <c:v>889.04</c:v>
                </c:pt>
                <c:pt idx="21356">
                  <c:v>892.26</c:v>
                </c:pt>
                <c:pt idx="21357">
                  <c:v>892.63</c:v>
                </c:pt>
                <c:pt idx="21358">
                  <c:v>888.06</c:v>
                </c:pt>
                <c:pt idx="21359">
                  <c:v>893.15</c:v>
                </c:pt>
                <c:pt idx="21360">
                  <c:v>889.83</c:v>
                </c:pt>
                <c:pt idx="21361">
                  <c:v>885.96</c:v>
                </c:pt>
                <c:pt idx="21362">
                  <c:v>881.61</c:v>
                </c:pt>
                <c:pt idx="21363">
                  <c:v>880.76</c:v>
                </c:pt>
                <c:pt idx="21364">
                  <c:v>881.74</c:v>
                </c:pt>
                <c:pt idx="21365">
                  <c:v>886.68</c:v>
                </c:pt>
                <c:pt idx="21366">
                  <c:v>891.53</c:v>
                </c:pt>
                <c:pt idx="21367">
                  <c:v>882.03</c:v>
                </c:pt>
                <c:pt idx="21368">
                  <c:v>882.87</c:v>
                </c:pt>
                <c:pt idx="21369">
                  <c:v>884.33</c:v>
                </c:pt>
                <c:pt idx="21370">
                  <c:v>891.24</c:v>
                </c:pt>
                <c:pt idx="21371">
                  <c:v>893.36</c:v>
                </c:pt>
                <c:pt idx="21372">
                  <c:v>893.27</c:v>
                </c:pt>
                <c:pt idx="21373">
                  <c:v>890.83</c:v>
                </c:pt>
                <c:pt idx="21374">
                  <c:v>887.7</c:v>
                </c:pt>
                <c:pt idx="21375">
                  <c:v>883.04</c:v>
                </c:pt>
                <c:pt idx="21376">
                  <c:v>890.62</c:v>
                </c:pt>
                <c:pt idx="21377">
                  <c:v>886.78</c:v>
                </c:pt>
                <c:pt idx="21378">
                  <c:v>882.22</c:v>
                </c:pt>
                <c:pt idx="21379">
                  <c:v>881.04</c:v>
                </c:pt>
                <c:pt idx="21380">
                  <c:v>891.38</c:v>
                </c:pt>
                <c:pt idx="21381">
                  <c:v>886.74</c:v>
                </c:pt>
                <c:pt idx="21382">
                  <c:v>881.59</c:v>
                </c:pt>
                <c:pt idx="21383">
                  <c:v>880.4</c:v>
                </c:pt>
                <c:pt idx="21384">
                  <c:v>882.78</c:v>
                </c:pt>
                <c:pt idx="21385">
                  <c:v>887.82</c:v>
                </c:pt>
                <c:pt idx="21386">
                  <c:v>891.82</c:v>
                </c:pt>
                <c:pt idx="21387">
                  <c:v>892.76</c:v>
                </c:pt>
                <c:pt idx="21388">
                  <c:v>889.31</c:v>
                </c:pt>
                <c:pt idx="21389">
                  <c:v>884.04</c:v>
                </c:pt>
                <c:pt idx="21390">
                  <c:v>880.41</c:v>
                </c:pt>
                <c:pt idx="21391">
                  <c:v>890.09</c:v>
                </c:pt>
                <c:pt idx="21392">
                  <c:v>891.14</c:v>
                </c:pt>
                <c:pt idx="21393">
                  <c:v>886.81</c:v>
                </c:pt>
                <c:pt idx="21394">
                  <c:v>881.94</c:v>
                </c:pt>
                <c:pt idx="21395">
                  <c:v>880.75</c:v>
                </c:pt>
                <c:pt idx="21396">
                  <c:v>879.79</c:v>
                </c:pt>
                <c:pt idx="21397">
                  <c:v>881.58</c:v>
                </c:pt>
                <c:pt idx="21398">
                  <c:v>886.37</c:v>
                </c:pt>
                <c:pt idx="21399">
                  <c:v>889.91</c:v>
                </c:pt>
                <c:pt idx="21400">
                  <c:v>891.04</c:v>
                </c:pt>
                <c:pt idx="21401">
                  <c:v>891.21</c:v>
                </c:pt>
                <c:pt idx="21402">
                  <c:v>889.68</c:v>
                </c:pt>
                <c:pt idx="21403">
                  <c:v>887.09</c:v>
                </c:pt>
                <c:pt idx="21404">
                  <c:v>885.1</c:v>
                </c:pt>
                <c:pt idx="21405">
                  <c:v>882.52</c:v>
                </c:pt>
                <c:pt idx="21406">
                  <c:v>889.98</c:v>
                </c:pt>
                <c:pt idx="21407">
                  <c:v>890.51</c:v>
                </c:pt>
                <c:pt idx="21408">
                  <c:v>891.69</c:v>
                </c:pt>
                <c:pt idx="21409">
                  <c:v>891.35</c:v>
                </c:pt>
                <c:pt idx="21410">
                  <c:v>890.61</c:v>
                </c:pt>
                <c:pt idx="21411">
                  <c:v>889.17</c:v>
                </c:pt>
                <c:pt idx="21412">
                  <c:v>886.94</c:v>
                </c:pt>
                <c:pt idx="21413">
                  <c:v>885.72</c:v>
                </c:pt>
                <c:pt idx="21414">
                  <c:v>883.01</c:v>
                </c:pt>
                <c:pt idx="21415">
                  <c:v>881.12</c:v>
                </c:pt>
                <c:pt idx="21416">
                  <c:v>880.15</c:v>
                </c:pt>
                <c:pt idx="21417">
                  <c:v>881.91</c:v>
                </c:pt>
                <c:pt idx="21418">
                  <c:v>886.74</c:v>
                </c:pt>
                <c:pt idx="21419">
                  <c:v>881.6</c:v>
                </c:pt>
                <c:pt idx="21420">
                  <c:v>880.17</c:v>
                </c:pt>
                <c:pt idx="21421">
                  <c:v>883.93</c:v>
                </c:pt>
                <c:pt idx="21422">
                  <c:v>887.73</c:v>
                </c:pt>
                <c:pt idx="21423">
                  <c:v>889.59</c:v>
                </c:pt>
                <c:pt idx="21424">
                  <c:v>888.1</c:v>
                </c:pt>
                <c:pt idx="21425">
                  <c:v>883.85</c:v>
                </c:pt>
                <c:pt idx="21426">
                  <c:v>880.63</c:v>
                </c:pt>
                <c:pt idx="21427">
                  <c:v>883.5</c:v>
                </c:pt>
                <c:pt idx="21428">
                  <c:v>888.34</c:v>
                </c:pt>
                <c:pt idx="21429">
                  <c:v>881.67</c:v>
                </c:pt>
                <c:pt idx="21430">
                  <c:v>885.52</c:v>
                </c:pt>
                <c:pt idx="21431">
                  <c:v>889.85</c:v>
                </c:pt>
                <c:pt idx="21432">
                  <c:v>886.97</c:v>
                </c:pt>
                <c:pt idx="21433">
                  <c:v>890.88</c:v>
                </c:pt>
                <c:pt idx="21434">
                  <c:v>891.85</c:v>
                </c:pt>
                <c:pt idx="21435">
                  <c:v>889.86</c:v>
                </c:pt>
                <c:pt idx="21436">
                  <c:v>884.26</c:v>
                </c:pt>
                <c:pt idx="21437">
                  <c:v>880.16</c:v>
                </c:pt>
                <c:pt idx="21438">
                  <c:v>879.74</c:v>
                </c:pt>
                <c:pt idx="21439">
                  <c:v>883.21</c:v>
                </c:pt>
                <c:pt idx="21440">
                  <c:v>885.81</c:v>
                </c:pt>
                <c:pt idx="21441">
                  <c:v>888.97</c:v>
                </c:pt>
                <c:pt idx="21442">
                  <c:v>890.81</c:v>
                </c:pt>
                <c:pt idx="21443">
                  <c:v>891.09</c:v>
                </c:pt>
                <c:pt idx="21444">
                  <c:v>891.5</c:v>
                </c:pt>
                <c:pt idx="21445">
                  <c:v>880.85</c:v>
                </c:pt>
                <c:pt idx="21446">
                  <c:v>884.87</c:v>
                </c:pt>
                <c:pt idx="21447">
                  <c:v>882.78</c:v>
                </c:pt>
                <c:pt idx="21448">
                  <c:v>882.01</c:v>
                </c:pt>
                <c:pt idx="21449">
                  <c:v>880.61</c:v>
                </c:pt>
                <c:pt idx="21450">
                  <c:v>879.97</c:v>
                </c:pt>
                <c:pt idx="21451">
                  <c:v>881.23</c:v>
                </c:pt>
                <c:pt idx="21452">
                  <c:v>891.18</c:v>
                </c:pt>
                <c:pt idx="21453">
                  <c:v>888.08</c:v>
                </c:pt>
                <c:pt idx="21454">
                  <c:v>883.81</c:v>
                </c:pt>
                <c:pt idx="21455">
                  <c:v>879.93</c:v>
                </c:pt>
                <c:pt idx="21456">
                  <c:v>879.6</c:v>
                </c:pt>
                <c:pt idx="21457">
                  <c:v>881.44</c:v>
                </c:pt>
                <c:pt idx="21458">
                  <c:v>889.48</c:v>
                </c:pt>
                <c:pt idx="21459">
                  <c:v>885.87</c:v>
                </c:pt>
                <c:pt idx="21460">
                  <c:v>881.81</c:v>
                </c:pt>
                <c:pt idx="21461">
                  <c:v>880.4</c:v>
                </c:pt>
                <c:pt idx="21462">
                  <c:v>879.88</c:v>
                </c:pt>
                <c:pt idx="21463">
                  <c:v>884.64</c:v>
                </c:pt>
                <c:pt idx="21464">
                  <c:v>881.4</c:v>
                </c:pt>
                <c:pt idx="21465">
                  <c:v>879.2</c:v>
                </c:pt>
                <c:pt idx="21466">
                  <c:v>878.66</c:v>
                </c:pt>
                <c:pt idx="21467">
                  <c:v>878.15</c:v>
                </c:pt>
                <c:pt idx="21468">
                  <c:v>878.62</c:v>
                </c:pt>
                <c:pt idx="21469">
                  <c:v>878.05</c:v>
                </c:pt>
                <c:pt idx="21470">
                  <c:v>878.89</c:v>
                </c:pt>
                <c:pt idx="21471">
                  <c:v>892.02</c:v>
                </c:pt>
                <c:pt idx="21472">
                  <c:v>891.42</c:v>
                </c:pt>
                <c:pt idx="21473">
                  <c:v>879.75</c:v>
                </c:pt>
                <c:pt idx="21474">
                  <c:v>879.18</c:v>
                </c:pt>
                <c:pt idx="21475">
                  <c:v>879.91</c:v>
                </c:pt>
                <c:pt idx="21476">
                  <c:v>881.28</c:v>
                </c:pt>
                <c:pt idx="21477">
                  <c:v>883.25</c:v>
                </c:pt>
                <c:pt idx="21478">
                  <c:v>885.42</c:v>
                </c:pt>
                <c:pt idx="21479">
                  <c:v>885.56</c:v>
                </c:pt>
                <c:pt idx="21480">
                  <c:v>888.66</c:v>
                </c:pt>
                <c:pt idx="21481">
                  <c:v>880.63</c:v>
                </c:pt>
                <c:pt idx="21482">
                  <c:v>882.5</c:v>
                </c:pt>
                <c:pt idx="21483">
                  <c:v>883.54</c:v>
                </c:pt>
                <c:pt idx="21484">
                  <c:v>883.92</c:v>
                </c:pt>
                <c:pt idx="21485">
                  <c:v>882.16</c:v>
                </c:pt>
                <c:pt idx="21486">
                  <c:v>881.05</c:v>
                </c:pt>
                <c:pt idx="21487">
                  <c:v>880.64</c:v>
                </c:pt>
                <c:pt idx="21488">
                  <c:v>882.2</c:v>
                </c:pt>
                <c:pt idx="21489">
                  <c:v>885.22</c:v>
                </c:pt>
                <c:pt idx="21490">
                  <c:v>887.74</c:v>
                </c:pt>
                <c:pt idx="21491">
                  <c:v>890.27</c:v>
                </c:pt>
                <c:pt idx="21492">
                  <c:v>893.11</c:v>
                </c:pt>
                <c:pt idx="21493">
                  <c:v>883.97</c:v>
                </c:pt>
                <c:pt idx="21494">
                  <c:v>881.76</c:v>
                </c:pt>
                <c:pt idx="21495">
                  <c:v>880.9</c:v>
                </c:pt>
                <c:pt idx="21496">
                  <c:v>880.05</c:v>
                </c:pt>
                <c:pt idx="21497">
                  <c:v>891.6</c:v>
                </c:pt>
                <c:pt idx="21498">
                  <c:v>885.27</c:v>
                </c:pt>
                <c:pt idx="21499">
                  <c:v>887.67</c:v>
                </c:pt>
                <c:pt idx="21500">
                  <c:v>888.98</c:v>
                </c:pt>
                <c:pt idx="21501">
                  <c:v>891.6</c:v>
                </c:pt>
                <c:pt idx="21502">
                  <c:v>891.4</c:v>
                </c:pt>
                <c:pt idx="21503">
                  <c:v>890.29</c:v>
                </c:pt>
                <c:pt idx="21504">
                  <c:v>890.42</c:v>
                </c:pt>
                <c:pt idx="21505">
                  <c:v>889.75</c:v>
                </c:pt>
                <c:pt idx="21506">
                  <c:v>888.25</c:v>
                </c:pt>
                <c:pt idx="21507">
                  <c:v>887.59</c:v>
                </c:pt>
                <c:pt idx="21508">
                  <c:v>886.64</c:v>
                </c:pt>
                <c:pt idx="21509">
                  <c:v>883.42</c:v>
                </c:pt>
                <c:pt idx="21510">
                  <c:v>883.82</c:v>
                </c:pt>
                <c:pt idx="21511">
                  <c:v>881.93</c:v>
                </c:pt>
                <c:pt idx="21512">
                  <c:v>881.4</c:v>
                </c:pt>
                <c:pt idx="21513">
                  <c:v>882.51</c:v>
                </c:pt>
                <c:pt idx="21514">
                  <c:v>892.08</c:v>
                </c:pt>
                <c:pt idx="21515">
                  <c:v>886.25</c:v>
                </c:pt>
                <c:pt idx="21516">
                  <c:v>889.95</c:v>
                </c:pt>
                <c:pt idx="21517">
                  <c:v>891.12</c:v>
                </c:pt>
                <c:pt idx="21518">
                  <c:v>889.81</c:v>
                </c:pt>
                <c:pt idx="21519">
                  <c:v>886.76</c:v>
                </c:pt>
                <c:pt idx="21520">
                  <c:v>882.99</c:v>
                </c:pt>
                <c:pt idx="21521">
                  <c:v>880.41</c:v>
                </c:pt>
                <c:pt idx="21522">
                  <c:v>879.64</c:v>
                </c:pt>
                <c:pt idx="21523">
                  <c:v>890.95</c:v>
                </c:pt>
                <c:pt idx="21524">
                  <c:v>887.99</c:v>
                </c:pt>
                <c:pt idx="21525">
                  <c:v>884.64</c:v>
                </c:pt>
                <c:pt idx="21526">
                  <c:v>881.83</c:v>
                </c:pt>
                <c:pt idx="21527">
                  <c:v>880.38</c:v>
                </c:pt>
                <c:pt idx="21528">
                  <c:v>881.45</c:v>
                </c:pt>
                <c:pt idx="21529">
                  <c:v>882.39</c:v>
                </c:pt>
                <c:pt idx="21530">
                  <c:v>882.58</c:v>
                </c:pt>
                <c:pt idx="21531">
                  <c:v>883.83</c:v>
                </c:pt>
                <c:pt idx="21532">
                  <c:v>885.19</c:v>
                </c:pt>
                <c:pt idx="21533">
                  <c:v>881.2</c:v>
                </c:pt>
                <c:pt idx="21534">
                  <c:v>887.8</c:v>
                </c:pt>
                <c:pt idx="21535">
                  <c:v>889.01</c:v>
                </c:pt>
                <c:pt idx="21536">
                  <c:v>881.19</c:v>
                </c:pt>
                <c:pt idx="21537">
                  <c:v>881.44</c:v>
                </c:pt>
                <c:pt idx="21538">
                  <c:v>879.98</c:v>
                </c:pt>
                <c:pt idx="21539">
                  <c:v>881</c:v>
                </c:pt>
                <c:pt idx="21540">
                  <c:v>881.53</c:v>
                </c:pt>
                <c:pt idx="21541">
                  <c:v>883.01</c:v>
                </c:pt>
                <c:pt idx="21542">
                  <c:v>884.58</c:v>
                </c:pt>
                <c:pt idx="21543">
                  <c:v>886.72</c:v>
                </c:pt>
                <c:pt idx="21544">
                  <c:v>888.35</c:v>
                </c:pt>
                <c:pt idx="21545">
                  <c:v>890.59</c:v>
                </c:pt>
                <c:pt idx="21546">
                  <c:v>891.15</c:v>
                </c:pt>
                <c:pt idx="21547">
                  <c:v>889.57</c:v>
                </c:pt>
                <c:pt idx="21548">
                  <c:v>886.35</c:v>
                </c:pt>
                <c:pt idx="21549">
                  <c:v>888.78</c:v>
                </c:pt>
                <c:pt idx="21550">
                  <c:v>882.13</c:v>
                </c:pt>
                <c:pt idx="21551">
                  <c:v>886.73</c:v>
                </c:pt>
                <c:pt idx="21552">
                  <c:v>891.77</c:v>
                </c:pt>
                <c:pt idx="21553">
                  <c:v>893.25</c:v>
                </c:pt>
                <c:pt idx="21554">
                  <c:v>891.13</c:v>
                </c:pt>
                <c:pt idx="21555">
                  <c:v>884.21</c:v>
                </c:pt>
                <c:pt idx="21556">
                  <c:v>887.23</c:v>
                </c:pt>
                <c:pt idx="21557">
                  <c:v>890.82</c:v>
                </c:pt>
                <c:pt idx="21558">
                  <c:v>892.04</c:v>
                </c:pt>
                <c:pt idx="21559">
                  <c:v>890.1</c:v>
                </c:pt>
                <c:pt idx="21560">
                  <c:v>885.83</c:v>
                </c:pt>
                <c:pt idx="21561">
                  <c:v>881.41</c:v>
                </c:pt>
                <c:pt idx="21562">
                  <c:v>890.66</c:v>
                </c:pt>
                <c:pt idx="21563">
                  <c:v>889.81</c:v>
                </c:pt>
                <c:pt idx="21564">
                  <c:v>887.94</c:v>
                </c:pt>
                <c:pt idx="21565">
                  <c:v>883.83</c:v>
                </c:pt>
                <c:pt idx="21566">
                  <c:v>881.33</c:v>
                </c:pt>
                <c:pt idx="21567">
                  <c:v>890.17</c:v>
                </c:pt>
                <c:pt idx="21568">
                  <c:v>887.13</c:v>
                </c:pt>
                <c:pt idx="21569">
                  <c:v>884.69</c:v>
                </c:pt>
                <c:pt idx="21570">
                  <c:v>882.69</c:v>
                </c:pt>
                <c:pt idx="21571">
                  <c:v>881.58</c:v>
                </c:pt>
                <c:pt idx="21572">
                  <c:v>880.2</c:v>
                </c:pt>
                <c:pt idx="21573">
                  <c:v>878.91</c:v>
                </c:pt>
                <c:pt idx="21574">
                  <c:v>879.14</c:v>
                </c:pt>
                <c:pt idx="21575">
                  <c:v>878.99</c:v>
                </c:pt>
                <c:pt idx="21576">
                  <c:v>879.15</c:v>
                </c:pt>
                <c:pt idx="21577">
                  <c:v>882.98</c:v>
                </c:pt>
                <c:pt idx="21578">
                  <c:v>886.15</c:v>
                </c:pt>
                <c:pt idx="21579">
                  <c:v>889.33</c:v>
                </c:pt>
                <c:pt idx="21580">
                  <c:v>889.51</c:v>
                </c:pt>
                <c:pt idx="21581">
                  <c:v>889.51</c:v>
                </c:pt>
                <c:pt idx="21582">
                  <c:v>886.64</c:v>
                </c:pt>
                <c:pt idx="21583">
                  <c:v>882.96</c:v>
                </c:pt>
                <c:pt idx="21584">
                  <c:v>879.15</c:v>
                </c:pt>
                <c:pt idx="21585">
                  <c:v>887.16</c:v>
                </c:pt>
                <c:pt idx="21586">
                  <c:v>883.51</c:v>
                </c:pt>
                <c:pt idx="21587">
                  <c:v>880.6</c:v>
                </c:pt>
                <c:pt idx="21588">
                  <c:v>889.48</c:v>
                </c:pt>
                <c:pt idx="21589">
                  <c:v>891</c:v>
                </c:pt>
                <c:pt idx="21590">
                  <c:v>890.35</c:v>
                </c:pt>
                <c:pt idx="21591">
                  <c:v>889.75</c:v>
                </c:pt>
                <c:pt idx="21592">
                  <c:v>887.33</c:v>
                </c:pt>
                <c:pt idx="21593">
                  <c:v>885.24</c:v>
                </c:pt>
                <c:pt idx="21594">
                  <c:v>882.94</c:v>
                </c:pt>
                <c:pt idx="21595">
                  <c:v>880.8</c:v>
                </c:pt>
                <c:pt idx="21596">
                  <c:v>880.95</c:v>
                </c:pt>
                <c:pt idx="21597">
                  <c:v>879.61</c:v>
                </c:pt>
                <c:pt idx="21598">
                  <c:v>879.36</c:v>
                </c:pt>
                <c:pt idx="21599">
                  <c:v>882.38</c:v>
                </c:pt>
                <c:pt idx="21600">
                  <c:v>885.33</c:v>
                </c:pt>
                <c:pt idx="21601">
                  <c:v>887.99</c:v>
                </c:pt>
                <c:pt idx="21602">
                  <c:v>891.97</c:v>
                </c:pt>
                <c:pt idx="21603">
                  <c:v>889.78</c:v>
                </c:pt>
                <c:pt idx="21604">
                  <c:v>887.31</c:v>
                </c:pt>
                <c:pt idx="21605">
                  <c:v>884.08</c:v>
                </c:pt>
                <c:pt idx="21606">
                  <c:v>881.37</c:v>
                </c:pt>
                <c:pt idx="21607">
                  <c:v>880.19</c:v>
                </c:pt>
                <c:pt idx="21608">
                  <c:v>880.76</c:v>
                </c:pt>
                <c:pt idx="21609">
                  <c:v>883.14</c:v>
                </c:pt>
                <c:pt idx="21610">
                  <c:v>886.18</c:v>
                </c:pt>
                <c:pt idx="21611">
                  <c:v>888.8</c:v>
                </c:pt>
                <c:pt idx="21612">
                  <c:v>890.36</c:v>
                </c:pt>
                <c:pt idx="21613">
                  <c:v>891.99</c:v>
                </c:pt>
                <c:pt idx="21614">
                  <c:v>891.67</c:v>
                </c:pt>
                <c:pt idx="21615">
                  <c:v>880.66</c:v>
                </c:pt>
                <c:pt idx="21616">
                  <c:v>889.55</c:v>
                </c:pt>
                <c:pt idx="21617">
                  <c:v>891.35</c:v>
                </c:pt>
                <c:pt idx="21618">
                  <c:v>892.06</c:v>
                </c:pt>
                <c:pt idx="21619">
                  <c:v>892.89</c:v>
                </c:pt>
                <c:pt idx="21620">
                  <c:v>886.51</c:v>
                </c:pt>
                <c:pt idx="21621">
                  <c:v>888.82</c:v>
                </c:pt>
                <c:pt idx="21622">
                  <c:v>890.82</c:v>
                </c:pt>
                <c:pt idx="21623">
                  <c:v>892.16</c:v>
                </c:pt>
                <c:pt idx="21624">
                  <c:v>890.73</c:v>
                </c:pt>
                <c:pt idx="21625">
                  <c:v>888.98</c:v>
                </c:pt>
                <c:pt idx="21626">
                  <c:v>885.23</c:v>
                </c:pt>
                <c:pt idx="21627">
                  <c:v>883.36</c:v>
                </c:pt>
                <c:pt idx="21628">
                  <c:v>889.26</c:v>
                </c:pt>
                <c:pt idx="21629">
                  <c:v>890.98</c:v>
                </c:pt>
                <c:pt idx="21630">
                  <c:v>890.87</c:v>
                </c:pt>
                <c:pt idx="21631">
                  <c:v>890.03</c:v>
                </c:pt>
                <c:pt idx="21632">
                  <c:v>887.13</c:v>
                </c:pt>
                <c:pt idx="21633">
                  <c:v>883.74</c:v>
                </c:pt>
                <c:pt idx="21634">
                  <c:v>882.06</c:v>
                </c:pt>
                <c:pt idx="21635">
                  <c:v>882.7</c:v>
                </c:pt>
                <c:pt idx="21636">
                  <c:v>892.9</c:v>
                </c:pt>
                <c:pt idx="21637">
                  <c:v>890.04</c:v>
                </c:pt>
                <c:pt idx="21638">
                  <c:v>892.41</c:v>
                </c:pt>
                <c:pt idx="21639">
                  <c:v>891.9</c:v>
                </c:pt>
                <c:pt idx="21640">
                  <c:v>887.87</c:v>
                </c:pt>
                <c:pt idx="21641">
                  <c:v>886.86</c:v>
                </c:pt>
                <c:pt idx="21642">
                  <c:v>889.12</c:v>
                </c:pt>
                <c:pt idx="21643">
                  <c:v>890.13</c:v>
                </c:pt>
                <c:pt idx="21644">
                  <c:v>889.42</c:v>
                </c:pt>
                <c:pt idx="21645">
                  <c:v>886.4</c:v>
                </c:pt>
                <c:pt idx="21646">
                  <c:v>883.82</c:v>
                </c:pt>
                <c:pt idx="21647">
                  <c:v>880.73</c:v>
                </c:pt>
                <c:pt idx="21648">
                  <c:v>880.8</c:v>
                </c:pt>
                <c:pt idx="21649">
                  <c:v>881.92</c:v>
                </c:pt>
                <c:pt idx="21650">
                  <c:v>883.91</c:v>
                </c:pt>
                <c:pt idx="21651">
                  <c:v>886.42</c:v>
                </c:pt>
                <c:pt idx="21652">
                  <c:v>887.76</c:v>
                </c:pt>
                <c:pt idx="21653">
                  <c:v>888.01</c:v>
                </c:pt>
                <c:pt idx="21654">
                  <c:v>882.42</c:v>
                </c:pt>
                <c:pt idx="21655">
                  <c:v>890.86</c:v>
                </c:pt>
                <c:pt idx="21656">
                  <c:v>890.31</c:v>
                </c:pt>
                <c:pt idx="21657">
                  <c:v>879.14</c:v>
                </c:pt>
                <c:pt idx="21658">
                  <c:v>878.69</c:v>
                </c:pt>
                <c:pt idx="21659">
                  <c:v>879.87</c:v>
                </c:pt>
                <c:pt idx="21660">
                  <c:v>882.6</c:v>
                </c:pt>
                <c:pt idx="21661">
                  <c:v>884.63</c:v>
                </c:pt>
                <c:pt idx="21662">
                  <c:v>887.09</c:v>
                </c:pt>
                <c:pt idx="21663">
                  <c:v>890.39</c:v>
                </c:pt>
                <c:pt idx="21664">
                  <c:v>892.33</c:v>
                </c:pt>
                <c:pt idx="21665">
                  <c:v>891.93</c:v>
                </c:pt>
                <c:pt idx="21666">
                  <c:v>889.35</c:v>
                </c:pt>
                <c:pt idx="21667">
                  <c:v>885.66</c:v>
                </c:pt>
                <c:pt idx="21668">
                  <c:v>890.06</c:v>
                </c:pt>
                <c:pt idx="21669">
                  <c:v>892.12</c:v>
                </c:pt>
                <c:pt idx="21670">
                  <c:v>890.39</c:v>
                </c:pt>
                <c:pt idx="21671">
                  <c:v>885.37</c:v>
                </c:pt>
                <c:pt idx="21672">
                  <c:v>881.44</c:v>
                </c:pt>
                <c:pt idx="21673">
                  <c:v>888.07</c:v>
                </c:pt>
                <c:pt idx="21674">
                  <c:v>883.15</c:v>
                </c:pt>
                <c:pt idx="21675">
                  <c:v>879.92</c:v>
                </c:pt>
                <c:pt idx="21676">
                  <c:v>882.52</c:v>
                </c:pt>
                <c:pt idx="21677">
                  <c:v>889.56</c:v>
                </c:pt>
                <c:pt idx="21678">
                  <c:v>885.11</c:v>
                </c:pt>
                <c:pt idx="21679">
                  <c:v>880.88</c:v>
                </c:pt>
                <c:pt idx="21680">
                  <c:v>890.81</c:v>
                </c:pt>
                <c:pt idx="21681">
                  <c:v>889.96</c:v>
                </c:pt>
                <c:pt idx="21682">
                  <c:v>886.13</c:v>
                </c:pt>
                <c:pt idx="21683">
                  <c:v>882.08</c:v>
                </c:pt>
                <c:pt idx="21684">
                  <c:v>879.73</c:v>
                </c:pt>
                <c:pt idx="21685">
                  <c:v>880.46</c:v>
                </c:pt>
                <c:pt idx="21686">
                  <c:v>883.7</c:v>
                </c:pt>
                <c:pt idx="21687">
                  <c:v>886.86</c:v>
                </c:pt>
                <c:pt idx="21688">
                  <c:v>890.1</c:v>
                </c:pt>
                <c:pt idx="21689">
                  <c:v>891.33</c:v>
                </c:pt>
                <c:pt idx="21690">
                  <c:v>883.35</c:v>
                </c:pt>
                <c:pt idx="21691">
                  <c:v>886.8</c:v>
                </c:pt>
                <c:pt idx="21692">
                  <c:v>888.29</c:v>
                </c:pt>
                <c:pt idx="21693">
                  <c:v>884.63</c:v>
                </c:pt>
                <c:pt idx="21694">
                  <c:v>883.94</c:v>
                </c:pt>
                <c:pt idx="21695">
                  <c:v>883.43</c:v>
                </c:pt>
                <c:pt idx="21696">
                  <c:v>882.15</c:v>
                </c:pt>
                <c:pt idx="21697">
                  <c:v>881.52</c:v>
                </c:pt>
                <c:pt idx="21698">
                  <c:v>886.14</c:v>
                </c:pt>
                <c:pt idx="21699">
                  <c:v>887.4</c:v>
                </c:pt>
                <c:pt idx="21700">
                  <c:v>889.05</c:v>
                </c:pt>
                <c:pt idx="21701">
                  <c:v>890.09</c:v>
                </c:pt>
                <c:pt idx="21702">
                  <c:v>890.79</c:v>
                </c:pt>
                <c:pt idx="21703">
                  <c:v>890.68</c:v>
                </c:pt>
                <c:pt idx="21704">
                  <c:v>887.97</c:v>
                </c:pt>
                <c:pt idx="21705">
                  <c:v>885.77</c:v>
                </c:pt>
                <c:pt idx="21706">
                  <c:v>885.96</c:v>
                </c:pt>
                <c:pt idx="21707">
                  <c:v>879.42</c:v>
                </c:pt>
                <c:pt idx="21708">
                  <c:v>879.85</c:v>
                </c:pt>
                <c:pt idx="21709">
                  <c:v>881.71</c:v>
                </c:pt>
                <c:pt idx="21710">
                  <c:v>885.39</c:v>
                </c:pt>
                <c:pt idx="21711">
                  <c:v>887.69</c:v>
                </c:pt>
                <c:pt idx="21712">
                  <c:v>889.14</c:v>
                </c:pt>
                <c:pt idx="21713">
                  <c:v>890.24</c:v>
                </c:pt>
                <c:pt idx="21714">
                  <c:v>891.3</c:v>
                </c:pt>
                <c:pt idx="21715">
                  <c:v>891.99</c:v>
                </c:pt>
                <c:pt idx="21716">
                  <c:v>891.36</c:v>
                </c:pt>
                <c:pt idx="21717">
                  <c:v>889.03</c:v>
                </c:pt>
                <c:pt idx="21718">
                  <c:v>881.35</c:v>
                </c:pt>
                <c:pt idx="21719">
                  <c:v>891.71</c:v>
                </c:pt>
                <c:pt idx="21720">
                  <c:v>889.59</c:v>
                </c:pt>
                <c:pt idx="21721">
                  <c:v>889.37</c:v>
                </c:pt>
                <c:pt idx="21722">
                  <c:v>888.52</c:v>
                </c:pt>
                <c:pt idx="21723">
                  <c:v>888</c:v>
                </c:pt>
                <c:pt idx="21724">
                  <c:v>887.66</c:v>
                </c:pt>
                <c:pt idx="21725">
                  <c:v>886.29</c:v>
                </c:pt>
                <c:pt idx="21726">
                  <c:v>885.59</c:v>
                </c:pt>
                <c:pt idx="21727">
                  <c:v>889.1</c:v>
                </c:pt>
                <c:pt idx="21728">
                  <c:v>890.8</c:v>
                </c:pt>
                <c:pt idx="21729">
                  <c:v>891.84</c:v>
                </c:pt>
                <c:pt idx="21730">
                  <c:v>892.01</c:v>
                </c:pt>
                <c:pt idx="21731">
                  <c:v>892.29</c:v>
                </c:pt>
                <c:pt idx="21732">
                  <c:v>881.06</c:v>
                </c:pt>
                <c:pt idx="21733">
                  <c:v>881.14</c:v>
                </c:pt>
                <c:pt idx="21734">
                  <c:v>881.37</c:v>
                </c:pt>
                <c:pt idx="21735">
                  <c:v>880.6</c:v>
                </c:pt>
                <c:pt idx="21736">
                  <c:v>881.24</c:v>
                </c:pt>
                <c:pt idx="21737">
                  <c:v>883.8</c:v>
                </c:pt>
                <c:pt idx="21738">
                  <c:v>885.15</c:v>
                </c:pt>
                <c:pt idx="21739">
                  <c:v>889.86</c:v>
                </c:pt>
                <c:pt idx="21740">
                  <c:v>888.12</c:v>
                </c:pt>
                <c:pt idx="21741">
                  <c:v>885.88</c:v>
                </c:pt>
                <c:pt idx="21742">
                  <c:v>893.52</c:v>
                </c:pt>
                <c:pt idx="21743">
                  <c:v>892.23</c:v>
                </c:pt>
                <c:pt idx="21744">
                  <c:v>890.72</c:v>
                </c:pt>
                <c:pt idx="21745">
                  <c:v>881.25</c:v>
                </c:pt>
                <c:pt idx="21746">
                  <c:v>882.41</c:v>
                </c:pt>
                <c:pt idx="21747">
                  <c:v>884.06</c:v>
                </c:pt>
                <c:pt idx="21748">
                  <c:v>884.17</c:v>
                </c:pt>
                <c:pt idx="21749">
                  <c:v>884.58</c:v>
                </c:pt>
                <c:pt idx="21750">
                  <c:v>885.14</c:v>
                </c:pt>
                <c:pt idx="21751">
                  <c:v>885.4</c:v>
                </c:pt>
                <c:pt idx="21752">
                  <c:v>885.05</c:v>
                </c:pt>
                <c:pt idx="21753">
                  <c:v>885.8</c:v>
                </c:pt>
                <c:pt idx="21754">
                  <c:v>886.19</c:v>
                </c:pt>
                <c:pt idx="21755">
                  <c:v>885.56</c:v>
                </c:pt>
                <c:pt idx="21756">
                  <c:v>886.37</c:v>
                </c:pt>
                <c:pt idx="21757">
                  <c:v>887.55</c:v>
                </c:pt>
                <c:pt idx="21758">
                  <c:v>887.63</c:v>
                </c:pt>
                <c:pt idx="21759">
                  <c:v>886.43</c:v>
                </c:pt>
                <c:pt idx="21760">
                  <c:v>885.72</c:v>
                </c:pt>
                <c:pt idx="21761">
                  <c:v>885.99</c:v>
                </c:pt>
                <c:pt idx="21762">
                  <c:v>884.27</c:v>
                </c:pt>
                <c:pt idx="21763">
                  <c:v>883.2</c:v>
                </c:pt>
                <c:pt idx="21764">
                  <c:v>881.86</c:v>
                </c:pt>
                <c:pt idx="21765">
                  <c:v>880.77</c:v>
                </c:pt>
                <c:pt idx="21766">
                  <c:v>880.76</c:v>
                </c:pt>
                <c:pt idx="21767">
                  <c:v>880.27</c:v>
                </c:pt>
                <c:pt idx="21768">
                  <c:v>882</c:v>
                </c:pt>
                <c:pt idx="21769">
                  <c:v>883.27</c:v>
                </c:pt>
                <c:pt idx="21770">
                  <c:v>886.49</c:v>
                </c:pt>
                <c:pt idx="21771">
                  <c:v>889.23</c:v>
                </c:pt>
                <c:pt idx="21772">
                  <c:v>887.67</c:v>
                </c:pt>
                <c:pt idx="21773">
                  <c:v>886.39</c:v>
                </c:pt>
                <c:pt idx="21774">
                  <c:v>884.63</c:v>
                </c:pt>
                <c:pt idx="21775">
                  <c:v>883.24</c:v>
                </c:pt>
                <c:pt idx="21776">
                  <c:v>884.01</c:v>
                </c:pt>
                <c:pt idx="21777">
                  <c:v>894.84</c:v>
                </c:pt>
                <c:pt idx="21778">
                  <c:v>893.88</c:v>
                </c:pt>
                <c:pt idx="21779">
                  <c:v>892.42</c:v>
                </c:pt>
                <c:pt idx="21780">
                  <c:v>883.04</c:v>
                </c:pt>
                <c:pt idx="21781">
                  <c:v>882.09</c:v>
                </c:pt>
                <c:pt idx="21782">
                  <c:v>882.48</c:v>
                </c:pt>
                <c:pt idx="21783">
                  <c:v>881.01</c:v>
                </c:pt>
                <c:pt idx="21784">
                  <c:v>892.52</c:v>
                </c:pt>
                <c:pt idx="21785">
                  <c:v>892.23</c:v>
                </c:pt>
                <c:pt idx="21786">
                  <c:v>892.3</c:v>
                </c:pt>
                <c:pt idx="21787">
                  <c:v>891.65</c:v>
                </c:pt>
                <c:pt idx="21788">
                  <c:v>892.18</c:v>
                </c:pt>
                <c:pt idx="21789">
                  <c:v>891.86</c:v>
                </c:pt>
                <c:pt idx="21790">
                  <c:v>892.02</c:v>
                </c:pt>
                <c:pt idx="21791">
                  <c:v>891.7</c:v>
                </c:pt>
                <c:pt idx="21792">
                  <c:v>891.96</c:v>
                </c:pt>
                <c:pt idx="21793">
                  <c:v>891.97</c:v>
                </c:pt>
                <c:pt idx="21794">
                  <c:v>892.23</c:v>
                </c:pt>
                <c:pt idx="21795">
                  <c:v>884.32</c:v>
                </c:pt>
                <c:pt idx="21796">
                  <c:v>885.89</c:v>
                </c:pt>
                <c:pt idx="21797">
                  <c:v>889.84</c:v>
                </c:pt>
                <c:pt idx="21798">
                  <c:v>888.62</c:v>
                </c:pt>
                <c:pt idx="21799">
                  <c:v>887.86</c:v>
                </c:pt>
                <c:pt idx="21800">
                  <c:v>879.7</c:v>
                </c:pt>
                <c:pt idx="21801">
                  <c:v>880.92</c:v>
                </c:pt>
                <c:pt idx="21802">
                  <c:v>880.2</c:v>
                </c:pt>
                <c:pt idx="21803">
                  <c:v>881.18</c:v>
                </c:pt>
                <c:pt idx="21804">
                  <c:v>881.74</c:v>
                </c:pt>
                <c:pt idx="21805">
                  <c:v>882.35</c:v>
                </c:pt>
                <c:pt idx="21806">
                  <c:v>883.26</c:v>
                </c:pt>
                <c:pt idx="21807">
                  <c:v>884</c:v>
                </c:pt>
                <c:pt idx="21808">
                  <c:v>884.27</c:v>
                </c:pt>
                <c:pt idx="21809">
                  <c:v>884.63</c:v>
                </c:pt>
                <c:pt idx="21810">
                  <c:v>890.27</c:v>
                </c:pt>
                <c:pt idx="21811">
                  <c:v>888.34</c:v>
                </c:pt>
                <c:pt idx="21812">
                  <c:v>889.88</c:v>
                </c:pt>
                <c:pt idx="21813">
                  <c:v>889.99</c:v>
                </c:pt>
                <c:pt idx="21814">
                  <c:v>889.93</c:v>
                </c:pt>
                <c:pt idx="21815">
                  <c:v>890.44</c:v>
                </c:pt>
                <c:pt idx="21816">
                  <c:v>891.04</c:v>
                </c:pt>
                <c:pt idx="21817">
                  <c:v>891.22</c:v>
                </c:pt>
                <c:pt idx="21818">
                  <c:v>892.57</c:v>
                </c:pt>
                <c:pt idx="21819">
                  <c:v>892.35</c:v>
                </c:pt>
                <c:pt idx="21820">
                  <c:v>891.97</c:v>
                </c:pt>
                <c:pt idx="21821">
                  <c:v>881.74</c:v>
                </c:pt>
                <c:pt idx="21822">
                  <c:v>881.23</c:v>
                </c:pt>
                <c:pt idx="21823">
                  <c:v>893.13</c:v>
                </c:pt>
                <c:pt idx="21824">
                  <c:v>891.96</c:v>
                </c:pt>
                <c:pt idx="21825">
                  <c:v>892.31</c:v>
                </c:pt>
                <c:pt idx="21826">
                  <c:v>891</c:v>
                </c:pt>
                <c:pt idx="21827">
                  <c:v>890.89</c:v>
                </c:pt>
                <c:pt idx="21828">
                  <c:v>890.07</c:v>
                </c:pt>
                <c:pt idx="21829">
                  <c:v>887.89</c:v>
                </c:pt>
                <c:pt idx="21830">
                  <c:v>890.99</c:v>
                </c:pt>
                <c:pt idx="21831">
                  <c:v>890.89</c:v>
                </c:pt>
                <c:pt idx="21832">
                  <c:v>891.83</c:v>
                </c:pt>
                <c:pt idx="21833">
                  <c:v>892.16</c:v>
                </c:pt>
                <c:pt idx="21834">
                  <c:v>891.49</c:v>
                </c:pt>
                <c:pt idx="21835">
                  <c:v>890.22</c:v>
                </c:pt>
                <c:pt idx="21836">
                  <c:v>880.68</c:v>
                </c:pt>
                <c:pt idx="21837">
                  <c:v>883.18</c:v>
                </c:pt>
                <c:pt idx="21838">
                  <c:v>885.32</c:v>
                </c:pt>
                <c:pt idx="21839">
                  <c:v>887.15</c:v>
                </c:pt>
                <c:pt idx="21840">
                  <c:v>889.22</c:v>
                </c:pt>
                <c:pt idx="21841">
                  <c:v>884.37</c:v>
                </c:pt>
                <c:pt idx="21842">
                  <c:v>883.63</c:v>
                </c:pt>
                <c:pt idx="21843">
                  <c:v>881.15</c:v>
                </c:pt>
                <c:pt idx="21844">
                  <c:v>880.27</c:v>
                </c:pt>
                <c:pt idx="21845">
                  <c:v>880.13</c:v>
                </c:pt>
                <c:pt idx="21846">
                  <c:v>880.02</c:v>
                </c:pt>
                <c:pt idx="21847">
                  <c:v>886.11</c:v>
                </c:pt>
                <c:pt idx="21848">
                  <c:v>883.6</c:v>
                </c:pt>
                <c:pt idx="21849">
                  <c:v>889.54</c:v>
                </c:pt>
                <c:pt idx="21850">
                  <c:v>891.21</c:v>
                </c:pt>
                <c:pt idx="21851">
                  <c:v>892.76</c:v>
                </c:pt>
                <c:pt idx="21852">
                  <c:v>892.12</c:v>
                </c:pt>
                <c:pt idx="21853">
                  <c:v>889.6</c:v>
                </c:pt>
                <c:pt idx="21854">
                  <c:v>887.35</c:v>
                </c:pt>
                <c:pt idx="21855">
                  <c:v>883.67</c:v>
                </c:pt>
                <c:pt idx="21856">
                  <c:v>881.16</c:v>
                </c:pt>
                <c:pt idx="21857">
                  <c:v>881.61</c:v>
                </c:pt>
                <c:pt idx="21858">
                  <c:v>884.7</c:v>
                </c:pt>
                <c:pt idx="21859">
                  <c:v>887.51</c:v>
                </c:pt>
                <c:pt idx="21860">
                  <c:v>890.33</c:v>
                </c:pt>
                <c:pt idx="21861">
                  <c:v>890.11</c:v>
                </c:pt>
                <c:pt idx="21862">
                  <c:v>891.89</c:v>
                </c:pt>
                <c:pt idx="21863">
                  <c:v>888.57</c:v>
                </c:pt>
                <c:pt idx="21864">
                  <c:v>891.35</c:v>
                </c:pt>
                <c:pt idx="21865">
                  <c:v>891.16</c:v>
                </c:pt>
                <c:pt idx="21866">
                  <c:v>887.4</c:v>
                </c:pt>
                <c:pt idx="21867">
                  <c:v>882.16</c:v>
                </c:pt>
                <c:pt idx="21868">
                  <c:v>880.08</c:v>
                </c:pt>
                <c:pt idx="21869">
                  <c:v>881.48</c:v>
                </c:pt>
                <c:pt idx="21870">
                  <c:v>886.74</c:v>
                </c:pt>
                <c:pt idx="21871">
                  <c:v>891.31</c:v>
                </c:pt>
                <c:pt idx="21872">
                  <c:v>892.3</c:v>
                </c:pt>
                <c:pt idx="21873">
                  <c:v>889.34</c:v>
                </c:pt>
                <c:pt idx="21874">
                  <c:v>884.18</c:v>
                </c:pt>
                <c:pt idx="21875">
                  <c:v>890.35</c:v>
                </c:pt>
                <c:pt idx="21876">
                  <c:v>891.5</c:v>
                </c:pt>
                <c:pt idx="21877">
                  <c:v>889.29</c:v>
                </c:pt>
                <c:pt idx="21878">
                  <c:v>885.24</c:v>
                </c:pt>
                <c:pt idx="21879">
                  <c:v>882.73</c:v>
                </c:pt>
                <c:pt idx="21880">
                  <c:v>883.32</c:v>
                </c:pt>
                <c:pt idx="21881">
                  <c:v>885.62</c:v>
                </c:pt>
                <c:pt idx="21882">
                  <c:v>891.18</c:v>
                </c:pt>
                <c:pt idx="21883">
                  <c:v>893.08</c:v>
                </c:pt>
                <c:pt idx="21884">
                  <c:v>892.99</c:v>
                </c:pt>
                <c:pt idx="21885">
                  <c:v>892.43</c:v>
                </c:pt>
                <c:pt idx="21886">
                  <c:v>890.48</c:v>
                </c:pt>
                <c:pt idx="21887">
                  <c:v>886.75</c:v>
                </c:pt>
                <c:pt idx="21888">
                  <c:v>888.89</c:v>
                </c:pt>
                <c:pt idx="21889">
                  <c:v>891.85</c:v>
                </c:pt>
                <c:pt idx="21890">
                  <c:v>893.36</c:v>
                </c:pt>
                <c:pt idx="21891">
                  <c:v>892.56</c:v>
                </c:pt>
                <c:pt idx="21892">
                  <c:v>890.94</c:v>
                </c:pt>
                <c:pt idx="21893">
                  <c:v>886.61</c:v>
                </c:pt>
                <c:pt idx="21894">
                  <c:v>883.22</c:v>
                </c:pt>
                <c:pt idx="21895">
                  <c:v>880.95</c:v>
                </c:pt>
                <c:pt idx="21896">
                  <c:v>881.12</c:v>
                </c:pt>
                <c:pt idx="21897">
                  <c:v>883.2</c:v>
                </c:pt>
                <c:pt idx="21898">
                  <c:v>886.74</c:v>
                </c:pt>
                <c:pt idx="21899">
                  <c:v>880.62</c:v>
                </c:pt>
                <c:pt idx="21900">
                  <c:v>891.82</c:v>
                </c:pt>
                <c:pt idx="21901">
                  <c:v>888.49</c:v>
                </c:pt>
                <c:pt idx="21902">
                  <c:v>885.06</c:v>
                </c:pt>
                <c:pt idx="21903">
                  <c:v>892.8</c:v>
                </c:pt>
                <c:pt idx="21904">
                  <c:v>892.3</c:v>
                </c:pt>
                <c:pt idx="21905">
                  <c:v>890.81</c:v>
                </c:pt>
                <c:pt idx="21906">
                  <c:v>887.92</c:v>
                </c:pt>
                <c:pt idx="21907">
                  <c:v>884.75</c:v>
                </c:pt>
                <c:pt idx="21908">
                  <c:v>883.14</c:v>
                </c:pt>
                <c:pt idx="21909">
                  <c:v>880.02</c:v>
                </c:pt>
                <c:pt idx="21910">
                  <c:v>879.17</c:v>
                </c:pt>
                <c:pt idx="21911">
                  <c:v>880.43</c:v>
                </c:pt>
                <c:pt idx="21912">
                  <c:v>884.53</c:v>
                </c:pt>
                <c:pt idx="21913">
                  <c:v>886.75</c:v>
                </c:pt>
                <c:pt idx="21914">
                  <c:v>882.8</c:v>
                </c:pt>
                <c:pt idx="21915">
                  <c:v>890.87</c:v>
                </c:pt>
                <c:pt idx="21916">
                  <c:v>887.81</c:v>
                </c:pt>
                <c:pt idx="21917">
                  <c:v>884.39</c:v>
                </c:pt>
                <c:pt idx="21918">
                  <c:v>881.84</c:v>
                </c:pt>
                <c:pt idx="21919">
                  <c:v>880.47</c:v>
                </c:pt>
                <c:pt idx="21920">
                  <c:v>881.78</c:v>
                </c:pt>
                <c:pt idx="21921">
                  <c:v>885.51</c:v>
                </c:pt>
                <c:pt idx="21922">
                  <c:v>889.28</c:v>
                </c:pt>
                <c:pt idx="21923">
                  <c:v>884.19</c:v>
                </c:pt>
                <c:pt idx="21924">
                  <c:v>887.52</c:v>
                </c:pt>
                <c:pt idx="21925">
                  <c:v>879.75</c:v>
                </c:pt>
                <c:pt idx="21926">
                  <c:v>879.47</c:v>
                </c:pt>
                <c:pt idx="21927">
                  <c:v>884.75</c:v>
                </c:pt>
                <c:pt idx="21928">
                  <c:v>889.4</c:v>
                </c:pt>
                <c:pt idx="21929">
                  <c:v>890.82</c:v>
                </c:pt>
                <c:pt idx="21930">
                  <c:v>887.51</c:v>
                </c:pt>
                <c:pt idx="21931">
                  <c:v>881.62</c:v>
                </c:pt>
                <c:pt idx="21932">
                  <c:v>878.65</c:v>
                </c:pt>
                <c:pt idx="21933">
                  <c:v>885.02</c:v>
                </c:pt>
                <c:pt idx="21934">
                  <c:v>880.31</c:v>
                </c:pt>
                <c:pt idx="21935">
                  <c:v>879.67</c:v>
                </c:pt>
                <c:pt idx="21936">
                  <c:v>883.67</c:v>
                </c:pt>
                <c:pt idx="21937">
                  <c:v>887.19</c:v>
                </c:pt>
                <c:pt idx="21938">
                  <c:v>878.85</c:v>
                </c:pt>
                <c:pt idx="21939">
                  <c:v>880.17</c:v>
                </c:pt>
                <c:pt idx="21940">
                  <c:v>884.47</c:v>
                </c:pt>
                <c:pt idx="21941">
                  <c:v>887.9</c:v>
                </c:pt>
                <c:pt idx="21942">
                  <c:v>890.4</c:v>
                </c:pt>
                <c:pt idx="21943">
                  <c:v>889.04</c:v>
                </c:pt>
                <c:pt idx="21944">
                  <c:v>891.79</c:v>
                </c:pt>
                <c:pt idx="21945">
                  <c:v>887.2</c:v>
                </c:pt>
                <c:pt idx="21946">
                  <c:v>881.34</c:v>
                </c:pt>
                <c:pt idx="21947">
                  <c:v>877.41</c:v>
                </c:pt>
                <c:pt idx="21948">
                  <c:v>877.48</c:v>
                </c:pt>
                <c:pt idx="21949">
                  <c:v>880.11</c:v>
                </c:pt>
                <c:pt idx="21950">
                  <c:v>879.84</c:v>
                </c:pt>
                <c:pt idx="21951">
                  <c:v>888.08</c:v>
                </c:pt>
                <c:pt idx="21952">
                  <c:v>888.48</c:v>
                </c:pt>
                <c:pt idx="21953">
                  <c:v>888.09</c:v>
                </c:pt>
                <c:pt idx="21954">
                  <c:v>883.58</c:v>
                </c:pt>
                <c:pt idx="21955">
                  <c:v>879.43</c:v>
                </c:pt>
                <c:pt idx="21956">
                  <c:v>878.97</c:v>
                </c:pt>
                <c:pt idx="21957">
                  <c:v>882.66</c:v>
                </c:pt>
                <c:pt idx="21958">
                  <c:v>886.74</c:v>
                </c:pt>
                <c:pt idx="21959">
                  <c:v>889.84</c:v>
                </c:pt>
                <c:pt idx="21960">
                  <c:v>891.64</c:v>
                </c:pt>
                <c:pt idx="21961">
                  <c:v>889.9</c:v>
                </c:pt>
                <c:pt idx="21962">
                  <c:v>885.57</c:v>
                </c:pt>
                <c:pt idx="21963">
                  <c:v>881.1</c:v>
                </c:pt>
                <c:pt idx="21964">
                  <c:v>889.28</c:v>
                </c:pt>
                <c:pt idx="21965">
                  <c:v>891.61</c:v>
                </c:pt>
                <c:pt idx="21966">
                  <c:v>891.89</c:v>
                </c:pt>
                <c:pt idx="21967">
                  <c:v>889.48</c:v>
                </c:pt>
                <c:pt idx="21968">
                  <c:v>890.09</c:v>
                </c:pt>
                <c:pt idx="21969">
                  <c:v>890.08</c:v>
                </c:pt>
                <c:pt idx="21970">
                  <c:v>889.77</c:v>
                </c:pt>
                <c:pt idx="21971">
                  <c:v>887.65</c:v>
                </c:pt>
                <c:pt idx="21972">
                  <c:v>884.19</c:v>
                </c:pt>
                <c:pt idx="21973">
                  <c:v>882.99</c:v>
                </c:pt>
                <c:pt idx="21974">
                  <c:v>882.77</c:v>
                </c:pt>
                <c:pt idx="21975">
                  <c:v>882.96</c:v>
                </c:pt>
                <c:pt idx="21976">
                  <c:v>891.19</c:v>
                </c:pt>
                <c:pt idx="21977">
                  <c:v>892.08</c:v>
                </c:pt>
                <c:pt idx="21978">
                  <c:v>892.21</c:v>
                </c:pt>
                <c:pt idx="21979">
                  <c:v>890.71</c:v>
                </c:pt>
                <c:pt idx="21980">
                  <c:v>890.95</c:v>
                </c:pt>
                <c:pt idx="21981">
                  <c:v>891.14</c:v>
                </c:pt>
                <c:pt idx="21982">
                  <c:v>890.17</c:v>
                </c:pt>
                <c:pt idx="21983">
                  <c:v>888.54</c:v>
                </c:pt>
                <c:pt idx="21984">
                  <c:v>887</c:v>
                </c:pt>
                <c:pt idx="21985">
                  <c:v>888.88</c:v>
                </c:pt>
                <c:pt idx="21986">
                  <c:v>887.24</c:v>
                </c:pt>
                <c:pt idx="21987">
                  <c:v>885.93</c:v>
                </c:pt>
                <c:pt idx="21988">
                  <c:v>883.46</c:v>
                </c:pt>
                <c:pt idx="21989">
                  <c:v>886.73</c:v>
                </c:pt>
                <c:pt idx="21990">
                  <c:v>888.92</c:v>
                </c:pt>
                <c:pt idx="21991">
                  <c:v>890.4</c:v>
                </c:pt>
                <c:pt idx="21992">
                  <c:v>890.22</c:v>
                </c:pt>
                <c:pt idx="21993">
                  <c:v>888.81</c:v>
                </c:pt>
                <c:pt idx="21994">
                  <c:v>886.02</c:v>
                </c:pt>
                <c:pt idx="21995">
                  <c:v>882.27</c:v>
                </c:pt>
                <c:pt idx="21996">
                  <c:v>878.78</c:v>
                </c:pt>
                <c:pt idx="21997">
                  <c:v>877.94</c:v>
                </c:pt>
                <c:pt idx="21998">
                  <c:v>881.47</c:v>
                </c:pt>
                <c:pt idx="21999">
                  <c:v>884.68</c:v>
                </c:pt>
                <c:pt idx="22000">
                  <c:v>887.01</c:v>
                </c:pt>
                <c:pt idx="22001">
                  <c:v>888.92</c:v>
                </c:pt>
                <c:pt idx="22002">
                  <c:v>885.94</c:v>
                </c:pt>
                <c:pt idx="22003">
                  <c:v>881.93</c:v>
                </c:pt>
                <c:pt idx="22004">
                  <c:v>879.42</c:v>
                </c:pt>
                <c:pt idx="22005">
                  <c:v>886.27</c:v>
                </c:pt>
                <c:pt idx="22006">
                  <c:v>888.7</c:v>
                </c:pt>
                <c:pt idx="22007">
                  <c:v>889.81</c:v>
                </c:pt>
                <c:pt idx="22008">
                  <c:v>887.57</c:v>
                </c:pt>
                <c:pt idx="22009">
                  <c:v>885.1</c:v>
                </c:pt>
                <c:pt idx="22010">
                  <c:v>882.01</c:v>
                </c:pt>
                <c:pt idx="22011">
                  <c:v>878.11</c:v>
                </c:pt>
                <c:pt idx="22012">
                  <c:v>877.42</c:v>
                </c:pt>
                <c:pt idx="22013">
                  <c:v>877.08</c:v>
                </c:pt>
                <c:pt idx="22014">
                  <c:v>887.43</c:v>
                </c:pt>
                <c:pt idx="22015">
                  <c:v>884.11</c:v>
                </c:pt>
                <c:pt idx="22016">
                  <c:v>881.16</c:v>
                </c:pt>
                <c:pt idx="22017">
                  <c:v>878.75</c:v>
                </c:pt>
                <c:pt idx="22018">
                  <c:v>878.47</c:v>
                </c:pt>
                <c:pt idx="22019">
                  <c:v>877.77</c:v>
                </c:pt>
                <c:pt idx="22020">
                  <c:v>884.98</c:v>
                </c:pt>
                <c:pt idx="22021">
                  <c:v>883.7</c:v>
                </c:pt>
                <c:pt idx="22022">
                  <c:v>882.27</c:v>
                </c:pt>
                <c:pt idx="22023">
                  <c:v>880.4</c:v>
                </c:pt>
                <c:pt idx="22024">
                  <c:v>880.6</c:v>
                </c:pt>
                <c:pt idx="22025">
                  <c:v>880.19</c:v>
                </c:pt>
                <c:pt idx="22026">
                  <c:v>889.09</c:v>
                </c:pt>
                <c:pt idx="22027">
                  <c:v>882.19</c:v>
                </c:pt>
                <c:pt idx="22028">
                  <c:v>878.48</c:v>
                </c:pt>
                <c:pt idx="22029">
                  <c:v>877.6</c:v>
                </c:pt>
                <c:pt idx="22030">
                  <c:v>877.16</c:v>
                </c:pt>
                <c:pt idx="22031">
                  <c:v>881.33</c:v>
                </c:pt>
                <c:pt idx="22032">
                  <c:v>885.88</c:v>
                </c:pt>
                <c:pt idx="22033">
                  <c:v>889.02</c:v>
                </c:pt>
                <c:pt idx="22034">
                  <c:v>890.31</c:v>
                </c:pt>
                <c:pt idx="22035">
                  <c:v>891.32</c:v>
                </c:pt>
                <c:pt idx="22036">
                  <c:v>889.86</c:v>
                </c:pt>
                <c:pt idx="22037">
                  <c:v>888.19</c:v>
                </c:pt>
                <c:pt idx="22038">
                  <c:v>889.28</c:v>
                </c:pt>
                <c:pt idx="22039">
                  <c:v>890.6</c:v>
                </c:pt>
                <c:pt idx="22040">
                  <c:v>878.95</c:v>
                </c:pt>
                <c:pt idx="22041">
                  <c:v>880.82</c:v>
                </c:pt>
                <c:pt idx="22042">
                  <c:v>882.07</c:v>
                </c:pt>
                <c:pt idx="22043">
                  <c:v>883.13</c:v>
                </c:pt>
                <c:pt idx="22044">
                  <c:v>885.42</c:v>
                </c:pt>
                <c:pt idx="22045">
                  <c:v>888.51</c:v>
                </c:pt>
                <c:pt idx="22046">
                  <c:v>882.06</c:v>
                </c:pt>
                <c:pt idx="22047">
                  <c:v>879.87</c:v>
                </c:pt>
                <c:pt idx="22048">
                  <c:v>879.47</c:v>
                </c:pt>
                <c:pt idx="22049">
                  <c:v>879.81</c:v>
                </c:pt>
                <c:pt idx="22050">
                  <c:v>879.81</c:v>
                </c:pt>
                <c:pt idx="22051">
                  <c:v>880.85</c:v>
                </c:pt>
                <c:pt idx="22052">
                  <c:v>888.88</c:v>
                </c:pt>
                <c:pt idx="22053">
                  <c:v>885.87</c:v>
                </c:pt>
                <c:pt idx="22054">
                  <c:v>889.9</c:v>
                </c:pt>
                <c:pt idx="22055">
                  <c:v>889.19</c:v>
                </c:pt>
                <c:pt idx="22056">
                  <c:v>889.44</c:v>
                </c:pt>
                <c:pt idx="22057">
                  <c:v>887.44</c:v>
                </c:pt>
                <c:pt idx="22058">
                  <c:v>886.43</c:v>
                </c:pt>
                <c:pt idx="22059">
                  <c:v>884.12</c:v>
                </c:pt>
                <c:pt idx="22060">
                  <c:v>882.01</c:v>
                </c:pt>
                <c:pt idx="22061">
                  <c:v>880.97</c:v>
                </c:pt>
                <c:pt idx="22062">
                  <c:v>879.95</c:v>
                </c:pt>
                <c:pt idx="22063">
                  <c:v>879.54</c:v>
                </c:pt>
                <c:pt idx="22064">
                  <c:v>877.75</c:v>
                </c:pt>
                <c:pt idx="22065">
                  <c:v>889.55</c:v>
                </c:pt>
                <c:pt idx="22066">
                  <c:v>889.79</c:v>
                </c:pt>
                <c:pt idx="22067">
                  <c:v>881.71</c:v>
                </c:pt>
                <c:pt idx="22068">
                  <c:v>879.57</c:v>
                </c:pt>
                <c:pt idx="22069">
                  <c:v>878.48</c:v>
                </c:pt>
                <c:pt idx="22070">
                  <c:v>878.99</c:v>
                </c:pt>
                <c:pt idx="22071">
                  <c:v>879.16</c:v>
                </c:pt>
                <c:pt idx="22072">
                  <c:v>880.75</c:v>
                </c:pt>
                <c:pt idx="22073">
                  <c:v>879.04</c:v>
                </c:pt>
                <c:pt idx="22074">
                  <c:v>878.6</c:v>
                </c:pt>
                <c:pt idx="22075">
                  <c:v>881.08</c:v>
                </c:pt>
                <c:pt idx="22076">
                  <c:v>884.91</c:v>
                </c:pt>
                <c:pt idx="22077">
                  <c:v>887.79</c:v>
                </c:pt>
                <c:pt idx="22078">
                  <c:v>879.98</c:v>
                </c:pt>
                <c:pt idx="22079">
                  <c:v>878.73</c:v>
                </c:pt>
                <c:pt idx="22080">
                  <c:v>878.01</c:v>
                </c:pt>
                <c:pt idx="22081">
                  <c:v>878.7</c:v>
                </c:pt>
                <c:pt idx="22082">
                  <c:v>880.53</c:v>
                </c:pt>
                <c:pt idx="22083">
                  <c:v>882.26</c:v>
                </c:pt>
                <c:pt idx="22084">
                  <c:v>884.84</c:v>
                </c:pt>
                <c:pt idx="22085">
                  <c:v>887.45</c:v>
                </c:pt>
                <c:pt idx="22086">
                  <c:v>889.08</c:v>
                </c:pt>
                <c:pt idx="22087">
                  <c:v>883.7</c:v>
                </c:pt>
                <c:pt idx="22088">
                  <c:v>880.78</c:v>
                </c:pt>
                <c:pt idx="22089">
                  <c:v>889.5</c:v>
                </c:pt>
                <c:pt idx="22090">
                  <c:v>879.75</c:v>
                </c:pt>
                <c:pt idx="22091">
                  <c:v>881.07</c:v>
                </c:pt>
                <c:pt idx="22092">
                  <c:v>883.5</c:v>
                </c:pt>
                <c:pt idx="22093">
                  <c:v>884.17</c:v>
                </c:pt>
                <c:pt idx="22094">
                  <c:v>885.26</c:v>
                </c:pt>
                <c:pt idx="22095">
                  <c:v>885.54</c:v>
                </c:pt>
                <c:pt idx="22096">
                  <c:v>887.18</c:v>
                </c:pt>
                <c:pt idx="22097">
                  <c:v>889.17</c:v>
                </c:pt>
                <c:pt idx="22098">
                  <c:v>890.65</c:v>
                </c:pt>
                <c:pt idx="22099">
                  <c:v>890.61</c:v>
                </c:pt>
                <c:pt idx="22100">
                  <c:v>889.51</c:v>
                </c:pt>
                <c:pt idx="22101">
                  <c:v>884.54</c:v>
                </c:pt>
                <c:pt idx="22102">
                  <c:v>881.44</c:v>
                </c:pt>
                <c:pt idx="22103">
                  <c:v>892.39</c:v>
                </c:pt>
                <c:pt idx="22104">
                  <c:v>891.31</c:v>
                </c:pt>
                <c:pt idx="22105">
                  <c:v>888.11</c:v>
                </c:pt>
                <c:pt idx="22106">
                  <c:v>884.4</c:v>
                </c:pt>
                <c:pt idx="22107">
                  <c:v>891.04</c:v>
                </c:pt>
                <c:pt idx="22108">
                  <c:v>890.44</c:v>
                </c:pt>
                <c:pt idx="22109">
                  <c:v>887.75</c:v>
                </c:pt>
                <c:pt idx="22110">
                  <c:v>882.76</c:v>
                </c:pt>
                <c:pt idx="22111">
                  <c:v>879.57</c:v>
                </c:pt>
                <c:pt idx="22112">
                  <c:v>877.48</c:v>
                </c:pt>
                <c:pt idx="22113">
                  <c:v>876.71</c:v>
                </c:pt>
                <c:pt idx="22114">
                  <c:v>879.04</c:v>
                </c:pt>
                <c:pt idx="22115">
                  <c:v>881</c:v>
                </c:pt>
                <c:pt idx="22116">
                  <c:v>884.73</c:v>
                </c:pt>
                <c:pt idx="22117">
                  <c:v>884.66</c:v>
                </c:pt>
                <c:pt idx="22118">
                  <c:v>883.67</c:v>
                </c:pt>
                <c:pt idx="22119">
                  <c:v>882.2</c:v>
                </c:pt>
                <c:pt idx="22120">
                  <c:v>880.86</c:v>
                </c:pt>
                <c:pt idx="22121">
                  <c:v>880.48</c:v>
                </c:pt>
                <c:pt idx="22122">
                  <c:v>880.56</c:v>
                </c:pt>
                <c:pt idx="22123">
                  <c:v>880.32</c:v>
                </c:pt>
                <c:pt idx="22124">
                  <c:v>880</c:v>
                </c:pt>
                <c:pt idx="22125">
                  <c:v>888.97</c:v>
                </c:pt>
                <c:pt idx="22126">
                  <c:v>889.37</c:v>
                </c:pt>
                <c:pt idx="22127">
                  <c:v>888.34</c:v>
                </c:pt>
                <c:pt idx="22128">
                  <c:v>888.88</c:v>
                </c:pt>
                <c:pt idx="22129">
                  <c:v>879.3</c:v>
                </c:pt>
                <c:pt idx="22130">
                  <c:v>878.43</c:v>
                </c:pt>
                <c:pt idx="22131">
                  <c:v>877.92</c:v>
                </c:pt>
                <c:pt idx="22132">
                  <c:v>877.75</c:v>
                </c:pt>
                <c:pt idx="22133">
                  <c:v>879.75</c:v>
                </c:pt>
                <c:pt idx="22134">
                  <c:v>882.2</c:v>
                </c:pt>
                <c:pt idx="22135">
                  <c:v>885.24</c:v>
                </c:pt>
                <c:pt idx="22136">
                  <c:v>888.81</c:v>
                </c:pt>
                <c:pt idx="22137">
                  <c:v>890.03</c:v>
                </c:pt>
                <c:pt idx="22138">
                  <c:v>887.09</c:v>
                </c:pt>
                <c:pt idx="22139">
                  <c:v>882.86</c:v>
                </c:pt>
                <c:pt idx="22140">
                  <c:v>879.15</c:v>
                </c:pt>
                <c:pt idx="22141">
                  <c:v>879.3</c:v>
                </c:pt>
                <c:pt idx="22142">
                  <c:v>887.13</c:v>
                </c:pt>
                <c:pt idx="22143">
                  <c:v>891.41</c:v>
                </c:pt>
                <c:pt idx="22144">
                  <c:v>891.27</c:v>
                </c:pt>
                <c:pt idx="22145">
                  <c:v>887.06</c:v>
                </c:pt>
                <c:pt idx="22146">
                  <c:v>881.94</c:v>
                </c:pt>
                <c:pt idx="22147">
                  <c:v>880.21</c:v>
                </c:pt>
                <c:pt idx="22148">
                  <c:v>891.95</c:v>
                </c:pt>
                <c:pt idx="22149">
                  <c:v>888.48</c:v>
                </c:pt>
                <c:pt idx="22150">
                  <c:v>883.67</c:v>
                </c:pt>
                <c:pt idx="22151">
                  <c:v>879.28</c:v>
                </c:pt>
                <c:pt idx="22152">
                  <c:v>880.66</c:v>
                </c:pt>
                <c:pt idx="22153">
                  <c:v>886.45</c:v>
                </c:pt>
                <c:pt idx="22154">
                  <c:v>890.36</c:v>
                </c:pt>
                <c:pt idx="22155">
                  <c:v>880.05</c:v>
                </c:pt>
                <c:pt idx="22156">
                  <c:v>882.5</c:v>
                </c:pt>
                <c:pt idx="22157">
                  <c:v>887.02</c:v>
                </c:pt>
                <c:pt idx="22158">
                  <c:v>889.42</c:v>
                </c:pt>
                <c:pt idx="22159">
                  <c:v>882.9</c:v>
                </c:pt>
                <c:pt idx="22160">
                  <c:v>887.12</c:v>
                </c:pt>
                <c:pt idx="22161">
                  <c:v>889.46</c:v>
                </c:pt>
                <c:pt idx="22162">
                  <c:v>889.96</c:v>
                </c:pt>
                <c:pt idx="22163">
                  <c:v>885.7</c:v>
                </c:pt>
                <c:pt idx="22164">
                  <c:v>882.09</c:v>
                </c:pt>
                <c:pt idx="22165">
                  <c:v>878.76</c:v>
                </c:pt>
                <c:pt idx="22166">
                  <c:v>879.5</c:v>
                </c:pt>
                <c:pt idx="22167">
                  <c:v>882.79</c:v>
                </c:pt>
                <c:pt idx="22168">
                  <c:v>884.49</c:v>
                </c:pt>
                <c:pt idx="22169">
                  <c:v>884.33</c:v>
                </c:pt>
                <c:pt idx="22170">
                  <c:v>886.93</c:v>
                </c:pt>
                <c:pt idx="22171">
                  <c:v>888.23</c:v>
                </c:pt>
                <c:pt idx="22172">
                  <c:v>888.36</c:v>
                </c:pt>
                <c:pt idx="22173">
                  <c:v>886.56</c:v>
                </c:pt>
                <c:pt idx="22174">
                  <c:v>882.95</c:v>
                </c:pt>
                <c:pt idx="22175">
                  <c:v>879.26</c:v>
                </c:pt>
                <c:pt idx="22176">
                  <c:v>877.34</c:v>
                </c:pt>
                <c:pt idx="22177">
                  <c:v>881.59</c:v>
                </c:pt>
                <c:pt idx="22178">
                  <c:v>877.9</c:v>
                </c:pt>
                <c:pt idx="22179">
                  <c:v>878.28</c:v>
                </c:pt>
                <c:pt idx="22180">
                  <c:v>881.79</c:v>
                </c:pt>
                <c:pt idx="22181">
                  <c:v>883.44</c:v>
                </c:pt>
                <c:pt idx="22182">
                  <c:v>880.38</c:v>
                </c:pt>
                <c:pt idx="22183">
                  <c:v>878.92</c:v>
                </c:pt>
                <c:pt idx="22184">
                  <c:v>880.61</c:v>
                </c:pt>
                <c:pt idx="22185">
                  <c:v>885.38</c:v>
                </c:pt>
                <c:pt idx="22186">
                  <c:v>888.71</c:v>
                </c:pt>
                <c:pt idx="22187">
                  <c:v>890.32</c:v>
                </c:pt>
                <c:pt idx="22188">
                  <c:v>891.54</c:v>
                </c:pt>
                <c:pt idx="22189">
                  <c:v>880.33</c:v>
                </c:pt>
                <c:pt idx="22190">
                  <c:v>879.39</c:v>
                </c:pt>
                <c:pt idx="22191">
                  <c:v>880.58</c:v>
                </c:pt>
                <c:pt idx="22192">
                  <c:v>881.84</c:v>
                </c:pt>
                <c:pt idx="22193">
                  <c:v>883.69</c:v>
                </c:pt>
                <c:pt idx="22194">
                  <c:v>889.89</c:v>
                </c:pt>
                <c:pt idx="22195">
                  <c:v>891.24</c:v>
                </c:pt>
                <c:pt idx="22196">
                  <c:v>890.76</c:v>
                </c:pt>
                <c:pt idx="22197">
                  <c:v>889.99</c:v>
                </c:pt>
                <c:pt idx="22198">
                  <c:v>887.88</c:v>
                </c:pt>
                <c:pt idx="22199">
                  <c:v>885.84</c:v>
                </c:pt>
                <c:pt idx="22200">
                  <c:v>884.71</c:v>
                </c:pt>
                <c:pt idx="22201">
                  <c:v>883.39</c:v>
                </c:pt>
                <c:pt idx="22202">
                  <c:v>881.66</c:v>
                </c:pt>
                <c:pt idx="22203">
                  <c:v>879.68</c:v>
                </c:pt>
                <c:pt idx="22204">
                  <c:v>879.91</c:v>
                </c:pt>
                <c:pt idx="22205">
                  <c:v>880.75</c:v>
                </c:pt>
                <c:pt idx="22206">
                  <c:v>882.16</c:v>
                </c:pt>
                <c:pt idx="22207">
                  <c:v>886.85</c:v>
                </c:pt>
                <c:pt idx="22208">
                  <c:v>883.44</c:v>
                </c:pt>
                <c:pt idx="22209">
                  <c:v>881.16</c:v>
                </c:pt>
                <c:pt idx="22210">
                  <c:v>886.2</c:v>
                </c:pt>
                <c:pt idx="22211">
                  <c:v>878.49</c:v>
                </c:pt>
                <c:pt idx="22212">
                  <c:v>880.1</c:v>
                </c:pt>
                <c:pt idx="22213">
                  <c:v>883.44</c:v>
                </c:pt>
                <c:pt idx="22214">
                  <c:v>886.77</c:v>
                </c:pt>
                <c:pt idx="22215">
                  <c:v>889.66</c:v>
                </c:pt>
                <c:pt idx="22216">
                  <c:v>889.74</c:v>
                </c:pt>
                <c:pt idx="22217">
                  <c:v>888.6</c:v>
                </c:pt>
                <c:pt idx="22218">
                  <c:v>885.15</c:v>
                </c:pt>
                <c:pt idx="22219">
                  <c:v>881.86</c:v>
                </c:pt>
                <c:pt idx="22220">
                  <c:v>889.94</c:v>
                </c:pt>
                <c:pt idx="22221">
                  <c:v>890.11</c:v>
                </c:pt>
                <c:pt idx="22222">
                  <c:v>888.86</c:v>
                </c:pt>
                <c:pt idx="22223">
                  <c:v>885.98</c:v>
                </c:pt>
                <c:pt idx="22224">
                  <c:v>882.8</c:v>
                </c:pt>
                <c:pt idx="22225">
                  <c:v>880.78</c:v>
                </c:pt>
                <c:pt idx="22226">
                  <c:v>879.37</c:v>
                </c:pt>
                <c:pt idx="22227">
                  <c:v>879.58</c:v>
                </c:pt>
                <c:pt idx="22228">
                  <c:v>880.76</c:v>
                </c:pt>
                <c:pt idx="22229">
                  <c:v>887.08</c:v>
                </c:pt>
                <c:pt idx="22230">
                  <c:v>882.89</c:v>
                </c:pt>
                <c:pt idx="22231">
                  <c:v>883.27</c:v>
                </c:pt>
                <c:pt idx="22232">
                  <c:v>884.11</c:v>
                </c:pt>
                <c:pt idx="22233">
                  <c:v>886.12</c:v>
                </c:pt>
                <c:pt idx="22234">
                  <c:v>884.25</c:v>
                </c:pt>
                <c:pt idx="22235">
                  <c:v>881.98</c:v>
                </c:pt>
                <c:pt idx="22236">
                  <c:v>881.38</c:v>
                </c:pt>
                <c:pt idx="22237">
                  <c:v>881.09</c:v>
                </c:pt>
                <c:pt idx="22238">
                  <c:v>879.56</c:v>
                </c:pt>
                <c:pt idx="22239">
                  <c:v>882.11</c:v>
                </c:pt>
                <c:pt idx="22240">
                  <c:v>885.63</c:v>
                </c:pt>
                <c:pt idx="22241">
                  <c:v>889.38</c:v>
                </c:pt>
                <c:pt idx="22242">
                  <c:v>891.05</c:v>
                </c:pt>
                <c:pt idx="22243">
                  <c:v>888.93</c:v>
                </c:pt>
                <c:pt idx="22244">
                  <c:v>884.25</c:v>
                </c:pt>
                <c:pt idx="22245">
                  <c:v>879.37</c:v>
                </c:pt>
                <c:pt idx="22246">
                  <c:v>885.95</c:v>
                </c:pt>
                <c:pt idx="22247">
                  <c:v>890.19</c:v>
                </c:pt>
                <c:pt idx="22248">
                  <c:v>890.09</c:v>
                </c:pt>
                <c:pt idx="22249">
                  <c:v>886.56</c:v>
                </c:pt>
                <c:pt idx="22250">
                  <c:v>882.66</c:v>
                </c:pt>
                <c:pt idx="22251">
                  <c:v>879.05</c:v>
                </c:pt>
                <c:pt idx="22252">
                  <c:v>881.8</c:v>
                </c:pt>
                <c:pt idx="22253">
                  <c:v>886.36</c:v>
                </c:pt>
                <c:pt idx="22254">
                  <c:v>889.43</c:v>
                </c:pt>
                <c:pt idx="22255">
                  <c:v>889.17</c:v>
                </c:pt>
                <c:pt idx="22256">
                  <c:v>886.81</c:v>
                </c:pt>
                <c:pt idx="22257">
                  <c:v>884.64</c:v>
                </c:pt>
                <c:pt idx="22258">
                  <c:v>881.11</c:v>
                </c:pt>
                <c:pt idx="22259">
                  <c:v>885.55</c:v>
                </c:pt>
                <c:pt idx="22260">
                  <c:v>887.46</c:v>
                </c:pt>
                <c:pt idx="22261">
                  <c:v>887.67</c:v>
                </c:pt>
                <c:pt idx="22262">
                  <c:v>888.16</c:v>
                </c:pt>
                <c:pt idx="22263">
                  <c:v>887.23</c:v>
                </c:pt>
                <c:pt idx="22264">
                  <c:v>887.83</c:v>
                </c:pt>
                <c:pt idx="22265">
                  <c:v>889.57</c:v>
                </c:pt>
                <c:pt idx="22266">
                  <c:v>889.59</c:v>
                </c:pt>
                <c:pt idx="22267">
                  <c:v>887.63</c:v>
                </c:pt>
                <c:pt idx="22268">
                  <c:v>887.6</c:v>
                </c:pt>
                <c:pt idx="22269">
                  <c:v>885.84</c:v>
                </c:pt>
                <c:pt idx="22270">
                  <c:v>885.06</c:v>
                </c:pt>
                <c:pt idx="22271">
                  <c:v>889.05</c:v>
                </c:pt>
                <c:pt idx="22272">
                  <c:v>885.17</c:v>
                </c:pt>
                <c:pt idx="22273">
                  <c:v>885.9</c:v>
                </c:pt>
                <c:pt idx="22274">
                  <c:v>886.88</c:v>
                </c:pt>
                <c:pt idx="22275">
                  <c:v>885.8</c:v>
                </c:pt>
                <c:pt idx="22276">
                  <c:v>886.16</c:v>
                </c:pt>
                <c:pt idx="22277">
                  <c:v>886.61</c:v>
                </c:pt>
                <c:pt idx="22278">
                  <c:v>887.95</c:v>
                </c:pt>
                <c:pt idx="22279">
                  <c:v>888.53</c:v>
                </c:pt>
                <c:pt idx="22280">
                  <c:v>888.78</c:v>
                </c:pt>
                <c:pt idx="22281">
                  <c:v>889.38</c:v>
                </c:pt>
                <c:pt idx="22282">
                  <c:v>880.99</c:v>
                </c:pt>
                <c:pt idx="22283">
                  <c:v>884.01</c:v>
                </c:pt>
                <c:pt idx="22284">
                  <c:v>885.05</c:v>
                </c:pt>
                <c:pt idx="22285">
                  <c:v>888.98</c:v>
                </c:pt>
                <c:pt idx="22286">
                  <c:v>886.73</c:v>
                </c:pt>
                <c:pt idx="22287">
                  <c:v>884.99</c:v>
                </c:pt>
                <c:pt idx="22288">
                  <c:v>884.42</c:v>
                </c:pt>
                <c:pt idx="22289">
                  <c:v>882.29</c:v>
                </c:pt>
                <c:pt idx="22290">
                  <c:v>881.45</c:v>
                </c:pt>
                <c:pt idx="22291">
                  <c:v>881.09</c:v>
                </c:pt>
                <c:pt idx="22292">
                  <c:v>887.05</c:v>
                </c:pt>
                <c:pt idx="22293">
                  <c:v>888</c:v>
                </c:pt>
                <c:pt idx="22294">
                  <c:v>888.88</c:v>
                </c:pt>
                <c:pt idx="22295">
                  <c:v>888.75</c:v>
                </c:pt>
                <c:pt idx="22296">
                  <c:v>888.7</c:v>
                </c:pt>
                <c:pt idx="22297">
                  <c:v>888.52</c:v>
                </c:pt>
                <c:pt idx="22298">
                  <c:v>885.34</c:v>
                </c:pt>
                <c:pt idx="22299">
                  <c:v>891.73</c:v>
                </c:pt>
                <c:pt idx="22300">
                  <c:v>891.58</c:v>
                </c:pt>
                <c:pt idx="22301">
                  <c:v>890.98</c:v>
                </c:pt>
                <c:pt idx="22302">
                  <c:v>890.14</c:v>
                </c:pt>
                <c:pt idx="22303">
                  <c:v>889.7</c:v>
                </c:pt>
                <c:pt idx="22304">
                  <c:v>890.15</c:v>
                </c:pt>
                <c:pt idx="22305">
                  <c:v>891.47</c:v>
                </c:pt>
                <c:pt idx="22306">
                  <c:v>891.95</c:v>
                </c:pt>
                <c:pt idx="22307">
                  <c:v>890.78</c:v>
                </c:pt>
                <c:pt idx="22308">
                  <c:v>889.11</c:v>
                </c:pt>
                <c:pt idx="22309">
                  <c:v>888.18</c:v>
                </c:pt>
                <c:pt idx="22310">
                  <c:v>888.23</c:v>
                </c:pt>
                <c:pt idx="22311">
                  <c:v>878.97</c:v>
                </c:pt>
                <c:pt idx="22312">
                  <c:v>889.21</c:v>
                </c:pt>
                <c:pt idx="22313">
                  <c:v>888.81</c:v>
                </c:pt>
                <c:pt idx="22314">
                  <c:v>889.19</c:v>
                </c:pt>
                <c:pt idx="22315">
                  <c:v>889.45</c:v>
                </c:pt>
                <c:pt idx="22316">
                  <c:v>880.11</c:v>
                </c:pt>
                <c:pt idx="22317">
                  <c:v>879.87</c:v>
                </c:pt>
                <c:pt idx="22318">
                  <c:v>880.8</c:v>
                </c:pt>
                <c:pt idx="22319">
                  <c:v>881.01</c:v>
                </c:pt>
                <c:pt idx="22320">
                  <c:v>881.55</c:v>
                </c:pt>
                <c:pt idx="22321">
                  <c:v>882.42</c:v>
                </c:pt>
                <c:pt idx="22322">
                  <c:v>882.69</c:v>
                </c:pt>
                <c:pt idx="22323">
                  <c:v>883.76</c:v>
                </c:pt>
                <c:pt idx="22324">
                  <c:v>883.39</c:v>
                </c:pt>
                <c:pt idx="22325">
                  <c:v>881.95</c:v>
                </c:pt>
                <c:pt idx="22326">
                  <c:v>881.94</c:v>
                </c:pt>
                <c:pt idx="22327">
                  <c:v>880.75</c:v>
                </c:pt>
                <c:pt idx="22328">
                  <c:v>878.99</c:v>
                </c:pt>
                <c:pt idx="22329">
                  <c:v>877.72</c:v>
                </c:pt>
                <c:pt idx="22330">
                  <c:v>878.19</c:v>
                </c:pt>
                <c:pt idx="22331">
                  <c:v>878.07</c:v>
                </c:pt>
                <c:pt idx="22332">
                  <c:v>878.83</c:v>
                </c:pt>
                <c:pt idx="22333">
                  <c:v>889.23</c:v>
                </c:pt>
                <c:pt idx="22334">
                  <c:v>882.71</c:v>
                </c:pt>
                <c:pt idx="22335">
                  <c:v>885.76</c:v>
                </c:pt>
                <c:pt idx="22336">
                  <c:v>886.5</c:v>
                </c:pt>
                <c:pt idx="22337">
                  <c:v>884.01</c:v>
                </c:pt>
                <c:pt idx="22338">
                  <c:v>882.46</c:v>
                </c:pt>
                <c:pt idx="22339">
                  <c:v>880.28</c:v>
                </c:pt>
                <c:pt idx="22340">
                  <c:v>880.09</c:v>
                </c:pt>
                <c:pt idx="22341">
                  <c:v>879.69</c:v>
                </c:pt>
                <c:pt idx="22342">
                  <c:v>879.12</c:v>
                </c:pt>
                <c:pt idx="22343">
                  <c:v>878.54</c:v>
                </c:pt>
                <c:pt idx="22344">
                  <c:v>879.05</c:v>
                </c:pt>
                <c:pt idx="22345">
                  <c:v>879.75</c:v>
                </c:pt>
                <c:pt idx="22346">
                  <c:v>880.08</c:v>
                </c:pt>
                <c:pt idx="22347">
                  <c:v>881.7</c:v>
                </c:pt>
                <c:pt idx="22348">
                  <c:v>884.01</c:v>
                </c:pt>
                <c:pt idx="22349">
                  <c:v>885.49</c:v>
                </c:pt>
                <c:pt idx="22350">
                  <c:v>881.13</c:v>
                </c:pt>
                <c:pt idx="22351">
                  <c:v>889.49</c:v>
                </c:pt>
                <c:pt idx="22352">
                  <c:v>887.45</c:v>
                </c:pt>
                <c:pt idx="22353">
                  <c:v>876.66</c:v>
                </c:pt>
                <c:pt idx="22354">
                  <c:v>876.87</c:v>
                </c:pt>
                <c:pt idx="22355">
                  <c:v>878.06</c:v>
                </c:pt>
                <c:pt idx="22356">
                  <c:v>878.56</c:v>
                </c:pt>
                <c:pt idx="22357">
                  <c:v>881.58</c:v>
                </c:pt>
                <c:pt idx="22358">
                  <c:v>884.47</c:v>
                </c:pt>
                <c:pt idx="22359">
                  <c:v>887.35</c:v>
                </c:pt>
                <c:pt idx="22360">
                  <c:v>889.36</c:v>
                </c:pt>
                <c:pt idx="22361">
                  <c:v>889.92</c:v>
                </c:pt>
                <c:pt idx="22362">
                  <c:v>887.37</c:v>
                </c:pt>
                <c:pt idx="22363">
                  <c:v>885.61</c:v>
                </c:pt>
                <c:pt idx="22364">
                  <c:v>889.98</c:v>
                </c:pt>
                <c:pt idx="22365">
                  <c:v>890.51</c:v>
                </c:pt>
                <c:pt idx="22366">
                  <c:v>886.97</c:v>
                </c:pt>
                <c:pt idx="22367">
                  <c:v>882.61</c:v>
                </c:pt>
                <c:pt idx="22368">
                  <c:v>879.32</c:v>
                </c:pt>
                <c:pt idx="22369">
                  <c:v>887.31</c:v>
                </c:pt>
                <c:pt idx="22370">
                  <c:v>884</c:v>
                </c:pt>
                <c:pt idx="22371">
                  <c:v>880.33</c:v>
                </c:pt>
                <c:pt idx="22372">
                  <c:v>878.18</c:v>
                </c:pt>
                <c:pt idx="22373">
                  <c:v>878.35</c:v>
                </c:pt>
                <c:pt idx="22374">
                  <c:v>890.06</c:v>
                </c:pt>
                <c:pt idx="22375">
                  <c:v>890.18</c:v>
                </c:pt>
                <c:pt idx="22376">
                  <c:v>879.4</c:v>
                </c:pt>
                <c:pt idx="22377">
                  <c:v>881.55</c:v>
                </c:pt>
                <c:pt idx="22378">
                  <c:v>885.52</c:v>
                </c:pt>
                <c:pt idx="22379">
                  <c:v>888.76</c:v>
                </c:pt>
                <c:pt idx="22380">
                  <c:v>889.8</c:v>
                </c:pt>
                <c:pt idx="22381">
                  <c:v>888.97</c:v>
                </c:pt>
                <c:pt idx="22382">
                  <c:v>886.38</c:v>
                </c:pt>
                <c:pt idx="22383">
                  <c:v>882.41</c:v>
                </c:pt>
                <c:pt idx="22384">
                  <c:v>878.91</c:v>
                </c:pt>
                <c:pt idx="22385">
                  <c:v>877.57</c:v>
                </c:pt>
                <c:pt idx="22386">
                  <c:v>884.22</c:v>
                </c:pt>
                <c:pt idx="22387">
                  <c:v>881.05</c:v>
                </c:pt>
                <c:pt idx="22388">
                  <c:v>880.65</c:v>
                </c:pt>
                <c:pt idx="22389">
                  <c:v>890.31</c:v>
                </c:pt>
                <c:pt idx="22390">
                  <c:v>884.7</c:v>
                </c:pt>
                <c:pt idx="22391">
                  <c:v>880.61</c:v>
                </c:pt>
                <c:pt idx="22392">
                  <c:v>881.78</c:v>
                </c:pt>
                <c:pt idx="22393">
                  <c:v>886.59</c:v>
                </c:pt>
                <c:pt idx="22394">
                  <c:v>884.62</c:v>
                </c:pt>
                <c:pt idx="22395">
                  <c:v>879.37</c:v>
                </c:pt>
                <c:pt idx="22396">
                  <c:v>879.05</c:v>
                </c:pt>
                <c:pt idx="22397">
                  <c:v>884.71</c:v>
                </c:pt>
                <c:pt idx="22398">
                  <c:v>889.85</c:v>
                </c:pt>
                <c:pt idx="22399">
                  <c:v>890.85</c:v>
                </c:pt>
                <c:pt idx="22400">
                  <c:v>885.31</c:v>
                </c:pt>
                <c:pt idx="22401">
                  <c:v>879.41</c:v>
                </c:pt>
                <c:pt idx="22402">
                  <c:v>889.66</c:v>
                </c:pt>
                <c:pt idx="22403">
                  <c:v>889.13</c:v>
                </c:pt>
                <c:pt idx="22404">
                  <c:v>888.93</c:v>
                </c:pt>
                <c:pt idx="22405">
                  <c:v>883.01</c:v>
                </c:pt>
                <c:pt idx="22406">
                  <c:v>877.27</c:v>
                </c:pt>
                <c:pt idx="22407">
                  <c:v>877.5</c:v>
                </c:pt>
                <c:pt idx="22408">
                  <c:v>885.61</c:v>
                </c:pt>
                <c:pt idx="22409">
                  <c:v>890.67</c:v>
                </c:pt>
                <c:pt idx="22410">
                  <c:v>888.18</c:v>
                </c:pt>
                <c:pt idx="22411">
                  <c:v>883.26</c:v>
                </c:pt>
                <c:pt idx="22412">
                  <c:v>878.32</c:v>
                </c:pt>
                <c:pt idx="22413">
                  <c:v>879.81</c:v>
                </c:pt>
                <c:pt idx="22414">
                  <c:v>884.66</c:v>
                </c:pt>
                <c:pt idx="22415">
                  <c:v>883.91</c:v>
                </c:pt>
                <c:pt idx="22416">
                  <c:v>888.3</c:v>
                </c:pt>
                <c:pt idx="22417">
                  <c:v>889.49</c:v>
                </c:pt>
                <c:pt idx="22418">
                  <c:v>887.3</c:v>
                </c:pt>
                <c:pt idx="22419">
                  <c:v>882.78</c:v>
                </c:pt>
                <c:pt idx="22420">
                  <c:v>879.24</c:v>
                </c:pt>
                <c:pt idx="22421">
                  <c:v>883.32</c:v>
                </c:pt>
                <c:pt idx="22422">
                  <c:v>878.6</c:v>
                </c:pt>
                <c:pt idx="22423">
                  <c:v>879.73</c:v>
                </c:pt>
                <c:pt idx="22424">
                  <c:v>885.32</c:v>
                </c:pt>
                <c:pt idx="22425">
                  <c:v>890.36</c:v>
                </c:pt>
                <c:pt idx="22426">
                  <c:v>891.14</c:v>
                </c:pt>
                <c:pt idx="22427">
                  <c:v>887.67</c:v>
                </c:pt>
                <c:pt idx="22428">
                  <c:v>887.72</c:v>
                </c:pt>
                <c:pt idx="22429">
                  <c:v>889.96</c:v>
                </c:pt>
                <c:pt idx="22430">
                  <c:v>888.27</c:v>
                </c:pt>
                <c:pt idx="22431">
                  <c:v>882.23</c:v>
                </c:pt>
                <c:pt idx="22432">
                  <c:v>876.32</c:v>
                </c:pt>
                <c:pt idx="22433">
                  <c:v>878.59</c:v>
                </c:pt>
                <c:pt idx="22434">
                  <c:v>884.78</c:v>
                </c:pt>
                <c:pt idx="22435">
                  <c:v>883.34</c:v>
                </c:pt>
                <c:pt idx="22436">
                  <c:v>879.22</c:v>
                </c:pt>
                <c:pt idx="22437">
                  <c:v>878.41</c:v>
                </c:pt>
                <c:pt idx="22438">
                  <c:v>879.21</c:v>
                </c:pt>
                <c:pt idx="22439">
                  <c:v>879.97</c:v>
                </c:pt>
                <c:pt idx="22440">
                  <c:v>885.85</c:v>
                </c:pt>
                <c:pt idx="22441">
                  <c:v>881.41</c:v>
                </c:pt>
                <c:pt idx="22442">
                  <c:v>878.58</c:v>
                </c:pt>
                <c:pt idx="22443">
                  <c:v>882.91</c:v>
                </c:pt>
                <c:pt idx="22444">
                  <c:v>888.19</c:v>
                </c:pt>
                <c:pt idx="22445">
                  <c:v>888.45</c:v>
                </c:pt>
                <c:pt idx="22446">
                  <c:v>883.07</c:v>
                </c:pt>
                <c:pt idx="22447">
                  <c:v>878.76</c:v>
                </c:pt>
                <c:pt idx="22448">
                  <c:v>881.76</c:v>
                </c:pt>
                <c:pt idx="22449">
                  <c:v>886.49</c:v>
                </c:pt>
                <c:pt idx="22450">
                  <c:v>889.42</c:v>
                </c:pt>
                <c:pt idx="22451">
                  <c:v>887.53</c:v>
                </c:pt>
                <c:pt idx="22452">
                  <c:v>884.21</c:v>
                </c:pt>
                <c:pt idx="22453">
                  <c:v>879.95</c:v>
                </c:pt>
                <c:pt idx="22454">
                  <c:v>889.91</c:v>
                </c:pt>
                <c:pt idx="22455">
                  <c:v>888.16</c:v>
                </c:pt>
                <c:pt idx="22456">
                  <c:v>884.48</c:v>
                </c:pt>
                <c:pt idx="22457">
                  <c:v>881.54</c:v>
                </c:pt>
                <c:pt idx="22458">
                  <c:v>879.97</c:v>
                </c:pt>
                <c:pt idx="22459">
                  <c:v>883.34</c:v>
                </c:pt>
                <c:pt idx="22460">
                  <c:v>888.71</c:v>
                </c:pt>
                <c:pt idx="22461">
                  <c:v>892.55</c:v>
                </c:pt>
                <c:pt idx="22462">
                  <c:v>890.9</c:v>
                </c:pt>
                <c:pt idx="22463">
                  <c:v>885.19</c:v>
                </c:pt>
                <c:pt idx="22464">
                  <c:v>878.69</c:v>
                </c:pt>
                <c:pt idx="22465">
                  <c:v>878.75</c:v>
                </c:pt>
                <c:pt idx="22466">
                  <c:v>883.71</c:v>
                </c:pt>
                <c:pt idx="22467">
                  <c:v>882.34</c:v>
                </c:pt>
                <c:pt idx="22468">
                  <c:v>879.1</c:v>
                </c:pt>
                <c:pt idx="22469">
                  <c:v>881.01</c:v>
                </c:pt>
                <c:pt idx="22470">
                  <c:v>884.91</c:v>
                </c:pt>
                <c:pt idx="22471">
                  <c:v>889.44</c:v>
                </c:pt>
                <c:pt idx="22472">
                  <c:v>891.35</c:v>
                </c:pt>
                <c:pt idx="22473">
                  <c:v>888.12</c:v>
                </c:pt>
                <c:pt idx="22474">
                  <c:v>891.43</c:v>
                </c:pt>
                <c:pt idx="22475">
                  <c:v>889.21</c:v>
                </c:pt>
                <c:pt idx="22476">
                  <c:v>883.02</c:v>
                </c:pt>
                <c:pt idx="22477">
                  <c:v>886.8</c:v>
                </c:pt>
                <c:pt idx="22478">
                  <c:v>890.69</c:v>
                </c:pt>
                <c:pt idx="22479">
                  <c:v>890.35</c:v>
                </c:pt>
                <c:pt idx="22480">
                  <c:v>883.05</c:v>
                </c:pt>
                <c:pt idx="22481">
                  <c:v>889.12</c:v>
                </c:pt>
                <c:pt idx="22482">
                  <c:v>891.78</c:v>
                </c:pt>
                <c:pt idx="22483">
                  <c:v>889.65</c:v>
                </c:pt>
                <c:pt idx="22484">
                  <c:v>884.03</c:v>
                </c:pt>
                <c:pt idx="22485">
                  <c:v>880.91</c:v>
                </c:pt>
                <c:pt idx="22486">
                  <c:v>882.3</c:v>
                </c:pt>
                <c:pt idx="22487">
                  <c:v>888.82</c:v>
                </c:pt>
                <c:pt idx="22488">
                  <c:v>893.83</c:v>
                </c:pt>
                <c:pt idx="22489">
                  <c:v>892.75</c:v>
                </c:pt>
                <c:pt idx="22490">
                  <c:v>888.28</c:v>
                </c:pt>
                <c:pt idx="22491">
                  <c:v>892.02</c:v>
                </c:pt>
                <c:pt idx="22492">
                  <c:v>889.12</c:v>
                </c:pt>
                <c:pt idx="22493">
                  <c:v>886.6</c:v>
                </c:pt>
                <c:pt idx="22494">
                  <c:v>890.35</c:v>
                </c:pt>
                <c:pt idx="22495">
                  <c:v>890.11</c:v>
                </c:pt>
                <c:pt idx="22496">
                  <c:v>886.64</c:v>
                </c:pt>
                <c:pt idx="22497">
                  <c:v>885.34</c:v>
                </c:pt>
                <c:pt idx="22498">
                  <c:v>890.27</c:v>
                </c:pt>
                <c:pt idx="22499">
                  <c:v>891.8</c:v>
                </c:pt>
                <c:pt idx="22500">
                  <c:v>887.82</c:v>
                </c:pt>
                <c:pt idx="22501">
                  <c:v>883.72</c:v>
                </c:pt>
                <c:pt idx="22502">
                  <c:v>881.51</c:v>
                </c:pt>
                <c:pt idx="22503">
                  <c:v>882.42</c:v>
                </c:pt>
                <c:pt idx="22504">
                  <c:v>886.22</c:v>
                </c:pt>
                <c:pt idx="22505">
                  <c:v>889.98</c:v>
                </c:pt>
                <c:pt idx="22506">
                  <c:v>884.62</c:v>
                </c:pt>
                <c:pt idx="22507">
                  <c:v>881.48</c:v>
                </c:pt>
                <c:pt idx="22508">
                  <c:v>888.01</c:v>
                </c:pt>
                <c:pt idx="22509">
                  <c:v>883.31</c:v>
                </c:pt>
                <c:pt idx="22510">
                  <c:v>880.48</c:v>
                </c:pt>
                <c:pt idx="22511">
                  <c:v>879.78</c:v>
                </c:pt>
                <c:pt idx="22512">
                  <c:v>880.41</c:v>
                </c:pt>
                <c:pt idx="22513">
                  <c:v>882.75</c:v>
                </c:pt>
                <c:pt idx="22514">
                  <c:v>884</c:v>
                </c:pt>
                <c:pt idx="22515">
                  <c:v>885.52</c:v>
                </c:pt>
                <c:pt idx="22516">
                  <c:v>888.43</c:v>
                </c:pt>
                <c:pt idx="22517">
                  <c:v>887.89</c:v>
                </c:pt>
                <c:pt idx="22518">
                  <c:v>885.3</c:v>
                </c:pt>
                <c:pt idx="22519">
                  <c:v>890.23</c:v>
                </c:pt>
                <c:pt idx="22520">
                  <c:v>891.86</c:v>
                </c:pt>
                <c:pt idx="22521">
                  <c:v>888.55</c:v>
                </c:pt>
                <c:pt idx="22522">
                  <c:v>882.78</c:v>
                </c:pt>
                <c:pt idx="22523">
                  <c:v>877.63</c:v>
                </c:pt>
                <c:pt idx="22524">
                  <c:v>876.96</c:v>
                </c:pt>
                <c:pt idx="22525">
                  <c:v>879.31</c:v>
                </c:pt>
                <c:pt idx="22526">
                  <c:v>877.75</c:v>
                </c:pt>
                <c:pt idx="22527">
                  <c:v>880.58</c:v>
                </c:pt>
                <c:pt idx="22528">
                  <c:v>886.44</c:v>
                </c:pt>
                <c:pt idx="22529">
                  <c:v>892</c:v>
                </c:pt>
                <c:pt idx="22530">
                  <c:v>891.52</c:v>
                </c:pt>
                <c:pt idx="22531">
                  <c:v>888.78</c:v>
                </c:pt>
                <c:pt idx="22532">
                  <c:v>885.84</c:v>
                </c:pt>
                <c:pt idx="22533">
                  <c:v>889.04</c:v>
                </c:pt>
                <c:pt idx="22534">
                  <c:v>889.79</c:v>
                </c:pt>
                <c:pt idx="22535">
                  <c:v>886.88</c:v>
                </c:pt>
                <c:pt idx="22536">
                  <c:v>883.33</c:v>
                </c:pt>
                <c:pt idx="22537">
                  <c:v>878.38</c:v>
                </c:pt>
                <c:pt idx="22538">
                  <c:v>883.49</c:v>
                </c:pt>
                <c:pt idx="22539">
                  <c:v>888.64</c:v>
                </c:pt>
                <c:pt idx="22540">
                  <c:v>890.35</c:v>
                </c:pt>
                <c:pt idx="22541">
                  <c:v>888.24</c:v>
                </c:pt>
                <c:pt idx="22542">
                  <c:v>884.73</c:v>
                </c:pt>
                <c:pt idx="22543">
                  <c:v>887.46</c:v>
                </c:pt>
                <c:pt idx="22544">
                  <c:v>886.46</c:v>
                </c:pt>
                <c:pt idx="22545">
                  <c:v>879.86</c:v>
                </c:pt>
                <c:pt idx="22546">
                  <c:v>886.45</c:v>
                </c:pt>
                <c:pt idx="22547">
                  <c:v>890.22</c:v>
                </c:pt>
                <c:pt idx="22548">
                  <c:v>892.44</c:v>
                </c:pt>
                <c:pt idx="22549">
                  <c:v>891.95</c:v>
                </c:pt>
                <c:pt idx="22550">
                  <c:v>889.47</c:v>
                </c:pt>
                <c:pt idx="22551">
                  <c:v>886.92</c:v>
                </c:pt>
                <c:pt idx="22552">
                  <c:v>884.55</c:v>
                </c:pt>
                <c:pt idx="22553">
                  <c:v>882.77</c:v>
                </c:pt>
                <c:pt idx="22554">
                  <c:v>881.45</c:v>
                </c:pt>
                <c:pt idx="22555">
                  <c:v>880.88</c:v>
                </c:pt>
                <c:pt idx="22556">
                  <c:v>879.71</c:v>
                </c:pt>
                <c:pt idx="22557">
                  <c:v>879.39</c:v>
                </c:pt>
                <c:pt idx="22558">
                  <c:v>879.31</c:v>
                </c:pt>
                <c:pt idx="22559">
                  <c:v>878.9</c:v>
                </c:pt>
                <c:pt idx="22560">
                  <c:v>884.57</c:v>
                </c:pt>
                <c:pt idx="22561">
                  <c:v>881.81</c:v>
                </c:pt>
                <c:pt idx="22562">
                  <c:v>878.48</c:v>
                </c:pt>
                <c:pt idx="22563">
                  <c:v>878.82</c:v>
                </c:pt>
                <c:pt idx="22564">
                  <c:v>882.02</c:v>
                </c:pt>
                <c:pt idx="22565">
                  <c:v>887.85</c:v>
                </c:pt>
                <c:pt idx="22566">
                  <c:v>889.96</c:v>
                </c:pt>
                <c:pt idx="22567">
                  <c:v>889.54</c:v>
                </c:pt>
                <c:pt idx="22568">
                  <c:v>883.17</c:v>
                </c:pt>
                <c:pt idx="22569">
                  <c:v>879.97</c:v>
                </c:pt>
                <c:pt idx="22570">
                  <c:v>878.77</c:v>
                </c:pt>
                <c:pt idx="22571">
                  <c:v>889.48</c:v>
                </c:pt>
                <c:pt idx="22572">
                  <c:v>885.88</c:v>
                </c:pt>
                <c:pt idx="22573">
                  <c:v>881.51</c:v>
                </c:pt>
                <c:pt idx="22574">
                  <c:v>880.11</c:v>
                </c:pt>
                <c:pt idx="22575">
                  <c:v>882.33</c:v>
                </c:pt>
                <c:pt idx="22576">
                  <c:v>886.88</c:v>
                </c:pt>
                <c:pt idx="22577">
                  <c:v>891.01</c:v>
                </c:pt>
                <c:pt idx="22578">
                  <c:v>883.38</c:v>
                </c:pt>
                <c:pt idx="22579">
                  <c:v>888.32</c:v>
                </c:pt>
                <c:pt idx="22580">
                  <c:v>883.59</c:v>
                </c:pt>
                <c:pt idx="22581">
                  <c:v>879.21</c:v>
                </c:pt>
                <c:pt idx="22582">
                  <c:v>878.63</c:v>
                </c:pt>
                <c:pt idx="22583">
                  <c:v>882.09</c:v>
                </c:pt>
                <c:pt idx="22584">
                  <c:v>882.52</c:v>
                </c:pt>
                <c:pt idx="22585">
                  <c:v>878.83</c:v>
                </c:pt>
                <c:pt idx="22586">
                  <c:v>878.58</c:v>
                </c:pt>
                <c:pt idx="22587">
                  <c:v>882.82</c:v>
                </c:pt>
                <c:pt idx="22588">
                  <c:v>887.5</c:v>
                </c:pt>
                <c:pt idx="22589">
                  <c:v>888.59</c:v>
                </c:pt>
                <c:pt idx="22590">
                  <c:v>886.83</c:v>
                </c:pt>
                <c:pt idx="22591">
                  <c:v>882</c:v>
                </c:pt>
                <c:pt idx="22592">
                  <c:v>877.71</c:v>
                </c:pt>
                <c:pt idx="22593">
                  <c:v>877.28</c:v>
                </c:pt>
                <c:pt idx="22594">
                  <c:v>882.5</c:v>
                </c:pt>
                <c:pt idx="22595">
                  <c:v>878.51</c:v>
                </c:pt>
                <c:pt idx="22596">
                  <c:v>881.67</c:v>
                </c:pt>
                <c:pt idx="22597">
                  <c:v>882.41</c:v>
                </c:pt>
                <c:pt idx="22598">
                  <c:v>878.16</c:v>
                </c:pt>
                <c:pt idx="22599">
                  <c:v>889.53</c:v>
                </c:pt>
                <c:pt idx="22600">
                  <c:v>888.85</c:v>
                </c:pt>
                <c:pt idx="22601">
                  <c:v>884.69</c:v>
                </c:pt>
                <c:pt idx="22602">
                  <c:v>879.83</c:v>
                </c:pt>
                <c:pt idx="22603">
                  <c:v>880.01</c:v>
                </c:pt>
                <c:pt idx="22604">
                  <c:v>883.86</c:v>
                </c:pt>
                <c:pt idx="22605">
                  <c:v>888.2</c:v>
                </c:pt>
                <c:pt idx="22606">
                  <c:v>888.96</c:v>
                </c:pt>
                <c:pt idx="22607">
                  <c:v>884.29</c:v>
                </c:pt>
                <c:pt idx="22608">
                  <c:v>879.13</c:v>
                </c:pt>
                <c:pt idx="22609">
                  <c:v>876.9</c:v>
                </c:pt>
                <c:pt idx="22610">
                  <c:v>888.88</c:v>
                </c:pt>
                <c:pt idx="22611">
                  <c:v>884.37</c:v>
                </c:pt>
                <c:pt idx="22612">
                  <c:v>889.17</c:v>
                </c:pt>
                <c:pt idx="22613">
                  <c:v>884.8</c:v>
                </c:pt>
                <c:pt idx="22614">
                  <c:v>878.85</c:v>
                </c:pt>
                <c:pt idx="22615">
                  <c:v>877.35</c:v>
                </c:pt>
                <c:pt idx="22616">
                  <c:v>878.8</c:v>
                </c:pt>
                <c:pt idx="22617">
                  <c:v>883.93</c:v>
                </c:pt>
                <c:pt idx="22618">
                  <c:v>887.86</c:v>
                </c:pt>
                <c:pt idx="22619">
                  <c:v>888.33</c:v>
                </c:pt>
                <c:pt idx="22620">
                  <c:v>888.34</c:v>
                </c:pt>
                <c:pt idx="22621">
                  <c:v>884.13</c:v>
                </c:pt>
                <c:pt idx="22622">
                  <c:v>880.16</c:v>
                </c:pt>
                <c:pt idx="22623">
                  <c:v>879.26</c:v>
                </c:pt>
                <c:pt idx="22624">
                  <c:v>890.12</c:v>
                </c:pt>
                <c:pt idx="22625">
                  <c:v>886.23</c:v>
                </c:pt>
                <c:pt idx="22626">
                  <c:v>880.86</c:v>
                </c:pt>
                <c:pt idx="22627">
                  <c:v>878.91</c:v>
                </c:pt>
                <c:pt idx="22628">
                  <c:v>880.99</c:v>
                </c:pt>
                <c:pt idx="22629">
                  <c:v>886.34</c:v>
                </c:pt>
                <c:pt idx="22630">
                  <c:v>879.68</c:v>
                </c:pt>
                <c:pt idx="22631">
                  <c:v>884.53</c:v>
                </c:pt>
                <c:pt idx="22632">
                  <c:v>888.44</c:v>
                </c:pt>
                <c:pt idx="22633">
                  <c:v>889.55</c:v>
                </c:pt>
                <c:pt idx="22634">
                  <c:v>886.7</c:v>
                </c:pt>
                <c:pt idx="22635">
                  <c:v>880.9</c:v>
                </c:pt>
                <c:pt idx="22636">
                  <c:v>877.71</c:v>
                </c:pt>
                <c:pt idx="22637">
                  <c:v>889.24</c:v>
                </c:pt>
                <c:pt idx="22638">
                  <c:v>885.8</c:v>
                </c:pt>
                <c:pt idx="22639">
                  <c:v>879.89</c:v>
                </c:pt>
                <c:pt idx="22640">
                  <c:v>884.5</c:v>
                </c:pt>
                <c:pt idx="22641">
                  <c:v>888.16</c:v>
                </c:pt>
                <c:pt idx="22642">
                  <c:v>889.94</c:v>
                </c:pt>
                <c:pt idx="22643">
                  <c:v>888.36</c:v>
                </c:pt>
                <c:pt idx="22644">
                  <c:v>884.7</c:v>
                </c:pt>
                <c:pt idx="22645">
                  <c:v>880.97</c:v>
                </c:pt>
                <c:pt idx="22646">
                  <c:v>877.72</c:v>
                </c:pt>
                <c:pt idx="22647">
                  <c:v>879.28</c:v>
                </c:pt>
                <c:pt idx="22648">
                  <c:v>880.26</c:v>
                </c:pt>
                <c:pt idx="22649">
                  <c:v>878.01</c:v>
                </c:pt>
                <c:pt idx="22650">
                  <c:v>889.76</c:v>
                </c:pt>
                <c:pt idx="22651">
                  <c:v>886.81</c:v>
                </c:pt>
                <c:pt idx="22652">
                  <c:v>881.49</c:v>
                </c:pt>
                <c:pt idx="22653">
                  <c:v>878.3</c:v>
                </c:pt>
                <c:pt idx="22654">
                  <c:v>878.57</c:v>
                </c:pt>
                <c:pt idx="22655">
                  <c:v>882.39</c:v>
                </c:pt>
                <c:pt idx="22656">
                  <c:v>886.36</c:v>
                </c:pt>
                <c:pt idx="22657">
                  <c:v>889.1</c:v>
                </c:pt>
                <c:pt idx="22658">
                  <c:v>889.23</c:v>
                </c:pt>
                <c:pt idx="22659">
                  <c:v>887.93</c:v>
                </c:pt>
                <c:pt idx="22660">
                  <c:v>877.05</c:v>
                </c:pt>
                <c:pt idx="22661">
                  <c:v>878.77</c:v>
                </c:pt>
                <c:pt idx="22662">
                  <c:v>883.81</c:v>
                </c:pt>
                <c:pt idx="22663">
                  <c:v>880.28</c:v>
                </c:pt>
                <c:pt idx="22664">
                  <c:v>877.93</c:v>
                </c:pt>
                <c:pt idx="22665">
                  <c:v>882.5</c:v>
                </c:pt>
                <c:pt idx="22666">
                  <c:v>880.12</c:v>
                </c:pt>
                <c:pt idx="22667">
                  <c:v>880.59</c:v>
                </c:pt>
                <c:pt idx="22668">
                  <c:v>884.02</c:v>
                </c:pt>
                <c:pt idx="22669">
                  <c:v>887.31</c:v>
                </c:pt>
                <c:pt idx="22670">
                  <c:v>889.06</c:v>
                </c:pt>
                <c:pt idx="22671">
                  <c:v>889.17</c:v>
                </c:pt>
                <c:pt idx="22672">
                  <c:v>887</c:v>
                </c:pt>
                <c:pt idx="22673">
                  <c:v>884.03</c:v>
                </c:pt>
                <c:pt idx="22674">
                  <c:v>880.44</c:v>
                </c:pt>
                <c:pt idx="22675">
                  <c:v>878.22</c:v>
                </c:pt>
                <c:pt idx="22676">
                  <c:v>889.55</c:v>
                </c:pt>
                <c:pt idx="22677">
                  <c:v>889.32</c:v>
                </c:pt>
                <c:pt idx="22678">
                  <c:v>889.26</c:v>
                </c:pt>
                <c:pt idx="22679">
                  <c:v>888.21</c:v>
                </c:pt>
                <c:pt idx="22680">
                  <c:v>885.11</c:v>
                </c:pt>
                <c:pt idx="22681">
                  <c:v>880.52</c:v>
                </c:pt>
                <c:pt idx="22682">
                  <c:v>880.58</c:v>
                </c:pt>
                <c:pt idx="22683">
                  <c:v>878.8</c:v>
                </c:pt>
                <c:pt idx="22684">
                  <c:v>878.67</c:v>
                </c:pt>
                <c:pt idx="22685">
                  <c:v>877.78</c:v>
                </c:pt>
                <c:pt idx="22686">
                  <c:v>878.73</c:v>
                </c:pt>
                <c:pt idx="22687">
                  <c:v>880.07</c:v>
                </c:pt>
                <c:pt idx="22688">
                  <c:v>882.4</c:v>
                </c:pt>
                <c:pt idx="22689">
                  <c:v>882.65</c:v>
                </c:pt>
                <c:pt idx="22690">
                  <c:v>879.84</c:v>
                </c:pt>
                <c:pt idx="22691">
                  <c:v>877.91</c:v>
                </c:pt>
                <c:pt idx="22692">
                  <c:v>877.52</c:v>
                </c:pt>
                <c:pt idx="22693">
                  <c:v>877.2</c:v>
                </c:pt>
                <c:pt idx="22694">
                  <c:v>879.96</c:v>
                </c:pt>
                <c:pt idx="22695">
                  <c:v>883.53</c:v>
                </c:pt>
                <c:pt idx="22696">
                  <c:v>887.55</c:v>
                </c:pt>
                <c:pt idx="22697">
                  <c:v>889.57</c:v>
                </c:pt>
                <c:pt idx="22698">
                  <c:v>889.04</c:v>
                </c:pt>
                <c:pt idx="22699">
                  <c:v>886.07</c:v>
                </c:pt>
                <c:pt idx="22700">
                  <c:v>888.76</c:v>
                </c:pt>
                <c:pt idx="22701">
                  <c:v>878.98</c:v>
                </c:pt>
                <c:pt idx="22702">
                  <c:v>889.32</c:v>
                </c:pt>
                <c:pt idx="22703">
                  <c:v>888.63</c:v>
                </c:pt>
                <c:pt idx="22704">
                  <c:v>883.71</c:v>
                </c:pt>
                <c:pt idx="22705">
                  <c:v>878.93</c:v>
                </c:pt>
                <c:pt idx="22706">
                  <c:v>877.19</c:v>
                </c:pt>
                <c:pt idx="22707">
                  <c:v>879.48</c:v>
                </c:pt>
                <c:pt idx="22708">
                  <c:v>883.44</c:v>
                </c:pt>
                <c:pt idx="22709">
                  <c:v>886.97</c:v>
                </c:pt>
                <c:pt idx="22710">
                  <c:v>889.2</c:v>
                </c:pt>
                <c:pt idx="22711">
                  <c:v>887.16</c:v>
                </c:pt>
                <c:pt idx="22712">
                  <c:v>883.77</c:v>
                </c:pt>
                <c:pt idx="22713">
                  <c:v>881.35</c:v>
                </c:pt>
                <c:pt idx="22714">
                  <c:v>878.8</c:v>
                </c:pt>
                <c:pt idx="22715">
                  <c:v>889</c:v>
                </c:pt>
                <c:pt idx="22716">
                  <c:v>888.17</c:v>
                </c:pt>
                <c:pt idx="22717">
                  <c:v>882.02</c:v>
                </c:pt>
                <c:pt idx="22718">
                  <c:v>884.82</c:v>
                </c:pt>
                <c:pt idx="22719">
                  <c:v>889</c:v>
                </c:pt>
                <c:pt idx="22720">
                  <c:v>891.9</c:v>
                </c:pt>
                <c:pt idx="22721">
                  <c:v>890.87</c:v>
                </c:pt>
                <c:pt idx="22722">
                  <c:v>879.52</c:v>
                </c:pt>
                <c:pt idx="22723">
                  <c:v>879.16</c:v>
                </c:pt>
                <c:pt idx="22724">
                  <c:v>879.39</c:v>
                </c:pt>
                <c:pt idx="22725">
                  <c:v>879.32</c:v>
                </c:pt>
                <c:pt idx="22726">
                  <c:v>880.16</c:v>
                </c:pt>
                <c:pt idx="22727">
                  <c:v>878.94</c:v>
                </c:pt>
                <c:pt idx="22728">
                  <c:v>889.6</c:v>
                </c:pt>
                <c:pt idx="22729">
                  <c:v>887.99</c:v>
                </c:pt>
                <c:pt idx="22730">
                  <c:v>886.36</c:v>
                </c:pt>
                <c:pt idx="22731">
                  <c:v>884.31</c:v>
                </c:pt>
                <c:pt idx="22732">
                  <c:v>882.35</c:v>
                </c:pt>
                <c:pt idx="22733">
                  <c:v>881.29</c:v>
                </c:pt>
                <c:pt idx="22734">
                  <c:v>879.88</c:v>
                </c:pt>
                <c:pt idx="22735">
                  <c:v>888.81</c:v>
                </c:pt>
                <c:pt idx="22736">
                  <c:v>887.56</c:v>
                </c:pt>
                <c:pt idx="22737">
                  <c:v>885.49</c:v>
                </c:pt>
                <c:pt idx="22738">
                  <c:v>882.14</c:v>
                </c:pt>
                <c:pt idx="22739">
                  <c:v>878.97</c:v>
                </c:pt>
                <c:pt idx="22740">
                  <c:v>877.4</c:v>
                </c:pt>
                <c:pt idx="22741">
                  <c:v>889.77</c:v>
                </c:pt>
                <c:pt idx="22742">
                  <c:v>878.12</c:v>
                </c:pt>
                <c:pt idx="22743">
                  <c:v>876.97</c:v>
                </c:pt>
                <c:pt idx="22744">
                  <c:v>880.21</c:v>
                </c:pt>
                <c:pt idx="22745">
                  <c:v>883.5</c:v>
                </c:pt>
                <c:pt idx="22746">
                  <c:v>886.89</c:v>
                </c:pt>
                <c:pt idx="22747">
                  <c:v>887.29</c:v>
                </c:pt>
                <c:pt idx="22748">
                  <c:v>888.17</c:v>
                </c:pt>
                <c:pt idx="22749">
                  <c:v>887.84</c:v>
                </c:pt>
                <c:pt idx="22750">
                  <c:v>886.88</c:v>
                </c:pt>
                <c:pt idx="22751">
                  <c:v>885.73</c:v>
                </c:pt>
                <c:pt idx="22752">
                  <c:v>889.42</c:v>
                </c:pt>
                <c:pt idx="22753">
                  <c:v>889.34</c:v>
                </c:pt>
                <c:pt idx="22754">
                  <c:v>877.02</c:v>
                </c:pt>
                <c:pt idx="22755">
                  <c:v>877.84</c:v>
                </c:pt>
                <c:pt idx="22756">
                  <c:v>878.8</c:v>
                </c:pt>
                <c:pt idx="22757">
                  <c:v>882.17</c:v>
                </c:pt>
                <c:pt idx="22758">
                  <c:v>885.2</c:v>
                </c:pt>
                <c:pt idx="22759">
                  <c:v>888.11</c:v>
                </c:pt>
                <c:pt idx="22760">
                  <c:v>888.46</c:v>
                </c:pt>
                <c:pt idx="22761">
                  <c:v>887.7</c:v>
                </c:pt>
                <c:pt idx="22762">
                  <c:v>886.4</c:v>
                </c:pt>
                <c:pt idx="22763">
                  <c:v>876.88</c:v>
                </c:pt>
                <c:pt idx="22764">
                  <c:v>878.94</c:v>
                </c:pt>
                <c:pt idx="22765">
                  <c:v>881.59</c:v>
                </c:pt>
                <c:pt idx="22766">
                  <c:v>884.96</c:v>
                </c:pt>
                <c:pt idx="22767">
                  <c:v>878.4</c:v>
                </c:pt>
                <c:pt idx="22768">
                  <c:v>876.57</c:v>
                </c:pt>
                <c:pt idx="22769">
                  <c:v>880.22</c:v>
                </c:pt>
                <c:pt idx="22770">
                  <c:v>876.52</c:v>
                </c:pt>
                <c:pt idx="22771">
                  <c:v>876.44</c:v>
                </c:pt>
                <c:pt idx="22772">
                  <c:v>879.99</c:v>
                </c:pt>
                <c:pt idx="22773">
                  <c:v>885.27</c:v>
                </c:pt>
                <c:pt idx="22774">
                  <c:v>888.02</c:v>
                </c:pt>
                <c:pt idx="22775">
                  <c:v>885.86</c:v>
                </c:pt>
                <c:pt idx="22776">
                  <c:v>882.05</c:v>
                </c:pt>
                <c:pt idx="22777">
                  <c:v>878.3</c:v>
                </c:pt>
                <c:pt idx="22778">
                  <c:v>877.33</c:v>
                </c:pt>
                <c:pt idx="22779">
                  <c:v>878.98</c:v>
                </c:pt>
                <c:pt idx="22780">
                  <c:v>884.08</c:v>
                </c:pt>
                <c:pt idx="22781">
                  <c:v>879.74</c:v>
                </c:pt>
                <c:pt idx="22782">
                  <c:v>877.06</c:v>
                </c:pt>
                <c:pt idx="22783">
                  <c:v>887.71</c:v>
                </c:pt>
                <c:pt idx="22784">
                  <c:v>889.19</c:v>
                </c:pt>
                <c:pt idx="22785">
                  <c:v>886.82</c:v>
                </c:pt>
                <c:pt idx="22786">
                  <c:v>882.76</c:v>
                </c:pt>
                <c:pt idx="22787">
                  <c:v>887.7</c:v>
                </c:pt>
                <c:pt idx="22788">
                  <c:v>886.08</c:v>
                </c:pt>
                <c:pt idx="22789">
                  <c:v>883.69</c:v>
                </c:pt>
                <c:pt idx="22790">
                  <c:v>879.79</c:v>
                </c:pt>
                <c:pt idx="22791">
                  <c:v>877.11</c:v>
                </c:pt>
                <c:pt idx="22792">
                  <c:v>876.44</c:v>
                </c:pt>
                <c:pt idx="22793">
                  <c:v>887.84</c:v>
                </c:pt>
                <c:pt idx="22794">
                  <c:v>884.32</c:v>
                </c:pt>
                <c:pt idx="22795">
                  <c:v>879.72</c:v>
                </c:pt>
                <c:pt idx="22796">
                  <c:v>877.31</c:v>
                </c:pt>
                <c:pt idx="22797">
                  <c:v>877.73</c:v>
                </c:pt>
                <c:pt idx="22798">
                  <c:v>881.49</c:v>
                </c:pt>
                <c:pt idx="22799">
                  <c:v>884.53</c:v>
                </c:pt>
                <c:pt idx="22800">
                  <c:v>887.47</c:v>
                </c:pt>
                <c:pt idx="22801">
                  <c:v>886.48</c:v>
                </c:pt>
                <c:pt idx="22802">
                  <c:v>883.42</c:v>
                </c:pt>
                <c:pt idx="22803">
                  <c:v>879.41</c:v>
                </c:pt>
                <c:pt idx="22804">
                  <c:v>875.97</c:v>
                </c:pt>
                <c:pt idx="22805">
                  <c:v>874.68</c:v>
                </c:pt>
                <c:pt idx="22806">
                  <c:v>885.88</c:v>
                </c:pt>
                <c:pt idx="22807">
                  <c:v>884.57</c:v>
                </c:pt>
                <c:pt idx="22808">
                  <c:v>881.39</c:v>
                </c:pt>
                <c:pt idx="22809">
                  <c:v>879.5</c:v>
                </c:pt>
                <c:pt idx="22810">
                  <c:v>878.35</c:v>
                </c:pt>
                <c:pt idx="22811">
                  <c:v>879.16</c:v>
                </c:pt>
                <c:pt idx="22812">
                  <c:v>881.85</c:v>
                </c:pt>
                <c:pt idx="22813">
                  <c:v>885.58</c:v>
                </c:pt>
                <c:pt idx="22814">
                  <c:v>887.22</c:v>
                </c:pt>
                <c:pt idx="22815">
                  <c:v>889.85</c:v>
                </c:pt>
                <c:pt idx="22816">
                  <c:v>889.75</c:v>
                </c:pt>
                <c:pt idx="22817">
                  <c:v>890.26</c:v>
                </c:pt>
                <c:pt idx="22818">
                  <c:v>888.03</c:v>
                </c:pt>
                <c:pt idx="22819">
                  <c:v>880.37</c:v>
                </c:pt>
                <c:pt idx="22820">
                  <c:v>882.15</c:v>
                </c:pt>
                <c:pt idx="22821">
                  <c:v>882.97</c:v>
                </c:pt>
                <c:pt idx="22822">
                  <c:v>878.63</c:v>
                </c:pt>
                <c:pt idx="22823">
                  <c:v>876.38</c:v>
                </c:pt>
                <c:pt idx="22824">
                  <c:v>885.54</c:v>
                </c:pt>
                <c:pt idx="22825">
                  <c:v>886.9</c:v>
                </c:pt>
                <c:pt idx="22826">
                  <c:v>887.71</c:v>
                </c:pt>
                <c:pt idx="22827">
                  <c:v>886.58</c:v>
                </c:pt>
                <c:pt idx="22828">
                  <c:v>884.04</c:v>
                </c:pt>
                <c:pt idx="22829">
                  <c:v>880.55</c:v>
                </c:pt>
                <c:pt idx="22830">
                  <c:v>877.61</c:v>
                </c:pt>
                <c:pt idx="22831">
                  <c:v>876.81</c:v>
                </c:pt>
                <c:pt idx="22832">
                  <c:v>889.75</c:v>
                </c:pt>
                <c:pt idx="22833">
                  <c:v>888.7</c:v>
                </c:pt>
                <c:pt idx="22834">
                  <c:v>887.07</c:v>
                </c:pt>
                <c:pt idx="22835">
                  <c:v>882.97</c:v>
                </c:pt>
                <c:pt idx="22836">
                  <c:v>879.48</c:v>
                </c:pt>
                <c:pt idx="22837">
                  <c:v>876.91</c:v>
                </c:pt>
                <c:pt idx="22838">
                  <c:v>876.19</c:v>
                </c:pt>
                <c:pt idx="22839">
                  <c:v>882.32</c:v>
                </c:pt>
                <c:pt idx="22840">
                  <c:v>880.27</c:v>
                </c:pt>
                <c:pt idx="22841">
                  <c:v>879.45</c:v>
                </c:pt>
                <c:pt idx="22842">
                  <c:v>877.3</c:v>
                </c:pt>
                <c:pt idx="22843">
                  <c:v>875.77</c:v>
                </c:pt>
                <c:pt idx="22844">
                  <c:v>874.54</c:v>
                </c:pt>
                <c:pt idx="22845">
                  <c:v>881.99</c:v>
                </c:pt>
                <c:pt idx="22846">
                  <c:v>881.56</c:v>
                </c:pt>
                <c:pt idx="22847">
                  <c:v>880.65</c:v>
                </c:pt>
                <c:pt idx="22848">
                  <c:v>878.84</c:v>
                </c:pt>
                <c:pt idx="22849">
                  <c:v>877.61</c:v>
                </c:pt>
                <c:pt idx="22850">
                  <c:v>876</c:v>
                </c:pt>
                <c:pt idx="22851">
                  <c:v>876.82</c:v>
                </c:pt>
                <c:pt idx="22852">
                  <c:v>877.23</c:v>
                </c:pt>
                <c:pt idx="22853">
                  <c:v>878.82</c:v>
                </c:pt>
                <c:pt idx="22854">
                  <c:v>882.36</c:v>
                </c:pt>
                <c:pt idx="22855">
                  <c:v>885.39</c:v>
                </c:pt>
                <c:pt idx="22856">
                  <c:v>887.71</c:v>
                </c:pt>
                <c:pt idx="22857">
                  <c:v>880.78</c:v>
                </c:pt>
                <c:pt idx="22858">
                  <c:v>880.78</c:v>
                </c:pt>
                <c:pt idx="22859">
                  <c:v>878.35</c:v>
                </c:pt>
                <c:pt idx="22860">
                  <c:v>876.34</c:v>
                </c:pt>
                <c:pt idx="22861">
                  <c:v>875.9</c:v>
                </c:pt>
                <c:pt idx="22862">
                  <c:v>876.99</c:v>
                </c:pt>
                <c:pt idx="22863">
                  <c:v>878.84</c:v>
                </c:pt>
                <c:pt idx="22864">
                  <c:v>882.23</c:v>
                </c:pt>
                <c:pt idx="22865">
                  <c:v>883.77</c:v>
                </c:pt>
                <c:pt idx="22866">
                  <c:v>880.01</c:v>
                </c:pt>
                <c:pt idx="22867">
                  <c:v>876.6</c:v>
                </c:pt>
                <c:pt idx="22868">
                  <c:v>876.7</c:v>
                </c:pt>
                <c:pt idx="22869">
                  <c:v>880.82</c:v>
                </c:pt>
                <c:pt idx="22870">
                  <c:v>885.37</c:v>
                </c:pt>
                <c:pt idx="22871">
                  <c:v>875.36</c:v>
                </c:pt>
                <c:pt idx="22872">
                  <c:v>878.36</c:v>
                </c:pt>
                <c:pt idx="22873">
                  <c:v>884.93</c:v>
                </c:pt>
                <c:pt idx="22874">
                  <c:v>878.69</c:v>
                </c:pt>
                <c:pt idx="22875">
                  <c:v>884.18</c:v>
                </c:pt>
                <c:pt idx="22876">
                  <c:v>887.32</c:v>
                </c:pt>
                <c:pt idx="22877">
                  <c:v>885.97</c:v>
                </c:pt>
                <c:pt idx="22878">
                  <c:v>881.2</c:v>
                </c:pt>
                <c:pt idx="22879">
                  <c:v>876.15</c:v>
                </c:pt>
                <c:pt idx="22880">
                  <c:v>875.41</c:v>
                </c:pt>
                <c:pt idx="22881">
                  <c:v>879.1</c:v>
                </c:pt>
                <c:pt idx="22882">
                  <c:v>882.63</c:v>
                </c:pt>
                <c:pt idx="22883">
                  <c:v>885.92</c:v>
                </c:pt>
                <c:pt idx="22884">
                  <c:v>874.75</c:v>
                </c:pt>
                <c:pt idx="22885">
                  <c:v>876.74</c:v>
                </c:pt>
                <c:pt idx="22886">
                  <c:v>883.6</c:v>
                </c:pt>
                <c:pt idx="22887">
                  <c:v>886.27</c:v>
                </c:pt>
                <c:pt idx="22888">
                  <c:v>887.46</c:v>
                </c:pt>
                <c:pt idx="22889">
                  <c:v>888.74</c:v>
                </c:pt>
                <c:pt idx="22890">
                  <c:v>887.1</c:v>
                </c:pt>
                <c:pt idx="22891">
                  <c:v>884.57</c:v>
                </c:pt>
                <c:pt idx="22892">
                  <c:v>885.37</c:v>
                </c:pt>
                <c:pt idx="22893">
                  <c:v>886.41</c:v>
                </c:pt>
                <c:pt idx="22894">
                  <c:v>887.11</c:v>
                </c:pt>
                <c:pt idx="22895">
                  <c:v>888</c:v>
                </c:pt>
                <c:pt idx="22896">
                  <c:v>887.96</c:v>
                </c:pt>
                <c:pt idx="22897">
                  <c:v>876.76</c:v>
                </c:pt>
                <c:pt idx="22898">
                  <c:v>876.25</c:v>
                </c:pt>
                <c:pt idx="22899">
                  <c:v>876.2</c:v>
                </c:pt>
                <c:pt idx="22900">
                  <c:v>876.48</c:v>
                </c:pt>
                <c:pt idx="22901">
                  <c:v>877.77</c:v>
                </c:pt>
                <c:pt idx="22902">
                  <c:v>879.58</c:v>
                </c:pt>
                <c:pt idx="22903">
                  <c:v>882.06</c:v>
                </c:pt>
                <c:pt idx="22904">
                  <c:v>884.73</c:v>
                </c:pt>
                <c:pt idx="22905">
                  <c:v>886.01</c:v>
                </c:pt>
                <c:pt idx="22906">
                  <c:v>887.26</c:v>
                </c:pt>
                <c:pt idx="22907">
                  <c:v>886.93</c:v>
                </c:pt>
                <c:pt idx="22908">
                  <c:v>886.62</c:v>
                </c:pt>
                <c:pt idx="22909">
                  <c:v>885.64</c:v>
                </c:pt>
                <c:pt idx="22910">
                  <c:v>877.61</c:v>
                </c:pt>
                <c:pt idx="22911">
                  <c:v>877.06</c:v>
                </c:pt>
                <c:pt idx="22912">
                  <c:v>875.7</c:v>
                </c:pt>
                <c:pt idx="22913">
                  <c:v>876.72</c:v>
                </c:pt>
                <c:pt idx="22914">
                  <c:v>876.8</c:v>
                </c:pt>
                <c:pt idx="22915">
                  <c:v>876.27</c:v>
                </c:pt>
                <c:pt idx="22916">
                  <c:v>876.7</c:v>
                </c:pt>
                <c:pt idx="22917">
                  <c:v>878.06</c:v>
                </c:pt>
                <c:pt idx="22918">
                  <c:v>878.28</c:v>
                </c:pt>
                <c:pt idx="22919">
                  <c:v>879.31</c:v>
                </c:pt>
                <c:pt idx="22920">
                  <c:v>881.71</c:v>
                </c:pt>
                <c:pt idx="22921">
                  <c:v>883.68</c:v>
                </c:pt>
                <c:pt idx="22922">
                  <c:v>885.89</c:v>
                </c:pt>
                <c:pt idx="22923">
                  <c:v>878.97</c:v>
                </c:pt>
                <c:pt idx="22924">
                  <c:v>878.64</c:v>
                </c:pt>
                <c:pt idx="22925">
                  <c:v>876.98</c:v>
                </c:pt>
                <c:pt idx="22926">
                  <c:v>886.49</c:v>
                </c:pt>
                <c:pt idx="22927">
                  <c:v>876.82</c:v>
                </c:pt>
                <c:pt idx="22928">
                  <c:v>876.27</c:v>
                </c:pt>
                <c:pt idx="22929">
                  <c:v>875.53</c:v>
                </c:pt>
                <c:pt idx="22930">
                  <c:v>876.48</c:v>
                </c:pt>
                <c:pt idx="22931">
                  <c:v>876.92</c:v>
                </c:pt>
                <c:pt idx="22932">
                  <c:v>877.24</c:v>
                </c:pt>
                <c:pt idx="22933">
                  <c:v>879.8</c:v>
                </c:pt>
                <c:pt idx="22934">
                  <c:v>880.96</c:v>
                </c:pt>
                <c:pt idx="22935">
                  <c:v>883.64</c:v>
                </c:pt>
                <c:pt idx="22936">
                  <c:v>879.99</c:v>
                </c:pt>
                <c:pt idx="22937">
                  <c:v>878.16</c:v>
                </c:pt>
                <c:pt idx="22938">
                  <c:v>876.97</c:v>
                </c:pt>
                <c:pt idx="22939">
                  <c:v>877.26</c:v>
                </c:pt>
                <c:pt idx="22940">
                  <c:v>881.01</c:v>
                </c:pt>
                <c:pt idx="22941">
                  <c:v>885.5</c:v>
                </c:pt>
                <c:pt idx="22942">
                  <c:v>888.21</c:v>
                </c:pt>
                <c:pt idx="22943">
                  <c:v>885.58</c:v>
                </c:pt>
                <c:pt idx="22944">
                  <c:v>886.88</c:v>
                </c:pt>
                <c:pt idx="22945">
                  <c:v>887.25</c:v>
                </c:pt>
                <c:pt idx="22946">
                  <c:v>884.68</c:v>
                </c:pt>
                <c:pt idx="22947">
                  <c:v>881.23</c:v>
                </c:pt>
                <c:pt idx="22948">
                  <c:v>885.56</c:v>
                </c:pt>
                <c:pt idx="22949">
                  <c:v>878.26</c:v>
                </c:pt>
                <c:pt idx="22950">
                  <c:v>876.91</c:v>
                </c:pt>
                <c:pt idx="22951">
                  <c:v>880.22</c:v>
                </c:pt>
                <c:pt idx="22952">
                  <c:v>884.81</c:v>
                </c:pt>
                <c:pt idx="22953">
                  <c:v>887.94</c:v>
                </c:pt>
                <c:pt idx="22954">
                  <c:v>888.28</c:v>
                </c:pt>
                <c:pt idx="22955">
                  <c:v>883.6</c:v>
                </c:pt>
                <c:pt idx="22956">
                  <c:v>878.56</c:v>
                </c:pt>
                <c:pt idx="22957">
                  <c:v>877.41</c:v>
                </c:pt>
                <c:pt idx="22958">
                  <c:v>879.26</c:v>
                </c:pt>
                <c:pt idx="22959">
                  <c:v>882.85</c:v>
                </c:pt>
                <c:pt idx="22960">
                  <c:v>886.28</c:v>
                </c:pt>
                <c:pt idx="22961">
                  <c:v>888.19</c:v>
                </c:pt>
                <c:pt idx="22962">
                  <c:v>884.05</c:v>
                </c:pt>
                <c:pt idx="22963">
                  <c:v>879.25</c:v>
                </c:pt>
                <c:pt idx="22964">
                  <c:v>875.89</c:v>
                </c:pt>
                <c:pt idx="22965">
                  <c:v>877.58</c:v>
                </c:pt>
                <c:pt idx="22966">
                  <c:v>881.62</c:v>
                </c:pt>
                <c:pt idx="22967">
                  <c:v>886.78</c:v>
                </c:pt>
                <c:pt idx="22968">
                  <c:v>880.62</c:v>
                </c:pt>
                <c:pt idx="22969">
                  <c:v>876.99</c:v>
                </c:pt>
                <c:pt idx="22970">
                  <c:v>878.87</c:v>
                </c:pt>
                <c:pt idx="22971">
                  <c:v>883.96</c:v>
                </c:pt>
                <c:pt idx="22972">
                  <c:v>889.39</c:v>
                </c:pt>
                <c:pt idx="22973">
                  <c:v>889.44</c:v>
                </c:pt>
                <c:pt idx="22974">
                  <c:v>886.25</c:v>
                </c:pt>
                <c:pt idx="22975">
                  <c:v>884.25</c:v>
                </c:pt>
                <c:pt idx="22976">
                  <c:v>887.85</c:v>
                </c:pt>
                <c:pt idx="22977">
                  <c:v>888.27</c:v>
                </c:pt>
                <c:pt idx="22978">
                  <c:v>885.07</c:v>
                </c:pt>
                <c:pt idx="22979">
                  <c:v>888.11</c:v>
                </c:pt>
                <c:pt idx="22980">
                  <c:v>886.61</c:v>
                </c:pt>
                <c:pt idx="22981">
                  <c:v>883.89</c:v>
                </c:pt>
                <c:pt idx="22982">
                  <c:v>881.23</c:v>
                </c:pt>
                <c:pt idx="22983">
                  <c:v>880.25</c:v>
                </c:pt>
                <c:pt idx="22984">
                  <c:v>880.16</c:v>
                </c:pt>
                <c:pt idx="22985">
                  <c:v>882.89</c:v>
                </c:pt>
                <c:pt idx="22986">
                  <c:v>887.47</c:v>
                </c:pt>
                <c:pt idx="22987">
                  <c:v>889.71</c:v>
                </c:pt>
                <c:pt idx="22988">
                  <c:v>886.91</c:v>
                </c:pt>
                <c:pt idx="22989">
                  <c:v>890.03</c:v>
                </c:pt>
                <c:pt idx="22990">
                  <c:v>890.06</c:v>
                </c:pt>
                <c:pt idx="22991">
                  <c:v>887.43</c:v>
                </c:pt>
                <c:pt idx="22992">
                  <c:v>883.41</c:v>
                </c:pt>
                <c:pt idx="22993">
                  <c:v>879.45</c:v>
                </c:pt>
                <c:pt idx="22994">
                  <c:v>877.66</c:v>
                </c:pt>
                <c:pt idx="22995">
                  <c:v>879.04</c:v>
                </c:pt>
                <c:pt idx="22996">
                  <c:v>877.97</c:v>
                </c:pt>
                <c:pt idx="22997">
                  <c:v>876.85</c:v>
                </c:pt>
                <c:pt idx="22998">
                  <c:v>877.87</c:v>
                </c:pt>
                <c:pt idx="22999">
                  <c:v>879.84</c:v>
                </c:pt>
                <c:pt idx="23000">
                  <c:v>881.73</c:v>
                </c:pt>
                <c:pt idx="23001">
                  <c:v>883.88</c:v>
                </c:pt>
                <c:pt idx="23002">
                  <c:v>882.46</c:v>
                </c:pt>
                <c:pt idx="23003">
                  <c:v>881.59</c:v>
                </c:pt>
                <c:pt idx="23004">
                  <c:v>880.1</c:v>
                </c:pt>
                <c:pt idx="23005">
                  <c:v>879.61</c:v>
                </c:pt>
                <c:pt idx="23006">
                  <c:v>878.58</c:v>
                </c:pt>
                <c:pt idx="23007">
                  <c:v>877.46</c:v>
                </c:pt>
                <c:pt idx="23008">
                  <c:v>877.51</c:v>
                </c:pt>
                <c:pt idx="23009">
                  <c:v>883.72</c:v>
                </c:pt>
                <c:pt idx="23010">
                  <c:v>885.07</c:v>
                </c:pt>
                <c:pt idx="23011">
                  <c:v>885.86</c:v>
                </c:pt>
                <c:pt idx="23012">
                  <c:v>887.4</c:v>
                </c:pt>
                <c:pt idx="23013">
                  <c:v>888.62</c:v>
                </c:pt>
                <c:pt idx="23014">
                  <c:v>887.99</c:v>
                </c:pt>
                <c:pt idx="23015">
                  <c:v>886.55</c:v>
                </c:pt>
                <c:pt idx="23016">
                  <c:v>886.01</c:v>
                </c:pt>
                <c:pt idx="23017">
                  <c:v>882.36</c:v>
                </c:pt>
                <c:pt idx="23018">
                  <c:v>880.01</c:v>
                </c:pt>
                <c:pt idx="23019">
                  <c:v>878.78</c:v>
                </c:pt>
                <c:pt idx="23020">
                  <c:v>878</c:v>
                </c:pt>
                <c:pt idx="23021">
                  <c:v>878.52</c:v>
                </c:pt>
                <c:pt idx="23022">
                  <c:v>880.2</c:v>
                </c:pt>
                <c:pt idx="23023">
                  <c:v>880.7</c:v>
                </c:pt>
                <c:pt idx="23024">
                  <c:v>882.72</c:v>
                </c:pt>
                <c:pt idx="23025">
                  <c:v>884.56</c:v>
                </c:pt>
                <c:pt idx="23026">
                  <c:v>887.66</c:v>
                </c:pt>
                <c:pt idx="23027">
                  <c:v>882.1</c:v>
                </c:pt>
                <c:pt idx="23028">
                  <c:v>879.88</c:v>
                </c:pt>
                <c:pt idx="23029">
                  <c:v>883.82</c:v>
                </c:pt>
                <c:pt idx="23030">
                  <c:v>884.66</c:v>
                </c:pt>
                <c:pt idx="23031">
                  <c:v>877.86</c:v>
                </c:pt>
                <c:pt idx="23032">
                  <c:v>878.34</c:v>
                </c:pt>
                <c:pt idx="23033">
                  <c:v>878.79</c:v>
                </c:pt>
                <c:pt idx="23034">
                  <c:v>880.95</c:v>
                </c:pt>
                <c:pt idx="23035">
                  <c:v>883.8</c:v>
                </c:pt>
                <c:pt idx="23036">
                  <c:v>886.91</c:v>
                </c:pt>
                <c:pt idx="23037">
                  <c:v>888.03</c:v>
                </c:pt>
                <c:pt idx="23038">
                  <c:v>889.44</c:v>
                </c:pt>
                <c:pt idx="23039">
                  <c:v>889.24</c:v>
                </c:pt>
                <c:pt idx="23040">
                  <c:v>877.03</c:v>
                </c:pt>
                <c:pt idx="23041">
                  <c:v>877.02</c:v>
                </c:pt>
                <c:pt idx="23042">
                  <c:v>877.45</c:v>
                </c:pt>
                <c:pt idx="23043">
                  <c:v>877.94</c:v>
                </c:pt>
                <c:pt idx="23044">
                  <c:v>879.27</c:v>
                </c:pt>
                <c:pt idx="23045">
                  <c:v>879.83</c:v>
                </c:pt>
                <c:pt idx="23046">
                  <c:v>880.53</c:v>
                </c:pt>
                <c:pt idx="23047">
                  <c:v>881.43</c:v>
                </c:pt>
                <c:pt idx="23048">
                  <c:v>882.42</c:v>
                </c:pt>
                <c:pt idx="23049">
                  <c:v>880.3</c:v>
                </c:pt>
                <c:pt idx="23050">
                  <c:v>884.14</c:v>
                </c:pt>
                <c:pt idx="23051">
                  <c:v>884.92</c:v>
                </c:pt>
                <c:pt idx="23052">
                  <c:v>886.41</c:v>
                </c:pt>
                <c:pt idx="23053">
                  <c:v>880.72</c:v>
                </c:pt>
                <c:pt idx="23054">
                  <c:v>879.11</c:v>
                </c:pt>
                <c:pt idx="23055">
                  <c:v>878.33</c:v>
                </c:pt>
                <c:pt idx="23056">
                  <c:v>878.08</c:v>
                </c:pt>
                <c:pt idx="23057">
                  <c:v>879.14</c:v>
                </c:pt>
                <c:pt idx="23058">
                  <c:v>881.61</c:v>
                </c:pt>
                <c:pt idx="23059">
                  <c:v>884.17</c:v>
                </c:pt>
                <c:pt idx="23060">
                  <c:v>887.75</c:v>
                </c:pt>
                <c:pt idx="23061">
                  <c:v>888.79</c:v>
                </c:pt>
                <c:pt idx="23062">
                  <c:v>887.86</c:v>
                </c:pt>
                <c:pt idx="23063">
                  <c:v>882.83</c:v>
                </c:pt>
                <c:pt idx="23064">
                  <c:v>879.19</c:v>
                </c:pt>
                <c:pt idx="23065">
                  <c:v>878.09</c:v>
                </c:pt>
                <c:pt idx="23066">
                  <c:v>886.74</c:v>
                </c:pt>
                <c:pt idx="23067">
                  <c:v>890.98</c:v>
                </c:pt>
                <c:pt idx="23068">
                  <c:v>889.83</c:v>
                </c:pt>
                <c:pt idx="23069">
                  <c:v>885.52</c:v>
                </c:pt>
                <c:pt idx="23070">
                  <c:v>882.16</c:v>
                </c:pt>
                <c:pt idx="23071">
                  <c:v>886.46</c:v>
                </c:pt>
                <c:pt idx="23072">
                  <c:v>889.31</c:v>
                </c:pt>
                <c:pt idx="23073">
                  <c:v>888.49</c:v>
                </c:pt>
                <c:pt idx="23074">
                  <c:v>885.72</c:v>
                </c:pt>
                <c:pt idx="23075">
                  <c:v>881.16</c:v>
                </c:pt>
                <c:pt idx="23076">
                  <c:v>880.13</c:v>
                </c:pt>
                <c:pt idx="23077">
                  <c:v>881.77</c:v>
                </c:pt>
                <c:pt idx="23078">
                  <c:v>886.42</c:v>
                </c:pt>
                <c:pt idx="23079">
                  <c:v>880.26</c:v>
                </c:pt>
                <c:pt idx="23080">
                  <c:v>878.21</c:v>
                </c:pt>
                <c:pt idx="23081">
                  <c:v>880.46</c:v>
                </c:pt>
                <c:pt idx="23082">
                  <c:v>885.84</c:v>
                </c:pt>
                <c:pt idx="23083">
                  <c:v>880.2</c:v>
                </c:pt>
                <c:pt idx="23084">
                  <c:v>886.09</c:v>
                </c:pt>
                <c:pt idx="23085">
                  <c:v>890.12</c:v>
                </c:pt>
                <c:pt idx="23086">
                  <c:v>887.26</c:v>
                </c:pt>
                <c:pt idx="23087">
                  <c:v>880.43</c:v>
                </c:pt>
                <c:pt idx="23088">
                  <c:v>878.75</c:v>
                </c:pt>
                <c:pt idx="23089">
                  <c:v>881.73</c:v>
                </c:pt>
                <c:pt idx="23090">
                  <c:v>886.4</c:v>
                </c:pt>
                <c:pt idx="23091">
                  <c:v>880.07</c:v>
                </c:pt>
                <c:pt idx="23092">
                  <c:v>888.21</c:v>
                </c:pt>
                <c:pt idx="23093">
                  <c:v>887.17</c:v>
                </c:pt>
                <c:pt idx="23094">
                  <c:v>883.91</c:v>
                </c:pt>
                <c:pt idx="23095">
                  <c:v>878.87</c:v>
                </c:pt>
                <c:pt idx="23096">
                  <c:v>877.87</c:v>
                </c:pt>
                <c:pt idx="23097">
                  <c:v>879.6</c:v>
                </c:pt>
                <c:pt idx="23098">
                  <c:v>884.24</c:v>
                </c:pt>
                <c:pt idx="23099">
                  <c:v>887.29</c:v>
                </c:pt>
                <c:pt idx="23100">
                  <c:v>888.23</c:v>
                </c:pt>
                <c:pt idx="23101">
                  <c:v>884.77</c:v>
                </c:pt>
                <c:pt idx="23102">
                  <c:v>888.11</c:v>
                </c:pt>
                <c:pt idx="23103">
                  <c:v>887.62</c:v>
                </c:pt>
                <c:pt idx="23104">
                  <c:v>884.28</c:v>
                </c:pt>
                <c:pt idx="23105">
                  <c:v>883.04</c:v>
                </c:pt>
                <c:pt idx="23106">
                  <c:v>886.2</c:v>
                </c:pt>
                <c:pt idx="23107">
                  <c:v>887.55</c:v>
                </c:pt>
                <c:pt idx="23108">
                  <c:v>886.55</c:v>
                </c:pt>
                <c:pt idx="23109">
                  <c:v>883.79</c:v>
                </c:pt>
                <c:pt idx="23110">
                  <c:v>879.81</c:v>
                </c:pt>
                <c:pt idx="23111">
                  <c:v>881.8</c:v>
                </c:pt>
                <c:pt idx="23112">
                  <c:v>885.21</c:v>
                </c:pt>
                <c:pt idx="23113">
                  <c:v>886.16</c:v>
                </c:pt>
                <c:pt idx="23114">
                  <c:v>887.08</c:v>
                </c:pt>
                <c:pt idx="23115">
                  <c:v>886.09</c:v>
                </c:pt>
                <c:pt idx="23116">
                  <c:v>882.26</c:v>
                </c:pt>
                <c:pt idx="23117">
                  <c:v>878.27</c:v>
                </c:pt>
                <c:pt idx="23118">
                  <c:v>875.38</c:v>
                </c:pt>
                <c:pt idx="23119">
                  <c:v>877.78</c:v>
                </c:pt>
                <c:pt idx="23120">
                  <c:v>882.07</c:v>
                </c:pt>
                <c:pt idx="23121">
                  <c:v>886.34</c:v>
                </c:pt>
                <c:pt idx="23122">
                  <c:v>887.54</c:v>
                </c:pt>
                <c:pt idx="23123">
                  <c:v>887</c:v>
                </c:pt>
                <c:pt idx="23124">
                  <c:v>882.43</c:v>
                </c:pt>
                <c:pt idx="23125">
                  <c:v>879.33</c:v>
                </c:pt>
                <c:pt idx="23126">
                  <c:v>878.05</c:v>
                </c:pt>
                <c:pt idx="23127">
                  <c:v>880.61</c:v>
                </c:pt>
                <c:pt idx="23128">
                  <c:v>885.03</c:v>
                </c:pt>
                <c:pt idx="23129">
                  <c:v>888.47</c:v>
                </c:pt>
                <c:pt idx="23130">
                  <c:v>888.1</c:v>
                </c:pt>
                <c:pt idx="23131">
                  <c:v>879.62</c:v>
                </c:pt>
                <c:pt idx="23132">
                  <c:v>881.45</c:v>
                </c:pt>
                <c:pt idx="23133">
                  <c:v>886.32</c:v>
                </c:pt>
                <c:pt idx="23134">
                  <c:v>888.11</c:v>
                </c:pt>
                <c:pt idx="23135">
                  <c:v>885.03</c:v>
                </c:pt>
                <c:pt idx="23136">
                  <c:v>887.32</c:v>
                </c:pt>
                <c:pt idx="23137">
                  <c:v>888.23</c:v>
                </c:pt>
                <c:pt idx="23138">
                  <c:v>884.09</c:v>
                </c:pt>
                <c:pt idx="23139">
                  <c:v>878.45</c:v>
                </c:pt>
                <c:pt idx="23140">
                  <c:v>876.43</c:v>
                </c:pt>
                <c:pt idx="23141">
                  <c:v>878.62</c:v>
                </c:pt>
                <c:pt idx="23142">
                  <c:v>884.55</c:v>
                </c:pt>
                <c:pt idx="23143">
                  <c:v>887.23</c:v>
                </c:pt>
                <c:pt idx="23144">
                  <c:v>877.19</c:v>
                </c:pt>
                <c:pt idx="23145">
                  <c:v>881.06</c:v>
                </c:pt>
                <c:pt idx="23146">
                  <c:v>885.47</c:v>
                </c:pt>
                <c:pt idx="23147">
                  <c:v>887.04</c:v>
                </c:pt>
                <c:pt idx="23148">
                  <c:v>885.29</c:v>
                </c:pt>
                <c:pt idx="23149">
                  <c:v>879.62</c:v>
                </c:pt>
                <c:pt idx="23150">
                  <c:v>877.45</c:v>
                </c:pt>
                <c:pt idx="23151">
                  <c:v>877.37</c:v>
                </c:pt>
                <c:pt idx="23152">
                  <c:v>888.04</c:v>
                </c:pt>
                <c:pt idx="23153">
                  <c:v>882.8</c:v>
                </c:pt>
                <c:pt idx="23154">
                  <c:v>886.62</c:v>
                </c:pt>
                <c:pt idx="23155">
                  <c:v>888.32</c:v>
                </c:pt>
                <c:pt idx="23156">
                  <c:v>887.83</c:v>
                </c:pt>
                <c:pt idx="23157">
                  <c:v>880.36</c:v>
                </c:pt>
                <c:pt idx="23158">
                  <c:v>883.89</c:v>
                </c:pt>
                <c:pt idx="23159">
                  <c:v>887.41</c:v>
                </c:pt>
                <c:pt idx="23160">
                  <c:v>889.46</c:v>
                </c:pt>
                <c:pt idx="23161">
                  <c:v>889.61</c:v>
                </c:pt>
                <c:pt idx="23162">
                  <c:v>887.37</c:v>
                </c:pt>
                <c:pt idx="23163">
                  <c:v>885.04</c:v>
                </c:pt>
                <c:pt idx="23164">
                  <c:v>882.35</c:v>
                </c:pt>
                <c:pt idx="23165">
                  <c:v>878.66</c:v>
                </c:pt>
                <c:pt idx="23166">
                  <c:v>878.33</c:v>
                </c:pt>
                <c:pt idx="23167">
                  <c:v>877.2</c:v>
                </c:pt>
                <c:pt idx="23168">
                  <c:v>876.53</c:v>
                </c:pt>
                <c:pt idx="23169">
                  <c:v>876.45</c:v>
                </c:pt>
                <c:pt idx="23170">
                  <c:v>888.04</c:v>
                </c:pt>
                <c:pt idx="23171">
                  <c:v>880.73</c:v>
                </c:pt>
                <c:pt idx="23172">
                  <c:v>887.81</c:v>
                </c:pt>
                <c:pt idx="23173">
                  <c:v>887.54</c:v>
                </c:pt>
                <c:pt idx="23174">
                  <c:v>887.32</c:v>
                </c:pt>
                <c:pt idx="23175">
                  <c:v>886.27</c:v>
                </c:pt>
                <c:pt idx="23176">
                  <c:v>885.2</c:v>
                </c:pt>
                <c:pt idx="23177">
                  <c:v>883.16</c:v>
                </c:pt>
                <c:pt idx="23178">
                  <c:v>881.17</c:v>
                </c:pt>
                <c:pt idx="23179">
                  <c:v>878.83</c:v>
                </c:pt>
                <c:pt idx="23180">
                  <c:v>878.46</c:v>
                </c:pt>
                <c:pt idx="23181">
                  <c:v>878.86</c:v>
                </c:pt>
                <c:pt idx="23182">
                  <c:v>881.53</c:v>
                </c:pt>
                <c:pt idx="23183">
                  <c:v>887.2</c:v>
                </c:pt>
                <c:pt idx="23184">
                  <c:v>884.34</c:v>
                </c:pt>
                <c:pt idx="23185">
                  <c:v>880.83</c:v>
                </c:pt>
                <c:pt idx="23186">
                  <c:v>878.29</c:v>
                </c:pt>
                <c:pt idx="23187">
                  <c:v>878.77</c:v>
                </c:pt>
                <c:pt idx="23188">
                  <c:v>881.24</c:v>
                </c:pt>
                <c:pt idx="23189">
                  <c:v>879.12</c:v>
                </c:pt>
                <c:pt idx="23190">
                  <c:v>878.74</c:v>
                </c:pt>
                <c:pt idx="23191">
                  <c:v>879.83</c:v>
                </c:pt>
                <c:pt idx="23192">
                  <c:v>883.79</c:v>
                </c:pt>
                <c:pt idx="23193">
                  <c:v>891.29</c:v>
                </c:pt>
                <c:pt idx="23194">
                  <c:v>890.78</c:v>
                </c:pt>
                <c:pt idx="23195">
                  <c:v>888.89</c:v>
                </c:pt>
                <c:pt idx="23196">
                  <c:v>881.4</c:v>
                </c:pt>
                <c:pt idx="23197">
                  <c:v>881.81</c:v>
                </c:pt>
                <c:pt idx="23198">
                  <c:v>882.27</c:v>
                </c:pt>
                <c:pt idx="23199">
                  <c:v>882.69</c:v>
                </c:pt>
                <c:pt idx="23200">
                  <c:v>882.35</c:v>
                </c:pt>
                <c:pt idx="23201">
                  <c:v>881.32</c:v>
                </c:pt>
                <c:pt idx="23202">
                  <c:v>881.15</c:v>
                </c:pt>
                <c:pt idx="23203">
                  <c:v>882.89</c:v>
                </c:pt>
                <c:pt idx="23204">
                  <c:v>883.06</c:v>
                </c:pt>
                <c:pt idx="23205">
                  <c:v>883.49</c:v>
                </c:pt>
                <c:pt idx="23206">
                  <c:v>876.21</c:v>
                </c:pt>
                <c:pt idx="23207">
                  <c:v>875.94</c:v>
                </c:pt>
                <c:pt idx="23208">
                  <c:v>873.81</c:v>
                </c:pt>
                <c:pt idx="23209">
                  <c:v>887.04</c:v>
                </c:pt>
                <c:pt idx="23210">
                  <c:v>886.91</c:v>
                </c:pt>
                <c:pt idx="23211">
                  <c:v>888.71</c:v>
                </c:pt>
                <c:pt idx="23212">
                  <c:v>889.28</c:v>
                </c:pt>
                <c:pt idx="23213">
                  <c:v>878.09</c:v>
                </c:pt>
                <c:pt idx="23214">
                  <c:v>876.37</c:v>
                </c:pt>
                <c:pt idx="23215">
                  <c:v>876.37</c:v>
                </c:pt>
                <c:pt idx="23216">
                  <c:v>877.27</c:v>
                </c:pt>
                <c:pt idx="23217">
                  <c:v>878.44</c:v>
                </c:pt>
                <c:pt idx="23218">
                  <c:v>880.66</c:v>
                </c:pt>
                <c:pt idx="23219">
                  <c:v>881.56</c:v>
                </c:pt>
                <c:pt idx="23220">
                  <c:v>883.93</c:v>
                </c:pt>
                <c:pt idx="23221">
                  <c:v>884.68</c:v>
                </c:pt>
                <c:pt idx="23222">
                  <c:v>882.15</c:v>
                </c:pt>
                <c:pt idx="23223">
                  <c:v>888.62</c:v>
                </c:pt>
                <c:pt idx="23224">
                  <c:v>887.71</c:v>
                </c:pt>
                <c:pt idx="23225">
                  <c:v>887.12</c:v>
                </c:pt>
                <c:pt idx="23226">
                  <c:v>886.29</c:v>
                </c:pt>
                <c:pt idx="23227">
                  <c:v>884.81</c:v>
                </c:pt>
                <c:pt idx="23228">
                  <c:v>884.74</c:v>
                </c:pt>
                <c:pt idx="23229">
                  <c:v>882.56</c:v>
                </c:pt>
                <c:pt idx="23230">
                  <c:v>881.19</c:v>
                </c:pt>
                <c:pt idx="23231">
                  <c:v>879.8</c:v>
                </c:pt>
                <c:pt idx="23232">
                  <c:v>877.18</c:v>
                </c:pt>
                <c:pt idx="23233">
                  <c:v>876.21</c:v>
                </c:pt>
                <c:pt idx="23234">
                  <c:v>883.04</c:v>
                </c:pt>
                <c:pt idx="23235">
                  <c:v>878.59</c:v>
                </c:pt>
                <c:pt idx="23236">
                  <c:v>877.13</c:v>
                </c:pt>
                <c:pt idx="23237">
                  <c:v>877.69</c:v>
                </c:pt>
                <c:pt idx="23238">
                  <c:v>877.02</c:v>
                </c:pt>
                <c:pt idx="23239">
                  <c:v>878.21</c:v>
                </c:pt>
                <c:pt idx="23240">
                  <c:v>885.26</c:v>
                </c:pt>
                <c:pt idx="23241">
                  <c:v>883.23</c:v>
                </c:pt>
                <c:pt idx="23242">
                  <c:v>881.71</c:v>
                </c:pt>
                <c:pt idx="23243">
                  <c:v>879.28</c:v>
                </c:pt>
                <c:pt idx="23244">
                  <c:v>877.95</c:v>
                </c:pt>
                <c:pt idx="23245">
                  <c:v>876.88</c:v>
                </c:pt>
                <c:pt idx="23246">
                  <c:v>876.75</c:v>
                </c:pt>
                <c:pt idx="23247">
                  <c:v>879.17</c:v>
                </c:pt>
                <c:pt idx="23248">
                  <c:v>887.15</c:v>
                </c:pt>
                <c:pt idx="23249">
                  <c:v>884.07</c:v>
                </c:pt>
                <c:pt idx="23250">
                  <c:v>881.25</c:v>
                </c:pt>
                <c:pt idx="23251">
                  <c:v>879.3</c:v>
                </c:pt>
                <c:pt idx="23252">
                  <c:v>878.47</c:v>
                </c:pt>
                <c:pt idx="23253">
                  <c:v>881.45</c:v>
                </c:pt>
                <c:pt idx="23254">
                  <c:v>887.22</c:v>
                </c:pt>
                <c:pt idx="23255">
                  <c:v>883.49</c:v>
                </c:pt>
                <c:pt idx="23256">
                  <c:v>879.15</c:v>
                </c:pt>
                <c:pt idx="23257">
                  <c:v>878.66</c:v>
                </c:pt>
                <c:pt idx="23258">
                  <c:v>883.31</c:v>
                </c:pt>
                <c:pt idx="23259">
                  <c:v>879.27</c:v>
                </c:pt>
                <c:pt idx="23260">
                  <c:v>878.26</c:v>
                </c:pt>
                <c:pt idx="23261">
                  <c:v>888.49</c:v>
                </c:pt>
                <c:pt idx="23262">
                  <c:v>885.87</c:v>
                </c:pt>
                <c:pt idx="23263">
                  <c:v>881.64</c:v>
                </c:pt>
                <c:pt idx="23264">
                  <c:v>877.97</c:v>
                </c:pt>
                <c:pt idx="23265">
                  <c:v>877.54</c:v>
                </c:pt>
                <c:pt idx="23266">
                  <c:v>880.61</c:v>
                </c:pt>
                <c:pt idx="23267">
                  <c:v>884.64</c:v>
                </c:pt>
                <c:pt idx="23268">
                  <c:v>889.18</c:v>
                </c:pt>
                <c:pt idx="23269">
                  <c:v>890.68</c:v>
                </c:pt>
                <c:pt idx="23270">
                  <c:v>891.06</c:v>
                </c:pt>
                <c:pt idx="23271">
                  <c:v>889.12</c:v>
                </c:pt>
                <c:pt idx="23272">
                  <c:v>886.71</c:v>
                </c:pt>
                <c:pt idx="23273">
                  <c:v>883.68</c:v>
                </c:pt>
                <c:pt idx="23274">
                  <c:v>886.68</c:v>
                </c:pt>
                <c:pt idx="23275">
                  <c:v>889.2</c:v>
                </c:pt>
                <c:pt idx="23276">
                  <c:v>889.89</c:v>
                </c:pt>
                <c:pt idx="23277">
                  <c:v>888.86</c:v>
                </c:pt>
                <c:pt idx="23278">
                  <c:v>885.72</c:v>
                </c:pt>
                <c:pt idx="23279">
                  <c:v>882.34</c:v>
                </c:pt>
                <c:pt idx="23280">
                  <c:v>878.16</c:v>
                </c:pt>
                <c:pt idx="23281">
                  <c:v>876.34</c:v>
                </c:pt>
                <c:pt idx="23282">
                  <c:v>877.82</c:v>
                </c:pt>
                <c:pt idx="23283">
                  <c:v>879.48</c:v>
                </c:pt>
                <c:pt idx="23284">
                  <c:v>882.3</c:v>
                </c:pt>
                <c:pt idx="23285">
                  <c:v>885.62</c:v>
                </c:pt>
                <c:pt idx="23286">
                  <c:v>888.07</c:v>
                </c:pt>
                <c:pt idx="23287">
                  <c:v>876.69</c:v>
                </c:pt>
                <c:pt idx="23288">
                  <c:v>880.57</c:v>
                </c:pt>
                <c:pt idx="23289">
                  <c:v>885.36</c:v>
                </c:pt>
                <c:pt idx="23290">
                  <c:v>888.19</c:v>
                </c:pt>
                <c:pt idx="23291">
                  <c:v>887.64</c:v>
                </c:pt>
                <c:pt idx="23292">
                  <c:v>883.89</c:v>
                </c:pt>
                <c:pt idx="23293">
                  <c:v>889.16</c:v>
                </c:pt>
                <c:pt idx="23294">
                  <c:v>885</c:v>
                </c:pt>
                <c:pt idx="23295">
                  <c:v>880.65</c:v>
                </c:pt>
                <c:pt idx="23296">
                  <c:v>886.03</c:v>
                </c:pt>
                <c:pt idx="23297">
                  <c:v>890.86</c:v>
                </c:pt>
                <c:pt idx="23298">
                  <c:v>891.48</c:v>
                </c:pt>
                <c:pt idx="23299">
                  <c:v>889.63</c:v>
                </c:pt>
                <c:pt idx="23300">
                  <c:v>880.7</c:v>
                </c:pt>
                <c:pt idx="23301">
                  <c:v>883.73</c:v>
                </c:pt>
                <c:pt idx="23302">
                  <c:v>887.83</c:v>
                </c:pt>
                <c:pt idx="23303">
                  <c:v>890.27</c:v>
                </c:pt>
                <c:pt idx="23304">
                  <c:v>891.07</c:v>
                </c:pt>
                <c:pt idx="23305">
                  <c:v>888.74</c:v>
                </c:pt>
                <c:pt idx="23306">
                  <c:v>883.75</c:v>
                </c:pt>
                <c:pt idx="23307">
                  <c:v>879.86</c:v>
                </c:pt>
                <c:pt idx="23308">
                  <c:v>877.96</c:v>
                </c:pt>
                <c:pt idx="23309">
                  <c:v>879.16</c:v>
                </c:pt>
                <c:pt idx="23310">
                  <c:v>881.88</c:v>
                </c:pt>
                <c:pt idx="23311">
                  <c:v>879.66</c:v>
                </c:pt>
                <c:pt idx="23312">
                  <c:v>880.6</c:v>
                </c:pt>
                <c:pt idx="23313">
                  <c:v>885.96</c:v>
                </c:pt>
                <c:pt idx="23314">
                  <c:v>879.7</c:v>
                </c:pt>
                <c:pt idx="23315">
                  <c:v>877.63</c:v>
                </c:pt>
                <c:pt idx="23316">
                  <c:v>888.96</c:v>
                </c:pt>
                <c:pt idx="23317">
                  <c:v>885.73</c:v>
                </c:pt>
                <c:pt idx="23318">
                  <c:v>880.61</c:v>
                </c:pt>
                <c:pt idx="23319">
                  <c:v>877.24</c:v>
                </c:pt>
                <c:pt idx="23320">
                  <c:v>879.74</c:v>
                </c:pt>
                <c:pt idx="23321">
                  <c:v>884.2</c:v>
                </c:pt>
                <c:pt idx="23322">
                  <c:v>888.41</c:v>
                </c:pt>
                <c:pt idx="23323">
                  <c:v>887.68</c:v>
                </c:pt>
                <c:pt idx="23324">
                  <c:v>883.31</c:v>
                </c:pt>
                <c:pt idx="23325">
                  <c:v>878.7</c:v>
                </c:pt>
                <c:pt idx="23326">
                  <c:v>889.98</c:v>
                </c:pt>
                <c:pt idx="23327">
                  <c:v>885.2</c:v>
                </c:pt>
                <c:pt idx="23328">
                  <c:v>888.86</c:v>
                </c:pt>
                <c:pt idx="23329">
                  <c:v>888.75</c:v>
                </c:pt>
                <c:pt idx="23330">
                  <c:v>885.65</c:v>
                </c:pt>
                <c:pt idx="23331">
                  <c:v>880.47</c:v>
                </c:pt>
                <c:pt idx="23332">
                  <c:v>878.56</c:v>
                </c:pt>
                <c:pt idx="23333">
                  <c:v>878.91</c:v>
                </c:pt>
                <c:pt idx="23334">
                  <c:v>882.64</c:v>
                </c:pt>
                <c:pt idx="23335">
                  <c:v>886.62</c:v>
                </c:pt>
                <c:pt idx="23336">
                  <c:v>879.69</c:v>
                </c:pt>
                <c:pt idx="23337">
                  <c:v>876.13</c:v>
                </c:pt>
                <c:pt idx="23338">
                  <c:v>878.28</c:v>
                </c:pt>
                <c:pt idx="23339">
                  <c:v>885.9</c:v>
                </c:pt>
                <c:pt idx="23340">
                  <c:v>881.76</c:v>
                </c:pt>
                <c:pt idx="23341">
                  <c:v>877.67</c:v>
                </c:pt>
                <c:pt idx="23342">
                  <c:v>879.94</c:v>
                </c:pt>
                <c:pt idx="23343">
                  <c:v>884.3</c:v>
                </c:pt>
                <c:pt idx="23344">
                  <c:v>888.43</c:v>
                </c:pt>
                <c:pt idx="23345">
                  <c:v>883.46</c:v>
                </c:pt>
                <c:pt idx="23346">
                  <c:v>886.9</c:v>
                </c:pt>
                <c:pt idx="23347">
                  <c:v>889.24</c:v>
                </c:pt>
                <c:pt idx="23348">
                  <c:v>888.81</c:v>
                </c:pt>
                <c:pt idx="23349">
                  <c:v>884.24</c:v>
                </c:pt>
                <c:pt idx="23350">
                  <c:v>879.04</c:v>
                </c:pt>
                <c:pt idx="23351">
                  <c:v>877.06</c:v>
                </c:pt>
                <c:pt idx="23352">
                  <c:v>888.11</c:v>
                </c:pt>
                <c:pt idx="23353">
                  <c:v>884.03</c:v>
                </c:pt>
                <c:pt idx="23354">
                  <c:v>878.94</c:v>
                </c:pt>
                <c:pt idx="23355">
                  <c:v>877.25</c:v>
                </c:pt>
                <c:pt idx="23356">
                  <c:v>879.5</c:v>
                </c:pt>
                <c:pt idx="23357">
                  <c:v>886.8</c:v>
                </c:pt>
                <c:pt idx="23358">
                  <c:v>882.57</c:v>
                </c:pt>
                <c:pt idx="23359">
                  <c:v>877.62</c:v>
                </c:pt>
                <c:pt idx="23360">
                  <c:v>876.04</c:v>
                </c:pt>
                <c:pt idx="23361">
                  <c:v>878.97</c:v>
                </c:pt>
                <c:pt idx="23362">
                  <c:v>876.88</c:v>
                </c:pt>
                <c:pt idx="23363">
                  <c:v>878.96</c:v>
                </c:pt>
                <c:pt idx="23364">
                  <c:v>883.44</c:v>
                </c:pt>
                <c:pt idx="23365">
                  <c:v>879.14</c:v>
                </c:pt>
                <c:pt idx="23366">
                  <c:v>878.03</c:v>
                </c:pt>
                <c:pt idx="23367">
                  <c:v>879.94</c:v>
                </c:pt>
                <c:pt idx="23368">
                  <c:v>883.62</c:v>
                </c:pt>
                <c:pt idx="23369">
                  <c:v>887.03</c:v>
                </c:pt>
                <c:pt idx="23370">
                  <c:v>887.84</c:v>
                </c:pt>
                <c:pt idx="23371">
                  <c:v>885.65</c:v>
                </c:pt>
                <c:pt idx="23372">
                  <c:v>881.1</c:v>
                </c:pt>
                <c:pt idx="23373">
                  <c:v>877.63</c:v>
                </c:pt>
                <c:pt idx="23374">
                  <c:v>876.46</c:v>
                </c:pt>
                <c:pt idx="23375">
                  <c:v>878</c:v>
                </c:pt>
                <c:pt idx="23376">
                  <c:v>882.63</c:v>
                </c:pt>
                <c:pt idx="23377">
                  <c:v>884.11</c:v>
                </c:pt>
                <c:pt idx="23378">
                  <c:v>884.46</c:v>
                </c:pt>
                <c:pt idx="23379">
                  <c:v>878.32</c:v>
                </c:pt>
                <c:pt idx="23380">
                  <c:v>881.64</c:v>
                </c:pt>
                <c:pt idx="23381">
                  <c:v>884.39</c:v>
                </c:pt>
                <c:pt idx="23382">
                  <c:v>886.28</c:v>
                </c:pt>
                <c:pt idx="23383">
                  <c:v>887.84</c:v>
                </c:pt>
                <c:pt idx="23384">
                  <c:v>885.79</c:v>
                </c:pt>
                <c:pt idx="23385">
                  <c:v>883.32</c:v>
                </c:pt>
                <c:pt idx="23386">
                  <c:v>880.3</c:v>
                </c:pt>
                <c:pt idx="23387">
                  <c:v>876.69</c:v>
                </c:pt>
                <c:pt idx="23388">
                  <c:v>876.03</c:v>
                </c:pt>
                <c:pt idx="23389">
                  <c:v>878.45</c:v>
                </c:pt>
                <c:pt idx="23390">
                  <c:v>882.38</c:v>
                </c:pt>
                <c:pt idx="23391">
                  <c:v>878.9</c:v>
                </c:pt>
                <c:pt idx="23392">
                  <c:v>876.37</c:v>
                </c:pt>
                <c:pt idx="23393">
                  <c:v>876.19</c:v>
                </c:pt>
                <c:pt idx="23394">
                  <c:v>878.01</c:v>
                </c:pt>
                <c:pt idx="23395">
                  <c:v>881.66</c:v>
                </c:pt>
                <c:pt idx="23396">
                  <c:v>883.24</c:v>
                </c:pt>
                <c:pt idx="23397">
                  <c:v>876.75</c:v>
                </c:pt>
                <c:pt idx="23398">
                  <c:v>887.19</c:v>
                </c:pt>
                <c:pt idx="23399">
                  <c:v>886.65</c:v>
                </c:pt>
                <c:pt idx="23400">
                  <c:v>887.71</c:v>
                </c:pt>
                <c:pt idx="23401">
                  <c:v>886.34</c:v>
                </c:pt>
                <c:pt idx="23402">
                  <c:v>886.1</c:v>
                </c:pt>
                <c:pt idx="23403">
                  <c:v>883.62</c:v>
                </c:pt>
                <c:pt idx="23404">
                  <c:v>881.1</c:v>
                </c:pt>
                <c:pt idx="23405">
                  <c:v>882.27</c:v>
                </c:pt>
                <c:pt idx="23406">
                  <c:v>883.84</c:v>
                </c:pt>
                <c:pt idx="23407">
                  <c:v>885.67</c:v>
                </c:pt>
                <c:pt idx="23408">
                  <c:v>886.69</c:v>
                </c:pt>
                <c:pt idx="23409">
                  <c:v>887.36</c:v>
                </c:pt>
                <c:pt idx="23410">
                  <c:v>886.02</c:v>
                </c:pt>
                <c:pt idx="23411">
                  <c:v>883.47</c:v>
                </c:pt>
                <c:pt idx="23412">
                  <c:v>881.75</c:v>
                </c:pt>
                <c:pt idx="23413">
                  <c:v>878.66</c:v>
                </c:pt>
                <c:pt idx="23414">
                  <c:v>876.95</c:v>
                </c:pt>
                <c:pt idx="23415">
                  <c:v>885.75</c:v>
                </c:pt>
                <c:pt idx="23416">
                  <c:v>882.31</c:v>
                </c:pt>
                <c:pt idx="23417">
                  <c:v>881.08</c:v>
                </c:pt>
                <c:pt idx="23418">
                  <c:v>886.25</c:v>
                </c:pt>
                <c:pt idx="23419">
                  <c:v>884.85</c:v>
                </c:pt>
                <c:pt idx="23420">
                  <c:v>881.56</c:v>
                </c:pt>
                <c:pt idx="23421">
                  <c:v>878.97</c:v>
                </c:pt>
                <c:pt idx="23422">
                  <c:v>877.81</c:v>
                </c:pt>
                <c:pt idx="23423">
                  <c:v>877.1</c:v>
                </c:pt>
                <c:pt idx="23424">
                  <c:v>878.24</c:v>
                </c:pt>
                <c:pt idx="23425">
                  <c:v>881.07</c:v>
                </c:pt>
                <c:pt idx="23426">
                  <c:v>882.6</c:v>
                </c:pt>
                <c:pt idx="23427">
                  <c:v>884.99</c:v>
                </c:pt>
                <c:pt idx="23428">
                  <c:v>887.28</c:v>
                </c:pt>
                <c:pt idx="23429">
                  <c:v>888.94</c:v>
                </c:pt>
                <c:pt idx="23430">
                  <c:v>877.45</c:v>
                </c:pt>
                <c:pt idx="23431">
                  <c:v>877.84</c:v>
                </c:pt>
                <c:pt idx="23432">
                  <c:v>881.1</c:v>
                </c:pt>
                <c:pt idx="23433">
                  <c:v>879.1</c:v>
                </c:pt>
                <c:pt idx="23434">
                  <c:v>877.36</c:v>
                </c:pt>
                <c:pt idx="23435">
                  <c:v>876.59</c:v>
                </c:pt>
                <c:pt idx="23436">
                  <c:v>875.93</c:v>
                </c:pt>
                <c:pt idx="23437">
                  <c:v>877.43</c:v>
                </c:pt>
                <c:pt idx="23438">
                  <c:v>881.12</c:v>
                </c:pt>
                <c:pt idx="23439">
                  <c:v>885.95</c:v>
                </c:pt>
                <c:pt idx="23440">
                  <c:v>883.36</c:v>
                </c:pt>
                <c:pt idx="23441">
                  <c:v>880.76</c:v>
                </c:pt>
                <c:pt idx="23442">
                  <c:v>878.72</c:v>
                </c:pt>
                <c:pt idx="23443">
                  <c:v>890.57</c:v>
                </c:pt>
                <c:pt idx="23444">
                  <c:v>887.79</c:v>
                </c:pt>
                <c:pt idx="23445">
                  <c:v>884.62</c:v>
                </c:pt>
                <c:pt idx="23446">
                  <c:v>881.09</c:v>
                </c:pt>
                <c:pt idx="23447">
                  <c:v>877.96</c:v>
                </c:pt>
                <c:pt idx="23448">
                  <c:v>877.61</c:v>
                </c:pt>
                <c:pt idx="23449">
                  <c:v>880.77</c:v>
                </c:pt>
                <c:pt idx="23450">
                  <c:v>877.7</c:v>
                </c:pt>
                <c:pt idx="23451">
                  <c:v>878.54</c:v>
                </c:pt>
                <c:pt idx="23452">
                  <c:v>880.05</c:v>
                </c:pt>
                <c:pt idx="23453">
                  <c:v>882.06</c:v>
                </c:pt>
                <c:pt idx="23454">
                  <c:v>884.91</c:v>
                </c:pt>
                <c:pt idx="23455">
                  <c:v>886.75</c:v>
                </c:pt>
                <c:pt idx="23456">
                  <c:v>881.24</c:v>
                </c:pt>
                <c:pt idx="23457">
                  <c:v>878.67</c:v>
                </c:pt>
                <c:pt idx="23458">
                  <c:v>876.22</c:v>
                </c:pt>
                <c:pt idx="23459">
                  <c:v>881.87</c:v>
                </c:pt>
                <c:pt idx="23460">
                  <c:v>883.52</c:v>
                </c:pt>
                <c:pt idx="23461">
                  <c:v>884.26</c:v>
                </c:pt>
                <c:pt idx="23462">
                  <c:v>885.71</c:v>
                </c:pt>
                <c:pt idx="23463">
                  <c:v>886.79</c:v>
                </c:pt>
                <c:pt idx="23464">
                  <c:v>886.34</c:v>
                </c:pt>
                <c:pt idx="23465">
                  <c:v>885.08</c:v>
                </c:pt>
                <c:pt idx="23466">
                  <c:v>881.85</c:v>
                </c:pt>
                <c:pt idx="23467">
                  <c:v>887.37</c:v>
                </c:pt>
                <c:pt idx="23468">
                  <c:v>887.03</c:v>
                </c:pt>
                <c:pt idx="23469">
                  <c:v>878.4</c:v>
                </c:pt>
                <c:pt idx="23470">
                  <c:v>882.38</c:v>
                </c:pt>
                <c:pt idx="23471">
                  <c:v>886.74</c:v>
                </c:pt>
                <c:pt idx="23472">
                  <c:v>889.13</c:v>
                </c:pt>
                <c:pt idx="23473">
                  <c:v>885.87</c:v>
                </c:pt>
                <c:pt idx="23474">
                  <c:v>882.42</c:v>
                </c:pt>
                <c:pt idx="23475">
                  <c:v>878.43</c:v>
                </c:pt>
                <c:pt idx="23476">
                  <c:v>876.47</c:v>
                </c:pt>
                <c:pt idx="23477">
                  <c:v>876.94</c:v>
                </c:pt>
                <c:pt idx="23478">
                  <c:v>878.96</c:v>
                </c:pt>
                <c:pt idx="23479">
                  <c:v>880.5</c:v>
                </c:pt>
                <c:pt idx="23480">
                  <c:v>885.8</c:v>
                </c:pt>
                <c:pt idx="23481">
                  <c:v>883.82</c:v>
                </c:pt>
                <c:pt idx="23482">
                  <c:v>880.61</c:v>
                </c:pt>
                <c:pt idx="23483">
                  <c:v>882.38</c:v>
                </c:pt>
                <c:pt idx="23484">
                  <c:v>876.92</c:v>
                </c:pt>
                <c:pt idx="23485">
                  <c:v>878.02</c:v>
                </c:pt>
                <c:pt idx="23486">
                  <c:v>878.53</c:v>
                </c:pt>
                <c:pt idx="23487">
                  <c:v>881.18</c:v>
                </c:pt>
                <c:pt idx="23488">
                  <c:v>882.57</c:v>
                </c:pt>
                <c:pt idx="23489">
                  <c:v>885.96</c:v>
                </c:pt>
                <c:pt idx="23490">
                  <c:v>887.28</c:v>
                </c:pt>
                <c:pt idx="23491">
                  <c:v>887.96</c:v>
                </c:pt>
                <c:pt idx="23492">
                  <c:v>887.34</c:v>
                </c:pt>
                <c:pt idx="23493">
                  <c:v>886.8</c:v>
                </c:pt>
                <c:pt idx="23494">
                  <c:v>888.14</c:v>
                </c:pt>
                <c:pt idx="23495">
                  <c:v>877.19</c:v>
                </c:pt>
                <c:pt idx="23496">
                  <c:v>876.71</c:v>
                </c:pt>
                <c:pt idx="23497">
                  <c:v>877.14</c:v>
                </c:pt>
                <c:pt idx="23498">
                  <c:v>879.21</c:v>
                </c:pt>
                <c:pt idx="23499">
                  <c:v>881.48</c:v>
                </c:pt>
                <c:pt idx="23500">
                  <c:v>883.73</c:v>
                </c:pt>
                <c:pt idx="23501">
                  <c:v>887.09</c:v>
                </c:pt>
                <c:pt idx="23502">
                  <c:v>885.85</c:v>
                </c:pt>
                <c:pt idx="23503">
                  <c:v>882.47</c:v>
                </c:pt>
                <c:pt idx="23504">
                  <c:v>878.48</c:v>
                </c:pt>
                <c:pt idx="23505">
                  <c:v>876.3</c:v>
                </c:pt>
                <c:pt idx="23506">
                  <c:v>877.9</c:v>
                </c:pt>
                <c:pt idx="23507">
                  <c:v>881.93</c:v>
                </c:pt>
                <c:pt idx="23508">
                  <c:v>879.5</c:v>
                </c:pt>
                <c:pt idx="23509">
                  <c:v>877.33</c:v>
                </c:pt>
                <c:pt idx="23510">
                  <c:v>879.57</c:v>
                </c:pt>
                <c:pt idx="23511">
                  <c:v>884.71</c:v>
                </c:pt>
                <c:pt idx="23512">
                  <c:v>887.93</c:v>
                </c:pt>
                <c:pt idx="23513">
                  <c:v>889.35</c:v>
                </c:pt>
                <c:pt idx="23514">
                  <c:v>886.98</c:v>
                </c:pt>
                <c:pt idx="23515">
                  <c:v>884.19</c:v>
                </c:pt>
                <c:pt idx="23516">
                  <c:v>880.4</c:v>
                </c:pt>
                <c:pt idx="23517">
                  <c:v>878.88</c:v>
                </c:pt>
                <c:pt idx="23518">
                  <c:v>879.02</c:v>
                </c:pt>
                <c:pt idx="23519">
                  <c:v>881.47</c:v>
                </c:pt>
                <c:pt idx="23520">
                  <c:v>879.39</c:v>
                </c:pt>
                <c:pt idx="23521">
                  <c:v>879.45</c:v>
                </c:pt>
                <c:pt idx="23522">
                  <c:v>877.82</c:v>
                </c:pt>
                <c:pt idx="23523">
                  <c:v>879.24</c:v>
                </c:pt>
                <c:pt idx="23524">
                  <c:v>883.16</c:v>
                </c:pt>
                <c:pt idx="23525">
                  <c:v>886.32</c:v>
                </c:pt>
                <c:pt idx="23526">
                  <c:v>888.59</c:v>
                </c:pt>
                <c:pt idx="23527">
                  <c:v>888.8</c:v>
                </c:pt>
                <c:pt idx="23528">
                  <c:v>887.45</c:v>
                </c:pt>
                <c:pt idx="23529">
                  <c:v>884.85</c:v>
                </c:pt>
                <c:pt idx="23530">
                  <c:v>882.22</c:v>
                </c:pt>
                <c:pt idx="23531">
                  <c:v>878.62</c:v>
                </c:pt>
                <c:pt idx="23532">
                  <c:v>877.98</c:v>
                </c:pt>
                <c:pt idx="23533">
                  <c:v>876.78</c:v>
                </c:pt>
                <c:pt idx="23534">
                  <c:v>887.99</c:v>
                </c:pt>
                <c:pt idx="23535">
                  <c:v>886.17</c:v>
                </c:pt>
                <c:pt idx="23536">
                  <c:v>884.87</c:v>
                </c:pt>
                <c:pt idx="23537">
                  <c:v>887.42</c:v>
                </c:pt>
                <c:pt idx="23538">
                  <c:v>887.96</c:v>
                </c:pt>
                <c:pt idx="23539">
                  <c:v>888.32</c:v>
                </c:pt>
                <c:pt idx="23540">
                  <c:v>887.7</c:v>
                </c:pt>
                <c:pt idx="23541">
                  <c:v>883.5</c:v>
                </c:pt>
                <c:pt idx="23542">
                  <c:v>881.1</c:v>
                </c:pt>
                <c:pt idx="23543">
                  <c:v>877.76</c:v>
                </c:pt>
                <c:pt idx="23544">
                  <c:v>876.25</c:v>
                </c:pt>
                <c:pt idx="23545">
                  <c:v>875</c:v>
                </c:pt>
                <c:pt idx="23546">
                  <c:v>875.02</c:v>
                </c:pt>
                <c:pt idx="23547">
                  <c:v>886.67</c:v>
                </c:pt>
                <c:pt idx="23548">
                  <c:v>886.94</c:v>
                </c:pt>
                <c:pt idx="23549">
                  <c:v>884.46</c:v>
                </c:pt>
                <c:pt idx="23550">
                  <c:v>879.82</c:v>
                </c:pt>
                <c:pt idx="23551">
                  <c:v>877.76</c:v>
                </c:pt>
                <c:pt idx="23552">
                  <c:v>875.95</c:v>
                </c:pt>
                <c:pt idx="23553">
                  <c:v>875.59</c:v>
                </c:pt>
                <c:pt idx="23554">
                  <c:v>877.85</c:v>
                </c:pt>
                <c:pt idx="23555">
                  <c:v>874.3</c:v>
                </c:pt>
                <c:pt idx="23556">
                  <c:v>874.37</c:v>
                </c:pt>
                <c:pt idx="23557">
                  <c:v>876.41</c:v>
                </c:pt>
                <c:pt idx="23558">
                  <c:v>880.6</c:v>
                </c:pt>
                <c:pt idx="23559">
                  <c:v>885.49</c:v>
                </c:pt>
                <c:pt idx="23560">
                  <c:v>874.63</c:v>
                </c:pt>
                <c:pt idx="23561">
                  <c:v>875.14</c:v>
                </c:pt>
                <c:pt idx="23562">
                  <c:v>885.56</c:v>
                </c:pt>
                <c:pt idx="23563">
                  <c:v>883.29</c:v>
                </c:pt>
                <c:pt idx="23564">
                  <c:v>881.25</c:v>
                </c:pt>
                <c:pt idx="23565">
                  <c:v>878.85</c:v>
                </c:pt>
                <c:pt idx="23566">
                  <c:v>877.17</c:v>
                </c:pt>
                <c:pt idx="23567">
                  <c:v>875.9</c:v>
                </c:pt>
                <c:pt idx="23568">
                  <c:v>874.76</c:v>
                </c:pt>
                <c:pt idx="23569">
                  <c:v>874.65</c:v>
                </c:pt>
                <c:pt idx="23570">
                  <c:v>875.24</c:v>
                </c:pt>
                <c:pt idx="23571">
                  <c:v>881.56</c:v>
                </c:pt>
                <c:pt idx="23572">
                  <c:v>879.06</c:v>
                </c:pt>
                <c:pt idx="23573">
                  <c:v>880.14</c:v>
                </c:pt>
                <c:pt idx="23574">
                  <c:v>882.47</c:v>
                </c:pt>
                <c:pt idx="23575">
                  <c:v>883.84</c:v>
                </c:pt>
                <c:pt idx="23576">
                  <c:v>884.98</c:v>
                </c:pt>
                <c:pt idx="23577">
                  <c:v>884.77</c:v>
                </c:pt>
                <c:pt idx="23578">
                  <c:v>885.24</c:v>
                </c:pt>
                <c:pt idx="23579">
                  <c:v>883.45</c:v>
                </c:pt>
                <c:pt idx="23580">
                  <c:v>882.49</c:v>
                </c:pt>
                <c:pt idx="23581">
                  <c:v>881.81</c:v>
                </c:pt>
                <c:pt idx="23582">
                  <c:v>886.41</c:v>
                </c:pt>
                <c:pt idx="23583">
                  <c:v>886.29</c:v>
                </c:pt>
                <c:pt idx="23584">
                  <c:v>884.8</c:v>
                </c:pt>
                <c:pt idx="23585">
                  <c:v>883.41</c:v>
                </c:pt>
                <c:pt idx="23586">
                  <c:v>877.89</c:v>
                </c:pt>
                <c:pt idx="23587">
                  <c:v>880.21</c:v>
                </c:pt>
                <c:pt idx="23588">
                  <c:v>881.57</c:v>
                </c:pt>
                <c:pt idx="23589">
                  <c:v>873.18</c:v>
                </c:pt>
                <c:pt idx="23590">
                  <c:v>875.85</c:v>
                </c:pt>
                <c:pt idx="23591">
                  <c:v>878.42</c:v>
                </c:pt>
                <c:pt idx="23592">
                  <c:v>881.09</c:v>
                </c:pt>
                <c:pt idx="23593">
                  <c:v>883.85</c:v>
                </c:pt>
                <c:pt idx="23594">
                  <c:v>883.91</c:v>
                </c:pt>
                <c:pt idx="23595">
                  <c:v>883.61</c:v>
                </c:pt>
                <c:pt idx="23596">
                  <c:v>882.48</c:v>
                </c:pt>
                <c:pt idx="23597">
                  <c:v>879.06</c:v>
                </c:pt>
                <c:pt idx="23598">
                  <c:v>877.35</c:v>
                </c:pt>
                <c:pt idx="23599">
                  <c:v>885.17</c:v>
                </c:pt>
                <c:pt idx="23600">
                  <c:v>886.47</c:v>
                </c:pt>
                <c:pt idx="23601">
                  <c:v>887.06</c:v>
                </c:pt>
                <c:pt idx="23602">
                  <c:v>886.76</c:v>
                </c:pt>
                <c:pt idx="23603">
                  <c:v>876.05</c:v>
                </c:pt>
                <c:pt idx="23604">
                  <c:v>875.43</c:v>
                </c:pt>
                <c:pt idx="23605">
                  <c:v>875.79</c:v>
                </c:pt>
                <c:pt idx="23606">
                  <c:v>883.31</c:v>
                </c:pt>
                <c:pt idx="23607">
                  <c:v>881.08</c:v>
                </c:pt>
                <c:pt idx="23608">
                  <c:v>878.15</c:v>
                </c:pt>
                <c:pt idx="23609">
                  <c:v>876.48</c:v>
                </c:pt>
                <c:pt idx="23610">
                  <c:v>874.37</c:v>
                </c:pt>
                <c:pt idx="23611">
                  <c:v>875.12</c:v>
                </c:pt>
                <c:pt idx="23612">
                  <c:v>887.6</c:v>
                </c:pt>
                <c:pt idx="23613">
                  <c:v>885.09</c:v>
                </c:pt>
                <c:pt idx="23614">
                  <c:v>880.4</c:v>
                </c:pt>
                <c:pt idx="23615">
                  <c:v>876.87</c:v>
                </c:pt>
                <c:pt idx="23616">
                  <c:v>874.93</c:v>
                </c:pt>
                <c:pt idx="23617">
                  <c:v>876.53</c:v>
                </c:pt>
                <c:pt idx="23618">
                  <c:v>880.8</c:v>
                </c:pt>
                <c:pt idx="23619">
                  <c:v>885.77</c:v>
                </c:pt>
                <c:pt idx="23620">
                  <c:v>888.11</c:v>
                </c:pt>
                <c:pt idx="23621">
                  <c:v>884.61</c:v>
                </c:pt>
                <c:pt idx="23622">
                  <c:v>879.86</c:v>
                </c:pt>
                <c:pt idx="23623">
                  <c:v>885.01</c:v>
                </c:pt>
                <c:pt idx="23624">
                  <c:v>877.52</c:v>
                </c:pt>
                <c:pt idx="23625">
                  <c:v>883.15</c:v>
                </c:pt>
                <c:pt idx="23626">
                  <c:v>879.22</c:v>
                </c:pt>
                <c:pt idx="23627">
                  <c:v>876.22</c:v>
                </c:pt>
                <c:pt idx="23628">
                  <c:v>875.26</c:v>
                </c:pt>
                <c:pt idx="23629">
                  <c:v>876.79</c:v>
                </c:pt>
                <c:pt idx="23630">
                  <c:v>879.04</c:v>
                </c:pt>
                <c:pt idx="23631">
                  <c:v>882.4</c:v>
                </c:pt>
                <c:pt idx="23632">
                  <c:v>884.41</c:v>
                </c:pt>
                <c:pt idx="23633">
                  <c:v>885.9</c:v>
                </c:pt>
                <c:pt idx="23634">
                  <c:v>884.47</c:v>
                </c:pt>
                <c:pt idx="23635">
                  <c:v>880.83</c:v>
                </c:pt>
                <c:pt idx="23636">
                  <c:v>877.07</c:v>
                </c:pt>
                <c:pt idx="23637">
                  <c:v>874.57</c:v>
                </c:pt>
                <c:pt idx="23638">
                  <c:v>886.2</c:v>
                </c:pt>
                <c:pt idx="23639">
                  <c:v>883.63</c:v>
                </c:pt>
                <c:pt idx="23640">
                  <c:v>879.69</c:v>
                </c:pt>
                <c:pt idx="23641">
                  <c:v>885.36</c:v>
                </c:pt>
                <c:pt idx="23642">
                  <c:v>882.18</c:v>
                </c:pt>
                <c:pt idx="23643">
                  <c:v>877.67</c:v>
                </c:pt>
                <c:pt idx="23644">
                  <c:v>883.43</c:v>
                </c:pt>
                <c:pt idx="23645">
                  <c:v>879.24</c:v>
                </c:pt>
                <c:pt idx="23646">
                  <c:v>875.49</c:v>
                </c:pt>
                <c:pt idx="23647">
                  <c:v>875.84</c:v>
                </c:pt>
                <c:pt idx="23648">
                  <c:v>880.8</c:v>
                </c:pt>
                <c:pt idx="23649">
                  <c:v>885.41</c:v>
                </c:pt>
                <c:pt idx="23650">
                  <c:v>887.1</c:v>
                </c:pt>
                <c:pt idx="23651">
                  <c:v>885.28</c:v>
                </c:pt>
                <c:pt idx="23652">
                  <c:v>878.49</c:v>
                </c:pt>
                <c:pt idx="23653">
                  <c:v>882.07</c:v>
                </c:pt>
                <c:pt idx="23654">
                  <c:v>886.19</c:v>
                </c:pt>
                <c:pt idx="23655">
                  <c:v>885.81</c:v>
                </c:pt>
                <c:pt idx="23656">
                  <c:v>883.11</c:v>
                </c:pt>
                <c:pt idx="23657">
                  <c:v>879.74</c:v>
                </c:pt>
                <c:pt idx="23658">
                  <c:v>875.28</c:v>
                </c:pt>
                <c:pt idx="23659">
                  <c:v>883.56</c:v>
                </c:pt>
                <c:pt idx="23660">
                  <c:v>881.6</c:v>
                </c:pt>
                <c:pt idx="23661">
                  <c:v>878.61</c:v>
                </c:pt>
                <c:pt idx="23662">
                  <c:v>876.78</c:v>
                </c:pt>
                <c:pt idx="23663">
                  <c:v>877.33</c:v>
                </c:pt>
                <c:pt idx="23664">
                  <c:v>886.46</c:v>
                </c:pt>
                <c:pt idx="23665">
                  <c:v>875.49</c:v>
                </c:pt>
                <c:pt idx="23666">
                  <c:v>878.04</c:v>
                </c:pt>
                <c:pt idx="23667">
                  <c:v>881.25</c:v>
                </c:pt>
                <c:pt idx="23668">
                  <c:v>882.88</c:v>
                </c:pt>
                <c:pt idx="23669">
                  <c:v>885.59</c:v>
                </c:pt>
                <c:pt idx="23670">
                  <c:v>887.55</c:v>
                </c:pt>
                <c:pt idx="23671">
                  <c:v>886.44</c:v>
                </c:pt>
                <c:pt idx="23672">
                  <c:v>885.87</c:v>
                </c:pt>
                <c:pt idx="23673">
                  <c:v>884.07</c:v>
                </c:pt>
                <c:pt idx="23674">
                  <c:v>882.36</c:v>
                </c:pt>
                <c:pt idx="23675">
                  <c:v>880.04</c:v>
                </c:pt>
                <c:pt idx="23676">
                  <c:v>878.35</c:v>
                </c:pt>
                <c:pt idx="23677">
                  <c:v>887.08</c:v>
                </c:pt>
                <c:pt idx="23678">
                  <c:v>877.26</c:v>
                </c:pt>
                <c:pt idx="23679">
                  <c:v>879.32</c:v>
                </c:pt>
                <c:pt idx="23680">
                  <c:v>881.94</c:v>
                </c:pt>
                <c:pt idx="23681">
                  <c:v>884.85</c:v>
                </c:pt>
                <c:pt idx="23682">
                  <c:v>886.13</c:v>
                </c:pt>
                <c:pt idx="23683">
                  <c:v>885.82</c:v>
                </c:pt>
                <c:pt idx="23684">
                  <c:v>874.45</c:v>
                </c:pt>
                <c:pt idx="23685">
                  <c:v>873.42</c:v>
                </c:pt>
                <c:pt idx="23686">
                  <c:v>873.8</c:v>
                </c:pt>
                <c:pt idx="23687">
                  <c:v>874.95</c:v>
                </c:pt>
                <c:pt idx="23688">
                  <c:v>877.35</c:v>
                </c:pt>
                <c:pt idx="23689">
                  <c:v>879.69</c:v>
                </c:pt>
                <c:pt idx="23690">
                  <c:v>881.38</c:v>
                </c:pt>
                <c:pt idx="23691">
                  <c:v>878.9</c:v>
                </c:pt>
                <c:pt idx="23692">
                  <c:v>878.11</c:v>
                </c:pt>
                <c:pt idx="23693">
                  <c:v>876.55</c:v>
                </c:pt>
                <c:pt idx="23694">
                  <c:v>885.06</c:v>
                </c:pt>
                <c:pt idx="23695">
                  <c:v>885.03</c:v>
                </c:pt>
                <c:pt idx="23696">
                  <c:v>883.83</c:v>
                </c:pt>
                <c:pt idx="23697">
                  <c:v>882.86</c:v>
                </c:pt>
                <c:pt idx="23698">
                  <c:v>881.79</c:v>
                </c:pt>
                <c:pt idx="23699">
                  <c:v>881.18</c:v>
                </c:pt>
                <c:pt idx="23700">
                  <c:v>879.59</c:v>
                </c:pt>
                <c:pt idx="23701">
                  <c:v>877.52</c:v>
                </c:pt>
                <c:pt idx="23702">
                  <c:v>876.34</c:v>
                </c:pt>
                <c:pt idx="23703">
                  <c:v>875.11</c:v>
                </c:pt>
                <c:pt idx="23704">
                  <c:v>887.3</c:v>
                </c:pt>
                <c:pt idx="23705">
                  <c:v>876.42</c:v>
                </c:pt>
                <c:pt idx="23706">
                  <c:v>876.25</c:v>
                </c:pt>
                <c:pt idx="23707">
                  <c:v>876.27</c:v>
                </c:pt>
                <c:pt idx="23708">
                  <c:v>879.19</c:v>
                </c:pt>
                <c:pt idx="23709">
                  <c:v>881.91</c:v>
                </c:pt>
                <c:pt idx="23710">
                  <c:v>885.29</c:v>
                </c:pt>
                <c:pt idx="23711">
                  <c:v>876.51</c:v>
                </c:pt>
                <c:pt idx="23712">
                  <c:v>877.42</c:v>
                </c:pt>
                <c:pt idx="23713">
                  <c:v>879.16</c:v>
                </c:pt>
                <c:pt idx="23714">
                  <c:v>880.95</c:v>
                </c:pt>
                <c:pt idx="23715">
                  <c:v>883.2</c:v>
                </c:pt>
                <c:pt idx="23716">
                  <c:v>884.37</c:v>
                </c:pt>
                <c:pt idx="23717">
                  <c:v>876.13</c:v>
                </c:pt>
                <c:pt idx="23718">
                  <c:v>875.65</c:v>
                </c:pt>
                <c:pt idx="23719">
                  <c:v>875.15</c:v>
                </c:pt>
                <c:pt idx="23720">
                  <c:v>876.16</c:v>
                </c:pt>
                <c:pt idx="23721">
                  <c:v>877.67</c:v>
                </c:pt>
                <c:pt idx="23722">
                  <c:v>880.58</c:v>
                </c:pt>
                <c:pt idx="23723">
                  <c:v>881.96</c:v>
                </c:pt>
                <c:pt idx="23724">
                  <c:v>885.68</c:v>
                </c:pt>
                <c:pt idx="23725">
                  <c:v>882.96</c:v>
                </c:pt>
                <c:pt idx="23726">
                  <c:v>880.98</c:v>
                </c:pt>
                <c:pt idx="23727">
                  <c:v>879.41</c:v>
                </c:pt>
                <c:pt idx="23728">
                  <c:v>878.04</c:v>
                </c:pt>
                <c:pt idx="23729">
                  <c:v>885.95</c:v>
                </c:pt>
                <c:pt idx="23730">
                  <c:v>874.85</c:v>
                </c:pt>
                <c:pt idx="23731">
                  <c:v>874.82</c:v>
                </c:pt>
                <c:pt idx="23732">
                  <c:v>874.87</c:v>
                </c:pt>
                <c:pt idx="23733">
                  <c:v>876.23</c:v>
                </c:pt>
                <c:pt idx="23734">
                  <c:v>877.73</c:v>
                </c:pt>
                <c:pt idx="23735">
                  <c:v>879.34</c:v>
                </c:pt>
                <c:pt idx="23736">
                  <c:v>881.87</c:v>
                </c:pt>
                <c:pt idx="23737">
                  <c:v>884.1</c:v>
                </c:pt>
                <c:pt idx="23738">
                  <c:v>885.83</c:v>
                </c:pt>
                <c:pt idx="23739">
                  <c:v>886.15</c:v>
                </c:pt>
                <c:pt idx="23740">
                  <c:v>882.55</c:v>
                </c:pt>
                <c:pt idx="23741">
                  <c:v>876.83</c:v>
                </c:pt>
                <c:pt idx="23742">
                  <c:v>875.34</c:v>
                </c:pt>
                <c:pt idx="23743">
                  <c:v>886.31</c:v>
                </c:pt>
                <c:pt idx="23744">
                  <c:v>881.51</c:v>
                </c:pt>
                <c:pt idx="23745">
                  <c:v>876.25</c:v>
                </c:pt>
                <c:pt idx="23746">
                  <c:v>874</c:v>
                </c:pt>
                <c:pt idx="23747">
                  <c:v>876.04</c:v>
                </c:pt>
                <c:pt idx="23748">
                  <c:v>880.73</c:v>
                </c:pt>
                <c:pt idx="23749">
                  <c:v>883.96</c:v>
                </c:pt>
                <c:pt idx="23750">
                  <c:v>885.29</c:v>
                </c:pt>
                <c:pt idx="23751">
                  <c:v>884.16</c:v>
                </c:pt>
                <c:pt idx="23752">
                  <c:v>881.37</c:v>
                </c:pt>
                <c:pt idx="23753">
                  <c:v>877.82</c:v>
                </c:pt>
                <c:pt idx="23754">
                  <c:v>874.85</c:v>
                </c:pt>
                <c:pt idx="23755">
                  <c:v>874.09</c:v>
                </c:pt>
                <c:pt idx="23756">
                  <c:v>885.06</c:v>
                </c:pt>
                <c:pt idx="23757">
                  <c:v>883.29</c:v>
                </c:pt>
                <c:pt idx="23758">
                  <c:v>880.74</c:v>
                </c:pt>
                <c:pt idx="23759">
                  <c:v>877.09</c:v>
                </c:pt>
                <c:pt idx="23760">
                  <c:v>874.56</c:v>
                </c:pt>
                <c:pt idx="23761">
                  <c:v>873.34</c:v>
                </c:pt>
                <c:pt idx="23762">
                  <c:v>876.23</c:v>
                </c:pt>
                <c:pt idx="23763">
                  <c:v>880.43</c:v>
                </c:pt>
                <c:pt idx="23764">
                  <c:v>873.82</c:v>
                </c:pt>
                <c:pt idx="23765">
                  <c:v>877.87</c:v>
                </c:pt>
                <c:pt idx="23766">
                  <c:v>880.4</c:v>
                </c:pt>
                <c:pt idx="23767">
                  <c:v>877.24</c:v>
                </c:pt>
                <c:pt idx="23768">
                  <c:v>873.85</c:v>
                </c:pt>
                <c:pt idx="23769">
                  <c:v>887.25</c:v>
                </c:pt>
                <c:pt idx="23770">
                  <c:v>885.58</c:v>
                </c:pt>
                <c:pt idx="23771">
                  <c:v>881.22</c:v>
                </c:pt>
                <c:pt idx="23772">
                  <c:v>876.58</c:v>
                </c:pt>
                <c:pt idx="23773">
                  <c:v>875.38</c:v>
                </c:pt>
                <c:pt idx="23774">
                  <c:v>876.78</c:v>
                </c:pt>
                <c:pt idx="23775">
                  <c:v>881.62</c:v>
                </c:pt>
                <c:pt idx="23776">
                  <c:v>885.59</c:v>
                </c:pt>
                <c:pt idx="23777">
                  <c:v>886.35</c:v>
                </c:pt>
                <c:pt idx="23778">
                  <c:v>883.14</c:v>
                </c:pt>
                <c:pt idx="23779">
                  <c:v>878.38</c:v>
                </c:pt>
                <c:pt idx="23780">
                  <c:v>875.61</c:v>
                </c:pt>
                <c:pt idx="23781">
                  <c:v>882.35</c:v>
                </c:pt>
                <c:pt idx="23782">
                  <c:v>880.64</c:v>
                </c:pt>
                <c:pt idx="23783">
                  <c:v>884.04</c:v>
                </c:pt>
                <c:pt idx="23784">
                  <c:v>885.14</c:v>
                </c:pt>
                <c:pt idx="23785">
                  <c:v>883.15</c:v>
                </c:pt>
                <c:pt idx="23786">
                  <c:v>880.61</c:v>
                </c:pt>
                <c:pt idx="23787">
                  <c:v>876.25</c:v>
                </c:pt>
                <c:pt idx="23788">
                  <c:v>879.59</c:v>
                </c:pt>
                <c:pt idx="23789">
                  <c:v>883.07</c:v>
                </c:pt>
                <c:pt idx="23790">
                  <c:v>885.33</c:v>
                </c:pt>
                <c:pt idx="23791">
                  <c:v>885.91</c:v>
                </c:pt>
                <c:pt idx="23792">
                  <c:v>884.03</c:v>
                </c:pt>
                <c:pt idx="23793">
                  <c:v>881.14</c:v>
                </c:pt>
                <c:pt idx="23794">
                  <c:v>879.07</c:v>
                </c:pt>
                <c:pt idx="23795">
                  <c:v>878.47</c:v>
                </c:pt>
                <c:pt idx="23796">
                  <c:v>881.1</c:v>
                </c:pt>
                <c:pt idx="23797">
                  <c:v>882.45</c:v>
                </c:pt>
                <c:pt idx="23798">
                  <c:v>874.26</c:v>
                </c:pt>
                <c:pt idx="23799">
                  <c:v>874.4</c:v>
                </c:pt>
                <c:pt idx="23800">
                  <c:v>875.04</c:v>
                </c:pt>
                <c:pt idx="23801">
                  <c:v>877.46</c:v>
                </c:pt>
                <c:pt idx="23802">
                  <c:v>879.84</c:v>
                </c:pt>
                <c:pt idx="23803">
                  <c:v>882.4</c:v>
                </c:pt>
                <c:pt idx="23804">
                  <c:v>884.31</c:v>
                </c:pt>
                <c:pt idx="23805">
                  <c:v>885.26</c:v>
                </c:pt>
                <c:pt idx="23806">
                  <c:v>884.6</c:v>
                </c:pt>
                <c:pt idx="23807">
                  <c:v>874.38</c:v>
                </c:pt>
                <c:pt idx="23808">
                  <c:v>885.3</c:v>
                </c:pt>
                <c:pt idx="23809">
                  <c:v>885.06</c:v>
                </c:pt>
                <c:pt idx="23810">
                  <c:v>884.26</c:v>
                </c:pt>
                <c:pt idx="23811">
                  <c:v>883.29</c:v>
                </c:pt>
                <c:pt idx="23812">
                  <c:v>880.85</c:v>
                </c:pt>
                <c:pt idx="23813">
                  <c:v>878.68</c:v>
                </c:pt>
                <c:pt idx="23814">
                  <c:v>875.13</c:v>
                </c:pt>
                <c:pt idx="23815">
                  <c:v>873.79</c:v>
                </c:pt>
                <c:pt idx="23816">
                  <c:v>880.65</c:v>
                </c:pt>
                <c:pt idx="23817">
                  <c:v>877.01</c:v>
                </c:pt>
                <c:pt idx="23818">
                  <c:v>874.93</c:v>
                </c:pt>
                <c:pt idx="23819">
                  <c:v>873.99</c:v>
                </c:pt>
                <c:pt idx="23820">
                  <c:v>875.91</c:v>
                </c:pt>
                <c:pt idx="23821">
                  <c:v>884.97</c:v>
                </c:pt>
                <c:pt idx="23822">
                  <c:v>883.44</c:v>
                </c:pt>
                <c:pt idx="23823">
                  <c:v>880.41</c:v>
                </c:pt>
                <c:pt idx="23824">
                  <c:v>877.11</c:v>
                </c:pt>
                <c:pt idx="23825">
                  <c:v>875.22</c:v>
                </c:pt>
                <c:pt idx="23826">
                  <c:v>875.45</c:v>
                </c:pt>
                <c:pt idx="23827">
                  <c:v>875.39</c:v>
                </c:pt>
                <c:pt idx="23828">
                  <c:v>885.4</c:v>
                </c:pt>
                <c:pt idx="23829">
                  <c:v>881.35</c:v>
                </c:pt>
                <c:pt idx="23830">
                  <c:v>876.93</c:v>
                </c:pt>
                <c:pt idx="23831">
                  <c:v>873.81</c:v>
                </c:pt>
                <c:pt idx="23832">
                  <c:v>874.26</c:v>
                </c:pt>
                <c:pt idx="23833">
                  <c:v>875.88</c:v>
                </c:pt>
                <c:pt idx="23834">
                  <c:v>885.22</c:v>
                </c:pt>
                <c:pt idx="23835">
                  <c:v>885.56</c:v>
                </c:pt>
                <c:pt idx="23836">
                  <c:v>884.76</c:v>
                </c:pt>
                <c:pt idx="23837">
                  <c:v>882.05</c:v>
                </c:pt>
                <c:pt idx="23838">
                  <c:v>877.84</c:v>
                </c:pt>
                <c:pt idx="23839">
                  <c:v>876.17</c:v>
                </c:pt>
                <c:pt idx="23840">
                  <c:v>875.51</c:v>
                </c:pt>
                <c:pt idx="23841">
                  <c:v>876.54</c:v>
                </c:pt>
                <c:pt idx="23842">
                  <c:v>879.93</c:v>
                </c:pt>
                <c:pt idx="23843">
                  <c:v>882.12</c:v>
                </c:pt>
                <c:pt idx="23844">
                  <c:v>884.26</c:v>
                </c:pt>
                <c:pt idx="23845">
                  <c:v>886.8</c:v>
                </c:pt>
                <c:pt idx="23846">
                  <c:v>887.63</c:v>
                </c:pt>
                <c:pt idx="23847">
                  <c:v>875.96</c:v>
                </c:pt>
                <c:pt idx="23848">
                  <c:v>884.58</c:v>
                </c:pt>
                <c:pt idx="23849">
                  <c:v>884.53</c:v>
                </c:pt>
                <c:pt idx="23850">
                  <c:v>875.7</c:v>
                </c:pt>
                <c:pt idx="23851">
                  <c:v>877.36</c:v>
                </c:pt>
                <c:pt idx="23852">
                  <c:v>879.77</c:v>
                </c:pt>
                <c:pt idx="23853">
                  <c:v>883.31</c:v>
                </c:pt>
                <c:pt idx="23854">
                  <c:v>885.71</c:v>
                </c:pt>
                <c:pt idx="23855">
                  <c:v>887.39</c:v>
                </c:pt>
                <c:pt idx="23856">
                  <c:v>886.65</c:v>
                </c:pt>
                <c:pt idx="23857">
                  <c:v>885.11</c:v>
                </c:pt>
                <c:pt idx="23858">
                  <c:v>882.57</c:v>
                </c:pt>
                <c:pt idx="23859">
                  <c:v>879.3</c:v>
                </c:pt>
                <c:pt idx="23860">
                  <c:v>884.69</c:v>
                </c:pt>
                <c:pt idx="23861">
                  <c:v>885.75</c:v>
                </c:pt>
                <c:pt idx="23862">
                  <c:v>887.22</c:v>
                </c:pt>
                <c:pt idx="23863">
                  <c:v>887.74</c:v>
                </c:pt>
                <c:pt idx="23864">
                  <c:v>888.42</c:v>
                </c:pt>
                <c:pt idx="23865">
                  <c:v>888.4</c:v>
                </c:pt>
                <c:pt idx="23866">
                  <c:v>887.2</c:v>
                </c:pt>
                <c:pt idx="23867">
                  <c:v>885.65</c:v>
                </c:pt>
                <c:pt idx="23868">
                  <c:v>884.77</c:v>
                </c:pt>
                <c:pt idx="23869">
                  <c:v>884.62</c:v>
                </c:pt>
                <c:pt idx="23870">
                  <c:v>883.64</c:v>
                </c:pt>
                <c:pt idx="23871">
                  <c:v>881.98</c:v>
                </c:pt>
                <c:pt idx="23872">
                  <c:v>880.13</c:v>
                </c:pt>
                <c:pt idx="23873">
                  <c:v>881.92</c:v>
                </c:pt>
                <c:pt idx="23874">
                  <c:v>882.68</c:v>
                </c:pt>
                <c:pt idx="23875">
                  <c:v>884.17</c:v>
                </c:pt>
                <c:pt idx="23876">
                  <c:v>885.02</c:v>
                </c:pt>
                <c:pt idx="23877">
                  <c:v>885.99</c:v>
                </c:pt>
                <c:pt idx="23878">
                  <c:v>887.25</c:v>
                </c:pt>
                <c:pt idx="23879">
                  <c:v>886.17</c:v>
                </c:pt>
                <c:pt idx="23880">
                  <c:v>883.96</c:v>
                </c:pt>
                <c:pt idx="23881">
                  <c:v>882.71</c:v>
                </c:pt>
                <c:pt idx="23882">
                  <c:v>879.2</c:v>
                </c:pt>
                <c:pt idx="23883">
                  <c:v>877.6</c:v>
                </c:pt>
                <c:pt idx="23884">
                  <c:v>877.46</c:v>
                </c:pt>
                <c:pt idx="23885">
                  <c:v>876.59</c:v>
                </c:pt>
                <c:pt idx="23886">
                  <c:v>880.19</c:v>
                </c:pt>
                <c:pt idx="23887">
                  <c:v>881.57</c:v>
                </c:pt>
                <c:pt idx="23888">
                  <c:v>882.44</c:v>
                </c:pt>
                <c:pt idx="23889">
                  <c:v>887.2</c:v>
                </c:pt>
                <c:pt idx="23890">
                  <c:v>886.22</c:v>
                </c:pt>
                <c:pt idx="23891">
                  <c:v>884.68</c:v>
                </c:pt>
                <c:pt idx="23892">
                  <c:v>883.7</c:v>
                </c:pt>
                <c:pt idx="23893">
                  <c:v>883.33</c:v>
                </c:pt>
                <c:pt idx="23894">
                  <c:v>881.17</c:v>
                </c:pt>
                <c:pt idx="23895">
                  <c:v>879.42</c:v>
                </c:pt>
                <c:pt idx="23896">
                  <c:v>878.07</c:v>
                </c:pt>
                <c:pt idx="23897">
                  <c:v>876.38</c:v>
                </c:pt>
                <c:pt idx="23898">
                  <c:v>877.55</c:v>
                </c:pt>
                <c:pt idx="23899">
                  <c:v>884.37</c:v>
                </c:pt>
                <c:pt idx="23900">
                  <c:v>880.56</c:v>
                </c:pt>
                <c:pt idx="23901">
                  <c:v>876.77</c:v>
                </c:pt>
                <c:pt idx="23902">
                  <c:v>876.96</c:v>
                </c:pt>
                <c:pt idx="23903">
                  <c:v>878.54</c:v>
                </c:pt>
                <c:pt idx="23904">
                  <c:v>877.06</c:v>
                </c:pt>
                <c:pt idx="23905">
                  <c:v>878.17</c:v>
                </c:pt>
                <c:pt idx="23906">
                  <c:v>884.14</c:v>
                </c:pt>
                <c:pt idx="23907">
                  <c:v>887.46</c:v>
                </c:pt>
                <c:pt idx="23908">
                  <c:v>888.1</c:v>
                </c:pt>
                <c:pt idx="23909">
                  <c:v>883.7</c:v>
                </c:pt>
                <c:pt idx="23910">
                  <c:v>879.02</c:v>
                </c:pt>
                <c:pt idx="23911">
                  <c:v>884.4</c:v>
                </c:pt>
                <c:pt idx="23912">
                  <c:v>878.51</c:v>
                </c:pt>
                <c:pt idx="23913">
                  <c:v>877.12</c:v>
                </c:pt>
                <c:pt idx="23914">
                  <c:v>879.98</c:v>
                </c:pt>
                <c:pt idx="23915">
                  <c:v>884.25</c:v>
                </c:pt>
                <c:pt idx="23916">
                  <c:v>887.06</c:v>
                </c:pt>
                <c:pt idx="23917">
                  <c:v>887.75</c:v>
                </c:pt>
                <c:pt idx="23918">
                  <c:v>882.81</c:v>
                </c:pt>
                <c:pt idx="23919">
                  <c:v>878.46</c:v>
                </c:pt>
                <c:pt idx="23920">
                  <c:v>885.56</c:v>
                </c:pt>
                <c:pt idx="23921">
                  <c:v>880.12</c:v>
                </c:pt>
                <c:pt idx="23922">
                  <c:v>876.32</c:v>
                </c:pt>
                <c:pt idx="23923">
                  <c:v>876.82</c:v>
                </c:pt>
                <c:pt idx="23924">
                  <c:v>880.92</c:v>
                </c:pt>
                <c:pt idx="23925">
                  <c:v>880.14</c:v>
                </c:pt>
                <c:pt idx="23926">
                  <c:v>875.86</c:v>
                </c:pt>
                <c:pt idx="23927">
                  <c:v>877.75</c:v>
                </c:pt>
                <c:pt idx="23928">
                  <c:v>882.89</c:v>
                </c:pt>
                <c:pt idx="23929">
                  <c:v>886.21</c:v>
                </c:pt>
                <c:pt idx="23930">
                  <c:v>876.73</c:v>
                </c:pt>
                <c:pt idx="23931">
                  <c:v>876.15</c:v>
                </c:pt>
                <c:pt idx="23932">
                  <c:v>879.98</c:v>
                </c:pt>
                <c:pt idx="23933">
                  <c:v>884.06</c:v>
                </c:pt>
                <c:pt idx="23934">
                  <c:v>887.43</c:v>
                </c:pt>
                <c:pt idx="23935">
                  <c:v>888.17</c:v>
                </c:pt>
                <c:pt idx="23936">
                  <c:v>888.13</c:v>
                </c:pt>
                <c:pt idx="23937">
                  <c:v>885.35</c:v>
                </c:pt>
                <c:pt idx="23938">
                  <c:v>880.98</c:v>
                </c:pt>
                <c:pt idx="23939">
                  <c:v>877.94</c:v>
                </c:pt>
                <c:pt idx="23940">
                  <c:v>878.53</c:v>
                </c:pt>
                <c:pt idx="23941">
                  <c:v>879.76</c:v>
                </c:pt>
                <c:pt idx="23942">
                  <c:v>883.47</c:v>
                </c:pt>
                <c:pt idx="23943">
                  <c:v>884.81</c:v>
                </c:pt>
                <c:pt idx="23944">
                  <c:v>886.37</c:v>
                </c:pt>
                <c:pt idx="23945">
                  <c:v>886.07</c:v>
                </c:pt>
                <c:pt idx="23946">
                  <c:v>885.32</c:v>
                </c:pt>
                <c:pt idx="23947">
                  <c:v>882.95</c:v>
                </c:pt>
                <c:pt idx="23948">
                  <c:v>880.34</c:v>
                </c:pt>
                <c:pt idx="23949">
                  <c:v>878.3</c:v>
                </c:pt>
                <c:pt idx="23950">
                  <c:v>876.53</c:v>
                </c:pt>
                <c:pt idx="23951">
                  <c:v>879.5</c:v>
                </c:pt>
                <c:pt idx="23952">
                  <c:v>876.86</c:v>
                </c:pt>
                <c:pt idx="23953">
                  <c:v>875.76</c:v>
                </c:pt>
                <c:pt idx="23954">
                  <c:v>877.36</c:v>
                </c:pt>
                <c:pt idx="23955">
                  <c:v>879.16</c:v>
                </c:pt>
                <c:pt idx="23956">
                  <c:v>877.22</c:v>
                </c:pt>
                <c:pt idx="23957">
                  <c:v>879.14</c:v>
                </c:pt>
                <c:pt idx="23958">
                  <c:v>883.95</c:v>
                </c:pt>
                <c:pt idx="23959">
                  <c:v>887.95</c:v>
                </c:pt>
                <c:pt idx="23960">
                  <c:v>888.43</c:v>
                </c:pt>
                <c:pt idx="23961">
                  <c:v>885.73</c:v>
                </c:pt>
                <c:pt idx="23962">
                  <c:v>881.21</c:v>
                </c:pt>
                <c:pt idx="23963">
                  <c:v>875.85</c:v>
                </c:pt>
                <c:pt idx="23964">
                  <c:v>886.49</c:v>
                </c:pt>
                <c:pt idx="23965">
                  <c:v>885.34</c:v>
                </c:pt>
                <c:pt idx="23966">
                  <c:v>881.51</c:v>
                </c:pt>
                <c:pt idx="23967">
                  <c:v>877.74</c:v>
                </c:pt>
                <c:pt idx="23968">
                  <c:v>876.47</c:v>
                </c:pt>
                <c:pt idx="23969">
                  <c:v>879</c:v>
                </c:pt>
                <c:pt idx="23970">
                  <c:v>882.79</c:v>
                </c:pt>
                <c:pt idx="23971">
                  <c:v>881.02</c:v>
                </c:pt>
                <c:pt idx="23972">
                  <c:v>885.31</c:v>
                </c:pt>
                <c:pt idx="23973">
                  <c:v>882.88</c:v>
                </c:pt>
                <c:pt idx="23974">
                  <c:v>878.5</c:v>
                </c:pt>
                <c:pt idx="23975">
                  <c:v>874.55</c:v>
                </c:pt>
                <c:pt idx="23976">
                  <c:v>874.31</c:v>
                </c:pt>
                <c:pt idx="23977">
                  <c:v>885.21</c:v>
                </c:pt>
                <c:pt idx="23978">
                  <c:v>881.6</c:v>
                </c:pt>
                <c:pt idx="23979">
                  <c:v>877.46</c:v>
                </c:pt>
                <c:pt idx="23980">
                  <c:v>875.8</c:v>
                </c:pt>
                <c:pt idx="23981">
                  <c:v>875.32</c:v>
                </c:pt>
                <c:pt idx="23982">
                  <c:v>876.89</c:v>
                </c:pt>
                <c:pt idx="23983">
                  <c:v>880.78</c:v>
                </c:pt>
                <c:pt idx="23984">
                  <c:v>884.21</c:v>
                </c:pt>
                <c:pt idx="23985">
                  <c:v>886.29</c:v>
                </c:pt>
                <c:pt idx="23986">
                  <c:v>887.69</c:v>
                </c:pt>
                <c:pt idx="23987">
                  <c:v>885.77</c:v>
                </c:pt>
                <c:pt idx="23988">
                  <c:v>882.26</c:v>
                </c:pt>
                <c:pt idx="23989">
                  <c:v>880.6</c:v>
                </c:pt>
                <c:pt idx="23990">
                  <c:v>876.25</c:v>
                </c:pt>
                <c:pt idx="23991">
                  <c:v>875.64</c:v>
                </c:pt>
                <c:pt idx="23992">
                  <c:v>884.27</c:v>
                </c:pt>
                <c:pt idx="23993">
                  <c:v>884.87</c:v>
                </c:pt>
                <c:pt idx="23994">
                  <c:v>886.64</c:v>
                </c:pt>
                <c:pt idx="23995">
                  <c:v>886.22</c:v>
                </c:pt>
                <c:pt idx="23996">
                  <c:v>886.36</c:v>
                </c:pt>
                <c:pt idx="23997">
                  <c:v>886.09</c:v>
                </c:pt>
                <c:pt idx="23998">
                  <c:v>885.45</c:v>
                </c:pt>
                <c:pt idx="23999">
                  <c:v>884.33</c:v>
                </c:pt>
                <c:pt idx="24000">
                  <c:v>882.71</c:v>
                </c:pt>
                <c:pt idx="24001">
                  <c:v>880.77</c:v>
                </c:pt>
                <c:pt idx="24002">
                  <c:v>877.48</c:v>
                </c:pt>
                <c:pt idx="24003">
                  <c:v>885.27</c:v>
                </c:pt>
                <c:pt idx="24004">
                  <c:v>886.64</c:v>
                </c:pt>
                <c:pt idx="24005">
                  <c:v>885.65</c:v>
                </c:pt>
                <c:pt idx="24006">
                  <c:v>883.06</c:v>
                </c:pt>
                <c:pt idx="24007">
                  <c:v>887.51</c:v>
                </c:pt>
                <c:pt idx="24008">
                  <c:v>884.75</c:v>
                </c:pt>
                <c:pt idx="24009">
                  <c:v>879.72</c:v>
                </c:pt>
                <c:pt idx="24010">
                  <c:v>875.45</c:v>
                </c:pt>
                <c:pt idx="24011">
                  <c:v>874.24</c:v>
                </c:pt>
                <c:pt idx="24012">
                  <c:v>885.57</c:v>
                </c:pt>
                <c:pt idx="24013">
                  <c:v>884.18</c:v>
                </c:pt>
                <c:pt idx="24014">
                  <c:v>879.91</c:v>
                </c:pt>
                <c:pt idx="24015">
                  <c:v>876.19</c:v>
                </c:pt>
                <c:pt idx="24016">
                  <c:v>887.32</c:v>
                </c:pt>
                <c:pt idx="24017">
                  <c:v>883.99</c:v>
                </c:pt>
                <c:pt idx="24018">
                  <c:v>878.98</c:v>
                </c:pt>
                <c:pt idx="24019">
                  <c:v>875.27</c:v>
                </c:pt>
                <c:pt idx="24020">
                  <c:v>878.01</c:v>
                </c:pt>
                <c:pt idx="24021">
                  <c:v>883.63</c:v>
                </c:pt>
                <c:pt idx="24022">
                  <c:v>887.58</c:v>
                </c:pt>
                <c:pt idx="24023">
                  <c:v>886.34</c:v>
                </c:pt>
                <c:pt idx="24024">
                  <c:v>882.01</c:v>
                </c:pt>
                <c:pt idx="24025">
                  <c:v>888.38</c:v>
                </c:pt>
                <c:pt idx="24026">
                  <c:v>887.91</c:v>
                </c:pt>
                <c:pt idx="24027">
                  <c:v>883.33</c:v>
                </c:pt>
                <c:pt idx="24028">
                  <c:v>880.04</c:v>
                </c:pt>
                <c:pt idx="24029">
                  <c:v>889.95</c:v>
                </c:pt>
                <c:pt idx="24030">
                  <c:v>888.22</c:v>
                </c:pt>
                <c:pt idx="24031">
                  <c:v>884.41</c:v>
                </c:pt>
                <c:pt idx="24032">
                  <c:v>880.19</c:v>
                </c:pt>
                <c:pt idx="24033">
                  <c:v>886.28</c:v>
                </c:pt>
                <c:pt idx="24034">
                  <c:v>889.94</c:v>
                </c:pt>
                <c:pt idx="24035">
                  <c:v>888.79</c:v>
                </c:pt>
                <c:pt idx="24036">
                  <c:v>882.96</c:v>
                </c:pt>
                <c:pt idx="24037">
                  <c:v>879.12</c:v>
                </c:pt>
                <c:pt idx="24038">
                  <c:v>879.44</c:v>
                </c:pt>
                <c:pt idx="24039">
                  <c:v>884.41</c:v>
                </c:pt>
                <c:pt idx="24040">
                  <c:v>889.07</c:v>
                </c:pt>
                <c:pt idx="24041">
                  <c:v>887.82</c:v>
                </c:pt>
                <c:pt idx="24042">
                  <c:v>879.49</c:v>
                </c:pt>
                <c:pt idx="24043">
                  <c:v>877.69</c:v>
                </c:pt>
                <c:pt idx="24044">
                  <c:v>881.76</c:v>
                </c:pt>
                <c:pt idx="24045">
                  <c:v>887.31</c:v>
                </c:pt>
                <c:pt idx="24046">
                  <c:v>888.29</c:v>
                </c:pt>
                <c:pt idx="24047">
                  <c:v>883.4</c:v>
                </c:pt>
                <c:pt idx="24048">
                  <c:v>878.15</c:v>
                </c:pt>
                <c:pt idx="24049">
                  <c:v>876.67</c:v>
                </c:pt>
                <c:pt idx="24050">
                  <c:v>881.57</c:v>
                </c:pt>
                <c:pt idx="24051">
                  <c:v>886.37</c:v>
                </c:pt>
                <c:pt idx="24052">
                  <c:v>885.93</c:v>
                </c:pt>
                <c:pt idx="24053">
                  <c:v>875.89</c:v>
                </c:pt>
                <c:pt idx="24054">
                  <c:v>880.53</c:v>
                </c:pt>
                <c:pt idx="24055">
                  <c:v>878.21</c:v>
                </c:pt>
                <c:pt idx="24056">
                  <c:v>875.82</c:v>
                </c:pt>
                <c:pt idx="24057">
                  <c:v>876.95</c:v>
                </c:pt>
                <c:pt idx="24058">
                  <c:v>880.89</c:v>
                </c:pt>
                <c:pt idx="24059">
                  <c:v>876.04</c:v>
                </c:pt>
                <c:pt idx="24060">
                  <c:v>877.53</c:v>
                </c:pt>
                <c:pt idx="24061">
                  <c:v>882.06</c:v>
                </c:pt>
                <c:pt idx="24062">
                  <c:v>884.76</c:v>
                </c:pt>
                <c:pt idx="24063">
                  <c:v>886.35</c:v>
                </c:pt>
                <c:pt idx="24064">
                  <c:v>887.34</c:v>
                </c:pt>
                <c:pt idx="24065">
                  <c:v>887.39</c:v>
                </c:pt>
                <c:pt idx="24066">
                  <c:v>886.07</c:v>
                </c:pt>
                <c:pt idx="24067">
                  <c:v>884.73</c:v>
                </c:pt>
                <c:pt idx="24068">
                  <c:v>877.4</c:v>
                </c:pt>
                <c:pt idx="24069">
                  <c:v>878.49</c:v>
                </c:pt>
                <c:pt idx="24070">
                  <c:v>880.4</c:v>
                </c:pt>
                <c:pt idx="24071">
                  <c:v>881.75</c:v>
                </c:pt>
                <c:pt idx="24072">
                  <c:v>882.94</c:v>
                </c:pt>
                <c:pt idx="24073">
                  <c:v>886.31</c:v>
                </c:pt>
                <c:pt idx="24074">
                  <c:v>878.3</c:v>
                </c:pt>
                <c:pt idx="24075">
                  <c:v>875.95</c:v>
                </c:pt>
                <c:pt idx="24076">
                  <c:v>875.36</c:v>
                </c:pt>
                <c:pt idx="24077">
                  <c:v>883.02</c:v>
                </c:pt>
                <c:pt idx="24078">
                  <c:v>880.53</c:v>
                </c:pt>
                <c:pt idx="24079">
                  <c:v>878.14</c:v>
                </c:pt>
                <c:pt idx="24080">
                  <c:v>876.56</c:v>
                </c:pt>
                <c:pt idx="24081">
                  <c:v>887.27</c:v>
                </c:pt>
                <c:pt idx="24082">
                  <c:v>887.98</c:v>
                </c:pt>
                <c:pt idx="24083">
                  <c:v>886.51</c:v>
                </c:pt>
                <c:pt idx="24084">
                  <c:v>886.26</c:v>
                </c:pt>
                <c:pt idx="24085">
                  <c:v>885.79</c:v>
                </c:pt>
                <c:pt idx="24086">
                  <c:v>885.63</c:v>
                </c:pt>
                <c:pt idx="24087">
                  <c:v>886.08</c:v>
                </c:pt>
                <c:pt idx="24088">
                  <c:v>885.95</c:v>
                </c:pt>
                <c:pt idx="24089">
                  <c:v>885.86</c:v>
                </c:pt>
                <c:pt idx="24090">
                  <c:v>885.52</c:v>
                </c:pt>
                <c:pt idx="24091">
                  <c:v>885.93</c:v>
                </c:pt>
                <c:pt idx="24092">
                  <c:v>886.41</c:v>
                </c:pt>
                <c:pt idx="24093">
                  <c:v>886.71</c:v>
                </c:pt>
                <c:pt idx="24094">
                  <c:v>874.98</c:v>
                </c:pt>
                <c:pt idx="24095">
                  <c:v>875.14</c:v>
                </c:pt>
                <c:pt idx="24096">
                  <c:v>874.86</c:v>
                </c:pt>
                <c:pt idx="24097">
                  <c:v>875.13</c:v>
                </c:pt>
                <c:pt idx="24098">
                  <c:v>875.45</c:v>
                </c:pt>
                <c:pt idx="24099">
                  <c:v>874.52</c:v>
                </c:pt>
                <c:pt idx="24100">
                  <c:v>873.69</c:v>
                </c:pt>
                <c:pt idx="24101">
                  <c:v>874.75</c:v>
                </c:pt>
                <c:pt idx="24102">
                  <c:v>875.08</c:v>
                </c:pt>
                <c:pt idx="24103">
                  <c:v>876.06</c:v>
                </c:pt>
                <c:pt idx="24104">
                  <c:v>876.36</c:v>
                </c:pt>
                <c:pt idx="24105">
                  <c:v>877.7</c:v>
                </c:pt>
                <c:pt idx="24106">
                  <c:v>878.33</c:v>
                </c:pt>
                <c:pt idx="24107">
                  <c:v>883.83</c:v>
                </c:pt>
                <c:pt idx="24108">
                  <c:v>882.27</c:v>
                </c:pt>
                <c:pt idx="24109">
                  <c:v>881.97</c:v>
                </c:pt>
                <c:pt idx="24110">
                  <c:v>881.52</c:v>
                </c:pt>
                <c:pt idx="24111">
                  <c:v>880.16</c:v>
                </c:pt>
                <c:pt idx="24112">
                  <c:v>885.81</c:v>
                </c:pt>
                <c:pt idx="24113">
                  <c:v>885.57</c:v>
                </c:pt>
                <c:pt idx="24114">
                  <c:v>885.17</c:v>
                </c:pt>
                <c:pt idx="24115">
                  <c:v>877.96</c:v>
                </c:pt>
                <c:pt idx="24116">
                  <c:v>878.52</c:v>
                </c:pt>
                <c:pt idx="24117">
                  <c:v>877.94</c:v>
                </c:pt>
                <c:pt idx="24118">
                  <c:v>877.33</c:v>
                </c:pt>
                <c:pt idx="24119">
                  <c:v>877.23</c:v>
                </c:pt>
                <c:pt idx="24120">
                  <c:v>879.24</c:v>
                </c:pt>
                <c:pt idx="24121">
                  <c:v>880.36</c:v>
                </c:pt>
                <c:pt idx="24122">
                  <c:v>881.43</c:v>
                </c:pt>
                <c:pt idx="24123">
                  <c:v>881.06</c:v>
                </c:pt>
                <c:pt idx="24124">
                  <c:v>881.82</c:v>
                </c:pt>
                <c:pt idx="24125">
                  <c:v>882.26</c:v>
                </c:pt>
                <c:pt idx="24126">
                  <c:v>882.5</c:v>
                </c:pt>
                <c:pt idx="24127">
                  <c:v>883.09</c:v>
                </c:pt>
                <c:pt idx="24128">
                  <c:v>883.58</c:v>
                </c:pt>
                <c:pt idx="24129">
                  <c:v>873.86</c:v>
                </c:pt>
                <c:pt idx="24130">
                  <c:v>874.44</c:v>
                </c:pt>
                <c:pt idx="24131">
                  <c:v>875.7</c:v>
                </c:pt>
                <c:pt idx="24132">
                  <c:v>876.18</c:v>
                </c:pt>
                <c:pt idx="24133">
                  <c:v>879.99</c:v>
                </c:pt>
                <c:pt idx="24134">
                  <c:v>878.44</c:v>
                </c:pt>
                <c:pt idx="24135">
                  <c:v>874.23</c:v>
                </c:pt>
                <c:pt idx="24136">
                  <c:v>875.78</c:v>
                </c:pt>
                <c:pt idx="24137">
                  <c:v>876.1</c:v>
                </c:pt>
                <c:pt idx="24138">
                  <c:v>876.14</c:v>
                </c:pt>
                <c:pt idx="24139">
                  <c:v>877.59</c:v>
                </c:pt>
                <c:pt idx="24140">
                  <c:v>877.78</c:v>
                </c:pt>
                <c:pt idx="24141">
                  <c:v>877.79</c:v>
                </c:pt>
                <c:pt idx="24142">
                  <c:v>879.23</c:v>
                </c:pt>
                <c:pt idx="24143">
                  <c:v>880.49</c:v>
                </c:pt>
                <c:pt idx="24144">
                  <c:v>881.52</c:v>
                </c:pt>
                <c:pt idx="24145">
                  <c:v>882.52</c:v>
                </c:pt>
                <c:pt idx="24146">
                  <c:v>885.79</c:v>
                </c:pt>
                <c:pt idx="24147">
                  <c:v>885.16</c:v>
                </c:pt>
                <c:pt idx="24148">
                  <c:v>885.5</c:v>
                </c:pt>
                <c:pt idx="24149">
                  <c:v>885.52</c:v>
                </c:pt>
                <c:pt idx="24150">
                  <c:v>883.76</c:v>
                </c:pt>
                <c:pt idx="24151">
                  <c:v>882.22</c:v>
                </c:pt>
                <c:pt idx="24152">
                  <c:v>880.96</c:v>
                </c:pt>
                <c:pt idx="24153">
                  <c:v>880.33</c:v>
                </c:pt>
                <c:pt idx="24154">
                  <c:v>879.48</c:v>
                </c:pt>
                <c:pt idx="24155">
                  <c:v>878.46</c:v>
                </c:pt>
                <c:pt idx="24156">
                  <c:v>885.46</c:v>
                </c:pt>
                <c:pt idx="24157">
                  <c:v>884.42</c:v>
                </c:pt>
                <c:pt idx="24158">
                  <c:v>883.37</c:v>
                </c:pt>
                <c:pt idx="24159">
                  <c:v>875.81</c:v>
                </c:pt>
                <c:pt idx="24160">
                  <c:v>877.65</c:v>
                </c:pt>
                <c:pt idx="24161">
                  <c:v>879.9</c:v>
                </c:pt>
                <c:pt idx="24162">
                  <c:v>881.12</c:v>
                </c:pt>
                <c:pt idx="24163">
                  <c:v>882.09</c:v>
                </c:pt>
                <c:pt idx="24164">
                  <c:v>875.72</c:v>
                </c:pt>
                <c:pt idx="24165">
                  <c:v>875.13</c:v>
                </c:pt>
                <c:pt idx="24166">
                  <c:v>875.29</c:v>
                </c:pt>
                <c:pt idx="24167">
                  <c:v>875.31</c:v>
                </c:pt>
                <c:pt idx="24168">
                  <c:v>875.73</c:v>
                </c:pt>
                <c:pt idx="24169">
                  <c:v>875.56</c:v>
                </c:pt>
                <c:pt idx="24170">
                  <c:v>876.3</c:v>
                </c:pt>
                <c:pt idx="24171">
                  <c:v>876.4</c:v>
                </c:pt>
                <c:pt idx="24172">
                  <c:v>882.81</c:v>
                </c:pt>
                <c:pt idx="24173">
                  <c:v>881.45</c:v>
                </c:pt>
                <c:pt idx="24174">
                  <c:v>880.63</c:v>
                </c:pt>
                <c:pt idx="24175">
                  <c:v>878.5</c:v>
                </c:pt>
                <c:pt idx="24176">
                  <c:v>875.47</c:v>
                </c:pt>
                <c:pt idx="24177">
                  <c:v>876.58</c:v>
                </c:pt>
                <c:pt idx="24178">
                  <c:v>878.66</c:v>
                </c:pt>
                <c:pt idx="24179">
                  <c:v>880.32</c:v>
                </c:pt>
                <c:pt idx="24180">
                  <c:v>882.72</c:v>
                </c:pt>
                <c:pt idx="24181">
                  <c:v>884.65</c:v>
                </c:pt>
                <c:pt idx="24182">
                  <c:v>876.68</c:v>
                </c:pt>
                <c:pt idx="24183">
                  <c:v>878.96</c:v>
                </c:pt>
                <c:pt idx="24184">
                  <c:v>880.51</c:v>
                </c:pt>
                <c:pt idx="24185">
                  <c:v>878.28</c:v>
                </c:pt>
                <c:pt idx="24186">
                  <c:v>876.23</c:v>
                </c:pt>
                <c:pt idx="24187">
                  <c:v>875.04</c:v>
                </c:pt>
                <c:pt idx="24188">
                  <c:v>873.91</c:v>
                </c:pt>
                <c:pt idx="24189">
                  <c:v>873.74</c:v>
                </c:pt>
                <c:pt idx="24190">
                  <c:v>874.65</c:v>
                </c:pt>
                <c:pt idx="24191">
                  <c:v>876.99</c:v>
                </c:pt>
                <c:pt idx="24192">
                  <c:v>879.45</c:v>
                </c:pt>
                <c:pt idx="24193">
                  <c:v>882.85</c:v>
                </c:pt>
                <c:pt idx="24194">
                  <c:v>884.89</c:v>
                </c:pt>
                <c:pt idx="24195">
                  <c:v>884.55</c:v>
                </c:pt>
                <c:pt idx="24196">
                  <c:v>873.66</c:v>
                </c:pt>
                <c:pt idx="24197">
                  <c:v>875.55</c:v>
                </c:pt>
                <c:pt idx="24198">
                  <c:v>879.89</c:v>
                </c:pt>
                <c:pt idx="24199">
                  <c:v>885.28</c:v>
                </c:pt>
                <c:pt idx="24200">
                  <c:v>882.73</c:v>
                </c:pt>
                <c:pt idx="24201">
                  <c:v>880.05</c:v>
                </c:pt>
                <c:pt idx="24202">
                  <c:v>876.19</c:v>
                </c:pt>
                <c:pt idx="24203">
                  <c:v>875.61</c:v>
                </c:pt>
                <c:pt idx="24204">
                  <c:v>874.91</c:v>
                </c:pt>
                <c:pt idx="24205">
                  <c:v>875.96</c:v>
                </c:pt>
                <c:pt idx="24206">
                  <c:v>877.87</c:v>
                </c:pt>
                <c:pt idx="24207">
                  <c:v>879.97</c:v>
                </c:pt>
                <c:pt idx="24208">
                  <c:v>881.06</c:v>
                </c:pt>
                <c:pt idx="24209">
                  <c:v>882.95</c:v>
                </c:pt>
                <c:pt idx="24210">
                  <c:v>882.55</c:v>
                </c:pt>
                <c:pt idx="24211">
                  <c:v>873.18</c:v>
                </c:pt>
                <c:pt idx="24212">
                  <c:v>872.15</c:v>
                </c:pt>
                <c:pt idx="24213">
                  <c:v>871.67</c:v>
                </c:pt>
                <c:pt idx="24214">
                  <c:v>871.85</c:v>
                </c:pt>
                <c:pt idx="24215">
                  <c:v>873.19</c:v>
                </c:pt>
                <c:pt idx="24216">
                  <c:v>874.12</c:v>
                </c:pt>
                <c:pt idx="24217">
                  <c:v>874.81</c:v>
                </c:pt>
                <c:pt idx="24218">
                  <c:v>875.67</c:v>
                </c:pt>
                <c:pt idx="24219">
                  <c:v>875.6</c:v>
                </c:pt>
                <c:pt idx="24220">
                  <c:v>875.62</c:v>
                </c:pt>
                <c:pt idx="24221">
                  <c:v>876.89</c:v>
                </c:pt>
                <c:pt idx="24222">
                  <c:v>877.47</c:v>
                </c:pt>
                <c:pt idx="24223">
                  <c:v>879.41</c:v>
                </c:pt>
                <c:pt idx="24224">
                  <c:v>875.93</c:v>
                </c:pt>
                <c:pt idx="24225">
                  <c:v>874.26</c:v>
                </c:pt>
                <c:pt idx="24226">
                  <c:v>872.44</c:v>
                </c:pt>
                <c:pt idx="24227">
                  <c:v>871.42</c:v>
                </c:pt>
                <c:pt idx="24228">
                  <c:v>870.88</c:v>
                </c:pt>
                <c:pt idx="24229">
                  <c:v>872.91</c:v>
                </c:pt>
                <c:pt idx="24230">
                  <c:v>875.03</c:v>
                </c:pt>
                <c:pt idx="24231">
                  <c:v>877.41</c:v>
                </c:pt>
                <c:pt idx="24232">
                  <c:v>880.6</c:v>
                </c:pt>
                <c:pt idx="24233">
                  <c:v>882.04</c:v>
                </c:pt>
                <c:pt idx="24234">
                  <c:v>873.15</c:v>
                </c:pt>
                <c:pt idx="24235">
                  <c:v>874.56</c:v>
                </c:pt>
                <c:pt idx="24236">
                  <c:v>876.3</c:v>
                </c:pt>
                <c:pt idx="24237">
                  <c:v>873.14</c:v>
                </c:pt>
                <c:pt idx="24238">
                  <c:v>873.08</c:v>
                </c:pt>
                <c:pt idx="24239">
                  <c:v>872.05</c:v>
                </c:pt>
                <c:pt idx="24240">
                  <c:v>872.99</c:v>
                </c:pt>
                <c:pt idx="24241">
                  <c:v>872.42</c:v>
                </c:pt>
                <c:pt idx="24242">
                  <c:v>872.97</c:v>
                </c:pt>
                <c:pt idx="24243">
                  <c:v>874.12</c:v>
                </c:pt>
                <c:pt idx="24244">
                  <c:v>876.9</c:v>
                </c:pt>
                <c:pt idx="24245">
                  <c:v>878.01</c:v>
                </c:pt>
                <c:pt idx="24246">
                  <c:v>879.28</c:v>
                </c:pt>
                <c:pt idx="24247">
                  <c:v>879.66</c:v>
                </c:pt>
                <c:pt idx="24248">
                  <c:v>880.39</c:v>
                </c:pt>
                <c:pt idx="24249">
                  <c:v>881.53</c:v>
                </c:pt>
                <c:pt idx="24250">
                  <c:v>880.37</c:v>
                </c:pt>
                <c:pt idx="24251">
                  <c:v>873.47</c:v>
                </c:pt>
                <c:pt idx="24252">
                  <c:v>873.26</c:v>
                </c:pt>
                <c:pt idx="24253">
                  <c:v>873.63</c:v>
                </c:pt>
                <c:pt idx="24254">
                  <c:v>875.27</c:v>
                </c:pt>
                <c:pt idx="24255">
                  <c:v>877.2</c:v>
                </c:pt>
                <c:pt idx="24256">
                  <c:v>880.77</c:v>
                </c:pt>
                <c:pt idx="24257">
                  <c:v>882.89</c:v>
                </c:pt>
                <c:pt idx="24258">
                  <c:v>873.86</c:v>
                </c:pt>
                <c:pt idx="24259">
                  <c:v>872.18</c:v>
                </c:pt>
                <c:pt idx="24260">
                  <c:v>873.82</c:v>
                </c:pt>
                <c:pt idx="24261">
                  <c:v>877.43</c:v>
                </c:pt>
                <c:pt idx="24262">
                  <c:v>881.27</c:v>
                </c:pt>
                <c:pt idx="24263">
                  <c:v>882.41</c:v>
                </c:pt>
                <c:pt idx="24264">
                  <c:v>872.73</c:v>
                </c:pt>
                <c:pt idx="24265">
                  <c:v>876.54</c:v>
                </c:pt>
                <c:pt idx="24266">
                  <c:v>879.72</c:v>
                </c:pt>
                <c:pt idx="24267">
                  <c:v>882.21</c:v>
                </c:pt>
                <c:pt idx="24268">
                  <c:v>883.92</c:v>
                </c:pt>
                <c:pt idx="24269">
                  <c:v>878.33</c:v>
                </c:pt>
                <c:pt idx="24270">
                  <c:v>881.33</c:v>
                </c:pt>
                <c:pt idx="24271">
                  <c:v>883</c:v>
                </c:pt>
                <c:pt idx="24272">
                  <c:v>884.84</c:v>
                </c:pt>
                <c:pt idx="24273">
                  <c:v>884.36</c:v>
                </c:pt>
                <c:pt idx="24274">
                  <c:v>884.85</c:v>
                </c:pt>
                <c:pt idx="24275">
                  <c:v>883.09</c:v>
                </c:pt>
                <c:pt idx="24276">
                  <c:v>882.47</c:v>
                </c:pt>
                <c:pt idx="24277">
                  <c:v>876.92</c:v>
                </c:pt>
                <c:pt idx="24278">
                  <c:v>883.93</c:v>
                </c:pt>
                <c:pt idx="24279">
                  <c:v>881.85</c:v>
                </c:pt>
                <c:pt idx="24280">
                  <c:v>878.21</c:v>
                </c:pt>
                <c:pt idx="24281">
                  <c:v>876.07</c:v>
                </c:pt>
                <c:pt idx="24282">
                  <c:v>872.73</c:v>
                </c:pt>
                <c:pt idx="24283">
                  <c:v>872.21</c:v>
                </c:pt>
                <c:pt idx="24284">
                  <c:v>871.54</c:v>
                </c:pt>
                <c:pt idx="24285">
                  <c:v>872.19</c:v>
                </c:pt>
                <c:pt idx="24286">
                  <c:v>877.69</c:v>
                </c:pt>
                <c:pt idx="24287">
                  <c:v>875.86</c:v>
                </c:pt>
                <c:pt idx="24288">
                  <c:v>874.74</c:v>
                </c:pt>
                <c:pt idx="24289">
                  <c:v>873.35</c:v>
                </c:pt>
                <c:pt idx="24290">
                  <c:v>881.47</c:v>
                </c:pt>
                <c:pt idx="24291">
                  <c:v>882.91</c:v>
                </c:pt>
                <c:pt idx="24292">
                  <c:v>883.82</c:v>
                </c:pt>
                <c:pt idx="24293">
                  <c:v>883.98</c:v>
                </c:pt>
                <c:pt idx="24294">
                  <c:v>883.45</c:v>
                </c:pt>
                <c:pt idx="24295">
                  <c:v>881.3</c:v>
                </c:pt>
                <c:pt idx="24296">
                  <c:v>880.55</c:v>
                </c:pt>
                <c:pt idx="24297">
                  <c:v>879.64</c:v>
                </c:pt>
                <c:pt idx="24298">
                  <c:v>878.79</c:v>
                </c:pt>
                <c:pt idx="24299">
                  <c:v>872.8</c:v>
                </c:pt>
                <c:pt idx="24300">
                  <c:v>873.41</c:v>
                </c:pt>
                <c:pt idx="24301">
                  <c:v>873.88</c:v>
                </c:pt>
                <c:pt idx="24302">
                  <c:v>874.52</c:v>
                </c:pt>
                <c:pt idx="24303">
                  <c:v>877.4</c:v>
                </c:pt>
                <c:pt idx="24304">
                  <c:v>878.33</c:v>
                </c:pt>
                <c:pt idx="24305">
                  <c:v>878.94</c:v>
                </c:pt>
                <c:pt idx="24306">
                  <c:v>879.15</c:v>
                </c:pt>
                <c:pt idx="24307">
                  <c:v>879.7</c:v>
                </c:pt>
                <c:pt idx="24308">
                  <c:v>881.43</c:v>
                </c:pt>
                <c:pt idx="24309">
                  <c:v>883.59</c:v>
                </c:pt>
                <c:pt idx="24310">
                  <c:v>884.34</c:v>
                </c:pt>
                <c:pt idx="24311">
                  <c:v>885.65</c:v>
                </c:pt>
                <c:pt idx="24312">
                  <c:v>886.49</c:v>
                </c:pt>
                <c:pt idx="24313">
                  <c:v>886.98</c:v>
                </c:pt>
                <c:pt idx="24314">
                  <c:v>885.91</c:v>
                </c:pt>
                <c:pt idx="24315">
                  <c:v>884.8</c:v>
                </c:pt>
                <c:pt idx="24316">
                  <c:v>876.36</c:v>
                </c:pt>
                <c:pt idx="24317">
                  <c:v>876.88</c:v>
                </c:pt>
                <c:pt idx="24318">
                  <c:v>877.16</c:v>
                </c:pt>
                <c:pt idx="24319">
                  <c:v>886.67</c:v>
                </c:pt>
                <c:pt idx="24320">
                  <c:v>886.16</c:v>
                </c:pt>
                <c:pt idx="24321">
                  <c:v>878.5</c:v>
                </c:pt>
                <c:pt idx="24322">
                  <c:v>879.67</c:v>
                </c:pt>
                <c:pt idx="24323">
                  <c:v>881.28</c:v>
                </c:pt>
                <c:pt idx="24324">
                  <c:v>881.69</c:v>
                </c:pt>
                <c:pt idx="24325">
                  <c:v>883.23</c:v>
                </c:pt>
                <c:pt idx="24326">
                  <c:v>882.9</c:v>
                </c:pt>
                <c:pt idx="24327">
                  <c:v>882.99</c:v>
                </c:pt>
                <c:pt idx="24328">
                  <c:v>884.09</c:v>
                </c:pt>
                <c:pt idx="24329">
                  <c:v>877.73</c:v>
                </c:pt>
                <c:pt idx="24330">
                  <c:v>878.08</c:v>
                </c:pt>
                <c:pt idx="24331">
                  <c:v>878.12</c:v>
                </c:pt>
                <c:pt idx="24332">
                  <c:v>878.82</c:v>
                </c:pt>
                <c:pt idx="24333">
                  <c:v>878.69</c:v>
                </c:pt>
                <c:pt idx="24334">
                  <c:v>878.92</c:v>
                </c:pt>
                <c:pt idx="24335">
                  <c:v>878.52</c:v>
                </c:pt>
                <c:pt idx="24336">
                  <c:v>878.78</c:v>
                </c:pt>
                <c:pt idx="24337">
                  <c:v>877.85</c:v>
                </c:pt>
                <c:pt idx="24338">
                  <c:v>877.74</c:v>
                </c:pt>
                <c:pt idx="24339">
                  <c:v>887.23</c:v>
                </c:pt>
                <c:pt idx="24340">
                  <c:v>882.47</c:v>
                </c:pt>
                <c:pt idx="24341">
                  <c:v>881.64</c:v>
                </c:pt>
                <c:pt idx="24342">
                  <c:v>883.32</c:v>
                </c:pt>
                <c:pt idx="24343">
                  <c:v>883.55</c:v>
                </c:pt>
                <c:pt idx="24344">
                  <c:v>883.56</c:v>
                </c:pt>
                <c:pt idx="24345">
                  <c:v>883.84</c:v>
                </c:pt>
                <c:pt idx="24346">
                  <c:v>885.69</c:v>
                </c:pt>
                <c:pt idx="24347">
                  <c:v>886.15</c:v>
                </c:pt>
                <c:pt idx="24348">
                  <c:v>886.94</c:v>
                </c:pt>
                <c:pt idx="24349">
                  <c:v>886.53</c:v>
                </c:pt>
                <c:pt idx="24350">
                  <c:v>887.65</c:v>
                </c:pt>
                <c:pt idx="24351">
                  <c:v>887.76</c:v>
                </c:pt>
                <c:pt idx="24352">
                  <c:v>887.76</c:v>
                </c:pt>
                <c:pt idx="24353">
                  <c:v>887.59</c:v>
                </c:pt>
                <c:pt idx="24354">
                  <c:v>887.3</c:v>
                </c:pt>
                <c:pt idx="24355">
                  <c:v>877.12</c:v>
                </c:pt>
                <c:pt idx="24356">
                  <c:v>886.61</c:v>
                </c:pt>
                <c:pt idx="24357">
                  <c:v>886.01</c:v>
                </c:pt>
                <c:pt idx="24358">
                  <c:v>884.58</c:v>
                </c:pt>
                <c:pt idx="24359">
                  <c:v>884.53</c:v>
                </c:pt>
                <c:pt idx="24360">
                  <c:v>874.71</c:v>
                </c:pt>
                <c:pt idx="24361">
                  <c:v>875.01</c:v>
                </c:pt>
                <c:pt idx="24362">
                  <c:v>875.26</c:v>
                </c:pt>
                <c:pt idx="24363">
                  <c:v>875.89</c:v>
                </c:pt>
                <c:pt idx="24364">
                  <c:v>876.38</c:v>
                </c:pt>
                <c:pt idx="24365">
                  <c:v>876.19</c:v>
                </c:pt>
                <c:pt idx="24366">
                  <c:v>876.66</c:v>
                </c:pt>
                <c:pt idx="24367">
                  <c:v>877.05</c:v>
                </c:pt>
                <c:pt idx="24368">
                  <c:v>883.68</c:v>
                </c:pt>
                <c:pt idx="24369">
                  <c:v>881.98</c:v>
                </c:pt>
                <c:pt idx="24370">
                  <c:v>880.78</c:v>
                </c:pt>
                <c:pt idx="24371">
                  <c:v>878.8</c:v>
                </c:pt>
                <c:pt idx="24372">
                  <c:v>876.76</c:v>
                </c:pt>
                <c:pt idx="24373">
                  <c:v>884.9</c:v>
                </c:pt>
                <c:pt idx="24374">
                  <c:v>883.59</c:v>
                </c:pt>
                <c:pt idx="24375">
                  <c:v>881.51</c:v>
                </c:pt>
                <c:pt idx="24376">
                  <c:v>878.72</c:v>
                </c:pt>
                <c:pt idx="24377">
                  <c:v>876.73</c:v>
                </c:pt>
                <c:pt idx="24378">
                  <c:v>874.09</c:v>
                </c:pt>
                <c:pt idx="24379">
                  <c:v>873.7</c:v>
                </c:pt>
                <c:pt idx="24380">
                  <c:v>875.03</c:v>
                </c:pt>
                <c:pt idx="24381">
                  <c:v>873.67</c:v>
                </c:pt>
                <c:pt idx="24382">
                  <c:v>875.27</c:v>
                </c:pt>
                <c:pt idx="24383">
                  <c:v>877.43</c:v>
                </c:pt>
                <c:pt idx="24384">
                  <c:v>881.35</c:v>
                </c:pt>
                <c:pt idx="24385">
                  <c:v>884.89</c:v>
                </c:pt>
                <c:pt idx="24386">
                  <c:v>886.83</c:v>
                </c:pt>
                <c:pt idx="24387">
                  <c:v>885.83</c:v>
                </c:pt>
                <c:pt idx="24388">
                  <c:v>881.72</c:v>
                </c:pt>
                <c:pt idx="24389">
                  <c:v>876.34</c:v>
                </c:pt>
                <c:pt idx="24390">
                  <c:v>874.5</c:v>
                </c:pt>
                <c:pt idx="24391">
                  <c:v>878.24</c:v>
                </c:pt>
                <c:pt idx="24392">
                  <c:v>874.8</c:v>
                </c:pt>
                <c:pt idx="24393">
                  <c:v>876.35</c:v>
                </c:pt>
                <c:pt idx="24394">
                  <c:v>884.91</c:v>
                </c:pt>
                <c:pt idx="24395">
                  <c:v>880.05</c:v>
                </c:pt>
                <c:pt idx="24396">
                  <c:v>876.53</c:v>
                </c:pt>
                <c:pt idx="24397">
                  <c:v>875.71</c:v>
                </c:pt>
                <c:pt idx="24398">
                  <c:v>879.03</c:v>
                </c:pt>
                <c:pt idx="24399">
                  <c:v>883.61</c:v>
                </c:pt>
                <c:pt idx="24400">
                  <c:v>885.5</c:v>
                </c:pt>
                <c:pt idx="24401">
                  <c:v>872.94</c:v>
                </c:pt>
                <c:pt idx="24402">
                  <c:v>875</c:v>
                </c:pt>
                <c:pt idx="24403">
                  <c:v>879.52</c:v>
                </c:pt>
                <c:pt idx="24404">
                  <c:v>883.51</c:v>
                </c:pt>
                <c:pt idx="24405">
                  <c:v>884.71</c:v>
                </c:pt>
                <c:pt idx="24406">
                  <c:v>882.62</c:v>
                </c:pt>
                <c:pt idx="24407">
                  <c:v>880.31</c:v>
                </c:pt>
                <c:pt idx="24408">
                  <c:v>875.64</c:v>
                </c:pt>
                <c:pt idx="24409">
                  <c:v>877.96</c:v>
                </c:pt>
                <c:pt idx="24410">
                  <c:v>883.18</c:v>
                </c:pt>
                <c:pt idx="24411">
                  <c:v>885.97</c:v>
                </c:pt>
                <c:pt idx="24412">
                  <c:v>882.72</c:v>
                </c:pt>
                <c:pt idx="24413">
                  <c:v>876.52</c:v>
                </c:pt>
                <c:pt idx="24414">
                  <c:v>874.37</c:v>
                </c:pt>
                <c:pt idx="24415">
                  <c:v>876.75</c:v>
                </c:pt>
                <c:pt idx="24416">
                  <c:v>880.98</c:v>
                </c:pt>
                <c:pt idx="24417">
                  <c:v>883.18</c:v>
                </c:pt>
                <c:pt idx="24418">
                  <c:v>879.42</c:v>
                </c:pt>
                <c:pt idx="24419">
                  <c:v>874.86</c:v>
                </c:pt>
                <c:pt idx="24420">
                  <c:v>884.5</c:v>
                </c:pt>
                <c:pt idx="24421">
                  <c:v>884.62</c:v>
                </c:pt>
                <c:pt idx="24422">
                  <c:v>875.12</c:v>
                </c:pt>
                <c:pt idx="24423">
                  <c:v>879.11</c:v>
                </c:pt>
                <c:pt idx="24424">
                  <c:v>884.58</c:v>
                </c:pt>
                <c:pt idx="24425">
                  <c:v>877.12</c:v>
                </c:pt>
                <c:pt idx="24426">
                  <c:v>881.78</c:v>
                </c:pt>
                <c:pt idx="24427">
                  <c:v>885.16</c:v>
                </c:pt>
                <c:pt idx="24428">
                  <c:v>886.44</c:v>
                </c:pt>
                <c:pt idx="24429">
                  <c:v>883.1</c:v>
                </c:pt>
                <c:pt idx="24430">
                  <c:v>878.95</c:v>
                </c:pt>
                <c:pt idx="24431">
                  <c:v>875.88</c:v>
                </c:pt>
                <c:pt idx="24432">
                  <c:v>876.03</c:v>
                </c:pt>
                <c:pt idx="24433">
                  <c:v>885.25</c:v>
                </c:pt>
                <c:pt idx="24434">
                  <c:v>881.13</c:v>
                </c:pt>
                <c:pt idx="24435">
                  <c:v>876.87</c:v>
                </c:pt>
                <c:pt idx="24436">
                  <c:v>875.39</c:v>
                </c:pt>
                <c:pt idx="24437">
                  <c:v>877.34</c:v>
                </c:pt>
                <c:pt idx="24438">
                  <c:v>879.25</c:v>
                </c:pt>
                <c:pt idx="24439">
                  <c:v>881.51</c:v>
                </c:pt>
                <c:pt idx="24440">
                  <c:v>883.55</c:v>
                </c:pt>
                <c:pt idx="24441">
                  <c:v>884.96</c:v>
                </c:pt>
                <c:pt idx="24442">
                  <c:v>878.3</c:v>
                </c:pt>
                <c:pt idx="24443">
                  <c:v>885.19</c:v>
                </c:pt>
                <c:pt idx="24444">
                  <c:v>883.83</c:v>
                </c:pt>
                <c:pt idx="24445">
                  <c:v>882.62</c:v>
                </c:pt>
                <c:pt idx="24446">
                  <c:v>875.23</c:v>
                </c:pt>
                <c:pt idx="24447">
                  <c:v>876.19</c:v>
                </c:pt>
                <c:pt idx="24448">
                  <c:v>878.2</c:v>
                </c:pt>
                <c:pt idx="24449">
                  <c:v>881.82</c:v>
                </c:pt>
                <c:pt idx="24450">
                  <c:v>883.96</c:v>
                </c:pt>
                <c:pt idx="24451">
                  <c:v>884.19</c:v>
                </c:pt>
                <c:pt idx="24452">
                  <c:v>885.42</c:v>
                </c:pt>
                <c:pt idx="24453">
                  <c:v>885.64</c:v>
                </c:pt>
                <c:pt idx="24454">
                  <c:v>884.43</c:v>
                </c:pt>
                <c:pt idx="24455">
                  <c:v>883.88</c:v>
                </c:pt>
                <c:pt idx="24456">
                  <c:v>882.38</c:v>
                </c:pt>
                <c:pt idx="24457">
                  <c:v>880.45</c:v>
                </c:pt>
                <c:pt idx="24458">
                  <c:v>879.22</c:v>
                </c:pt>
                <c:pt idx="24459">
                  <c:v>877.69</c:v>
                </c:pt>
                <c:pt idx="24460">
                  <c:v>873.6</c:v>
                </c:pt>
                <c:pt idx="24461">
                  <c:v>873.03</c:v>
                </c:pt>
                <c:pt idx="24462">
                  <c:v>872.82</c:v>
                </c:pt>
                <c:pt idx="24463">
                  <c:v>881.77</c:v>
                </c:pt>
                <c:pt idx="24464">
                  <c:v>881.79</c:v>
                </c:pt>
                <c:pt idx="24465">
                  <c:v>881.46</c:v>
                </c:pt>
                <c:pt idx="24466">
                  <c:v>880.85</c:v>
                </c:pt>
                <c:pt idx="24467">
                  <c:v>879.29</c:v>
                </c:pt>
                <c:pt idx="24468">
                  <c:v>878.55</c:v>
                </c:pt>
                <c:pt idx="24469">
                  <c:v>877.8</c:v>
                </c:pt>
                <c:pt idx="24470">
                  <c:v>876.81</c:v>
                </c:pt>
                <c:pt idx="24471">
                  <c:v>876.24</c:v>
                </c:pt>
                <c:pt idx="24472">
                  <c:v>882.26</c:v>
                </c:pt>
                <c:pt idx="24473">
                  <c:v>882.93</c:v>
                </c:pt>
                <c:pt idx="24474">
                  <c:v>885.41</c:v>
                </c:pt>
                <c:pt idx="24475">
                  <c:v>885.23</c:v>
                </c:pt>
                <c:pt idx="24476">
                  <c:v>886.31</c:v>
                </c:pt>
                <c:pt idx="24477">
                  <c:v>887.21</c:v>
                </c:pt>
                <c:pt idx="24478">
                  <c:v>877.62</c:v>
                </c:pt>
                <c:pt idx="24479">
                  <c:v>877.83</c:v>
                </c:pt>
                <c:pt idx="24480">
                  <c:v>877.35</c:v>
                </c:pt>
                <c:pt idx="24481">
                  <c:v>876.77</c:v>
                </c:pt>
                <c:pt idx="24482">
                  <c:v>876.67</c:v>
                </c:pt>
                <c:pt idx="24483">
                  <c:v>886.55</c:v>
                </c:pt>
                <c:pt idx="24484">
                  <c:v>885.87</c:v>
                </c:pt>
                <c:pt idx="24485">
                  <c:v>876.03</c:v>
                </c:pt>
                <c:pt idx="24486">
                  <c:v>875.07</c:v>
                </c:pt>
                <c:pt idx="24487">
                  <c:v>874.19</c:v>
                </c:pt>
                <c:pt idx="24488">
                  <c:v>874.79</c:v>
                </c:pt>
                <c:pt idx="24489">
                  <c:v>874.9</c:v>
                </c:pt>
                <c:pt idx="24490">
                  <c:v>874.4</c:v>
                </c:pt>
                <c:pt idx="24491">
                  <c:v>874.77</c:v>
                </c:pt>
                <c:pt idx="24492">
                  <c:v>873.84</c:v>
                </c:pt>
                <c:pt idx="24493">
                  <c:v>874.6</c:v>
                </c:pt>
                <c:pt idx="24494">
                  <c:v>874.11</c:v>
                </c:pt>
                <c:pt idx="24495">
                  <c:v>880.4</c:v>
                </c:pt>
                <c:pt idx="24496">
                  <c:v>878.84</c:v>
                </c:pt>
                <c:pt idx="24497">
                  <c:v>877.95</c:v>
                </c:pt>
                <c:pt idx="24498">
                  <c:v>880.63</c:v>
                </c:pt>
                <c:pt idx="24499">
                  <c:v>881.99</c:v>
                </c:pt>
                <c:pt idx="24500">
                  <c:v>881.63</c:v>
                </c:pt>
                <c:pt idx="24501">
                  <c:v>883.51</c:v>
                </c:pt>
                <c:pt idx="24502">
                  <c:v>884.03</c:v>
                </c:pt>
                <c:pt idx="24503">
                  <c:v>884.74</c:v>
                </c:pt>
                <c:pt idx="24504">
                  <c:v>876.08</c:v>
                </c:pt>
                <c:pt idx="24505">
                  <c:v>875.82</c:v>
                </c:pt>
                <c:pt idx="24506">
                  <c:v>877.36</c:v>
                </c:pt>
                <c:pt idx="24507">
                  <c:v>879.27</c:v>
                </c:pt>
                <c:pt idx="24508">
                  <c:v>882.27</c:v>
                </c:pt>
                <c:pt idx="24509">
                  <c:v>884.22</c:v>
                </c:pt>
                <c:pt idx="24510">
                  <c:v>885.87</c:v>
                </c:pt>
                <c:pt idx="24511">
                  <c:v>874.24</c:v>
                </c:pt>
                <c:pt idx="24512">
                  <c:v>880.5</c:v>
                </c:pt>
                <c:pt idx="24513">
                  <c:v>878.39</c:v>
                </c:pt>
                <c:pt idx="24514">
                  <c:v>876.76</c:v>
                </c:pt>
                <c:pt idx="24515">
                  <c:v>874.9</c:v>
                </c:pt>
                <c:pt idx="24516">
                  <c:v>875.07</c:v>
                </c:pt>
                <c:pt idx="24517">
                  <c:v>875.32</c:v>
                </c:pt>
                <c:pt idx="24518">
                  <c:v>874.99</c:v>
                </c:pt>
                <c:pt idx="24519">
                  <c:v>875.16</c:v>
                </c:pt>
                <c:pt idx="24520">
                  <c:v>875.77</c:v>
                </c:pt>
                <c:pt idx="24521">
                  <c:v>877.3</c:v>
                </c:pt>
                <c:pt idx="24522">
                  <c:v>878.75</c:v>
                </c:pt>
                <c:pt idx="24523">
                  <c:v>880.94</c:v>
                </c:pt>
                <c:pt idx="24524">
                  <c:v>875.92</c:v>
                </c:pt>
                <c:pt idx="24525">
                  <c:v>878.09</c:v>
                </c:pt>
                <c:pt idx="24526">
                  <c:v>881.6</c:v>
                </c:pt>
                <c:pt idx="24527">
                  <c:v>883.35</c:v>
                </c:pt>
                <c:pt idx="24528">
                  <c:v>886.18</c:v>
                </c:pt>
                <c:pt idx="24529">
                  <c:v>886.21</c:v>
                </c:pt>
                <c:pt idx="24530">
                  <c:v>883.93</c:v>
                </c:pt>
                <c:pt idx="24531">
                  <c:v>886.06</c:v>
                </c:pt>
                <c:pt idx="24532">
                  <c:v>885.72</c:v>
                </c:pt>
                <c:pt idx="24533">
                  <c:v>882.75</c:v>
                </c:pt>
                <c:pt idx="24534">
                  <c:v>880.26</c:v>
                </c:pt>
                <c:pt idx="24535">
                  <c:v>876.69</c:v>
                </c:pt>
                <c:pt idx="24536">
                  <c:v>873.41</c:v>
                </c:pt>
                <c:pt idx="24537">
                  <c:v>885.26</c:v>
                </c:pt>
                <c:pt idx="24538">
                  <c:v>884.25</c:v>
                </c:pt>
                <c:pt idx="24539">
                  <c:v>882.62</c:v>
                </c:pt>
                <c:pt idx="24540">
                  <c:v>879.92</c:v>
                </c:pt>
                <c:pt idx="24541">
                  <c:v>877.53</c:v>
                </c:pt>
                <c:pt idx="24542">
                  <c:v>874.88</c:v>
                </c:pt>
                <c:pt idx="24543">
                  <c:v>874.18</c:v>
                </c:pt>
                <c:pt idx="24544">
                  <c:v>874.94</c:v>
                </c:pt>
                <c:pt idx="24545">
                  <c:v>885.12</c:v>
                </c:pt>
                <c:pt idx="24546">
                  <c:v>883.5</c:v>
                </c:pt>
                <c:pt idx="24547">
                  <c:v>882.34</c:v>
                </c:pt>
                <c:pt idx="24548">
                  <c:v>884.5</c:v>
                </c:pt>
                <c:pt idx="24549">
                  <c:v>885.87</c:v>
                </c:pt>
                <c:pt idx="24550">
                  <c:v>876.76</c:v>
                </c:pt>
                <c:pt idx="24551">
                  <c:v>879.12</c:v>
                </c:pt>
                <c:pt idx="24552">
                  <c:v>881.5</c:v>
                </c:pt>
                <c:pt idx="24553">
                  <c:v>884.91</c:v>
                </c:pt>
                <c:pt idx="24554">
                  <c:v>886.16</c:v>
                </c:pt>
                <c:pt idx="24555">
                  <c:v>884.12</c:v>
                </c:pt>
                <c:pt idx="24556">
                  <c:v>881.35</c:v>
                </c:pt>
                <c:pt idx="24557">
                  <c:v>877.32</c:v>
                </c:pt>
                <c:pt idx="24558">
                  <c:v>874.41</c:v>
                </c:pt>
                <c:pt idx="24559">
                  <c:v>874.27</c:v>
                </c:pt>
                <c:pt idx="24560">
                  <c:v>875.89</c:v>
                </c:pt>
                <c:pt idx="24561">
                  <c:v>879.04</c:v>
                </c:pt>
                <c:pt idx="24562">
                  <c:v>883.14</c:v>
                </c:pt>
                <c:pt idx="24563">
                  <c:v>874.63</c:v>
                </c:pt>
                <c:pt idx="24564">
                  <c:v>873.27</c:v>
                </c:pt>
                <c:pt idx="24565">
                  <c:v>875.66</c:v>
                </c:pt>
                <c:pt idx="24566">
                  <c:v>880.02</c:v>
                </c:pt>
                <c:pt idx="24567">
                  <c:v>883.9</c:v>
                </c:pt>
                <c:pt idx="24568">
                  <c:v>885.09</c:v>
                </c:pt>
                <c:pt idx="24569">
                  <c:v>881.18</c:v>
                </c:pt>
                <c:pt idx="24570">
                  <c:v>876.59</c:v>
                </c:pt>
                <c:pt idx="24571">
                  <c:v>873.27</c:v>
                </c:pt>
                <c:pt idx="24572">
                  <c:v>873.45</c:v>
                </c:pt>
                <c:pt idx="24573">
                  <c:v>875.02</c:v>
                </c:pt>
                <c:pt idx="24574">
                  <c:v>878.74</c:v>
                </c:pt>
                <c:pt idx="24575">
                  <c:v>882.13</c:v>
                </c:pt>
                <c:pt idx="24576">
                  <c:v>872.39</c:v>
                </c:pt>
                <c:pt idx="24577">
                  <c:v>873.94</c:v>
                </c:pt>
                <c:pt idx="24578">
                  <c:v>877.29</c:v>
                </c:pt>
                <c:pt idx="24579">
                  <c:v>882.02</c:v>
                </c:pt>
                <c:pt idx="24580">
                  <c:v>884.13</c:v>
                </c:pt>
                <c:pt idx="24581">
                  <c:v>882.17</c:v>
                </c:pt>
                <c:pt idx="24582">
                  <c:v>883.29</c:v>
                </c:pt>
                <c:pt idx="24583">
                  <c:v>883.83</c:v>
                </c:pt>
                <c:pt idx="24584">
                  <c:v>880.2</c:v>
                </c:pt>
                <c:pt idx="24585">
                  <c:v>875.22</c:v>
                </c:pt>
                <c:pt idx="24586">
                  <c:v>879.36</c:v>
                </c:pt>
                <c:pt idx="24587">
                  <c:v>883.1</c:v>
                </c:pt>
                <c:pt idx="24588">
                  <c:v>884.13</c:v>
                </c:pt>
                <c:pt idx="24589">
                  <c:v>873.59</c:v>
                </c:pt>
                <c:pt idx="24590">
                  <c:v>876.77</c:v>
                </c:pt>
                <c:pt idx="24591">
                  <c:v>880.27</c:v>
                </c:pt>
                <c:pt idx="24592">
                  <c:v>882.89</c:v>
                </c:pt>
                <c:pt idx="24593">
                  <c:v>884.4</c:v>
                </c:pt>
                <c:pt idx="24594">
                  <c:v>884.58</c:v>
                </c:pt>
                <c:pt idx="24595">
                  <c:v>882.48</c:v>
                </c:pt>
                <c:pt idx="24596">
                  <c:v>879.78</c:v>
                </c:pt>
                <c:pt idx="24597">
                  <c:v>877.34</c:v>
                </c:pt>
                <c:pt idx="24598">
                  <c:v>874.7</c:v>
                </c:pt>
                <c:pt idx="24599">
                  <c:v>872.97</c:v>
                </c:pt>
                <c:pt idx="24600">
                  <c:v>881.18</c:v>
                </c:pt>
                <c:pt idx="24601">
                  <c:v>876.97</c:v>
                </c:pt>
                <c:pt idx="24602">
                  <c:v>880.05</c:v>
                </c:pt>
                <c:pt idx="24603">
                  <c:v>882.59</c:v>
                </c:pt>
                <c:pt idx="24604">
                  <c:v>883.22</c:v>
                </c:pt>
                <c:pt idx="24605">
                  <c:v>881.92</c:v>
                </c:pt>
                <c:pt idx="24606">
                  <c:v>873.06</c:v>
                </c:pt>
                <c:pt idx="24607">
                  <c:v>875.37</c:v>
                </c:pt>
                <c:pt idx="24608">
                  <c:v>878.49</c:v>
                </c:pt>
                <c:pt idx="24609">
                  <c:v>880.98</c:v>
                </c:pt>
                <c:pt idx="24610">
                  <c:v>883.66</c:v>
                </c:pt>
                <c:pt idx="24611">
                  <c:v>882.98</c:v>
                </c:pt>
                <c:pt idx="24612">
                  <c:v>879.57</c:v>
                </c:pt>
                <c:pt idx="24613">
                  <c:v>875.46</c:v>
                </c:pt>
                <c:pt idx="24614">
                  <c:v>872.13</c:v>
                </c:pt>
                <c:pt idx="24615">
                  <c:v>883.34</c:v>
                </c:pt>
                <c:pt idx="24616">
                  <c:v>882.44</c:v>
                </c:pt>
                <c:pt idx="24617">
                  <c:v>881.76</c:v>
                </c:pt>
                <c:pt idx="24618">
                  <c:v>883.65</c:v>
                </c:pt>
                <c:pt idx="24619">
                  <c:v>880.74</c:v>
                </c:pt>
                <c:pt idx="24620">
                  <c:v>877.23</c:v>
                </c:pt>
                <c:pt idx="24621">
                  <c:v>873.45</c:v>
                </c:pt>
                <c:pt idx="24622">
                  <c:v>871.65</c:v>
                </c:pt>
                <c:pt idx="24623">
                  <c:v>873.39</c:v>
                </c:pt>
                <c:pt idx="24624">
                  <c:v>877.82</c:v>
                </c:pt>
                <c:pt idx="24625">
                  <c:v>880.84</c:v>
                </c:pt>
                <c:pt idx="24626">
                  <c:v>883.37</c:v>
                </c:pt>
                <c:pt idx="24627">
                  <c:v>872.38</c:v>
                </c:pt>
                <c:pt idx="24628">
                  <c:v>884.55</c:v>
                </c:pt>
                <c:pt idx="24629">
                  <c:v>879.91</c:v>
                </c:pt>
                <c:pt idx="24630">
                  <c:v>875.45</c:v>
                </c:pt>
                <c:pt idx="24631">
                  <c:v>873.51</c:v>
                </c:pt>
                <c:pt idx="24632">
                  <c:v>875.97</c:v>
                </c:pt>
                <c:pt idx="24633">
                  <c:v>880.67</c:v>
                </c:pt>
                <c:pt idx="24634">
                  <c:v>873.31</c:v>
                </c:pt>
                <c:pt idx="24635">
                  <c:v>878.28</c:v>
                </c:pt>
                <c:pt idx="24636">
                  <c:v>881.71</c:v>
                </c:pt>
                <c:pt idx="24637">
                  <c:v>881.53</c:v>
                </c:pt>
                <c:pt idx="24638">
                  <c:v>878.72</c:v>
                </c:pt>
                <c:pt idx="24639">
                  <c:v>873.93</c:v>
                </c:pt>
                <c:pt idx="24640">
                  <c:v>872.34</c:v>
                </c:pt>
                <c:pt idx="24641">
                  <c:v>883.11</c:v>
                </c:pt>
                <c:pt idx="24642">
                  <c:v>878.73</c:v>
                </c:pt>
                <c:pt idx="24643">
                  <c:v>874.22</c:v>
                </c:pt>
                <c:pt idx="24644">
                  <c:v>873.09</c:v>
                </c:pt>
                <c:pt idx="24645">
                  <c:v>874.8</c:v>
                </c:pt>
                <c:pt idx="24646">
                  <c:v>879.22</c:v>
                </c:pt>
                <c:pt idx="24647">
                  <c:v>879.5</c:v>
                </c:pt>
                <c:pt idx="24648">
                  <c:v>874.95</c:v>
                </c:pt>
                <c:pt idx="24649">
                  <c:v>872.17</c:v>
                </c:pt>
                <c:pt idx="24650">
                  <c:v>873.88</c:v>
                </c:pt>
                <c:pt idx="24651">
                  <c:v>876.47</c:v>
                </c:pt>
                <c:pt idx="24652">
                  <c:v>872.64</c:v>
                </c:pt>
                <c:pt idx="24653">
                  <c:v>874.46</c:v>
                </c:pt>
                <c:pt idx="24654">
                  <c:v>883.55</c:v>
                </c:pt>
                <c:pt idx="24655">
                  <c:v>880.91</c:v>
                </c:pt>
                <c:pt idx="24656">
                  <c:v>877.26</c:v>
                </c:pt>
                <c:pt idx="24657">
                  <c:v>875.29</c:v>
                </c:pt>
                <c:pt idx="24658">
                  <c:v>872.87</c:v>
                </c:pt>
                <c:pt idx="24659">
                  <c:v>872.54</c:v>
                </c:pt>
                <c:pt idx="24660">
                  <c:v>873.56</c:v>
                </c:pt>
                <c:pt idx="24661">
                  <c:v>875.24</c:v>
                </c:pt>
                <c:pt idx="24662">
                  <c:v>877.37</c:v>
                </c:pt>
                <c:pt idx="24663">
                  <c:v>881.27</c:v>
                </c:pt>
                <c:pt idx="24664">
                  <c:v>882.8</c:v>
                </c:pt>
                <c:pt idx="24665">
                  <c:v>883.23</c:v>
                </c:pt>
                <c:pt idx="24666">
                  <c:v>882.15</c:v>
                </c:pt>
                <c:pt idx="24667">
                  <c:v>877.6</c:v>
                </c:pt>
                <c:pt idx="24668">
                  <c:v>878.04</c:v>
                </c:pt>
                <c:pt idx="24669">
                  <c:v>873.6</c:v>
                </c:pt>
                <c:pt idx="24670">
                  <c:v>874.24</c:v>
                </c:pt>
                <c:pt idx="24671">
                  <c:v>876.82</c:v>
                </c:pt>
                <c:pt idx="24672">
                  <c:v>881.61</c:v>
                </c:pt>
                <c:pt idx="24673">
                  <c:v>884.12</c:v>
                </c:pt>
                <c:pt idx="24674">
                  <c:v>884.56</c:v>
                </c:pt>
                <c:pt idx="24675">
                  <c:v>880.89</c:v>
                </c:pt>
                <c:pt idx="24676">
                  <c:v>875.98</c:v>
                </c:pt>
                <c:pt idx="24677">
                  <c:v>873.79</c:v>
                </c:pt>
                <c:pt idx="24678">
                  <c:v>874.61</c:v>
                </c:pt>
                <c:pt idx="24679">
                  <c:v>878.58</c:v>
                </c:pt>
                <c:pt idx="24680">
                  <c:v>877.23</c:v>
                </c:pt>
                <c:pt idx="24681">
                  <c:v>874.81</c:v>
                </c:pt>
                <c:pt idx="24682">
                  <c:v>875.83</c:v>
                </c:pt>
                <c:pt idx="24683">
                  <c:v>880.4</c:v>
                </c:pt>
                <c:pt idx="24684">
                  <c:v>884.59</c:v>
                </c:pt>
                <c:pt idx="24685">
                  <c:v>885.17</c:v>
                </c:pt>
                <c:pt idx="24686">
                  <c:v>880.99</c:v>
                </c:pt>
                <c:pt idx="24687">
                  <c:v>884.54</c:v>
                </c:pt>
                <c:pt idx="24688">
                  <c:v>872.72</c:v>
                </c:pt>
                <c:pt idx="24689">
                  <c:v>874.97</c:v>
                </c:pt>
                <c:pt idx="24690">
                  <c:v>879.9</c:v>
                </c:pt>
                <c:pt idx="24691">
                  <c:v>883.68</c:v>
                </c:pt>
                <c:pt idx="24692">
                  <c:v>882.73</c:v>
                </c:pt>
                <c:pt idx="24693">
                  <c:v>876.9</c:v>
                </c:pt>
                <c:pt idx="24694">
                  <c:v>882.73</c:v>
                </c:pt>
                <c:pt idx="24695">
                  <c:v>883.38</c:v>
                </c:pt>
                <c:pt idx="24696">
                  <c:v>878.67</c:v>
                </c:pt>
                <c:pt idx="24697">
                  <c:v>873.82</c:v>
                </c:pt>
                <c:pt idx="24698">
                  <c:v>873</c:v>
                </c:pt>
                <c:pt idx="24699">
                  <c:v>876.39</c:v>
                </c:pt>
                <c:pt idx="24700">
                  <c:v>881.04</c:v>
                </c:pt>
                <c:pt idx="24701">
                  <c:v>883.3</c:v>
                </c:pt>
                <c:pt idx="24702">
                  <c:v>879.4</c:v>
                </c:pt>
                <c:pt idx="24703">
                  <c:v>873.8</c:v>
                </c:pt>
                <c:pt idx="24704">
                  <c:v>871.03</c:v>
                </c:pt>
                <c:pt idx="24705">
                  <c:v>876.88</c:v>
                </c:pt>
                <c:pt idx="24706">
                  <c:v>882.79</c:v>
                </c:pt>
                <c:pt idx="24707">
                  <c:v>885.25</c:v>
                </c:pt>
                <c:pt idx="24708">
                  <c:v>874.3</c:v>
                </c:pt>
                <c:pt idx="24709">
                  <c:v>875.8</c:v>
                </c:pt>
                <c:pt idx="24710">
                  <c:v>879.77</c:v>
                </c:pt>
                <c:pt idx="24711">
                  <c:v>884.18</c:v>
                </c:pt>
                <c:pt idx="24712">
                  <c:v>885.16</c:v>
                </c:pt>
                <c:pt idx="24713">
                  <c:v>883.38</c:v>
                </c:pt>
                <c:pt idx="24714">
                  <c:v>880.29</c:v>
                </c:pt>
                <c:pt idx="24715">
                  <c:v>876.3</c:v>
                </c:pt>
                <c:pt idx="24716">
                  <c:v>875.17</c:v>
                </c:pt>
                <c:pt idx="24717">
                  <c:v>874.85</c:v>
                </c:pt>
                <c:pt idx="24718">
                  <c:v>877.9</c:v>
                </c:pt>
                <c:pt idx="24719">
                  <c:v>881.72</c:v>
                </c:pt>
                <c:pt idx="24720">
                  <c:v>877.44</c:v>
                </c:pt>
                <c:pt idx="24721">
                  <c:v>873.96</c:v>
                </c:pt>
                <c:pt idx="24722">
                  <c:v>881.11</c:v>
                </c:pt>
                <c:pt idx="24723">
                  <c:v>878.09</c:v>
                </c:pt>
                <c:pt idx="24724">
                  <c:v>874.83</c:v>
                </c:pt>
                <c:pt idx="24725">
                  <c:v>872.82</c:v>
                </c:pt>
                <c:pt idx="24726">
                  <c:v>871.05</c:v>
                </c:pt>
                <c:pt idx="24727">
                  <c:v>871.61</c:v>
                </c:pt>
                <c:pt idx="24728">
                  <c:v>873.84</c:v>
                </c:pt>
                <c:pt idx="24729">
                  <c:v>885.2</c:v>
                </c:pt>
                <c:pt idx="24730">
                  <c:v>884.04</c:v>
                </c:pt>
                <c:pt idx="24731">
                  <c:v>879.21</c:v>
                </c:pt>
                <c:pt idx="24732">
                  <c:v>879.27</c:v>
                </c:pt>
                <c:pt idx="24733">
                  <c:v>882.59</c:v>
                </c:pt>
                <c:pt idx="24734">
                  <c:v>883.33</c:v>
                </c:pt>
                <c:pt idx="24735">
                  <c:v>879.86</c:v>
                </c:pt>
                <c:pt idx="24736">
                  <c:v>874.45</c:v>
                </c:pt>
                <c:pt idx="24737">
                  <c:v>870.78</c:v>
                </c:pt>
                <c:pt idx="24738">
                  <c:v>872.88</c:v>
                </c:pt>
                <c:pt idx="24739">
                  <c:v>872.03</c:v>
                </c:pt>
                <c:pt idx="24740">
                  <c:v>871.84</c:v>
                </c:pt>
                <c:pt idx="24741">
                  <c:v>875.34</c:v>
                </c:pt>
                <c:pt idx="24742">
                  <c:v>879.99</c:v>
                </c:pt>
                <c:pt idx="24743">
                  <c:v>883.91</c:v>
                </c:pt>
                <c:pt idx="24744">
                  <c:v>884.44</c:v>
                </c:pt>
                <c:pt idx="24745">
                  <c:v>874.22</c:v>
                </c:pt>
                <c:pt idx="24746">
                  <c:v>877.34</c:v>
                </c:pt>
                <c:pt idx="24747">
                  <c:v>881.04</c:v>
                </c:pt>
                <c:pt idx="24748">
                  <c:v>882.91</c:v>
                </c:pt>
                <c:pt idx="24749">
                  <c:v>875.52</c:v>
                </c:pt>
                <c:pt idx="24750">
                  <c:v>873.93</c:v>
                </c:pt>
                <c:pt idx="24751">
                  <c:v>873.46</c:v>
                </c:pt>
                <c:pt idx="24752">
                  <c:v>873.7</c:v>
                </c:pt>
                <c:pt idx="24753">
                  <c:v>873.26</c:v>
                </c:pt>
                <c:pt idx="24754">
                  <c:v>873.92</c:v>
                </c:pt>
                <c:pt idx="24755">
                  <c:v>874.92</c:v>
                </c:pt>
                <c:pt idx="24756">
                  <c:v>874.64</c:v>
                </c:pt>
                <c:pt idx="24757">
                  <c:v>878.17</c:v>
                </c:pt>
                <c:pt idx="24758">
                  <c:v>880.06</c:v>
                </c:pt>
                <c:pt idx="24759">
                  <c:v>879.94</c:v>
                </c:pt>
                <c:pt idx="24760">
                  <c:v>880.36</c:v>
                </c:pt>
                <c:pt idx="24761">
                  <c:v>881.59</c:v>
                </c:pt>
                <c:pt idx="24762">
                  <c:v>881.86</c:v>
                </c:pt>
                <c:pt idx="24763">
                  <c:v>881.88</c:v>
                </c:pt>
                <c:pt idx="24764">
                  <c:v>882.6</c:v>
                </c:pt>
                <c:pt idx="24765">
                  <c:v>883.32</c:v>
                </c:pt>
                <c:pt idx="24766">
                  <c:v>882.9</c:v>
                </c:pt>
                <c:pt idx="24767">
                  <c:v>882.29</c:v>
                </c:pt>
                <c:pt idx="24768">
                  <c:v>882.54</c:v>
                </c:pt>
                <c:pt idx="24769">
                  <c:v>882.61</c:v>
                </c:pt>
                <c:pt idx="24770">
                  <c:v>871.97</c:v>
                </c:pt>
                <c:pt idx="24771">
                  <c:v>882.72</c:v>
                </c:pt>
                <c:pt idx="24772">
                  <c:v>882.57</c:v>
                </c:pt>
                <c:pt idx="24773">
                  <c:v>882.13</c:v>
                </c:pt>
                <c:pt idx="24774">
                  <c:v>880.8</c:v>
                </c:pt>
                <c:pt idx="24775">
                  <c:v>883.22</c:v>
                </c:pt>
                <c:pt idx="24776">
                  <c:v>882.51</c:v>
                </c:pt>
                <c:pt idx="24777">
                  <c:v>879.19</c:v>
                </c:pt>
                <c:pt idx="24778">
                  <c:v>875.11</c:v>
                </c:pt>
                <c:pt idx="24779">
                  <c:v>873</c:v>
                </c:pt>
                <c:pt idx="24780">
                  <c:v>873.2</c:v>
                </c:pt>
                <c:pt idx="24781">
                  <c:v>874.23</c:v>
                </c:pt>
                <c:pt idx="24782">
                  <c:v>877.76</c:v>
                </c:pt>
                <c:pt idx="24783">
                  <c:v>882.03</c:v>
                </c:pt>
                <c:pt idx="24784">
                  <c:v>874.4</c:v>
                </c:pt>
                <c:pt idx="24785">
                  <c:v>874.37</c:v>
                </c:pt>
                <c:pt idx="24786">
                  <c:v>875.59</c:v>
                </c:pt>
                <c:pt idx="24787">
                  <c:v>878.59</c:v>
                </c:pt>
                <c:pt idx="24788">
                  <c:v>881.6</c:v>
                </c:pt>
                <c:pt idx="24789">
                  <c:v>883.74</c:v>
                </c:pt>
                <c:pt idx="24790">
                  <c:v>876.54</c:v>
                </c:pt>
                <c:pt idx="24791">
                  <c:v>884.7</c:v>
                </c:pt>
                <c:pt idx="24792">
                  <c:v>881.58</c:v>
                </c:pt>
                <c:pt idx="24793">
                  <c:v>879.14</c:v>
                </c:pt>
                <c:pt idx="24794">
                  <c:v>876.1</c:v>
                </c:pt>
                <c:pt idx="24795">
                  <c:v>873.5</c:v>
                </c:pt>
                <c:pt idx="24796">
                  <c:v>872.03</c:v>
                </c:pt>
                <c:pt idx="24797">
                  <c:v>883.06</c:v>
                </c:pt>
                <c:pt idx="24798">
                  <c:v>880.09</c:v>
                </c:pt>
                <c:pt idx="24799">
                  <c:v>876.73</c:v>
                </c:pt>
                <c:pt idx="24800">
                  <c:v>873.81</c:v>
                </c:pt>
                <c:pt idx="24801">
                  <c:v>871.71</c:v>
                </c:pt>
                <c:pt idx="24802">
                  <c:v>873.15</c:v>
                </c:pt>
                <c:pt idx="24803">
                  <c:v>875.06</c:v>
                </c:pt>
                <c:pt idx="24804">
                  <c:v>878.69</c:v>
                </c:pt>
                <c:pt idx="24805">
                  <c:v>881.77</c:v>
                </c:pt>
                <c:pt idx="24806">
                  <c:v>883.93</c:v>
                </c:pt>
                <c:pt idx="24807">
                  <c:v>882.85</c:v>
                </c:pt>
                <c:pt idx="24808">
                  <c:v>880.03</c:v>
                </c:pt>
                <c:pt idx="24809">
                  <c:v>882.44</c:v>
                </c:pt>
                <c:pt idx="24810">
                  <c:v>871.6</c:v>
                </c:pt>
                <c:pt idx="24811">
                  <c:v>879.13</c:v>
                </c:pt>
                <c:pt idx="24812">
                  <c:v>882.06</c:v>
                </c:pt>
                <c:pt idx="24813">
                  <c:v>884.54</c:v>
                </c:pt>
                <c:pt idx="24814">
                  <c:v>883.13</c:v>
                </c:pt>
                <c:pt idx="24815">
                  <c:v>878.84</c:v>
                </c:pt>
                <c:pt idx="24816">
                  <c:v>874.39</c:v>
                </c:pt>
                <c:pt idx="24817">
                  <c:v>872.5</c:v>
                </c:pt>
                <c:pt idx="24818">
                  <c:v>872.92</c:v>
                </c:pt>
                <c:pt idx="24819">
                  <c:v>876.43</c:v>
                </c:pt>
                <c:pt idx="24820">
                  <c:v>881.1</c:v>
                </c:pt>
                <c:pt idx="24821">
                  <c:v>882.9</c:v>
                </c:pt>
                <c:pt idx="24822">
                  <c:v>882.68</c:v>
                </c:pt>
                <c:pt idx="24823">
                  <c:v>873.73</c:v>
                </c:pt>
                <c:pt idx="24824">
                  <c:v>876.55</c:v>
                </c:pt>
                <c:pt idx="24825">
                  <c:v>880.24</c:v>
                </c:pt>
                <c:pt idx="24826">
                  <c:v>873.36</c:v>
                </c:pt>
                <c:pt idx="24827">
                  <c:v>877.42</c:v>
                </c:pt>
                <c:pt idx="24828">
                  <c:v>880.89</c:v>
                </c:pt>
                <c:pt idx="24829">
                  <c:v>883.93</c:v>
                </c:pt>
                <c:pt idx="24830">
                  <c:v>884.13</c:v>
                </c:pt>
                <c:pt idx="24831">
                  <c:v>873.1</c:v>
                </c:pt>
                <c:pt idx="24832">
                  <c:v>873.62</c:v>
                </c:pt>
                <c:pt idx="24833">
                  <c:v>876.64</c:v>
                </c:pt>
                <c:pt idx="24834">
                  <c:v>879.62</c:v>
                </c:pt>
                <c:pt idx="24835">
                  <c:v>882.39</c:v>
                </c:pt>
                <c:pt idx="24836">
                  <c:v>873.85</c:v>
                </c:pt>
                <c:pt idx="24837">
                  <c:v>872.99</c:v>
                </c:pt>
                <c:pt idx="24838">
                  <c:v>873.35</c:v>
                </c:pt>
                <c:pt idx="24839">
                  <c:v>875.61</c:v>
                </c:pt>
                <c:pt idx="24840">
                  <c:v>878.72</c:v>
                </c:pt>
                <c:pt idx="24841">
                  <c:v>881.86</c:v>
                </c:pt>
                <c:pt idx="24842">
                  <c:v>884.09</c:v>
                </c:pt>
                <c:pt idx="24843">
                  <c:v>884.12</c:v>
                </c:pt>
                <c:pt idx="24844">
                  <c:v>881.78</c:v>
                </c:pt>
                <c:pt idx="24845">
                  <c:v>884.77</c:v>
                </c:pt>
                <c:pt idx="24846">
                  <c:v>884.9</c:v>
                </c:pt>
                <c:pt idx="24847">
                  <c:v>882.41</c:v>
                </c:pt>
                <c:pt idx="24848">
                  <c:v>878.69</c:v>
                </c:pt>
                <c:pt idx="24849">
                  <c:v>881.84</c:v>
                </c:pt>
                <c:pt idx="24850">
                  <c:v>884.02</c:v>
                </c:pt>
                <c:pt idx="24851">
                  <c:v>884.85</c:v>
                </c:pt>
                <c:pt idx="24852">
                  <c:v>873.19</c:v>
                </c:pt>
                <c:pt idx="24853">
                  <c:v>873.28</c:v>
                </c:pt>
                <c:pt idx="24854">
                  <c:v>874.35</c:v>
                </c:pt>
                <c:pt idx="24855">
                  <c:v>877.39</c:v>
                </c:pt>
                <c:pt idx="24856">
                  <c:v>879.78</c:v>
                </c:pt>
                <c:pt idx="24857">
                  <c:v>882.73</c:v>
                </c:pt>
                <c:pt idx="24858">
                  <c:v>882.87</c:v>
                </c:pt>
                <c:pt idx="24859">
                  <c:v>881.83</c:v>
                </c:pt>
                <c:pt idx="24860">
                  <c:v>878.98</c:v>
                </c:pt>
                <c:pt idx="24861">
                  <c:v>882.86</c:v>
                </c:pt>
                <c:pt idx="24862">
                  <c:v>871.93</c:v>
                </c:pt>
                <c:pt idx="24863">
                  <c:v>873.54</c:v>
                </c:pt>
                <c:pt idx="24864">
                  <c:v>877.89</c:v>
                </c:pt>
                <c:pt idx="24865">
                  <c:v>881.65</c:v>
                </c:pt>
                <c:pt idx="24866">
                  <c:v>884.2</c:v>
                </c:pt>
                <c:pt idx="24867">
                  <c:v>883.4</c:v>
                </c:pt>
                <c:pt idx="24868">
                  <c:v>880.53</c:v>
                </c:pt>
                <c:pt idx="24869">
                  <c:v>876.59</c:v>
                </c:pt>
                <c:pt idx="24870">
                  <c:v>873.31</c:v>
                </c:pt>
                <c:pt idx="24871">
                  <c:v>871.86</c:v>
                </c:pt>
                <c:pt idx="24872">
                  <c:v>881.83</c:v>
                </c:pt>
                <c:pt idx="24873">
                  <c:v>881.85</c:v>
                </c:pt>
                <c:pt idx="24874">
                  <c:v>879.7</c:v>
                </c:pt>
                <c:pt idx="24875">
                  <c:v>877.57</c:v>
                </c:pt>
                <c:pt idx="24876">
                  <c:v>882.68</c:v>
                </c:pt>
                <c:pt idx="24877">
                  <c:v>883</c:v>
                </c:pt>
                <c:pt idx="24878">
                  <c:v>882.05</c:v>
                </c:pt>
                <c:pt idx="24879">
                  <c:v>883.45</c:v>
                </c:pt>
                <c:pt idx="24880">
                  <c:v>880.92</c:v>
                </c:pt>
                <c:pt idx="24881">
                  <c:v>877.2</c:v>
                </c:pt>
                <c:pt idx="24882">
                  <c:v>873.11</c:v>
                </c:pt>
                <c:pt idx="24883">
                  <c:v>873.46</c:v>
                </c:pt>
                <c:pt idx="24884">
                  <c:v>877.56</c:v>
                </c:pt>
                <c:pt idx="24885">
                  <c:v>881.98</c:v>
                </c:pt>
                <c:pt idx="24886">
                  <c:v>882.38</c:v>
                </c:pt>
                <c:pt idx="24887">
                  <c:v>879.61</c:v>
                </c:pt>
                <c:pt idx="24888">
                  <c:v>877.63</c:v>
                </c:pt>
                <c:pt idx="24889">
                  <c:v>881.81</c:v>
                </c:pt>
                <c:pt idx="24890">
                  <c:v>882.89</c:v>
                </c:pt>
                <c:pt idx="24891">
                  <c:v>879.83</c:v>
                </c:pt>
                <c:pt idx="24892">
                  <c:v>875.07</c:v>
                </c:pt>
                <c:pt idx="24893">
                  <c:v>875.95</c:v>
                </c:pt>
                <c:pt idx="24894">
                  <c:v>872.38</c:v>
                </c:pt>
                <c:pt idx="24895">
                  <c:v>872.69</c:v>
                </c:pt>
                <c:pt idx="24896">
                  <c:v>873.78</c:v>
                </c:pt>
                <c:pt idx="24897">
                  <c:v>871.14</c:v>
                </c:pt>
                <c:pt idx="24898">
                  <c:v>874.85</c:v>
                </c:pt>
                <c:pt idx="24899">
                  <c:v>879.96</c:v>
                </c:pt>
                <c:pt idx="24900">
                  <c:v>883.74</c:v>
                </c:pt>
                <c:pt idx="24901">
                  <c:v>872.87</c:v>
                </c:pt>
                <c:pt idx="24902">
                  <c:v>876.68</c:v>
                </c:pt>
                <c:pt idx="24903">
                  <c:v>881.14</c:v>
                </c:pt>
                <c:pt idx="24904">
                  <c:v>883.7</c:v>
                </c:pt>
                <c:pt idx="24905">
                  <c:v>882.54</c:v>
                </c:pt>
                <c:pt idx="24906">
                  <c:v>878.56</c:v>
                </c:pt>
                <c:pt idx="24907">
                  <c:v>875.58</c:v>
                </c:pt>
                <c:pt idx="24908">
                  <c:v>874.2</c:v>
                </c:pt>
                <c:pt idx="24909">
                  <c:v>874.17</c:v>
                </c:pt>
                <c:pt idx="24910">
                  <c:v>875.47</c:v>
                </c:pt>
                <c:pt idx="24911">
                  <c:v>877.89</c:v>
                </c:pt>
                <c:pt idx="24912">
                  <c:v>880.56</c:v>
                </c:pt>
                <c:pt idx="24913">
                  <c:v>881.9</c:v>
                </c:pt>
                <c:pt idx="24914">
                  <c:v>875.91</c:v>
                </c:pt>
                <c:pt idx="24915">
                  <c:v>872.83</c:v>
                </c:pt>
                <c:pt idx="24916">
                  <c:v>873.57</c:v>
                </c:pt>
                <c:pt idx="24917">
                  <c:v>873.54</c:v>
                </c:pt>
                <c:pt idx="24918">
                  <c:v>876.01</c:v>
                </c:pt>
                <c:pt idx="24919">
                  <c:v>877.37</c:v>
                </c:pt>
                <c:pt idx="24920">
                  <c:v>879.64</c:v>
                </c:pt>
                <c:pt idx="24921">
                  <c:v>882.71</c:v>
                </c:pt>
                <c:pt idx="24922">
                  <c:v>883.43</c:v>
                </c:pt>
                <c:pt idx="24923">
                  <c:v>882.27</c:v>
                </c:pt>
                <c:pt idx="24924">
                  <c:v>880.02</c:v>
                </c:pt>
                <c:pt idx="24925">
                  <c:v>876.12</c:v>
                </c:pt>
                <c:pt idx="24926">
                  <c:v>873.46</c:v>
                </c:pt>
                <c:pt idx="24927">
                  <c:v>882.75</c:v>
                </c:pt>
                <c:pt idx="24928">
                  <c:v>883.15</c:v>
                </c:pt>
                <c:pt idx="24929">
                  <c:v>880.79</c:v>
                </c:pt>
                <c:pt idx="24930">
                  <c:v>877.39</c:v>
                </c:pt>
                <c:pt idx="24931">
                  <c:v>883.62</c:v>
                </c:pt>
                <c:pt idx="24932">
                  <c:v>882.73</c:v>
                </c:pt>
                <c:pt idx="24933">
                  <c:v>877.68</c:v>
                </c:pt>
                <c:pt idx="24934">
                  <c:v>876.32</c:v>
                </c:pt>
                <c:pt idx="24935">
                  <c:v>880.29</c:v>
                </c:pt>
                <c:pt idx="24936">
                  <c:v>883.29</c:v>
                </c:pt>
                <c:pt idx="24937">
                  <c:v>884.1</c:v>
                </c:pt>
                <c:pt idx="24938">
                  <c:v>883.54</c:v>
                </c:pt>
                <c:pt idx="24939">
                  <c:v>878.72</c:v>
                </c:pt>
                <c:pt idx="24940">
                  <c:v>880.44</c:v>
                </c:pt>
                <c:pt idx="24941">
                  <c:v>882.42</c:v>
                </c:pt>
                <c:pt idx="24942">
                  <c:v>882.23</c:v>
                </c:pt>
                <c:pt idx="24943">
                  <c:v>880.29</c:v>
                </c:pt>
                <c:pt idx="24944">
                  <c:v>876.8</c:v>
                </c:pt>
                <c:pt idx="24945">
                  <c:v>875.12</c:v>
                </c:pt>
                <c:pt idx="24946">
                  <c:v>874.12</c:v>
                </c:pt>
                <c:pt idx="24947">
                  <c:v>873.35</c:v>
                </c:pt>
                <c:pt idx="24948">
                  <c:v>872.54</c:v>
                </c:pt>
                <c:pt idx="24949">
                  <c:v>882.02</c:v>
                </c:pt>
                <c:pt idx="24950">
                  <c:v>880.01</c:v>
                </c:pt>
                <c:pt idx="24951">
                  <c:v>878.98</c:v>
                </c:pt>
                <c:pt idx="24952">
                  <c:v>878.02</c:v>
                </c:pt>
                <c:pt idx="24953">
                  <c:v>874.83</c:v>
                </c:pt>
                <c:pt idx="24954">
                  <c:v>882.71</c:v>
                </c:pt>
                <c:pt idx="24955">
                  <c:v>882.29</c:v>
                </c:pt>
                <c:pt idx="24956">
                  <c:v>882.01</c:v>
                </c:pt>
                <c:pt idx="24957">
                  <c:v>880.44</c:v>
                </c:pt>
                <c:pt idx="24958">
                  <c:v>878.63</c:v>
                </c:pt>
                <c:pt idx="24959">
                  <c:v>875.91</c:v>
                </c:pt>
                <c:pt idx="24960">
                  <c:v>873.84</c:v>
                </c:pt>
                <c:pt idx="24961">
                  <c:v>872.36</c:v>
                </c:pt>
                <c:pt idx="24962">
                  <c:v>873.58</c:v>
                </c:pt>
                <c:pt idx="24963">
                  <c:v>876.03</c:v>
                </c:pt>
                <c:pt idx="24964">
                  <c:v>879.47</c:v>
                </c:pt>
                <c:pt idx="24965">
                  <c:v>882.45</c:v>
                </c:pt>
                <c:pt idx="24966">
                  <c:v>881.25</c:v>
                </c:pt>
                <c:pt idx="24967">
                  <c:v>876.38</c:v>
                </c:pt>
                <c:pt idx="24968">
                  <c:v>872.57</c:v>
                </c:pt>
                <c:pt idx="24969">
                  <c:v>871.47</c:v>
                </c:pt>
                <c:pt idx="24970">
                  <c:v>872.11</c:v>
                </c:pt>
                <c:pt idx="24971">
                  <c:v>874.79</c:v>
                </c:pt>
                <c:pt idx="24972">
                  <c:v>877.95</c:v>
                </c:pt>
                <c:pt idx="24973">
                  <c:v>880.34</c:v>
                </c:pt>
                <c:pt idx="24974">
                  <c:v>881.27</c:v>
                </c:pt>
                <c:pt idx="24975">
                  <c:v>873.99</c:v>
                </c:pt>
                <c:pt idx="24976">
                  <c:v>871.75</c:v>
                </c:pt>
                <c:pt idx="24977">
                  <c:v>870.53</c:v>
                </c:pt>
                <c:pt idx="24978">
                  <c:v>870.67</c:v>
                </c:pt>
                <c:pt idx="24979">
                  <c:v>882.07</c:v>
                </c:pt>
                <c:pt idx="24980">
                  <c:v>882.59</c:v>
                </c:pt>
                <c:pt idx="24981">
                  <c:v>882.37</c:v>
                </c:pt>
                <c:pt idx="24982">
                  <c:v>881.16</c:v>
                </c:pt>
                <c:pt idx="24983">
                  <c:v>879.89</c:v>
                </c:pt>
                <c:pt idx="24984">
                  <c:v>880.51</c:v>
                </c:pt>
                <c:pt idx="24985">
                  <c:v>880.99</c:v>
                </c:pt>
                <c:pt idx="24986">
                  <c:v>881.89</c:v>
                </c:pt>
                <c:pt idx="24987">
                  <c:v>881.37</c:v>
                </c:pt>
                <c:pt idx="24988">
                  <c:v>879.98</c:v>
                </c:pt>
                <c:pt idx="24989">
                  <c:v>876.84</c:v>
                </c:pt>
                <c:pt idx="24990">
                  <c:v>873.55</c:v>
                </c:pt>
                <c:pt idx="24991">
                  <c:v>870.86</c:v>
                </c:pt>
                <c:pt idx="24992">
                  <c:v>880.56</c:v>
                </c:pt>
                <c:pt idx="24993">
                  <c:v>880.5</c:v>
                </c:pt>
                <c:pt idx="24994">
                  <c:v>877.88</c:v>
                </c:pt>
                <c:pt idx="24995">
                  <c:v>871.75</c:v>
                </c:pt>
                <c:pt idx="24996">
                  <c:v>875.12</c:v>
                </c:pt>
                <c:pt idx="24997">
                  <c:v>878.61</c:v>
                </c:pt>
                <c:pt idx="24998">
                  <c:v>880.65</c:v>
                </c:pt>
                <c:pt idx="24999">
                  <c:v>880.95</c:v>
                </c:pt>
                <c:pt idx="25000">
                  <c:v>879.1</c:v>
                </c:pt>
                <c:pt idx="25001">
                  <c:v>879.68</c:v>
                </c:pt>
                <c:pt idx="25002">
                  <c:v>880.6</c:v>
                </c:pt>
                <c:pt idx="25003">
                  <c:v>880.69</c:v>
                </c:pt>
                <c:pt idx="25004">
                  <c:v>881</c:v>
                </c:pt>
                <c:pt idx="25005">
                  <c:v>870.74</c:v>
                </c:pt>
                <c:pt idx="25006">
                  <c:v>871.82</c:v>
                </c:pt>
                <c:pt idx="25007">
                  <c:v>872.56</c:v>
                </c:pt>
                <c:pt idx="25008">
                  <c:v>874.22</c:v>
                </c:pt>
                <c:pt idx="25009">
                  <c:v>874.06</c:v>
                </c:pt>
                <c:pt idx="25010">
                  <c:v>874.97</c:v>
                </c:pt>
                <c:pt idx="25011">
                  <c:v>875.53</c:v>
                </c:pt>
                <c:pt idx="25012">
                  <c:v>877.22</c:v>
                </c:pt>
                <c:pt idx="25013">
                  <c:v>878.42</c:v>
                </c:pt>
                <c:pt idx="25014">
                  <c:v>880.33</c:v>
                </c:pt>
                <c:pt idx="25015">
                  <c:v>881.43</c:v>
                </c:pt>
                <c:pt idx="25016">
                  <c:v>878.5</c:v>
                </c:pt>
                <c:pt idx="25017">
                  <c:v>874.5</c:v>
                </c:pt>
                <c:pt idx="25018">
                  <c:v>870.19</c:v>
                </c:pt>
                <c:pt idx="25019">
                  <c:v>872.06</c:v>
                </c:pt>
                <c:pt idx="25020">
                  <c:v>874.33</c:v>
                </c:pt>
                <c:pt idx="25021">
                  <c:v>877.04</c:v>
                </c:pt>
                <c:pt idx="25022">
                  <c:v>880.36</c:v>
                </c:pt>
                <c:pt idx="25023">
                  <c:v>881.67</c:v>
                </c:pt>
                <c:pt idx="25024">
                  <c:v>880.81</c:v>
                </c:pt>
                <c:pt idx="25025">
                  <c:v>878.39</c:v>
                </c:pt>
                <c:pt idx="25026">
                  <c:v>875.93</c:v>
                </c:pt>
                <c:pt idx="25027">
                  <c:v>872.91</c:v>
                </c:pt>
                <c:pt idx="25028">
                  <c:v>871.48</c:v>
                </c:pt>
                <c:pt idx="25029">
                  <c:v>872.75</c:v>
                </c:pt>
                <c:pt idx="25030">
                  <c:v>875.88</c:v>
                </c:pt>
                <c:pt idx="25031">
                  <c:v>880.27</c:v>
                </c:pt>
                <c:pt idx="25032">
                  <c:v>875.66</c:v>
                </c:pt>
                <c:pt idx="25033">
                  <c:v>872.86</c:v>
                </c:pt>
                <c:pt idx="25034">
                  <c:v>874.55</c:v>
                </c:pt>
                <c:pt idx="25035">
                  <c:v>878.04</c:v>
                </c:pt>
                <c:pt idx="25036">
                  <c:v>882.52</c:v>
                </c:pt>
                <c:pt idx="25037">
                  <c:v>884.03</c:v>
                </c:pt>
                <c:pt idx="25038">
                  <c:v>883.08</c:v>
                </c:pt>
                <c:pt idx="25039">
                  <c:v>879.68</c:v>
                </c:pt>
                <c:pt idx="25040">
                  <c:v>874.62</c:v>
                </c:pt>
                <c:pt idx="25041">
                  <c:v>872.24</c:v>
                </c:pt>
                <c:pt idx="25042">
                  <c:v>872.45</c:v>
                </c:pt>
                <c:pt idx="25043">
                  <c:v>874.27</c:v>
                </c:pt>
                <c:pt idx="25044">
                  <c:v>879.94</c:v>
                </c:pt>
                <c:pt idx="25045">
                  <c:v>876.63</c:v>
                </c:pt>
                <c:pt idx="25046">
                  <c:v>873.45</c:v>
                </c:pt>
                <c:pt idx="25047">
                  <c:v>871.88</c:v>
                </c:pt>
                <c:pt idx="25048">
                  <c:v>872.32</c:v>
                </c:pt>
                <c:pt idx="25049">
                  <c:v>874.21</c:v>
                </c:pt>
                <c:pt idx="25050">
                  <c:v>875.21</c:v>
                </c:pt>
                <c:pt idx="25051">
                  <c:v>877.29</c:v>
                </c:pt>
                <c:pt idx="25052">
                  <c:v>879.8</c:v>
                </c:pt>
                <c:pt idx="25053">
                  <c:v>871.97</c:v>
                </c:pt>
                <c:pt idx="25054">
                  <c:v>873.37</c:v>
                </c:pt>
                <c:pt idx="25055">
                  <c:v>876.63</c:v>
                </c:pt>
                <c:pt idx="25056">
                  <c:v>878.46</c:v>
                </c:pt>
                <c:pt idx="25057">
                  <c:v>875.13</c:v>
                </c:pt>
                <c:pt idx="25058">
                  <c:v>878.41</c:v>
                </c:pt>
                <c:pt idx="25059">
                  <c:v>881.61</c:v>
                </c:pt>
                <c:pt idx="25060">
                  <c:v>885.08</c:v>
                </c:pt>
                <c:pt idx="25061">
                  <c:v>883.9</c:v>
                </c:pt>
                <c:pt idx="25062">
                  <c:v>881.9</c:v>
                </c:pt>
                <c:pt idx="25063">
                  <c:v>877.84</c:v>
                </c:pt>
                <c:pt idx="25064">
                  <c:v>874</c:v>
                </c:pt>
                <c:pt idx="25065">
                  <c:v>872.24</c:v>
                </c:pt>
                <c:pt idx="25066">
                  <c:v>873.18</c:v>
                </c:pt>
                <c:pt idx="25067">
                  <c:v>875.9</c:v>
                </c:pt>
                <c:pt idx="25068">
                  <c:v>880.5</c:v>
                </c:pt>
                <c:pt idx="25069">
                  <c:v>882.25</c:v>
                </c:pt>
                <c:pt idx="25070">
                  <c:v>879.13</c:v>
                </c:pt>
                <c:pt idx="25071">
                  <c:v>874.77</c:v>
                </c:pt>
                <c:pt idx="25072">
                  <c:v>870.9</c:v>
                </c:pt>
                <c:pt idx="25073">
                  <c:v>870.6</c:v>
                </c:pt>
                <c:pt idx="25074">
                  <c:v>872.28</c:v>
                </c:pt>
                <c:pt idx="25075">
                  <c:v>875.76</c:v>
                </c:pt>
                <c:pt idx="25076">
                  <c:v>879.83</c:v>
                </c:pt>
                <c:pt idx="25077">
                  <c:v>875.18</c:v>
                </c:pt>
                <c:pt idx="25078">
                  <c:v>872.75</c:v>
                </c:pt>
                <c:pt idx="25079">
                  <c:v>871.69</c:v>
                </c:pt>
                <c:pt idx="25080">
                  <c:v>873.56</c:v>
                </c:pt>
                <c:pt idx="25081">
                  <c:v>876.68</c:v>
                </c:pt>
                <c:pt idx="25082">
                  <c:v>880.41</c:v>
                </c:pt>
                <c:pt idx="25083">
                  <c:v>873.47</c:v>
                </c:pt>
                <c:pt idx="25084">
                  <c:v>871.79</c:v>
                </c:pt>
                <c:pt idx="25085">
                  <c:v>874</c:v>
                </c:pt>
                <c:pt idx="25086">
                  <c:v>875.93</c:v>
                </c:pt>
                <c:pt idx="25087">
                  <c:v>877.93</c:v>
                </c:pt>
                <c:pt idx="25088">
                  <c:v>873.85</c:v>
                </c:pt>
                <c:pt idx="25089">
                  <c:v>873.91</c:v>
                </c:pt>
                <c:pt idx="25090">
                  <c:v>875.14</c:v>
                </c:pt>
                <c:pt idx="25091">
                  <c:v>877.17</c:v>
                </c:pt>
                <c:pt idx="25092">
                  <c:v>879.97</c:v>
                </c:pt>
                <c:pt idx="25093">
                  <c:v>883.35</c:v>
                </c:pt>
                <c:pt idx="25094">
                  <c:v>885.15</c:v>
                </c:pt>
                <c:pt idx="25095">
                  <c:v>883.79</c:v>
                </c:pt>
                <c:pt idx="25096">
                  <c:v>877.5</c:v>
                </c:pt>
                <c:pt idx="25097">
                  <c:v>881.76</c:v>
                </c:pt>
                <c:pt idx="25098">
                  <c:v>875.98</c:v>
                </c:pt>
                <c:pt idx="25099">
                  <c:v>872.45</c:v>
                </c:pt>
                <c:pt idx="25100">
                  <c:v>874.71</c:v>
                </c:pt>
                <c:pt idx="25101">
                  <c:v>880.13</c:v>
                </c:pt>
                <c:pt idx="25102">
                  <c:v>884.09</c:v>
                </c:pt>
                <c:pt idx="25103">
                  <c:v>883.65</c:v>
                </c:pt>
                <c:pt idx="25104">
                  <c:v>879.43</c:v>
                </c:pt>
                <c:pt idx="25105">
                  <c:v>885.13</c:v>
                </c:pt>
                <c:pt idx="25106">
                  <c:v>882.4</c:v>
                </c:pt>
                <c:pt idx="25107">
                  <c:v>877.8</c:v>
                </c:pt>
                <c:pt idx="25108">
                  <c:v>875.74</c:v>
                </c:pt>
                <c:pt idx="25109">
                  <c:v>886.66</c:v>
                </c:pt>
                <c:pt idx="25110">
                  <c:v>884.79</c:v>
                </c:pt>
                <c:pt idx="25111">
                  <c:v>880.95</c:v>
                </c:pt>
                <c:pt idx="25112">
                  <c:v>876.39</c:v>
                </c:pt>
                <c:pt idx="25113">
                  <c:v>874.53</c:v>
                </c:pt>
                <c:pt idx="25114">
                  <c:v>876.78</c:v>
                </c:pt>
                <c:pt idx="25115">
                  <c:v>879.99</c:v>
                </c:pt>
                <c:pt idx="25116">
                  <c:v>882.86</c:v>
                </c:pt>
                <c:pt idx="25117">
                  <c:v>883.95</c:v>
                </c:pt>
                <c:pt idx="25118">
                  <c:v>876.31</c:v>
                </c:pt>
                <c:pt idx="25119">
                  <c:v>874.52</c:v>
                </c:pt>
                <c:pt idx="25120">
                  <c:v>873.34</c:v>
                </c:pt>
                <c:pt idx="25121">
                  <c:v>874.07</c:v>
                </c:pt>
                <c:pt idx="25122">
                  <c:v>879.74</c:v>
                </c:pt>
                <c:pt idx="25123">
                  <c:v>881.76</c:v>
                </c:pt>
                <c:pt idx="25124">
                  <c:v>883.24</c:v>
                </c:pt>
                <c:pt idx="25125">
                  <c:v>884.79</c:v>
                </c:pt>
                <c:pt idx="25126">
                  <c:v>884.21</c:v>
                </c:pt>
                <c:pt idx="25127">
                  <c:v>882.96</c:v>
                </c:pt>
                <c:pt idx="25128">
                  <c:v>878.7</c:v>
                </c:pt>
                <c:pt idx="25129">
                  <c:v>875.25</c:v>
                </c:pt>
                <c:pt idx="25130">
                  <c:v>873.68</c:v>
                </c:pt>
                <c:pt idx="25131">
                  <c:v>873.46</c:v>
                </c:pt>
                <c:pt idx="25132">
                  <c:v>875.57</c:v>
                </c:pt>
                <c:pt idx="25133">
                  <c:v>878.34</c:v>
                </c:pt>
                <c:pt idx="25134">
                  <c:v>881.82</c:v>
                </c:pt>
                <c:pt idx="25135">
                  <c:v>876.41</c:v>
                </c:pt>
                <c:pt idx="25136">
                  <c:v>874.26</c:v>
                </c:pt>
                <c:pt idx="25137">
                  <c:v>874.71</c:v>
                </c:pt>
                <c:pt idx="25138">
                  <c:v>875.18</c:v>
                </c:pt>
                <c:pt idx="25139">
                  <c:v>885.81</c:v>
                </c:pt>
                <c:pt idx="25140">
                  <c:v>878.29</c:v>
                </c:pt>
                <c:pt idx="25141">
                  <c:v>879.51</c:v>
                </c:pt>
                <c:pt idx="25142">
                  <c:v>880.85</c:v>
                </c:pt>
                <c:pt idx="25143">
                  <c:v>881.45</c:v>
                </c:pt>
                <c:pt idx="25144">
                  <c:v>883.51</c:v>
                </c:pt>
                <c:pt idx="25145">
                  <c:v>883.65</c:v>
                </c:pt>
                <c:pt idx="25146">
                  <c:v>884.48</c:v>
                </c:pt>
                <c:pt idx="25147">
                  <c:v>884.78</c:v>
                </c:pt>
                <c:pt idx="25148">
                  <c:v>872.98</c:v>
                </c:pt>
                <c:pt idx="25149">
                  <c:v>873.13</c:v>
                </c:pt>
                <c:pt idx="25150">
                  <c:v>874.82</c:v>
                </c:pt>
                <c:pt idx="25151">
                  <c:v>877.98</c:v>
                </c:pt>
                <c:pt idx="25152">
                  <c:v>881.45</c:v>
                </c:pt>
                <c:pt idx="25153">
                  <c:v>883.92</c:v>
                </c:pt>
                <c:pt idx="25154">
                  <c:v>883.27</c:v>
                </c:pt>
                <c:pt idx="25155">
                  <c:v>880.17</c:v>
                </c:pt>
                <c:pt idx="25156">
                  <c:v>876.15</c:v>
                </c:pt>
                <c:pt idx="25157">
                  <c:v>874.81</c:v>
                </c:pt>
                <c:pt idx="25158">
                  <c:v>878.06</c:v>
                </c:pt>
                <c:pt idx="25159">
                  <c:v>879.9</c:v>
                </c:pt>
                <c:pt idx="25160">
                  <c:v>883.28</c:v>
                </c:pt>
                <c:pt idx="25161">
                  <c:v>873.04</c:v>
                </c:pt>
                <c:pt idx="25162">
                  <c:v>874.37</c:v>
                </c:pt>
                <c:pt idx="25163">
                  <c:v>878.44</c:v>
                </c:pt>
                <c:pt idx="25164">
                  <c:v>882.94</c:v>
                </c:pt>
                <c:pt idx="25165">
                  <c:v>883.58</c:v>
                </c:pt>
                <c:pt idx="25166">
                  <c:v>881.23</c:v>
                </c:pt>
                <c:pt idx="25167">
                  <c:v>876.4</c:v>
                </c:pt>
                <c:pt idx="25168">
                  <c:v>872.95</c:v>
                </c:pt>
                <c:pt idx="25169">
                  <c:v>873.21</c:v>
                </c:pt>
                <c:pt idx="25170">
                  <c:v>877.25</c:v>
                </c:pt>
                <c:pt idx="25171">
                  <c:v>880.96</c:v>
                </c:pt>
                <c:pt idx="25172">
                  <c:v>884.08</c:v>
                </c:pt>
                <c:pt idx="25173">
                  <c:v>883.77</c:v>
                </c:pt>
                <c:pt idx="25174">
                  <c:v>874.97</c:v>
                </c:pt>
                <c:pt idx="25175">
                  <c:v>874.24</c:v>
                </c:pt>
                <c:pt idx="25176">
                  <c:v>873.03</c:v>
                </c:pt>
                <c:pt idx="25177">
                  <c:v>874.98</c:v>
                </c:pt>
                <c:pt idx="25178">
                  <c:v>879.05</c:v>
                </c:pt>
                <c:pt idx="25179">
                  <c:v>883.45</c:v>
                </c:pt>
                <c:pt idx="25180">
                  <c:v>883.78</c:v>
                </c:pt>
                <c:pt idx="25181">
                  <c:v>881.8</c:v>
                </c:pt>
                <c:pt idx="25182">
                  <c:v>875.97</c:v>
                </c:pt>
                <c:pt idx="25183">
                  <c:v>872.51</c:v>
                </c:pt>
                <c:pt idx="25184">
                  <c:v>874.53</c:v>
                </c:pt>
                <c:pt idx="25185">
                  <c:v>880.12</c:v>
                </c:pt>
                <c:pt idx="25186">
                  <c:v>885.41</c:v>
                </c:pt>
                <c:pt idx="25187">
                  <c:v>882.81</c:v>
                </c:pt>
                <c:pt idx="25188">
                  <c:v>878.95</c:v>
                </c:pt>
                <c:pt idx="25189">
                  <c:v>883.72</c:v>
                </c:pt>
                <c:pt idx="25190">
                  <c:v>883.73</c:v>
                </c:pt>
                <c:pt idx="25191">
                  <c:v>879.5</c:v>
                </c:pt>
                <c:pt idx="25192">
                  <c:v>874.67</c:v>
                </c:pt>
                <c:pt idx="25193">
                  <c:v>881.97</c:v>
                </c:pt>
                <c:pt idx="25194">
                  <c:v>878.81</c:v>
                </c:pt>
                <c:pt idx="25195">
                  <c:v>874.67</c:v>
                </c:pt>
                <c:pt idx="25196">
                  <c:v>873.61</c:v>
                </c:pt>
                <c:pt idx="25197">
                  <c:v>875.51</c:v>
                </c:pt>
                <c:pt idx="25198">
                  <c:v>879.31</c:v>
                </c:pt>
                <c:pt idx="25199">
                  <c:v>882.13</c:v>
                </c:pt>
                <c:pt idx="25200">
                  <c:v>878.39</c:v>
                </c:pt>
                <c:pt idx="25201">
                  <c:v>882.83</c:v>
                </c:pt>
                <c:pt idx="25202">
                  <c:v>886.06</c:v>
                </c:pt>
                <c:pt idx="25203">
                  <c:v>883.89</c:v>
                </c:pt>
                <c:pt idx="25204">
                  <c:v>879.04</c:v>
                </c:pt>
                <c:pt idx="25205">
                  <c:v>874.51</c:v>
                </c:pt>
                <c:pt idx="25206">
                  <c:v>872.3</c:v>
                </c:pt>
                <c:pt idx="25207">
                  <c:v>874.19</c:v>
                </c:pt>
                <c:pt idx="25208">
                  <c:v>878.58</c:v>
                </c:pt>
                <c:pt idx="25209">
                  <c:v>882.71</c:v>
                </c:pt>
                <c:pt idx="25210">
                  <c:v>876.1</c:v>
                </c:pt>
                <c:pt idx="25211">
                  <c:v>878.92</c:v>
                </c:pt>
                <c:pt idx="25212">
                  <c:v>883.41</c:v>
                </c:pt>
                <c:pt idx="25213">
                  <c:v>884.36</c:v>
                </c:pt>
                <c:pt idx="25214">
                  <c:v>873.53</c:v>
                </c:pt>
                <c:pt idx="25215">
                  <c:v>876.09</c:v>
                </c:pt>
                <c:pt idx="25216">
                  <c:v>879.65</c:v>
                </c:pt>
                <c:pt idx="25217">
                  <c:v>881.99</c:v>
                </c:pt>
                <c:pt idx="25218">
                  <c:v>884.36</c:v>
                </c:pt>
                <c:pt idx="25219">
                  <c:v>884.52</c:v>
                </c:pt>
                <c:pt idx="25220">
                  <c:v>874.15</c:v>
                </c:pt>
                <c:pt idx="25221">
                  <c:v>874.53</c:v>
                </c:pt>
                <c:pt idx="25222">
                  <c:v>874.58</c:v>
                </c:pt>
                <c:pt idx="25223">
                  <c:v>875.66</c:v>
                </c:pt>
                <c:pt idx="25224">
                  <c:v>876.62</c:v>
                </c:pt>
                <c:pt idx="25225">
                  <c:v>877.44</c:v>
                </c:pt>
                <c:pt idx="25226">
                  <c:v>877.37</c:v>
                </c:pt>
                <c:pt idx="25227">
                  <c:v>883.1</c:v>
                </c:pt>
                <c:pt idx="25228">
                  <c:v>884.87</c:v>
                </c:pt>
                <c:pt idx="25229">
                  <c:v>884.06</c:v>
                </c:pt>
                <c:pt idx="25230">
                  <c:v>885.63</c:v>
                </c:pt>
                <c:pt idx="25231">
                  <c:v>883.57</c:v>
                </c:pt>
                <c:pt idx="25232">
                  <c:v>881.25</c:v>
                </c:pt>
                <c:pt idx="25233">
                  <c:v>877.59</c:v>
                </c:pt>
                <c:pt idx="25234">
                  <c:v>875.8</c:v>
                </c:pt>
                <c:pt idx="25235">
                  <c:v>875.62</c:v>
                </c:pt>
                <c:pt idx="25236">
                  <c:v>877.29</c:v>
                </c:pt>
                <c:pt idx="25237">
                  <c:v>880.57</c:v>
                </c:pt>
                <c:pt idx="25238">
                  <c:v>882.39</c:v>
                </c:pt>
                <c:pt idx="25239">
                  <c:v>885.1</c:v>
                </c:pt>
                <c:pt idx="25240">
                  <c:v>875.15</c:v>
                </c:pt>
                <c:pt idx="25241">
                  <c:v>883.92</c:v>
                </c:pt>
                <c:pt idx="25242">
                  <c:v>885.21</c:v>
                </c:pt>
                <c:pt idx="25243">
                  <c:v>886.35</c:v>
                </c:pt>
                <c:pt idx="25244">
                  <c:v>887.09</c:v>
                </c:pt>
                <c:pt idx="25245">
                  <c:v>880.01</c:v>
                </c:pt>
                <c:pt idx="25246">
                  <c:v>880.65</c:v>
                </c:pt>
                <c:pt idx="25247">
                  <c:v>882.28</c:v>
                </c:pt>
                <c:pt idx="25248">
                  <c:v>883.34</c:v>
                </c:pt>
                <c:pt idx="25249">
                  <c:v>883.49</c:v>
                </c:pt>
                <c:pt idx="25250">
                  <c:v>885.16</c:v>
                </c:pt>
                <c:pt idx="25251">
                  <c:v>885.32</c:v>
                </c:pt>
                <c:pt idx="25252">
                  <c:v>884.83</c:v>
                </c:pt>
                <c:pt idx="25253">
                  <c:v>873.68</c:v>
                </c:pt>
                <c:pt idx="25254">
                  <c:v>873.48</c:v>
                </c:pt>
                <c:pt idx="25255">
                  <c:v>873.77</c:v>
                </c:pt>
                <c:pt idx="25256">
                  <c:v>874.47</c:v>
                </c:pt>
                <c:pt idx="25257">
                  <c:v>874.55</c:v>
                </c:pt>
                <c:pt idx="25258">
                  <c:v>875.15</c:v>
                </c:pt>
                <c:pt idx="25259">
                  <c:v>876.02</c:v>
                </c:pt>
                <c:pt idx="25260">
                  <c:v>878.15</c:v>
                </c:pt>
                <c:pt idx="25261">
                  <c:v>885.5</c:v>
                </c:pt>
                <c:pt idx="25262">
                  <c:v>881.39</c:v>
                </c:pt>
                <c:pt idx="25263">
                  <c:v>882.98</c:v>
                </c:pt>
                <c:pt idx="25264">
                  <c:v>884.54</c:v>
                </c:pt>
                <c:pt idx="25265">
                  <c:v>884.71</c:v>
                </c:pt>
                <c:pt idx="25266">
                  <c:v>875.37</c:v>
                </c:pt>
                <c:pt idx="25267">
                  <c:v>874.51</c:v>
                </c:pt>
                <c:pt idx="25268">
                  <c:v>873.92</c:v>
                </c:pt>
                <c:pt idx="25269">
                  <c:v>874.08</c:v>
                </c:pt>
                <c:pt idx="25270">
                  <c:v>873.26</c:v>
                </c:pt>
                <c:pt idx="25271">
                  <c:v>874.34</c:v>
                </c:pt>
                <c:pt idx="25272">
                  <c:v>874.17</c:v>
                </c:pt>
                <c:pt idx="25273">
                  <c:v>874.12</c:v>
                </c:pt>
                <c:pt idx="25274">
                  <c:v>874.79</c:v>
                </c:pt>
                <c:pt idx="25275">
                  <c:v>874.77</c:v>
                </c:pt>
                <c:pt idx="25276">
                  <c:v>875.12</c:v>
                </c:pt>
                <c:pt idx="25277">
                  <c:v>875.33</c:v>
                </c:pt>
                <c:pt idx="25278">
                  <c:v>876.25</c:v>
                </c:pt>
                <c:pt idx="25279">
                  <c:v>879.4</c:v>
                </c:pt>
                <c:pt idx="25280">
                  <c:v>881.04</c:v>
                </c:pt>
                <c:pt idx="25281">
                  <c:v>881.74</c:v>
                </c:pt>
                <c:pt idx="25282">
                  <c:v>879.02</c:v>
                </c:pt>
                <c:pt idx="25283">
                  <c:v>877.62</c:v>
                </c:pt>
                <c:pt idx="25284">
                  <c:v>876.2</c:v>
                </c:pt>
                <c:pt idx="25285">
                  <c:v>875.25</c:v>
                </c:pt>
                <c:pt idx="25286">
                  <c:v>873.95</c:v>
                </c:pt>
                <c:pt idx="25287">
                  <c:v>872.57</c:v>
                </c:pt>
                <c:pt idx="25288">
                  <c:v>872.67</c:v>
                </c:pt>
                <c:pt idx="25289">
                  <c:v>872.81</c:v>
                </c:pt>
                <c:pt idx="25290">
                  <c:v>873.56</c:v>
                </c:pt>
                <c:pt idx="25291">
                  <c:v>874.62</c:v>
                </c:pt>
                <c:pt idx="25292">
                  <c:v>878.84</c:v>
                </c:pt>
                <c:pt idx="25293">
                  <c:v>875.49</c:v>
                </c:pt>
                <c:pt idx="25294">
                  <c:v>873.62</c:v>
                </c:pt>
                <c:pt idx="25295">
                  <c:v>872.4</c:v>
                </c:pt>
                <c:pt idx="25296">
                  <c:v>872.46</c:v>
                </c:pt>
                <c:pt idx="25297">
                  <c:v>876.01</c:v>
                </c:pt>
                <c:pt idx="25298">
                  <c:v>873.3</c:v>
                </c:pt>
                <c:pt idx="25299">
                  <c:v>872.13</c:v>
                </c:pt>
                <c:pt idx="25300">
                  <c:v>872.49</c:v>
                </c:pt>
                <c:pt idx="25301">
                  <c:v>873.41</c:v>
                </c:pt>
                <c:pt idx="25302">
                  <c:v>882.89</c:v>
                </c:pt>
                <c:pt idx="25303">
                  <c:v>880.33</c:v>
                </c:pt>
                <c:pt idx="25304">
                  <c:v>878.08</c:v>
                </c:pt>
                <c:pt idx="25305">
                  <c:v>878.82</c:v>
                </c:pt>
                <c:pt idx="25306">
                  <c:v>881.16</c:v>
                </c:pt>
                <c:pt idx="25307">
                  <c:v>883.14</c:v>
                </c:pt>
                <c:pt idx="25308">
                  <c:v>883.13</c:v>
                </c:pt>
                <c:pt idx="25309">
                  <c:v>882</c:v>
                </c:pt>
                <c:pt idx="25310">
                  <c:v>878.74</c:v>
                </c:pt>
                <c:pt idx="25311">
                  <c:v>876.19</c:v>
                </c:pt>
                <c:pt idx="25312">
                  <c:v>873.6</c:v>
                </c:pt>
                <c:pt idx="25313">
                  <c:v>872.8</c:v>
                </c:pt>
                <c:pt idx="25314">
                  <c:v>875.05</c:v>
                </c:pt>
                <c:pt idx="25315">
                  <c:v>873.86</c:v>
                </c:pt>
                <c:pt idx="25316">
                  <c:v>872.52</c:v>
                </c:pt>
                <c:pt idx="25317">
                  <c:v>872.95</c:v>
                </c:pt>
                <c:pt idx="25318">
                  <c:v>881.04</c:v>
                </c:pt>
                <c:pt idx="25319">
                  <c:v>877.31</c:v>
                </c:pt>
                <c:pt idx="25320">
                  <c:v>875.84</c:v>
                </c:pt>
                <c:pt idx="25321">
                  <c:v>873.38</c:v>
                </c:pt>
                <c:pt idx="25322">
                  <c:v>872.69</c:v>
                </c:pt>
                <c:pt idx="25323">
                  <c:v>881.43</c:v>
                </c:pt>
                <c:pt idx="25324">
                  <c:v>883.28</c:v>
                </c:pt>
                <c:pt idx="25325">
                  <c:v>884.34</c:v>
                </c:pt>
                <c:pt idx="25326">
                  <c:v>884.52</c:v>
                </c:pt>
                <c:pt idx="25327">
                  <c:v>884.62</c:v>
                </c:pt>
                <c:pt idx="25328">
                  <c:v>884.56</c:v>
                </c:pt>
                <c:pt idx="25329">
                  <c:v>884.29</c:v>
                </c:pt>
                <c:pt idx="25330">
                  <c:v>884.36</c:v>
                </c:pt>
                <c:pt idx="25331">
                  <c:v>875.46</c:v>
                </c:pt>
                <c:pt idx="25332">
                  <c:v>876.27</c:v>
                </c:pt>
                <c:pt idx="25333">
                  <c:v>874.36</c:v>
                </c:pt>
                <c:pt idx="25334">
                  <c:v>873.89</c:v>
                </c:pt>
                <c:pt idx="25335">
                  <c:v>875.86</c:v>
                </c:pt>
                <c:pt idx="25336">
                  <c:v>878.81</c:v>
                </c:pt>
                <c:pt idx="25337">
                  <c:v>882.44</c:v>
                </c:pt>
                <c:pt idx="25338">
                  <c:v>884.1</c:v>
                </c:pt>
                <c:pt idx="25339">
                  <c:v>883.19</c:v>
                </c:pt>
                <c:pt idx="25340">
                  <c:v>880.1</c:v>
                </c:pt>
                <c:pt idx="25341">
                  <c:v>875.11</c:v>
                </c:pt>
                <c:pt idx="25342">
                  <c:v>872.41</c:v>
                </c:pt>
                <c:pt idx="25343">
                  <c:v>884.11</c:v>
                </c:pt>
                <c:pt idx="25344">
                  <c:v>872.78</c:v>
                </c:pt>
                <c:pt idx="25345">
                  <c:v>875.41</c:v>
                </c:pt>
                <c:pt idx="25346">
                  <c:v>879.96</c:v>
                </c:pt>
                <c:pt idx="25347">
                  <c:v>883.87</c:v>
                </c:pt>
                <c:pt idx="25348">
                  <c:v>884.69</c:v>
                </c:pt>
                <c:pt idx="25349">
                  <c:v>882.27</c:v>
                </c:pt>
                <c:pt idx="25350">
                  <c:v>885.76</c:v>
                </c:pt>
                <c:pt idx="25351">
                  <c:v>883.25</c:v>
                </c:pt>
                <c:pt idx="25352">
                  <c:v>878.91</c:v>
                </c:pt>
                <c:pt idx="25353">
                  <c:v>875.2</c:v>
                </c:pt>
                <c:pt idx="25354">
                  <c:v>873.22</c:v>
                </c:pt>
                <c:pt idx="25355">
                  <c:v>875.14</c:v>
                </c:pt>
                <c:pt idx="25356">
                  <c:v>876.52</c:v>
                </c:pt>
                <c:pt idx="25357">
                  <c:v>880.64</c:v>
                </c:pt>
                <c:pt idx="25358">
                  <c:v>878.78</c:v>
                </c:pt>
                <c:pt idx="25359">
                  <c:v>876.25</c:v>
                </c:pt>
                <c:pt idx="25360">
                  <c:v>874.04</c:v>
                </c:pt>
                <c:pt idx="25361">
                  <c:v>873.33</c:v>
                </c:pt>
                <c:pt idx="25362">
                  <c:v>873.35</c:v>
                </c:pt>
                <c:pt idx="25363">
                  <c:v>873.81</c:v>
                </c:pt>
                <c:pt idx="25364">
                  <c:v>885.14</c:v>
                </c:pt>
                <c:pt idx="25365">
                  <c:v>885.08</c:v>
                </c:pt>
                <c:pt idx="25366">
                  <c:v>885.48</c:v>
                </c:pt>
                <c:pt idx="25367">
                  <c:v>877.96</c:v>
                </c:pt>
                <c:pt idx="25368">
                  <c:v>879.77</c:v>
                </c:pt>
                <c:pt idx="25369">
                  <c:v>881.54</c:v>
                </c:pt>
                <c:pt idx="25370">
                  <c:v>876.93</c:v>
                </c:pt>
                <c:pt idx="25371">
                  <c:v>874.84</c:v>
                </c:pt>
                <c:pt idx="25372">
                  <c:v>874.24</c:v>
                </c:pt>
                <c:pt idx="25373">
                  <c:v>874.58</c:v>
                </c:pt>
                <c:pt idx="25374">
                  <c:v>877.4</c:v>
                </c:pt>
                <c:pt idx="25375">
                  <c:v>881.94</c:v>
                </c:pt>
                <c:pt idx="25376">
                  <c:v>884.67</c:v>
                </c:pt>
                <c:pt idx="25377">
                  <c:v>885.63</c:v>
                </c:pt>
                <c:pt idx="25378">
                  <c:v>885.14</c:v>
                </c:pt>
                <c:pt idx="25379">
                  <c:v>882.58</c:v>
                </c:pt>
                <c:pt idx="25380">
                  <c:v>879.31</c:v>
                </c:pt>
                <c:pt idx="25381">
                  <c:v>876.46</c:v>
                </c:pt>
                <c:pt idx="25382">
                  <c:v>874.25</c:v>
                </c:pt>
                <c:pt idx="25383">
                  <c:v>882.88</c:v>
                </c:pt>
                <c:pt idx="25384">
                  <c:v>883.94</c:v>
                </c:pt>
                <c:pt idx="25385">
                  <c:v>884.25</c:v>
                </c:pt>
                <c:pt idx="25386">
                  <c:v>884.12</c:v>
                </c:pt>
                <c:pt idx="25387">
                  <c:v>883.87</c:v>
                </c:pt>
                <c:pt idx="25388">
                  <c:v>883.68</c:v>
                </c:pt>
                <c:pt idx="25389">
                  <c:v>882.32</c:v>
                </c:pt>
                <c:pt idx="25390">
                  <c:v>880.86</c:v>
                </c:pt>
                <c:pt idx="25391">
                  <c:v>878.78</c:v>
                </c:pt>
                <c:pt idx="25392">
                  <c:v>876.02</c:v>
                </c:pt>
                <c:pt idx="25393">
                  <c:v>873.81</c:v>
                </c:pt>
                <c:pt idx="25394">
                  <c:v>874.64</c:v>
                </c:pt>
                <c:pt idx="25395">
                  <c:v>878.04</c:v>
                </c:pt>
                <c:pt idx="25396">
                  <c:v>879.04</c:v>
                </c:pt>
                <c:pt idx="25397">
                  <c:v>874.92</c:v>
                </c:pt>
                <c:pt idx="25398">
                  <c:v>874.65</c:v>
                </c:pt>
                <c:pt idx="25399">
                  <c:v>879.44</c:v>
                </c:pt>
                <c:pt idx="25400">
                  <c:v>884.18</c:v>
                </c:pt>
                <c:pt idx="25401">
                  <c:v>884.48</c:v>
                </c:pt>
                <c:pt idx="25402">
                  <c:v>881.25</c:v>
                </c:pt>
                <c:pt idx="25403">
                  <c:v>884.73</c:v>
                </c:pt>
                <c:pt idx="25404">
                  <c:v>885.26</c:v>
                </c:pt>
                <c:pt idx="25405">
                  <c:v>875.37</c:v>
                </c:pt>
                <c:pt idx="25406">
                  <c:v>876.99</c:v>
                </c:pt>
                <c:pt idx="25407">
                  <c:v>881.34</c:v>
                </c:pt>
                <c:pt idx="25408">
                  <c:v>884.3</c:v>
                </c:pt>
                <c:pt idx="25409">
                  <c:v>876.54</c:v>
                </c:pt>
                <c:pt idx="25410">
                  <c:v>874.24</c:v>
                </c:pt>
                <c:pt idx="25411">
                  <c:v>874.22</c:v>
                </c:pt>
                <c:pt idx="25412">
                  <c:v>875.51</c:v>
                </c:pt>
                <c:pt idx="25413">
                  <c:v>876.96</c:v>
                </c:pt>
                <c:pt idx="25414">
                  <c:v>877.05</c:v>
                </c:pt>
                <c:pt idx="25415">
                  <c:v>877.86</c:v>
                </c:pt>
                <c:pt idx="25416">
                  <c:v>879.16</c:v>
                </c:pt>
                <c:pt idx="25417">
                  <c:v>879.53</c:v>
                </c:pt>
                <c:pt idx="25418">
                  <c:v>880.13</c:v>
                </c:pt>
                <c:pt idx="25419">
                  <c:v>873.76</c:v>
                </c:pt>
                <c:pt idx="25420">
                  <c:v>873.67</c:v>
                </c:pt>
                <c:pt idx="25421">
                  <c:v>874.29</c:v>
                </c:pt>
                <c:pt idx="25422">
                  <c:v>884.37</c:v>
                </c:pt>
                <c:pt idx="25423">
                  <c:v>882.82</c:v>
                </c:pt>
                <c:pt idx="25424">
                  <c:v>881.54</c:v>
                </c:pt>
                <c:pt idx="25425">
                  <c:v>875.39</c:v>
                </c:pt>
                <c:pt idx="25426">
                  <c:v>873.43</c:v>
                </c:pt>
                <c:pt idx="25427">
                  <c:v>872.23</c:v>
                </c:pt>
                <c:pt idx="25428">
                  <c:v>872.26</c:v>
                </c:pt>
                <c:pt idx="25429">
                  <c:v>873.2</c:v>
                </c:pt>
                <c:pt idx="25430">
                  <c:v>876.78</c:v>
                </c:pt>
                <c:pt idx="25431">
                  <c:v>879.25</c:v>
                </c:pt>
                <c:pt idx="25432">
                  <c:v>882.18</c:v>
                </c:pt>
                <c:pt idx="25433">
                  <c:v>882.94</c:v>
                </c:pt>
                <c:pt idx="25434">
                  <c:v>881.12</c:v>
                </c:pt>
                <c:pt idx="25435">
                  <c:v>875.62</c:v>
                </c:pt>
                <c:pt idx="25436">
                  <c:v>873.34</c:v>
                </c:pt>
                <c:pt idx="25437">
                  <c:v>873.03</c:v>
                </c:pt>
                <c:pt idx="25438">
                  <c:v>874.84</c:v>
                </c:pt>
                <c:pt idx="25439">
                  <c:v>878.61</c:v>
                </c:pt>
                <c:pt idx="25440">
                  <c:v>881.22</c:v>
                </c:pt>
                <c:pt idx="25441">
                  <c:v>883.46</c:v>
                </c:pt>
                <c:pt idx="25442">
                  <c:v>884.33</c:v>
                </c:pt>
                <c:pt idx="25443">
                  <c:v>882.76</c:v>
                </c:pt>
                <c:pt idx="25444">
                  <c:v>879.49</c:v>
                </c:pt>
                <c:pt idx="25445">
                  <c:v>875.92</c:v>
                </c:pt>
                <c:pt idx="25446">
                  <c:v>878.35</c:v>
                </c:pt>
                <c:pt idx="25447">
                  <c:v>882.47</c:v>
                </c:pt>
                <c:pt idx="25448">
                  <c:v>873.35</c:v>
                </c:pt>
                <c:pt idx="25449">
                  <c:v>874.88</c:v>
                </c:pt>
                <c:pt idx="25450">
                  <c:v>879.81</c:v>
                </c:pt>
                <c:pt idx="25451">
                  <c:v>883.32</c:v>
                </c:pt>
                <c:pt idx="25452">
                  <c:v>884.63</c:v>
                </c:pt>
                <c:pt idx="25453">
                  <c:v>880.77</c:v>
                </c:pt>
                <c:pt idx="25454">
                  <c:v>885.31</c:v>
                </c:pt>
                <c:pt idx="25455">
                  <c:v>882.76</c:v>
                </c:pt>
                <c:pt idx="25456">
                  <c:v>879.61</c:v>
                </c:pt>
                <c:pt idx="25457">
                  <c:v>875.18</c:v>
                </c:pt>
                <c:pt idx="25458">
                  <c:v>874.04</c:v>
                </c:pt>
                <c:pt idx="25459">
                  <c:v>876.72</c:v>
                </c:pt>
                <c:pt idx="25460">
                  <c:v>881.71</c:v>
                </c:pt>
                <c:pt idx="25461">
                  <c:v>874.58</c:v>
                </c:pt>
                <c:pt idx="25462">
                  <c:v>874.18</c:v>
                </c:pt>
                <c:pt idx="25463">
                  <c:v>878.97</c:v>
                </c:pt>
                <c:pt idx="25464">
                  <c:v>883.42</c:v>
                </c:pt>
                <c:pt idx="25465">
                  <c:v>883.73</c:v>
                </c:pt>
                <c:pt idx="25466">
                  <c:v>874.33</c:v>
                </c:pt>
                <c:pt idx="25467">
                  <c:v>878.57</c:v>
                </c:pt>
                <c:pt idx="25468">
                  <c:v>884.14</c:v>
                </c:pt>
                <c:pt idx="25469">
                  <c:v>884.94</c:v>
                </c:pt>
                <c:pt idx="25470">
                  <c:v>882.01</c:v>
                </c:pt>
                <c:pt idx="25471">
                  <c:v>885.74</c:v>
                </c:pt>
                <c:pt idx="25472">
                  <c:v>885.26</c:v>
                </c:pt>
                <c:pt idx="25473">
                  <c:v>880.68</c:v>
                </c:pt>
                <c:pt idx="25474">
                  <c:v>882.12</c:v>
                </c:pt>
                <c:pt idx="25475">
                  <c:v>885.79</c:v>
                </c:pt>
                <c:pt idx="25476">
                  <c:v>884.61</c:v>
                </c:pt>
                <c:pt idx="25477">
                  <c:v>882.51</c:v>
                </c:pt>
                <c:pt idx="25478">
                  <c:v>879.74</c:v>
                </c:pt>
                <c:pt idx="25479">
                  <c:v>876.22</c:v>
                </c:pt>
                <c:pt idx="25480">
                  <c:v>873.4</c:v>
                </c:pt>
                <c:pt idx="25481">
                  <c:v>873.88</c:v>
                </c:pt>
                <c:pt idx="25482">
                  <c:v>878.34</c:v>
                </c:pt>
                <c:pt idx="25483">
                  <c:v>882.78</c:v>
                </c:pt>
                <c:pt idx="25484">
                  <c:v>884.67</c:v>
                </c:pt>
                <c:pt idx="25485">
                  <c:v>881.68</c:v>
                </c:pt>
                <c:pt idx="25486">
                  <c:v>876.36</c:v>
                </c:pt>
                <c:pt idx="25487">
                  <c:v>880.4</c:v>
                </c:pt>
                <c:pt idx="25488">
                  <c:v>884.83</c:v>
                </c:pt>
                <c:pt idx="25489">
                  <c:v>881.92</c:v>
                </c:pt>
                <c:pt idx="25490">
                  <c:v>878.06</c:v>
                </c:pt>
                <c:pt idx="25491">
                  <c:v>874.55</c:v>
                </c:pt>
                <c:pt idx="25492">
                  <c:v>873.57</c:v>
                </c:pt>
                <c:pt idx="25493">
                  <c:v>876.63</c:v>
                </c:pt>
                <c:pt idx="25494">
                  <c:v>880.67</c:v>
                </c:pt>
                <c:pt idx="25495">
                  <c:v>884.51</c:v>
                </c:pt>
                <c:pt idx="25496">
                  <c:v>884.47</c:v>
                </c:pt>
                <c:pt idx="25497">
                  <c:v>881.1</c:v>
                </c:pt>
                <c:pt idx="25498">
                  <c:v>875.22</c:v>
                </c:pt>
                <c:pt idx="25499">
                  <c:v>873.07</c:v>
                </c:pt>
                <c:pt idx="25500">
                  <c:v>881.24</c:v>
                </c:pt>
                <c:pt idx="25501">
                  <c:v>874.84</c:v>
                </c:pt>
                <c:pt idx="25502">
                  <c:v>873.13</c:v>
                </c:pt>
                <c:pt idx="25503">
                  <c:v>876.51</c:v>
                </c:pt>
                <c:pt idx="25504">
                  <c:v>881.29</c:v>
                </c:pt>
                <c:pt idx="25505">
                  <c:v>884.6</c:v>
                </c:pt>
                <c:pt idx="25506">
                  <c:v>881.46</c:v>
                </c:pt>
                <c:pt idx="25507">
                  <c:v>875.69</c:v>
                </c:pt>
                <c:pt idx="25508">
                  <c:v>873</c:v>
                </c:pt>
                <c:pt idx="25509">
                  <c:v>873.51</c:v>
                </c:pt>
                <c:pt idx="25510">
                  <c:v>877.26</c:v>
                </c:pt>
                <c:pt idx="25511">
                  <c:v>881.04</c:v>
                </c:pt>
                <c:pt idx="25512">
                  <c:v>882.31</c:v>
                </c:pt>
                <c:pt idx="25513">
                  <c:v>871.31</c:v>
                </c:pt>
                <c:pt idx="25514">
                  <c:v>873.23</c:v>
                </c:pt>
                <c:pt idx="25515">
                  <c:v>877.69</c:v>
                </c:pt>
                <c:pt idx="25516">
                  <c:v>881.54</c:v>
                </c:pt>
                <c:pt idx="25517">
                  <c:v>884.74</c:v>
                </c:pt>
                <c:pt idx="25518">
                  <c:v>885.18</c:v>
                </c:pt>
                <c:pt idx="25519">
                  <c:v>882.83</c:v>
                </c:pt>
                <c:pt idx="25520">
                  <c:v>880.46</c:v>
                </c:pt>
                <c:pt idx="25521">
                  <c:v>877.26</c:v>
                </c:pt>
                <c:pt idx="25522">
                  <c:v>874.24</c:v>
                </c:pt>
                <c:pt idx="25523">
                  <c:v>873.17</c:v>
                </c:pt>
                <c:pt idx="25524">
                  <c:v>877.32</c:v>
                </c:pt>
                <c:pt idx="25525">
                  <c:v>873.81</c:v>
                </c:pt>
                <c:pt idx="25526">
                  <c:v>882.67</c:v>
                </c:pt>
                <c:pt idx="25527">
                  <c:v>880.55</c:v>
                </c:pt>
                <c:pt idx="25528">
                  <c:v>871.8</c:v>
                </c:pt>
                <c:pt idx="25529">
                  <c:v>875.38</c:v>
                </c:pt>
                <c:pt idx="25530">
                  <c:v>879.38</c:v>
                </c:pt>
                <c:pt idx="25531">
                  <c:v>883.85</c:v>
                </c:pt>
                <c:pt idx="25532">
                  <c:v>881.08</c:v>
                </c:pt>
                <c:pt idx="25533">
                  <c:v>875.63</c:v>
                </c:pt>
                <c:pt idx="25534">
                  <c:v>872.58</c:v>
                </c:pt>
                <c:pt idx="25535">
                  <c:v>874</c:v>
                </c:pt>
                <c:pt idx="25536">
                  <c:v>876.66</c:v>
                </c:pt>
                <c:pt idx="25537">
                  <c:v>881.31</c:v>
                </c:pt>
                <c:pt idx="25538">
                  <c:v>884.18</c:v>
                </c:pt>
                <c:pt idx="25539">
                  <c:v>873.18</c:v>
                </c:pt>
                <c:pt idx="25540">
                  <c:v>876.19</c:v>
                </c:pt>
                <c:pt idx="25541">
                  <c:v>872.73</c:v>
                </c:pt>
                <c:pt idx="25542">
                  <c:v>873.87</c:v>
                </c:pt>
                <c:pt idx="25543">
                  <c:v>877.43</c:v>
                </c:pt>
                <c:pt idx="25544">
                  <c:v>881.85</c:v>
                </c:pt>
                <c:pt idx="25545">
                  <c:v>884.29</c:v>
                </c:pt>
                <c:pt idx="25546">
                  <c:v>884.01</c:v>
                </c:pt>
                <c:pt idx="25547">
                  <c:v>880.74</c:v>
                </c:pt>
                <c:pt idx="25548">
                  <c:v>873.3</c:v>
                </c:pt>
                <c:pt idx="25549">
                  <c:v>876.63</c:v>
                </c:pt>
                <c:pt idx="25550">
                  <c:v>880.43</c:v>
                </c:pt>
                <c:pt idx="25551">
                  <c:v>883.82</c:v>
                </c:pt>
                <c:pt idx="25552">
                  <c:v>872.47</c:v>
                </c:pt>
                <c:pt idx="25553">
                  <c:v>875.05</c:v>
                </c:pt>
                <c:pt idx="25554">
                  <c:v>879.06</c:v>
                </c:pt>
                <c:pt idx="25555">
                  <c:v>882.39</c:v>
                </c:pt>
                <c:pt idx="25556">
                  <c:v>882.9</c:v>
                </c:pt>
                <c:pt idx="25557">
                  <c:v>880.05</c:v>
                </c:pt>
                <c:pt idx="25558">
                  <c:v>874.59</c:v>
                </c:pt>
                <c:pt idx="25559">
                  <c:v>881.45</c:v>
                </c:pt>
                <c:pt idx="25560">
                  <c:v>878.79</c:v>
                </c:pt>
                <c:pt idx="25561">
                  <c:v>875.15</c:v>
                </c:pt>
                <c:pt idx="25562">
                  <c:v>872.38</c:v>
                </c:pt>
                <c:pt idx="25563">
                  <c:v>872.7</c:v>
                </c:pt>
                <c:pt idx="25564">
                  <c:v>876.03</c:v>
                </c:pt>
                <c:pt idx="25565">
                  <c:v>877.15</c:v>
                </c:pt>
                <c:pt idx="25566">
                  <c:v>873.14</c:v>
                </c:pt>
                <c:pt idx="25567">
                  <c:v>872.32</c:v>
                </c:pt>
                <c:pt idx="25568">
                  <c:v>874.81</c:v>
                </c:pt>
                <c:pt idx="25569">
                  <c:v>881.92</c:v>
                </c:pt>
                <c:pt idx="25570">
                  <c:v>877.82</c:v>
                </c:pt>
                <c:pt idx="25571">
                  <c:v>873.16</c:v>
                </c:pt>
                <c:pt idx="25572">
                  <c:v>871.42</c:v>
                </c:pt>
                <c:pt idx="25573">
                  <c:v>873.74</c:v>
                </c:pt>
                <c:pt idx="25574">
                  <c:v>878.2</c:v>
                </c:pt>
                <c:pt idx="25575">
                  <c:v>882.18</c:v>
                </c:pt>
                <c:pt idx="25576">
                  <c:v>876.09</c:v>
                </c:pt>
                <c:pt idx="25577">
                  <c:v>881.23</c:v>
                </c:pt>
                <c:pt idx="25578">
                  <c:v>874.12</c:v>
                </c:pt>
                <c:pt idx="25579">
                  <c:v>872.66</c:v>
                </c:pt>
                <c:pt idx="25580">
                  <c:v>876.4</c:v>
                </c:pt>
                <c:pt idx="25581">
                  <c:v>880.76</c:v>
                </c:pt>
                <c:pt idx="25582">
                  <c:v>882.5</c:v>
                </c:pt>
                <c:pt idx="25583">
                  <c:v>882.7</c:v>
                </c:pt>
                <c:pt idx="25584">
                  <c:v>880.74</c:v>
                </c:pt>
                <c:pt idx="25585">
                  <c:v>877.88</c:v>
                </c:pt>
                <c:pt idx="25586">
                  <c:v>875.6</c:v>
                </c:pt>
                <c:pt idx="25587">
                  <c:v>874.26</c:v>
                </c:pt>
                <c:pt idx="25588">
                  <c:v>873.08</c:v>
                </c:pt>
                <c:pt idx="25589">
                  <c:v>882.89</c:v>
                </c:pt>
                <c:pt idx="25590">
                  <c:v>883.48</c:v>
                </c:pt>
                <c:pt idx="25591">
                  <c:v>873.84</c:v>
                </c:pt>
                <c:pt idx="25592">
                  <c:v>872.86</c:v>
                </c:pt>
                <c:pt idx="25593">
                  <c:v>881.12</c:v>
                </c:pt>
                <c:pt idx="25594">
                  <c:v>878.51</c:v>
                </c:pt>
                <c:pt idx="25595">
                  <c:v>875.51</c:v>
                </c:pt>
                <c:pt idx="25596">
                  <c:v>872.76</c:v>
                </c:pt>
                <c:pt idx="25597">
                  <c:v>870.94</c:v>
                </c:pt>
                <c:pt idx="25598">
                  <c:v>872.22</c:v>
                </c:pt>
                <c:pt idx="25599">
                  <c:v>874.64</c:v>
                </c:pt>
                <c:pt idx="25600">
                  <c:v>880.46</c:v>
                </c:pt>
                <c:pt idx="25601">
                  <c:v>883.72</c:v>
                </c:pt>
                <c:pt idx="25602">
                  <c:v>881.75</c:v>
                </c:pt>
                <c:pt idx="25603">
                  <c:v>877.57</c:v>
                </c:pt>
                <c:pt idx="25604">
                  <c:v>884.12</c:v>
                </c:pt>
                <c:pt idx="25605">
                  <c:v>885.35</c:v>
                </c:pt>
                <c:pt idx="25606">
                  <c:v>881.77</c:v>
                </c:pt>
                <c:pt idx="25607">
                  <c:v>876.33</c:v>
                </c:pt>
                <c:pt idx="25608">
                  <c:v>873.54</c:v>
                </c:pt>
                <c:pt idx="25609">
                  <c:v>875.06</c:v>
                </c:pt>
                <c:pt idx="25610">
                  <c:v>884.21</c:v>
                </c:pt>
                <c:pt idx="25611">
                  <c:v>883.56</c:v>
                </c:pt>
                <c:pt idx="25612">
                  <c:v>884.46</c:v>
                </c:pt>
                <c:pt idx="25613">
                  <c:v>879.93</c:v>
                </c:pt>
                <c:pt idx="25614">
                  <c:v>873.89</c:v>
                </c:pt>
                <c:pt idx="25615">
                  <c:v>872.26</c:v>
                </c:pt>
                <c:pt idx="25616">
                  <c:v>877.63</c:v>
                </c:pt>
                <c:pt idx="25617">
                  <c:v>875.05</c:v>
                </c:pt>
                <c:pt idx="25618">
                  <c:v>872.79</c:v>
                </c:pt>
                <c:pt idx="25619">
                  <c:v>877.5</c:v>
                </c:pt>
                <c:pt idx="25620">
                  <c:v>883.12</c:v>
                </c:pt>
                <c:pt idx="25621">
                  <c:v>883.55</c:v>
                </c:pt>
                <c:pt idx="25622">
                  <c:v>879.4</c:v>
                </c:pt>
                <c:pt idx="25623">
                  <c:v>874.47</c:v>
                </c:pt>
                <c:pt idx="25624">
                  <c:v>874.06</c:v>
                </c:pt>
                <c:pt idx="25625">
                  <c:v>877.89</c:v>
                </c:pt>
                <c:pt idx="25626">
                  <c:v>881.9</c:v>
                </c:pt>
                <c:pt idx="25627">
                  <c:v>883.54</c:v>
                </c:pt>
                <c:pt idx="25628">
                  <c:v>879.99</c:v>
                </c:pt>
                <c:pt idx="25629">
                  <c:v>882.74</c:v>
                </c:pt>
                <c:pt idx="25630">
                  <c:v>882.67</c:v>
                </c:pt>
                <c:pt idx="25631">
                  <c:v>883.03</c:v>
                </c:pt>
                <c:pt idx="25632">
                  <c:v>881.35</c:v>
                </c:pt>
                <c:pt idx="25633">
                  <c:v>876.95</c:v>
                </c:pt>
                <c:pt idx="25634">
                  <c:v>873.47</c:v>
                </c:pt>
                <c:pt idx="25635">
                  <c:v>872.15</c:v>
                </c:pt>
                <c:pt idx="25636">
                  <c:v>875.17</c:v>
                </c:pt>
                <c:pt idx="25637">
                  <c:v>878.57</c:v>
                </c:pt>
                <c:pt idx="25638">
                  <c:v>882.26</c:v>
                </c:pt>
                <c:pt idx="25639">
                  <c:v>885.21</c:v>
                </c:pt>
                <c:pt idx="25640">
                  <c:v>882.8</c:v>
                </c:pt>
                <c:pt idx="25641">
                  <c:v>877.71</c:v>
                </c:pt>
                <c:pt idx="25642">
                  <c:v>873.14</c:v>
                </c:pt>
                <c:pt idx="25643">
                  <c:v>885.12</c:v>
                </c:pt>
                <c:pt idx="25644">
                  <c:v>881.47</c:v>
                </c:pt>
                <c:pt idx="25645">
                  <c:v>876.89</c:v>
                </c:pt>
                <c:pt idx="25646">
                  <c:v>882.92</c:v>
                </c:pt>
                <c:pt idx="25647">
                  <c:v>878.96</c:v>
                </c:pt>
                <c:pt idx="25648">
                  <c:v>873.95</c:v>
                </c:pt>
                <c:pt idx="25649">
                  <c:v>872.55</c:v>
                </c:pt>
                <c:pt idx="25650">
                  <c:v>873.94</c:v>
                </c:pt>
                <c:pt idx="25651">
                  <c:v>883.43</c:v>
                </c:pt>
                <c:pt idx="25652">
                  <c:v>880.73</c:v>
                </c:pt>
                <c:pt idx="25653">
                  <c:v>876.53</c:v>
                </c:pt>
                <c:pt idx="25654">
                  <c:v>873.27</c:v>
                </c:pt>
                <c:pt idx="25655">
                  <c:v>873.68</c:v>
                </c:pt>
                <c:pt idx="25656">
                  <c:v>882.08</c:v>
                </c:pt>
                <c:pt idx="25657">
                  <c:v>877.35</c:v>
                </c:pt>
                <c:pt idx="25658">
                  <c:v>874.19</c:v>
                </c:pt>
                <c:pt idx="25659">
                  <c:v>871.15</c:v>
                </c:pt>
                <c:pt idx="25660">
                  <c:v>873.29</c:v>
                </c:pt>
                <c:pt idx="25661">
                  <c:v>876.54</c:v>
                </c:pt>
                <c:pt idx="25662">
                  <c:v>880.82</c:v>
                </c:pt>
                <c:pt idx="25663">
                  <c:v>873.95</c:v>
                </c:pt>
                <c:pt idx="25664">
                  <c:v>879.72</c:v>
                </c:pt>
                <c:pt idx="25665">
                  <c:v>882.48</c:v>
                </c:pt>
                <c:pt idx="25666">
                  <c:v>883.18</c:v>
                </c:pt>
                <c:pt idx="25667">
                  <c:v>881.09</c:v>
                </c:pt>
                <c:pt idx="25668">
                  <c:v>877.29</c:v>
                </c:pt>
                <c:pt idx="25669">
                  <c:v>878.28</c:v>
                </c:pt>
                <c:pt idx="25670">
                  <c:v>881.01</c:v>
                </c:pt>
                <c:pt idx="25671">
                  <c:v>878.4</c:v>
                </c:pt>
                <c:pt idx="25672">
                  <c:v>876.44</c:v>
                </c:pt>
                <c:pt idx="25673">
                  <c:v>874.69</c:v>
                </c:pt>
                <c:pt idx="25674">
                  <c:v>874.59</c:v>
                </c:pt>
                <c:pt idx="25675">
                  <c:v>874.81</c:v>
                </c:pt>
                <c:pt idx="25676">
                  <c:v>875.52</c:v>
                </c:pt>
                <c:pt idx="25677">
                  <c:v>876.65</c:v>
                </c:pt>
                <c:pt idx="25678">
                  <c:v>878.07</c:v>
                </c:pt>
                <c:pt idx="25679">
                  <c:v>880</c:v>
                </c:pt>
                <c:pt idx="25680">
                  <c:v>881.75</c:v>
                </c:pt>
                <c:pt idx="25681">
                  <c:v>874.1</c:v>
                </c:pt>
                <c:pt idx="25682">
                  <c:v>884.62</c:v>
                </c:pt>
                <c:pt idx="25683">
                  <c:v>885.01</c:v>
                </c:pt>
                <c:pt idx="25684">
                  <c:v>883.22</c:v>
                </c:pt>
                <c:pt idx="25685">
                  <c:v>881.13</c:v>
                </c:pt>
                <c:pt idx="25686">
                  <c:v>878.95</c:v>
                </c:pt>
                <c:pt idx="25687">
                  <c:v>876.72</c:v>
                </c:pt>
                <c:pt idx="25688">
                  <c:v>875.15</c:v>
                </c:pt>
                <c:pt idx="25689">
                  <c:v>874.94</c:v>
                </c:pt>
                <c:pt idx="25690">
                  <c:v>878.18</c:v>
                </c:pt>
                <c:pt idx="25691">
                  <c:v>881.8</c:v>
                </c:pt>
                <c:pt idx="25692">
                  <c:v>883.41</c:v>
                </c:pt>
                <c:pt idx="25693">
                  <c:v>885.1</c:v>
                </c:pt>
                <c:pt idx="25694">
                  <c:v>883.62</c:v>
                </c:pt>
                <c:pt idx="25695">
                  <c:v>877.54</c:v>
                </c:pt>
                <c:pt idx="25696">
                  <c:v>882.13</c:v>
                </c:pt>
                <c:pt idx="25697">
                  <c:v>884.71</c:v>
                </c:pt>
                <c:pt idx="25698">
                  <c:v>877.94</c:v>
                </c:pt>
                <c:pt idx="25699">
                  <c:v>881.57</c:v>
                </c:pt>
                <c:pt idx="25700">
                  <c:v>883.78</c:v>
                </c:pt>
                <c:pt idx="25701">
                  <c:v>885.27</c:v>
                </c:pt>
                <c:pt idx="25702">
                  <c:v>884.09</c:v>
                </c:pt>
                <c:pt idx="25703">
                  <c:v>882.48</c:v>
                </c:pt>
                <c:pt idx="25704">
                  <c:v>878.96</c:v>
                </c:pt>
                <c:pt idx="25705">
                  <c:v>876.28</c:v>
                </c:pt>
                <c:pt idx="25706">
                  <c:v>874.58</c:v>
                </c:pt>
                <c:pt idx="25707">
                  <c:v>875.27</c:v>
                </c:pt>
                <c:pt idx="25708">
                  <c:v>884.7</c:v>
                </c:pt>
                <c:pt idx="25709">
                  <c:v>880.84</c:v>
                </c:pt>
                <c:pt idx="25710">
                  <c:v>877.29</c:v>
                </c:pt>
                <c:pt idx="25711">
                  <c:v>874.79</c:v>
                </c:pt>
                <c:pt idx="25712">
                  <c:v>883.19</c:v>
                </c:pt>
                <c:pt idx="25713">
                  <c:v>886.12</c:v>
                </c:pt>
                <c:pt idx="25714">
                  <c:v>886.61</c:v>
                </c:pt>
                <c:pt idx="25715">
                  <c:v>883.61</c:v>
                </c:pt>
                <c:pt idx="25716">
                  <c:v>885.04</c:v>
                </c:pt>
                <c:pt idx="25717">
                  <c:v>884.7</c:v>
                </c:pt>
                <c:pt idx="25718">
                  <c:v>881.63</c:v>
                </c:pt>
                <c:pt idx="25719">
                  <c:v>875.73</c:v>
                </c:pt>
                <c:pt idx="25720">
                  <c:v>872.51</c:v>
                </c:pt>
                <c:pt idx="25721">
                  <c:v>884.21</c:v>
                </c:pt>
                <c:pt idx="25722">
                  <c:v>879.34</c:v>
                </c:pt>
                <c:pt idx="25723">
                  <c:v>875.33</c:v>
                </c:pt>
                <c:pt idx="25724">
                  <c:v>875.2</c:v>
                </c:pt>
                <c:pt idx="25725">
                  <c:v>878.79</c:v>
                </c:pt>
                <c:pt idx="25726">
                  <c:v>883.25</c:v>
                </c:pt>
                <c:pt idx="25727">
                  <c:v>884.89</c:v>
                </c:pt>
                <c:pt idx="25728">
                  <c:v>882.88</c:v>
                </c:pt>
                <c:pt idx="25729">
                  <c:v>877.9</c:v>
                </c:pt>
                <c:pt idx="25730">
                  <c:v>873.84</c:v>
                </c:pt>
                <c:pt idx="25731">
                  <c:v>873.41</c:v>
                </c:pt>
                <c:pt idx="25732">
                  <c:v>884.94</c:v>
                </c:pt>
                <c:pt idx="25733">
                  <c:v>878.18</c:v>
                </c:pt>
                <c:pt idx="25734">
                  <c:v>877.26</c:v>
                </c:pt>
                <c:pt idx="25735">
                  <c:v>873.8</c:v>
                </c:pt>
                <c:pt idx="25736">
                  <c:v>872.2</c:v>
                </c:pt>
                <c:pt idx="25737">
                  <c:v>873.9</c:v>
                </c:pt>
                <c:pt idx="25738">
                  <c:v>877.61</c:v>
                </c:pt>
                <c:pt idx="25739">
                  <c:v>883.08</c:v>
                </c:pt>
                <c:pt idx="25740">
                  <c:v>885.13</c:v>
                </c:pt>
                <c:pt idx="25741">
                  <c:v>882.34</c:v>
                </c:pt>
                <c:pt idx="25742">
                  <c:v>879.03</c:v>
                </c:pt>
                <c:pt idx="25743">
                  <c:v>874.78</c:v>
                </c:pt>
                <c:pt idx="25744">
                  <c:v>874.12</c:v>
                </c:pt>
                <c:pt idx="25745">
                  <c:v>876.06</c:v>
                </c:pt>
                <c:pt idx="25746">
                  <c:v>880.42</c:v>
                </c:pt>
                <c:pt idx="25747">
                  <c:v>874.86</c:v>
                </c:pt>
                <c:pt idx="25748">
                  <c:v>874.63</c:v>
                </c:pt>
                <c:pt idx="25749">
                  <c:v>878.58</c:v>
                </c:pt>
                <c:pt idx="25750">
                  <c:v>883.77</c:v>
                </c:pt>
                <c:pt idx="25751">
                  <c:v>876.89</c:v>
                </c:pt>
                <c:pt idx="25752">
                  <c:v>882.04</c:v>
                </c:pt>
                <c:pt idx="25753">
                  <c:v>881.09</c:v>
                </c:pt>
                <c:pt idx="25754">
                  <c:v>876.31</c:v>
                </c:pt>
                <c:pt idx="25755">
                  <c:v>873.33</c:v>
                </c:pt>
                <c:pt idx="25756">
                  <c:v>874.82</c:v>
                </c:pt>
                <c:pt idx="25757">
                  <c:v>879.92</c:v>
                </c:pt>
                <c:pt idx="25758">
                  <c:v>885.96</c:v>
                </c:pt>
                <c:pt idx="25759">
                  <c:v>887.89</c:v>
                </c:pt>
                <c:pt idx="25760">
                  <c:v>874.81</c:v>
                </c:pt>
                <c:pt idx="25761">
                  <c:v>877.55</c:v>
                </c:pt>
                <c:pt idx="25762">
                  <c:v>881.01</c:v>
                </c:pt>
                <c:pt idx="25763">
                  <c:v>886.29</c:v>
                </c:pt>
                <c:pt idx="25764">
                  <c:v>886.9</c:v>
                </c:pt>
                <c:pt idx="25765">
                  <c:v>885.11</c:v>
                </c:pt>
                <c:pt idx="25766">
                  <c:v>881.61</c:v>
                </c:pt>
                <c:pt idx="25767">
                  <c:v>878.56</c:v>
                </c:pt>
                <c:pt idx="25768">
                  <c:v>885.6</c:v>
                </c:pt>
                <c:pt idx="25769">
                  <c:v>883.5</c:v>
                </c:pt>
                <c:pt idx="25770">
                  <c:v>880.47</c:v>
                </c:pt>
                <c:pt idx="25771">
                  <c:v>876.55</c:v>
                </c:pt>
                <c:pt idx="25772">
                  <c:v>875.31</c:v>
                </c:pt>
                <c:pt idx="25773">
                  <c:v>878.42</c:v>
                </c:pt>
                <c:pt idx="25774">
                  <c:v>875.42</c:v>
                </c:pt>
                <c:pt idx="25775">
                  <c:v>874.05</c:v>
                </c:pt>
                <c:pt idx="25776">
                  <c:v>876.17</c:v>
                </c:pt>
                <c:pt idx="25777">
                  <c:v>880.1</c:v>
                </c:pt>
                <c:pt idx="25778">
                  <c:v>884.82</c:v>
                </c:pt>
                <c:pt idx="25779">
                  <c:v>885.81</c:v>
                </c:pt>
                <c:pt idx="25780">
                  <c:v>883.63</c:v>
                </c:pt>
                <c:pt idx="25781">
                  <c:v>878.14</c:v>
                </c:pt>
                <c:pt idx="25782">
                  <c:v>874.53</c:v>
                </c:pt>
                <c:pt idx="25783">
                  <c:v>875.46</c:v>
                </c:pt>
                <c:pt idx="25784">
                  <c:v>878.46</c:v>
                </c:pt>
                <c:pt idx="25785">
                  <c:v>882.4</c:v>
                </c:pt>
                <c:pt idx="25786">
                  <c:v>884.08</c:v>
                </c:pt>
                <c:pt idx="25787">
                  <c:v>880.75</c:v>
                </c:pt>
                <c:pt idx="25788">
                  <c:v>877</c:v>
                </c:pt>
                <c:pt idx="25789">
                  <c:v>874.48</c:v>
                </c:pt>
                <c:pt idx="25790">
                  <c:v>875.44</c:v>
                </c:pt>
                <c:pt idx="25791">
                  <c:v>879.26</c:v>
                </c:pt>
                <c:pt idx="25792">
                  <c:v>883.19</c:v>
                </c:pt>
                <c:pt idx="25793">
                  <c:v>885.94</c:v>
                </c:pt>
                <c:pt idx="25794">
                  <c:v>875.42</c:v>
                </c:pt>
                <c:pt idx="25795">
                  <c:v>873.96</c:v>
                </c:pt>
                <c:pt idx="25796">
                  <c:v>876.55</c:v>
                </c:pt>
                <c:pt idx="25797">
                  <c:v>879.72</c:v>
                </c:pt>
                <c:pt idx="25798">
                  <c:v>883.91</c:v>
                </c:pt>
                <c:pt idx="25799">
                  <c:v>874</c:v>
                </c:pt>
                <c:pt idx="25800">
                  <c:v>877.49</c:v>
                </c:pt>
                <c:pt idx="25801">
                  <c:v>882.41</c:v>
                </c:pt>
                <c:pt idx="25802">
                  <c:v>886.7</c:v>
                </c:pt>
                <c:pt idx="25803">
                  <c:v>878.96</c:v>
                </c:pt>
                <c:pt idx="25804">
                  <c:v>883.24</c:v>
                </c:pt>
                <c:pt idx="25805">
                  <c:v>885.93</c:v>
                </c:pt>
                <c:pt idx="25806">
                  <c:v>886.68</c:v>
                </c:pt>
                <c:pt idx="25807">
                  <c:v>885.52</c:v>
                </c:pt>
                <c:pt idx="25808">
                  <c:v>882</c:v>
                </c:pt>
                <c:pt idx="25809">
                  <c:v>879.97</c:v>
                </c:pt>
                <c:pt idx="25810">
                  <c:v>878.47</c:v>
                </c:pt>
                <c:pt idx="25811">
                  <c:v>876.86</c:v>
                </c:pt>
                <c:pt idx="25812">
                  <c:v>885.71</c:v>
                </c:pt>
                <c:pt idx="25813">
                  <c:v>886.61</c:v>
                </c:pt>
                <c:pt idx="25814">
                  <c:v>877.28</c:v>
                </c:pt>
                <c:pt idx="25815">
                  <c:v>875.73</c:v>
                </c:pt>
                <c:pt idx="25816">
                  <c:v>874.14</c:v>
                </c:pt>
                <c:pt idx="25817">
                  <c:v>873.64</c:v>
                </c:pt>
                <c:pt idx="25818">
                  <c:v>874.74</c:v>
                </c:pt>
                <c:pt idx="25819">
                  <c:v>875.09</c:v>
                </c:pt>
                <c:pt idx="25820">
                  <c:v>875.84</c:v>
                </c:pt>
                <c:pt idx="25821">
                  <c:v>875.45</c:v>
                </c:pt>
                <c:pt idx="25822">
                  <c:v>874.43</c:v>
                </c:pt>
                <c:pt idx="25823">
                  <c:v>874.82</c:v>
                </c:pt>
                <c:pt idx="25824">
                  <c:v>876.24</c:v>
                </c:pt>
                <c:pt idx="25825">
                  <c:v>885.35</c:v>
                </c:pt>
                <c:pt idx="25826">
                  <c:v>883.47</c:v>
                </c:pt>
                <c:pt idx="25827">
                  <c:v>880.06</c:v>
                </c:pt>
                <c:pt idx="25828">
                  <c:v>876.66</c:v>
                </c:pt>
                <c:pt idx="25829">
                  <c:v>875.15</c:v>
                </c:pt>
                <c:pt idx="25830">
                  <c:v>873.87</c:v>
                </c:pt>
                <c:pt idx="25831">
                  <c:v>874.24</c:v>
                </c:pt>
                <c:pt idx="25832">
                  <c:v>875.95</c:v>
                </c:pt>
                <c:pt idx="25833">
                  <c:v>878.14</c:v>
                </c:pt>
                <c:pt idx="25834">
                  <c:v>878.85</c:v>
                </c:pt>
                <c:pt idx="25835">
                  <c:v>882.28</c:v>
                </c:pt>
                <c:pt idx="25836">
                  <c:v>882.22</c:v>
                </c:pt>
                <c:pt idx="25837">
                  <c:v>881.39</c:v>
                </c:pt>
                <c:pt idx="25838">
                  <c:v>876.86</c:v>
                </c:pt>
                <c:pt idx="25839">
                  <c:v>874.89</c:v>
                </c:pt>
                <c:pt idx="25840">
                  <c:v>874.67</c:v>
                </c:pt>
                <c:pt idx="25841">
                  <c:v>875.87</c:v>
                </c:pt>
                <c:pt idx="25842">
                  <c:v>876.5</c:v>
                </c:pt>
                <c:pt idx="25843">
                  <c:v>879.68</c:v>
                </c:pt>
                <c:pt idx="25844">
                  <c:v>882.81</c:v>
                </c:pt>
                <c:pt idx="25845">
                  <c:v>885.1</c:v>
                </c:pt>
                <c:pt idx="25846">
                  <c:v>884.4</c:v>
                </c:pt>
                <c:pt idx="25847">
                  <c:v>880.2</c:v>
                </c:pt>
                <c:pt idx="25848">
                  <c:v>876.36</c:v>
                </c:pt>
                <c:pt idx="25849">
                  <c:v>872.99</c:v>
                </c:pt>
                <c:pt idx="25850">
                  <c:v>871.74</c:v>
                </c:pt>
                <c:pt idx="25851">
                  <c:v>883.93</c:v>
                </c:pt>
                <c:pt idx="25852">
                  <c:v>880.89</c:v>
                </c:pt>
                <c:pt idx="25853">
                  <c:v>876.48</c:v>
                </c:pt>
                <c:pt idx="25854">
                  <c:v>874.5</c:v>
                </c:pt>
                <c:pt idx="25855">
                  <c:v>876.61</c:v>
                </c:pt>
                <c:pt idx="25856">
                  <c:v>879.71</c:v>
                </c:pt>
                <c:pt idx="25857">
                  <c:v>883.1</c:v>
                </c:pt>
                <c:pt idx="25858">
                  <c:v>885.12</c:v>
                </c:pt>
                <c:pt idx="25859">
                  <c:v>882.82</c:v>
                </c:pt>
                <c:pt idx="25860">
                  <c:v>878.67</c:v>
                </c:pt>
                <c:pt idx="25861">
                  <c:v>874.17</c:v>
                </c:pt>
                <c:pt idx="25862">
                  <c:v>872.15</c:v>
                </c:pt>
                <c:pt idx="25863">
                  <c:v>874.62</c:v>
                </c:pt>
                <c:pt idx="25864">
                  <c:v>876.53</c:v>
                </c:pt>
                <c:pt idx="25865">
                  <c:v>871.35</c:v>
                </c:pt>
                <c:pt idx="25866">
                  <c:v>871.61</c:v>
                </c:pt>
                <c:pt idx="25867">
                  <c:v>876.58</c:v>
                </c:pt>
                <c:pt idx="25868">
                  <c:v>881.13</c:v>
                </c:pt>
                <c:pt idx="25869">
                  <c:v>881.88</c:v>
                </c:pt>
                <c:pt idx="25870">
                  <c:v>877</c:v>
                </c:pt>
                <c:pt idx="25871">
                  <c:v>871.79</c:v>
                </c:pt>
                <c:pt idx="25872">
                  <c:v>870.69</c:v>
                </c:pt>
                <c:pt idx="25873">
                  <c:v>873.97</c:v>
                </c:pt>
                <c:pt idx="25874">
                  <c:v>870.9</c:v>
                </c:pt>
                <c:pt idx="25875">
                  <c:v>872.34</c:v>
                </c:pt>
                <c:pt idx="25876">
                  <c:v>881.96</c:v>
                </c:pt>
                <c:pt idx="25877">
                  <c:v>873.4</c:v>
                </c:pt>
                <c:pt idx="25878">
                  <c:v>876.48</c:v>
                </c:pt>
                <c:pt idx="25879">
                  <c:v>880.74</c:v>
                </c:pt>
                <c:pt idx="25880">
                  <c:v>883.17</c:v>
                </c:pt>
                <c:pt idx="25881">
                  <c:v>883.01</c:v>
                </c:pt>
                <c:pt idx="25882">
                  <c:v>880.86</c:v>
                </c:pt>
                <c:pt idx="25883">
                  <c:v>877.26</c:v>
                </c:pt>
                <c:pt idx="25884">
                  <c:v>874.28</c:v>
                </c:pt>
                <c:pt idx="25885">
                  <c:v>872.98</c:v>
                </c:pt>
                <c:pt idx="25886">
                  <c:v>872.82</c:v>
                </c:pt>
                <c:pt idx="25887">
                  <c:v>873.7</c:v>
                </c:pt>
                <c:pt idx="25888">
                  <c:v>876.79</c:v>
                </c:pt>
                <c:pt idx="25889">
                  <c:v>879.22</c:v>
                </c:pt>
                <c:pt idx="25890">
                  <c:v>883.16</c:v>
                </c:pt>
                <c:pt idx="25891">
                  <c:v>881.18</c:v>
                </c:pt>
                <c:pt idx="25892">
                  <c:v>877.26</c:v>
                </c:pt>
                <c:pt idx="25893">
                  <c:v>873.21</c:v>
                </c:pt>
                <c:pt idx="25894">
                  <c:v>874.04</c:v>
                </c:pt>
                <c:pt idx="25895">
                  <c:v>878.41</c:v>
                </c:pt>
                <c:pt idx="25896">
                  <c:v>877.19</c:v>
                </c:pt>
                <c:pt idx="25897">
                  <c:v>871.91</c:v>
                </c:pt>
                <c:pt idx="25898">
                  <c:v>872.63</c:v>
                </c:pt>
                <c:pt idx="25899">
                  <c:v>876.73</c:v>
                </c:pt>
                <c:pt idx="25900">
                  <c:v>880.52</c:v>
                </c:pt>
                <c:pt idx="25901">
                  <c:v>882</c:v>
                </c:pt>
                <c:pt idx="25902">
                  <c:v>878.65</c:v>
                </c:pt>
                <c:pt idx="25903">
                  <c:v>878.94</c:v>
                </c:pt>
                <c:pt idx="25904">
                  <c:v>881.09</c:v>
                </c:pt>
                <c:pt idx="25905">
                  <c:v>881.7</c:v>
                </c:pt>
                <c:pt idx="25906">
                  <c:v>876.55</c:v>
                </c:pt>
                <c:pt idx="25907">
                  <c:v>881.7</c:v>
                </c:pt>
                <c:pt idx="25908">
                  <c:v>880.84</c:v>
                </c:pt>
                <c:pt idx="25909">
                  <c:v>877.5</c:v>
                </c:pt>
                <c:pt idx="25910">
                  <c:v>874.45</c:v>
                </c:pt>
                <c:pt idx="25911">
                  <c:v>873.01</c:v>
                </c:pt>
                <c:pt idx="25912">
                  <c:v>876.13</c:v>
                </c:pt>
                <c:pt idx="25913">
                  <c:v>880.25</c:v>
                </c:pt>
                <c:pt idx="25914">
                  <c:v>883.33</c:v>
                </c:pt>
                <c:pt idx="25915">
                  <c:v>884.2</c:v>
                </c:pt>
                <c:pt idx="25916">
                  <c:v>874.12</c:v>
                </c:pt>
                <c:pt idx="25917">
                  <c:v>884.27</c:v>
                </c:pt>
                <c:pt idx="25918">
                  <c:v>883.22</c:v>
                </c:pt>
                <c:pt idx="25919">
                  <c:v>880.07</c:v>
                </c:pt>
                <c:pt idx="25920">
                  <c:v>877.29</c:v>
                </c:pt>
                <c:pt idx="25921">
                  <c:v>874.69</c:v>
                </c:pt>
                <c:pt idx="25922">
                  <c:v>873.48</c:v>
                </c:pt>
                <c:pt idx="25923">
                  <c:v>873.87</c:v>
                </c:pt>
                <c:pt idx="25924">
                  <c:v>876.49</c:v>
                </c:pt>
                <c:pt idx="25925">
                  <c:v>874.02</c:v>
                </c:pt>
                <c:pt idx="25926">
                  <c:v>874.35</c:v>
                </c:pt>
                <c:pt idx="25927">
                  <c:v>875.72</c:v>
                </c:pt>
                <c:pt idx="25928">
                  <c:v>880.2</c:v>
                </c:pt>
                <c:pt idx="25929">
                  <c:v>877.08</c:v>
                </c:pt>
                <c:pt idx="25930">
                  <c:v>874.35</c:v>
                </c:pt>
                <c:pt idx="25931">
                  <c:v>874.99</c:v>
                </c:pt>
                <c:pt idx="25932">
                  <c:v>877.55</c:v>
                </c:pt>
                <c:pt idx="25933">
                  <c:v>881.6</c:v>
                </c:pt>
                <c:pt idx="25934">
                  <c:v>883.57</c:v>
                </c:pt>
                <c:pt idx="25935">
                  <c:v>879.69</c:v>
                </c:pt>
                <c:pt idx="25936">
                  <c:v>875.59</c:v>
                </c:pt>
                <c:pt idx="25937">
                  <c:v>879.84</c:v>
                </c:pt>
                <c:pt idx="25938">
                  <c:v>883.37</c:v>
                </c:pt>
                <c:pt idx="25939">
                  <c:v>884.88</c:v>
                </c:pt>
                <c:pt idx="25940">
                  <c:v>881.6</c:v>
                </c:pt>
                <c:pt idx="25941">
                  <c:v>877.92</c:v>
                </c:pt>
                <c:pt idx="25942">
                  <c:v>874.68</c:v>
                </c:pt>
                <c:pt idx="25943">
                  <c:v>876.88</c:v>
                </c:pt>
                <c:pt idx="25944">
                  <c:v>882.3</c:v>
                </c:pt>
                <c:pt idx="25945">
                  <c:v>885.37</c:v>
                </c:pt>
                <c:pt idx="25946">
                  <c:v>882.93</c:v>
                </c:pt>
                <c:pt idx="25947">
                  <c:v>877.13</c:v>
                </c:pt>
                <c:pt idx="25948">
                  <c:v>873.77</c:v>
                </c:pt>
                <c:pt idx="25949">
                  <c:v>873.2</c:v>
                </c:pt>
                <c:pt idx="25950">
                  <c:v>876.65</c:v>
                </c:pt>
                <c:pt idx="25951">
                  <c:v>881.03</c:v>
                </c:pt>
                <c:pt idx="25952">
                  <c:v>884.49</c:v>
                </c:pt>
                <c:pt idx="25953">
                  <c:v>884.49</c:v>
                </c:pt>
                <c:pt idx="25954">
                  <c:v>878.19</c:v>
                </c:pt>
                <c:pt idx="25955">
                  <c:v>884.65</c:v>
                </c:pt>
                <c:pt idx="25956">
                  <c:v>884.23</c:v>
                </c:pt>
                <c:pt idx="25957">
                  <c:v>879.15</c:v>
                </c:pt>
                <c:pt idx="25958">
                  <c:v>878.97</c:v>
                </c:pt>
                <c:pt idx="25959">
                  <c:v>873.39</c:v>
                </c:pt>
                <c:pt idx="25960">
                  <c:v>878.06</c:v>
                </c:pt>
                <c:pt idx="25961">
                  <c:v>881.88</c:v>
                </c:pt>
                <c:pt idx="25962">
                  <c:v>884.04</c:v>
                </c:pt>
                <c:pt idx="25963">
                  <c:v>880.38</c:v>
                </c:pt>
                <c:pt idx="25964">
                  <c:v>873.86</c:v>
                </c:pt>
                <c:pt idx="25965">
                  <c:v>871.89</c:v>
                </c:pt>
                <c:pt idx="25966">
                  <c:v>873.91</c:v>
                </c:pt>
                <c:pt idx="25967">
                  <c:v>879.32</c:v>
                </c:pt>
                <c:pt idx="25968">
                  <c:v>872.91</c:v>
                </c:pt>
                <c:pt idx="25969">
                  <c:v>873.18</c:v>
                </c:pt>
                <c:pt idx="25970">
                  <c:v>876.82</c:v>
                </c:pt>
                <c:pt idx="25971">
                  <c:v>880.89</c:v>
                </c:pt>
                <c:pt idx="25972">
                  <c:v>884.07</c:v>
                </c:pt>
                <c:pt idx="25973">
                  <c:v>884.63</c:v>
                </c:pt>
                <c:pt idx="25974">
                  <c:v>881.07</c:v>
                </c:pt>
                <c:pt idx="25975">
                  <c:v>876.39</c:v>
                </c:pt>
                <c:pt idx="25976">
                  <c:v>875.09</c:v>
                </c:pt>
                <c:pt idx="25977">
                  <c:v>882.98</c:v>
                </c:pt>
                <c:pt idx="25978">
                  <c:v>878.64</c:v>
                </c:pt>
                <c:pt idx="25979">
                  <c:v>882.23</c:v>
                </c:pt>
                <c:pt idx="25980">
                  <c:v>885.42</c:v>
                </c:pt>
                <c:pt idx="25981">
                  <c:v>874.89</c:v>
                </c:pt>
                <c:pt idx="25982">
                  <c:v>876.28</c:v>
                </c:pt>
                <c:pt idx="25983">
                  <c:v>881.7</c:v>
                </c:pt>
                <c:pt idx="25984">
                  <c:v>885.85</c:v>
                </c:pt>
                <c:pt idx="25985">
                  <c:v>885.18</c:v>
                </c:pt>
                <c:pt idx="25986">
                  <c:v>878.69</c:v>
                </c:pt>
                <c:pt idx="25987">
                  <c:v>874.72</c:v>
                </c:pt>
                <c:pt idx="25988">
                  <c:v>875.68</c:v>
                </c:pt>
                <c:pt idx="25989">
                  <c:v>880.96</c:v>
                </c:pt>
                <c:pt idx="25990">
                  <c:v>885.04</c:v>
                </c:pt>
                <c:pt idx="25991">
                  <c:v>882.81</c:v>
                </c:pt>
                <c:pt idx="25992">
                  <c:v>877.66</c:v>
                </c:pt>
                <c:pt idx="25993">
                  <c:v>873.89</c:v>
                </c:pt>
                <c:pt idx="25994">
                  <c:v>877.06</c:v>
                </c:pt>
                <c:pt idx="25995">
                  <c:v>881.92</c:v>
                </c:pt>
                <c:pt idx="25996">
                  <c:v>883.71</c:v>
                </c:pt>
                <c:pt idx="25997">
                  <c:v>882.17</c:v>
                </c:pt>
                <c:pt idx="25998">
                  <c:v>877.05</c:v>
                </c:pt>
                <c:pt idx="25999">
                  <c:v>878.98</c:v>
                </c:pt>
                <c:pt idx="26000">
                  <c:v>882.68</c:v>
                </c:pt>
                <c:pt idx="26001">
                  <c:v>884.05</c:v>
                </c:pt>
                <c:pt idx="26002">
                  <c:v>879.6</c:v>
                </c:pt>
                <c:pt idx="26003">
                  <c:v>874.96</c:v>
                </c:pt>
                <c:pt idx="26004">
                  <c:v>874.3</c:v>
                </c:pt>
                <c:pt idx="26005">
                  <c:v>877.41</c:v>
                </c:pt>
                <c:pt idx="26006">
                  <c:v>881.99</c:v>
                </c:pt>
                <c:pt idx="26007">
                  <c:v>874.97</c:v>
                </c:pt>
                <c:pt idx="26008">
                  <c:v>875.3</c:v>
                </c:pt>
                <c:pt idx="26009">
                  <c:v>879.61</c:v>
                </c:pt>
                <c:pt idx="26010">
                  <c:v>884.03</c:v>
                </c:pt>
                <c:pt idx="26011">
                  <c:v>886.2</c:v>
                </c:pt>
                <c:pt idx="26012">
                  <c:v>881.01</c:v>
                </c:pt>
                <c:pt idx="26013">
                  <c:v>884.73</c:v>
                </c:pt>
                <c:pt idx="26014">
                  <c:v>885.26</c:v>
                </c:pt>
                <c:pt idx="26015">
                  <c:v>881.43</c:v>
                </c:pt>
                <c:pt idx="26016">
                  <c:v>876.15</c:v>
                </c:pt>
                <c:pt idx="26017">
                  <c:v>873.55</c:v>
                </c:pt>
                <c:pt idx="26018">
                  <c:v>876.2</c:v>
                </c:pt>
                <c:pt idx="26019">
                  <c:v>883.7</c:v>
                </c:pt>
                <c:pt idx="26020">
                  <c:v>877.97</c:v>
                </c:pt>
                <c:pt idx="26021">
                  <c:v>883.24</c:v>
                </c:pt>
                <c:pt idx="26022">
                  <c:v>883.65</c:v>
                </c:pt>
                <c:pt idx="26023">
                  <c:v>880.84</c:v>
                </c:pt>
                <c:pt idx="26024">
                  <c:v>874.44</c:v>
                </c:pt>
                <c:pt idx="26025">
                  <c:v>872.07</c:v>
                </c:pt>
                <c:pt idx="26026">
                  <c:v>873.7</c:v>
                </c:pt>
                <c:pt idx="26027">
                  <c:v>877.77</c:v>
                </c:pt>
                <c:pt idx="26028">
                  <c:v>882.56</c:v>
                </c:pt>
                <c:pt idx="26029">
                  <c:v>876.89</c:v>
                </c:pt>
                <c:pt idx="26030">
                  <c:v>881.72</c:v>
                </c:pt>
                <c:pt idx="26031">
                  <c:v>884.47</c:v>
                </c:pt>
                <c:pt idx="26032">
                  <c:v>883.06</c:v>
                </c:pt>
                <c:pt idx="26033">
                  <c:v>879.8</c:v>
                </c:pt>
                <c:pt idx="26034">
                  <c:v>884.57</c:v>
                </c:pt>
                <c:pt idx="26035">
                  <c:v>885.3</c:v>
                </c:pt>
                <c:pt idx="26036">
                  <c:v>881.35</c:v>
                </c:pt>
                <c:pt idx="26037">
                  <c:v>876.12</c:v>
                </c:pt>
                <c:pt idx="26038">
                  <c:v>874.66</c:v>
                </c:pt>
                <c:pt idx="26039">
                  <c:v>878.12</c:v>
                </c:pt>
                <c:pt idx="26040">
                  <c:v>883.3</c:v>
                </c:pt>
                <c:pt idx="26041">
                  <c:v>877.61</c:v>
                </c:pt>
                <c:pt idx="26042">
                  <c:v>873.43</c:v>
                </c:pt>
                <c:pt idx="26043">
                  <c:v>874.1</c:v>
                </c:pt>
                <c:pt idx="26044">
                  <c:v>879.44</c:v>
                </c:pt>
                <c:pt idx="26045">
                  <c:v>884.29</c:v>
                </c:pt>
                <c:pt idx="26046">
                  <c:v>882.14</c:v>
                </c:pt>
                <c:pt idx="26047">
                  <c:v>877.17</c:v>
                </c:pt>
                <c:pt idx="26048">
                  <c:v>872.98</c:v>
                </c:pt>
                <c:pt idx="26049">
                  <c:v>873.5</c:v>
                </c:pt>
                <c:pt idx="26050">
                  <c:v>877.39</c:v>
                </c:pt>
                <c:pt idx="26051">
                  <c:v>881.58</c:v>
                </c:pt>
                <c:pt idx="26052">
                  <c:v>882.69</c:v>
                </c:pt>
                <c:pt idx="26053">
                  <c:v>880.58</c:v>
                </c:pt>
                <c:pt idx="26054">
                  <c:v>875.15</c:v>
                </c:pt>
                <c:pt idx="26055">
                  <c:v>872.41</c:v>
                </c:pt>
                <c:pt idx="26056">
                  <c:v>872.57</c:v>
                </c:pt>
                <c:pt idx="26057">
                  <c:v>876.68</c:v>
                </c:pt>
                <c:pt idx="26058">
                  <c:v>880.52</c:v>
                </c:pt>
                <c:pt idx="26059">
                  <c:v>872</c:v>
                </c:pt>
                <c:pt idx="26060">
                  <c:v>882.3</c:v>
                </c:pt>
                <c:pt idx="26061">
                  <c:v>883.42</c:v>
                </c:pt>
                <c:pt idx="26062">
                  <c:v>880.31</c:v>
                </c:pt>
                <c:pt idx="26063">
                  <c:v>876.17</c:v>
                </c:pt>
                <c:pt idx="26064">
                  <c:v>882.82</c:v>
                </c:pt>
                <c:pt idx="26065">
                  <c:v>878.71</c:v>
                </c:pt>
                <c:pt idx="26066">
                  <c:v>874.76</c:v>
                </c:pt>
                <c:pt idx="26067">
                  <c:v>872.52</c:v>
                </c:pt>
                <c:pt idx="26068">
                  <c:v>873.31</c:v>
                </c:pt>
                <c:pt idx="26069">
                  <c:v>877.15</c:v>
                </c:pt>
                <c:pt idx="26070">
                  <c:v>880.63</c:v>
                </c:pt>
                <c:pt idx="26071">
                  <c:v>882.11</c:v>
                </c:pt>
                <c:pt idx="26072">
                  <c:v>871</c:v>
                </c:pt>
                <c:pt idx="26073">
                  <c:v>873.99</c:v>
                </c:pt>
                <c:pt idx="26074">
                  <c:v>878.03</c:v>
                </c:pt>
                <c:pt idx="26075">
                  <c:v>881.32</c:v>
                </c:pt>
                <c:pt idx="26076">
                  <c:v>882.5</c:v>
                </c:pt>
                <c:pt idx="26077">
                  <c:v>882.86</c:v>
                </c:pt>
                <c:pt idx="26078">
                  <c:v>879.35</c:v>
                </c:pt>
                <c:pt idx="26079">
                  <c:v>877.05</c:v>
                </c:pt>
                <c:pt idx="26080">
                  <c:v>873.11</c:v>
                </c:pt>
                <c:pt idx="26081">
                  <c:v>878.18</c:v>
                </c:pt>
                <c:pt idx="26082">
                  <c:v>873.76</c:v>
                </c:pt>
                <c:pt idx="26083">
                  <c:v>871.2</c:v>
                </c:pt>
                <c:pt idx="26084">
                  <c:v>872.3</c:v>
                </c:pt>
                <c:pt idx="26085">
                  <c:v>881.61</c:v>
                </c:pt>
                <c:pt idx="26086">
                  <c:v>878.36</c:v>
                </c:pt>
                <c:pt idx="26087">
                  <c:v>874.86</c:v>
                </c:pt>
                <c:pt idx="26088">
                  <c:v>873.05</c:v>
                </c:pt>
                <c:pt idx="26089">
                  <c:v>873.13</c:v>
                </c:pt>
                <c:pt idx="26090">
                  <c:v>876.57</c:v>
                </c:pt>
                <c:pt idx="26091">
                  <c:v>881.03</c:v>
                </c:pt>
                <c:pt idx="26092">
                  <c:v>883.59</c:v>
                </c:pt>
                <c:pt idx="26093">
                  <c:v>883.07</c:v>
                </c:pt>
                <c:pt idx="26094">
                  <c:v>878.15</c:v>
                </c:pt>
                <c:pt idx="26095">
                  <c:v>873.22</c:v>
                </c:pt>
                <c:pt idx="26096">
                  <c:v>874.38</c:v>
                </c:pt>
                <c:pt idx="26097">
                  <c:v>878.89</c:v>
                </c:pt>
                <c:pt idx="26098">
                  <c:v>874.34</c:v>
                </c:pt>
                <c:pt idx="26099">
                  <c:v>879.84</c:v>
                </c:pt>
                <c:pt idx="26100">
                  <c:v>874.17</c:v>
                </c:pt>
                <c:pt idx="26101">
                  <c:v>882.49</c:v>
                </c:pt>
                <c:pt idx="26102">
                  <c:v>882.52</c:v>
                </c:pt>
                <c:pt idx="26103">
                  <c:v>878.52</c:v>
                </c:pt>
                <c:pt idx="26104">
                  <c:v>873.64</c:v>
                </c:pt>
                <c:pt idx="26105">
                  <c:v>873.23</c:v>
                </c:pt>
                <c:pt idx="26106">
                  <c:v>878.73</c:v>
                </c:pt>
                <c:pt idx="26107">
                  <c:v>883.3</c:v>
                </c:pt>
                <c:pt idx="26108">
                  <c:v>883.2</c:v>
                </c:pt>
                <c:pt idx="26109">
                  <c:v>878.46</c:v>
                </c:pt>
                <c:pt idx="26110">
                  <c:v>873.37</c:v>
                </c:pt>
                <c:pt idx="26111">
                  <c:v>884.45</c:v>
                </c:pt>
                <c:pt idx="26112">
                  <c:v>879.69</c:v>
                </c:pt>
                <c:pt idx="26113">
                  <c:v>874.43</c:v>
                </c:pt>
                <c:pt idx="26114">
                  <c:v>874.46</c:v>
                </c:pt>
                <c:pt idx="26115">
                  <c:v>879.53</c:v>
                </c:pt>
                <c:pt idx="26116">
                  <c:v>875.61</c:v>
                </c:pt>
                <c:pt idx="26117">
                  <c:v>881.96</c:v>
                </c:pt>
                <c:pt idx="26118">
                  <c:v>885.46</c:v>
                </c:pt>
                <c:pt idx="26119">
                  <c:v>881.93</c:v>
                </c:pt>
                <c:pt idx="26120">
                  <c:v>876.69</c:v>
                </c:pt>
                <c:pt idx="26121">
                  <c:v>873.79</c:v>
                </c:pt>
                <c:pt idx="26122">
                  <c:v>885.5</c:v>
                </c:pt>
                <c:pt idx="26123">
                  <c:v>881.11</c:v>
                </c:pt>
                <c:pt idx="26124">
                  <c:v>883.59</c:v>
                </c:pt>
                <c:pt idx="26125">
                  <c:v>885.2</c:v>
                </c:pt>
                <c:pt idx="26126">
                  <c:v>880.62</c:v>
                </c:pt>
                <c:pt idx="26127">
                  <c:v>873.47</c:v>
                </c:pt>
                <c:pt idx="26128">
                  <c:v>873.86</c:v>
                </c:pt>
                <c:pt idx="26129">
                  <c:v>878.89</c:v>
                </c:pt>
                <c:pt idx="26130">
                  <c:v>883.95</c:v>
                </c:pt>
                <c:pt idx="26131">
                  <c:v>882.13</c:v>
                </c:pt>
                <c:pt idx="26132">
                  <c:v>876.06</c:v>
                </c:pt>
                <c:pt idx="26133">
                  <c:v>871.6</c:v>
                </c:pt>
                <c:pt idx="26134">
                  <c:v>876.28</c:v>
                </c:pt>
                <c:pt idx="26135">
                  <c:v>873.68</c:v>
                </c:pt>
                <c:pt idx="26136">
                  <c:v>876.51</c:v>
                </c:pt>
                <c:pt idx="26137">
                  <c:v>877.16</c:v>
                </c:pt>
                <c:pt idx="26138">
                  <c:v>873.62</c:v>
                </c:pt>
                <c:pt idx="26139">
                  <c:v>874.85</c:v>
                </c:pt>
                <c:pt idx="26140">
                  <c:v>880.42</c:v>
                </c:pt>
                <c:pt idx="26141">
                  <c:v>885.53</c:v>
                </c:pt>
                <c:pt idx="26142">
                  <c:v>874.91</c:v>
                </c:pt>
                <c:pt idx="26143">
                  <c:v>876.19</c:v>
                </c:pt>
                <c:pt idx="26144">
                  <c:v>880.17</c:v>
                </c:pt>
                <c:pt idx="26145">
                  <c:v>885.02</c:v>
                </c:pt>
                <c:pt idx="26146">
                  <c:v>884.64</c:v>
                </c:pt>
                <c:pt idx="26147">
                  <c:v>882.3</c:v>
                </c:pt>
                <c:pt idx="26148">
                  <c:v>877.27</c:v>
                </c:pt>
                <c:pt idx="26149">
                  <c:v>874.83</c:v>
                </c:pt>
                <c:pt idx="26150">
                  <c:v>876.22</c:v>
                </c:pt>
                <c:pt idx="26151">
                  <c:v>881.95</c:v>
                </c:pt>
                <c:pt idx="26152">
                  <c:v>876.58</c:v>
                </c:pt>
                <c:pt idx="26153">
                  <c:v>873.11</c:v>
                </c:pt>
                <c:pt idx="26154">
                  <c:v>875.7</c:v>
                </c:pt>
                <c:pt idx="26155">
                  <c:v>879.17</c:v>
                </c:pt>
                <c:pt idx="26156">
                  <c:v>883.61</c:v>
                </c:pt>
                <c:pt idx="26157">
                  <c:v>886.06</c:v>
                </c:pt>
                <c:pt idx="26158">
                  <c:v>884.32</c:v>
                </c:pt>
                <c:pt idx="26159">
                  <c:v>879.84</c:v>
                </c:pt>
                <c:pt idx="26160">
                  <c:v>874.97</c:v>
                </c:pt>
                <c:pt idx="26161">
                  <c:v>875.61</c:v>
                </c:pt>
                <c:pt idx="26162">
                  <c:v>879.9</c:v>
                </c:pt>
                <c:pt idx="26163">
                  <c:v>878</c:v>
                </c:pt>
                <c:pt idx="26164">
                  <c:v>881.94</c:v>
                </c:pt>
                <c:pt idx="26165">
                  <c:v>885.75</c:v>
                </c:pt>
                <c:pt idx="26166">
                  <c:v>883.51</c:v>
                </c:pt>
                <c:pt idx="26167">
                  <c:v>879.61</c:v>
                </c:pt>
                <c:pt idx="26168">
                  <c:v>884.86</c:v>
                </c:pt>
                <c:pt idx="26169">
                  <c:v>880.84</c:v>
                </c:pt>
                <c:pt idx="26170">
                  <c:v>875.24</c:v>
                </c:pt>
                <c:pt idx="26171">
                  <c:v>873.62</c:v>
                </c:pt>
                <c:pt idx="26172">
                  <c:v>877.63</c:v>
                </c:pt>
                <c:pt idx="26173">
                  <c:v>882.97</c:v>
                </c:pt>
                <c:pt idx="26174">
                  <c:v>885.84</c:v>
                </c:pt>
                <c:pt idx="26175">
                  <c:v>882.07</c:v>
                </c:pt>
                <c:pt idx="26176">
                  <c:v>880.26</c:v>
                </c:pt>
                <c:pt idx="26177">
                  <c:v>883.85</c:v>
                </c:pt>
                <c:pt idx="26178">
                  <c:v>883.14</c:v>
                </c:pt>
                <c:pt idx="26179">
                  <c:v>878.62</c:v>
                </c:pt>
                <c:pt idx="26180">
                  <c:v>873.62</c:v>
                </c:pt>
                <c:pt idx="26181">
                  <c:v>873.86</c:v>
                </c:pt>
                <c:pt idx="26182">
                  <c:v>879.47</c:v>
                </c:pt>
                <c:pt idx="26183">
                  <c:v>879.08</c:v>
                </c:pt>
                <c:pt idx="26184">
                  <c:v>874.62</c:v>
                </c:pt>
                <c:pt idx="26185">
                  <c:v>875.64</c:v>
                </c:pt>
                <c:pt idx="26186">
                  <c:v>877.72</c:v>
                </c:pt>
                <c:pt idx="26187">
                  <c:v>875.27</c:v>
                </c:pt>
                <c:pt idx="26188">
                  <c:v>879.07</c:v>
                </c:pt>
                <c:pt idx="26189">
                  <c:v>878.02</c:v>
                </c:pt>
                <c:pt idx="26190">
                  <c:v>875.3</c:v>
                </c:pt>
                <c:pt idx="26191">
                  <c:v>878.6</c:v>
                </c:pt>
                <c:pt idx="26192">
                  <c:v>884.7</c:v>
                </c:pt>
                <c:pt idx="26193">
                  <c:v>884.53</c:v>
                </c:pt>
                <c:pt idx="26194">
                  <c:v>877.45</c:v>
                </c:pt>
                <c:pt idx="26195">
                  <c:v>873.79</c:v>
                </c:pt>
                <c:pt idx="26196">
                  <c:v>877.77</c:v>
                </c:pt>
                <c:pt idx="26197">
                  <c:v>884.91</c:v>
                </c:pt>
                <c:pt idx="26198">
                  <c:v>885.64</c:v>
                </c:pt>
                <c:pt idx="26199">
                  <c:v>882.13</c:v>
                </c:pt>
                <c:pt idx="26200">
                  <c:v>874.79</c:v>
                </c:pt>
                <c:pt idx="26201">
                  <c:v>873.6</c:v>
                </c:pt>
                <c:pt idx="26202">
                  <c:v>880.28</c:v>
                </c:pt>
                <c:pt idx="26203">
                  <c:v>884.28</c:v>
                </c:pt>
                <c:pt idx="26204">
                  <c:v>872.88</c:v>
                </c:pt>
                <c:pt idx="26205">
                  <c:v>876.71</c:v>
                </c:pt>
                <c:pt idx="26206">
                  <c:v>882.85</c:v>
                </c:pt>
                <c:pt idx="26207">
                  <c:v>885.45</c:v>
                </c:pt>
                <c:pt idx="26208">
                  <c:v>881.76</c:v>
                </c:pt>
                <c:pt idx="26209">
                  <c:v>877.31</c:v>
                </c:pt>
                <c:pt idx="26210">
                  <c:v>874.07</c:v>
                </c:pt>
                <c:pt idx="26211">
                  <c:v>874.63</c:v>
                </c:pt>
                <c:pt idx="26212">
                  <c:v>879.63</c:v>
                </c:pt>
                <c:pt idx="26213">
                  <c:v>884.38</c:v>
                </c:pt>
                <c:pt idx="26214">
                  <c:v>885.82</c:v>
                </c:pt>
                <c:pt idx="26215">
                  <c:v>882.11</c:v>
                </c:pt>
                <c:pt idx="26216">
                  <c:v>882.75</c:v>
                </c:pt>
                <c:pt idx="26217">
                  <c:v>886.29</c:v>
                </c:pt>
                <c:pt idx="26218">
                  <c:v>885.08</c:v>
                </c:pt>
                <c:pt idx="26219">
                  <c:v>880.05</c:v>
                </c:pt>
                <c:pt idx="26220">
                  <c:v>875.57</c:v>
                </c:pt>
                <c:pt idx="26221">
                  <c:v>876.07</c:v>
                </c:pt>
                <c:pt idx="26222">
                  <c:v>875.72</c:v>
                </c:pt>
                <c:pt idx="26223">
                  <c:v>876.01</c:v>
                </c:pt>
                <c:pt idx="26224">
                  <c:v>884.16</c:v>
                </c:pt>
                <c:pt idx="26225">
                  <c:v>875.46</c:v>
                </c:pt>
                <c:pt idx="26226">
                  <c:v>894.17</c:v>
                </c:pt>
                <c:pt idx="26227">
                  <c:v>884.25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E7-4CD2-9498-BD73FF3D87C2}"/>
            </c:ext>
          </c:extLst>
        </c:ser>
        <c:ser>
          <c:idx val="2"/>
          <c:order val="2"/>
          <c:tx>
            <c:v>Rainfall event ( per USGS)</c:v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TEST!$I$4:$I$5</c:f>
              <c:numCache>
                <c:formatCode>General</c:formatCode>
                <c:ptCount val="2"/>
                <c:pt idx="0">
                  <c:v>23.25</c:v>
                </c:pt>
                <c:pt idx="1">
                  <c:v>23.25</c:v>
                </c:pt>
              </c:numCache>
            </c:numRef>
          </c:xVal>
          <c:yVal>
            <c:numRef>
              <c:f>TEST!$H$4:$H$5</c:f>
              <c:numCache>
                <c:formatCode>General</c:formatCode>
                <c:ptCount val="2"/>
                <c:pt idx="0">
                  <c:v>1000</c:v>
                </c:pt>
                <c:pt idx="1">
                  <c:v>870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1E7-4CD2-9498-BD73FF3D8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1680400"/>
        <c:axId val="1205332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v>Min</c:v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TEST!$E$73:$E$26300</c15:sqref>
                        </c15:formulaRef>
                      </c:ext>
                    </c:extLst>
                    <c:numCache>
                      <c:formatCode>General</c:formatCode>
                      <c:ptCount val="26228"/>
                      <c:pt idx="0">
                        <c:v>6.9301388888888885E-2</c:v>
                      </c:pt>
                      <c:pt idx="1">
                        <c:v>7.0146388888888883E-2</c:v>
                      </c:pt>
                      <c:pt idx="2">
                        <c:v>7.0991388888888896E-2</c:v>
                      </c:pt>
                      <c:pt idx="3">
                        <c:v>7.1836944444444439E-2</c:v>
                      </c:pt>
                      <c:pt idx="4">
                        <c:v>7.2681944444444438E-2</c:v>
                      </c:pt>
                      <c:pt idx="5">
                        <c:v>7.3527222222222216E-2</c:v>
                      </c:pt>
                      <c:pt idx="6">
                        <c:v>7.4372499999999994E-2</c:v>
                      </c:pt>
                      <c:pt idx="7">
                        <c:v>7.5217500000000007E-2</c:v>
                      </c:pt>
                      <c:pt idx="8">
                        <c:v>7.606944444444444E-2</c:v>
                      </c:pt>
                      <c:pt idx="9">
                        <c:v>7.6914722222222218E-2</c:v>
                      </c:pt>
                      <c:pt idx="10">
                        <c:v>7.7759999999999996E-2</c:v>
                      </c:pt>
                      <c:pt idx="11">
                        <c:v>7.8604999999999994E-2</c:v>
                      </c:pt>
                      <c:pt idx="12">
                        <c:v>7.9450277777777772E-2</c:v>
                      </c:pt>
                      <c:pt idx="13">
                        <c:v>8.0295277777777771E-2</c:v>
                      </c:pt>
                      <c:pt idx="14">
                        <c:v>8.1143611111111111E-2</c:v>
                      </c:pt>
                      <c:pt idx="15">
                        <c:v>8.1990277777777773E-2</c:v>
                      </c:pt>
                      <c:pt idx="16">
                        <c:v>8.2835555555555551E-2</c:v>
                      </c:pt>
                      <c:pt idx="17">
                        <c:v>8.3680833333333329E-2</c:v>
                      </c:pt>
                      <c:pt idx="18">
                        <c:v>8.4525833333333328E-2</c:v>
                      </c:pt>
                      <c:pt idx="19">
                        <c:v>8.5371388888888886E-2</c:v>
                      </c:pt>
                      <c:pt idx="20">
                        <c:v>8.6216388888888884E-2</c:v>
                      </c:pt>
                      <c:pt idx="21">
                        <c:v>8.7068333333333331E-2</c:v>
                      </c:pt>
                      <c:pt idx="22">
                        <c:v>8.7913333333333329E-2</c:v>
                      </c:pt>
                      <c:pt idx="23">
                        <c:v>8.8758888888888887E-2</c:v>
                      </c:pt>
                      <c:pt idx="24">
                        <c:v>8.9603888888888886E-2</c:v>
                      </c:pt>
                      <c:pt idx="25">
                        <c:v>9.0449166666666664E-2</c:v>
                      </c:pt>
                      <c:pt idx="26">
                        <c:v>9.1294166666666662E-2</c:v>
                      </c:pt>
                      <c:pt idx="27">
                        <c:v>9.213944444444444E-2</c:v>
                      </c:pt>
                      <c:pt idx="28">
                        <c:v>9.2984722222222219E-2</c:v>
                      </c:pt>
                      <c:pt idx="29">
                        <c:v>9.3829722222222217E-2</c:v>
                      </c:pt>
                      <c:pt idx="30">
                        <c:v>9.4675277777777775E-2</c:v>
                      </c:pt>
                      <c:pt idx="31">
                        <c:v>9.5520277777777773E-2</c:v>
                      </c:pt>
                      <c:pt idx="32">
                        <c:v>9.6368611111111113E-2</c:v>
                      </c:pt>
                      <c:pt idx="33">
                        <c:v>9.7213888888888891E-2</c:v>
                      </c:pt>
                      <c:pt idx="34">
                        <c:v>9.8065833333333338E-2</c:v>
                      </c:pt>
                      <c:pt idx="35">
                        <c:v>9.8910833333333337E-2</c:v>
                      </c:pt>
                      <c:pt idx="36">
                        <c:v>9.9756111111111115E-2</c:v>
                      </c:pt>
                      <c:pt idx="37">
                        <c:v>0.10060277777777778</c:v>
                      </c:pt>
                      <c:pt idx="38">
                        <c:v>0.10144805555555556</c:v>
                      </c:pt>
                      <c:pt idx="39">
                        <c:v>0.10229333333333333</c:v>
                      </c:pt>
                      <c:pt idx="40">
                        <c:v>0.10313833333333333</c:v>
                      </c:pt>
                      <c:pt idx="41">
                        <c:v>0.10398361111111111</c:v>
                      </c:pt>
                      <c:pt idx="42">
                        <c:v>0.10482861111111111</c:v>
                      </c:pt>
                      <c:pt idx="43">
                        <c:v>0.10567416666666667</c:v>
                      </c:pt>
                      <c:pt idx="44">
                        <c:v>0.10651916666666666</c:v>
                      </c:pt>
                      <c:pt idx="45">
                        <c:v>0.10736416666666666</c:v>
                      </c:pt>
                      <c:pt idx="46">
                        <c:v>0.10820972222222222</c:v>
                      </c:pt>
                      <c:pt idx="47">
                        <c:v>0.10906166666666667</c:v>
                      </c:pt>
                      <c:pt idx="48">
                        <c:v>0.10990666666666667</c:v>
                      </c:pt>
                      <c:pt idx="49">
                        <c:v>0.11075472222222223</c:v>
                      </c:pt>
                      <c:pt idx="50">
                        <c:v>0.11160027777777778</c:v>
                      </c:pt>
                      <c:pt idx="51">
                        <c:v>0.11244527777777778</c:v>
                      </c:pt>
                      <c:pt idx="52">
                        <c:v>0.11329055555555556</c:v>
                      </c:pt>
                      <c:pt idx="53">
                        <c:v>0.11413583333333334</c:v>
                      </c:pt>
                      <c:pt idx="54">
                        <c:v>0.11498083333333334</c:v>
                      </c:pt>
                      <c:pt idx="55">
                        <c:v>0.11582611111111112</c:v>
                      </c:pt>
                      <c:pt idx="56">
                        <c:v>0.11667138888888889</c:v>
                      </c:pt>
                      <c:pt idx="57">
                        <c:v>0.11751666666666667</c:v>
                      </c:pt>
                      <c:pt idx="58">
                        <c:v>0.11836305555555555</c:v>
                      </c:pt>
                      <c:pt idx="59">
                        <c:v>0.11920861111111111</c:v>
                      </c:pt>
                      <c:pt idx="60">
                        <c:v>0.12006055555555556</c:v>
                      </c:pt>
                      <c:pt idx="61">
                        <c:v>0.12090555555555556</c:v>
                      </c:pt>
                      <c:pt idx="62">
                        <c:v>0.12175083333333334</c:v>
                      </c:pt>
                      <c:pt idx="63">
                        <c:v>0.12259611111111111</c:v>
                      </c:pt>
                      <c:pt idx="64">
                        <c:v>0.12344111111111111</c:v>
                      </c:pt>
                      <c:pt idx="65">
                        <c:v>0.12428638888888889</c:v>
                      </c:pt>
                      <c:pt idx="66">
                        <c:v>0.12513472222222222</c:v>
                      </c:pt>
                      <c:pt idx="67">
                        <c:v>0.12597972222222223</c:v>
                      </c:pt>
                      <c:pt idx="68">
                        <c:v>0.12682499999999999</c:v>
                      </c:pt>
                      <c:pt idx="69">
                        <c:v>0.12767027777777779</c:v>
                      </c:pt>
                      <c:pt idx="70">
                        <c:v>0.12851555555555555</c:v>
                      </c:pt>
                      <c:pt idx="71">
                        <c:v>0.12936055555555556</c:v>
                      </c:pt>
                      <c:pt idx="72">
                        <c:v>0.13020583333333333</c:v>
                      </c:pt>
                      <c:pt idx="73">
                        <c:v>0.13105777777777777</c:v>
                      </c:pt>
                      <c:pt idx="74">
                        <c:v>0.13190305555555557</c:v>
                      </c:pt>
                      <c:pt idx="75">
                        <c:v>0.13274805555555555</c:v>
                      </c:pt>
                      <c:pt idx="76">
                        <c:v>0.13359333333333334</c:v>
                      </c:pt>
                      <c:pt idx="77">
                        <c:v>0.13443861111111111</c:v>
                      </c:pt>
                      <c:pt idx="78">
                        <c:v>0.13528361111111112</c:v>
                      </c:pt>
                      <c:pt idx="79">
                        <c:v>0.13613055555555556</c:v>
                      </c:pt>
                      <c:pt idx="80">
                        <c:v>0.13697555555555554</c:v>
                      </c:pt>
                      <c:pt idx="81">
                        <c:v>0.13782083333333334</c:v>
                      </c:pt>
                      <c:pt idx="82">
                        <c:v>0.13866583333333332</c:v>
                      </c:pt>
                      <c:pt idx="83">
                        <c:v>0.13951138888888889</c:v>
                      </c:pt>
                      <c:pt idx="84">
                        <c:v>0.14035944444444445</c:v>
                      </c:pt>
                      <c:pt idx="85">
                        <c:v>0.14120472222222222</c:v>
                      </c:pt>
                      <c:pt idx="86">
                        <c:v>0.14206111111111111</c:v>
                      </c:pt>
                      <c:pt idx="87">
                        <c:v>0.14290611111111112</c:v>
                      </c:pt>
                      <c:pt idx="88">
                        <c:v>0.14375138888888889</c:v>
                      </c:pt>
                      <c:pt idx="89">
                        <c:v>0.14459666666666668</c:v>
                      </c:pt>
                      <c:pt idx="90">
                        <c:v>0.14544166666666666</c:v>
                      </c:pt>
                      <c:pt idx="91">
                        <c:v>0.14628694444444446</c:v>
                      </c:pt>
                      <c:pt idx="92">
                        <c:v>0.14713222222222222</c:v>
                      </c:pt>
                      <c:pt idx="93">
                        <c:v>0.14797722222222223</c:v>
                      </c:pt>
                      <c:pt idx="94">
                        <c:v>0.1488225</c:v>
                      </c:pt>
                      <c:pt idx="95">
                        <c:v>0.14966777777777779</c:v>
                      </c:pt>
                      <c:pt idx="96">
                        <c:v>0.15051305555555555</c:v>
                      </c:pt>
                      <c:pt idx="97">
                        <c:v>0.15135805555555557</c:v>
                      </c:pt>
                      <c:pt idx="98">
                        <c:v>0.15220333333333333</c:v>
                      </c:pt>
                      <c:pt idx="99">
                        <c:v>0.15305527777777778</c:v>
                      </c:pt>
                      <c:pt idx="100">
                        <c:v>0.15390055555555557</c:v>
                      </c:pt>
                      <c:pt idx="101">
                        <c:v>0.15475027777777778</c:v>
                      </c:pt>
                      <c:pt idx="102">
                        <c:v>0.15559527777777779</c:v>
                      </c:pt>
                      <c:pt idx="103">
                        <c:v>0.15644055555555555</c:v>
                      </c:pt>
                      <c:pt idx="104">
                        <c:v>0.15728555555555557</c:v>
                      </c:pt>
                      <c:pt idx="105">
                        <c:v>0.15813111111111111</c:v>
                      </c:pt>
                      <c:pt idx="106">
                        <c:v>0.15897611111111112</c:v>
                      </c:pt>
                      <c:pt idx="107">
                        <c:v>0.15982138888888889</c:v>
                      </c:pt>
                      <c:pt idx="108">
                        <c:v>0.16066666666666668</c:v>
                      </c:pt>
                      <c:pt idx="109">
                        <c:v>0.16151166666666666</c:v>
                      </c:pt>
                      <c:pt idx="110">
                        <c:v>0.16235694444444446</c:v>
                      </c:pt>
                      <c:pt idx="111">
                        <c:v>0.16320222222222222</c:v>
                      </c:pt>
                      <c:pt idx="112">
                        <c:v>0.16405416666666667</c:v>
                      </c:pt>
                      <c:pt idx="113">
                        <c:v>0.16489944444444443</c:v>
                      </c:pt>
                      <c:pt idx="114">
                        <c:v>0.16574444444444444</c:v>
                      </c:pt>
                      <c:pt idx="115">
                        <c:v>0.16658999999999999</c:v>
                      </c:pt>
                      <c:pt idx="116">
                        <c:v>0.167435</c:v>
                      </c:pt>
                      <c:pt idx="117">
                        <c:v>0.16828027777777776</c:v>
                      </c:pt>
                      <c:pt idx="118">
                        <c:v>0.16912527777777778</c:v>
                      </c:pt>
                      <c:pt idx="119">
                        <c:v>0.16997361111111112</c:v>
                      </c:pt>
                      <c:pt idx="120">
                        <c:v>0.17081888888888888</c:v>
                      </c:pt>
                      <c:pt idx="121">
                        <c:v>0.17166416666666667</c:v>
                      </c:pt>
                      <c:pt idx="122">
                        <c:v>0.17251083333333334</c:v>
                      </c:pt>
                      <c:pt idx="123">
                        <c:v>0.17335583333333332</c:v>
                      </c:pt>
                      <c:pt idx="124">
                        <c:v>0.17420138888888889</c:v>
                      </c:pt>
                      <c:pt idx="125">
                        <c:v>0.17505333333333334</c:v>
                      </c:pt>
                      <c:pt idx="126">
                        <c:v>0.17589833333333332</c:v>
                      </c:pt>
                      <c:pt idx="127">
                        <c:v>0.17674333333333334</c:v>
                      </c:pt>
                      <c:pt idx="128">
                        <c:v>0.17758888888888888</c:v>
                      </c:pt>
                      <c:pt idx="129">
                        <c:v>0.17843388888888889</c:v>
                      </c:pt>
                      <c:pt idx="130">
                        <c:v>0.17927916666666666</c:v>
                      </c:pt>
                      <c:pt idx="131">
                        <c:v>0.18012444444444445</c:v>
                      </c:pt>
                      <c:pt idx="132">
                        <c:v>0.18096944444444443</c:v>
                      </c:pt>
                      <c:pt idx="133">
                        <c:v>0.18181472222222222</c:v>
                      </c:pt>
                      <c:pt idx="134">
                        <c:v>0.18265972222222221</c:v>
                      </c:pt>
                      <c:pt idx="135">
                        <c:v>0.18350527777777778</c:v>
                      </c:pt>
                      <c:pt idx="136">
                        <c:v>0.18435333333333334</c:v>
                      </c:pt>
                      <c:pt idx="137">
                        <c:v>0.18519861111111111</c:v>
                      </c:pt>
                      <c:pt idx="138">
                        <c:v>0.18605055555555555</c:v>
                      </c:pt>
                      <c:pt idx="139">
                        <c:v>0.18689583333333334</c:v>
                      </c:pt>
                      <c:pt idx="140">
                        <c:v>0.18774083333333333</c:v>
                      </c:pt>
                      <c:pt idx="141">
                        <c:v>0.18858611111111112</c:v>
                      </c:pt>
                      <c:pt idx="142">
                        <c:v>0.18943138888888889</c:v>
                      </c:pt>
                      <c:pt idx="143">
                        <c:v>0.19027805555555555</c:v>
                      </c:pt>
                      <c:pt idx="144">
                        <c:v>0.19112333333333334</c:v>
                      </c:pt>
                      <c:pt idx="145">
                        <c:v>0.19196833333333332</c:v>
                      </c:pt>
                      <c:pt idx="146">
                        <c:v>0.19281361111111112</c:v>
                      </c:pt>
                      <c:pt idx="147">
                        <c:v>0.1936586111111111</c:v>
                      </c:pt>
                      <c:pt idx="148">
                        <c:v>0.19450416666666667</c:v>
                      </c:pt>
                      <c:pt idx="149">
                        <c:v>0.19534916666666666</c:v>
                      </c:pt>
                      <c:pt idx="150">
                        <c:v>0.19619444444444445</c:v>
                      </c:pt>
                      <c:pt idx="151">
                        <c:v>0.1970463888888889</c:v>
                      </c:pt>
                      <c:pt idx="152">
                        <c:v>0.19789166666666666</c:v>
                      </c:pt>
                      <c:pt idx="153">
                        <c:v>0.19873972222222222</c:v>
                      </c:pt>
                      <c:pt idx="154">
                        <c:v>0.19958527777777776</c:v>
                      </c:pt>
                      <c:pt idx="155">
                        <c:v>0.20043027777777778</c:v>
                      </c:pt>
                      <c:pt idx="156">
                        <c:v>0.20127527777777779</c:v>
                      </c:pt>
                      <c:pt idx="157">
                        <c:v>0.20212055555555555</c:v>
                      </c:pt>
                      <c:pt idx="158">
                        <c:v>0.20296583333333335</c:v>
                      </c:pt>
                      <c:pt idx="159">
                        <c:v>0.20381111111111111</c:v>
                      </c:pt>
                      <c:pt idx="160">
                        <c:v>0.20465611111111112</c:v>
                      </c:pt>
                      <c:pt idx="161">
                        <c:v>0.20550166666666667</c:v>
                      </c:pt>
                      <c:pt idx="162">
                        <c:v>0.20634666666666668</c:v>
                      </c:pt>
                      <c:pt idx="163">
                        <c:v>0.20719166666666666</c:v>
                      </c:pt>
                      <c:pt idx="164">
                        <c:v>0.20804361111111111</c:v>
                      </c:pt>
                      <c:pt idx="165">
                        <c:v>0.20889055555555555</c:v>
                      </c:pt>
                      <c:pt idx="166">
                        <c:v>0.20973583333333334</c:v>
                      </c:pt>
                      <c:pt idx="167">
                        <c:v>0.21058083333333333</c:v>
                      </c:pt>
                      <c:pt idx="168">
                        <c:v>0.21142611111111112</c:v>
                      </c:pt>
                      <c:pt idx="169">
                        <c:v>0.21227138888888888</c:v>
                      </c:pt>
                      <c:pt idx="170">
                        <c:v>0.2131163888888889</c:v>
                      </c:pt>
                      <c:pt idx="171">
                        <c:v>0.21396472222222221</c:v>
                      </c:pt>
                      <c:pt idx="172">
                        <c:v>0.21481</c:v>
                      </c:pt>
                      <c:pt idx="173">
                        <c:v>0.21565500000000001</c:v>
                      </c:pt>
                      <c:pt idx="174">
                        <c:v>0.21650055555555556</c:v>
                      </c:pt>
                      <c:pt idx="175">
                        <c:v>0.21734555555555554</c:v>
                      </c:pt>
                      <c:pt idx="176">
                        <c:v>0.21819055555555555</c:v>
                      </c:pt>
                      <c:pt idx="177">
                        <c:v>0.21904277777777778</c:v>
                      </c:pt>
                      <c:pt idx="178">
                        <c:v>0.21988805555555554</c:v>
                      </c:pt>
                      <c:pt idx="179">
                        <c:v>0.22073305555555556</c:v>
                      </c:pt>
                      <c:pt idx="180">
                        <c:v>0.22157833333333332</c:v>
                      </c:pt>
                      <c:pt idx="181">
                        <c:v>0.22242333333333333</c:v>
                      </c:pt>
                      <c:pt idx="182">
                        <c:v>0.22326888888888888</c:v>
                      </c:pt>
                      <c:pt idx="183">
                        <c:v>0.22411388888888889</c:v>
                      </c:pt>
                      <c:pt idx="184">
                        <c:v>0.2249588888888889</c:v>
                      </c:pt>
                      <c:pt idx="185">
                        <c:v>0.22580444444444445</c:v>
                      </c:pt>
                      <c:pt idx="186">
                        <c:v>0.22665111111111111</c:v>
                      </c:pt>
                      <c:pt idx="187">
                        <c:v>0.2274963888888889</c:v>
                      </c:pt>
                      <c:pt idx="188">
                        <c:v>0.22834444444444443</c:v>
                      </c:pt>
                      <c:pt idx="189">
                        <c:v>0.22918944444444445</c:v>
                      </c:pt>
                      <c:pt idx="190">
                        <c:v>0.23004138888888889</c:v>
                      </c:pt>
                      <c:pt idx="191">
                        <c:v>0.23088694444444444</c:v>
                      </c:pt>
                      <c:pt idx="192">
                        <c:v>0.23173194444444445</c:v>
                      </c:pt>
                      <c:pt idx="193">
                        <c:v>0.23257722222222221</c:v>
                      </c:pt>
                      <c:pt idx="194">
                        <c:v>0.2334225</c:v>
                      </c:pt>
                      <c:pt idx="195">
                        <c:v>0.23426777777777777</c:v>
                      </c:pt>
                      <c:pt idx="196">
                        <c:v>0.23511277777777778</c:v>
                      </c:pt>
                      <c:pt idx="197">
                        <c:v>0.23595805555555555</c:v>
                      </c:pt>
                      <c:pt idx="198">
                        <c:v>0.23680333333333334</c:v>
                      </c:pt>
                      <c:pt idx="199">
                        <c:v>0.23764833333333332</c:v>
                      </c:pt>
                      <c:pt idx="200">
                        <c:v>0.23849361111111111</c:v>
                      </c:pt>
                      <c:pt idx="201">
                        <c:v>0.23933888888888888</c:v>
                      </c:pt>
                      <c:pt idx="202">
                        <c:v>0.24018416666666667</c:v>
                      </c:pt>
                      <c:pt idx="203">
                        <c:v>0.24103611111111112</c:v>
                      </c:pt>
                      <c:pt idx="204">
                        <c:v>0.2418811111111111</c:v>
                      </c:pt>
                      <c:pt idx="205">
                        <c:v>0.24272666666666667</c:v>
                      </c:pt>
                      <c:pt idx="206">
                        <c:v>0.24357472222222223</c:v>
                      </c:pt>
                      <c:pt idx="207">
                        <c:v>0.24443055555555557</c:v>
                      </c:pt>
                      <c:pt idx="208">
                        <c:v>0.24527583333333333</c:v>
                      </c:pt>
                      <c:pt idx="209">
                        <c:v>0.24612111111111112</c:v>
                      </c:pt>
                      <c:pt idx="210">
                        <c:v>0.24696611111111111</c:v>
                      </c:pt>
                      <c:pt idx="211">
                        <c:v>0.24781166666666668</c:v>
                      </c:pt>
                      <c:pt idx="212">
                        <c:v>0.24865666666666666</c:v>
                      </c:pt>
                      <c:pt idx="213">
                        <c:v>0.24950166666666668</c:v>
                      </c:pt>
                      <c:pt idx="214">
                        <c:v>0.25034722222222222</c:v>
                      </c:pt>
                      <c:pt idx="215">
                        <c:v>0.25119222222222221</c:v>
                      </c:pt>
                      <c:pt idx="216">
                        <c:v>0.25204416666666668</c:v>
                      </c:pt>
                      <c:pt idx="217">
                        <c:v>0.25288944444444444</c:v>
                      </c:pt>
                      <c:pt idx="218">
                        <c:v>0.25373444444444443</c:v>
                      </c:pt>
                      <c:pt idx="219">
                        <c:v>0.25457972222222225</c:v>
                      </c:pt>
                      <c:pt idx="220">
                        <c:v>0.25542500000000001</c:v>
                      </c:pt>
                      <c:pt idx="221">
                        <c:v>0.25627</c:v>
                      </c:pt>
                      <c:pt idx="222">
                        <c:v>0.25711555555555554</c:v>
                      </c:pt>
                      <c:pt idx="223">
                        <c:v>0.2579636111111111</c:v>
                      </c:pt>
                      <c:pt idx="224">
                        <c:v>0.25880888888888887</c:v>
                      </c:pt>
                      <c:pt idx="225">
                        <c:v>0.25965416666666669</c:v>
                      </c:pt>
                      <c:pt idx="226">
                        <c:v>0.26049916666666667</c:v>
                      </c:pt>
                      <c:pt idx="227">
                        <c:v>0.26134416666666666</c:v>
                      </c:pt>
                      <c:pt idx="228">
                        <c:v>0.2621897222222222</c:v>
                      </c:pt>
                      <c:pt idx="229">
                        <c:v>0.26304305555555557</c:v>
                      </c:pt>
                      <c:pt idx="230">
                        <c:v>0.26388833333333334</c:v>
                      </c:pt>
                      <c:pt idx="231">
                        <c:v>0.26473333333333332</c:v>
                      </c:pt>
                      <c:pt idx="232">
                        <c:v>0.26557861111111108</c:v>
                      </c:pt>
                      <c:pt idx="233">
                        <c:v>0.2664238888888889</c:v>
                      </c:pt>
                      <c:pt idx="234">
                        <c:v>0.26726888888888889</c:v>
                      </c:pt>
                      <c:pt idx="235">
                        <c:v>0.26811444444444443</c:v>
                      </c:pt>
                      <c:pt idx="236">
                        <c:v>0.26895944444444442</c:v>
                      </c:pt>
                      <c:pt idx="237">
                        <c:v>0.26980444444444446</c:v>
                      </c:pt>
                      <c:pt idx="238">
                        <c:v>0.27065</c:v>
                      </c:pt>
                      <c:pt idx="239">
                        <c:v>0.27149499999999999</c:v>
                      </c:pt>
                      <c:pt idx="240">
                        <c:v>0.27234027777777775</c:v>
                      </c:pt>
                      <c:pt idx="241">
                        <c:v>0.27318861111111109</c:v>
                      </c:pt>
                      <c:pt idx="242">
                        <c:v>0.2740447222222222</c:v>
                      </c:pt>
                      <c:pt idx="243">
                        <c:v>0.27489000000000002</c:v>
                      </c:pt>
                      <c:pt idx="244">
                        <c:v>0.27573527777777779</c:v>
                      </c:pt>
                      <c:pt idx="245">
                        <c:v>0.27658055555555555</c:v>
                      </c:pt>
                      <c:pt idx="246">
                        <c:v>0.27742555555555554</c:v>
                      </c:pt>
                      <c:pt idx="247">
                        <c:v>0.27827111111111114</c:v>
                      </c:pt>
                      <c:pt idx="248">
                        <c:v>0.27911611111111112</c:v>
                      </c:pt>
                      <c:pt idx="249">
                        <c:v>0.27996111111111111</c:v>
                      </c:pt>
                      <c:pt idx="250">
                        <c:v>0.28080805555555555</c:v>
                      </c:pt>
                      <c:pt idx="251">
                        <c:v>0.28165333333333331</c:v>
                      </c:pt>
                      <c:pt idx="252">
                        <c:v>0.28249833333333335</c:v>
                      </c:pt>
                      <c:pt idx="253">
                        <c:v>0.28334361111111112</c:v>
                      </c:pt>
                      <c:pt idx="254">
                        <c:v>0.28418888888888888</c:v>
                      </c:pt>
                      <c:pt idx="255">
                        <c:v>0.28504083333333335</c:v>
                      </c:pt>
                      <c:pt idx="256">
                        <c:v>0.28588583333333334</c:v>
                      </c:pt>
                      <c:pt idx="257">
                        <c:v>0.2867311111111111</c:v>
                      </c:pt>
                      <c:pt idx="258">
                        <c:v>0.28757944444444444</c:v>
                      </c:pt>
                      <c:pt idx="259">
                        <c:v>0.28842444444444443</c:v>
                      </c:pt>
                      <c:pt idx="260">
                        <c:v>0.28927000000000003</c:v>
                      </c:pt>
                      <c:pt idx="261">
                        <c:v>0.29011500000000001</c:v>
                      </c:pt>
                      <c:pt idx="262">
                        <c:v>0.29096027777777778</c:v>
                      </c:pt>
                      <c:pt idx="263">
                        <c:v>0.29180555555555554</c:v>
                      </c:pt>
                      <c:pt idx="264">
                        <c:v>0.29265055555555558</c:v>
                      </c:pt>
                      <c:pt idx="265">
                        <c:v>0.29349583333333334</c:v>
                      </c:pt>
                      <c:pt idx="266">
                        <c:v>0.29434111111111111</c:v>
                      </c:pt>
                      <c:pt idx="267">
                        <c:v>0.29518638888888887</c:v>
                      </c:pt>
                      <c:pt idx="268">
                        <c:v>0.29603833333333335</c:v>
                      </c:pt>
                      <c:pt idx="269">
                        <c:v>0.29688333333333333</c:v>
                      </c:pt>
                      <c:pt idx="270">
                        <c:v>0.29772999999999999</c:v>
                      </c:pt>
                      <c:pt idx="271">
                        <c:v>0.29857527777777776</c:v>
                      </c:pt>
                      <c:pt idx="272">
                        <c:v>0.29942055555555558</c:v>
                      </c:pt>
                      <c:pt idx="273">
                        <c:v>0.30026555555555556</c:v>
                      </c:pt>
                      <c:pt idx="274">
                        <c:v>0.30111111111111111</c:v>
                      </c:pt>
                      <c:pt idx="275">
                        <c:v>0.30195916666666667</c:v>
                      </c:pt>
                      <c:pt idx="276">
                        <c:v>0.30280444444444443</c:v>
                      </c:pt>
                      <c:pt idx="277">
                        <c:v>0.3036497222222222</c:v>
                      </c:pt>
                      <c:pt idx="278">
                        <c:v>0.30449472222222224</c:v>
                      </c:pt>
                      <c:pt idx="279">
                        <c:v>0.30534027777777778</c:v>
                      </c:pt>
                      <c:pt idx="280">
                        <c:v>0.30618527777777776</c:v>
                      </c:pt>
                      <c:pt idx="281">
                        <c:v>0.30703722222222224</c:v>
                      </c:pt>
                      <c:pt idx="282">
                        <c:v>0.3078825</c:v>
                      </c:pt>
                      <c:pt idx="283">
                        <c:v>0.30872749999999999</c:v>
                      </c:pt>
                      <c:pt idx="284">
                        <c:v>0.30957305555555553</c:v>
                      </c:pt>
                      <c:pt idx="285">
                        <c:v>0.31041805555555557</c:v>
                      </c:pt>
                      <c:pt idx="286">
                        <c:v>0.31126333333333334</c:v>
                      </c:pt>
                      <c:pt idx="287">
                        <c:v>0.3121086111111111</c:v>
                      </c:pt>
                      <c:pt idx="288">
                        <c:v>0.31295388888888886</c:v>
                      </c:pt>
                      <c:pt idx="289">
                        <c:v>0.3137988888888889</c:v>
                      </c:pt>
                      <c:pt idx="290">
                        <c:v>0.31464444444444445</c:v>
                      </c:pt>
                      <c:pt idx="291">
                        <c:v>0.31549111111111111</c:v>
                      </c:pt>
                      <c:pt idx="292">
                        <c:v>0.3163361111111111</c:v>
                      </c:pt>
                      <c:pt idx="293">
                        <c:v>0.31718444444444444</c:v>
                      </c:pt>
                      <c:pt idx="294">
                        <c:v>0.31803638888888891</c:v>
                      </c:pt>
                      <c:pt idx="295">
                        <c:v>0.31888138888888889</c:v>
                      </c:pt>
                      <c:pt idx="296">
                        <c:v>0.31972666666666666</c:v>
                      </c:pt>
                      <c:pt idx="297">
                        <c:v>0.32057194444444442</c:v>
                      </c:pt>
                      <c:pt idx="298">
                        <c:v>0.32141722222222224</c:v>
                      </c:pt>
                      <c:pt idx="299">
                        <c:v>0.32226222222222223</c:v>
                      </c:pt>
                      <c:pt idx="300">
                        <c:v>0.32310777777777777</c:v>
                      </c:pt>
                      <c:pt idx="301">
                        <c:v>0.32395277777777776</c:v>
                      </c:pt>
                      <c:pt idx="302">
                        <c:v>0.32479805555555558</c:v>
                      </c:pt>
                      <c:pt idx="303">
                        <c:v>0.32564333333333334</c:v>
                      </c:pt>
                      <c:pt idx="304">
                        <c:v>0.3264886111111111</c:v>
                      </c:pt>
                      <c:pt idx="305">
                        <c:v>0.32733361111111109</c:v>
                      </c:pt>
                      <c:pt idx="306">
                        <c:v>0.32817888888888891</c:v>
                      </c:pt>
                      <c:pt idx="307">
                        <c:v>0.32903111111111111</c:v>
                      </c:pt>
                      <c:pt idx="308">
                        <c:v>0.32987611111111109</c:v>
                      </c:pt>
                      <c:pt idx="309">
                        <c:v>0.33072111111111113</c:v>
                      </c:pt>
                      <c:pt idx="310">
                        <c:v>0.3315697222222222</c:v>
                      </c:pt>
                      <c:pt idx="311">
                        <c:v>0.33241611111111113</c:v>
                      </c:pt>
                      <c:pt idx="312">
                        <c:v>0.3332613888888889</c:v>
                      </c:pt>
                      <c:pt idx="313">
                        <c:v>0.33410666666666666</c:v>
                      </c:pt>
                      <c:pt idx="314">
                        <c:v>0.33495194444444443</c:v>
                      </c:pt>
                      <c:pt idx="315">
                        <c:v>0.33579694444444447</c:v>
                      </c:pt>
                      <c:pt idx="316">
                        <c:v>0.33664250000000001</c:v>
                      </c:pt>
                      <c:pt idx="317">
                        <c:v>0.3374875</c:v>
                      </c:pt>
                      <c:pt idx="318">
                        <c:v>0.33833277777777776</c:v>
                      </c:pt>
                      <c:pt idx="319">
                        <c:v>0.33917805555555558</c:v>
                      </c:pt>
                      <c:pt idx="320">
                        <c:v>0.34003</c:v>
                      </c:pt>
                      <c:pt idx="321">
                        <c:v>0.34087527777777776</c:v>
                      </c:pt>
                      <c:pt idx="322">
                        <c:v>0.3417202777777778</c:v>
                      </c:pt>
                      <c:pt idx="323">
                        <c:v>0.34256555555555557</c:v>
                      </c:pt>
                      <c:pt idx="324">
                        <c:v>0.34341083333333333</c:v>
                      </c:pt>
                      <c:pt idx="325">
                        <c:v>0.3442561111111111</c:v>
                      </c:pt>
                      <c:pt idx="326">
                        <c:v>0.34510111111111114</c:v>
                      </c:pt>
                      <c:pt idx="327">
                        <c:v>0.3459463888888889</c:v>
                      </c:pt>
                      <c:pt idx="328">
                        <c:v>0.34680805555555555</c:v>
                      </c:pt>
                      <c:pt idx="329">
                        <c:v>0.34765361111111109</c:v>
                      </c:pt>
                      <c:pt idx="330">
                        <c:v>0.34849861111111113</c:v>
                      </c:pt>
                      <c:pt idx="331">
                        <c:v>0.3493438888888889</c:v>
                      </c:pt>
                      <c:pt idx="332">
                        <c:v>0.35019083333333334</c:v>
                      </c:pt>
                      <c:pt idx="333">
                        <c:v>0.35104249999999998</c:v>
                      </c:pt>
                      <c:pt idx="334">
                        <c:v>0.3518877777777778</c:v>
                      </c:pt>
                      <c:pt idx="335">
                        <c:v>0.35273277777777778</c:v>
                      </c:pt>
                      <c:pt idx="336">
                        <c:v>0.35357833333333333</c:v>
                      </c:pt>
                      <c:pt idx="337">
                        <c:v>0.35442333333333331</c:v>
                      </c:pt>
                      <c:pt idx="338">
                        <c:v>0.35526861111111113</c:v>
                      </c:pt>
                      <c:pt idx="339">
                        <c:v>0.3561138888888889</c:v>
                      </c:pt>
                      <c:pt idx="340">
                        <c:v>0.35695916666666666</c:v>
                      </c:pt>
                      <c:pt idx="341">
                        <c:v>0.35780416666666665</c:v>
                      </c:pt>
                      <c:pt idx="342">
                        <c:v>0.35864972222222224</c:v>
                      </c:pt>
                      <c:pt idx="343">
                        <c:v>0.35949472222222223</c:v>
                      </c:pt>
                      <c:pt idx="344">
                        <c:v>0.36033972222222221</c:v>
                      </c:pt>
                      <c:pt idx="345">
                        <c:v>0.36118833333333333</c:v>
                      </c:pt>
                      <c:pt idx="346">
                        <c:v>0.36204027777777775</c:v>
                      </c:pt>
                      <c:pt idx="347">
                        <c:v>0.36288527777777779</c:v>
                      </c:pt>
                      <c:pt idx="348">
                        <c:v>0.36373055555555556</c:v>
                      </c:pt>
                      <c:pt idx="349">
                        <c:v>0.36457583333333332</c:v>
                      </c:pt>
                      <c:pt idx="350">
                        <c:v>0.36542083333333331</c:v>
                      </c:pt>
                      <c:pt idx="351">
                        <c:v>0.36626611111111113</c:v>
                      </c:pt>
                      <c:pt idx="352">
                        <c:v>0.36711305555555557</c:v>
                      </c:pt>
                      <c:pt idx="353">
                        <c:v>0.36795805555555555</c:v>
                      </c:pt>
                      <c:pt idx="354">
                        <c:v>0.36880333333333332</c:v>
                      </c:pt>
                      <c:pt idx="355">
                        <c:v>0.36964861111111114</c:v>
                      </c:pt>
                      <c:pt idx="356">
                        <c:v>0.37049361111111112</c:v>
                      </c:pt>
                      <c:pt idx="357">
                        <c:v>0.37133888888888889</c:v>
                      </c:pt>
                      <c:pt idx="358">
                        <c:v>0.37218416666666665</c:v>
                      </c:pt>
                      <c:pt idx="359">
                        <c:v>0.37303583333333334</c:v>
                      </c:pt>
                      <c:pt idx="360">
                        <c:v>0.37388138888888889</c:v>
                      </c:pt>
                      <c:pt idx="361">
                        <c:v>0.37472638888888887</c:v>
                      </c:pt>
                      <c:pt idx="362">
                        <c:v>0.37557499999999999</c:v>
                      </c:pt>
                      <c:pt idx="363">
                        <c:v>0.37641999999999998</c:v>
                      </c:pt>
                      <c:pt idx="364">
                        <c:v>0.3772652777777778</c:v>
                      </c:pt>
                      <c:pt idx="365">
                        <c:v>0.37811055555555556</c:v>
                      </c:pt>
                      <c:pt idx="366">
                        <c:v>0.37895555555555555</c:v>
                      </c:pt>
                      <c:pt idx="367">
                        <c:v>0.37980083333333331</c:v>
                      </c:pt>
                      <c:pt idx="368">
                        <c:v>0.38064611111111113</c:v>
                      </c:pt>
                      <c:pt idx="369">
                        <c:v>0.38149138888888889</c:v>
                      </c:pt>
                      <c:pt idx="370">
                        <c:v>0.38233638888888888</c:v>
                      </c:pt>
                      <c:pt idx="371">
                        <c:v>0.38318166666666664</c:v>
                      </c:pt>
                      <c:pt idx="372">
                        <c:v>0.38403361111111112</c:v>
                      </c:pt>
                      <c:pt idx="373">
                        <c:v>0.38488055555555556</c:v>
                      </c:pt>
                      <c:pt idx="374">
                        <c:v>0.38572555555555554</c:v>
                      </c:pt>
                      <c:pt idx="375">
                        <c:v>0.38657083333333331</c:v>
                      </c:pt>
                      <c:pt idx="376">
                        <c:v>0.38741611111111113</c:v>
                      </c:pt>
                      <c:pt idx="377">
                        <c:v>0.38826111111111111</c:v>
                      </c:pt>
                      <c:pt idx="378">
                        <c:v>0.38910638888888888</c:v>
                      </c:pt>
                      <c:pt idx="379">
                        <c:v>0.38995166666666664</c:v>
                      </c:pt>
                      <c:pt idx="380">
                        <c:v>0.39079999999999998</c:v>
                      </c:pt>
                      <c:pt idx="381">
                        <c:v>0.3916452777777778</c:v>
                      </c:pt>
                      <c:pt idx="382">
                        <c:v>0.39249027777777779</c:v>
                      </c:pt>
                      <c:pt idx="383">
                        <c:v>0.39333555555555555</c:v>
                      </c:pt>
                      <c:pt idx="384">
                        <c:v>0.39418083333333331</c:v>
                      </c:pt>
                      <c:pt idx="385">
                        <c:v>0.39503250000000001</c:v>
                      </c:pt>
                      <c:pt idx="386">
                        <c:v>0.39587805555555555</c:v>
                      </c:pt>
                      <c:pt idx="387">
                        <c:v>0.39672305555555554</c:v>
                      </c:pt>
                      <c:pt idx="388">
                        <c:v>0.39756833333333336</c:v>
                      </c:pt>
                      <c:pt idx="389">
                        <c:v>0.39841361111111112</c:v>
                      </c:pt>
                      <c:pt idx="390">
                        <c:v>0.39925888888888889</c:v>
                      </c:pt>
                      <c:pt idx="391">
                        <c:v>0.40010388888888887</c:v>
                      </c:pt>
                      <c:pt idx="392">
                        <c:v>0.40094916666666669</c:v>
                      </c:pt>
                      <c:pt idx="393">
                        <c:v>0.40179583333333335</c:v>
                      </c:pt>
                      <c:pt idx="394">
                        <c:v>0.40264111111111112</c:v>
                      </c:pt>
                      <c:pt idx="395">
                        <c:v>0.40348638888888888</c:v>
                      </c:pt>
                      <c:pt idx="396">
                        <c:v>0.40433166666666664</c:v>
                      </c:pt>
                      <c:pt idx="397">
                        <c:v>0.40517999999999998</c:v>
                      </c:pt>
                      <c:pt idx="398">
                        <c:v>0.4060361111111111</c:v>
                      </c:pt>
                      <c:pt idx="399">
                        <c:v>0.40688138888888886</c:v>
                      </c:pt>
                      <c:pt idx="400">
                        <c:v>0.4077263888888889</c:v>
                      </c:pt>
                      <c:pt idx="401">
                        <c:v>0.40857194444444445</c:v>
                      </c:pt>
                      <c:pt idx="402">
                        <c:v>0.40941694444444443</c:v>
                      </c:pt>
                      <c:pt idx="403">
                        <c:v>0.41026222222222219</c:v>
                      </c:pt>
                      <c:pt idx="404">
                        <c:v>0.41110750000000001</c:v>
                      </c:pt>
                      <c:pt idx="405">
                        <c:v>0.41195277777777778</c:v>
                      </c:pt>
                      <c:pt idx="406">
                        <c:v>0.41279777777777776</c:v>
                      </c:pt>
                      <c:pt idx="407">
                        <c:v>0.41364305555555558</c:v>
                      </c:pt>
                      <c:pt idx="408">
                        <c:v>0.41448833333333335</c:v>
                      </c:pt>
                      <c:pt idx="409">
                        <c:v>0.41533333333333333</c:v>
                      </c:pt>
                      <c:pt idx="410">
                        <c:v>0.41617888888888888</c:v>
                      </c:pt>
                      <c:pt idx="411">
                        <c:v>0.41703055555555557</c:v>
                      </c:pt>
                      <c:pt idx="412">
                        <c:v>0.41787583333333334</c:v>
                      </c:pt>
                      <c:pt idx="413">
                        <c:v>0.4187211111111111</c:v>
                      </c:pt>
                      <c:pt idx="414">
                        <c:v>0.41957083333333334</c:v>
                      </c:pt>
                      <c:pt idx="415">
                        <c:v>0.4204161111111111</c:v>
                      </c:pt>
                      <c:pt idx="416">
                        <c:v>0.42126111111111109</c:v>
                      </c:pt>
                      <c:pt idx="417">
                        <c:v>0.42210666666666669</c:v>
                      </c:pt>
                      <c:pt idx="418">
                        <c:v>0.42295166666666667</c:v>
                      </c:pt>
                      <c:pt idx="419">
                        <c:v>0.42379694444444443</c:v>
                      </c:pt>
                      <c:pt idx="420">
                        <c:v>0.4246422222222222</c:v>
                      </c:pt>
                      <c:pt idx="421">
                        <c:v>0.42548722222222224</c:v>
                      </c:pt>
                      <c:pt idx="422">
                        <c:v>0.4263325</c:v>
                      </c:pt>
                      <c:pt idx="423">
                        <c:v>0.42717777777777777</c:v>
                      </c:pt>
                      <c:pt idx="424">
                        <c:v>0.42802972222222224</c:v>
                      </c:pt>
                      <c:pt idx="425">
                        <c:v>0.42887500000000001</c:v>
                      </c:pt>
                      <c:pt idx="426">
                        <c:v>0.42971999999999999</c:v>
                      </c:pt>
                      <c:pt idx="427">
                        <c:v>0.43056527777777776</c:v>
                      </c:pt>
                      <c:pt idx="428">
                        <c:v>0.43141055555555557</c:v>
                      </c:pt>
                      <c:pt idx="429">
                        <c:v>0.43225555555555556</c:v>
                      </c:pt>
                      <c:pt idx="430">
                        <c:v>0.43310083333333332</c:v>
                      </c:pt>
                      <c:pt idx="431">
                        <c:v>0.43394611111111109</c:v>
                      </c:pt>
                      <c:pt idx="432">
                        <c:v>0.43479444444444443</c:v>
                      </c:pt>
                      <c:pt idx="433">
                        <c:v>0.43563972222222225</c:v>
                      </c:pt>
                      <c:pt idx="434">
                        <c:v>0.43648638888888891</c:v>
                      </c:pt>
                      <c:pt idx="435">
                        <c:v>0.43733138888888889</c:v>
                      </c:pt>
                      <c:pt idx="436">
                        <c:v>0.43817694444444444</c:v>
                      </c:pt>
                      <c:pt idx="437">
                        <c:v>0.43902888888888891</c:v>
                      </c:pt>
                      <c:pt idx="438">
                        <c:v>0.4398738888888889</c:v>
                      </c:pt>
                      <c:pt idx="439">
                        <c:v>0.44071916666666666</c:v>
                      </c:pt>
                      <c:pt idx="440">
                        <c:v>0.44156444444444443</c:v>
                      </c:pt>
                      <c:pt idx="441">
                        <c:v>0.44240972222222225</c:v>
                      </c:pt>
                      <c:pt idx="442">
                        <c:v>0.44325472222222223</c:v>
                      </c:pt>
                      <c:pt idx="443">
                        <c:v>0.44409999999999999</c:v>
                      </c:pt>
                      <c:pt idx="444">
                        <c:v>0.44494527777777776</c:v>
                      </c:pt>
                      <c:pt idx="445">
                        <c:v>0.4457902777777778</c:v>
                      </c:pt>
                      <c:pt idx="446">
                        <c:v>0.44663555555555556</c:v>
                      </c:pt>
                      <c:pt idx="447">
                        <c:v>0.44748083333333333</c:v>
                      </c:pt>
                      <c:pt idx="448">
                        <c:v>0.44832611111111109</c:v>
                      </c:pt>
                      <c:pt idx="449">
                        <c:v>0.44917111111111113</c:v>
                      </c:pt>
                      <c:pt idx="450">
                        <c:v>0.45002611111111113</c:v>
                      </c:pt>
                      <c:pt idx="451">
                        <c:v>0.45087166666666667</c:v>
                      </c:pt>
                      <c:pt idx="452">
                        <c:v>0.45171666666666666</c:v>
                      </c:pt>
                      <c:pt idx="453">
                        <c:v>0.45256194444444442</c:v>
                      </c:pt>
                      <c:pt idx="454">
                        <c:v>0.45340722222222224</c:v>
                      </c:pt>
                      <c:pt idx="455">
                        <c:v>0.4542538888888889</c:v>
                      </c:pt>
                      <c:pt idx="456">
                        <c:v>0.45509888888888889</c:v>
                      </c:pt>
                      <c:pt idx="457">
                        <c:v>0.45594444444444443</c:v>
                      </c:pt>
                      <c:pt idx="458">
                        <c:v>0.45678944444444447</c:v>
                      </c:pt>
                      <c:pt idx="459">
                        <c:v>0.45763472222222223</c:v>
                      </c:pt>
                      <c:pt idx="460">
                        <c:v>0.45848</c:v>
                      </c:pt>
                      <c:pt idx="461">
                        <c:v>0.45932527777777776</c:v>
                      </c:pt>
                      <c:pt idx="462">
                        <c:v>0.4601702777777778</c:v>
                      </c:pt>
                      <c:pt idx="463">
                        <c:v>0.46102222222222222</c:v>
                      </c:pt>
                      <c:pt idx="464">
                        <c:v>0.46186749999999999</c:v>
                      </c:pt>
                      <c:pt idx="465">
                        <c:v>0.46271277777777775</c:v>
                      </c:pt>
                      <c:pt idx="466">
                        <c:v>0.46355777777777779</c:v>
                      </c:pt>
                      <c:pt idx="467">
                        <c:v>0.46440638888888891</c:v>
                      </c:pt>
                      <c:pt idx="468">
                        <c:v>0.46525138888888889</c:v>
                      </c:pt>
                      <c:pt idx="469">
                        <c:v>0.46609638888888888</c:v>
                      </c:pt>
                      <c:pt idx="470">
                        <c:v>0.46694194444444442</c:v>
                      </c:pt>
                      <c:pt idx="471">
                        <c:v>0.46778694444444446</c:v>
                      </c:pt>
                      <c:pt idx="472">
                        <c:v>0.46863222222222223</c:v>
                      </c:pt>
                      <c:pt idx="473">
                        <c:v>0.46947749999999999</c:v>
                      </c:pt>
                      <c:pt idx="474">
                        <c:v>0.47032277777777776</c:v>
                      </c:pt>
                      <c:pt idx="475">
                        <c:v>0.47117861111111109</c:v>
                      </c:pt>
                      <c:pt idx="476">
                        <c:v>0.47203055555555556</c:v>
                      </c:pt>
                      <c:pt idx="477">
                        <c:v>0.47287583333333333</c:v>
                      </c:pt>
                      <c:pt idx="478">
                        <c:v>0.47372111111111109</c:v>
                      </c:pt>
                      <c:pt idx="479">
                        <c:v>0.47456638888888891</c:v>
                      </c:pt>
                      <c:pt idx="480">
                        <c:v>0.4754113888888889</c:v>
                      </c:pt>
                      <c:pt idx="481">
                        <c:v>0.47625694444444444</c:v>
                      </c:pt>
                      <c:pt idx="482">
                        <c:v>0.47710194444444443</c:v>
                      </c:pt>
                      <c:pt idx="483">
                        <c:v>0.47794722222222225</c:v>
                      </c:pt>
                      <c:pt idx="484">
                        <c:v>0.47879555555555553</c:v>
                      </c:pt>
                      <c:pt idx="485">
                        <c:v>0.47964055555555557</c:v>
                      </c:pt>
                      <c:pt idx="486">
                        <c:v>0.48048611111111111</c:v>
                      </c:pt>
                      <c:pt idx="487">
                        <c:v>0.4813311111111111</c:v>
                      </c:pt>
                      <c:pt idx="488">
                        <c:v>0.48217638888888886</c:v>
                      </c:pt>
                      <c:pt idx="489">
                        <c:v>0.48302833333333334</c:v>
                      </c:pt>
                      <c:pt idx="490">
                        <c:v>0.48387333333333332</c:v>
                      </c:pt>
                      <c:pt idx="491">
                        <c:v>0.48471888888888887</c:v>
                      </c:pt>
                      <c:pt idx="492">
                        <c:v>0.48556388888888891</c:v>
                      </c:pt>
                      <c:pt idx="493">
                        <c:v>0.48640916666666667</c:v>
                      </c:pt>
                      <c:pt idx="494">
                        <c:v>0.48725444444444443</c:v>
                      </c:pt>
                      <c:pt idx="495">
                        <c:v>0.4880997222222222</c:v>
                      </c:pt>
                      <c:pt idx="496">
                        <c:v>0.48894611111111114</c:v>
                      </c:pt>
                      <c:pt idx="497">
                        <c:v>0.48979166666666668</c:v>
                      </c:pt>
                      <c:pt idx="498">
                        <c:v>0.49063666666666667</c:v>
                      </c:pt>
                      <c:pt idx="499">
                        <c:v>0.49148194444444443</c:v>
                      </c:pt>
                      <c:pt idx="500">
                        <c:v>0.49232722222222225</c:v>
                      </c:pt>
                      <c:pt idx="501">
                        <c:v>0.49317250000000001</c:v>
                      </c:pt>
                      <c:pt idx="502">
                        <c:v>0.49402722222222223</c:v>
                      </c:pt>
                      <c:pt idx="503">
                        <c:v>0.49487249999999999</c:v>
                      </c:pt>
                      <c:pt idx="504">
                        <c:v>0.49571777777777776</c:v>
                      </c:pt>
                      <c:pt idx="505">
                        <c:v>0.49656305555555558</c:v>
                      </c:pt>
                      <c:pt idx="506">
                        <c:v>0.49740805555555556</c:v>
                      </c:pt>
                      <c:pt idx="507">
                        <c:v>0.49825361111111111</c:v>
                      </c:pt>
                      <c:pt idx="508">
                        <c:v>0.49909861111111109</c:v>
                      </c:pt>
                      <c:pt idx="509">
                        <c:v>0.49994388888888891</c:v>
                      </c:pt>
                      <c:pt idx="510">
                        <c:v>0.50078916666666662</c:v>
                      </c:pt>
                      <c:pt idx="511">
                        <c:v>0.50163416666666671</c:v>
                      </c:pt>
                      <c:pt idx="512">
                        <c:v>0.50247944444444448</c:v>
                      </c:pt>
                      <c:pt idx="513">
                        <c:v>0.50332472222222224</c:v>
                      </c:pt>
                      <c:pt idx="514">
                        <c:v>0.50417000000000001</c:v>
                      </c:pt>
                      <c:pt idx="515">
                        <c:v>0.50502194444444448</c:v>
                      </c:pt>
                      <c:pt idx="516">
                        <c:v>0.50586861111111114</c:v>
                      </c:pt>
                      <c:pt idx="517">
                        <c:v>0.50671361111111113</c:v>
                      </c:pt>
                      <c:pt idx="518">
                        <c:v>0.50755888888888889</c:v>
                      </c:pt>
                      <c:pt idx="519">
                        <c:v>0.50840722222222223</c:v>
                      </c:pt>
                      <c:pt idx="520">
                        <c:v>0.5092525</c:v>
                      </c:pt>
                      <c:pt idx="521">
                        <c:v>0.51009777777777776</c:v>
                      </c:pt>
                      <c:pt idx="522">
                        <c:v>0.51094277777777775</c:v>
                      </c:pt>
                      <c:pt idx="523">
                        <c:v>0.51178833333333329</c:v>
                      </c:pt>
                      <c:pt idx="524">
                        <c:v>0.51263333333333339</c:v>
                      </c:pt>
                      <c:pt idx="525">
                        <c:v>0.51347833333333337</c:v>
                      </c:pt>
                      <c:pt idx="526">
                        <c:v>0.51432388888888891</c:v>
                      </c:pt>
                      <c:pt idx="527">
                        <c:v>0.5151688888888889</c:v>
                      </c:pt>
                      <c:pt idx="528">
                        <c:v>0.51602083333333337</c:v>
                      </c:pt>
                      <c:pt idx="529">
                        <c:v>0.51686611111111114</c:v>
                      </c:pt>
                      <c:pt idx="530">
                        <c:v>0.51771111111111112</c:v>
                      </c:pt>
                      <c:pt idx="531">
                        <c:v>0.51855666666666667</c:v>
                      </c:pt>
                      <c:pt idx="532">
                        <c:v>0.51940166666666665</c:v>
                      </c:pt>
                      <c:pt idx="533">
                        <c:v>0.52024694444444441</c:v>
                      </c:pt>
                      <c:pt idx="534">
                        <c:v>0.52109222222222218</c:v>
                      </c:pt>
                      <c:pt idx="535">
                        <c:v>0.52193750000000005</c:v>
                      </c:pt>
                      <c:pt idx="536">
                        <c:v>0.52278250000000004</c:v>
                      </c:pt>
                      <c:pt idx="537">
                        <c:v>0.5236358333333333</c:v>
                      </c:pt>
                      <c:pt idx="538">
                        <c:v>0.52448138888888884</c:v>
                      </c:pt>
                      <c:pt idx="539">
                        <c:v>0.52532638888888894</c:v>
                      </c:pt>
                      <c:pt idx="540">
                        <c:v>0.5261716666666667</c:v>
                      </c:pt>
                      <c:pt idx="541">
                        <c:v>0.52702361111111107</c:v>
                      </c:pt>
                      <c:pt idx="542">
                        <c:v>0.52786861111111116</c:v>
                      </c:pt>
                      <c:pt idx="543">
                        <c:v>0.52871416666666671</c:v>
                      </c:pt>
                      <c:pt idx="544">
                        <c:v>0.52955916666666669</c:v>
                      </c:pt>
                      <c:pt idx="545">
                        <c:v>0.53040416666666668</c:v>
                      </c:pt>
                      <c:pt idx="546">
                        <c:v>0.53124972222222222</c:v>
                      </c:pt>
                      <c:pt idx="547">
                        <c:v>0.53209472222222221</c:v>
                      </c:pt>
                      <c:pt idx="548">
                        <c:v>0.53293999999999997</c:v>
                      </c:pt>
                      <c:pt idx="549">
                        <c:v>0.53378527777777773</c:v>
                      </c:pt>
                      <c:pt idx="550">
                        <c:v>0.53463055555555561</c:v>
                      </c:pt>
                      <c:pt idx="551">
                        <c:v>0.53547555555555559</c:v>
                      </c:pt>
                      <c:pt idx="552">
                        <c:v>0.53632083333333336</c:v>
                      </c:pt>
                      <c:pt idx="553">
                        <c:v>0.53716611111111112</c:v>
                      </c:pt>
                      <c:pt idx="554">
                        <c:v>0.53802527777777776</c:v>
                      </c:pt>
                      <c:pt idx="555">
                        <c:v>0.5388708333333333</c:v>
                      </c:pt>
                      <c:pt idx="556">
                        <c:v>0.53971583333333328</c:v>
                      </c:pt>
                      <c:pt idx="557">
                        <c:v>0.54056111111111116</c:v>
                      </c:pt>
                      <c:pt idx="558">
                        <c:v>0.54140611111111114</c:v>
                      </c:pt>
                      <c:pt idx="559">
                        <c:v>0.54225111111111113</c:v>
                      </c:pt>
                      <c:pt idx="560">
                        <c:v>0.54309611111111111</c:v>
                      </c:pt>
                      <c:pt idx="561">
                        <c:v>0.54394166666666666</c:v>
                      </c:pt>
                      <c:pt idx="562">
                        <c:v>0.54478666666666664</c:v>
                      </c:pt>
                      <c:pt idx="563">
                        <c:v>0.54563194444444441</c:v>
                      </c:pt>
                      <c:pt idx="564">
                        <c:v>0.54647722222222217</c:v>
                      </c:pt>
                      <c:pt idx="565">
                        <c:v>0.54732250000000005</c:v>
                      </c:pt>
                      <c:pt idx="566">
                        <c:v>0.54816750000000003</c:v>
                      </c:pt>
                      <c:pt idx="567">
                        <c:v>0.54901944444444439</c:v>
                      </c:pt>
                      <c:pt idx="568">
                        <c:v>0.54986472222222227</c:v>
                      </c:pt>
                      <c:pt idx="569">
                        <c:v>0.55071000000000003</c:v>
                      </c:pt>
                      <c:pt idx="570">
                        <c:v>0.5515552777777778</c:v>
                      </c:pt>
                      <c:pt idx="571">
                        <c:v>0.55240027777777778</c:v>
                      </c:pt>
                      <c:pt idx="572">
                        <c:v>0.55324861111111112</c:v>
                      </c:pt>
                      <c:pt idx="573">
                        <c:v>0.55409388888888889</c:v>
                      </c:pt>
                      <c:pt idx="574">
                        <c:v>0.55493888888888887</c:v>
                      </c:pt>
                      <c:pt idx="575">
                        <c:v>0.55578444444444441</c:v>
                      </c:pt>
                      <c:pt idx="576">
                        <c:v>0.5566294444444444</c:v>
                      </c:pt>
                      <c:pt idx="577">
                        <c:v>0.55747472222222227</c:v>
                      </c:pt>
                      <c:pt idx="578">
                        <c:v>0.55832166666666672</c:v>
                      </c:pt>
                      <c:pt idx="579">
                        <c:v>0.5591666666666667</c:v>
                      </c:pt>
                      <c:pt idx="580">
                        <c:v>0.56001861111111106</c:v>
                      </c:pt>
                      <c:pt idx="581">
                        <c:v>0.56086361111111116</c:v>
                      </c:pt>
                      <c:pt idx="582">
                        <c:v>0.5617091666666667</c:v>
                      </c:pt>
                      <c:pt idx="583">
                        <c:v>0.56255416666666669</c:v>
                      </c:pt>
                      <c:pt idx="584">
                        <c:v>0.56339944444444445</c:v>
                      </c:pt>
                      <c:pt idx="585">
                        <c:v>0.56424472222222222</c:v>
                      </c:pt>
                      <c:pt idx="586">
                        <c:v>0.56508999999999998</c:v>
                      </c:pt>
                      <c:pt idx="587">
                        <c:v>0.56593499999999997</c:v>
                      </c:pt>
                      <c:pt idx="588">
                        <c:v>0.56678027777777773</c:v>
                      </c:pt>
                      <c:pt idx="589">
                        <c:v>0.56762861111111107</c:v>
                      </c:pt>
                      <c:pt idx="590">
                        <c:v>0.56847361111111117</c:v>
                      </c:pt>
                      <c:pt idx="591">
                        <c:v>0.56931888888888893</c:v>
                      </c:pt>
                      <c:pt idx="592">
                        <c:v>0.57016416666666669</c:v>
                      </c:pt>
                      <c:pt idx="593">
                        <c:v>0.57101611111111106</c:v>
                      </c:pt>
                      <c:pt idx="594">
                        <c:v>0.57186111111111115</c:v>
                      </c:pt>
                      <c:pt idx="595">
                        <c:v>0.5727066666666667</c:v>
                      </c:pt>
                      <c:pt idx="596">
                        <c:v>0.57355166666666668</c:v>
                      </c:pt>
                      <c:pt idx="597">
                        <c:v>0.57439694444444445</c:v>
                      </c:pt>
                      <c:pt idx="598">
                        <c:v>0.57524222222222221</c:v>
                      </c:pt>
                      <c:pt idx="599">
                        <c:v>0.57608888888888887</c:v>
                      </c:pt>
                      <c:pt idx="600">
                        <c:v>0.57693388888888886</c:v>
                      </c:pt>
                      <c:pt idx="601">
                        <c:v>0.5777794444444444</c:v>
                      </c:pt>
                      <c:pt idx="602">
                        <c:v>0.5786244444444445</c:v>
                      </c:pt>
                      <c:pt idx="603">
                        <c:v>0.57946972222222226</c:v>
                      </c:pt>
                      <c:pt idx="604">
                        <c:v>0.58031500000000003</c:v>
                      </c:pt>
                      <c:pt idx="605">
                        <c:v>0.58116027777777779</c:v>
                      </c:pt>
                      <c:pt idx="606">
                        <c:v>0.58201527777777773</c:v>
                      </c:pt>
                      <c:pt idx="607">
                        <c:v>0.58286027777777782</c:v>
                      </c:pt>
                      <c:pt idx="608">
                        <c:v>0.58370583333333337</c:v>
                      </c:pt>
                      <c:pt idx="609">
                        <c:v>0.58455083333333335</c:v>
                      </c:pt>
                      <c:pt idx="610">
                        <c:v>0.58539611111111112</c:v>
                      </c:pt>
                      <c:pt idx="611">
                        <c:v>0.58624138888888888</c:v>
                      </c:pt>
                      <c:pt idx="612">
                        <c:v>0.58708666666666665</c:v>
                      </c:pt>
                      <c:pt idx="613">
                        <c:v>0.58793166666666663</c:v>
                      </c:pt>
                      <c:pt idx="614">
                        <c:v>0.58877722222222217</c:v>
                      </c:pt>
                      <c:pt idx="615">
                        <c:v>0.58962222222222227</c:v>
                      </c:pt>
                      <c:pt idx="616">
                        <c:v>0.59046722222222225</c:v>
                      </c:pt>
                      <c:pt idx="617">
                        <c:v>0.5913127777777778</c:v>
                      </c:pt>
                      <c:pt idx="618">
                        <c:v>0.59215777777777778</c:v>
                      </c:pt>
                      <c:pt idx="619">
                        <c:v>0.59301138888888894</c:v>
                      </c:pt>
                      <c:pt idx="620">
                        <c:v>0.59385638888888892</c:v>
                      </c:pt>
                      <c:pt idx="621">
                        <c:v>0.5947013888888889</c:v>
                      </c:pt>
                      <c:pt idx="622">
                        <c:v>0.59554694444444445</c:v>
                      </c:pt>
                      <c:pt idx="623">
                        <c:v>0.59639194444444443</c:v>
                      </c:pt>
                      <c:pt idx="624">
                        <c:v>0.59724055555555555</c:v>
                      </c:pt>
                      <c:pt idx="625">
                        <c:v>0.59808555555555554</c:v>
                      </c:pt>
                      <c:pt idx="626">
                        <c:v>0.59893055555555552</c:v>
                      </c:pt>
                      <c:pt idx="627">
                        <c:v>0.59977611111111107</c:v>
                      </c:pt>
                      <c:pt idx="628">
                        <c:v>0.60062111111111116</c:v>
                      </c:pt>
                      <c:pt idx="629">
                        <c:v>0.60146638888888893</c:v>
                      </c:pt>
                      <c:pt idx="630">
                        <c:v>0.60231166666666669</c:v>
                      </c:pt>
                      <c:pt idx="631">
                        <c:v>0.60315694444444445</c:v>
                      </c:pt>
                      <c:pt idx="632">
                        <c:v>0.60400888888888893</c:v>
                      </c:pt>
                      <c:pt idx="633">
                        <c:v>0.60485388888888891</c:v>
                      </c:pt>
                      <c:pt idx="634">
                        <c:v>0.60569916666666668</c:v>
                      </c:pt>
                      <c:pt idx="635">
                        <c:v>0.60654444444444444</c:v>
                      </c:pt>
                      <c:pt idx="636">
                        <c:v>0.60738972222222221</c:v>
                      </c:pt>
                      <c:pt idx="637">
                        <c:v>0.60823472222222219</c:v>
                      </c:pt>
                      <c:pt idx="638">
                        <c:v>0.60908027777777773</c:v>
                      </c:pt>
                      <c:pt idx="639">
                        <c:v>0.60992527777777783</c:v>
                      </c:pt>
                      <c:pt idx="640">
                        <c:v>0.61077194444444449</c:v>
                      </c:pt>
                      <c:pt idx="641">
                        <c:v>0.61162027777777783</c:v>
                      </c:pt>
                      <c:pt idx="642">
                        <c:v>0.61246527777777782</c:v>
                      </c:pt>
                      <c:pt idx="643">
                        <c:v>0.61331083333333336</c:v>
                      </c:pt>
                      <c:pt idx="644">
                        <c:v>0.61415583333333335</c:v>
                      </c:pt>
                      <c:pt idx="645">
                        <c:v>0.61500777777777782</c:v>
                      </c:pt>
                      <c:pt idx="646">
                        <c:v>0.61585305555555558</c:v>
                      </c:pt>
                      <c:pt idx="647">
                        <c:v>0.61669805555555557</c:v>
                      </c:pt>
                      <c:pt idx="648">
                        <c:v>0.61754361111111111</c:v>
                      </c:pt>
                      <c:pt idx="649">
                        <c:v>0.6183886111111111</c:v>
                      </c:pt>
                      <c:pt idx="650">
                        <c:v>0.61923388888888886</c:v>
                      </c:pt>
                      <c:pt idx="651">
                        <c:v>0.62007916666666663</c:v>
                      </c:pt>
                      <c:pt idx="652">
                        <c:v>0.62092444444444439</c:v>
                      </c:pt>
                      <c:pt idx="653">
                        <c:v>0.62176944444444449</c:v>
                      </c:pt>
                      <c:pt idx="654">
                        <c:v>0.62261500000000003</c:v>
                      </c:pt>
                      <c:pt idx="655">
                        <c:v>0.62346000000000001</c:v>
                      </c:pt>
                      <c:pt idx="656">
                        <c:v>0.62430527777777778</c:v>
                      </c:pt>
                      <c:pt idx="657">
                        <c:v>0.62515055555555554</c:v>
                      </c:pt>
                      <c:pt idx="658">
                        <c:v>0.62600222222222224</c:v>
                      </c:pt>
                      <c:pt idx="659">
                        <c:v>0.62685055555555558</c:v>
                      </c:pt>
                      <c:pt idx="660">
                        <c:v>0.62769722222222224</c:v>
                      </c:pt>
                      <c:pt idx="661">
                        <c:v>0.6285425</c:v>
                      </c:pt>
                      <c:pt idx="662">
                        <c:v>0.62938777777777777</c:v>
                      </c:pt>
                      <c:pt idx="663">
                        <c:v>0.63023277777777775</c:v>
                      </c:pt>
                      <c:pt idx="664">
                        <c:v>0.6310783333333333</c:v>
                      </c:pt>
                      <c:pt idx="665">
                        <c:v>0.63192333333333328</c:v>
                      </c:pt>
                      <c:pt idx="666">
                        <c:v>0.63276861111111116</c:v>
                      </c:pt>
                      <c:pt idx="667">
                        <c:v>0.63361388888888892</c:v>
                      </c:pt>
                      <c:pt idx="668">
                        <c:v>0.63445916666666669</c:v>
                      </c:pt>
                      <c:pt idx="669">
                        <c:v>0.63530416666666667</c:v>
                      </c:pt>
                      <c:pt idx="670">
                        <c:v>0.63614944444444443</c:v>
                      </c:pt>
                      <c:pt idx="671">
                        <c:v>0.63700111111111113</c:v>
                      </c:pt>
                      <c:pt idx="672">
                        <c:v>0.63784666666666667</c:v>
                      </c:pt>
                      <c:pt idx="673">
                        <c:v>0.63869166666666666</c:v>
                      </c:pt>
                      <c:pt idx="674">
                        <c:v>0.63953694444444442</c:v>
                      </c:pt>
                      <c:pt idx="675">
                        <c:v>0.64038222222222219</c:v>
                      </c:pt>
                      <c:pt idx="676">
                        <c:v>0.64123027777777775</c:v>
                      </c:pt>
                      <c:pt idx="677">
                        <c:v>0.64207583333333329</c:v>
                      </c:pt>
                      <c:pt idx="678">
                        <c:v>0.64292083333333339</c:v>
                      </c:pt>
                      <c:pt idx="679">
                        <c:v>0.64376611111111115</c:v>
                      </c:pt>
                      <c:pt idx="680">
                        <c:v>0.64461138888888891</c:v>
                      </c:pt>
                      <c:pt idx="681">
                        <c:v>0.64545805555555558</c:v>
                      </c:pt>
                      <c:pt idx="682">
                        <c:v>0.64630305555555556</c:v>
                      </c:pt>
                      <c:pt idx="683">
                        <c:v>0.64714861111111111</c:v>
                      </c:pt>
                      <c:pt idx="684">
                        <c:v>0.64800055555555558</c:v>
                      </c:pt>
                      <c:pt idx="685">
                        <c:v>0.64884555555555556</c:v>
                      </c:pt>
                      <c:pt idx="686">
                        <c:v>0.64969083333333333</c:v>
                      </c:pt>
                      <c:pt idx="687">
                        <c:v>0.65053583333333331</c:v>
                      </c:pt>
                      <c:pt idx="688">
                        <c:v>0.65138138888888886</c:v>
                      </c:pt>
                      <c:pt idx="689">
                        <c:v>0.65222638888888884</c:v>
                      </c:pt>
                      <c:pt idx="690">
                        <c:v>0.65307166666666672</c:v>
                      </c:pt>
                      <c:pt idx="691">
                        <c:v>0.65391694444444448</c:v>
                      </c:pt>
                      <c:pt idx="692">
                        <c:v>0.65476222222222225</c:v>
                      </c:pt>
                      <c:pt idx="693">
                        <c:v>0.65560722222222223</c:v>
                      </c:pt>
                      <c:pt idx="694">
                        <c:v>0.65645555555555557</c:v>
                      </c:pt>
                      <c:pt idx="695">
                        <c:v>0.65730083333333333</c:v>
                      </c:pt>
                      <c:pt idx="696">
                        <c:v>0.6581461111111111</c:v>
                      </c:pt>
                      <c:pt idx="697">
                        <c:v>0.65899777777777779</c:v>
                      </c:pt>
                      <c:pt idx="698">
                        <c:v>0.65984333333333334</c:v>
                      </c:pt>
                      <c:pt idx="699">
                        <c:v>0.66068833333333332</c:v>
                      </c:pt>
                      <c:pt idx="700">
                        <c:v>0.66153361111111109</c:v>
                      </c:pt>
                      <c:pt idx="701">
                        <c:v>0.66237888888888885</c:v>
                      </c:pt>
                      <c:pt idx="702">
                        <c:v>0.66322555555555551</c:v>
                      </c:pt>
                      <c:pt idx="703">
                        <c:v>0.66407055555555561</c:v>
                      </c:pt>
                      <c:pt idx="704">
                        <c:v>0.66491611111111115</c:v>
                      </c:pt>
                      <c:pt idx="705">
                        <c:v>0.66576111111111114</c:v>
                      </c:pt>
                      <c:pt idx="706">
                        <c:v>0.6666063888888889</c:v>
                      </c:pt>
                      <c:pt idx="707">
                        <c:v>0.66745166666666667</c:v>
                      </c:pt>
                      <c:pt idx="708">
                        <c:v>0.66829694444444443</c:v>
                      </c:pt>
                      <c:pt idx="709">
                        <c:v>0.66914194444444441</c:v>
                      </c:pt>
                      <c:pt idx="710">
                        <c:v>0.66999833333333336</c:v>
                      </c:pt>
                      <c:pt idx="711">
                        <c:v>0.6708466666666667</c:v>
                      </c:pt>
                      <c:pt idx="712">
                        <c:v>0.67169194444444447</c:v>
                      </c:pt>
                      <c:pt idx="713">
                        <c:v>0.67253722222222223</c:v>
                      </c:pt>
                      <c:pt idx="714">
                        <c:v>0.67338222222222222</c:v>
                      </c:pt>
                      <c:pt idx="715">
                        <c:v>0.6742272222222222</c:v>
                      </c:pt>
                      <c:pt idx="716">
                        <c:v>0.67507277777777774</c:v>
                      </c:pt>
                      <c:pt idx="717">
                        <c:v>0.67591777777777773</c:v>
                      </c:pt>
                      <c:pt idx="718">
                        <c:v>0.6767630555555556</c:v>
                      </c:pt>
                      <c:pt idx="719">
                        <c:v>0.67760833333333337</c:v>
                      </c:pt>
                      <c:pt idx="720">
                        <c:v>0.67845361111111113</c:v>
                      </c:pt>
                      <c:pt idx="721">
                        <c:v>0.67929861111111112</c:v>
                      </c:pt>
                      <c:pt idx="722">
                        <c:v>0.68014555555555556</c:v>
                      </c:pt>
                      <c:pt idx="723">
                        <c:v>0.68099750000000003</c:v>
                      </c:pt>
                      <c:pt idx="724">
                        <c:v>0.68184250000000002</c:v>
                      </c:pt>
                      <c:pt idx="725">
                        <c:v>0.68268777777777778</c:v>
                      </c:pt>
                      <c:pt idx="726">
                        <c:v>0.68353305555555555</c:v>
                      </c:pt>
                      <c:pt idx="727">
                        <c:v>0.68437833333333331</c:v>
                      </c:pt>
                      <c:pt idx="728">
                        <c:v>0.68522666666666665</c:v>
                      </c:pt>
                      <c:pt idx="729">
                        <c:v>0.68607166666666664</c:v>
                      </c:pt>
                      <c:pt idx="730">
                        <c:v>0.6869169444444444</c:v>
                      </c:pt>
                      <c:pt idx="731">
                        <c:v>0.6877619444444445</c:v>
                      </c:pt>
                      <c:pt idx="732">
                        <c:v>0.68860750000000004</c:v>
                      </c:pt>
                      <c:pt idx="733">
                        <c:v>0.68945250000000002</c:v>
                      </c:pt>
                      <c:pt idx="734">
                        <c:v>0.69029777777777779</c:v>
                      </c:pt>
                      <c:pt idx="735">
                        <c:v>0.69114305555555555</c:v>
                      </c:pt>
                      <c:pt idx="736">
                        <c:v>0.69199500000000003</c:v>
                      </c:pt>
                      <c:pt idx="737">
                        <c:v>0.69284027777777779</c:v>
                      </c:pt>
                      <c:pt idx="738">
                        <c:v>0.69368527777777778</c:v>
                      </c:pt>
                      <c:pt idx="739">
                        <c:v>0.69453083333333332</c:v>
                      </c:pt>
                      <c:pt idx="740">
                        <c:v>0.6953758333333333</c:v>
                      </c:pt>
                      <c:pt idx="741">
                        <c:v>0.69622111111111107</c:v>
                      </c:pt>
                      <c:pt idx="742">
                        <c:v>0.69706611111111116</c:v>
                      </c:pt>
                      <c:pt idx="743">
                        <c:v>0.69792222222222222</c:v>
                      </c:pt>
                      <c:pt idx="744">
                        <c:v>0.69876749999999999</c:v>
                      </c:pt>
                      <c:pt idx="745">
                        <c:v>0.69961249999999997</c:v>
                      </c:pt>
                      <c:pt idx="746">
                        <c:v>0.70046083333333331</c:v>
                      </c:pt>
                      <c:pt idx="747">
                        <c:v>0.70130611111111107</c:v>
                      </c:pt>
                      <c:pt idx="748">
                        <c:v>0.70215138888888884</c:v>
                      </c:pt>
                      <c:pt idx="749">
                        <c:v>0.70300305555555553</c:v>
                      </c:pt>
                      <c:pt idx="750">
                        <c:v>0.70384861111111108</c:v>
                      </c:pt>
                      <c:pt idx="751">
                        <c:v>0.70469361111111106</c:v>
                      </c:pt>
                      <c:pt idx="752">
                        <c:v>0.70553888888888894</c:v>
                      </c:pt>
                      <c:pt idx="753">
                        <c:v>0.7063841666666667</c:v>
                      </c:pt>
                      <c:pt idx="754">
                        <c:v>0.70722944444444447</c:v>
                      </c:pt>
                      <c:pt idx="755">
                        <c:v>0.70807444444444445</c:v>
                      </c:pt>
                      <c:pt idx="756">
                        <c:v>0.70891972222222222</c:v>
                      </c:pt>
                      <c:pt idx="757">
                        <c:v>0.70976499999999998</c:v>
                      </c:pt>
                      <c:pt idx="758">
                        <c:v>0.71060999999999996</c:v>
                      </c:pt>
                      <c:pt idx="759">
                        <c:v>0.71145555555555551</c:v>
                      </c:pt>
                      <c:pt idx="760">
                        <c:v>0.7123005555555556</c:v>
                      </c:pt>
                      <c:pt idx="761">
                        <c:v>0.71314583333333337</c:v>
                      </c:pt>
                      <c:pt idx="762">
                        <c:v>0.71399777777777773</c:v>
                      </c:pt>
                      <c:pt idx="763">
                        <c:v>0.71484749999999997</c:v>
                      </c:pt>
                      <c:pt idx="764">
                        <c:v>0.71569277777777773</c:v>
                      </c:pt>
                      <c:pt idx="765">
                        <c:v>0.71653777777777783</c:v>
                      </c:pt>
                      <c:pt idx="766">
                        <c:v>0.71738305555555559</c:v>
                      </c:pt>
                      <c:pt idx="767">
                        <c:v>0.71822833333333336</c:v>
                      </c:pt>
                      <c:pt idx="768">
                        <c:v>0.71907333333333334</c:v>
                      </c:pt>
                      <c:pt idx="769">
                        <c:v>0.71991888888888889</c:v>
                      </c:pt>
                      <c:pt idx="770">
                        <c:v>0.72076388888888887</c:v>
                      </c:pt>
                      <c:pt idx="771">
                        <c:v>0.72160916666666663</c:v>
                      </c:pt>
                      <c:pt idx="772">
                        <c:v>0.7224544444444444</c:v>
                      </c:pt>
                      <c:pt idx="773">
                        <c:v>0.72329972222222227</c:v>
                      </c:pt>
                      <c:pt idx="774">
                        <c:v>0.72414472222222226</c:v>
                      </c:pt>
                      <c:pt idx="775">
                        <c:v>0.72499666666666662</c:v>
                      </c:pt>
                      <c:pt idx="776">
                        <c:v>0.7258419444444445</c:v>
                      </c:pt>
                      <c:pt idx="777">
                        <c:v>0.72668722222222226</c:v>
                      </c:pt>
                      <c:pt idx="778">
                        <c:v>0.72753250000000003</c:v>
                      </c:pt>
                      <c:pt idx="779">
                        <c:v>0.72837750000000001</c:v>
                      </c:pt>
                      <c:pt idx="780">
                        <c:v>0.72922305555555555</c:v>
                      </c:pt>
                      <c:pt idx="781">
                        <c:v>0.73007111111111112</c:v>
                      </c:pt>
                      <c:pt idx="782">
                        <c:v>0.73091638888888888</c:v>
                      </c:pt>
                      <c:pt idx="783">
                        <c:v>0.73176166666666664</c:v>
                      </c:pt>
                      <c:pt idx="784">
                        <c:v>0.73260833333333331</c:v>
                      </c:pt>
                      <c:pt idx="785">
                        <c:v>0.73345361111111107</c:v>
                      </c:pt>
                      <c:pt idx="786">
                        <c:v>0.73429888888888883</c:v>
                      </c:pt>
                      <c:pt idx="787">
                        <c:v>0.73514388888888893</c:v>
                      </c:pt>
                      <c:pt idx="788">
                        <c:v>0.73599583333333329</c:v>
                      </c:pt>
                      <c:pt idx="789">
                        <c:v>0.73684083333333328</c:v>
                      </c:pt>
                      <c:pt idx="790">
                        <c:v>0.73768638888888893</c:v>
                      </c:pt>
                      <c:pt idx="791">
                        <c:v>0.73853138888888892</c:v>
                      </c:pt>
                      <c:pt idx="792">
                        <c:v>0.73937666666666668</c:v>
                      </c:pt>
                      <c:pt idx="793">
                        <c:v>0.74022194444444445</c:v>
                      </c:pt>
                      <c:pt idx="794">
                        <c:v>0.74106722222222221</c:v>
                      </c:pt>
                      <c:pt idx="795">
                        <c:v>0.7419122222222222</c:v>
                      </c:pt>
                      <c:pt idx="796">
                        <c:v>0.74275777777777774</c:v>
                      </c:pt>
                      <c:pt idx="797">
                        <c:v>0.74360277777777772</c:v>
                      </c:pt>
                      <c:pt idx="798">
                        <c:v>0.74445111111111106</c:v>
                      </c:pt>
                      <c:pt idx="799">
                        <c:v>0.74529638888888894</c:v>
                      </c:pt>
                      <c:pt idx="800">
                        <c:v>0.74614138888888892</c:v>
                      </c:pt>
                      <c:pt idx="801">
                        <c:v>0.74699333333333329</c:v>
                      </c:pt>
                      <c:pt idx="802">
                        <c:v>0.74783861111111116</c:v>
                      </c:pt>
                      <c:pt idx="803">
                        <c:v>0.74868388888888893</c:v>
                      </c:pt>
                      <c:pt idx="804">
                        <c:v>0.74952916666666669</c:v>
                      </c:pt>
                      <c:pt idx="805">
                        <c:v>0.75037555555555557</c:v>
                      </c:pt>
                      <c:pt idx="806">
                        <c:v>0.75122111111111112</c:v>
                      </c:pt>
                      <c:pt idx="807">
                        <c:v>0.7520661111111111</c:v>
                      </c:pt>
                      <c:pt idx="808">
                        <c:v>0.75291138888888887</c:v>
                      </c:pt>
                      <c:pt idx="809">
                        <c:v>0.75375666666666663</c:v>
                      </c:pt>
                      <c:pt idx="810">
                        <c:v>0.75460194444444439</c:v>
                      </c:pt>
                      <c:pt idx="811">
                        <c:v>0.75544694444444449</c:v>
                      </c:pt>
                      <c:pt idx="812">
                        <c:v>0.75629250000000003</c:v>
                      </c:pt>
                      <c:pt idx="813">
                        <c:v>0.75713750000000002</c:v>
                      </c:pt>
                      <c:pt idx="814">
                        <c:v>0.75798944444444449</c:v>
                      </c:pt>
                      <c:pt idx="815">
                        <c:v>0.75883750000000005</c:v>
                      </c:pt>
                      <c:pt idx="816">
                        <c:v>0.7596830555555556</c:v>
                      </c:pt>
                      <c:pt idx="817">
                        <c:v>0.76052805555555558</c:v>
                      </c:pt>
                      <c:pt idx="818">
                        <c:v>0.76137333333333335</c:v>
                      </c:pt>
                      <c:pt idx="819">
                        <c:v>0.76221861111111111</c:v>
                      </c:pt>
                      <c:pt idx="820">
                        <c:v>0.76306388888888887</c:v>
                      </c:pt>
                      <c:pt idx="821">
                        <c:v>0.76390888888888886</c:v>
                      </c:pt>
                      <c:pt idx="822">
                        <c:v>0.7647544444444444</c:v>
                      </c:pt>
                      <c:pt idx="823">
                        <c:v>0.7655994444444445</c:v>
                      </c:pt>
                      <c:pt idx="824">
                        <c:v>0.76644472222222226</c:v>
                      </c:pt>
                      <c:pt idx="825">
                        <c:v>0.76729166666666671</c:v>
                      </c:pt>
                      <c:pt idx="826">
                        <c:v>0.76813666666666669</c:v>
                      </c:pt>
                      <c:pt idx="827">
                        <c:v>0.76898861111111116</c:v>
                      </c:pt>
                      <c:pt idx="828">
                        <c:v>0.76983361111111115</c:v>
                      </c:pt>
                      <c:pt idx="829">
                        <c:v>0.77067916666666669</c:v>
                      </c:pt>
                      <c:pt idx="830">
                        <c:v>0.77152416666666668</c:v>
                      </c:pt>
                      <c:pt idx="831">
                        <c:v>0.77236944444444444</c:v>
                      </c:pt>
                      <c:pt idx="832">
                        <c:v>0.77321444444444443</c:v>
                      </c:pt>
                      <c:pt idx="833">
                        <c:v>0.77406277777777777</c:v>
                      </c:pt>
                      <c:pt idx="834">
                        <c:v>0.77490805555555553</c:v>
                      </c:pt>
                      <c:pt idx="835">
                        <c:v>0.77575333333333329</c:v>
                      </c:pt>
                      <c:pt idx="836">
                        <c:v>0.77659861111111106</c:v>
                      </c:pt>
                      <c:pt idx="837">
                        <c:v>0.77744361111111115</c:v>
                      </c:pt>
                      <c:pt idx="838">
                        <c:v>0.7782891666666667</c:v>
                      </c:pt>
                      <c:pt idx="839">
                        <c:v>0.77913416666666668</c:v>
                      </c:pt>
                      <c:pt idx="840">
                        <c:v>0.77998611111111116</c:v>
                      </c:pt>
                      <c:pt idx="841">
                        <c:v>0.78083138888888892</c:v>
                      </c:pt>
                      <c:pt idx="842">
                        <c:v>0.78167638888888891</c:v>
                      </c:pt>
                      <c:pt idx="843">
                        <c:v>0.78252166666666667</c:v>
                      </c:pt>
                      <c:pt idx="844">
                        <c:v>0.78336694444444444</c:v>
                      </c:pt>
                      <c:pt idx="845">
                        <c:v>0.78421194444444442</c:v>
                      </c:pt>
                      <c:pt idx="846">
                        <c:v>0.78505888888888886</c:v>
                      </c:pt>
                      <c:pt idx="847">
                        <c:v>0.78590388888888885</c:v>
                      </c:pt>
                      <c:pt idx="848">
                        <c:v>0.78674916666666672</c:v>
                      </c:pt>
                      <c:pt idx="849">
                        <c:v>0.78759444444444449</c:v>
                      </c:pt>
                      <c:pt idx="850">
                        <c:v>0.78844250000000005</c:v>
                      </c:pt>
                      <c:pt idx="851">
                        <c:v>0.78928805555555559</c:v>
                      </c:pt>
                      <c:pt idx="852">
                        <c:v>0.79013305555555557</c:v>
                      </c:pt>
                      <c:pt idx="853">
                        <c:v>0.79098500000000005</c:v>
                      </c:pt>
                      <c:pt idx="854">
                        <c:v>0.79183027777777781</c:v>
                      </c:pt>
                      <c:pt idx="855">
                        <c:v>0.79267555555555558</c:v>
                      </c:pt>
                      <c:pt idx="856">
                        <c:v>0.79352083333333334</c:v>
                      </c:pt>
                      <c:pt idx="857">
                        <c:v>0.79436583333333333</c:v>
                      </c:pt>
                      <c:pt idx="858">
                        <c:v>0.79521111111111109</c:v>
                      </c:pt>
                      <c:pt idx="859">
                        <c:v>0.79605638888888886</c:v>
                      </c:pt>
                      <c:pt idx="860">
                        <c:v>0.79690166666666662</c:v>
                      </c:pt>
                      <c:pt idx="861">
                        <c:v>0.79774666666666671</c:v>
                      </c:pt>
                      <c:pt idx="862">
                        <c:v>0.79859194444444448</c:v>
                      </c:pt>
                      <c:pt idx="863">
                        <c:v>0.79943722222222224</c:v>
                      </c:pt>
                      <c:pt idx="864">
                        <c:v>0.80028222222222223</c:v>
                      </c:pt>
                      <c:pt idx="865">
                        <c:v>0.80112777777777777</c:v>
                      </c:pt>
                      <c:pt idx="866">
                        <c:v>0.80198388888888894</c:v>
                      </c:pt>
                      <c:pt idx="867">
                        <c:v>0.80283388888888885</c:v>
                      </c:pt>
                      <c:pt idx="868">
                        <c:v>0.80367888888888894</c:v>
                      </c:pt>
                      <c:pt idx="869">
                        <c:v>0.80452416666666671</c:v>
                      </c:pt>
                      <c:pt idx="870">
                        <c:v>0.80536944444444447</c:v>
                      </c:pt>
                      <c:pt idx="871">
                        <c:v>0.80621444444444446</c:v>
                      </c:pt>
                      <c:pt idx="872">
                        <c:v>0.80705972222222222</c:v>
                      </c:pt>
                      <c:pt idx="873">
                        <c:v>0.8079047222222222</c:v>
                      </c:pt>
                      <c:pt idx="874">
                        <c:v>0.80875027777777775</c:v>
                      </c:pt>
                      <c:pt idx="875">
                        <c:v>0.80959527777777773</c:v>
                      </c:pt>
                      <c:pt idx="876">
                        <c:v>0.81044055555555561</c:v>
                      </c:pt>
                      <c:pt idx="877">
                        <c:v>0.81128583333333337</c:v>
                      </c:pt>
                      <c:pt idx="878">
                        <c:v>0.81213083333333336</c:v>
                      </c:pt>
                      <c:pt idx="879">
                        <c:v>0.81298277777777783</c:v>
                      </c:pt>
                      <c:pt idx="880">
                        <c:v>0.8138280555555556</c:v>
                      </c:pt>
                      <c:pt idx="881">
                        <c:v>0.81467333333333336</c:v>
                      </c:pt>
                      <c:pt idx="882">
                        <c:v>0.81551861111111112</c:v>
                      </c:pt>
                      <c:pt idx="883">
                        <c:v>0.81636361111111111</c:v>
                      </c:pt>
                      <c:pt idx="884">
                        <c:v>0.81720916666666665</c:v>
                      </c:pt>
                      <c:pt idx="885">
                        <c:v>0.81805722222222221</c:v>
                      </c:pt>
                      <c:pt idx="886">
                        <c:v>0.8189022222222222</c:v>
                      </c:pt>
                      <c:pt idx="887">
                        <c:v>0.81974777777777774</c:v>
                      </c:pt>
                      <c:pt idx="888">
                        <c:v>0.82059249999999995</c:v>
                      </c:pt>
                      <c:pt idx="889">
                        <c:v>0.82143750000000004</c:v>
                      </c:pt>
                      <c:pt idx="890">
                        <c:v>0.82228277777777781</c:v>
                      </c:pt>
                      <c:pt idx="891">
                        <c:v>0.82312805555555557</c:v>
                      </c:pt>
                      <c:pt idx="892">
                        <c:v>0.82397305555555556</c:v>
                      </c:pt>
                      <c:pt idx="893">
                        <c:v>0.82482500000000003</c:v>
                      </c:pt>
                      <c:pt idx="894">
                        <c:v>0.82567027777777779</c:v>
                      </c:pt>
                      <c:pt idx="895">
                        <c:v>0.82651555555555556</c:v>
                      </c:pt>
                      <c:pt idx="896">
                        <c:v>0.82736083333333332</c:v>
                      </c:pt>
                      <c:pt idx="897">
                        <c:v>0.82820583333333331</c:v>
                      </c:pt>
                      <c:pt idx="898">
                        <c:v>0.82905138888888885</c:v>
                      </c:pt>
                      <c:pt idx="899">
                        <c:v>0.82989638888888884</c:v>
                      </c:pt>
                      <c:pt idx="900">
                        <c:v>0.83074166666666671</c:v>
                      </c:pt>
                      <c:pt idx="901">
                        <c:v>0.83158694444444448</c:v>
                      </c:pt>
                      <c:pt idx="902">
                        <c:v>0.83243222222222224</c:v>
                      </c:pt>
                      <c:pt idx="903">
                        <c:v>0.83328055555555558</c:v>
                      </c:pt>
                      <c:pt idx="904">
                        <c:v>0.83412555555555556</c:v>
                      </c:pt>
                      <c:pt idx="905">
                        <c:v>0.83497083333333333</c:v>
                      </c:pt>
                      <c:pt idx="906">
                        <c:v>0.8358227777777778</c:v>
                      </c:pt>
                      <c:pt idx="907">
                        <c:v>0.83666777777777779</c:v>
                      </c:pt>
                      <c:pt idx="908">
                        <c:v>0.83751472222222223</c:v>
                      </c:pt>
                      <c:pt idx="909">
                        <c:v>0.83835972222222221</c:v>
                      </c:pt>
                      <c:pt idx="910">
                        <c:v>0.83920499999999998</c:v>
                      </c:pt>
                      <c:pt idx="911">
                        <c:v>0.84005027777777774</c:v>
                      </c:pt>
                      <c:pt idx="912">
                        <c:v>0.84089555555555551</c:v>
                      </c:pt>
                      <c:pt idx="913">
                        <c:v>0.8417405555555556</c:v>
                      </c:pt>
                      <c:pt idx="914">
                        <c:v>0.84258611111111115</c:v>
                      </c:pt>
                      <c:pt idx="915">
                        <c:v>0.84343111111111113</c:v>
                      </c:pt>
                      <c:pt idx="916">
                        <c:v>0.84427611111111112</c:v>
                      </c:pt>
                      <c:pt idx="917">
                        <c:v>0.84512166666666666</c:v>
                      </c:pt>
                      <c:pt idx="918">
                        <c:v>0.84596666666666664</c:v>
                      </c:pt>
                      <c:pt idx="919">
                        <c:v>0.84681861111111112</c:v>
                      </c:pt>
                      <c:pt idx="920">
                        <c:v>0.84766666666666668</c:v>
                      </c:pt>
                      <c:pt idx="921">
                        <c:v>0.84851222222222222</c:v>
                      </c:pt>
                      <c:pt idx="922">
                        <c:v>0.84935722222222221</c:v>
                      </c:pt>
                      <c:pt idx="923">
                        <c:v>0.85020249999999997</c:v>
                      </c:pt>
                      <c:pt idx="924">
                        <c:v>0.85104777777777774</c:v>
                      </c:pt>
                      <c:pt idx="925">
                        <c:v>0.8518930555555555</c:v>
                      </c:pt>
                      <c:pt idx="926">
                        <c:v>0.8527380555555556</c:v>
                      </c:pt>
                      <c:pt idx="927">
                        <c:v>0.85358333333333336</c:v>
                      </c:pt>
                      <c:pt idx="928">
                        <c:v>0.85442861111111112</c:v>
                      </c:pt>
                      <c:pt idx="929">
                        <c:v>0.85527527777777779</c:v>
                      </c:pt>
                      <c:pt idx="930">
                        <c:v>0.85612055555555555</c:v>
                      </c:pt>
                      <c:pt idx="931">
                        <c:v>0.85696555555555554</c:v>
                      </c:pt>
                      <c:pt idx="932">
                        <c:v>0.85781777777777779</c:v>
                      </c:pt>
                      <c:pt idx="933">
                        <c:v>0.85866277777777777</c:v>
                      </c:pt>
                      <c:pt idx="934">
                        <c:v>0.85950777777777776</c:v>
                      </c:pt>
                      <c:pt idx="935">
                        <c:v>0.8603533333333333</c:v>
                      </c:pt>
                      <c:pt idx="936">
                        <c:v>0.86119833333333329</c:v>
                      </c:pt>
                      <c:pt idx="937">
                        <c:v>0.86204361111111116</c:v>
                      </c:pt>
                      <c:pt idx="938">
                        <c:v>0.86289194444444439</c:v>
                      </c:pt>
                      <c:pt idx="939">
                        <c:v>0.86373722222222227</c:v>
                      </c:pt>
                      <c:pt idx="940">
                        <c:v>0.86458250000000003</c:v>
                      </c:pt>
                      <c:pt idx="941">
                        <c:v>0.86542750000000002</c:v>
                      </c:pt>
                      <c:pt idx="942">
                        <c:v>0.86627277777777778</c:v>
                      </c:pt>
                      <c:pt idx="943">
                        <c:v>0.86711805555555554</c:v>
                      </c:pt>
                      <c:pt idx="944">
                        <c:v>0.86796333333333331</c:v>
                      </c:pt>
                      <c:pt idx="945">
                        <c:v>0.86881527777777778</c:v>
                      </c:pt>
                      <c:pt idx="946">
                        <c:v>0.86966027777777777</c:v>
                      </c:pt>
                      <c:pt idx="947">
                        <c:v>0.87050555555555553</c:v>
                      </c:pt>
                      <c:pt idx="948">
                        <c:v>0.8713508333333333</c:v>
                      </c:pt>
                      <c:pt idx="949">
                        <c:v>0.87219611111111106</c:v>
                      </c:pt>
                      <c:pt idx="950">
                        <c:v>0.8730430555555555</c:v>
                      </c:pt>
                      <c:pt idx="951">
                        <c:v>0.8738880555555556</c:v>
                      </c:pt>
                      <c:pt idx="952">
                        <c:v>0.87473305555555558</c:v>
                      </c:pt>
                      <c:pt idx="953">
                        <c:v>0.87557833333333335</c:v>
                      </c:pt>
                      <c:pt idx="954">
                        <c:v>0.87642361111111111</c:v>
                      </c:pt>
                      <c:pt idx="955">
                        <c:v>0.87727166666666667</c:v>
                      </c:pt>
                      <c:pt idx="956">
                        <c:v>0.87811722222222222</c:v>
                      </c:pt>
                      <c:pt idx="957">
                        <c:v>0.8789622222222222</c:v>
                      </c:pt>
                      <c:pt idx="958">
                        <c:v>0.87981416666666667</c:v>
                      </c:pt>
                      <c:pt idx="959">
                        <c:v>0.88065944444444444</c:v>
                      </c:pt>
                      <c:pt idx="960">
                        <c:v>0.88150444444444442</c:v>
                      </c:pt>
                      <c:pt idx="961">
                        <c:v>0.88234999999999997</c:v>
                      </c:pt>
                      <c:pt idx="962">
                        <c:v>0.88319499999999995</c:v>
                      </c:pt>
                      <c:pt idx="963">
                        <c:v>0.88404027777777783</c:v>
                      </c:pt>
                      <c:pt idx="964">
                        <c:v>0.88488555555555559</c:v>
                      </c:pt>
                      <c:pt idx="965">
                        <c:v>0.88573055555555558</c:v>
                      </c:pt>
                      <c:pt idx="966">
                        <c:v>0.88657583333333334</c:v>
                      </c:pt>
                      <c:pt idx="967">
                        <c:v>0.8874211111111111</c:v>
                      </c:pt>
                      <c:pt idx="968">
                        <c:v>0.88826638888888887</c:v>
                      </c:pt>
                      <c:pt idx="969">
                        <c:v>0.88911138888888885</c:v>
                      </c:pt>
                      <c:pt idx="970">
                        <c:v>0.8899569444444444</c:v>
                      </c:pt>
                      <c:pt idx="971">
                        <c:v>0.89081027777777777</c:v>
                      </c:pt>
                      <c:pt idx="972">
                        <c:v>0.89165833333333333</c:v>
                      </c:pt>
                      <c:pt idx="973">
                        <c:v>0.89250388888888887</c:v>
                      </c:pt>
                      <c:pt idx="974">
                        <c:v>0.89334888888888886</c:v>
                      </c:pt>
                      <c:pt idx="975">
                        <c:v>0.89419416666666662</c:v>
                      </c:pt>
                      <c:pt idx="976">
                        <c:v>0.89503916666666672</c:v>
                      </c:pt>
                      <c:pt idx="977">
                        <c:v>0.89588444444444448</c:v>
                      </c:pt>
                      <c:pt idx="978">
                        <c:v>0.89672972222222225</c:v>
                      </c:pt>
                      <c:pt idx="979">
                        <c:v>0.89757472222222223</c:v>
                      </c:pt>
                      <c:pt idx="980">
                        <c:v>0.89842027777777778</c:v>
                      </c:pt>
                      <c:pt idx="981">
                        <c:v>0.89926527777777776</c:v>
                      </c:pt>
                      <c:pt idx="982">
                        <c:v>0.90011055555555552</c:v>
                      </c:pt>
                      <c:pt idx="983">
                        <c:v>0.90095583333333329</c:v>
                      </c:pt>
                      <c:pt idx="984">
                        <c:v>0.90180777777777776</c:v>
                      </c:pt>
                      <c:pt idx="985">
                        <c:v>0.90265305555555553</c:v>
                      </c:pt>
                      <c:pt idx="986">
                        <c:v>0.90349805555555551</c:v>
                      </c:pt>
                      <c:pt idx="987">
                        <c:v>0.90434333333333339</c:v>
                      </c:pt>
                      <c:pt idx="988">
                        <c:v>0.90518861111111115</c:v>
                      </c:pt>
                      <c:pt idx="989">
                        <c:v>0.90603361111111114</c:v>
                      </c:pt>
                      <c:pt idx="990">
                        <c:v>0.90688222222222226</c:v>
                      </c:pt>
                      <c:pt idx="991">
                        <c:v>0.90772888888888892</c:v>
                      </c:pt>
                      <c:pt idx="992">
                        <c:v>0.9085738888888889</c:v>
                      </c:pt>
                      <c:pt idx="993">
                        <c:v>0.90941916666666667</c:v>
                      </c:pt>
                      <c:pt idx="994">
                        <c:v>0.91026444444444443</c:v>
                      </c:pt>
                      <c:pt idx="995">
                        <c:v>0.91110944444444442</c:v>
                      </c:pt>
                      <c:pt idx="996">
                        <c:v>0.91195499999999996</c:v>
                      </c:pt>
                      <c:pt idx="997">
                        <c:v>0.91280694444444443</c:v>
                      </c:pt>
                      <c:pt idx="998">
                        <c:v>0.91365194444444442</c:v>
                      </c:pt>
                      <c:pt idx="999">
                        <c:v>0.9144969444444444</c:v>
                      </c:pt>
                      <c:pt idx="1000">
                        <c:v>0.91534249999999995</c:v>
                      </c:pt>
                      <c:pt idx="1001">
                        <c:v>0.91618750000000004</c:v>
                      </c:pt>
                      <c:pt idx="1002">
                        <c:v>0.91703277777777781</c:v>
                      </c:pt>
                      <c:pt idx="1003">
                        <c:v>0.91787777777777779</c:v>
                      </c:pt>
                      <c:pt idx="1004">
                        <c:v>0.91872333333333334</c:v>
                      </c:pt>
                      <c:pt idx="1005">
                        <c:v>0.91956833333333332</c:v>
                      </c:pt>
                      <c:pt idx="1006">
                        <c:v>0.92041361111111109</c:v>
                      </c:pt>
                      <c:pt idx="1007">
                        <c:v>0.92125888888888885</c:v>
                      </c:pt>
                      <c:pt idx="1008">
                        <c:v>0.92210694444444441</c:v>
                      </c:pt>
                      <c:pt idx="1009">
                        <c:v>0.92295249999999995</c:v>
                      </c:pt>
                      <c:pt idx="1010">
                        <c:v>0.92380444444444443</c:v>
                      </c:pt>
                      <c:pt idx="1011">
                        <c:v>0.92464944444444441</c:v>
                      </c:pt>
                      <c:pt idx="1012">
                        <c:v>0.92551666666666665</c:v>
                      </c:pt>
                      <c:pt idx="1013">
                        <c:v>0.92636194444444442</c:v>
                      </c:pt>
                      <c:pt idx="1014">
                        <c:v>0.92720722222222218</c:v>
                      </c:pt>
                      <c:pt idx="1015">
                        <c:v>0.92805249999999995</c:v>
                      </c:pt>
                      <c:pt idx="1016">
                        <c:v>0.92889750000000004</c:v>
                      </c:pt>
                      <c:pt idx="1017">
                        <c:v>0.92974277777777781</c:v>
                      </c:pt>
                      <c:pt idx="1018">
                        <c:v>0.93058805555555557</c:v>
                      </c:pt>
                      <c:pt idx="1019">
                        <c:v>0.93143305555555556</c:v>
                      </c:pt>
                      <c:pt idx="1020">
                        <c:v>0.9322786111111111</c:v>
                      </c:pt>
                      <c:pt idx="1021">
                        <c:v>0.93312361111111108</c:v>
                      </c:pt>
                      <c:pt idx="1022">
                        <c:v>0.93396888888888885</c:v>
                      </c:pt>
                      <c:pt idx="1023">
                        <c:v>0.93482055555555554</c:v>
                      </c:pt>
                      <c:pt idx="1024">
                        <c:v>0.93566916666666666</c:v>
                      </c:pt>
                      <c:pt idx="1025">
                        <c:v>0.93651416666666665</c:v>
                      </c:pt>
                      <c:pt idx="1026">
                        <c:v>0.93735944444444441</c:v>
                      </c:pt>
                      <c:pt idx="1027">
                        <c:v>0.93820472222222218</c:v>
                      </c:pt>
                      <c:pt idx="1028">
                        <c:v>0.93904972222222227</c:v>
                      </c:pt>
                      <c:pt idx="1029">
                        <c:v>0.93989500000000004</c:v>
                      </c:pt>
                      <c:pt idx="1030">
                        <c:v>0.94074000000000002</c:v>
                      </c:pt>
                      <c:pt idx="1031">
                        <c:v>0.94158555555555556</c:v>
                      </c:pt>
                      <c:pt idx="1032">
                        <c:v>0.94243055555555555</c:v>
                      </c:pt>
                      <c:pt idx="1033">
                        <c:v>0.94327749999999999</c:v>
                      </c:pt>
                      <c:pt idx="1034">
                        <c:v>0.94412249999999998</c:v>
                      </c:pt>
                      <c:pt idx="1035">
                        <c:v>0.94496777777777774</c:v>
                      </c:pt>
                      <c:pt idx="1036">
                        <c:v>0.94581972222222221</c:v>
                      </c:pt>
                      <c:pt idx="1037">
                        <c:v>0.9466647222222222</c:v>
                      </c:pt>
                      <c:pt idx="1038">
                        <c:v>0.94750999999999996</c:v>
                      </c:pt>
                      <c:pt idx="1039">
                        <c:v>0.94835527777777773</c:v>
                      </c:pt>
                      <c:pt idx="1040">
                        <c:v>0.94920027777777782</c:v>
                      </c:pt>
                      <c:pt idx="1041">
                        <c:v>0.95004583333333337</c:v>
                      </c:pt>
                      <c:pt idx="1042">
                        <c:v>0.95089388888888893</c:v>
                      </c:pt>
                      <c:pt idx="1043">
                        <c:v>0.95173888888888891</c:v>
                      </c:pt>
                      <c:pt idx="1044">
                        <c:v>0.95258444444444446</c:v>
                      </c:pt>
                      <c:pt idx="1045">
                        <c:v>0.95342944444444444</c:v>
                      </c:pt>
                      <c:pt idx="1046">
                        <c:v>0.9542747222222222</c:v>
                      </c:pt>
                      <c:pt idx="1047">
                        <c:v>0.95511999999999997</c:v>
                      </c:pt>
                      <c:pt idx="1048">
                        <c:v>0.95596527777777773</c:v>
                      </c:pt>
                      <c:pt idx="1049">
                        <c:v>0.95681722222222221</c:v>
                      </c:pt>
                      <c:pt idx="1050">
                        <c:v>0.95766222222222219</c:v>
                      </c:pt>
                      <c:pt idx="1051">
                        <c:v>0.95850777777777774</c:v>
                      </c:pt>
                      <c:pt idx="1052">
                        <c:v>0.95935277777777783</c:v>
                      </c:pt>
                      <c:pt idx="1053">
                        <c:v>0.96019777777777782</c:v>
                      </c:pt>
                      <c:pt idx="1054">
                        <c:v>0.96104472222222226</c:v>
                      </c:pt>
                      <c:pt idx="1055">
                        <c:v>0.96189000000000002</c:v>
                      </c:pt>
                      <c:pt idx="1056">
                        <c:v>0.96273500000000001</c:v>
                      </c:pt>
                      <c:pt idx="1057">
                        <c:v>0.96358055555555555</c:v>
                      </c:pt>
                      <c:pt idx="1058">
                        <c:v>0.96442555555555554</c:v>
                      </c:pt>
                      <c:pt idx="1059">
                        <c:v>0.9652736111111111</c:v>
                      </c:pt>
                      <c:pt idx="1060">
                        <c:v>0.96611916666666664</c:v>
                      </c:pt>
                      <c:pt idx="1061">
                        <c:v>0.96696416666666662</c:v>
                      </c:pt>
                      <c:pt idx="1062">
                        <c:v>0.9678161111111111</c:v>
                      </c:pt>
                      <c:pt idx="1063">
                        <c:v>0.96866138888888886</c:v>
                      </c:pt>
                      <c:pt idx="1064">
                        <c:v>0.96950666666666663</c:v>
                      </c:pt>
                      <c:pt idx="1065">
                        <c:v>0.97035194444444439</c:v>
                      </c:pt>
                      <c:pt idx="1066">
                        <c:v>0.97119694444444449</c:v>
                      </c:pt>
                      <c:pt idx="1067">
                        <c:v>0.97204222222222225</c:v>
                      </c:pt>
                      <c:pt idx="1068">
                        <c:v>0.97288750000000002</c:v>
                      </c:pt>
                      <c:pt idx="1069">
                        <c:v>0.9737325</c:v>
                      </c:pt>
                      <c:pt idx="1070">
                        <c:v>0.97457805555555554</c:v>
                      </c:pt>
                      <c:pt idx="1071">
                        <c:v>0.97542305555555553</c:v>
                      </c:pt>
                      <c:pt idx="1072">
                        <c:v>0.97626833333333329</c:v>
                      </c:pt>
                      <c:pt idx="1073">
                        <c:v>0.97711333333333328</c:v>
                      </c:pt>
                      <c:pt idx="1074">
                        <c:v>0.97795888888888893</c:v>
                      </c:pt>
                      <c:pt idx="1075">
                        <c:v>0.97881222222222219</c:v>
                      </c:pt>
                      <c:pt idx="1076">
                        <c:v>0.97966027777777775</c:v>
                      </c:pt>
                      <c:pt idx="1077">
                        <c:v>0.9805058333333333</c:v>
                      </c:pt>
                      <c:pt idx="1078">
                        <c:v>0.98135083333333328</c:v>
                      </c:pt>
                      <c:pt idx="1079">
                        <c:v>0.98219583333333338</c:v>
                      </c:pt>
                      <c:pt idx="1080">
                        <c:v>0.98304138888888892</c:v>
                      </c:pt>
                      <c:pt idx="1081">
                        <c:v>0.98388638888888891</c:v>
                      </c:pt>
                      <c:pt idx="1082">
                        <c:v>0.98473166666666667</c:v>
                      </c:pt>
                      <c:pt idx="1083">
                        <c:v>0.98557694444444444</c:v>
                      </c:pt>
                      <c:pt idx="1084">
                        <c:v>0.9864222222222222</c:v>
                      </c:pt>
                      <c:pt idx="1085">
                        <c:v>0.98726722222222218</c:v>
                      </c:pt>
                      <c:pt idx="1086">
                        <c:v>0.98811222222222217</c:v>
                      </c:pt>
                      <c:pt idx="1087">
                        <c:v>0.98895777777777782</c:v>
                      </c:pt>
                      <c:pt idx="1088">
                        <c:v>0.98980972222222219</c:v>
                      </c:pt>
                      <c:pt idx="1089">
                        <c:v>0.99065472222222217</c:v>
                      </c:pt>
                      <c:pt idx="1090">
                        <c:v>0.99150000000000005</c:v>
                      </c:pt>
                      <c:pt idx="1091">
                        <c:v>0.99234527777777781</c:v>
                      </c:pt>
                      <c:pt idx="1092">
                        <c:v>0.99319055555555558</c:v>
                      </c:pt>
                      <c:pt idx="1093">
                        <c:v>0.99403555555555556</c:v>
                      </c:pt>
                      <c:pt idx="1094">
                        <c:v>0.9948838888888889</c:v>
                      </c:pt>
                      <c:pt idx="1095">
                        <c:v>0.99573055555555556</c:v>
                      </c:pt>
                      <c:pt idx="1096">
                        <c:v>0.99657611111111111</c:v>
                      </c:pt>
                      <c:pt idx="1097">
                        <c:v>0.99742111111111109</c:v>
                      </c:pt>
                      <c:pt idx="1098">
                        <c:v>0.99826611111111108</c:v>
                      </c:pt>
                      <c:pt idx="1099">
                        <c:v>0.99911166666666662</c:v>
                      </c:pt>
                      <c:pt idx="1100">
                        <c:v>0.99995666666666672</c:v>
                      </c:pt>
                      <c:pt idx="1101">
                        <c:v>1.0008086111111112</c:v>
                      </c:pt>
                      <c:pt idx="1102">
                        <c:v>1.0016538888888888</c:v>
                      </c:pt>
                      <c:pt idx="1103">
                        <c:v>1.0024988888888888</c:v>
                      </c:pt>
                      <c:pt idx="1104">
                        <c:v>1.0033444444444444</c:v>
                      </c:pt>
                      <c:pt idx="1105">
                        <c:v>1.0041894444444444</c:v>
                      </c:pt>
                      <c:pt idx="1106">
                        <c:v>1.0050347222222222</c:v>
                      </c:pt>
                      <c:pt idx="1107">
                        <c:v>1.0058800000000001</c:v>
                      </c:pt>
                      <c:pt idx="1108">
                        <c:v>1.0067252777777778</c:v>
                      </c:pt>
                      <c:pt idx="1109">
                        <c:v>1.0075702777777777</c:v>
                      </c:pt>
                      <c:pt idx="1110">
                        <c:v>1.0084158333333333</c:v>
                      </c:pt>
                      <c:pt idx="1111">
                        <c:v>1.0092608333333333</c:v>
                      </c:pt>
                      <c:pt idx="1112">
                        <c:v>1.0101088888888889</c:v>
                      </c:pt>
                      <c:pt idx="1113">
                        <c:v>1.0109544444444445</c:v>
                      </c:pt>
                      <c:pt idx="1114">
                        <c:v>1.0118063888888889</c:v>
                      </c:pt>
                      <c:pt idx="1115">
                        <c:v>1.0126513888888888</c:v>
                      </c:pt>
                      <c:pt idx="1116">
                        <c:v>1.0134980555555555</c:v>
                      </c:pt>
                      <c:pt idx="1117">
                        <c:v>1.0143433333333334</c:v>
                      </c:pt>
                      <c:pt idx="1118">
                        <c:v>1.015188611111111</c:v>
                      </c:pt>
                      <c:pt idx="1119">
                        <c:v>1.016033611111111</c:v>
                      </c:pt>
                      <c:pt idx="1120">
                        <c:v>1.0168791666666666</c:v>
                      </c:pt>
                      <c:pt idx="1121">
                        <c:v>1.0177241666666668</c:v>
                      </c:pt>
                      <c:pt idx="1122">
                        <c:v>1.0185694444444444</c:v>
                      </c:pt>
                      <c:pt idx="1123">
                        <c:v>1.0194147222222223</c:v>
                      </c:pt>
                      <c:pt idx="1124">
                        <c:v>1.0202599999999999</c:v>
                      </c:pt>
                      <c:pt idx="1125">
                        <c:v>1.0211049999999999</c:v>
                      </c:pt>
                      <c:pt idx="1126">
                        <c:v>1.0219502777777778</c:v>
                      </c:pt>
                      <c:pt idx="1127">
                        <c:v>1.0228019444444445</c:v>
                      </c:pt>
                      <c:pt idx="1128">
                        <c:v>1.0236475</c:v>
                      </c:pt>
                      <c:pt idx="1129">
                        <c:v>1.0244955555555555</c:v>
                      </c:pt>
                      <c:pt idx="1130">
                        <c:v>1.025341111111111</c:v>
                      </c:pt>
                      <c:pt idx="1131">
                        <c:v>1.026186111111111</c:v>
                      </c:pt>
                      <c:pt idx="1132">
                        <c:v>1.027031111111111</c:v>
                      </c:pt>
                      <c:pt idx="1133">
                        <c:v>1.0278766666666668</c:v>
                      </c:pt>
                      <c:pt idx="1134">
                        <c:v>1.0287216666666668</c:v>
                      </c:pt>
                      <c:pt idx="1135">
                        <c:v>1.0295669444444444</c:v>
                      </c:pt>
                      <c:pt idx="1136">
                        <c:v>1.0304122222222223</c:v>
                      </c:pt>
                      <c:pt idx="1137">
                        <c:v>1.0312588888888889</c:v>
                      </c:pt>
                      <c:pt idx="1138">
                        <c:v>1.0321038888888889</c:v>
                      </c:pt>
                      <c:pt idx="1139">
                        <c:v>1.0329494444444445</c:v>
                      </c:pt>
                      <c:pt idx="1140">
                        <c:v>1.0338011111111112</c:v>
                      </c:pt>
                      <c:pt idx="1141">
                        <c:v>1.0346463888888888</c:v>
                      </c:pt>
                      <c:pt idx="1142">
                        <c:v>1.0354916666666667</c:v>
                      </c:pt>
                      <c:pt idx="1143">
                        <c:v>1.0363366666666667</c:v>
                      </c:pt>
                      <c:pt idx="1144">
                        <c:v>1.0371822222222222</c:v>
                      </c:pt>
                      <c:pt idx="1145">
                        <c:v>1.0380272222222222</c:v>
                      </c:pt>
                      <c:pt idx="1146">
                        <c:v>1.0388755555555556</c:v>
                      </c:pt>
                      <c:pt idx="1147">
                        <c:v>1.0397208333333334</c:v>
                      </c:pt>
                      <c:pt idx="1148">
                        <c:v>1.0405658333333334</c:v>
                      </c:pt>
                      <c:pt idx="1149">
                        <c:v>1.041411388888889</c:v>
                      </c:pt>
                      <c:pt idx="1150">
                        <c:v>1.0422563888888889</c:v>
                      </c:pt>
                      <c:pt idx="1151">
                        <c:v>1.0431016666666666</c:v>
                      </c:pt>
                      <c:pt idx="1152">
                        <c:v>1.0439469444444445</c:v>
                      </c:pt>
                      <c:pt idx="1153">
                        <c:v>1.0447986111111112</c:v>
                      </c:pt>
                      <c:pt idx="1154">
                        <c:v>1.0456441666666667</c:v>
                      </c:pt>
                      <c:pt idx="1155">
                        <c:v>1.0464891666666667</c:v>
                      </c:pt>
                      <c:pt idx="1156">
                        <c:v>1.0473341666666667</c:v>
                      </c:pt>
                      <c:pt idx="1157">
                        <c:v>1.0481797222222222</c:v>
                      </c:pt>
                      <c:pt idx="1158">
                        <c:v>1.0490263888888889</c:v>
                      </c:pt>
                      <c:pt idx="1159">
                        <c:v>1.0498713888888889</c:v>
                      </c:pt>
                      <c:pt idx="1160">
                        <c:v>1.0507169444444444</c:v>
                      </c:pt>
                      <c:pt idx="1161">
                        <c:v>1.0515619444444444</c:v>
                      </c:pt>
                      <c:pt idx="1162">
                        <c:v>1.0524069444444444</c:v>
                      </c:pt>
                      <c:pt idx="1163">
                        <c:v>1.0532524999999999</c:v>
                      </c:pt>
                      <c:pt idx="1164">
                        <c:v>1.0541005555555556</c:v>
                      </c:pt>
                      <c:pt idx="1165">
                        <c:v>1.0549461111111111</c:v>
                      </c:pt>
                      <c:pt idx="1166">
                        <c:v>1.0557977777777778</c:v>
                      </c:pt>
                      <c:pt idx="1167">
                        <c:v>1.0566430555555555</c:v>
                      </c:pt>
                      <c:pt idx="1168">
                        <c:v>1.0574880555555555</c:v>
                      </c:pt>
                      <c:pt idx="1169">
                        <c:v>1.0583333333333333</c:v>
                      </c:pt>
                      <c:pt idx="1170">
                        <c:v>1.059178611111111</c:v>
                      </c:pt>
                      <c:pt idx="1171">
                        <c:v>1.0600238888888889</c:v>
                      </c:pt>
                      <c:pt idx="1172">
                        <c:v>1.0608688888888889</c:v>
                      </c:pt>
                      <c:pt idx="1173">
                        <c:v>1.0617144444444444</c:v>
                      </c:pt>
                      <c:pt idx="1174">
                        <c:v>1.0625594444444444</c:v>
                      </c:pt>
                      <c:pt idx="1175">
                        <c:v>1.0634047222222223</c:v>
                      </c:pt>
                      <c:pt idx="1176">
                        <c:v>1.0642499999999999</c:v>
                      </c:pt>
                      <c:pt idx="1177">
                        <c:v>1.0650952777777778</c:v>
                      </c:pt>
                      <c:pt idx="1178">
                        <c:v>1.0659402777777778</c:v>
                      </c:pt>
                      <c:pt idx="1179">
                        <c:v>1.0668016666666666</c:v>
                      </c:pt>
                      <c:pt idx="1180">
                        <c:v>1.0676469444444445</c:v>
                      </c:pt>
                      <c:pt idx="1181">
                        <c:v>1.0684952777777779</c:v>
                      </c:pt>
                      <c:pt idx="1182">
                        <c:v>1.0693402777777778</c:v>
                      </c:pt>
                      <c:pt idx="1183">
                        <c:v>1.0701855555555555</c:v>
                      </c:pt>
                      <c:pt idx="1184">
                        <c:v>1.0710308333333334</c:v>
                      </c:pt>
                      <c:pt idx="1185">
                        <c:v>1.071876111111111</c:v>
                      </c:pt>
                      <c:pt idx="1186">
                        <c:v>1.072721111111111</c:v>
                      </c:pt>
                      <c:pt idx="1187">
                        <c:v>1.0735663888888889</c:v>
                      </c:pt>
                      <c:pt idx="1188">
                        <c:v>1.0744116666666668</c:v>
                      </c:pt>
                      <c:pt idx="1189">
                        <c:v>1.0752566666666667</c:v>
                      </c:pt>
                      <c:pt idx="1190">
                        <c:v>1.0761022222222223</c:v>
                      </c:pt>
                      <c:pt idx="1191">
                        <c:v>1.0769472222222223</c:v>
                      </c:pt>
                      <c:pt idx="1192">
                        <c:v>1.0777991666666666</c:v>
                      </c:pt>
                      <c:pt idx="1193">
                        <c:v>1.0786444444444445</c:v>
                      </c:pt>
                      <c:pt idx="1194">
                        <c:v>1.0794894444444445</c:v>
                      </c:pt>
                      <c:pt idx="1195">
                        <c:v>1.080335</c:v>
                      </c:pt>
                      <c:pt idx="1196">
                        <c:v>1.08118</c:v>
                      </c:pt>
                      <c:pt idx="1197">
                        <c:v>1.082025</c:v>
                      </c:pt>
                      <c:pt idx="1198">
                        <c:v>1.0828705555555556</c:v>
                      </c:pt>
                      <c:pt idx="1199">
                        <c:v>1.083718611111111</c:v>
                      </c:pt>
                      <c:pt idx="1200">
                        <c:v>1.0845655555555556</c:v>
                      </c:pt>
                      <c:pt idx="1201">
                        <c:v>1.0854105555555555</c:v>
                      </c:pt>
                      <c:pt idx="1202">
                        <c:v>1.0862558333333334</c:v>
                      </c:pt>
                      <c:pt idx="1203">
                        <c:v>1.0871011111111111</c:v>
                      </c:pt>
                      <c:pt idx="1204">
                        <c:v>1.0879463888888889</c:v>
                      </c:pt>
                      <c:pt idx="1205">
                        <c:v>1.0887983333333333</c:v>
                      </c:pt>
                      <c:pt idx="1206">
                        <c:v>1.0896433333333333</c:v>
                      </c:pt>
                      <c:pt idx="1207">
                        <c:v>1.0904888888888888</c:v>
                      </c:pt>
                      <c:pt idx="1208">
                        <c:v>1.0913338888888888</c:v>
                      </c:pt>
                      <c:pt idx="1209">
                        <c:v>1.0921791666666667</c:v>
                      </c:pt>
                      <c:pt idx="1210">
                        <c:v>1.0930241666666667</c:v>
                      </c:pt>
                      <c:pt idx="1211">
                        <c:v>1.0938694444444443</c:v>
                      </c:pt>
                      <c:pt idx="1212">
                        <c:v>1.0947147222222222</c:v>
                      </c:pt>
                      <c:pt idx="1213">
                        <c:v>1.0955597222222222</c:v>
                      </c:pt>
                      <c:pt idx="1214">
                        <c:v>1.0964052777777777</c:v>
                      </c:pt>
                      <c:pt idx="1215">
                        <c:v>1.0972502777777777</c:v>
                      </c:pt>
                      <c:pt idx="1216">
                        <c:v>1.0980986111111111</c:v>
                      </c:pt>
                      <c:pt idx="1217">
                        <c:v>1.0989438888888889</c:v>
                      </c:pt>
                      <c:pt idx="1218">
                        <c:v>1.0997958333333333</c:v>
                      </c:pt>
                      <c:pt idx="1219">
                        <c:v>1.1006408333333333</c:v>
                      </c:pt>
                      <c:pt idx="1220">
                        <c:v>1.1014877777777778</c:v>
                      </c:pt>
                      <c:pt idx="1221">
                        <c:v>1.1023327777777778</c:v>
                      </c:pt>
                      <c:pt idx="1222">
                        <c:v>1.1031780555555555</c:v>
                      </c:pt>
                      <c:pt idx="1223">
                        <c:v>1.1040230555555555</c:v>
                      </c:pt>
                      <c:pt idx="1224">
                        <c:v>1.104868611111111</c:v>
                      </c:pt>
                      <c:pt idx="1225">
                        <c:v>1.1057136111111112</c:v>
                      </c:pt>
                      <c:pt idx="1226">
                        <c:v>1.1065588888888889</c:v>
                      </c:pt>
                      <c:pt idx="1227">
                        <c:v>1.1074041666666667</c:v>
                      </c:pt>
                      <c:pt idx="1228">
                        <c:v>1.1082494444444444</c:v>
                      </c:pt>
                      <c:pt idx="1229">
                        <c:v>1.1090944444444444</c:v>
                      </c:pt>
                      <c:pt idx="1230">
                        <c:v>1.1099397222222223</c:v>
                      </c:pt>
                      <c:pt idx="1231">
                        <c:v>1.1107919444444445</c:v>
                      </c:pt>
                      <c:pt idx="1232">
                        <c:v>1.1116369444444445</c:v>
                      </c:pt>
                      <c:pt idx="1233">
                        <c:v>1.1124849999999999</c:v>
                      </c:pt>
                      <c:pt idx="1234">
                        <c:v>1.1133305555555555</c:v>
                      </c:pt>
                      <c:pt idx="1235">
                        <c:v>1.1141755555555555</c:v>
                      </c:pt>
                      <c:pt idx="1236">
                        <c:v>1.1150208333333333</c:v>
                      </c:pt>
                      <c:pt idx="1237">
                        <c:v>1.115866111111111</c:v>
                      </c:pt>
                      <c:pt idx="1238">
                        <c:v>1.1167113888888889</c:v>
                      </c:pt>
                      <c:pt idx="1239">
                        <c:v>1.1175563888888889</c:v>
                      </c:pt>
                      <c:pt idx="1240">
                        <c:v>1.1184016666666667</c:v>
                      </c:pt>
                      <c:pt idx="1241">
                        <c:v>1.1192483333333334</c:v>
                      </c:pt>
                      <c:pt idx="1242">
                        <c:v>1.1200936111111111</c:v>
                      </c:pt>
                      <c:pt idx="1243">
                        <c:v>1.1209388888888889</c:v>
                      </c:pt>
                      <c:pt idx="1244">
                        <c:v>1.1217908333333333</c:v>
                      </c:pt>
                      <c:pt idx="1245">
                        <c:v>1.1226361111111112</c:v>
                      </c:pt>
                      <c:pt idx="1246">
                        <c:v>1.1234811111111112</c:v>
                      </c:pt>
                      <c:pt idx="1247">
                        <c:v>1.1243263888888888</c:v>
                      </c:pt>
                      <c:pt idx="1248">
                        <c:v>1.1251716666666667</c:v>
                      </c:pt>
                      <c:pt idx="1249">
                        <c:v>1.1260166666666667</c:v>
                      </c:pt>
                      <c:pt idx="1250">
                        <c:v>1.1268622222222222</c:v>
                      </c:pt>
                      <c:pt idx="1251">
                        <c:v>1.1277102777777779</c:v>
                      </c:pt>
                      <c:pt idx="1252">
                        <c:v>1.1285552777777779</c:v>
                      </c:pt>
                      <c:pt idx="1253">
                        <c:v>1.1294008333333334</c:v>
                      </c:pt>
                      <c:pt idx="1254">
                        <c:v>1.1302458333333334</c:v>
                      </c:pt>
                      <c:pt idx="1255">
                        <c:v>1.131091111111111</c:v>
                      </c:pt>
                      <c:pt idx="1256">
                        <c:v>1.1319363888888889</c:v>
                      </c:pt>
                      <c:pt idx="1257">
                        <c:v>1.1327883333333333</c:v>
                      </c:pt>
                      <c:pt idx="1258">
                        <c:v>1.1336333333333333</c:v>
                      </c:pt>
                      <c:pt idx="1259">
                        <c:v>1.1344786111111111</c:v>
                      </c:pt>
                      <c:pt idx="1260">
                        <c:v>1.1353236111111111</c:v>
                      </c:pt>
                      <c:pt idx="1261">
                        <c:v>1.1361691666666667</c:v>
                      </c:pt>
                      <c:pt idx="1262">
                        <c:v>1.137025</c:v>
                      </c:pt>
                      <c:pt idx="1263">
                        <c:v>1.1378708333333334</c:v>
                      </c:pt>
                      <c:pt idx="1264">
                        <c:v>1.1387166666666666</c:v>
                      </c:pt>
                      <c:pt idx="1265">
                        <c:v>1.1395625</c:v>
                      </c:pt>
                      <c:pt idx="1266">
                        <c:v>1.1404083333333332</c:v>
                      </c:pt>
                      <c:pt idx="1267">
                        <c:v>1.1412544444444443</c:v>
                      </c:pt>
                      <c:pt idx="1268">
                        <c:v>1.1421033333333332</c:v>
                      </c:pt>
                      <c:pt idx="1269">
                        <c:v>1.1429494444444444</c:v>
                      </c:pt>
                      <c:pt idx="1270">
                        <c:v>1.1438022222222222</c:v>
                      </c:pt>
                      <c:pt idx="1271">
                        <c:v>1.1446480555555556</c:v>
                      </c:pt>
                      <c:pt idx="1272">
                        <c:v>1.1454941666666667</c:v>
                      </c:pt>
                      <c:pt idx="1273">
                        <c:v>1.1463399999999999</c:v>
                      </c:pt>
                      <c:pt idx="1274">
                        <c:v>1.1471858333333333</c:v>
                      </c:pt>
                      <c:pt idx="1275">
                        <c:v>1.1480319444444445</c:v>
                      </c:pt>
                      <c:pt idx="1276">
                        <c:v>1.1488777777777779</c:v>
                      </c:pt>
                      <c:pt idx="1277">
                        <c:v>1.1497236111111111</c:v>
                      </c:pt>
                      <c:pt idx="1278">
                        <c:v>1.1505697222222222</c:v>
                      </c:pt>
                      <c:pt idx="1279">
                        <c:v>1.1514155555555556</c:v>
                      </c:pt>
                      <c:pt idx="1280">
                        <c:v>1.1522616666666667</c:v>
                      </c:pt>
                      <c:pt idx="1281">
                        <c:v>1.1531075</c:v>
                      </c:pt>
                      <c:pt idx="1282">
                        <c:v>1.1539638888888888</c:v>
                      </c:pt>
                      <c:pt idx="1283">
                        <c:v>1.1548166666666666</c:v>
                      </c:pt>
                      <c:pt idx="1284">
                        <c:v>1.1556627777777777</c:v>
                      </c:pt>
                      <c:pt idx="1285">
                        <c:v>1.1565116666666666</c:v>
                      </c:pt>
                      <c:pt idx="1286">
                        <c:v>1.1573575</c:v>
                      </c:pt>
                      <c:pt idx="1287">
                        <c:v>1.1582033333333333</c:v>
                      </c:pt>
                      <c:pt idx="1288">
                        <c:v>1.1590491666666667</c:v>
                      </c:pt>
                      <c:pt idx="1289">
                        <c:v>1.1598952777777778</c:v>
                      </c:pt>
                      <c:pt idx="1290">
                        <c:v>1.160741111111111</c:v>
                      </c:pt>
                      <c:pt idx="1291">
                        <c:v>1.1615869444444444</c:v>
                      </c:pt>
                      <c:pt idx="1292">
                        <c:v>1.1624330555555555</c:v>
                      </c:pt>
                      <c:pt idx="1293">
                        <c:v>1.163278888888889</c:v>
                      </c:pt>
                      <c:pt idx="1294">
                        <c:v>1.1641250000000001</c:v>
                      </c:pt>
                      <c:pt idx="1295">
                        <c:v>1.1649708333333333</c:v>
                      </c:pt>
                      <c:pt idx="1296">
                        <c:v>1.1658236111111111</c:v>
                      </c:pt>
                      <c:pt idx="1297">
                        <c:v>1.1666694444444445</c:v>
                      </c:pt>
                      <c:pt idx="1298">
                        <c:v>1.1675155555555556</c:v>
                      </c:pt>
                      <c:pt idx="1299">
                        <c:v>1.1683611111111112</c:v>
                      </c:pt>
                      <c:pt idx="1300">
                        <c:v>1.1692069444444444</c:v>
                      </c:pt>
                      <c:pt idx="1301">
                        <c:v>1.1700530555555555</c:v>
                      </c:pt>
                      <c:pt idx="1302">
                        <c:v>1.1708988888888889</c:v>
                      </c:pt>
                      <c:pt idx="1303">
                        <c:v>1.1717494444444445</c:v>
                      </c:pt>
                      <c:pt idx="1304">
                        <c:v>1.1725952777777777</c:v>
                      </c:pt>
                      <c:pt idx="1305">
                        <c:v>1.1734413888888888</c:v>
                      </c:pt>
                      <c:pt idx="1306">
                        <c:v>1.1742872222222223</c:v>
                      </c:pt>
                      <c:pt idx="1307">
                        <c:v>1.1751330555555555</c:v>
                      </c:pt>
                      <c:pt idx="1308">
                        <c:v>1.1759791666666666</c:v>
                      </c:pt>
                      <c:pt idx="1309">
                        <c:v>1.1768319444444444</c:v>
                      </c:pt>
                      <c:pt idx="1310">
                        <c:v>1.1776777777777778</c:v>
                      </c:pt>
                      <c:pt idx="1311">
                        <c:v>1.178523611111111</c:v>
                      </c:pt>
                      <c:pt idx="1312">
                        <c:v>1.1793697222222221</c:v>
                      </c:pt>
                      <c:pt idx="1313">
                        <c:v>1.1802152777777777</c:v>
                      </c:pt>
                      <c:pt idx="1314">
                        <c:v>1.1810613888888888</c:v>
                      </c:pt>
                      <c:pt idx="1315">
                        <c:v>1.1819072222222222</c:v>
                      </c:pt>
                      <c:pt idx="1316">
                        <c:v>1.1827530555555557</c:v>
                      </c:pt>
                      <c:pt idx="1317">
                        <c:v>1.1835991666666668</c:v>
                      </c:pt>
                      <c:pt idx="1318">
                        <c:v>1.184445</c:v>
                      </c:pt>
                      <c:pt idx="1319">
                        <c:v>1.1852908333333334</c:v>
                      </c:pt>
                      <c:pt idx="1320">
                        <c:v>1.1861369444444445</c:v>
                      </c:pt>
                      <c:pt idx="1321">
                        <c:v>1.1869902777777779</c:v>
                      </c:pt>
                      <c:pt idx="1322">
                        <c:v>1.1878430555555555</c:v>
                      </c:pt>
                      <c:pt idx="1323">
                        <c:v>1.1886888888888889</c:v>
                      </c:pt>
                      <c:pt idx="1324">
                        <c:v>1.1895363888888888</c:v>
                      </c:pt>
                      <c:pt idx="1325">
                        <c:v>1.1903822222222222</c:v>
                      </c:pt>
                      <c:pt idx="1326">
                        <c:v>1.1912280555555557</c:v>
                      </c:pt>
                      <c:pt idx="1327">
                        <c:v>1.1920741666666668</c:v>
                      </c:pt>
                      <c:pt idx="1328">
                        <c:v>1.19292</c:v>
                      </c:pt>
                      <c:pt idx="1329">
                        <c:v>1.1937661111111111</c:v>
                      </c:pt>
                      <c:pt idx="1330">
                        <c:v>1.1946119444444445</c:v>
                      </c:pt>
                      <c:pt idx="1331">
                        <c:v>1.1954577777777777</c:v>
                      </c:pt>
                      <c:pt idx="1332">
                        <c:v>1.1963038888888888</c:v>
                      </c:pt>
                      <c:pt idx="1333">
                        <c:v>1.1971497222222223</c:v>
                      </c:pt>
                      <c:pt idx="1334">
                        <c:v>1.1979955555555555</c:v>
                      </c:pt>
                      <c:pt idx="1335">
                        <c:v>1.1988480555555556</c:v>
                      </c:pt>
                      <c:pt idx="1336">
                        <c:v>1.1996941666666667</c:v>
                      </c:pt>
                      <c:pt idx="1337">
                        <c:v>1.2005399999999999</c:v>
                      </c:pt>
                      <c:pt idx="1338">
                        <c:v>1.2013891666666667</c:v>
                      </c:pt>
                      <c:pt idx="1339">
                        <c:v>1.2022349999999999</c:v>
                      </c:pt>
                      <c:pt idx="1340">
                        <c:v>1.2030808333333334</c:v>
                      </c:pt>
                      <c:pt idx="1341">
                        <c:v>1.2039269444444445</c:v>
                      </c:pt>
                      <c:pt idx="1342">
                        <c:v>1.2047727777777777</c:v>
                      </c:pt>
                      <c:pt idx="1343">
                        <c:v>1.2056188888888888</c:v>
                      </c:pt>
                      <c:pt idx="1344">
                        <c:v>1.2064647222222222</c:v>
                      </c:pt>
                      <c:pt idx="1345">
                        <c:v>1.2073119444444445</c:v>
                      </c:pt>
                      <c:pt idx="1346">
                        <c:v>1.2081580555555556</c:v>
                      </c:pt>
                      <c:pt idx="1347">
                        <c:v>1.209003888888889</c:v>
                      </c:pt>
                      <c:pt idx="1348">
                        <c:v>1.2098563888888889</c:v>
                      </c:pt>
                      <c:pt idx="1349">
                        <c:v>1.2107025</c:v>
                      </c:pt>
                      <c:pt idx="1350">
                        <c:v>1.2115483333333332</c:v>
                      </c:pt>
                      <c:pt idx="1351">
                        <c:v>1.2123941666666667</c:v>
                      </c:pt>
                      <c:pt idx="1352">
                        <c:v>1.2132402777777778</c:v>
                      </c:pt>
                      <c:pt idx="1353">
                        <c:v>1.2140861111111112</c:v>
                      </c:pt>
                      <c:pt idx="1354">
                        <c:v>1.2149319444444444</c:v>
                      </c:pt>
                      <c:pt idx="1355">
                        <c:v>1.2157811111111112</c:v>
                      </c:pt>
                      <c:pt idx="1356">
                        <c:v>1.2166269444444444</c:v>
                      </c:pt>
                      <c:pt idx="1357">
                        <c:v>1.2174730555555555</c:v>
                      </c:pt>
                      <c:pt idx="1358">
                        <c:v>1.218318888888889</c:v>
                      </c:pt>
                      <c:pt idx="1359">
                        <c:v>1.2191650000000001</c:v>
                      </c:pt>
                      <c:pt idx="1360">
                        <c:v>1.2200108333333333</c:v>
                      </c:pt>
                      <c:pt idx="1361">
                        <c:v>1.2208633333333334</c:v>
                      </c:pt>
                      <c:pt idx="1362">
                        <c:v>1.2217091666666666</c:v>
                      </c:pt>
                      <c:pt idx="1363">
                        <c:v>1.2225552777777777</c:v>
                      </c:pt>
                      <c:pt idx="1364">
                        <c:v>1.2234011111111112</c:v>
                      </c:pt>
                      <c:pt idx="1365">
                        <c:v>1.2242488888888889</c:v>
                      </c:pt>
                      <c:pt idx="1366">
                        <c:v>1.2250944444444445</c:v>
                      </c:pt>
                      <c:pt idx="1367">
                        <c:v>1.2259402777777777</c:v>
                      </c:pt>
                      <c:pt idx="1368">
                        <c:v>1.2267863888888888</c:v>
                      </c:pt>
                      <c:pt idx="1369">
                        <c:v>1.2276322222222222</c:v>
                      </c:pt>
                      <c:pt idx="1370">
                        <c:v>1.2284780555555554</c:v>
                      </c:pt>
                      <c:pt idx="1371">
                        <c:v>1.2293241666666668</c:v>
                      </c:pt>
                      <c:pt idx="1372">
                        <c:v>1.23017</c:v>
                      </c:pt>
                      <c:pt idx="1373">
                        <c:v>1.2310191666666668</c:v>
                      </c:pt>
                      <c:pt idx="1374">
                        <c:v>1.2318716666666667</c:v>
                      </c:pt>
                      <c:pt idx="1375">
                        <c:v>1.2327174999999999</c:v>
                      </c:pt>
                      <c:pt idx="1376">
                        <c:v>1.2335633333333333</c:v>
                      </c:pt>
                      <c:pt idx="1377">
                        <c:v>1.2344094444444444</c:v>
                      </c:pt>
                      <c:pt idx="1378">
                        <c:v>1.2352552777777779</c:v>
                      </c:pt>
                      <c:pt idx="1379">
                        <c:v>1.236101388888889</c:v>
                      </c:pt>
                      <c:pt idx="1380">
                        <c:v>1.2369472222222222</c:v>
                      </c:pt>
                      <c:pt idx="1381">
                        <c:v>1.2377930555555556</c:v>
                      </c:pt>
                      <c:pt idx="1382">
                        <c:v>1.2386391666666667</c:v>
                      </c:pt>
                      <c:pt idx="1383">
                        <c:v>1.2394849999999999</c:v>
                      </c:pt>
                      <c:pt idx="1384">
                        <c:v>1.2403308333333334</c:v>
                      </c:pt>
                      <c:pt idx="1385">
                        <c:v>1.2411769444444445</c:v>
                      </c:pt>
                      <c:pt idx="1386">
                        <c:v>1.2420241666666667</c:v>
                      </c:pt>
                      <c:pt idx="1387">
                        <c:v>1.2428766666666666</c:v>
                      </c:pt>
                      <c:pt idx="1388">
                        <c:v>1.2437227777777777</c:v>
                      </c:pt>
                      <c:pt idx="1389">
                        <c:v>1.2445686111111112</c:v>
                      </c:pt>
                      <c:pt idx="1390">
                        <c:v>1.2454177777777777</c:v>
                      </c:pt>
                      <c:pt idx="1391">
                        <c:v>1.2462636111111112</c:v>
                      </c:pt>
                      <c:pt idx="1392">
                        <c:v>1.2471094444444444</c:v>
                      </c:pt>
                      <c:pt idx="1393">
                        <c:v>1.2479555555555555</c:v>
                      </c:pt>
                      <c:pt idx="1394">
                        <c:v>1.2488013888888889</c:v>
                      </c:pt>
                      <c:pt idx="1395">
                        <c:v>1.2496475</c:v>
                      </c:pt>
                      <c:pt idx="1396">
                        <c:v>1.2504933333333332</c:v>
                      </c:pt>
                      <c:pt idx="1397">
                        <c:v>1.2513391666666667</c:v>
                      </c:pt>
                      <c:pt idx="1398">
                        <c:v>1.2521852777777778</c:v>
                      </c:pt>
                      <c:pt idx="1399">
                        <c:v>1.2530311111111112</c:v>
                      </c:pt>
                      <c:pt idx="1400">
                        <c:v>1.2538836111111111</c:v>
                      </c:pt>
                      <c:pt idx="1401">
                        <c:v>1.2547294444444443</c:v>
                      </c:pt>
                      <c:pt idx="1402">
                        <c:v>1.2555755555555554</c:v>
                      </c:pt>
                      <c:pt idx="1403">
                        <c:v>1.2564213888888889</c:v>
                      </c:pt>
                      <c:pt idx="1404">
                        <c:v>1.2572672222222223</c:v>
                      </c:pt>
                      <c:pt idx="1405">
                        <c:v>1.2581133333333334</c:v>
                      </c:pt>
                      <c:pt idx="1406">
                        <c:v>1.2589591666666666</c:v>
                      </c:pt>
                      <c:pt idx="1407">
                        <c:v>1.2598097222222222</c:v>
                      </c:pt>
                      <c:pt idx="1408">
                        <c:v>1.2606555555555556</c:v>
                      </c:pt>
                      <c:pt idx="1409">
                        <c:v>1.2615016666666667</c:v>
                      </c:pt>
                      <c:pt idx="1410">
                        <c:v>1.2623475</c:v>
                      </c:pt>
                      <c:pt idx="1411">
                        <c:v>1.2631933333333334</c:v>
                      </c:pt>
                      <c:pt idx="1412">
                        <c:v>1.2640394444444445</c:v>
                      </c:pt>
                      <c:pt idx="1413">
                        <c:v>1.2648919444444444</c:v>
                      </c:pt>
                      <c:pt idx="1414">
                        <c:v>1.2657377777777779</c:v>
                      </c:pt>
                      <c:pt idx="1415">
                        <c:v>1.266583888888889</c:v>
                      </c:pt>
                      <c:pt idx="1416">
                        <c:v>1.2674297222222222</c:v>
                      </c:pt>
                      <c:pt idx="1417">
                        <c:v>1.2682755555555556</c:v>
                      </c:pt>
                      <c:pt idx="1418">
                        <c:v>1.2691216666666667</c:v>
                      </c:pt>
                      <c:pt idx="1419">
                        <c:v>1.2699674999999999</c:v>
                      </c:pt>
                      <c:pt idx="1420">
                        <c:v>1.2708133333333334</c:v>
                      </c:pt>
                      <c:pt idx="1421">
                        <c:v>1.2716594444444445</c:v>
                      </c:pt>
                      <c:pt idx="1422">
                        <c:v>1.2725052777777779</c:v>
                      </c:pt>
                      <c:pt idx="1423">
                        <c:v>1.273351388888889</c:v>
                      </c:pt>
                      <c:pt idx="1424">
                        <c:v>1.2741972222222222</c:v>
                      </c:pt>
                      <c:pt idx="1425">
                        <c:v>1.275046388888889</c:v>
                      </c:pt>
                      <c:pt idx="1426">
                        <c:v>1.275898611111111</c:v>
                      </c:pt>
                      <c:pt idx="1427">
                        <c:v>1.2767447222222221</c:v>
                      </c:pt>
                      <c:pt idx="1428">
                        <c:v>1.2775919444444443</c:v>
                      </c:pt>
                      <c:pt idx="1429">
                        <c:v>1.2784380555555555</c:v>
                      </c:pt>
                      <c:pt idx="1430">
                        <c:v>1.2792838888888889</c:v>
                      </c:pt>
                      <c:pt idx="1431">
                        <c:v>1.2801297222222223</c:v>
                      </c:pt>
                      <c:pt idx="1432">
                        <c:v>1.2809758333333334</c:v>
                      </c:pt>
                      <c:pt idx="1433">
                        <c:v>1.2818216666666666</c:v>
                      </c:pt>
                      <c:pt idx="1434">
                        <c:v>1.2826677777777777</c:v>
                      </c:pt>
                      <c:pt idx="1435">
                        <c:v>1.2835136111111112</c:v>
                      </c:pt>
                      <c:pt idx="1436">
                        <c:v>1.2843594444444444</c:v>
                      </c:pt>
                      <c:pt idx="1437">
                        <c:v>1.2852055555555555</c:v>
                      </c:pt>
                      <c:pt idx="1438">
                        <c:v>1.2860513888888889</c:v>
                      </c:pt>
                      <c:pt idx="1439">
                        <c:v>1.2869041666666667</c:v>
                      </c:pt>
                      <c:pt idx="1440">
                        <c:v>1.28775</c:v>
                      </c:pt>
                      <c:pt idx="1441">
                        <c:v>1.2885961111111111</c:v>
                      </c:pt>
                      <c:pt idx="1442">
                        <c:v>1.2894447222222223</c:v>
                      </c:pt>
                      <c:pt idx="1443">
                        <c:v>1.2902908333333334</c:v>
                      </c:pt>
                      <c:pt idx="1444">
                        <c:v>1.2911366666666666</c:v>
                      </c:pt>
                      <c:pt idx="1445">
                        <c:v>1.2919827777777777</c:v>
                      </c:pt>
                      <c:pt idx="1446">
                        <c:v>1.2928286111111111</c:v>
                      </c:pt>
                      <c:pt idx="1447">
                        <c:v>1.2936744444444443</c:v>
                      </c:pt>
                      <c:pt idx="1448">
                        <c:v>1.2945222222222221</c:v>
                      </c:pt>
                      <c:pt idx="1449">
                        <c:v>1.2953677777777777</c:v>
                      </c:pt>
                      <c:pt idx="1450">
                        <c:v>1.296213888888889</c:v>
                      </c:pt>
                      <c:pt idx="1451">
                        <c:v>1.2970597222222222</c:v>
                      </c:pt>
                      <c:pt idx="1452">
                        <c:v>1.2979125</c:v>
                      </c:pt>
                      <c:pt idx="1453">
                        <c:v>1.2987583333333332</c:v>
                      </c:pt>
                      <c:pt idx="1454">
                        <c:v>1.2996044444444443</c:v>
                      </c:pt>
                      <c:pt idx="1455">
                        <c:v>1.3004502777777778</c:v>
                      </c:pt>
                      <c:pt idx="1456">
                        <c:v>1.3012961111111112</c:v>
                      </c:pt>
                      <c:pt idx="1457">
                        <c:v>1.3021422222222223</c:v>
                      </c:pt>
                      <c:pt idx="1458">
                        <c:v>1.3029880555555555</c:v>
                      </c:pt>
                      <c:pt idx="1459">
                        <c:v>1.3038341666666666</c:v>
                      </c:pt>
                      <c:pt idx="1460">
                        <c:v>1.3046827777777779</c:v>
                      </c:pt>
                      <c:pt idx="1461">
                        <c:v>1.305528888888889</c:v>
                      </c:pt>
                      <c:pt idx="1462">
                        <c:v>1.3063747222222222</c:v>
                      </c:pt>
                      <c:pt idx="1463">
                        <c:v>1.3072205555555556</c:v>
                      </c:pt>
                      <c:pt idx="1464">
                        <c:v>1.3080666666666667</c:v>
                      </c:pt>
                      <c:pt idx="1465">
                        <c:v>1.3089194444444445</c:v>
                      </c:pt>
                      <c:pt idx="1466">
                        <c:v>1.3097652777777777</c:v>
                      </c:pt>
                      <c:pt idx="1467">
                        <c:v>1.3106111111111112</c:v>
                      </c:pt>
                      <c:pt idx="1468">
                        <c:v>1.3114572222222223</c:v>
                      </c:pt>
                      <c:pt idx="1469">
                        <c:v>1.3123044444444445</c:v>
                      </c:pt>
                      <c:pt idx="1470">
                        <c:v>1.3131505555555556</c:v>
                      </c:pt>
                      <c:pt idx="1471">
                        <c:v>1.3139963888888888</c:v>
                      </c:pt>
                      <c:pt idx="1472">
                        <c:v>1.3148422222222222</c:v>
                      </c:pt>
                      <c:pt idx="1473">
                        <c:v>1.3156883333333333</c:v>
                      </c:pt>
                      <c:pt idx="1474">
                        <c:v>1.3165341666666666</c:v>
                      </c:pt>
                      <c:pt idx="1475">
                        <c:v>1.31738</c:v>
                      </c:pt>
                      <c:pt idx="1476">
                        <c:v>1.3182261111111111</c:v>
                      </c:pt>
                      <c:pt idx="1477">
                        <c:v>1.3190747222222223</c:v>
                      </c:pt>
                      <c:pt idx="1478">
                        <c:v>1.3199319444444444</c:v>
                      </c:pt>
                      <c:pt idx="1479">
                        <c:v>1.3207777777777778</c:v>
                      </c:pt>
                      <c:pt idx="1480">
                        <c:v>1.3216238888888889</c:v>
                      </c:pt>
                      <c:pt idx="1481">
                        <c:v>1.3224697222222221</c:v>
                      </c:pt>
                      <c:pt idx="1482">
                        <c:v>1.3233155555555556</c:v>
                      </c:pt>
                      <c:pt idx="1483">
                        <c:v>1.3241616666666667</c:v>
                      </c:pt>
                      <c:pt idx="1484">
                        <c:v>1.3250074999999999</c:v>
                      </c:pt>
                      <c:pt idx="1485">
                        <c:v>1.3258533333333333</c:v>
                      </c:pt>
                      <c:pt idx="1486">
                        <c:v>1.3266994444444444</c:v>
                      </c:pt>
                      <c:pt idx="1487">
                        <c:v>1.3275452777777779</c:v>
                      </c:pt>
                      <c:pt idx="1488">
                        <c:v>1.328391388888889</c:v>
                      </c:pt>
                      <c:pt idx="1489">
                        <c:v>1.3292372222222222</c:v>
                      </c:pt>
                      <c:pt idx="1490">
                        <c:v>1.3300844444444444</c:v>
                      </c:pt>
                      <c:pt idx="1491">
                        <c:v>1.3309372222222222</c:v>
                      </c:pt>
                      <c:pt idx="1492">
                        <c:v>1.3317833333333333</c:v>
                      </c:pt>
                      <c:pt idx="1493">
                        <c:v>1.3326291666666668</c:v>
                      </c:pt>
                      <c:pt idx="1494">
                        <c:v>1.3334783333333333</c:v>
                      </c:pt>
                      <c:pt idx="1495">
                        <c:v>1.3343241666666668</c:v>
                      </c:pt>
                      <c:pt idx="1496">
                        <c:v>1.3351697222222223</c:v>
                      </c:pt>
                      <c:pt idx="1497">
                        <c:v>1.3360158333333334</c:v>
                      </c:pt>
                      <c:pt idx="1498">
                        <c:v>1.3368616666666666</c:v>
                      </c:pt>
                      <c:pt idx="1499">
                        <c:v>1.3377077777777777</c:v>
                      </c:pt>
                      <c:pt idx="1500">
                        <c:v>1.3385536111111112</c:v>
                      </c:pt>
                      <c:pt idx="1501">
                        <c:v>1.3393994444444444</c:v>
                      </c:pt>
                      <c:pt idx="1502">
                        <c:v>1.3402455555555555</c:v>
                      </c:pt>
                      <c:pt idx="1503">
                        <c:v>1.3410913888888889</c:v>
                      </c:pt>
                      <c:pt idx="1504">
                        <c:v>1.3419441666666667</c:v>
                      </c:pt>
                      <c:pt idx="1505">
                        <c:v>1.3427899999999999</c:v>
                      </c:pt>
                      <c:pt idx="1506">
                        <c:v>1.3436358333333334</c:v>
                      </c:pt>
                      <c:pt idx="1507">
                        <c:v>1.3444816666666666</c:v>
                      </c:pt>
                      <c:pt idx="1508">
                        <c:v>1.3453277777777777</c:v>
                      </c:pt>
                      <c:pt idx="1509">
                        <c:v>1.3461736111111111</c:v>
                      </c:pt>
                      <c:pt idx="1510">
                        <c:v>1.347021111111111</c:v>
                      </c:pt>
                      <c:pt idx="1511">
                        <c:v>1.3478672222222223</c:v>
                      </c:pt>
                      <c:pt idx="1512">
                        <c:v>1.3487158333333333</c:v>
                      </c:pt>
                      <c:pt idx="1513">
                        <c:v>1.3495619444444444</c:v>
                      </c:pt>
                      <c:pt idx="1514">
                        <c:v>1.3504077777777779</c:v>
                      </c:pt>
                      <c:pt idx="1515">
                        <c:v>1.351253888888889</c:v>
                      </c:pt>
                      <c:pt idx="1516">
                        <c:v>1.3520997222222222</c:v>
                      </c:pt>
                      <c:pt idx="1517">
                        <c:v>1.3529525</c:v>
                      </c:pt>
                      <c:pt idx="1518">
                        <c:v>1.3537983333333334</c:v>
                      </c:pt>
                      <c:pt idx="1519">
                        <c:v>1.3546444444444445</c:v>
                      </c:pt>
                      <c:pt idx="1520">
                        <c:v>1.3554902777777778</c:v>
                      </c:pt>
                      <c:pt idx="1521">
                        <c:v>1.3563361111111112</c:v>
                      </c:pt>
                      <c:pt idx="1522">
                        <c:v>1.3571822222222223</c:v>
                      </c:pt>
                      <c:pt idx="1523">
                        <c:v>1.3580280555555555</c:v>
                      </c:pt>
                      <c:pt idx="1524">
                        <c:v>1.3588741666666666</c:v>
                      </c:pt>
                      <c:pt idx="1525">
                        <c:v>1.3597197222222221</c:v>
                      </c:pt>
                      <c:pt idx="1526">
                        <c:v>1.3605655555555556</c:v>
                      </c:pt>
                      <c:pt idx="1527">
                        <c:v>1.3614116666666667</c:v>
                      </c:pt>
                      <c:pt idx="1528">
                        <c:v>1.3622574999999999</c:v>
                      </c:pt>
                      <c:pt idx="1529">
                        <c:v>1.3631033333333333</c:v>
                      </c:pt>
                      <c:pt idx="1530">
                        <c:v>1.3639594444444445</c:v>
                      </c:pt>
                      <c:pt idx="1531">
                        <c:v>1.3648066666666667</c:v>
                      </c:pt>
                      <c:pt idx="1532">
                        <c:v>1.3656524999999999</c:v>
                      </c:pt>
                      <c:pt idx="1533">
                        <c:v>1.366498611111111</c:v>
                      </c:pt>
                      <c:pt idx="1534">
                        <c:v>1.3673444444444445</c:v>
                      </c:pt>
                      <c:pt idx="1535">
                        <c:v>1.3681905555555556</c:v>
                      </c:pt>
                      <c:pt idx="1536">
                        <c:v>1.3690363888888888</c:v>
                      </c:pt>
                      <c:pt idx="1537">
                        <c:v>1.3698822222222222</c:v>
                      </c:pt>
                      <c:pt idx="1538">
                        <c:v>1.3707283333333333</c:v>
                      </c:pt>
                      <c:pt idx="1539">
                        <c:v>1.3715738888888889</c:v>
                      </c:pt>
                      <c:pt idx="1540">
                        <c:v>1.3724197222222223</c:v>
                      </c:pt>
                      <c:pt idx="1541">
                        <c:v>1.3732658333333334</c:v>
                      </c:pt>
                      <c:pt idx="1542">
                        <c:v>1.3741116666666666</c:v>
                      </c:pt>
                      <c:pt idx="1543">
                        <c:v>1.3749644444444444</c:v>
                      </c:pt>
                      <c:pt idx="1544">
                        <c:v>1.3758105555555555</c:v>
                      </c:pt>
                      <c:pt idx="1545">
                        <c:v>1.376656388888889</c:v>
                      </c:pt>
                      <c:pt idx="1546">
                        <c:v>1.3775022222222222</c:v>
                      </c:pt>
                      <c:pt idx="1547">
                        <c:v>1.3783511111111111</c:v>
                      </c:pt>
                      <c:pt idx="1548">
                        <c:v>1.3791969444444445</c:v>
                      </c:pt>
                      <c:pt idx="1549">
                        <c:v>1.3800430555555556</c:v>
                      </c:pt>
                      <c:pt idx="1550">
                        <c:v>1.3808888888888888</c:v>
                      </c:pt>
                      <c:pt idx="1551">
                        <c:v>1.3817347222222223</c:v>
                      </c:pt>
                      <c:pt idx="1552">
                        <c:v>1.3825916666666667</c:v>
                      </c:pt>
                      <c:pt idx="1553">
                        <c:v>1.3834375000000001</c:v>
                      </c:pt>
                      <c:pt idx="1554">
                        <c:v>1.3842833333333333</c:v>
                      </c:pt>
                      <c:pt idx="1555">
                        <c:v>1.3851294444444444</c:v>
                      </c:pt>
                      <c:pt idx="1556">
                        <c:v>1.3859822222222222</c:v>
                      </c:pt>
                      <c:pt idx="1557">
                        <c:v>1.3868277777777778</c:v>
                      </c:pt>
                      <c:pt idx="1558">
                        <c:v>1.3876736111111112</c:v>
                      </c:pt>
                      <c:pt idx="1559">
                        <c:v>1.3885197222222223</c:v>
                      </c:pt>
                      <c:pt idx="1560">
                        <c:v>1.3893655555555555</c:v>
                      </c:pt>
                      <c:pt idx="1561">
                        <c:v>1.3902116666666666</c:v>
                      </c:pt>
                      <c:pt idx="1562">
                        <c:v>1.3910575000000001</c:v>
                      </c:pt>
                      <c:pt idx="1563">
                        <c:v>1.3919033333333333</c:v>
                      </c:pt>
                      <c:pt idx="1564">
                        <c:v>1.3927525000000001</c:v>
                      </c:pt>
                      <c:pt idx="1565">
                        <c:v>1.3935983333333333</c:v>
                      </c:pt>
                      <c:pt idx="1566">
                        <c:v>1.3944444444444444</c:v>
                      </c:pt>
                      <c:pt idx="1567">
                        <c:v>1.3952902777777778</c:v>
                      </c:pt>
                      <c:pt idx="1568">
                        <c:v>1.3961363888888889</c:v>
                      </c:pt>
                      <c:pt idx="1569">
                        <c:v>1.3969886111111112</c:v>
                      </c:pt>
                      <c:pt idx="1570">
                        <c:v>1.3978347222222223</c:v>
                      </c:pt>
                      <c:pt idx="1571">
                        <c:v>1.3986805555555555</c:v>
                      </c:pt>
                      <c:pt idx="1572">
                        <c:v>1.3995266666666666</c:v>
                      </c:pt>
                      <c:pt idx="1573">
                        <c:v>1.4003741666666667</c:v>
                      </c:pt>
                      <c:pt idx="1574">
                        <c:v>1.4012199999999999</c:v>
                      </c:pt>
                      <c:pt idx="1575">
                        <c:v>1.402066111111111</c:v>
                      </c:pt>
                      <c:pt idx="1576">
                        <c:v>1.4029116666666666</c:v>
                      </c:pt>
                      <c:pt idx="1577">
                        <c:v>1.4037577777777779</c:v>
                      </c:pt>
                      <c:pt idx="1578">
                        <c:v>1.4046036111111111</c:v>
                      </c:pt>
                      <c:pt idx="1579">
                        <c:v>1.4054494444444445</c:v>
                      </c:pt>
                      <c:pt idx="1580">
                        <c:v>1.4062955555555556</c:v>
                      </c:pt>
                      <c:pt idx="1581">
                        <c:v>1.4071413888888888</c:v>
                      </c:pt>
                      <c:pt idx="1582">
                        <c:v>1.4079969444444445</c:v>
                      </c:pt>
                      <c:pt idx="1583">
                        <c:v>1.4088430555555556</c:v>
                      </c:pt>
                      <c:pt idx="1584">
                        <c:v>1.409688888888889</c:v>
                      </c:pt>
                      <c:pt idx="1585">
                        <c:v>1.4105347222222222</c:v>
                      </c:pt>
                      <c:pt idx="1586">
                        <c:v>1.4113808333333333</c:v>
                      </c:pt>
                      <c:pt idx="1587">
                        <c:v>1.4122266666666667</c:v>
                      </c:pt>
                      <c:pt idx="1588">
                        <c:v>1.4130727777777778</c:v>
                      </c:pt>
                      <c:pt idx="1589">
                        <c:v>1.4139186111111111</c:v>
                      </c:pt>
                      <c:pt idx="1590">
                        <c:v>1.4147644444444445</c:v>
                      </c:pt>
                      <c:pt idx="1591">
                        <c:v>1.4156105555555556</c:v>
                      </c:pt>
                      <c:pt idx="1592">
                        <c:v>1.4164563888888888</c:v>
                      </c:pt>
                      <c:pt idx="1593">
                        <c:v>1.4173022222222222</c:v>
                      </c:pt>
                      <c:pt idx="1594">
                        <c:v>1.4181497222222221</c:v>
                      </c:pt>
                      <c:pt idx="1595">
                        <c:v>1.4190024999999999</c:v>
                      </c:pt>
                      <c:pt idx="1596">
                        <c:v>1.4198483333333334</c:v>
                      </c:pt>
                      <c:pt idx="1597">
                        <c:v>1.4206941666666666</c:v>
                      </c:pt>
                      <c:pt idx="1598">
                        <c:v>1.42154</c:v>
                      </c:pt>
                      <c:pt idx="1599">
                        <c:v>1.4223891666666666</c:v>
                      </c:pt>
                      <c:pt idx="1600">
                        <c:v>1.423235</c:v>
                      </c:pt>
                      <c:pt idx="1601">
                        <c:v>1.4240808333333332</c:v>
                      </c:pt>
                      <c:pt idx="1602">
                        <c:v>1.4249269444444443</c:v>
                      </c:pt>
                      <c:pt idx="1603">
                        <c:v>1.4257727777777778</c:v>
                      </c:pt>
                      <c:pt idx="1604">
                        <c:v>1.4266186111111112</c:v>
                      </c:pt>
                      <c:pt idx="1605">
                        <c:v>1.4274647222222223</c:v>
                      </c:pt>
                      <c:pt idx="1606">
                        <c:v>1.4283105555555555</c:v>
                      </c:pt>
                      <c:pt idx="1607">
                        <c:v>1.4291566666666666</c:v>
                      </c:pt>
                      <c:pt idx="1608">
                        <c:v>1.4300094444444444</c:v>
                      </c:pt>
                      <c:pt idx="1609">
                        <c:v>1.4308552777777779</c:v>
                      </c:pt>
                      <c:pt idx="1610">
                        <c:v>1.4317011111111111</c:v>
                      </c:pt>
                      <c:pt idx="1611">
                        <c:v>1.4325472222222222</c:v>
                      </c:pt>
                      <c:pt idx="1612">
                        <c:v>1.4333930555555556</c:v>
                      </c:pt>
                      <c:pt idx="1613">
                        <c:v>1.4342388888888888</c:v>
                      </c:pt>
                      <c:pt idx="1614">
                        <c:v>1.435086388888889</c:v>
                      </c:pt>
                      <c:pt idx="1615">
                        <c:v>1.4359322222222222</c:v>
                      </c:pt>
                      <c:pt idx="1616">
                        <c:v>1.4367811111111111</c:v>
                      </c:pt>
                      <c:pt idx="1617">
                        <c:v>1.4376269444444445</c:v>
                      </c:pt>
                      <c:pt idx="1618">
                        <c:v>1.4384730555555556</c:v>
                      </c:pt>
                      <c:pt idx="1619">
                        <c:v>1.4393188888888888</c:v>
                      </c:pt>
                      <c:pt idx="1620">
                        <c:v>1.4401647222222222</c:v>
                      </c:pt>
                      <c:pt idx="1621">
                        <c:v>1.4410175000000001</c:v>
                      </c:pt>
                      <c:pt idx="1622">
                        <c:v>1.4418636111111112</c:v>
                      </c:pt>
                      <c:pt idx="1623">
                        <c:v>1.4427094444444444</c:v>
                      </c:pt>
                      <c:pt idx="1624">
                        <c:v>1.4435555555555555</c:v>
                      </c:pt>
                      <c:pt idx="1625">
                        <c:v>1.4444013888888889</c:v>
                      </c:pt>
                      <c:pt idx="1626">
                        <c:v>1.4452472222222221</c:v>
                      </c:pt>
                      <c:pt idx="1627">
                        <c:v>1.4460933333333332</c:v>
                      </c:pt>
                      <c:pt idx="1628">
                        <c:v>1.4469391666666667</c:v>
                      </c:pt>
                      <c:pt idx="1629">
                        <c:v>1.4477850000000001</c:v>
                      </c:pt>
                      <c:pt idx="1630">
                        <c:v>1.4486311111111112</c:v>
                      </c:pt>
                      <c:pt idx="1631">
                        <c:v>1.4494766666666667</c:v>
                      </c:pt>
                      <c:pt idx="1632">
                        <c:v>1.4503225</c:v>
                      </c:pt>
                      <c:pt idx="1633">
                        <c:v>1.4511686111111111</c:v>
                      </c:pt>
                      <c:pt idx="1634">
                        <c:v>1.4520286111111111</c:v>
                      </c:pt>
                      <c:pt idx="1635">
                        <c:v>1.4528763888888889</c:v>
                      </c:pt>
                      <c:pt idx="1636">
                        <c:v>1.4537219444444445</c:v>
                      </c:pt>
                      <c:pt idx="1637">
                        <c:v>1.4545680555555556</c:v>
                      </c:pt>
                      <c:pt idx="1638">
                        <c:v>1.4554138888888888</c:v>
                      </c:pt>
                      <c:pt idx="1639">
                        <c:v>1.4562597222222222</c:v>
                      </c:pt>
                      <c:pt idx="1640">
                        <c:v>1.4571058333333333</c:v>
                      </c:pt>
                      <c:pt idx="1641">
                        <c:v>1.4579516666666668</c:v>
                      </c:pt>
                      <c:pt idx="1642">
                        <c:v>1.4587977777777779</c:v>
                      </c:pt>
                      <c:pt idx="1643">
                        <c:v>1.4596436111111111</c:v>
                      </c:pt>
                      <c:pt idx="1644">
                        <c:v>1.4604894444444445</c:v>
                      </c:pt>
                      <c:pt idx="1645">
                        <c:v>1.4613355555555556</c:v>
                      </c:pt>
                      <c:pt idx="1646">
                        <c:v>1.4621813888888888</c:v>
                      </c:pt>
                      <c:pt idx="1647">
                        <c:v>1.4630341666666666</c:v>
                      </c:pt>
                      <c:pt idx="1648">
                        <c:v>1.4638800000000001</c:v>
                      </c:pt>
                      <c:pt idx="1649">
                        <c:v>1.4647261111111112</c:v>
                      </c:pt>
                      <c:pt idx="1650">
                        <c:v>1.4655719444444444</c:v>
                      </c:pt>
                      <c:pt idx="1651">
                        <c:v>1.4664208333333333</c:v>
                      </c:pt>
                      <c:pt idx="1652">
                        <c:v>1.4672666666666667</c:v>
                      </c:pt>
                      <c:pt idx="1653">
                        <c:v>1.4681127777777778</c:v>
                      </c:pt>
                      <c:pt idx="1654">
                        <c:v>1.468958611111111</c:v>
                      </c:pt>
                      <c:pt idx="1655">
                        <c:v>1.4698044444444445</c:v>
                      </c:pt>
                      <c:pt idx="1656">
                        <c:v>1.4706522222222222</c:v>
                      </c:pt>
                      <c:pt idx="1657">
                        <c:v>1.4714977777777778</c:v>
                      </c:pt>
                      <c:pt idx="1658">
                        <c:v>1.4723438888888889</c:v>
                      </c:pt>
                      <c:pt idx="1659">
                        <c:v>1.4731897222222223</c:v>
                      </c:pt>
                      <c:pt idx="1660">
                        <c:v>1.4740424999999999</c:v>
                      </c:pt>
                      <c:pt idx="1661">
                        <c:v>1.4748883333333334</c:v>
                      </c:pt>
                      <c:pt idx="1662">
                        <c:v>1.4757344444444445</c:v>
                      </c:pt>
                      <c:pt idx="1663">
                        <c:v>1.4765802777777777</c:v>
                      </c:pt>
                      <c:pt idx="1664">
                        <c:v>1.4774261111111111</c:v>
                      </c:pt>
                      <c:pt idx="1665">
                        <c:v>1.4782722222222222</c:v>
                      </c:pt>
                      <c:pt idx="1666">
                        <c:v>1.4791180555555556</c:v>
                      </c:pt>
                      <c:pt idx="1667">
                        <c:v>1.4799636111111112</c:v>
                      </c:pt>
                      <c:pt idx="1668">
                        <c:v>1.4808097222222223</c:v>
                      </c:pt>
                      <c:pt idx="1669">
                        <c:v>1.4816586111111112</c:v>
                      </c:pt>
                      <c:pt idx="1670">
                        <c:v>1.4825116666666667</c:v>
                      </c:pt>
                      <c:pt idx="1671">
                        <c:v>1.4833577777777778</c:v>
                      </c:pt>
                      <c:pt idx="1672">
                        <c:v>1.4842036111111112</c:v>
                      </c:pt>
                      <c:pt idx="1673">
                        <c:v>1.4850561111111111</c:v>
                      </c:pt>
                      <c:pt idx="1674">
                        <c:v>1.4859022222222222</c:v>
                      </c:pt>
                      <c:pt idx="1675">
                        <c:v>1.4867480555555554</c:v>
                      </c:pt>
                      <c:pt idx="1676">
                        <c:v>1.4875938888888889</c:v>
                      </c:pt>
                      <c:pt idx="1677">
                        <c:v>1.488441388888889</c:v>
                      </c:pt>
                      <c:pt idx="1678">
                        <c:v>1.4892872222222222</c:v>
                      </c:pt>
                      <c:pt idx="1679">
                        <c:v>1.4901333333333333</c:v>
                      </c:pt>
                      <c:pt idx="1680">
                        <c:v>1.4909791666666667</c:v>
                      </c:pt>
                      <c:pt idx="1681">
                        <c:v>1.491825</c:v>
                      </c:pt>
                      <c:pt idx="1682">
                        <c:v>1.4926711111111111</c:v>
                      </c:pt>
                      <c:pt idx="1683">
                        <c:v>1.4935169444444445</c:v>
                      </c:pt>
                      <c:pt idx="1684">
                        <c:v>1.4943627777777777</c:v>
                      </c:pt>
                      <c:pt idx="1685">
                        <c:v>1.4952088888888888</c:v>
                      </c:pt>
                      <c:pt idx="1686">
                        <c:v>1.4960644444444444</c:v>
                      </c:pt>
                      <c:pt idx="1687">
                        <c:v>1.4969102777777779</c:v>
                      </c:pt>
                      <c:pt idx="1688">
                        <c:v>1.497756388888889</c:v>
                      </c:pt>
                      <c:pt idx="1689">
                        <c:v>1.4986022222222222</c:v>
                      </c:pt>
                      <c:pt idx="1690">
                        <c:v>1.4994480555555556</c:v>
                      </c:pt>
                      <c:pt idx="1691">
                        <c:v>1.5002941666666667</c:v>
                      </c:pt>
                      <c:pt idx="1692">
                        <c:v>1.5011399999999999</c:v>
                      </c:pt>
                      <c:pt idx="1693">
                        <c:v>1.501986111111111</c:v>
                      </c:pt>
                      <c:pt idx="1694">
                        <c:v>1.5028319444444445</c:v>
                      </c:pt>
                      <c:pt idx="1695">
                        <c:v>1.5036777777777777</c:v>
                      </c:pt>
                      <c:pt idx="1696">
                        <c:v>1.504523888888889</c:v>
                      </c:pt>
                      <c:pt idx="1697">
                        <c:v>1.5053711111111112</c:v>
                      </c:pt>
                      <c:pt idx="1698">
                        <c:v>1.5062172222222223</c:v>
                      </c:pt>
                      <c:pt idx="1699">
                        <c:v>1.5070699999999999</c:v>
                      </c:pt>
                      <c:pt idx="1700">
                        <c:v>1.5079158333333333</c:v>
                      </c:pt>
                      <c:pt idx="1701">
                        <c:v>1.5087613888888889</c:v>
                      </c:pt>
                      <c:pt idx="1702">
                        <c:v>1.5096075</c:v>
                      </c:pt>
                      <c:pt idx="1703">
                        <c:v>1.5104563888888889</c:v>
                      </c:pt>
                      <c:pt idx="1704">
                        <c:v>1.5113025</c:v>
                      </c:pt>
                      <c:pt idx="1705">
                        <c:v>1.5121483333333334</c:v>
                      </c:pt>
                      <c:pt idx="1706">
                        <c:v>1.5129941666666666</c:v>
                      </c:pt>
                      <c:pt idx="1707">
                        <c:v>1.5138402777777777</c:v>
                      </c:pt>
                      <c:pt idx="1708">
                        <c:v>1.5146861111111112</c:v>
                      </c:pt>
                      <c:pt idx="1709">
                        <c:v>1.5155322222222223</c:v>
                      </c:pt>
                      <c:pt idx="1710">
                        <c:v>1.5163780555555555</c:v>
                      </c:pt>
                      <c:pt idx="1711">
                        <c:v>1.5172238888888889</c:v>
                      </c:pt>
                      <c:pt idx="1712">
                        <c:v>1.5180763888888889</c:v>
                      </c:pt>
                      <c:pt idx="1713">
                        <c:v>1.5189225</c:v>
                      </c:pt>
                      <c:pt idx="1714">
                        <c:v>1.5197683333333334</c:v>
                      </c:pt>
                      <c:pt idx="1715">
                        <c:v>1.5206141666666666</c:v>
                      </c:pt>
                      <c:pt idx="1716">
                        <c:v>1.5214602777777777</c:v>
                      </c:pt>
                      <c:pt idx="1717">
                        <c:v>1.5223061111111111</c:v>
                      </c:pt>
                      <c:pt idx="1718">
                        <c:v>1.5231538888888889</c:v>
                      </c:pt>
                      <c:pt idx="1719">
                        <c:v>1.5239994444444445</c:v>
                      </c:pt>
                      <c:pt idx="1720">
                        <c:v>1.524848611111111</c:v>
                      </c:pt>
                      <c:pt idx="1721">
                        <c:v>1.5256944444444445</c:v>
                      </c:pt>
                      <c:pt idx="1722">
                        <c:v>1.5265402777777777</c:v>
                      </c:pt>
                      <c:pt idx="1723">
                        <c:v>1.5273863888888888</c:v>
                      </c:pt>
                      <c:pt idx="1724">
                        <c:v>1.5282322222222222</c:v>
                      </c:pt>
                      <c:pt idx="1725">
                        <c:v>1.5290847222222221</c:v>
                      </c:pt>
                      <c:pt idx="1726">
                        <c:v>1.5299305555555556</c:v>
                      </c:pt>
                      <c:pt idx="1727">
                        <c:v>1.5307766666666667</c:v>
                      </c:pt>
                      <c:pt idx="1728">
                        <c:v>1.5316225000000001</c:v>
                      </c:pt>
                      <c:pt idx="1729">
                        <c:v>1.5324686111111112</c:v>
                      </c:pt>
                      <c:pt idx="1730">
                        <c:v>1.5333144444444444</c:v>
                      </c:pt>
                      <c:pt idx="1731">
                        <c:v>1.5341602777777779</c:v>
                      </c:pt>
                      <c:pt idx="1732">
                        <c:v>1.535006388888889</c:v>
                      </c:pt>
                      <c:pt idx="1733">
                        <c:v>1.5358522222222222</c:v>
                      </c:pt>
                      <c:pt idx="1734">
                        <c:v>1.5366980555555556</c:v>
                      </c:pt>
                      <c:pt idx="1735">
                        <c:v>1.5375441666666667</c:v>
                      </c:pt>
                      <c:pt idx="1736">
                        <c:v>1.5383899999999999</c:v>
                      </c:pt>
                      <c:pt idx="1737">
                        <c:v>1.539236111111111</c:v>
                      </c:pt>
                      <c:pt idx="1738">
                        <c:v>1.5400916666666666</c:v>
                      </c:pt>
                      <c:pt idx="1739">
                        <c:v>1.5409427777777778</c:v>
                      </c:pt>
                      <c:pt idx="1740">
                        <c:v>1.5417886111111112</c:v>
                      </c:pt>
                      <c:pt idx="1741">
                        <c:v>1.5426344444444444</c:v>
                      </c:pt>
                      <c:pt idx="1742">
                        <c:v>1.5434805555555555</c:v>
                      </c:pt>
                      <c:pt idx="1743">
                        <c:v>1.544326388888889</c:v>
                      </c:pt>
                      <c:pt idx="1744">
                        <c:v>1.5451722222222222</c:v>
                      </c:pt>
                      <c:pt idx="1745">
                        <c:v>1.5460183333333333</c:v>
                      </c:pt>
                      <c:pt idx="1746">
                        <c:v>1.5468641666666667</c:v>
                      </c:pt>
                      <c:pt idx="1747">
                        <c:v>1.5477102777777778</c:v>
                      </c:pt>
                      <c:pt idx="1748">
                        <c:v>1.548556111111111</c:v>
                      </c:pt>
                      <c:pt idx="1749">
                        <c:v>1.5494019444444445</c:v>
                      </c:pt>
                      <c:pt idx="1750">
                        <c:v>1.5502480555555556</c:v>
                      </c:pt>
                      <c:pt idx="1751">
                        <c:v>1.5511005555555555</c:v>
                      </c:pt>
                      <c:pt idx="1752">
                        <c:v>1.5519463888888889</c:v>
                      </c:pt>
                      <c:pt idx="1753">
                        <c:v>1.5527922222222221</c:v>
                      </c:pt>
                      <c:pt idx="1754">
                        <c:v>1.5536383333333332</c:v>
                      </c:pt>
                      <c:pt idx="1755">
                        <c:v>1.5544872222222221</c:v>
                      </c:pt>
                      <c:pt idx="1756">
                        <c:v>1.5553333333333332</c:v>
                      </c:pt>
                      <c:pt idx="1757">
                        <c:v>1.5561791666666667</c:v>
                      </c:pt>
                      <c:pt idx="1758">
                        <c:v>1.5570252777777778</c:v>
                      </c:pt>
                      <c:pt idx="1759">
                        <c:v>1.5578711111111112</c:v>
                      </c:pt>
                      <c:pt idx="1760">
                        <c:v>1.5587183333333334</c:v>
                      </c:pt>
                      <c:pt idx="1761">
                        <c:v>1.5595644444444445</c:v>
                      </c:pt>
                      <c:pt idx="1762">
                        <c:v>1.5604102777777777</c:v>
                      </c:pt>
                      <c:pt idx="1763">
                        <c:v>1.5612563888888888</c:v>
                      </c:pt>
                      <c:pt idx="1764">
                        <c:v>1.5621086111111111</c:v>
                      </c:pt>
                      <c:pt idx="1765">
                        <c:v>1.5629547222222222</c:v>
                      </c:pt>
                      <c:pt idx="1766">
                        <c:v>1.5638005555555556</c:v>
                      </c:pt>
                      <c:pt idx="1767">
                        <c:v>1.5646466666666667</c:v>
                      </c:pt>
                      <c:pt idx="1768">
                        <c:v>1.5654925</c:v>
                      </c:pt>
                      <c:pt idx="1769">
                        <c:v>1.5663383333333334</c:v>
                      </c:pt>
                      <c:pt idx="1770">
                        <c:v>1.5671844444444445</c:v>
                      </c:pt>
                      <c:pt idx="1771">
                        <c:v>1.5680302777777777</c:v>
                      </c:pt>
                      <c:pt idx="1772">
                        <c:v>1.5688761111111111</c:v>
                      </c:pt>
                      <c:pt idx="1773">
                        <c:v>1.5697252777777777</c:v>
                      </c:pt>
                      <c:pt idx="1774">
                        <c:v>1.5705711111111111</c:v>
                      </c:pt>
                      <c:pt idx="1775">
                        <c:v>1.5714172222222222</c:v>
                      </c:pt>
                      <c:pt idx="1776">
                        <c:v>1.5722627777777778</c:v>
                      </c:pt>
                      <c:pt idx="1777">
                        <c:v>1.5731202777777777</c:v>
                      </c:pt>
                      <c:pt idx="1778">
                        <c:v>1.5739658333333333</c:v>
                      </c:pt>
                      <c:pt idx="1779">
                        <c:v>1.5748116666666667</c:v>
                      </c:pt>
                      <c:pt idx="1780">
                        <c:v>1.5756577777777778</c:v>
                      </c:pt>
                      <c:pt idx="1781">
                        <c:v>1.5765052777777777</c:v>
                      </c:pt>
                      <c:pt idx="1782">
                        <c:v>1.5773513888888888</c:v>
                      </c:pt>
                      <c:pt idx="1783">
                        <c:v>1.5781972222222223</c:v>
                      </c:pt>
                      <c:pt idx="1784">
                        <c:v>1.5790430555555555</c:v>
                      </c:pt>
                      <c:pt idx="1785">
                        <c:v>1.5798888888888889</c:v>
                      </c:pt>
                      <c:pt idx="1786">
                        <c:v>1.5807347222222223</c:v>
                      </c:pt>
                      <c:pt idx="1787">
                        <c:v>1.5815805555555555</c:v>
                      </c:pt>
                      <c:pt idx="1788">
                        <c:v>1.5824266666666666</c:v>
                      </c:pt>
                      <c:pt idx="1789">
                        <c:v>1.5832725000000001</c:v>
                      </c:pt>
                      <c:pt idx="1790">
                        <c:v>1.5841283333333334</c:v>
                      </c:pt>
                      <c:pt idx="1791">
                        <c:v>1.5849744444444445</c:v>
                      </c:pt>
                      <c:pt idx="1792">
                        <c:v>1.5858202777777777</c:v>
                      </c:pt>
                      <c:pt idx="1793">
                        <c:v>1.5866661111111111</c:v>
                      </c:pt>
                      <c:pt idx="1794">
                        <c:v>1.5875119444444445</c:v>
                      </c:pt>
                      <c:pt idx="1795">
                        <c:v>1.5883577777777778</c:v>
                      </c:pt>
                      <c:pt idx="1796">
                        <c:v>1.5892038888888889</c:v>
                      </c:pt>
                      <c:pt idx="1797">
                        <c:v>1.5900497222222223</c:v>
                      </c:pt>
                      <c:pt idx="1798">
                        <c:v>1.5908955555555555</c:v>
                      </c:pt>
                      <c:pt idx="1799">
                        <c:v>1.5917416666666666</c:v>
                      </c:pt>
                      <c:pt idx="1800">
                        <c:v>1.5925875</c:v>
                      </c:pt>
                      <c:pt idx="1801">
                        <c:v>1.5934333333333333</c:v>
                      </c:pt>
                      <c:pt idx="1802">
                        <c:v>1.5942808333333334</c:v>
                      </c:pt>
                      <c:pt idx="1803">
                        <c:v>1.5951336111111112</c:v>
                      </c:pt>
                      <c:pt idx="1804">
                        <c:v>1.5959794444444444</c:v>
                      </c:pt>
                      <c:pt idx="1805">
                        <c:v>1.5968255555555555</c:v>
                      </c:pt>
                      <c:pt idx="1806">
                        <c:v>1.5976713888888889</c:v>
                      </c:pt>
                      <c:pt idx="1807">
                        <c:v>1.5985202777777778</c:v>
                      </c:pt>
                      <c:pt idx="1808">
                        <c:v>1.599366111111111</c:v>
                      </c:pt>
                      <c:pt idx="1809">
                        <c:v>1.6002119444444445</c:v>
                      </c:pt>
                      <c:pt idx="1810">
                        <c:v>1.6010580555555556</c:v>
                      </c:pt>
                      <c:pt idx="1811">
                        <c:v>1.6019038888888888</c:v>
                      </c:pt>
                      <c:pt idx="1812">
                        <c:v>1.6027499999999999</c:v>
                      </c:pt>
                      <c:pt idx="1813">
                        <c:v>1.6035958333333333</c:v>
                      </c:pt>
                      <c:pt idx="1814">
                        <c:v>1.6044416666666668</c:v>
                      </c:pt>
                      <c:pt idx="1815">
                        <c:v>1.6052877777777779</c:v>
                      </c:pt>
                      <c:pt idx="1816">
                        <c:v>1.6061405555555555</c:v>
                      </c:pt>
                      <c:pt idx="1817">
                        <c:v>1.6069863888888889</c:v>
                      </c:pt>
                      <c:pt idx="1818">
                        <c:v>1.6078322222222223</c:v>
                      </c:pt>
                      <c:pt idx="1819">
                        <c:v>1.6086783333333334</c:v>
                      </c:pt>
                      <c:pt idx="1820">
                        <c:v>1.6095241666666666</c:v>
                      </c:pt>
                      <c:pt idx="1821">
                        <c:v>1.6103700000000001</c:v>
                      </c:pt>
                      <c:pt idx="1822">
                        <c:v>1.6112161111111112</c:v>
                      </c:pt>
                      <c:pt idx="1823">
                        <c:v>1.6120727777777777</c:v>
                      </c:pt>
                      <c:pt idx="1824">
                        <c:v>1.6129186111111111</c:v>
                      </c:pt>
                      <c:pt idx="1825">
                        <c:v>1.6137675</c:v>
                      </c:pt>
                      <c:pt idx="1826">
                        <c:v>1.6146136111111111</c:v>
                      </c:pt>
                      <c:pt idx="1827">
                        <c:v>1.6154594444444443</c:v>
                      </c:pt>
                      <c:pt idx="1828">
                        <c:v>1.6163052777777778</c:v>
                      </c:pt>
                      <c:pt idx="1829">
                        <c:v>1.6171577777777777</c:v>
                      </c:pt>
                      <c:pt idx="1830">
                        <c:v>1.6180038888888888</c:v>
                      </c:pt>
                      <c:pt idx="1831">
                        <c:v>1.6188497222222222</c:v>
                      </c:pt>
                      <c:pt idx="1832">
                        <c:v>1.6196955555555557</c:v>
                      </c:pt>
                      <c:pt idx="1833">
                        <c:v>1.6205416666666668</c:v>
                      </c:pt>
                      <c:pt idx="1834">
                        <c:v>1.6213875</c:v>
                      </c:pt>
                      <c:pt idx="1835">
                        <c:v>1.6222333333333334</c:v>
                      </c:pt>
                      <c:pt idx="1836">
                        <c:v>1.6230794444444445</c:v>
                      </c:pt>
                      <c:pt idx="1837">
                        <c:v>1.6239252777777777</c:v>
                      </c:pt>
                      <c:pt idx="1838">
                        <c:v>1.6247713888888888</c:v>
                      </c:pt>
                      <c:pt idx="1839">
                        <c:v>1.6256172222222223</c:v>
                      </c:pt>
                      <c:pt idx="1840">
                        <c:v>1.6264630555555555</c:v>
                      </c:pt>
                      <c:pt idx="1841">
                        <c:v>1.6273091666666666</c:v>
                      </c:pt>
                      <c:pt idx="1842">
                        <c:v>1.6281647222222222</c:v>
                      </c:pt>
                      <c:pt idx="1843">
                        <c:v>1.6290105555555556</c:v>
                      </c:pt>
                      <c:pt idx="1844">
                        <c:v>1.6298583333333334</c:v>
                      </c:pt>
                      <c:pt idx="1845">
                        <c:v>1.630703888888889</c:v>
                      </c:pt>
                      <c:pt idx="1846">
                        <c:v>1.6315500000000001</c:v>
                      </c:pt>
                      <c:pt idx="1847">
                        <c:v>1.6323958333333333</c:v>
                      </c:pt>
                      <c:pt idx="1848">
                        <c:v>1.6332416666666667</c:v>
                      </c:pt>
                      <c:pt idx="1849">
                        <c:v>1.6340877777777778</c:v>
                      </c:pt>
                      <c:pt idx="1850">
                        <c:v>1.634933611111111</c:v>
                      </c:pt>
                      <c:pt idx="1851">
                        <c:v>1.6357794444444445</c:v>
                      </c:pt>
                      <c:pt idx="1852">
                        <c:v>1.6366255555555556</c:v>
                      </c:pt>
                      <c:pt idx="1853">
                        <c:v>1.637471388888889</c:v>
                      </c:pt>
                      <c:pt idx="1854">
                        <c:v>1.6383175000000001</c:v>
                      </c:pt>
                      <c:pt idx="1855">
                        <c:v>1.63917</c:v>
                      </c:pt>
                      <c:pt idx="1856">
                        <c:v>1.6400161111111111</c:v>
                      </c:pt>
                      <c:pt idx="1857">
                        <c:v>1.6408619444444446</c:v>
                      </c:pt>
                      <c:pt idx="1858">
                        <c:v>1.6417080555555557</c:v>
                      </c:pt>
                      <c:pt idx="1859">
                        <c:v>1.6425538888888889</c:v>
                      </c:pt>
                      <c:pt idx="1860">
                        <c:v>1.6434027777777778</c:v>
                      </c:pt>
                      <c:pt idx="1861">
                        <c:v>1.6442486111111112</c:v>
                      </c:pt>
                      <c:pt idx="1862">
                        <c:v>1.6450944444444444</c:v>
                      </c:pt>
                      <c:pt idx="1863">
                        <c:v>1.6459405555555555</c:v>
                      </c:pt>
                      <c:pt idx="1864">
                        <c:v>1.646786388888889</c:v>
                      </c:pt>
                      <c:pt idx="1865">
                        <c:v>1.6476341666666667</c:v>
                      </c:pt>
                      <c:pt idx="1866">
                        <c:v>1.6484797222222223</c:v>
                      </c:pt>
                      <c:pt idx="1867">
                        <c:v>1.6493255555555555</c:v>
                      </c:pt>
                      <c:pt idx="1868">
                        <c:v>1.6501783333333333</c:v>
                      </c:pt>
                      <c:pt idx="1869">
                        <c:v>1.6510244444444444</c:v>
                      </c:pt>
                      <c:pt idx="1870">
                        <c:v>1.6518702777777778</c:v>
                      </c:pt>
                      <c:pt idx="1871">
                        <c:v>1.6527161111111111</c:v>
                      </c:pt>
                      <c:pt idx="1872">
                        <c:v>1.6535622222222222</c:v>
                      </c:pt>
                      <c:pt idx="1873">
                        <c:v>1.6544080555555556</c:v>
                      </c:pt>
                      <c:pt idx="1874">
                        <c:v>1.6552541666666667</c:v>
                      </c:pt>
                      <c:pt idx="1875">
                        <c:v>1.6560997222222222</c:v>
                      </c:pt>
                      <c:pt idx="1876">
                        <c:v>1.6569455555555554</c:v>
                      </c:pt>
                      <c:pt idx="1877">
                        <c:v>1.6577947222222222</c:v>
                      </c:pt>
                      <c:pt idx="1878">
                        <c:v>1.6586405555555555</c:v>
                      </c:pt>
                      <c:pt idx="1879">
                        <c:v>1.6594866666666668</c:v>
                      </c:pt>
                      <c:pt idx="1880">
                        <c:v>1.6603325</c:v>
                      </c:pt>
                      <c:pt idx="1881">
                        <c:v>1.6611849999999999</c:v>
                      </c:pt>
                      <c:pt idx="1882">
                        <c:v>1.6620308333333333</c:v>
                      </c:pt>
                      <c:pt idx="1883">
                        <c:v>1.6628769444444444</c:v>
                      </c:pt>
                      <c:pt idx="1884">
                        <c:v>1.6637227777777779</c:v>
                      </c:pt>
                      <c:pt idx="1885">
                        <c:v>1.664568888888889</c:v>
                      </c:pt>
                      <c:pt idx="1886">
                        <c:v>1.6654144444444445</c:v>
                      </c:pt>
                      <c:pt idx="1887">
                        <c:v>1.6662602777777777</c:v>
                      </c:pt>
                      <c:pt idx="1888">
                        <c:v>1.6671063888888888</c:v>
                      </c:pt>
                      <c:pt idx="1889">
                        <c:v>1.6679522222222223</c:v>
                      </c:pt>
                      <c:pt idx="1890">
                        <c:v>1.6687980555555555</c:v>
                      </c:pt>
                      <c:pt idx="1891">
                        <c:v>1.6696438888888889</c:v>
                      </c:pt>
                      <c:pt idx="1892">
                        <c:v>1.6704897222222221</c:v>
                      </c:pt>
                      <c:pt idx="1893">
                        <c:v>1.6713355555555556</c:v>
                      </c:pt>
                      <c:pt idx="1894">
                        <c:v>1.6721883333333334</c:v>
                      </c:pt>
                      <c:pt idx="1895">
                        <c:v>1.6730375</c:v>
                      </c:pt>
                      <c:pt idx="1896">
                        <c:v>1.6738833333333334</c:v>
                      </c:pt>
                      <c:pt idx="1897">
                        <c:v>1.6747291666666666</c:v>
                      </c:pt>
                      <c:pt idx="1898">
                        <c:v>1.675575</c:v>
                      </c:pt>
                      <c:pt idx="1899">
                        <c:v>1.6764211111111111</c:v>
                      </c:pt>
                      <c:pt idx="1900">
                        <c:v>1.6772669444444444</c:v>
                      </c:pt>
                      <c:pt idx="1901">
                        <c:v>1.6781127777777778</c:v>
                      </c:pt>
                      <c:pt idx="1902">
                        <c:v>1.6789588888888889</c:v>
                      </c:pt>
                      <c:pt idx="1903">
                        <c:v>1.6798047222222223</c:v>
                      </c:pt>
                      <c:pt idx="1904">
                        <c:v>1.6806505555555555</c:v>
                      </c:pt>
                      <c:pt idx="1905">
                        <c:v>1.6814966666666666</c:v>
                      </c:pt>
                      <c:pt idx="1906">
                        <c:v>1.6823425000000001</c:v>
                      </c:pt>
                      <c:pt idx="1907">
                        <c:v>1.6831883333333333</c:v>
                      </c:pt>
                      <c:pt idx="1908">
                        <c:v>1.6840405555555555</c:v>
                      </c:pt>
                      <c:pt idx="1909">
                        <c:v>1.6848866666666666</c:v>
                      </c:pt>
                      <c:pt idx="1910">
                        <c:v>1.6857325000000001</c:v>
                      </c:pt>
                      <c:pt idx="1911">
                        <c:v>1.6865786111111112</c:v>
                      </c:pt>
                      <c:pt idx="1912">
                        <c:v>1.6874244444444444</c:v>
                      </c:pt>
                      <c:pt idx="1913">
                        <c:v>1.6882736111111112</c:v>
                      </c:pt>
                      <c:pt idx="1914">
                        <c:v>1.6891194444444444</c:v>
                      </c:pt>
                      <c:pt idx="1915">
                        <c:v>1.6899652777777778</c:v>
                      </c:pt>
                      <c:pt idx="1916">
                        <c:v>1.690811111111111</c:v>
                      </c:pt>
                      <c:pt idx="1917">
                        <c:v>1.6916569444444445</c:v>
                      </c:pt>
                      <c:pt idx="1918">
                        <c:v>1.6925027777777777</c:v>
                      </c:pt>
                      <c:pt idx="1919">
                        <c:v>1.6933488888888888</c:v>
                      </c:pt>
                      <c:pt idx="1920">
                        <c:v>1.6941947222222222</c:v>
                      </c:pt>
                      <c:pt idx="1921">
                        <c:v>1.6950475</c:v>
                      </c:pt>
                      <c:pt idx="1922">
                        <c:v>1.6958936111111111</c:v>
                      </c:pt>
                      <c:pt idx="1923">
                        <c:v>1.6967394444444444</c:v>
                      </c:pt>
                      <c:pt idx="1924">
                        <c:v>1.6975852777777778</c:v>
                      </c:pt>
                      <c:pt idx="1925">
                        <c:v>1.698431111111111</c:v>
                      </c:pt>
                      <c:pt idx="1926">
                        <c:v>1.6992769444444444</c:v>
                      </c:pt>
                      <c:pt idx="1927">
                        <c:v>1.7001227777777779</c:v>
                      </c:pt>
                      <c:pt idx="1928">
                        <c:v>1.7009705555555557</c:v>
                      </c:pt>
                      <c:pt idx="1929">
                        <c:v>1.7018161111111112</c:v>
                      </c:pt>
                      <c:pt idx="1930">
                        <c:v>1.7026652777777778</c:v>
                      </c:pt>
                      <c:pt idx="1931">
                        <c:v>1.7035111111111112</c:v>
                      </c:pt>
                      <c:pt idx="1932">
                        <c:v>1.7043572222222223</c:v>
                      </c:pt>
                      <c:pt idx="1933">
                        <c:v>1.7052030555555555</c:v>
                      </c:pt>
                      <c:pt idx="1934">
                        <c:v>1.7060599999999999</c:v>
                      </c:pt>
                      <c:pt idx="1935">
                        <c:v>1.706906111111111</c:v>
                      </c:pt>
                      <c:pt idx="1936">
                        <c:v>1.7077519444444444</c:v>
                      </c:pt>
                      <c:pt idx="1937">
                        <c:v>1.7085977777777779</c:v>
                      </c:pt>
                      <c:pt idx="1938">
                        <c:v>1.709443888888889</c:v>
                      </c:pt>
                      <c:pt idx="1939">
                        <c:v>1.7102897222222222</c:v>
                      </c:pt>
                      <c:pt idx="1940">
                        <c:v>1.7111358333333333</c:v>
                      </c:pt>
                      <c:pt idx="1941">
                        <c:v>1.7119816666666667</c:v>
                      </c:pt>
                      <c:pt idx="1942">
                        <c:v>1.7128274999999999</c:v>
                      </c:pt>
                      <c:pt idx="1943">
                        <c:v>1.7136736111111111</c:v>
                      </c:pt>
                      <c:pt idx="1944">
                        <c:v>1.7145194444444445</c:v>
                      </c:pt>
                      <c:pt idx="1945">
                        <c:v>1.7153652777777777</c:v>
                      </c:pt>
                      <c:pt idx="1946">
                        <c:v>1.7162113888888888</c:v>
                      </c:pt>
                      <c:pt idx="1947">
                        <c:v>1.7170638888888889</c:v>
                      </c:pt>
                      <c:pt idx="1948">
                        <c:v>1.7179127777777778</c:v>
                      </c:pt>
                      <c:pt idx="1949">
                        <c:v>1.7187602777777777</c:v>
                      </c:pt>
                      <c:pt idx="1950">
                        <c:v>1.7196061111111112</c:v>
                      </c:pt>
                      <c:pt idx="1951">
                        <c:v>1.7204522222222223</c:v>
                      </c:pt>
                      <c:pt idx="1952">
                        <c:v>1.7212980555555555</c:v>
                      </c:pt>
                      <c:pt idx="1953">
                        <c:v>1.7221438888888889</c:v>
                      </c:pt>
                      <c:pt idx="1954">
                        <c:v>1.72299</c:v>
                      </c:pt>
                      <c:pt idx="1955">
                        <c:v>1.7238358333333332</c:v>
                      </c:pt>
                      <c:pt idx="1956">
                        <c:v>1.7246819444444443</c:v>
                      </c:pt>
                      <c:pt idx="1957">
                        <c:v>1.7255277777777778</c:v>
                      </c:pt>
                      <c:pt idx="1958">
                        <c:v>1.7263736111111112</c:v>
                      </c:pt>
                      <c:pt idx="1959">
                        <c:v>1.7272197222222223</c:v>
                      </c:pt>
                      <c:pt idx="1960">
                        <c:v>1.7280722222222222</c:v>
                      </c:pt>
                      <c:pt idx="1961">
                        <c:v>1.7289180555555557</c:v>
                      </c:pt>
                      <c:pt idx="1962">
                        <c:v>1.7297638888888889</c:v>
                      </c:pt>
                      <c:pt idx="1963">
                        <c:v>1.73061</c:v>
                      </c:pt>
                      <c:pt idx="1964">
                        <c:v>1.7314558333333334</c:v>
                      </c:pt>
                      <c:pt idx="1965">
                        <c:v>1.732305</c:v>
                      </c:pt>
                      <c:pt idx="1966">
                        <c:v>1.7331508333333334</c:v>
                      </c:pt>
                      <c:pt idx="1967">
                        <c:v>1.7339966666666666</c:v>
                      </c:pt>
                      <c:pt idx="1968">
                        <c:v>1.7348427777777777</c:v>
                      </c:pt>
                      <c:pt idx="1969">
                        <c:v>1.7356886111111112</c:v>
                      </c:pt>
                      <c:pt idx="1970">
                        <c:v>1.7365361111111111</c:v>
                      </c:pt>
                      <c:pt idx="1971">
                        <c:v>1.7373819444444445</c:v>
                      </c:pt>
                      <c:pt idx="1972">
                        <c:v>1.7382277777777777</c:v>
                      </c:pt>
                      <c:pt idx="1973">
                        <c:v>1.7390802777777778</c:v>
                      </c:pt>
                      <c:pt idx="1974">
                        <c:v>1.739926388888889</c:v>
                      </c:pt>
                      <c:pt idx="1975">
                        <c:v>1.7407722222222222</c:v>
                      </c:pt>
                      <c:pt idx="1976">
                        <c:v>1.7416183333333333</c:v>
                      </c:pt>
                      <c:pt idx="1977">
                        <c:v>1.7424641666666667</c:v>
                      </c:pt>
                      <c:pt idx="1978">
                        <c:v>1.7433099999999999</c:v>
                      </c:pt>
                      <c:pt idx="1979">
                        <c:v>1.744156111111111</c:v>
                      </c:pt>
                      <c:pt idx="1980">
                        <c:v>1.7450019444444445</c:v>
                      </c:pt>
                      <c:pt idx="1981">
                        <c:v>1.7458477777777779</c:v>
                      </c:pt>
                      <c:pt idx="1982">
                        <c:v>1.746693888888889</c:v>
                      </c:pt>
                      <c:pt idx="1983">
                        <c:v>1.7475427777777777</c:v>
                      </c:pt>
                      <c:pt idx="1984">
                        <c:v>1.748388888888889</c:v>
                      </c:pt>
                      <c:pt idx="1985">
                        <c:v>1.7492347222222222</c:v>
                      </c:pt>
                      <c:pt idx="1986">
                        <c:v>1.7500872222222221</c:v>
                      </c:pt>
                      <c:pt idx="1987">
                        <c:v>1.7509333333333332</c:v>
                      </c:pt>
                      <c:pt idx="1988">
                        <c:v>1.7517791666666667</c:v>
                      </c:pt>
                      <c:pt idx="1989">
                        <c:v>1.7526250000000001</c:v>
                      </c:pt>
                      <c:pt idx="1990">
                        <c:v>1.7534727777777779</c:v>
                      </c:pt>
                      <c:pt idx="1991">
                        <c:v>1.7543183333333334</c:v>
                      </c:pt>
                      <c:pt idx="1992">
                        <c:v>1.7551644444444445</c:v>
                      </c:pt>
                      <c:pt idx="1993">
                        <c:v>1.7560102777777777</c:v>
                      </c:pt>
                      <c:pt idx="1994">
                        <c:v>1.7568561111111112</c:v>
                      </c:pt>
                      <c:pt idx="1995">
                        <c:v>1.7577022222222223</c:v>
                      </c:pt>
                      <c:pt idx="1996">
                        <c:v>1.7585480555555555</c:v>
                      </c:pt>
                      <c:pt idx="1997">
                        <c:v>1.7593938888888889</c:v>
                      </c:pt>
                      <c:pt idx="1998">
                        <c:v>1.76024</c:v>
                      </c:pt>
                      <c:pt idx="1999">
                        <c:v>1.7610927777777778</c:v>
                      </c:pt>
                      <c:pt idx="2000">
                        <c:v>1.7619413888888888</c:v>
                      </c:pt>
                      <c:pt idx="2001">
                        <c:v>1.7627875</c:v>
                      </c:pt>
                      <c:pt idx="2002">
                        <c:v>1.7636333333333334</c:v>
                      </c:pt>
                      <c:pt idx="2003">
                        <c:v>1.7644791666666666</c:v>
                      </c:pt>
                      <c:pt idx="2004">
                        <c:v>1.7653252777777777</c:v>
                      </c:pt>
                      <c:pt idx="2005">
                        <c:v>1.7661711111111111</c:v>
                      </c:pt>
                      <c:pt idx="2006">
                        <c:v>1.7670172222222222</c:v>
                      </c:pt>
                      <c:pt idx="2007">
                        <c:v>1.7678630555555555</c:v>
                      </c:pt>
                      <c:pt idx="2008">
                        <c:v>1.7687088888888889</c:v>
                      </c:pt>
                      <c:pt idx="2009">
                        <c:v>1.769555</c:v>
                      </c:pt>
                      <c:pt idx="2010">
                        <c:v>1.7704008333333334</c:v>
                      </c:pt>
                      <c:pt idx="2011">
                        <c:v>1.7712483333333333</c:v>
                      </c:pt>
                      <c:pt idx="2012">
                        <c:v>1.7721011111111111</c:v>
                      </c:pt>
                      <c:pt idx="2013">
                        <c:v>1.7729466666666667</c:v>
                      </c:pt>
                      <c:pt idx="2014">
                        <c:v>1.7737925000000001</c:v>
                      </c:pt>
                      <c:pt idx="2015">
                        <c:v>1.7746386111111112</c:v>
                      </c:pt>
                      <c:pt idx="2016">
                        <c:v>1.7754844444444444</c:v>
                      </c:pt>
                      <c:pt idx="2017">
                        <c:v>1.7763336111111112</c:v>
                      </c:pt>
                      <c:pt idx="2018">
                        <c:v>1.7771794444444444</c:v>
                      </c:pt>
                      <c:pt idx="2019">
                        <c:v>1.7780252777777779</c:v>
                      </c:pt>
                      <c:pt idx="2020">
                        <c:v>1.778871388888889</c:v>
                      </c:pt>
                      <c:pt idx="2021">
                        <c:v>1.7797172222222222</c:v>
                      </c:pt>
                      <c:pt idx="2022">
                        <c:v>1.7805633333333333</c:v>
                      </c:pt>
                      <c:pt idx="2023">
                        <c:v>1.7814091666666667</c:v>
                      </c:pt>
                      <c:pt idx="2024">
                        <c:v>1.7822549999999999</c:v>
                      </c:pt>
                      <c:pt idx="2025">
                        <c:v>1.7831077777777777</c:v>
                      </c:pt>
                      <c:pt idx="2026">
                        <c:v>1.7839536111111112</c:v>
                      </c:pt>
                      <c:pt idx="2027">
                        <c:v>1.7847994444444444</c:v>
                      </c:pt>
                      <c:pt idx="2028">
                        <c:v>1.7856452777777778</c:v>
                      </c:pt>
                      <c:pt idx="2029">
                        <c:v>1.7864913888888889</c:v>
                      </c:pt>
                      <c:pt idx="2030">
                        <c:v>1.7873372222222221</c:v>
                      </c:pt>
                      <c:pt idx="2031">
                        <c:v>1.7881830555555556</c:v>
                      </c:pt>
                      <c:pt idx="2032">
                        <c:v>1.7890305555555555</c:v>
                      </c:pt>
                      <c:pt idx="2033">
                        <c:v>1.7898763888888889</c:v>
                      </c:pt>
                      <c:pt idx="2034">
                        <c:v>1.7907225</c:v>
                      </c:pt>
                      <c:pt idx="2035">
                        <c:v>1.7915713888888889</c:v>
                      </c:pt>
                      <c:pt idx="2036">
                        <c:v>1.7924175</c:v>
                      </c:pt>
                      <c:pt idx="2037">
                        <c:v>1.7932633333333334</c:v>
                      </c:pt>
                      <c:pt idx="2038">
                        <c:v>1.7941158333333334</c:v>
                      </c:pt>
                      <c:pt idx="2039">
                        <c:v>1.7949616666666666</c:v>
                      </c:pt>
                      <c:pt idx="2040">
                        <c:v>1.7958077777777777</c:v>
                      </c:pt>
                      <c:pt idx="2041">
                        <c:v>1.7966536111111111</c:v>
                      </c:pt>
                      <c:pt idx="2042">
                        <c:v>1.7974997222222222</c:v>
                      </c:pt>
                      <c:pt idx="2043">
                        <c:v>1.7983455555555556</c:v>
                      </c:pt>
                      <c:pt idx="2044">
                        <c:v>1.7991913888888889</c:v>
                      </c:pt>
                      <c:pt idx="2045">
                        <c:v>1.8000375</c:v>
                      </c:pt>
                      <c:pt idx="2046">
                        <c:v>1.8008833333333334</c:v>
                      </c:pt>
                      <c:pt idx="2047">
                        <c:v>1.8017291666666666</c:v>
                      </c:pt>
                      <c:pt idx="2048">
                        <c:v>1.8025752777777777</c:v>
                      </c:pt>
                      <c:pt idx="2049">
                        <c:v>1.8034211111111111</c:v>
                      </c:pt>
                      <c:pt idx="2050">
                        <c:v>1.8042672222222222</c:v>
                      </c:pt>
                      <c:pt idx="2051">
                        <c:v>1.8051194444444445</c:v>
                      </c:pt>
                      <c:pt idx="2052">
                        <c:v>1.8059686111111111</c:v>
                      </c:pt>
                      <c:pt idx="2053">
                        <c:v>1.8068161111111112</c:v>
                      </c:pt>
                      <c:pt idx="2054">
                        <c:v>1.8076619444444444</c:v>
                      </c:pt>
                      <c:pt idx="2055">
                        <c:v>1.8085077777777778</c:v>
                      </c:pt>
                      <c:pt idx="2056">
                        <c:v>1.8093538888888889</c:v>
                      </c:pt>
                      <c:pt idx="2057">
                        <c:v>1.8101997222222221</c:v>
                      </c:pt>
                      <c:pt idx="2058">
                        <c:v>1.8110455555555556</c:v>
                      </c:pt>
                      <c:pt idx="2059">
                        <c:v>1.8118916666666667</c:v>
                      </c:pt>
                      <c:pt idx="2060">
                        <c:v>1.8127374999999999</c:v>
                      </c:pt>
                      <c:pt idx="2061">
                        <c:v>1.8135836111111112</c:v>
                      </c:pt>
                      <c:pt idx="2062">
                        <c:v>1.8144294444444444</c:v>
                      </c:pt>
                      <c:pt idx="2063">
                        <c:v>1.8152752777777779</c:v>
                      </c:pt>
                      <c:pt idx="2064">
                        <c:v>1.8161277777777778</c:v>
                      </c:pt>
                      <c:pt idx="2065">
                        <c:v>1.8169738888888889</c:v>
                      </c:pt>
                      <c:pt idx="2066">
                        <c:v>1.8178197222222223</c:v>
                      </c:pt>
                      <c:pt idx="2067">
                        <c:v>1.8186655555555555</c:v>
                      </c:pt>
                      <c:pt idx="2068">
                        <c:v>1.8195116666666666</c:v>
                      </c:pt>
                      <c:pt idx="2069">
                        <c:v>1.8203575000000001</c:v>
                      </c:pt>
                      <c:pt idx="2070">
                        <c:v>1.8212066666666666</c:v>
                      </c:pt>
                      <c:pt idx="2071">
                        <c:v>1.8220525000000001</c:v>
                      </c:pt>
                      <c:pt idx="2072">
                        <c:v>1.8228986111111112</c:v>
                      </c:pt>
                      <c:pt idx="2073">
                        <c:v>1.8237444444444444</c:v>
                      </c:pt>
                      <c:pt idx="2074">
                        <c:v>1.8245916666666666</c:v>
                      </c:pt>
                      <c:pt idx="2075">
                        <c:v>1.8254377777777777</c:v>
                      </c:pt>
                      <c:pt idx="2076">
                        <c:v>1.8262836111111111</c:v>
                      </c:pt>
                      <c:pt idx="2077">
                        <c:v>1.8271361111111111</c:v>
                      </c:pt>
                      <c:pt idx="2078">
                        <c:v>1.8279822222222222</c:v>
                      </c:pt>
                      <c:pt idx="2079">
                        <c:v>1.8288280555555556</c:v>
                      </c:pt>
                      <c:pt idx="2080">
                        <c:v>1.8296738888888888</c:v>
                      </c:pt>
                      <c:pt idx="2081">
                        <c:v>1.8305199999999999</c:v>
                      </c:pt>
                      <c:pt idx="2082">
                        <c:v>1.8313658333333334</c:v>
                      </c:pt>
                      <c:pt idx="2083">
                        <c:v>1.8322116666666666</c:v>
                      </c:pt>
                      <c:pt idx="2084">
                        <c:v>1.8330577777777777</c:v>
                      </c:pt>
                      <c:pt idx="2085">
                        <c:v>1.8339036111111111</c:v>
                      </c:pt>
                      <c:pt idx="2086">
                        <c:v>1.8347497222222222</c:v>
                      </c:pt>
                      <c:pt idx="2087">
                        <c:v>1.8355986111111111</c:v>
                      </c:pt>
                      <c:pt idx="2088">
                        <c:v>1.8364444444444445</c:v>
                      </c:pt>
                      <c:pt idx="2089">
                        <c:v>1.8372902777777778</c:v>
                      </c:pt>
                      <c:pt idx="2090">
                        <c:v>1.8381430555555556</c:v>
                      </c:pt>
                      <c:pt idx="2091">
                        <c:v>1.8389888888888888</c:v>
                      </c:pt>
                      <c:pt idx="2092">
                        <c:v>1.8398350000000001</c:v>
                      </c:pt>
                      <c:pt idx="2093">
                        <c:v>1.8406808333333333</c:v>
                      </c:pt>
                      <c:pt idx="2094">
                        <c:v>1.8415266666666668</c:v>
                      </c:pt>
                      <c:pt idx="2095">
                        <c:v>1.8423877777777777</c:v>
                      </c:pt>
                      <c:pt idx="2096">
                        <c:v>1.8432336111111112</c:v>
                      </c:pt>
                      <c:pt idx="2097">
                        <c:v>1.8440797222222223</c:v>
                      </c:pt>
                      <c:pt idx="2098">
                        <c:v>1.8449255555555555</c:v>
                      </c:pt>
                      <c:pt idx="2099">
                        <c:v>1.8457713888888889</c:v>
                      </c:pt>
                      <c:pt idx="2100">
                        <c:v>1.8466175</c:v>
                      </c:pt>
                      <c:pt idx="2101">
                        <c:v>1.8474633333333332</c:v>
                      </c:pt>
                      <c:pt idx="2102">
                        <c:v>1.8483094444444443</c:v>
                      </c:pt>
                      <c:pt idx="2103">
                        <c:v>1.8491619444444445</c:v>
                      </c:pt>
                      <c:pt idx="2104">
                        <c:v>1.8500108333333334</c:v>
                      </c:pt>
                      <c:pt idx="2105">
                        <c:v>1.8508569444444445</c:v>
                      </c:pt>
                      <c:pt idx="2106">
                        <c:v>1.8517027777777777</c:v>
                      </c:pt>
                      <c:pt idx="2107">
                        <c:v>1.8525486111111111</c:v>
                      </c:pt>
                      <c:pt idx="2108">
                        <c:v>1.8533947222222222</c:v>
                      </c:pt>
                      <c:pt idx="2109">
                        <c:v>1.8542405555555554</c:v>
                      </c:pt>
                      <c:pt idx="2110">
                        <c:v>1.8550863888888889</c:v>
                      </c:pt>
                      <c:pt idx="2111">
                        <c:v>1.8559325</c:v>
                      </c:pt>
                      <c:pt idx="2112">
                        <c:v>1.8567783333333334</c:v>
                      </c:pt>
                      <c:pt idx="2113">
                        <c:v>1.8576244444444445</c:v>
                      </c:pt>
                      <c:pt idx="2114">
                        <c:v>1.8584702777777777</c:v>
                      </c:pt>
                      <c:pt idx="2115">
                        <c:v>1.8593161111111112</c:v>
                      </c:pt>
                      <c:pt idx="2116">
                        <c:v>1.8601702777777778</c:v>
                      </c:pt>
                      <c:pt idx="2117">
                        <c:v>1.8610163888888889</c:v>
                      </c:pt>
                      <c:pt idx="2118">
                        <c:v>1.8618622222222223</c:v>
                      </c:pt>
                      <c:pt idx="2119">
                        <c:v>1.8627077777777779</c:v>
                      </c:pt>
                      <c:pt idx="2120">
                        <c:v>1.863553888888889</c:v>
                      </c:pt>
                      <c:pt idx="2121">
                        <c:v>1.8643997222222222</c:v>
                      </c:pt>
                      <c:pt idx="2122">
                        <c:v>1.865248888888889</c:v>
                      </c:pt>
                      <c:pt idx="2123">
                        <c:v>1.8660947222222222</c:v>
                      </c:pt>
                      <c:pt idx="2124">
                        <c:v>1.8669408333333333</c:v>
                      </c:pt>
                      <c:pt idx="2125">
                        <c:v>1.8677866666666667</c:v>
                      </c:pt>
                      <c:pt idx="2126">
                        <c:v>1.8686324999999999</c:v>
                      </c:pt>
                      <c:pt idx="2127">
                        <c:v>1.869478611111111</c:v>
                      </c:pt>
                      <c:pt idx="2128">
                        <c:v>1.8703244444444445</c:v>
                      </c:pt>
                      <c:pt idx="2129">
                        <c:v>1.8711769444444444</c:v>
                      </c:pt>
                      <c:pt idx="2130">
                        <c:v>1.8720227777777778</c:v>
                      </c:pt>
                      <c:pt idx="2131">
                        <c:v>1.8728688888888889</c:v>
                      </c:pt>
                      <c:pt idx="2132">
                        <c:v>1.8737147222222221</c:v>
                      </c:pt>
                      <c:pt idx="2133">
                        <c:v>1.8745608333333332</c:v>
                      </c:pt>
                      <c:pt idx="2134">
                        <c:v>1.8754066666666667</c:v>
                      </c:pt>
                      <c:pt idx="2135">
                        <c:v>1.8762525000000001</c:v>
                      </c:pt>
                      <c:pt idx="2136">
                        <c:v>1.8770986111111112</c:v>
                      </c:pt>
                      <c:pt idx="2137">
                        <c:v>1.8779458333333334</c:v>
                      </c:pt>
                      <c:pt idx="2138">
                        <c:v>1.8787919444444445</c:v>
                      </c:pt>
                      <c:pt idx="2139">
                        <c:v>1.8796408333333334</c:v>
                      </c:pt>
                      <c:pt idx="2140">
                        <c:v>1.8804869444444445</c:v>
                      </c:pt>
                      <c:pt idx="2141">
                        <c:v>1.8813327777777777</c:v>
                      </c:pt>
                      <c:pt idx="2142">
                        <c:v>1.8821852777777779</c:v>
                      </c:pt>
                      <c:pt idx="2143">
                        <c:v>1.8830311111111111</c:v>
                      </c:pt>
                      <c:pt idx="2144">
                        <c:v>1.8838772222222222</c:v>
                      </c:pt>
                      <c:pt idx="2145">
                        <c:v>1.8847230555555556</c:v>
                      </c:pt>
                      <c:pt idx="2146">
                        <c:v>1.8855688888888888</c:v>
                      </c:pt>
                      <c:pt idx="2147">
                        <c:v>1.886415</c:v>
                      </c:pt>
                      <c:pt idx="2148">
                        <c:v>1.8872608333333334</c:v>
                      </c:pt>
                      <c:pt idx="2149">
                        <c:v>1.8881069444444445</c:v>
                      </c:pt>
                      <c:pt idx="2150">
                        <c:v>1.8889527777777777</c:v>
                      </c:pt>
                      <c:pt idx="2151">
                        <c:v>1.8897986111111111</c:v>
                      </c:pt>
                      <c:pt idx="2152">
                        <c:v>1.8906447222222222</c:v>
                      </c:pt>
                      <c:pt idx="2153">
                        <c:v>1.8914905555555555</c:v>
                      </c:pt>
                      <c:pt idx="2154">
                        <c:v>1.8923363888888889</c:v>
                      </c:pt>
                      <c:pt idx="2155">
                        <c:v>1.8931888888888888</c:v>
                      </c:pt>
                      <c:pt idx="2156">
                        <c:v>1.8940349999999999</c:v>
                      </c:pt>
                      <c:pt idx="2157">
                        <c:v>1.8948838888888888</c:v>
                      </c:pt>
                      <c:pt idx="2158">
                        <c:v>1.8957313888888889</c:v>
                      </c:pt>
                      <c:pt idx="2159">
                        <c:v>1.8965772222222221</c:v>
                      </c:pt>
                      <c:pt idx="2160">
                        <c:v>1.8974233333333332</c:v>
                      </c:pt>
                      <c:pt idx="2161">
                        <c:v>1.8982691666666667</c:v>
                      </c:pt>
                      <c:pt idx="2162">
                        <c:v>1.8991150000000001</c:v>
                      </c:pt>
                      <c:pt idx="2163">
                        <c:v>1.8999611111111112</c:v>
                      </c:pt>
                      <c:pt idx="2164">
                        <c:v>1.9008069444444444</c:v>
                      </c:pt>
                      <c:pt idx="2165">
                        <c:v>1.9016527777777779</c:v>
                      </c:pt>
                      <c:pt idx="2166">
                        <c:v>1.902498888888889</c:v>
                      </c:pt>
                      <c:pt idx="2167">
                        <c:v>1.9033447222222222</c:v>
                      </c:pt>
                      <c:pt idx="2168">
                        <c:v>1.9041972222222223</c:v>
                      </c:pt>
                      <c:pt idx="2169">
                        <c:v>1.9050433333333334</c:v>
                      </c:pt>
                      <c:pt idx="2170">
                        <c:v>1.9058891666666666</c:v>
                      </c:pt>
                      <c:pt idx="2171">
                        <c:v>1.9067350000000001</c:v>
                      </c:pt>
                      <c:pt idx="2172">
                        <c:v>1.9075811111111112</c:v>
                      </c:pt>
                      <c:pt idx="2173">
                        <c:v>1.9084269444444444</c:v>
                      </c:pt>
                      <c:pt idx="2174">
                        <c:v>1.9092761111111112</c:v>
                      </c:pt>
                      <c:pt idx="2175">
                        <c:v>1.9101219444444444</c:v>
                      </c:pt>
                      <c:pt idx="2176">
                        <c:v>1.9109677777777778</c:v>
                      </c:pt>
                      <c:pt idx="2177">
                        <c:v>1.9118138888888889</c:v>
                      </c:pt>
                      <c:pt idx="2178">
                        <c:v>1.9126597222222221</c:v>
                      </c:pt>
                      <c:pt idx="2179">
                        <c:v>1.9135072222222222</c:v>
                      </c:pt>
                      <c:pt idx="2180">
                        <c:v>1.9143530555555555</c:v>
                      </c:pt>
                      <c:pt idx="2181">
                        <c:v>1.9152058333333333</c:v>
                      </c:pt>
                      <c:pt idx="2182">
                        <c:v>1.9160513888888888</c:v>
                      </c:pt>
                      <c:pt idx="2183">
                        <c:v>1.9168974999999999</c:v>
                      </c:pt>
                      <c:pt idx="2184">
                        <c:v>1.9177433333333334</c:v>
                      </c:pt>
                      <c:pt idx="2185">
                        <c:v>1.9185891666666666</c:v>
                      </c:pt>
                      <c:pt idx="2186">
                        <c:v>1.9194352777777777</c:v>
                      </c:pt>
                      <c:pt idx="2187">
                        <c:v>1.9202811111111111</c:v>
                      </c:pt>
                      <c:pt idx="2188">
                        <c:v>1.9211272222222222</c:v>
                      </c:pt>
                      <c:pt idx="2189">
                        <c:v>1.9219730555555556</c:v>
                      </c:pt>
                      <c:pt idx="2190">
                        <c:v>1.9228188888888889</c:v>
                      </c:pt>
                      <c:pt idx="2191">
                        <c:v>1.923665</c:v>
                      </c:pt>
                      <c:pt idx="2192">
                        <c:v>1.9245138888888889</c:v>
                      </c:pt>
                      <c:pt idx="2193">
                        <c:v>1.92536</c:v>
                      </c:pt>
                      <c:pt idx="2194">
                        <c:v>1.9262125000000001</c:v>
                      </c:pt>
                      <c:pt idx="2195">
                        <c:v>1.9270583333333333</c:v>
                      </c:pt>
                      <c:pt idx="2196">
                        <c:v>1.9279041666666668</c:v>
                      </c:pt>
                      <c:pt idx="2197">
                        <c:v>1.9287502777777779</c:v>
                      </c:pt>
                      <c:pt idx="2198">
                        <c:v>1.9295961111111111</c:v>
                      </c:pt>
                      <c:pt idx="2199">
                        <c:v>1.9304422222222222</c:v>
                      </c:pt>
                      <c:pt idx="2200">
                        <c:v>1.9312897222222223</c:v>
                      </c:pt>
                      <c:pt idx="2201">
                        <c:v>1.9321352777777778</c:v>
                      </c:pt>
                      <c:pt idx="2202">
                        <c:v>1.9329813888888889</c:v>
                      </c:pt>
                      <c:pt idx="2203">
                        <c:v>1.9338272222222221</c:v>
                      </c:pt>
                      <c:pt idx="2204">
                        <c:v>1.9346733333333332</c:v>
                      </c:pt>
                      <c:pt idx="2205">
                        <c:v>1.9355191666666667</c:v>
                      </c:pt>
                      <c:pt idx="2206">
                        <c:v>1.9363649999999999</c:v>
                      </c:pt>
                      <c:pt idx="2207">
                        <c:v>1.9372177777777777</c:v>
                      </c:pt>
                      <c:pt idx="2208">
                        <c:v>1.9380636111111111</c:v>
                      </c:pt>
                      <c:pt idx="2209">
                        <c:v>1.9389125</c:v>
                      </c:pt>
                      <c:pt idx="2210">
                        <c:v>1.9397586111111111</c:v>
                      </c:pt>
                      <c:pt idx="2211">
                        <c:v>1.9406044444444444</c:v>
                      </c:pt>
                      <c:pt idx="2212">
                        <c:v>1.9414502777777778</c:v>
                      </c:pt>
                      <c:pt idx="2213">
                        <c:v>1.9422963888888889</c:v>
                      </c:pt>
                      <c:pt idx="2214">
                        <c:v>1.9431422222222223</c:v>
                      </c:pt>
                      <c:pt idx="2215">
                        <c:v>1.9439883333333334</c:v>
                      </c:pt>
                      <c:pt idx="2216">
                        <c:v>1.9448341666666666</c:v>
                      </c:pt>
                      <c:pt idx="2217">
                        <c:v>1.9456800000000001</c:v>
                      </c:pt>
                      <c:pt idx="2218">
                        <c:v>1.9465261111111112</c:v>
                      </c:pt>
                      <c:pt idx="2219">
                        <c:v>1.9473719444444444</c:v>
                      </c:pt>
                      <c:pt idx="2220">
                        <c:v>1.9482244444444445</c:v>
                      </c:pt>
                      <c:pt idx="2221">
                        <c:v>1.9490716666666668</c:v>
                      </c:pt>
                      <c:pt idx="2222">
                        <c:v>1.9499177777777779</c:v>
                      </c:pt>
                      <c:pt idx="2223">
                        <c:v>1.9507636111111111</c:v>
                      </c:pt>
                      <c:pt idx="2224">
                        <c:v>1.9516097222222222</c:v>
                      </c:pt>
                      <c:pt idx="2225">
                        <c:v>1.9524555555555556</c:v>
                      </c:pt>
                      <c:pt idx="2226">
                        <c:v>1.9533047222222222</c:v>
                      </c:pt>
                      <c:pt idx="2227">
                        <c:v>1.9541505555555556</c:v>
                      </c:pt>
                      <c:pt idx="2228">
                        <c:v>1.9549963888888888</c:v>
                      </c:pt>
                      <c:pt idx="2229">
                        <c:v>1.9558424999999999</c:v>
                      </c:pt>
                      <c:pt idx="2230">
                        <c:v>1.9566883333333334</c:v>
                      </c:pt>
                      <c:pt idx="2231">
                        <c:v>1.9575341666666666</c:v>
                      </c:pt>
                      <c:pt idx="2232">
                        <c:v>1.9583802777777777</c:v>
                      </c:pt>
                      <c:pt idx="2233">
                        <c:v>1.9592327777777778</c:v>
                      </c:pt>
                      <c:pt idx="2234">
                        <c:v>1.960078611111111</c:v>
                      </c:pt>
                      <c:pt idx="2235">
                        <c:v>1.9609247222222221</c:v>
                      </c:pt>
                      <c:pt idx="2236">
                        <c:v>1.9617705555555556</c:v>
                      </c:pt>
                      <c:pt idx="2237">
                        <c:v>1.9626163888888888</c:v>
                      </c:pt>
                      <c:pt idx="2238">
                        <c:v>1.9634625000000001</c:v>
                      </c:pt>
                      <c:pt idx="2239">
                        <c:v>1.9643083333333333</c:v>
                      </c:pt>
                      <c:pt idx="2240">
                        <c:v>1.9651541666666668</c:v>
                      </c:pt>
                      <c:pt idx="2241">
                        <c:v>1.9660002777777779</c:v>
                      </c:pt>
                      <c:pt idx="2242">
                        <c:v>1.9668475000000001</c:v>
                      </c:pt>
                      <c:pt idx="2243">
                        <c:v>1.9676936111111112</c:v>
                      </c:pt>
                      <c:pt idx="2244">
                        <c:v>1.9685425000000001</c:v>
                      </c:pt>
                      <c:pt idx="2245">
                        <c:v>1.9693886111111112</c:v>
                      </c:pt>
                      <c:pt idx="2246">
                        <c:v>1.9702411111111111</c:v>
                      </c:pt>
                      <c:pt idx="2247">
                        <c:v>1.9710869444444445</c:v>
                      </c:pt>
                      <c:pt idx="2248">
                        <c:v>1.9719327777777778</c:v>
                      </c:pt>
                      <c:pt idx="2249">
                        <c:v>1.9727788888888889</c:v>
                      </c:pt>
                      <c:pt idx="2250">
                        <c:v>1.9736247222222223</c:v>
                      </c:pt>
                      <c:pt idx="2251">
                        <c:v>1.9744705555555555</c:v>
                      </c:pt>
                      <c:pt idx="2252">
                        <c:v>1.9753166666666666</c:v>
                      </c:pt>
                      <c:pt idx="2253">
                        <c:v>1.9761625</c:v>
                      </c:pt>
                      <c:pt idx="2254">
                        <c:v>1.9770086111111111</c:v>
                      </c:pt>
                      <c:pt idx="2255">
                        <c:v>1.9778544444444444</c:v>
                      </c:pt>
                      <c:pt idx="2256">
                        <c:v>1.9787002777777778</c:v>
                      </c:pt>
                      <c:pt idx="2257">
                        <c:v>1.9795463888888889</c:v>
                      </c:pt>
                      <c:pt idx="2258">
                        <c:v>1.9803922222222223</c:v>
                      </c:pt>
                      <c:pt idx="2259">
                        <c:v>1.9812491666666667</c:v>
                      </c:pt>
                      <c:pt idx="2260">
                        <c:v>1.9820952777777778</c:v>
                      </c:pt>
                      <c:pt idx="2261">
                        <c:v>1.9829438888888888</c:v>
                      </c:pt>
                      <c:pt idx="2262">
                        <c:v>1.9837899999999999</c:v>
                      </c:pt>
                      <c:pt idx="2263">
                        <c:v>1.9846375000000001</c:v>
                      </c:pt>
                      <c:pt idx="2264">
                        <c:v>1.9854833333333333</c:v>
                      </c:pt>
                      <c:pt idx="2265">
                        <c:v>1.9863291666666667</c:v>
                      </c:pt>
                      <c:pt idx="2266">
                        <c:v>1.9871749999999999</c:v>
                      </c:pt>
                      <c:pt idx="2267">
                        <c:v>1.988021111111111</c:v>
                      </c:pt>
                      <c:pt idx="2268">
                        <c:v>1.9888669444444445</c:v>
                      </c:pt>
                      <c:pt idx="2269">
                        <c:v>1.9897130555555556</c:v>
                      </c:pt>
                      <c:pt idx="2270">
                        <c:v>1.990558888888889</c:v>
                      </c:pt>
                      <c:pt idx="2271">
                        <c:v>1.9914047222222222</c:v>
                      </c:pt>
                      <c:pt idx="2272">
                        <c:v>1.9922575</c:v>
                      </c:pt>
                      <c:pt idx="2273">
                        <c:v>1.9931036111111111</c:v>
                      </c:pt>
                      <c:pt idx="2274">
                        <c:v>1.9939494444444446</c:v>
                      </c:pt>
                      <c:pt idx="2275">
                        <c:v>1.9947952777777778</c:v>
                      </c:pt>
                      <c:pt idx="2276">
                        <c:v>1.9956413888888889</c:v>
                      </c:pt>
                      <c:pt idx="2277">
                        <c:v>1.9964872222222223</c:v>
                      </c:pt>
                      <c:pt idx="2278">
                        <c:v>1.9973333333333334</c:v>
                      </c:pt>
                      <c:pt idx="2279">
                        <c:v>1.9981819444444444</c:v>
                      </c:pt>
                      <c:pt idx="2280">
                        <c:v>1.9990277777777778</c:v>
                      </c:pt>
                      <c:pt idx="2281">
                        <c:v>1.999873888888889</c:v>
                      </c:pt>
                      <c:pt idx="2282">
                        <c:v>2.0007197222222222</c:v>
                      </c:pt>
                      <c:pt idx="2283">
                        <c:v>2.0015658333333333</c:v>
                      </c:pt>
                      <c:pt idx="2284">
                        <c:v>2.0024133333333332</c:v>
                      </c:pt>
                      <c:pt idx="2285">
                        <c:v>2.0032658333333333</c:v>
                      </c:pt>
                      <c:pt idx="2286">
                        <c:v>2.0041116666666667</c:v>
                      </c:pt>
                      <c:pt idx="2287">
                        <c:v>2.0049577777777778</c:v>
                      </c:pt>
                      <c:pt idx="2288">
                        <c:v>2.0058036111111113</c:v>
                      </c:pt>
                      <c:pt idx="2289">
                        <c:v>2.0066497222222224</c:v>
                      </c:pt>
                      <c:pt idx="2290">
                        <c:v>2.0074955555555554</c:v>
                      </c:pt>
                      <c:pt idx="2291">
                        <c:v>2.0083413888888888</c:v>
                      </c:pt>
                      <c:pt idx="2292">
                        <c:v>2.0091874999999999</c:v>
                      </c:pt>
                      <c:pt idx="2293">
                        <c:v>2.0100333333333333</c:v>
                      </c:pt>
                      <c:pt idx="2294">
                        <c:v>2.0108791666666668</c:v>
                      </c:pt>
                      <c:pt idx="2295">
                        <c:v>2.0117252777777779</c:v>
                      </c:pt>
                      <c:pt idx="2296">
                        <c:v>2.0125738888888889</c:v>
                      </c:pt>
                      <c:pt idx="2297">
                        <c:v>2.01342</c:v>
                      </c:pt>
                      <c:pt idx="2298">
                        <c:v>2.0142727777777778</c:v>
                      </c:pt>
                      <c:pt idx="2299">
                        <c:v>2.0151186111111112</c:v>
                      </c:pt>
                      <c:pt idx="2300">
                        <c:v>2.0159647222222223</c:v>
                      </c:pt>
                      <c:pt idx="2301">
                        <c:v>2.0168105555555558</c:v>
                      </c:pt>
                      <c:pt idx="2302">
                        <c:v>2.0176563888888888</c:v>
                      </c:pt>
                      <c:pt idx="2303">
                        <c:v>2.0185024999999999</c:v>
                      </c:pt>
                      <c:pt idx="2304">
                        <c:v>2.0193483333333333</c:v>
                      </c:pt>
                      <c:pt idx="2305">
                        <c:v>2.0201958333333332</c:v>
                      </c:pt>
                      <c:pt idx="2306">
                        <c:v>2.0210416666666666</c:v>
                      </c:pt>
                      <c:pt idx="2307">
                        <c:v>2.0218875000000001</c:v>
                      </c:pt>
                      <c:pt idx="2308">
                        <c:v>2.0227336111111112</c:v>
                      </c:pt>
                      <c:pt idx="2309">
                        <c:v>2.0235794444444446</c:v>
                      </c:pt>
                      <c:pt idx="2310">
                        <c:v>2.0244252777777776</c:v>
                      </c:pt>
                      <c:pt idx="2311">
                        <c:v>2.0252777777777777</c:v>
                      </c:pt>
                      <c:pt idx="2312">
                        <c:v>2.0261238888888888</c:v>
                      </c:pt>
                      <c:pt idx="2313">
                        <c:v>2.026972777777778</c:v>
                      </c:pt>
                      <c:pt idx="2314">
                        <c:v>2.0278188888888891</c:v>
                      </c:pt>
                      <c:pt idx="2315">
                        <c:v>2.028664722222222</c:v>
                      </c:pt>
                      <c:pt idx="2316">
                        <c:v>2.0295105555555555</c:v>
                      </c:pt>
                      <c:pt idx="2317">
                        <c:v>2.0303566666666666</c:v>
                      </c:pt>
                      <c:pt idx="2318">
                        <c:v>2.0312025</c:v>
                      </c:pt>
                      <c:pt idx="2319">
                        <c:v>2.0320486111111111</c:v>
                      </c:pt>
                      <c:pt idx="2320">
                        <c:v>2.0328944444444446</c:v>
                      </c:pt>
                      <c:pt idx="2321">
                        <c:v>2.033740277777778</c:v>
                      </c:pt>
                      <c:pt idx="2322">
                        <c:v>2.0345863888888891</c:v>
                      </c:pt>
                      <c:pt idx="2323">
                        <c:v>2.0354322222222221</c:v>
                      </c:pt>
                      <c:pt idx="2324">
                        <c:v>2.0362847222222222</c:v>
                      </c:pt>
                      <c:pt idx="2325">
                        <c:v>2.0371305555555557</c:v>
                      </c:pt>
                      <c:pt idx="2326">
                        <c:v>2.0379783333333332</c:v>
                      </c:pt>
                      <c:pt idx="2327">
                        <c:v>2.038823888888889</c:v>
                      </c:pt>
                      <c:pt idx="2328">
                        <c:v>2.0396700000000001</c:v>
                      </c:pt>
                      <c:pt idx="2329">
                        <c:v>2.0405158333333335</c:v>
                      </c:pt>
                      <c:pt idx="2330">
                        <c:v>2.0413616666666665</c:v>
                      </c:pt>
                      <c:pt idx="2331">
                        <c:v>2.0422108333333333</c:v>
                      </c:pt>
                      <c:pt idx="2332">
                        <c:v>2.0430566666666667</c:v>
                      </c:pt>
                      <c:pt idx="2333">
                        <c:v>2.0439027777777778</c:v>
                      </c:pt>
                      <c:pt idx="2334">
                        <c:v>2.0447486111111113</c:v>
                      </c:pt>
                      <c:pt idx="2335">
                        <c:v>2.0455947222222224</c:v>
                      </c:pt>
                      <c:pt idx="2336">
                        <c:v>2.0464405555555554</c:v>
                      </c:pt>
                      <c:pt idx="2337">
                        <c:v>2.0472930555555555</c:v>
                      </c:pt>
                      <c:pt idx="2338">
                        <c:v>2.048138888888889</c:v>
                      </c:pt>
                      <c:pt idx="2339">
                        <c:v>2.0489850000000001</c:v>
                      </c:pt>
                      <c:pt idx="2340">
                        <c:v>2.0498308333333335</c:v>
                      </c:pt>
                      <c:pt idx="2341">
                        <c:v>2.0506766666666665</c:v>
                      </c:pt>
                      <c:pt idx="2342">
                        <c:v>2.0515227777777776</c:v>
                      </c:pt>
                      <c:pt idx="2343">
                        <c:v>2.052368611111111</c:v>
                      </c:pt>
                      <c:pt idx="2344">
                        <c:v>2.0532144444444445</c:v>
                      </c:pt>
                      <c:pt idx="2345">
                        <c:v>2.0540605555555556</c:v>
                      </c:pt>
                      <c:pt idx="2346">
                        <c:v>2.054906388888889</c:v>
                      </c:pt>
                      <c:pt idx="2347">
                        <c:v>2.0557538888888889</c:v>
                      </c:pt>
                      <c:pt idx="2348">
                        <c:v>2.0566027777777776</c:v>
                      </c:pt>
                      <c:pt idx="2349">
                        <c:v>2.0574488888888891</c:v>
                      </c:pt>
                      <c:pt idx="2350">
                        <c:v>2.0583013888888888</c:v>
                      </c:pt>
                      <c:pt idx="2351">
                        <c:v>2.0591544444444443</c:v>
                      </c:pt>
                      <c:pt idx="2352">
                        <c:v>2.0600002777777777</c:v>
                      </c:pt>
                      <c:pt idx="2353">
                        <c:v>2.0608461111111112</c:v>
                      </c:pt>
                      <c:pt idx="2354">
                        <c:v>2.0616919444444446</c:v>
                      </c:pt>
                      <c:pt idx="2355">
                        <c:v>2.0625377777777776</c:v>
                      </c:pt>
                      <c:pt idx="2356">
                        <c:v>2.0633838888888887</c:v>
                      </c:pt>
                      <c:pt idx="2357">
                        <c:v>2.0642297222222221</c:v>
                      </c:pt>
                      <c:pt idx="2358">
                        <c:v>2.0650755555555556</c:v>
                      </c:pt>
                      <c:pt idx="2359">
                        <c:v>2.0659216666666667</c:v>
                      </c:pt>
                      <c:pt idx="2360">
                        <c:v>2.0667675000000001</c:v>
                      </c:pt>
                      <c:pt idx="2361">
                        <c:v>2.0676133333333335</c:v>
                      </c:pt>
                      <c:pt idx="2362">
                        <c:v>2.0684594444444446</c:v>
                      </c:pt>
                      <c:pt idx="2363">
                        <c:v>2.0693122222222224</c:v>
                      </c:pt>
                      <c:pt idx="2364">
                        <c:v>2.0701580555555554</c:v>
                      </c:pt>
                      <c:pt idx="2365">
                        <c:v>2.0710072222222222</c:v>
                      </c:pt>
                      <c:pt idx="2366">
                        <c:v>2.071852777777778</c:v>
                      </c:pt>
                      <c:pt idx="2367">
                        <c:v>2.072698611111111</c:v>
                      </c:pt>
                      <c:pt idx="2368">
                        <c:v>2.0735591666666666</c:v>
                      </c:pt>
                      <c:pt idx="2369">
                        <c:v>2.0744050000000001</c:v>
                      </c:pt>
                      <c:pt idx="2370">
                        <c:v>2.0752511111111112</c:v>
                      </c:pt>
                      <c:pt idx="2371">
                        <c:v>2.0760969444444446</c:v>
                      </c:pt>
                      <c:pt idx="2372">
                        <c:v>2.0769430555555557</c:v>
                      </c:pt>
                      <c:pt idx="2373">
                        <c:v>2.0777888888888887</c:v>
                      </c:pt>
                      <c:pt idx="2374">
                        <c:v>2.0786347222222221</c:v>
                      </c:pt>
                      <c:pt idx="2375">
                        <c:v>2.0794808333333332</c:v>
                      </c:pt>
                      <c:pt idx="2376">
                        <c:v>2.0803333333333334</c:v>
                      </c:pt>
                      <c:pt idx="2377">
                        <c:v>2.0811791666666668</c:v>
                      </c:pt>
                      <c:pt idx="2378">
                        <c:v>2.0820249999999998</c:v>
                      </c:pt>
                      <c:pt idx="2379">
                        <c:v>2.0828711111111109</c:v>
                      </c:pt>
                      <c:pt idx="2380">
                        <c:v>2.0837169444444443</c:v>
                      </c:pt>
                      <c:pt idx="2381">
                        <c:v>2.0845630555555554</c:v>
                      </c:pt>
                      <c:pt idx="2382">
                        <c:v>2.0854088888888889</c:v>
                      </c:pt>
                      <c:pt idx="2383">
                        <c:v>2.0862580555555557</c:v>
                      </c:pt>
                      <c:pt idx="2384">
                        <c:v>2.087103611111111</c:v>
                      </c:pt>
                      <c:pt idx="2385">
                        <c:v>2.0879494444444444</c:v>
                      </c:pt>
                      <c:pt idx="2386">
                        <c:v>2.0887955555555555</c:v>
                      </c:pt>
                      <c:pt idx="2387">
                        <c:v>2.089641388888889</c:v>
                      </c:pt>
                      <c:pt idx="2388">
                        <c:v>2.0904872222222224</c:v>
                      </c:pt>
                      <c:pt idx="2389">
                        <c:v>2.091341388888889</c:v>
                      </c:pt>
                      <c:pt idx="2390">
                        <c:v>2.0921875000000001</c:v>
                      </c:pt>
                      <c:pt idx="2391">
                        <c:v>2.0930333333333335</c:v>
                      </c:pt>
                      <c:pt idx="2392">
                        <c:v>2.0938794444444446</c:v>
                      </c:pt>
                      <c:pt idx="2393">
                        <c:v>2.0947252777777776</c:v>
                      </c:pt>
                      <c:pt idx="2394">
                        <c:v>2.0955711111111111</c:v>
                      </c:pt>
                      <c:pt idx="2395">
                        <c:v>2.0964172222222222</c:v>
                      </c:pt>
                      <c:pt idx="2396">
                        <c:v>2.0972630555555556</c:v>
                      </c:pt>
                      <c:pt idx="2397">
                        <c:v>2.098108888888889</c:v>
                      </c:pt>
                      <c:pt idx="2398">
                        <c:v>2.0989550000000001</c:v>
                      </c:pt>
                      <c:pt idx="2399">
                        <c:v>2.0998008333333331</c:v>
                      </c:pt>
                      <c:pt idx="2400">
                        <c:v>2.1006541666666667</c:v>
                      </c:pt>
                      <c:pt idx="2401">
                        <c:v>2.1015002777777778</c:v>
                      </c:pt>
                      <c:pt idx="2402">
                        <c:v>2.102352777777778</c:v>
                      </c:pt>
                      <c:pt idx="2403">
                        <c:v>2.1031986111111109</c:v>
                      </c:pt>
                      <c:pt idx="2404">
                        <c:v>2.1040444444444444</c:v>
                      </c:pt>
                      <c:pt idx="2405">
                        <c:v>2.1048905555555555</c:v>
                      </c:pt>
                      <c:pt idx="2406">
                        <c:v>2.1057363888888889</c:v>
                      </c:pt>
                      <c:pt idx="2407">
                        <c:v>2.1065822222222224</c:v>
                      </c:pt>
                      <c:pt idx="2408">
                        <c:v>2.1074283333333335</c:v>
                      </c:pt>
                      <c:pt idx="2409">
                        <c:v>2.1082741666666664</c:v>
                      </c:pt>
                      <c:pt idx="2410">
                        <c:v>2.1091216666666668</c:v>
                      </c:pt>
                      <c:pt idx="2411">
                        <c:v>2.1099675000000002</c:v>
                      </c:pt>
                      <c:pt idx="2412">
                        <c:v>2.1108133333333332</c:v>
                      </c:pt>
                      <c:pt idx="2413">
                        <c:v>2.1116594444444443</c:v>
                      </c:pt>
                      <c:pt idx="2414">
                        <c:v>2.1125052777777777</c:v>
                      </c:pt>
                      <c:pt idx="2415">
                        <c:v>2.1133580555555556</c:v>
                      </c:pt>
                      <c:pt idx="2416">
                        <c:v>2.114203888888889</c:v>
                      </c:pt>
                      <c:pt idx="2417">
                        <c:v>2.1150527777777777</c:v>
                      </c:pt>
                      <c:pt idx="2418">
                        <c:v>2.1158986111111111</c:v>
                      </c:pt>
                      <c:pt idx="2419">
                        <c:v>2.1167447222222222</c:v>
                      </c:pt>
                      <c:pt idx="2420">
                        <c:v>2.1175905555555556</c:v>
                      </c:pt>
                      <c:pt idx="2421">
                        <c:v>2.1184366666666667</c:v>
                      </c:pt>
                      <c:pt idx="2422">
                        <c:v>2.1192825000000002</c:v>
                      </c:pt>
                      <c:pt idx="2423">
                        <c:v>2.1201283333333332</c:v>
                      </c:pt>
                      <c:pt idx="2424">
                        <c:v>2.1209744444444443</c:v>
                      </c:pt>
                      <c:pt idx="2425">
                        <c:v>2.1218202777777777</c:v>
                      </c:pt>
                      <c:pt idx="2426">
                        <c:v>2.1226661111111111</c:v>
                      </c:pt>
                      <c:pt idx="2427">
                        <c:v>2.1235122222222222</c:v>
                      </c:pt>
                      <c:pt idx="2428">
                        <c:v>2.1243647222222224</c:v>
                      </c:pt>
                      <c:pt idx="2429">
                        <c:v>2.1252105555555554</c:v>
                      </c:pt>
                      <c:pt idx="2430">
                        <c:v>2.1260566666666665</c:v>
                      </c:pt>
                      <c:pt idx="2431">
                        <c:v>2.1269041666666668</c:v>
                      </c:pt>
                      <c:pt idx="2432">
                        <c:v>2.1277497222222221</c:v>
                      </c:pt>
                      <c:pt idx="2433">
                        <c:v>2.1285958333333332</c:v>
                      </c:pt>
                      <c:pt idx="2434">
                        <c:v>2.1294416666666667</c:v>
                      </c:pt>
                      <c:pt idx="2435">
                        <c:v>2.1302908333333335</c:v>
                      </c:pt>
                      <c:pt idx="2436">
                        <c:v>2.1311366666666665</c:v>
                      </c:pt>
                      <c:pt idx="2437">
                        <c:v>2.1319827777777776</c:v>
                      </c:pt>
                      <c:pt idx="2438">
                        <c:v>2.132828611111111</c:v>
                      </c:pt>
                      <c:pt idx="2439">
                        <c:v>2.1336744444444444</c:v>
                      </c:pt>
                      <c:pt idx="2440">
                        <c:v>2.1345205555555555</c:v>
                      </c:pt>
                      <c:pt idx="2441">
                        <c:v>2.1353730555555557</c:v>
                      </c:pt>
                      <c:pt idx="2442">
                        <c:v>2.1362188888888887</c:v>
                      </c:pt>
                      <c:pt idx="2443">
                        <c:v>2.1370647222222221</c:v>
                      </c:pt>
                      <c:pt idx="2444">
                        <c:v>2.1379108333333332</c:v>
                      </c:pt>
                      <c:pt idx="2445">
                        <c:v>2.1387566666666666</c:v>
                      </c:pt>
                      <c:pt idx="2446">
                        <c:v>2.1396025000000001</c:v>
                      </c:pt>
                      <c:pt idx="2447">
                        <c:v>2.1404486111111112</c:v>
                      </c:pt>
                      <c:pt idx="2448">
                        <c:v>2.1412944444444446</c:v>
                      </c:pt>
                      <c:pt idx="2449">
                        <c:v>2.1421405555555557</c:v>
                      </c:pt>
                      <c:pt idx="2450">
                        <c:v>2.1429863888888887</c:v>
                      </c:pt>
                      <c:pt idx="2451">
                        <c:v>2.1438322222222221</c:v>
                      </c:pt>
                      <c:pt idx="2452">
                        <c:v>2.1446827777777777</c:v>
                      </c:pt>
                      <c:pt idx="2453">
                        <c:v>2.1455288888888888</c:v>
                      </c:pt>
                      <c:pt idx="2454">
                        <c:v>2.146381388888889</c:v>
                      </c:pt>
                      <c:pt idx="2455">
                        <c:v>2.1472275000000001</c:v>
                      </c:pt>
                      <c:pt idx="2456">
                        <c:v>2.1480730555555554</c:v>
                      </c:pt>
                      <c:pt idx="2457">
                        <c:v>2.1489191666666665</c:v>
                      </c:pt>
                      <c:pt idx="2458">
                        <c:v>2.1497649999999999</c:v>
                      </c:pt>
                      <c:pt idx="2459">
                        <c:v>2.1506108333333334</c:v>
                      </c:pt>
                      <c:pt idx="2460">
                        <c:v>2.1514569444444445</c:v>
                      </c:pt>
                      <c:pt idx="2461">
                        <c:v>2.1523027777777779</c:v>
                      </c:pt>
                      <c:pt idx="2462">
                        <c:v>2.1531486111111113</c:v>
                      </c:pt>
                      <c:pt idx="2463">
                        <c:v>2.1539947222222224</c:v>
                      </c:pt>
                      <c:pt idx="2464">
                        <c:v>2.1548405555555554</c:v>
                      </c:pt>
                      <c:pt idx="2465">
                        <c:v>2.1556866666666665</c:v>
                      </c:pt>
                      <c:pt idx="2466">
                        <c:v>2.1565325</c:v>
                      </c:pt>
                      <c:pt idx="2467">
                        <c:v>2.1573852777777778</c:v>
                      </c:pt>
                      <c:pt idx="2468">
                        <c:v>2.1582308333333335</c:v>
                      </c:pt>
                      <c:pt idx="2469">
                        <c:v>2.1590769444444446</c:v>
                      </c:pt>
                      <c:pt idx="2470">
                        <c:v>2.1599258333333333</c:v>
                      </c:pt>
                      <c:pt idx="2471">
                        <c:v>2.1607719444444444</c:v>
                      </c:pt>
                      <c:pt idx="2472">
                        <c:v>2.1616177777777779</c:v>
                      </c:pt>
                      <c:pt idx="2473">
                        <c:v>2.1624652777777778</c:v>
                      </c:pt>
                      <c:pt idx="2474">
                        <c:v>2.1633111111111112</c:v>
                      </c:pt>
                      <c:pt idx="2475">
                        <c:v>2.1641569444444446</c:v>
                      </c:pt>
                      <c:pt idx="2476">
                        <c:v>2.1650030555555557</c:v>
                      </c:pt>
                      <c:pt idx="2477">
                        <c:v>2.1658488888888887</c:v>
                      </c:pt>
                      <c:pt idx="2478">
                        <c:v>2.1666947222222221</c:v>
                      </c:pt>
                      <c:pt idx="2479">
                        <c:v>2.1675408333333333</c:v>
                      </c:pt>
                      <c:pt idx="2480">
                        <c:v>2.1683936111111111</c:v>
                      </c:pt>
                      <c:pt idx="2481">
                        <c:v>2.1692394444444445</c:v>
                      </c:pt>
                      <c:pt idx="2482">
                        <c:v>2.1700852777777779</c:v>
                      </c:pt>
                      <c:pt idx="2483">
                        <c:v>2.170931388888889</c:v>
                      </c:pt>
                      <c:pt idx="2484">
                        <c:v>2.171777222222222</c:v>
                      </c:pt>
                      <c:pt idx="2485">
                        <c:v>2.1726233333333331</c:v>
                      </c:pt>
                      <c:pt idx="2486">
                        <c:v>2.1734691666666666</c:v>
                      </c:pt>
                      <c:pt idx="2487">
                        <c:v>2.1743180555555557</c:v>
                      </c:pt>
                      <c:pt idx="2488">
                        <c:v>2.1751638888888887</c:v>
                      </c:pt>
                      <c:pt idx="2489">
                        <c:v>2.1760097222222221</c:v>
                      </c:pt>
                      <c:pt idx="2490">
                        <c:v>2.1768558333333332</c:v>
                      </c:pt>
                      <c:pt idx="2491">
                        <c:v>2.1777016666666666</c:v>
                      </c:pt>
                      <c:pt idx="2492">
                        <c:v>2.1785475000000001</c:v>
                      </c:pt>
                      <c:pt idx="2493">
                        <c:v>2.1794002777777779</c:v>
                      </c:pt>
                      <c:pt idx="2494">
                        <c:v>2.1802477777777778</c:v>
                      </c:pt>
                      <c:pt idx="2495">
                        <c:v>2.1810936111111112</c:v>
                      </c:pt>
                      <c:pt idx="2496">
                        <c:v>2.1819397222222223</c:v>
                      </c:pt>
                      <c:pt idx="2497">
                        <c:v>2.1827855555555558</c:v>
                      </c:pt>
                      <c:pt idx="2498">
                        <c:v>2.1836313888888887</c:v>
                      </c:pt>
                      <c:pt idx="2499">
                        <c:v>2.1844774999999998</c:v>
                      </c:pt>
                      <c:pt idx="2500">
                        <c:v>2.1853233333333333</c:v>
                      </c:pt>
                      <c:pt idx="2501">
                        <c:v>2.1861694444444444</c:v>
                      </c:pt>
                      <c:pt idx="2502">
                        <c:v>2.1870152777777778</c:v>
                      </c:pt>
                      <c:pt idx="2503">
                        <c:v>2.1878611111111113</c:v>
                      </c:pt>
                      <c:pt idx="2504">
                        <c:v>2.1887069444444442</c:v>
                      </c:pt>
                      <c:pt idx="2505">
                        <c:v>2.1895558333333334</c:v>
                      </c:pt>
                      <c:pt idx="2506">
                        <c:v>2.1904086111111112</c:v>
                      </c:pt>
                      <c:pt idx="2507">
                        <c:v>2.1912547222222223</c:v>
                      </c:pt>
                      <c:pt idx="2508">
                        <c:v>2.1921005555555557</c:v>
                      </c:pt>
                      <c:pt idx="2509">
                        <c:v>2.1929463888888887</c:v>
                      </c:pt>
                      <c:pt idx="2510">
                        <c:v>2.1937922222222221</c:v>
                      </c:pt>
                      <c:pt idx="2511">
                        <c:v>2.1946380555555556</c:v>
                      </c:pt>
                      <c:pt idx="2512">
                        <c:v>2.195483888888889</c:v>
                      </c:pt>
                      <c:pt idx="2513">
                        <c:v>2.1963300000000001</c:v>
                      </c:pt>
                      <c:pt idx="2514">
                        <c:v>2.1971758333333336</c:v>
                      </c:pt>
                      <c:pt idx="2515">
                        <c:v>2.1980236111111111</c:v>
                      </c:pt>
                      <c:pt idx="2516">
                        <c:v>2.1988694444444445</c:v>
                      </c:pt>
                      <c:pt idx="2517">
                        <c:v>2.1997155555555556</c:v>
                      </c:pt>
                      <c:pt idx="2518">
                        <c:v>2.200561111111111</c:v>
                      </c:pt>
                      <c:pt idx="2519">
                        <c:v>2.2014138888888888</c:v>
                      </c:pt>
                      <c:pt idx="2520">
                        <c:v>2.2022597222222222</c:v>
                      </c:pt>
                      <c:pt idx="2521">
                        <c:v>2.2031058333333333</c:v>
                      </c:pt>
                      <c:pt idx="2522">
                        <c:v>2.2039547222222224</c:v>
                      </c:pt>
                      <c:pt idx="2523">
                        <c:v>2.2048008333333335</c:v>
                      </c:pt>
                      <c:pt idx="2524">
                        <c:v>2.2056466666666665</c:v>
                      </c:pt>
                      <c:pt idx="2525">
                        <c:v>2.2064925</c:v>
                      </c:pt>
                      <c:pt idx="2526">
                        <c:v>2.2073383333333334</c:v>
                      </c:pt>
                      <c:pt idx="2527">
                        <c:v>2.2081841666666668</c:v>
                      </c:pt>
                      <c:pt idx="2528">
                        <c:v>2.2090299999999998</c:v>
                      </c:pt>
                      <c:pt idx="2529">
                        <c:v>2.2098761111111109</c:v>
                      </c:pt>
                      <c:pt idx="2530">
                        <c:v>2.2107219444444444</c:v>
                      </c:pt>
                      <c:pt idx="2531">
                        <c:v>2.2115680555555555</c:v>
                      </c:pt>
                      <c:pt idx="2532">
                        <c:v>2.2124208333333333</c:v>
                      </c:pt>
                      <c:pt idx="2533">
                        <c:v>2.2132666666666667</c:v>
                      </c:pt>
                      <c:pt idx="2534">
                        <c:v>2.2141125000000001</c:v>
                      </c:pt>
                      <c:pt idx="2535">
                        <c:v>2.2149586111111113</c:v>
                      </c:pt>
                      <c:pt idx="2536">
                        <c:v>2.2158058333333335</c:v>
                      </c:pt>
                      <c:pt idx="2537">
                        <c:v>2.2166519444444446</c:v>
                      </c:pt>
                      <c:pt idx="2538">
                        <c:v>2.2174977777777776</c:v>
                      </c:pt>
                      <c:pt idx="2539">
                        <c:v>2.2183469444444444</c:v>
                      </c:pt>
                      <c:pt idx="2540">
                        <c:v>2.2191927777777778</c:v>
                      </c:pt>
                      <c:pt idx="2541">
                        <c:v>2.2200386111111112</c:v>
                      </c:pt>
                      <c:pt idx="2542">
                        <c:v>2.2208844444444447</c:v>
                      </c:pt>
                      <c:pt idx="2543">
                        <c:v>2.2217302777777777</c:v>
                      </c:pt>
                      <c:pt idx="2544">
                        <c:v>2.2225761111111111</c:v>
                      </c:pt>
                      <c:pt idx="2545">
                        <c:v>2.2234288888888889</c:v>
                      </c:pt>
                      <c:pt idx="2546">
                        <c:v>2.224275</c:v>
                      </c:pt>
                      <c:pt idx="2547">
                        <c:v>2.2251208333333334</c:v>
                      </c:pt>
                      <c:pt idx="2548">
                        <c:v>2.2259666666666669</c:v>
                      </c:pt>
                      <c:pt idx="2549">
                        <c:v>2.226812777777778</c:v>
                      </c:pt>
                      <c:pt idx="2550">
                        <c:v>2.2276583333333333</c:v>
                      </c:pt>
                      <c:pt idx="2551">
                        <c:v>2.2285044444444444</c:v>
                      </c:pt>
                      <c:pt idx="2552">
                        <c:v>2.2293502777777778</c:v>
                      </c:pt>
                      <c:pt idx="2553">
                        <c:v>2.2301961111111113</c:v>
                      </c:pt>
                      <c:pt idx="2554">
                        <c:v>2.2310422222222224</c:v>
                      </c:pt>
                      <c:pt idx="2555">
                        <c:v>2.2318880555555554</c:v>
                      </c:pt>
                      <c:pt idx="2556">
                        <c:v>2.2327338888888888</c:v>
                      </c:pt>
                      <c:pt idx="2557">
                        <c:v>2.2335844444444444</c:v>
                      </c:pt>
                      <c:pt idx="2558">
                        <c:v>2.2344416666666667</c:v>
                      </c:pt>
                      <c:pt idx="2559">
                        <c:v>2.2352875000000001</c:v>
                      </c:pt>
                      <c:pt idx="2560">
                        <c:v>2.2361333333333335</c:v>
                      </c:pt>
                      <c:pt idx="2561">
                        <c:v>2.2369794444444446</c:v>
                      </c:pt>
                      <c:pt idx="2562">
                        <c:v>2.2378252777777776</c:v>
                      </c:pt>
                      <c:pt idx="2563">
                        <c:v>2.2386711111111111</c:v>
                      </c:pt>
                      <c:pt idx="2564">
                        <c:v>2.2395172222222222</c:v>
                      </c:pt>
                      <c:pt idx="2565">
                        <c:v>2.2403630555555556</c:v>
                      </c:pt>
                      <c:pt idx="2566">
                        <c:v>2.2412091666666667</c:v>
                      </c:pt>
                      <c:pt idx="2567">
                        <c:v>2.2420550000000001</c:v>
                      </c:pt>
                      <c:pt idx="2568">
                        <c:v>2.2429008333333331</c:v>
                      </c:pt>
                      <c:pt idx="2569">
                        <c:v>2.2437469444444442</c:v>
                      </c:pt>
                      <c:pt idx="2570">
                        <c:v>2.2445927777777777</c:v>
                      </c:pt>
                      <c:pt idx="2571">
                        <c:v>2.2454452777777778</c:v>
                      </c:pt>
                      <c:pt idx="2572">
                        <c:v>2.2462911111111112</c:v>
                      </c:pt>
                      <c:pt idx="2573">
                        <c:v>2.2471372222222223</c:v>
                      </c:pt>
                      <c:pt idx="2574">
                        <c:v>2.247986111111111</c:v>
                      </c:pt>
                      <c:pt idx="2575">
                        <c:v>2.2488322222222221</c:v>
                      </c:pt>
                      <c:pt idx="2576">
                        <c:v>2.2496780555555556</c:v>
                      </c:pt>
                      <c:pt idx="2577">
                        <c:v>2.250523888888889</c:v>
                      </c:pt>
                      <c:pt idx="2578">
                        <c:v>2.2513700000000001</c:v>
                      </c:pt>
                      <c:pt idx="2579">
                        <c:v>2.2522152777777777</c:v>
                      </c:pt>
                      <c:pt idx="2580">
                        <c:v>2.2530613888888888</c:v>
                      </c:pt>
                      <c:pt idx="2581">
                        <c:v>2.2539072222222223</c:v>
                      </c:pt>
                      <c:pt idx="2582">
                        <c:v>2.2547530555555557</c:v>
                      </c:pt>
                      <c:pt idx="2583">
                        <c:v>2.2555991666666668</c:v>
                      </c:pt>
                      <c:pt idx="2584">
                        <c:v>2.2564516666666665</c:v>
                      </c:pt>
                      <c:pt idx="2585">
                        <c:v>2.2572975</c:v>
                      </c:pt>
                      <c:pt idx="2586">
                        <c:v>2.2581433333333334</c:v>
                      </c:pt>
                      <c:pt idx="2587">
                        <c:v>2.2589894444444445</c:v>
                      </c:pt>
                      <c:pt idx="2588">
                        <c:v>2.2598352777777779</c:v>
                      </c:pt>
                      <c:pt idx="2589">
                        <c:v>2.2606811111111109</c:v>
                      </c:pt>
                      <c:pt idx="2590">
                        <c:v>2.261527222222222</c:v>
                      </c:pt>
                      <c:pt idx="2591">
                        <c:v>2.2623730555555555</c:v>
                      </c:pt>
                      <c:pt idx="2592">
                        <c:v>2.2632222222222222</c:v>
                      </c:pt>
                      <c:pt idx="2593">
                        <c:v>2.2640680555555557</c:v>
                      </c:pt>
                      <c:pt idx="2594">
                        <c:v>2.2649141666666668</c:v>
                      </c:pt>
                      <c:pt idx="2595">
                        <c:v>2.2657600000000002</c:v>
                      </c:pt>
                      <c:pt idx="2596">
                        <c:v>2.2666055555555555</c:v>
                      </c:pt>
                      <c:pt idx="2597">
                        <c:v>2.2674583333333334</c:v>
                      </c:pt>
                      <c:pt idx="2598">
                        <c:v>2.2683044444444445</c:v>
                      </c:pt>
                      <c:pt idx="2599">
                        <c:v>2.2691544444444443</c:v>
                      </c:pt>
                      <c:pt idx="2600">
                        <c:v>2.2700005555555554</c:v>
                      </c:pt>
                      <c:pt idx="2601">
                        <c:v>2.2708463888888888</c:v>
                      </c:pt>
                      <c:pt idx="2602">
                        <c:v>2.2716924999999999</c:v>
                      </c:pt>
                      <c:pt idx="2603">
                        <c:v>2.2725383333333333</c:v>
                      </c:pt>
                      <c:pt idx="2604">
                        <c:v>2.2733841666666668</c:v>
                      </c:pt>
                      <c:pt idx="2605">
                        <c:v>2.2742302777777779</c:v>
                      </c:pt>
                      <c:pt idx="2606">
                        <c:v>2.2750761111111113</c:v>
                      </c:pt>
                      <c:pt idx="2607">
                        <c:v>2.2759219444444443</c:v>
                      </c:pt>
                      <c:pt idx="2608">
                        <c:v>2.2767680555555554</c:v>
                      </c:pt>
                      <c:pt idx="2609">
                        <c:v>2.2776138888888888</c:v>
                      </c:pt>
                      <c:pt idx="2610">
                        <c:v>2.2784694444444447</c:v>
                      </c:pt>
                      <c:pt idx="2611">
                        <c:v>2.2793155555555558</c:v>
                      </c:pt>
                      <c:pt idx="2612">
                        <c:v>2.2801613888888888</c:v>
                      </c:pt>
                      <c:pt idx="2613">
                        <c:v>2.2810074999999999</c:v>
                      </c:pt>
                      <c:pt idx="2614">
                        <c:v>2.2818533333333333</c:v>
                      </c:pt>
                      <c:pt idx="2615">
                        <c:v>2.2826991666666667</c:v>
                      </c:pt>
                      <c:pt idx="2616">
                        <c:v>2.2835452777777778</c:v>
                      </c:pt>
                      <c:pt idx="2617">
                        <c:v>2.2843911111111113</c:v>
                      </c:pt>
                      <c:pt idx="2618">
                        <c:v>2.2852369444444443</c:v>
                      </c:pt>
                      <c:pt idx="2619">
                        <c:v>2.2860830555555554</c:v>
                      </c:pt>
                      <c:pt idx="2620">
                        <c:v>2.2869288888888888</c:v>
                      </c:pt>
                      <c:pt idx="2621">
                        <c:v>2.2877744444444446</c:v>
                      </c:pt>
                      <c:pt idx="2622">
                        <c:v>2.288620277777778</c:v>
                      </c:pt>
                      <c:pt idx="2623">
                        <c:v>2.289466111111111</c:v>
                      </c:pt>
                      <c:pt idx="2624">
                        <c:v>2.2903188888888888</c:v>
                      </c:pt>
                      <c:pt idx="2625">
                        <c:v>2.2911649999999999</c:v>
                      </c:pt>
                      <c:pt idx="2626">
                        <c:v>2.2920108333333333</c:v>
                      </c:pt>
                      <c:pt idx="2627">
                        <c:v>2.2928600000000001</c:v>
                      </c:pt>
                      <c:pt idx="2628">
                        <c:v>2.2937055555555554</c:v>
                      </c:pt>
                      <c:pt idx="2629">
                        <c:v>2.2945513888888889</c:v>
                      </c:pt>
                      <c:pt idx="2630">
                        <c:v>2.2953975</c:v>
                      </c:pt>
                      <c:pt idx="2631">
                        <c:v>2.2962433333333334</c:v>
                      </c:pt>
                      <c:pt idx="2632">
                        <c:v>2.2970891666666668</c:v>
                      </c:pt>
                      <c:pt idx="2633">
                        <c:v>2.297935277777778</c:v>
                      </c:pt>
                      <c:pt idx="2634">
                        <c:v>2.2987811111111109</c:v>
                      </c:pt>
                      <c:pt idx="2635">
                        <c:v>2.299627222222222</c:v>
                      </c:pt>
                      <c:pt idx="2636">
                        <c:v>2.3004730555555555</c:v>
                      </c:pt>
                      <c:pt idx="2637">
                        <c:v>2.3013258333333333</c:v>
                      </c:pt>
                      <c:pt idx="2638">
                        <c:v>2.3021713888888891</c:v>
                      </c:pt>
                      <c:pt idx="2639">
                        <c:v>2.3030175000000002</c:v>
                      </c:pt>
                      <c:pt idx="2640">
                        <c:v>2.3038633333333332</c:v>
                      </c:pt>
                      <c:pt idx="2641">
                        <c:v>2.3047091666666666</c:v>
                      </c:pt>
                      <c:pt idx="2642">
                        <c:v>2.3055661111111112</c:v>
                      </c:pt>
                      <c:pt idx="2643">
                        <c:v>2.3064119444444446</c:v>
                      </c:pt>
                      <c:pt idx="2644">
                        <c:v>2.3072577777777776</c:v>
                      </c:pt>
                      <c:pt idx="2645">
                        <c:v>2.3081069444444444</c:v>
                      </c:pt>
                      <c:pt idx="2646">
                        <c:v>2.3089527777777779</c:v>
                      </c:pt>
                      <c:pt idx="2647">
                        <c:v>2.309798888888889</c:v>
                      </c:pt>
                      <c:pt idx="2648">
                        <c:v>2.3106447222222224</c:v>
                      </c:pt>
                      <c:pt idx="2649">
                        <c:v>2.3114908333333335</c:v>
                      </c:pt>
                      <c:pt idx="2650">
                        <c:v>2.3123430555555555</c:v>
                      </c:pt>
                      <c:pt idx="2651">
                        <c:v>2.3131891666666666</c:v>
                      </c:pt>
                      <c:pt idx="2652">
                        <c:v>2.3140350000000001</c:v>
                      </c:pt>
                      <c:pt idx="2653">
                        <c:v>2.3148811111111112</c:v>
                      </c:pt>
                      <c:pt idx="2654">
                        <c:v>2.3157269444444446</c:v>
                      </c:pt>
                      <c:pt idx="2655">
                        <c:v>2.3165727777777776</c:v>
                      </c:pt>
                      <c:pt idx="2656">
                        <c:v>2.3174188888888887</c:v>
                      </c:pt>
                      <c:pt idx="2657">
                        <c:v>2.3182647222222221</c:v>
                      </c:pt>
                      <c:pt idx="2658">
                        <c:v>2.3191105555555556</c:v>
                      </c:pt>
                      <c:pt idx="2659">
                        <c:v>2.3199566666666667</c:v>
                      </c:pt>
                      <c:pt idx="2660">
                        <c:v>2.3208025000000001</c:v>
                      </c:pt>
                      <c:pt idx="2661">
                        <c:v>2.3216486111111112</c:v>
                      </c:pt>
                      <c:pt idx="2662">
                        <c:v>2.3224944444444446</c:v>
                      </c:pt>
                      <c:pt idx="2663">
                        <c:v>2.3233516666666665</c:v>
                      </c:pt>
                      <c:pt idx="2664">
                        <c:v>2.3241974999999999</c:v>
                      </c:pt>
                      <c:pt idx="2665">
                        <c:v>2.3250433333333334</c:v>
                      </c:pt>
                      <c:pt idx="2666">
                        <c:v>2.3258891666666668</c:v>
                      </c:pt>
                      <c:pt idx="2667">
                        <c:v>2.3267352777777779</c:v>
                      </c:pt>
                      <c:pt idx="2668">
                        <c:v>2.3275811111111113</c:v>
                      </c:pt>
                      <c:pt idx="2669">
                        <c:v>2.3284272222222224</c:v>
                      </c:pt>
                      <c:pt idx="2670">
                        <c:v>2.3292730555555554</c:v>
                      </c:pt>
                      <c:pt idx="2671">
                        <c:v>2.3301188888888889</c:v>
                      </c:pt>
                      <c:pt idx="2672">
                        <c:v>2.330965</c:v>
                      </c:pt>
                      <c:pt idx="2673">
                        <c:v>2.3318108333333334</c:v>
                      </c:pt>
                      <c:pt idx="2674">
                        <c:v>2.3326566666666668</c:v>
                      </c:pt>
                      <c:pt idx="2675">
                        <c:v>2.3335027777777779</c:v>
                      </c:pt>
                      <c:pt idx="2676">
                        <c:v>2.3343552777777776</c:v>
                      </c:pt>
                      <c:pt idx="2677">
                        <c:v>2.3352011111111111</c:v>
                      </c:pt>
                      <c:pt idx="2678">
                        <c:v>2.3360469444444445</c:v>
                      </c:pt>
                      <c:pt idx="2679">
                        <c:v>2.3368930555555556</c:v>
                      </c:pt>
                      <c:pt idx="2680">
                        <c:v>2.3377422222222224</c:v>
                      </c:pt>
                      <c:pt idx="2681">
                        <c:v>2.3385880555555554</c:v>
                      </c:pt>
                      <c:pt idx="2682">
                        <c:v>2.3394338888888888</c:v>
                      </c:pt>
                      <c:pt idx="2683">
                        <c:v>2.3402799999999999</c:v>
                      </c:pt>
                      <c:pt idx="2684">
                        <c:v>2.3411272222222221</c:v>
                      </c:pt>
                      <c:pt idx="2685">
                        <c:v>2.3419733333333332</c:v>
                      </c:pt>
                      <c:pt idx="2686">
                        <c:v>2.3428191666666667</c:v>
                      </c:pt>
                      <c:pt idx="2687">
                        <c:v>2.3436650000000001</c:v>
                      </c:pt>
                      <c:pt idx="2688">
                        <c:v>2.3445111111111112</c:v>
                      </c:pt>
                      <c:pt idx="2689">
                        <c:v>2.3453636111111109</c:v>
                      </c:pt>
                      <c:pt idx="2690">
                        <c:v>2.3462094444444443</c:v>
                      </c:pt>
                      <c:pt idx="2691">
                        <c:v>2.3470552777777778</c:v>
                      </c:pt>
                      <c:pt idx="2692">
                        <c:v>2.3479013888888889</c:v>
                      </c:pt>
                      <c:pt idx="2693">
                        <c:v>2.3487472222222223</c:v>
                      </c:pt>
                      <c:pt idx="2694">
                        <c:v>2.3495930555555558</c:v>
                      </c:pt>
                      <c:pt idx="2695">
                        <c:v>2.3504391666666669</c:v>
                      </c:pt>
                      <c:pt idx="2696">
                        <c:v>2.3512849999999998</c:v>
                      </c:pt>
                      <c:pt idx="2697">
                        <c:v>2.3521341666666666</c:v>
                      </c:pt>
                      <c:pt idx="2698">
                        <c:v>2.3529800000000001</c:v>
                      </c:pt>
                      <c:pt idx="2699">
                        <c:v>2.3538261111111112</c:v>
                      </c:pt>
                      <c:pt idx="2700">
                        <c:v>2.3546719444444446</c:v>
                      </c:pt>
                      <c:pt idx="2701">
                        <c:v>2.3555177777777776</c:v>
                      </c:pt>
                      <c:pt idx="2702">
                        <c:v>2.3563705555555554</c:v>
                      </c:pt>
                      <c:pt idx="2703">
                        <c:v>2.3572163888888888</c:v>
                      </c:pt>
                      <c:pt idx="2704">
                        <c:v>2.3580622222222223</c:v>
                      </c:pt>
                      <c:pt idx="2705">
                        <c:v>2.3589099999999998</c:v>
                      </c:pt>
                      <c:pt idx="2706">
                        <c:v>2.3597558333333333</c:v>
                      </c:pt>
                      <c:pt idx="2707">
                        <c:v>2.360601388888889</c:v>
                      </c:pt>
                      <c:pt idx="2708">
                        <c:v>2.3614475000000001</c:v>
                      </c:pt>
                      <c:pt idx="2709">
                        <c:v>2.3622933333333331</c:v>
                      </c:pt>
                      <c:pt idx="2710">
                        <c:v>2.3631391666666666</c:v>
                      </c:pt>
                      <c:pt idx="2711">
                        <c:v>2.3639852777777777</c:v>
                      </c:pt>
                      <c:pt idx="2712">
                        <c:v>2.3648311111111111</c:v>
                      </c:pt>
                      <c:pt idx="2713">
                        <c:v>2.3656772222222222</c:v>
                      </c:pt>
                      <c:pt idx="2714">
                        <c:v>2.3665230555555556</c:v>
                      </c:pt>
                      <c:pt idx="2715">
                        <c:v>2.3673830555555555</c:v>
                      </c:pt>
                      <c:pt idx="2716">
                        <c:v>2.3682291666666666</c:v>
                      </c:pt>
                      <c:pt idx="2717">
                        <c:v>2.369075</c:v>
                      </c:pt>
                      <c:pt idx="2718">
                        <c:v>2.3699211111111111</c:v>
                      </c:pt>
                      <c:pt idx="2719">
                        <c:v>2.3707669444444446</c:v>
                      </c:pt>
                      <c:pt idx="2720">
                        <c:v>2.3716127777777776</c:v>
                      </c:pt>
                      <c:pt idx="2721">
                        <c:v>2.3724588888888887</c:v>
                      </c:pt>
                      <c:pt idx="2722">
                        <c:v>2.3733047222222221</c:v>
                      </c:pt>
                      <c:pt idx="2723">
                        <c:v>2.3741502777777779</c:v>
                      </c:pt>
                      <c:pt idx="2724">
                        <c:v>2.374996388888889</c:v>
                      </c:pt>
                      <c:pt idx="2725">
                        <c:v>2.3758422222222224</c:v>
                      </c:pt>
                      <c:pt idx="2726">
                        <c:v>2.37669</c:v>
                      </c:pt>
                      <c:pt idx="2727">
                        <c:v>2.3775358333333334</c:v>
                      </c:pt>
                      <c:pt idx="2728">
                        <c:v>2.3783883333333335</c:v>
                      </c:pt>
                      <c:pt idx="2729">
                        <c:v>2.3792341666666665</c:v>
                      </c:pt>
                      <c:pt idx="2730">
                        <c:v>2.3800802777777776</c:v>
                      </c:pt>
                      <c:pt idx="2731">
                        <c:v>2.3809261111111111</c:v>
                      </c:pt>
                      <c:pt idx="2732">
                        <c:v>2.3817752777777779</c:v>
                      </c:pt>
                      <c:pt idx="2733">
                        <c:v>2.3826211111111113</c:v>
                      </c:pt>
                      <c:pt idx="2734">
                        <c:v>2.3834672222222224</c:v>
                      </c:pt>
                      <c:pt idx="2735">
                        <c:v>2.3843130555555554</c:v>
                      </c:pt>
                      <c:pt idx="2736">
                        <c:v>2.3851588888888888</c:v>
                      </c:pt>
                      <c:pt idx="2737">
                        <c:v>2.3860049999999999</c:v>
                      </c:pt>
                      <c:pt idx="2738">
                        <c:v>2.3868508333333334</c:v>
                      </c:pt>
                      <c:pt idx="2739">
                        <c:v>2.3876966666666668</c:v>
                      </c:pt>
                      <c:pt idx="2740">
                        <c:v>2.3885427777777779</c:v>
                      </c:pt>
                      <c:pt idx="2741">
                        <c:v>2.3893952777777776</c:v>
                      </c:pt>
                      <c:pt idx="2742">
                        <c:v>2.390241111111111</c:v>
                      </c:pt>
                      <c:pt idx="2743">
                        <c:v>2.3910869444444445</c:v>
                      </c:pt>
                      <c:pt idx="2744">
                        <c:v>2.3919330555555556</c:v>
                      </c:pt>
                      <c:pt idx="2745">
                        <c:v>2.392778888888889</c:v>
                      </c:pt>
                      <c:pt idx="2746">
                        <c:v>2.3936250000000001</c:v>
                      </c:pt>
                      <c:pt idx="2747">
                        <c:v>2.3944722222222223</c:v>
                      </c:pt>
                      <c:pt idx="2748">
                        <c:v>2.3953180555555558</c:v>
                      </c:pt>
                      <c:pt idx="2749">
                        <c:v>2.3961672222222221</c:v>
                      </c:pt>
                      <c:pt idx="2750">
                        <c:v>2.3970133333333332</c:v>
                      </c:pt>
                      <c:pt idx="2751">
                        <c:v>2.3978591666666667</c:v>
                      </c:pt>
                      <c:pt idx="2752">
                        <c:v>2.3987050000000001</c:v>
                      </c:pt>
                      <c:pt idx="2753">
                        <c:v>2.3995511111111112</c:v>
                      </c:pt>
                      <c:pt idx="2754">
                        <c:v>2.4004036111111109</c:v>
                      </c:pt>
                      <c:pt idx="2755">
                        <c:v>2.4012494444444443</c:v>
                      </c:pt>
                      <c:pt idx="2756">
                        <c:v>2.4020952777777778</c:v>
                      </c:pt>
                      <c:pt idx="2757">
                        <c:v>2.4029413888888889</c:v>
                      </c:pt>
                      <c:pt idx="2758">
                        <c:v>2.4037872222222223</c:v>
                      </c:pt>
                      <c:pt idx="2759">
                        <c:v>2.4046330555555557</c:v>
                      </c:pt>
                      <c:pt idx="2760">
                        <c:v>2.4054791666666668</c:v>
                      </c:pt>
                      <c:pt idx="2761">
                        <c:v>2.4063249999999998</c:v>
                      </c:pt>
                      <c:pt idx="2762">
                        <c:v>2.4071711111111109</c:v>
                      </c:pt>
                      <c:pt idx="2763">
                        <c:v>2.4080169444444444</c:v>
                      </c:pt>
                      <c:pt idx="2764">
                        <c:v>2.4088627777777778</c:v>
                      </c:pt>
                      <c:pt idx="2765">
                        <c:v>2.4097088888888889</c:v>
                      </c:pt>
                      <c:pt idx="2766">
                        <c:v>2.4105547222222223</c:v>
                      </c:pt>
                      <c:pt idx="2767">
                        <c:v>2.4114102777777777</c:v>
                      </c:pt>
                      <c:pt idx="2768">
                        <c:v>2.4122577777777776</c:v>
                      </c:pt>
                      <c:pt idx="2769">
                        <c:v>2.413103611111111</c:v>
                      </c:pt>
                      <c:pt idx="2770">
                        <c:v>2.4139497222222221</c:v>
                      </c:pt>
                      <c:pt idx="2771">
                        <c:v>2.4147955555555556</c:v>
                      </c:pt>
                      <c:pt idx="2772">
                        <c:v>2.415641388888889</c:v>
                      </c:pt>
                      <c:pt idx="2773">
                        <c:v>2.4164875000000001</c:v>
                      </c:pt>
                      <c:pt idx="2774">
                        <c:v>2.4173333333333331</c:v>
                      </c:pt>
                      <c:pt idx="2775">
                        <c:v>2.4181791666666665</c:v>
                      </c:pt>
                      <c:pt idx="2776">
                        <c:v>2.4190252777777776</c:v>
                      </c:pt>
                      <c:pt idx="2777">
                        <c:v>2.4198711111111111</c:v>
                      </c:pt>
                      <c:pt idx="2778">
                        <c:v>2.4207172222222222</c:v>
                      </c:pt>
                      <c:pt idx="2779">
                        <c:v>2.4215630555555556</c:v>
                      </c:pt>
                      <c:pt idx="2780">
                        <c:v>2.4224155555555558</c:v>
                      </c:pt>
                      <c:pt idx="2781">
                        <c:v>2.4232613888888888</c:v>
                      </c:pt>
                      <c:pt idx="2782">
                        <c:v>2.4241074999999999</c:v>
                      </c:pt>
                      <c:pt idx="2783">
                        <c:v>2.4249533333333333</c:v>
                      </c:pt>
                      <c:pt idx="2784">
                        <c:v>2.4258025000000001</c:v>
                      </c:pt>
                      <c:pt idx="2785">
                        <c:v>2.4266483333333335</c:v>
                      </c:pt>
                      <c:pt idx="2786">
                        <c:v>2.4274941666666665</c:v>
                      </c:pt>
                      <c:pt idx="2787">
                        <c:v>2.4283402777777776</c:v>
                      </c:pt>
                      <c:pt idx="2788">
                        <c:v>2.429186111111111</c:v>
                      </c:pt>
                      <c:pt idx="2789">
                        <c:v>2.4300336111111109</c:v>
                      </c:pt>
                      <c:pt idx="2790">
                        <c:v>2.4308794444444444</c:v>
                      </c:pt>
                      <c:pt idx="2791">
                        <c:v>2.4317252777777778</c:v>
                      </c:pt>
                      <c:pt idx="2792">
                        <c:v>2.4325713888888889</c:v>
                      </c:pt>
                      <c:pt idx="2793">
                        <c:v>2.4334241666666667</c:v>
                      </c:pt>
                      <c:pt idx="2794">
                        <c:v>2.434269722222222</c:v>
                      </c:pt>
                      <c:pt idx="2795">
                        <c:v>2.4351155555555555</c:v>
                      </c:pt>
                      <c:pt idx="2796">
                        <c:v>2.4359616666666666</c:v>
                      </c:pt>
                      <c:pt idx="2797">
                        <c:v>2.4368075</c:v>
                      </c:pt>
                      <c:pt idx="2798">
                        <c:v>2.4376536111111111</c:v>
                      </c:pt>
                      <c:pt idx="2799">
                        <c:v>2.4384994444444446</c:v>
                      </c:pt>
                      <c:pt idx="2800">
                        <c:v>2.439345277777778</c:v>
                      </c:pt>
                      <c:pt idx="2801">
                        <c:v>2.4401913888888891</c:v>
                      </c:pt>
                      <c:pt idx="2802">
                        <c:v>2.4410402777777778</c:v>
                      </c:pt>
                      <c:pt idx="2803">
                        <c:v>2.4418863888888889</c:v>
                      </c:pt>
                      <c:pt idx="2804">
                        <c:v>2.4427322222222223</c:v>
                      </c:pt>
                      <c:pt idx="2805">
                        <c:v>2.4435780555555557</c:v>
                      </c:pt>
                      <c:pt idx="2806">
                        <c:v>2.4444305555555554</c:v>
                      </c:pt>
                      <c:pt idx="2807">
                        <c:v>2.4452766666666665</c:v>
                      </c:pt>
                      <c:pt idx="2808">
                        <c:v>2.4461225</c:v>
                      </c:pt>
                      <c:pt idx="2809">
                        <c:v>2.4469683333333334</c:v>
                      </c:pt>
                      <c:pt idx="2810">
                        <c:v>2.4478144444444445</c:v>
                      </c:pt>
                      <c:pt idx="2811">
                        <c:v>2.4486619444444444</c:v>
                      </c:pt>
                      <c:pt idx="2812">
                        <c:v>2.4495077777777778</c:v>
                      </c:pt>
                      <c:pt idx="2813">
                        <c:v>2.4503536111111113</c:v>
                      </c:pt>
                      <c:pt idx="2814">
                        <c:v>2.4511994444444443</c:v>
                      </c:pt>
                      <c:pt idx="2815">
                        <c:v>2.4520455555555554</c:v>
                      </c:pt>
                      <c:pt idx="2816">
                        <c:v>2.4528913888888888</c:v>
                      </c:pt>
                      <c:pt idx="2817">
                        <c:v>2.4537374999999999</c:v>
                      </c:pt>
                      <c:pt idx="2818">
                        <c:v>2.4545833333333333</c:v>
                      </c:pt>
                      <c:pt idx="2819">
                        <c:v>2.4554391666666668</c:v>
                      </c:pt>
                      <c:pt idx="2820">
                        <c:v>2.4562852777777779</c:v>
                      </c:pt>
                      <c:pt idx="2821">
                        <c:v>2.4571311111111109</c:v>
                      </c:pt>
                      <c:pt idx="2822">
                        <c:v>2.4579769444444444</c:v>
                      </c:pt>
                      <c:pt idx="2823">
                        <c:v>2.4588230555555555</c:v>
                      </c:pt>
                      <c:pt idx="2824">
                        <c:v>2.4596686111111112</c:v>
                      </c:pt>
                      <c:pt idx="2825">
                        <c:v>2.4605144444444442</c:v>
                      </c:pt>
                      <c:pt idx="2826">
                        <c:v>2.4613605555555558</c:v>
                      </c:pt>
                      <c:pt idx="2827">
                        <c:v>2.4622063888888888</c:v>
                      </c:pt>
                      <c:pt idx="2828">
                        <c:v>2.4630524999999999</c:v>
                      </c:pt>
                      <c:pt idx="2829">
                        <c:v>2.4638983333333333</c:v>
                      </c:pt>
                      <c:pt idx="2830">
                        <c:v>2.4647441666666667</c:v>
                      </c:pt>
                      <c:pt idx="2831">
                        <c:v>2.4655902777777778</c:v>
                      </c:pt>
                      <c:pt idx="2832">
                        <c:v>2.4664444444444444</c:v>
                      </c:pt>
                      <c:pt idx="2833">
                        <c:v>2.4672902777777779</c:v>
                      </c:pt>
                      <c:pt idx="2834">
                        <c:v>2.468136388888889</c:v>
                      </c:pt>
                      <c:pt idx="2835">
                        <c:v>2.4689822222222224</c:v>
                      </c:pt>
                      <c:pt idx="2836">
                        <c:v>2.4698313888888888</c:v>
                      </c:pt>
                      <c:pt idx="2837">
                        <c:v>2.4706772222222222</c:v>
                      </c:pt>
                      <c:pt idx="2838">
                        <c:v>2.4715230555555556</c:v>
                      </c:pt>
                      <c:pt idx="2839">
                        <c:v>2.4723691666666667</c:v>
                      </c:pt>
                      <c:pt idx="2840">
                        <c:v>2.4732150000000002</c:v>
                      </c:pt>
                      <c:pt idx="2841">
                        <c:v>2.4740608333333332</c:v>
                      </c:pt>
                      <c:pt idx="2842">
                        <c:v>2.4749069444444443</c:v>
                      </c:pt>
                      <c:pt idx="2843">
                        <c:v>2.4757527777777777</c:v>
                      </c:pt>
                      <c:pt idx="2844">
                        <c:v>2.4765988888888888</c:v>
                      </c:pt>
                      <c:pt idx="2845">
                        <c:v>2.4774511111111113</c:v>
                      </c:pt>
                      <c:pt idx="2846">
                        <c:v>2.4782972222222224</c:v>
                      </c:pt>
                      <c:pt idx="2847">
                        <c:v>2.4791430555555554</c:v>
                      </c:pt>
                      <c:pt idx="2848">
                        <c:v>2.4799891666666665</c:v>
                      </c:pt>
                      <c:pt idx="2849">
                        <c:v>2.4808349999999999</c:v>
                      </c:pt>
                      <c:pt idx="2850">
                        <c:v>2.4816808333333333</c:v>
                      </c:pt>
                      <c:pt idx="2851">
                        <c:v>2.4825269444444444</c:v>
                      </c:pt>
                      <c:pt idx="2852">
                        <c:v>2.4833727777777779</c:v>
                      </c:pt>
                      <c:pt idx="2853">
                        <c:v>2.4842180555555555</c:v>
                      </c:pt>
                      <c:pt idx="2854">
                        <c:v>2.4850672222222223</c:v>
                      </c:pt>
                      <c:pt idx="2855">
                        <c:v>2.4859130555555558</c:v>
                      </c:pt>
                      <c:pt idx="2856">
                        <c:v>2.4867591666666669</c:v>
                      </c:pt>
                      <c:pt idx="2857">
                        <c:v>2.4876049999999998</c:v>
                      </c:pt>
                      <c:pt idx="2858">
                        <c:v>2.4884575</c:v>
                      </c:pt>
                      <c:pt idx="2859">
                        <c:v>2.4893033333333334</c:v>
                      </c:pt>
                      <c:pt idx="2860">
                        <c:v>2.4901494444444445</c:v>
                      </c:pt>
                      <c:pt idx="2861">
                        <c:v>2.490995277777778</c:v>
                      </c:pt>
                      <c:pt idx="2862">
                        <c:v>2.4918413888888891</c:v>
                      </c:pt>
                      <c:pt idx="2863">
                        <c:v>2.4926872222222221</c:v>
                      </c:pt>
                      <c:pt idx="2864">
                        <c:v>2.4935330555555555</c:v>
                      </c:pt>
                      <c:pt idx="2865">
                        <c:v>2.4943791666666666</c:v>
                      </c:pt>
                      <c:pt idx="2866">
                        <c:v>2.495225</c:v>
                      </c:pt>
                      <c:pt idx="2867">
                        <c:v>2.4960711111111111</c:v>
                      </c:pt>
                      <c:pt idx="2868">
                        <c:v>2.4969169444444446</c:v>
                      </c:pt>
                      <c:pt idx="2869">
                        <c:v>2.497762777777778</c:v>
                      </c:pt>
                      <c:pt idx="2870">
                        <c:v>2.4986088888888891</c:v>
                      </c:pt>
                      <c:pt idx="2871">
                        <c:v>2.4994616666666665</c:v>
                      </c:pt>
                      <c:pt idx="2872">
                        <c:v>2.5003150000000001</c:v>
                      </c:pt>
                      <c:pt idx="2873">
                        <c:v>2.5011608333333335</c:v>
                      </c:pt>
                      <c:pt idx="2874">
                        <c:v>2.5020080555555557</c:v>
                      </c:pt>
                      <c:pt idx="2875">
                        <c:v>2.5028541666666668</c:v>
                      </c:pt>
                      <c:pt idx="2876">
                        <c:v>2.5036999999999998</c:v>
                      </c:pt>
                      <c:pt idx="2877">
                        <c:v>2.5045461111111109</c:v>
                      </c:pt>
                      <c:pt idx="2878">
                        <c:v>2.5053919444444444</c:v>
                      </c:pt>
                      <c:pt idx="2879">
                        <c:v>2.5062377777777778</c:v>
                      </c:pt>
                      <c:pt idx="2880">
                        <c:v>2.5070838888888889</c:v>
                      </c:pt>
                      <c:pt idx="2881">
                        <c:v>2.5079297222222223</c:v>
                      </c:pt>
                      <c:pt idx="2882">
                        <c:v>2.5087752777777776</c:v>
                      </c:pt>
                      <c:pt idx="2883">
                        <c:v>2.5096213888888887</c:v>
                      </c:pt>
                      <c:pt idx="2884">
                        <c:v>2.5104741666666666</c:v>
                      </c:pt>
                      <c:pt idx="2885">
                        <c:v>2.51132</c:v>
                      </c:pt>
                      <c:pt idx="2886">
                        <c:v>2.5121661111111111</c:v>
                      </c:pt>
                      <c:pt idx="2887">
                        <c:v>2.5130119444444445</c:v>
                      </c:pt>
                      <c:pt idx="2888">
                        <c:v>2.513857777777778</c:v>
                      </c:pt>
                      <c:pt idx="2889">
                        <c:v>2.5147069444444443</c:v>
                      </c:pt>
                      <c:pt idx="2890">
                        <c:v>2.5155527777777777</c:v>
                      </c:pt>
                      <c:pt idx="2891">
                        <c:v>2.5163986111111112</c:v>
                      </c:pt>
                      <c:pt idx="2892">
                        <c:v>2.5172444444444446</c:v>
                      </c:pt>
                      <c:pt idx="2893">
                        <c:v>2.5180902777777776</c:v>
                      </c:pt>
                      <c:pt idx="2894">
                        <c:v>2.5189363888888887</c:v>
                      </c:pt>
                      <c:pt idx="2895">
                        <c:v>2.519783888888889</c:v>
                      </c:pt>
                      <c:pt idx="2896">
                        <c:v>2.520629722222222</c:v>
                      </c:pt>
                      <c:pt idx="2897">
                        <c:v>2.5214824999999998</c:v>
                      </c:pt>
                      <c:pt idx="2898">
                        <c:v>2.5223283333333333</c:v>
                      </c:pt>
                      <c:pt idx="2899">
                        <c:v>2.5231741666666667</c:v>
                      </c:pt>
                      <c:pt idx="2900">
                        <c:v>2.5240202777777778</c:v>
                      </c:pt>
                      <c:pt idx="2901">
                        <c:v>2.5248661111111113</c:v>
                      </c:pt>
                      <c:pt idx="2902">
                        <c:v>2.5257119444444442</c:v>
                      </c:pt>
                      <c:pt idx="2903">
                        <c:v>2.5265580555555553</c:v>
                      </c:pt>
                      <c:pt idx="2904">
                        <c:v>2.5274038888888888</c:v>
                      </c:pt>
                      <c:pt idx="2905">
                        <c:v>2.5282499999999999</c:v>
                      </c:pt>
                      <c:pt idx="2906">
                        <c:v>2.5290958333333333</c:v>
                      </c:pt>
                      <c:pt idx="2907">
                        <c:v>2.5299450000000001</c:v>
                      </c:pt>
                      <c:pt idx="2908">
                        <c:v>2.5307908333333335</c:v>
                      </c:pt>
                      <c:pt idx="2909">
                        <c:v>2.5316366666666665</c:v>
                      </c:pt>
                      <c:pt idx="2910">
                        <c:v>2.5324891666666667</c:v>
                      </c:pt>
                      <c:pt idx="2911">
                        <c:v>2.5333352777777778</c:v>
                      </c:pt>
                      <c:pt idx="2912">
                        <c:v>2.5341811111111112</c:v>
                      </c:pt>
                      <c:pt idx="2913">
                        <c:v>2.5350269444444447</c:v>
                      </c:pt>
                      <c:pt idx="2914">
                        <c:v>2.5358730555555558</c:v>
                      </c:pt>
                      <c:pt idx="2915">
                        <c:v>2.5367188888888887</c:v>
                      </c:pt>
                      <c:pt idx="2916">
                        <c:v>2.5375755555555557</c:v>
                      </c:pt>
                      <c:pt idx="2917">
                        <c:v>2.5384216666666668</c:v>
                      </c:pt>
                      <c:pt idx="2918">
                        <c:v>2.5392674999999998</c:v>
                      </c:pt>
                      <c:pt idx="2919">
                        <c:v>2.5401136111111109</c:v>
                      </c:pt>
                      <c:pt idx="2920">
                        <c:v>2.5409594444444443</c:v>
                      </c:pt>
                      <c:pt idx="2921">
                        <c:v>2.5418052777777778</c:v>
                      </c:pt>
                      <c:pt idx="2922">
                        <c:v>2.5426511111111112</c:v>
                      </c:pt>
                      <c:pt idx="2923">
                        <c:v>2.543503888888889</c:v>
                      </c:pt>
                      <c:pt idx="2924">
                        <c:v>2.5443527777777777</c:v>
                      </c:pt>
                      <c:pt idx="2925">
                        <c:v>2.5451988888888888</c:v>
                      </c:pt>
                      <c:pt idx="2926">
                        <c:v>2.5460447222222222</c:v>
                      </c:pt>
                      <c:pt idx="2927">
                        <c:v>2.5468905555555557</c:v>
                      </c:pt>
                      <c:pt idx="2928">
                        <c:v>2.5477366666666668</c:v>
                      </c:pt>
                      <c:pt idx="2929">
                        <c:v>2.5485822222222221</c:v>
                      </c:pt>
                      <c:pt idx="2930">
                        <c:v>2.5494283333333332</c:v>
                      </c:pt>
                      <c:pt idx="2931">
                        <c:v>2.5502741666666666</c:v>
                      </c:pt>
                      <c:pt idx="2932">
                        <c:v>2.5511200000000001</c:v>
                      </c:pt>
                      <c:pt idx="2933">
                        <c:v>2.5519661111111112</c:v>
                      </c:pt>
                      <c:pt idx="2934">
                        <c:v>2.5528119444444446</c:v>
                      </c:pt>
                      <c:pt idx="2935">
                        <c:v>2.5536577777777776</c:v>
                      </c:pt>
                      <c:pt idx="2936">
                        <c:v>2.5545105555555554</c:v>
                      </c:pt>
                      <c:pt idx="2937">
                        <c:v>2.5553580555555557</c:v>
                      </c:pt>
                      <c:pt idx="2938">
                        <c:v>2.5562038888888887</c:v>
                      </c:pt>
                      <c:pt idx="2939">
                        <c:v>2.5570499999999998</c:v>
                      </c:pt>
                      <c:pt idx="2940">
                        <c:v>2.5578958333333333</c:v>
                      </c:pt>
                      <c:pt idx="2941">
                        <c:v>2.558745</c:v>
                      </c:pt>
                      <c:pt idx="2942">
                        <c:v>2.5595908333333335</c:v>
                      </c:pt>
                      <c:pt idx="2943">
                        <c:v>2.5604366666666665</c:v>
                      </c:pt>
                      <c:pt idx="2944">
                        <c:v>2.5612827777777776</c:v>
                      </c:pt>
                      <c:pt idx="2945">
                        <c:v>2.562128611111111</c:v>
                      </c:pt>
                      <c:pt idx="2946">
                        <c:v>2.5629744444444444</c:v>
                      </c:pt>
                      <c:pt idx="2947">
                        <c:v>2.5638205555555555</c:v>
                      </c:pt>
                      <c:pt idx="2948">
                        <c:v>2.564666388888889</c:v>
                      </c:pt>
                      <c:pt idx="2949">
                        <c:v>2.5655188888888887</c:v>
                      </c:pt>
                      <c:pt idx="2950">
                        <c:v>2.5663649999999998</c:v>
                      </c:pt>
                      <c:pt idx="2951">
                        <c:v>2.5672108333333332</c:v>
                      </c:pt>
                      <c:pt idx="2952">
                        <c:v>2.5680566666666667</c:v>
                      </c:pt>
                      <c:pt idx="2953">
                        <c:v>2.5689027777777778</c:v>
                      </c:pt>
                      <c:pt idx="2954">
                        <c:v>2.5697486111111112</c:v>
                      </c:pt>
                      <c:pt idx="2955">
                        <c:v>2.5705944444444446</c:v>
                      </c:pt>
                      <c:pt idx="2956">
                        <c:v>2.5714405555555557</c:v>
                      </c:pt>
                      <c:pt idx="2957">
                        <c:v>2.5722863888888887</c:v>
                      </c:pt>
                      <c:pt idx="2958">
                        <c:v>2.5731338888888891</c:v>
                      </c:pt>
                      <c:pt idx="2959">
                        <c:v>2.5739827777777777</c:v>
                      </c:pt>
                      <c:pt idx="2960">
                        <c:v>2.5748288888888888</c:v>
                      </c:pt>
                      <c:pt idx="2961">
                        <c:v>2.5756747222222223</c:v>
                      </c:pt>
                      <c:pt idx="2962">
                        <c:v>2.5765275000000001</c:v>
                      </c:pt>
                      <c:pt idx="2963">
                        <c:v>2.5773730555555554</c:v>
                      </c:pt>
                      <c:pt idx="2964">
                        <c:v>2.5782191666666665</c:v>
                      </c:pt>
                      <c:pt idx="2965">
                        <c:v>2.5790649999999999</c:v>
                      </c:pt>
                      <c:pt idx="2966">
                        <c:v>2.579911111111111</c:v>
                      </c:pt>
                      <c:pt idx="2967">
                        <c:v>2.5807569444444445</c:v>
                      </c:pt>
                      <c:pt idx="2968">
                        <c:v>2.5816027777777779</c:v>
                      </c:pt>
                      <c:pt idx="2969">
                        <c:v>2.582448888888889</c:v>
                      </c:pt>
                      <c:pt idx="2970">
                        <c:v>2.583294722222222</c:v>
                      </c:pt>
                      <c:pt idx="2971">
                        <c:v>2.5841405555555554</c:v>
                      </c:pt>
                      <c:pt idx="2972">
                        <c:v>2.5849866666666665</c:v>
                      </c:pt>
                      <c:pt idx="2973">
                        <c:v>2.5858325</c:v>
                      </c:pt>
                      <c:pt idx="2974">
                        <c:v>2.5866786111111111</c:v>
                      </c:pt>
                      <c:pt idx="2975">
                        <c:v>2.5875311111111112</c:v>
                      </c:pt>
                      <c:pt idx="2976">
                        <c:v>2.5883799999999999</c:v>
                      </c:pt>
                      <c:pt idx="2977">
                        <c:v>2.5892258333333333</c:v>
                      </c:pt>
                      <c:pt idx="2978">
                        <c:v>2.5900719444444444</c:v>
                      </c:pt>
                      <c:pt idx="2979">
                        <c:v>2.5909230555555554</c:v>
                      </c:pt>
                      <c:pt idx="2980">
                        <c:v>2.5917688888888888</c:v>
                      </c:pt>
                      <c:pt idx="2981">
                        <c:v>2.5926147222222222</c:v>
                      </c:pt>
                      <c:pt idx="2982">
                        <c:v>2.5934608333333333</c:v>
                      </c:pt>
                      <c:pt idx="2983">
                        <c:v>2.5943066666666668</c:v>
                      </c:pt>
                      <c:pt idx="2984">
                        <c:v>2.5951527777777779</c:v>
                      </c:pt>
                      <c:pt idx="2985">
                        <c:v>2.5959986111111113</c:v>
                      </c:pt>
                      <c:pt idx="2986">
                        <c:v>2.5968444444444443</c:v>
                      </c:pt>
                      <c:pt idx="2987">
                        <c:v>2.5976905555555554</c:v>
                      </c:pt>
                      <c:pt idx="2988">
                        <c:v>2.5985430555555555</c:v>
                      </c:pt>
                      <c:pt idx="2989">
                        <c:v>2.599388888888889</c:v>
                      </c:pt>
                      <c:pt idx="2990">
                        <c:v>2.6002347222222224</c:v>
                      </c:pt>
                      <c:pt idx="2991">
                        <c:v>2.6010808333333335</c:v>
                      </c:pt>
                      <c:pt idx="2992">
                        <c:v>2.6019266666666665</c:v>
                      </c:pt>
                      <c:pt idx="2993">
                        <c:v>2.6027724999999999</c:v>
                      </c:pt>
                      <c:pt idx="2994">
                        <c:v>2.6036216666666667</c:v>
                      </c:pt>
                      <c:pt idx="2995">
                        <c:v>2.6044675000000002</c:v>
                      </c:pt>
                      <c:pt idx="2996">
                        <c:v>2.6053136111111113</c:v>
                      </c:pt>
                      <c:pt idx="2997">
                        <c:v>2.6061594444444443</c:v>
                      </c:pt>
                      <c:pt idx="2998">
                        <c:v>2.6070055555555554</c:v>
                      </c:pt>
                      <c:pt idx="2999">
                        <c:v>2.6078513888888888</c:v>
                      </c:pt>
                      <c:pt idx="3000">
                        <c:v>2.6086972222222222</c:v>
                      </c:pt>
                      <c:pt idx="3001">
                        <c:v>2.609542777777778</c:v>
                      </c:pt>
                      <c:pt idx="3002">
                        <c:v>2.6103955555555554</c:v>
                      </c:pt>
                      <c:pt idx="3003">
                        <c:v>2.6112413888888888</c:v>
                      </c:pt>
                      <c:pt idx="3004">
                        <c:v>2.6120872222222222</c:v>
                      </c:pt>
                      <c:pt idx="3005">
                        <c:v>2.6129333333333333</c:v>
                      </c:pt>
                      <c:pt idx="3006">
                        <c:v>2.6137791666666668</c:v>
                      </c:pt>
                      <c:pt idx="3007">
                        <c:v>2.6146252777777779</c:v>
                      </c:pt>
                      <c:pt idx="3008">
                        <c:v>2.6154708333333332</c:v>
                      </c:pt>
                      <c:pt idx="3009">
                        <c:v>2.6163166666666666</c:v>
                      </c:pt>
                      <c:pt idx="3010">
                        <c:v>2.6171627777777777</c:v>
                      </c:pt>
                      <c:pt idx="3011">
                        <c:v>2.6180086111111112</c:v>
                      </c:pt>
                      <c:pt idx="3012">
                        <c:v>2.618857777777778</c:v>
                      </c:pt>
                      <c:pt idx="3013">
                        <c:v>2.6197036111111109</c:v>
                      </c:pt>
                      <c:pt idx="3014">
                        <c:v>2.6205494444444444</c:v>
                      </c:pt>
                      <c:pt idx="3015">
                        <c:v>2.6214022222222222</c:v>
                      </c:pt>
                      <c:pt idx="3016">
                        <c:v>2.6222483333333333</c:v>
                      </c:pt>
                      <c:pt idx="3017">
                        <c:v>2.6230941666666667</c:v>
                      </c:pt>
                      <c:pt idx="3018">
                        <c:v>2.623939722222222</c:v>
                      </c:pt>
                      <c:pt idx="3019">
                        <c:v>2.6247858333333332</c:v>
                      </c:pt>
                      <c:pt idx="3020">
                        <c:v>2.6256316666666666</c:v>
                      </c:pt>
                      <c:pt idx="3021">
                        <c:v>2.6264777777777777</c:v>
                      </c:pt>
                      <c:pt idx="3022">
                        <c:v>2.6273252777777776</c:v>
                      </c:pt>
                      <c:pt idx="3023">
                        <c:v>2.628171111111111</c:v>
                      </c:pt>
                      <c:pt idx="3024">
                        <c:v>2.6290169444444444</c:v>
                      </c:pt>
                      <c:pt idx="3025">
                        <c:v>2.6298627777777779</c:v>
                      </c:pt>
                      <c:pt idx="3026">
                        <c:v>2.630708888888889</c:v>
                      </c:pt>
                      <c:pt idx="3027">
                        <c:v>2.6315547222222224</c:v>
                      </c:pt>
                      <c:pt idx="3028">
                        <c:v>2.6324216666666667</c:v>
                      </c:pt>
                      <c:pt idx="3029">
                        <c:v>2.6332675000000001</c:v>
                      </c:pt>
                      <c:pt idx="3030">
                        <c:v>2.6341136111111112</c:v>
                      </c:pt>
                      <c:pt idx="3031">
                        <c:v>2.6349594444444446</c:v>
                      </c:pt>
                      <c:pt idx="3032">
                        <c:v>2.6358055555555557</c:v>
                      </c:pt>
                      <c:pt idx="3033">
                        <c:v>2.6366513888888887</c:v>
                      </c:pt>
                      <c:pt idx="3034">
                        <c:v>2.6374972222222222</c:v>
                      </c:pt>
                      <c:pt idx="3035">
                        <c:v>2.6383433333333333</c:v>
                      </c:pt>
                      <c:pt idx="3036">
                        <c:v>2.6391891666666667</c:v>
                      </c:pt>
                      <c:pt idx="3037">
                        <c:v>2.640034722222222</c:v>
                      </c:pt>
                      <c:pt idx="3038">
                        <c:v>2.6408808333333331</c:v>
                      </c:pt>
                      <c:pt idx="3039">
                        <c:v>2.6417266666666666</c:v>
                      </c:pt>
                      <c:pt idx="3040">
                        <c:v>2.6425727777777777</c:v>
                      </c:pt>
                      <c:pt idx="3041">
                        <c:v>2.6434255555555555</c:v>
                      </c:pt>
                      <c:pt idx="3042">
                        <c:v>2.6442713888888889</c:v>
                      </c:pt>
                      <c:pt idx="3043">
                        <c:v>2.6451186111111111</c:v>
                      </c:pt>
                      <c:pt idx="3044">
                        <c:v>2.6459647222222222</c:v>
                      </c:pt>
                      <c:pt idx="3045">
                        <c:v>2.6468105555555557</c:v>
                      </c:pt>
                      <c:pt idx="3046">
                        <c:v>2.647659722222222</c:v>
                      </c:pt>
                      <c:pt idx="3047">
                        <c:v>2.6485055555555554</c:v>
                      </c:pt>
                      <c:pt idx="3048">
                        <c:v>2.6493516666666665</c:v>
                      </c:pt>
                      <c:pt idx="3049">
                        <c:v>2.6501975</c:v>
                      </c:pt>
                      <c:pt idx="3050">
                        <c:v>2.6510433333333334</c:v>
                      </c:pt>
                      <c:pt idx="3051">
                        <c:v>2.6518891666666669</c:v>
                      </c:pt>
                      <c:pt idx="3052">
                        <c:v>2.6527349999999998</c:v>
                      </c:pt>
                      <c:pt idx="3053">
                        <c:v>2.6535808333333333</c:v>
                      </c:pt>
                      <c:pt idx="3054">
                        <c:v>2.6544336111111111</c:v>
                      </c:pt>
                      <c:pt idx="3055">
                        <c:v>2.6552797222222222</c:v>
                      </c:pt>
                      <c:pt idx="3056">
                        <c:v>2.6561255555555556</c:v>
                      </c:pt>
                      <c:pt idx="3057">
                        <c:v>2.6569713888888891</c:v>
                      </c:pt>
                      <c:pt idx="3058">
                        <c:v>2.6578175000000002</c:v>
                      </c:pt>
                      <c:pt idx="3059">
                        <c:v>2.6586633333333332</c:v>
                      </c:pt>
                      <c:pt idx="3060">
                        <c:v>2.6595094444444443</c:v>
                      </c:pt>
                      <c:pt idx="3061">
                        <c:v>2.6603552777777777</c:v>
                      </c:pt>
                      <c:pt idx="3062">
                        <c:v>2.6612011111111111</c:v>
                      </c:pt>
                      <c:pt idx="3063">
                        <c:v>2.6620472222222222</c:v>
                      </c:pt>
                      <c:pt idx="3064">
                        <c:v>2.6628977777777778</c:v>
                      </c:pt>
                      <c:pt idx="3065">
                        <c:v>2.6637436111111112</c:v>
                      </c:pt>
                      <c:pt idx="3066">
                        <c:v>2.6645891666666666</c:v>
                      </c:pt>
                      <c:pt idx="3067">
                        <c:v>2.6654419444444444</c:v>
                      </c:pt>
                      <c:pt idx="3068">
                        <c:v>2.6662880555555555</c:v>
                      </c:pt>
                      <c:pt idx="3069">
                        <c:v>2.6671338888888889</c:v>
                      </c:pt>
                      <c:pt idx="3070">
                        <c:v>2.6679797222222223</c:v>
                      </c:pt>
                      <c:pt idx="3071">
                        <c:v>2.6688258333333335</c:v>
                      </c:pt>
                      <c:pt idx="3072">
                        <c:v>2.6696716666666669</c:v>
                      </c:pt>
                      <c:pt idx="3073">
                        <c:v>2.6705174999999999</c:v>
                      </c:pt>
                      <c:pt idx="3074">
                        <c:v>2.671363611111111</c:v>
                      </c:pt>
                      <c:pt idx="3075">
                        <c:v>2.6722094444444444</c:v>
                      </c:pt>
                      <c:pt idx="3076">
                        <c:v>2.6730555555555555</c:v>
                      </c:pt>
                      <c:pt idx="3077">
                        <c:v>2.673901388888889</c:v>
                      </c:pt>
                      <c:pt idx="3078">
                        <c:v>2.6747472222222224</c:v>
                      </c:pt>
                      <c:pt idx="3079">
                        <c:v>2.6755933333333335</c:v>
                      </c:pt>
                      <c:pt idx="3080">
                        <c:v>2.6764458333333332</c:v>
                      </c:pt>
                      <c:pt idx="3081">
                        <c:v>2.6772947222222223</c:v>
                      </c:pt>
                      <c:pt idx="3082">
                        <c:v>2.6781408333333334</c:v>
                      </c:pt>
                      <c:pt idx="3083">
                        <c:v>2.6789866666666668</c:v>
                      </c:pt>
                      <c:pt idx="3084">
                        <c:v>2.6798324999999998</c:v>
                      </c:pt>
                      <c:pt idx="3085">
                        <c:v>2.6806800000000002</c:v>
                      </c:pt>
                      <c:pt idx="3086">
                        <c:v>2.6815258333333332</c:v>
                      </c:pt>
                      <c:pt idx="3087">
                        <c:v>2.6823719444444443</c:v>
                      </c:pt>
                      <c:pt idx="3088">
                        <c:v>2.6832177777777777</c:v>
                      </c:pt>
                      <c:pt idx="3089">
                        <c:v>2.6840636111111111</c:v>
                      </c:pt>
                      <c:pt idx="3090">
                        <c:v>2.6849097222222222</c:v>
                      </c:pt>
                      <c:pt idx="3091">
                        <c:v>2.6857555555555557</c:v>
                      </c:pt>
                      <c:pt idx="3092">
                        <c:v>2.6866016666666668</c:v>
                      </c:pt>
                      <c:pt idx="3093">
                        <c:v>2.6874538888888888</c:v>
                      </c:pt>
                      <c:pt idx="3094">
                        <c:v>2.6882999999999999</c:v>
                      </c:pt>
                      <c:pt idx="3095">
                        <c:v>2.6891458333333333</c:v>
                      </c:pt>
                      <c:pt idx="3096">
                        <c:v>2.6899919444444444</c:v>
                      </c:pt>
                      <c:pt idx="3097">
                        <c:v>2.6908377777777779</c:v>
                      </c:pt>
                      <c:pt idx="3098">
                        <c:v>2.6916869444444442</c:v>
                      </c:pt>
                      <c:pt idx="3099">
                        <c:v>2.6925327777777777</c:v>
                      </c:pt>
                      <c:pt idx="3100">
                        <c:v>2.6933786111111111</c:v>
                      </c:pt>
                      <c:pt idx="3101">
                        <c:v>2.6942247222222222</c:v>
                      </c:pt>
                      <c:pt idx="3102">
                        <c:v>2.6950705555555556</c:v>
                      </c:pt>
                      <c:pt idx="3103">
                        <c:v>2.6959163888888891</c:v>
                      </c:pt>
                      <c:pt idx="3104">
                        <c:v>2.6967622222222221</c:v>
                      </c:pt>
                      <c:pt idx="3105">
                        <c:v>2.6976080555555555</c:v>
                      </c:pt>
                      <c:pt idx="3106">
                        <c:v>2.6984622222222221</c:v>
                      </c:pt>
                      <c:pt idx="3107">
                        <c:v>2.6993083333333332</c:v>
                      </c:pt>
                      <c:pt idx="3108">
                        <c:v>2.7001541666666666</c:v>
                      </c:pt>
                      <c:pt idx="3109">
                        <c:v>2.7010000000000001</c:v>
                      </c:pt>
                      <c:pt idx="3110">
                        <c:v>2.7018461111111112</c:v>
                      </c:pt>
                      <c:pt idx="3111">
                        <c:v>2.7026919444444446</c:v>
                      </c:pt>
                      <c:pt idx="3112">
                        <c:v>2.7035380555555557</c:v>
                      </c:pt>
                      <c:pt idx="3113">
                        <c:v>2.7043838888888887</c:v>
                      </c:pt>
                      <c:pt idx="3114">
                        <c:v>2.7052297222222221</c:v>
                      </c:pt>
                      <c:pt idx="3115">
                        <c:v>2.7060758333333332</c:v>
                      </c:pt>
                      <c:pt idx="3116">
                        <c:v>2.7069247222222224</c:v>
                      </c:pt>
                      <c:pt idx="3117">
                        <c:v>2.7077708333333335</c:v>
                      </c:pt>
                      <c:pt idx="3118">
                        <c:v>2.7086166666666665</c:v>
                      </c:pt>
                      <c:pt idx="3119">
                        <c:v>2.7094691666666666</c:v>
                      </c:pt>
                      <c:pt idx="3120">
                        <c:v>2.710315</c:v>
                      </c:pt>
                      <c:pt idx="3121">
                        <c:v>2.7111611111111111</c:v>
                      </c:pt>
                      <c:pt idx="3122">
                        <c:v>2.7120069444444446</c:v>
                      </c:pt>
                      <c:pt idx="3123">
                        <c:v>2.7128527777777776</c:v>
                      </c:pt>
                      <c:pt idx="3124">
                        <c:v>2.7136988888888891</c:v>
                      </c:pt>
                      <c:pt idx="3125">
                        <c:v>2.7145447222222221</c:v>
                      </c:pt>
                      <c:pt idx="3126">
                        <c:v>2.7153908333333332</c:v>
                      </c:pt>
                      <c:pt idx="3127">
                        <c:v>2.7162383333333335</c:v>
                      </c:pt>
                      <c:pt idx="3128">
                        <c:v>2.7170838888888889</c:v>
                      </c:pt>
                      <c:pt idx="3129">
                        <c:v>2.71793</c:v>
                      </c:pt>
                      <c:pt idx="3130">
                        <c:v>2.7187758333333334</c:v>
                      </c:pt>
                      <c:pt idx="3131">
                        <c:v>2.7196219444444445</c:v>
                      </c:pt>
                      <c:pt idx="3132">
                        <c:v>2.7204747222222223</c:v>
                      </c:pt>
                      <c:pt idx="3133">
                        <c:v>2.721323611111111</c:v>
                      </c:pt>
                      <c:pt idx="3134">
                        <c:v>2.7221697222222221</c:v>
                      </c:pt>
                      <c:pt idx="3135">
                        <c:v>2.7230152777777779</c:v>
                      </c:pt>
                      <c:pt idx="3136">
                        <c:v>2.7238611111111113</c:v>
                      </c:pt>
                      <c:pt idx="3137">
                        <c:v>2.7247072222222224</c:v>
                      </c:pt>
                      <c:pt idx="3138">
                        <c:v>2.7255530555555554</c:v>
                      </c:pt>
                      <c:pt idx="3139">
                        <c:v>2.7263988888888888</c:v>
                      </c:pt>
                      <c:pt idx="3140">
                        <c:v>2.7272449999999999</c:v>
                      </c:pt>
                      <c:pt idx="3141">
                        <c:v>2.7280908333333334</c:v>
                      </c:pt>
                      <c:pt idx="3142">
                        <c:v>2.7289369444444445</c:v>
                      </c:pt>
                      <c:pt idx="3143">
                        <c:v>2.7297827777777779</c:v>
                      </c:pt>
                      <c:pt idx="3144">
                        <c:v>2.7306286111111113</c:v>
                      </c:pt>
                      <c:pt idx="3145">
                        <c:v>2.7314813888888887</c:v>
                      </c:pt>
                      <c:pt idx="3146">
                        <c:v>2.7323274999999998</c:v>
                      </c:pt>
                      <c:pt idx="3147">
                        <c:v>2.7331730555555556</c:v>
                      </c:pt>
                      <c:pt idx="3148">
                        <c:v>2.734018888888889</c:v>
                      </c:pt>
                      <c:pt idx="3149">
                        <c:v>2.7348666666666666</c:v>
                      </c:pt>
                      <c:pt idx="3150">
                        <c:v>2.7357158333333333</c:v>
                      </c:pt>
                      <c:pt idx="3151">
                        <c:v>2.7365613888888887</c:v>
                      </c:pt>
                      <c:pt idx="3152">
                        <c:v>2.7374072222222221</c:v>
                      </c:pt>
                      <c:pt idx="3153">
                        <c:v>2.7382533333333332</c:v>
                      </c:pt>
                      <c:pt idx="3154">
                        <c:v>2.7390991666666666</c:v>
                      </c:pt>
                      <c:pt idx="3155">
                        <c:v>2.7399450000000001</c:v>
                      </c:pt>
                      <c:pt idx="3156">
                        <c:v>2.7407911111111112</c:v>
                      </c:pt>
                      <c:pt idx="3157">
                        <c:v>2.7416369444444446</c:v>
                      </c:pt>
                      <c:pt idx="3158">
                        <c:v>2.7424897222222224</c:v>
                      </c:pt>
                      <c:pt idx="3159">
                        <c:v>2.7433355555555554</c:v>
                      </c:pt>
                      <c:pt idx="3160">
                        <c:v>2.7441816666666665</c:v>
                      </c:pt>
                      <c:pt idx="3161">
                        <c:v>2.7450275</c:v>
                      </c:pt>
                      <c:pt idx="3162">
                        <c:v>2.7458736111111111</c:v>
                      </c:pt>
                      <c:pt idx="3163">
                        <c:v>2.7467194444444445</c:v>
                      </c:pt>
                      <c:pt idx="3164">
                        <c:v>2.7475652777777779</c:v>
                      </c:pt>
                      <c:pt idx="3165">
                        <c:v>2.748411388888889</c:v>
                      </c:pt>
                      <c:pt idx="3166">
                        <c:v>2.749257222222222</c:v>
                      </c:pt>
                      <c:pt idx="3167">
                        <c:v>2.7501030555555555</c:v>
                      </c:pt>
                      <c:pt idx="3168">
                        <c:v>2.7509519444444446</c:v>
                      </c:pt>
                      <c:pt idx="3169">
                        <c:v>2.7517977777777776</c:v>
                      </c:pt>
                      <c:pt idx="3170">
                        <c:v>2.7526455555555556</c:v>
                      </c:pt>
                      <c:pt idx="3171">
                        <c:v>2.7534980555555557</c:v>
                      </c:pt>
                      <c:pt idx="3172">
                        <c:v>2.7543438888888887</c:v>
                      </c:pt>
                      <c:pt idx="3173">
                        <c:v>2.7551899999999998</c:v>
                      </c:pt>
                      <c:pt idx="3174">
                        <c:v>2.7560358333333332</c:v>
                      </c:pt>
                      <c:pt idx="3175">
                        <c:v>2.7568816666666667</c:v>
                      </c:pt>
                      <c:pt idx="3176">
                        <c:v>2.7577277777777778</c:v>
                      </c:pt>
                      <c:pt idx="3177">
                        <c:v>2.7585736111111112</c:v>
                      </c:pt>
                      <c:pt idx="3178">
                        <c:v>2.7594197222222223</c:v>
                      </c:pt>
                      <c:pt idx="3179">
                        <c:v>2.7602655555555557</c:v>
                      </c:pt>
                      <c:pt idx="3180">
                        <c:v>2.7611113888888887</c:v>
                      </c:pt>
                      <c:pt idx="3181">
                        <c:v>2.7619574999999998</c:v>
                      </c:pt>
                      <c:pt idx="3182">
                        <c:v>2.7628033333333333</c:v>
                      </c:pt>
                      <c:pt idx="3183">
                        <c:v>2.7636491666666667</c:v>
                      </c:pt>
                      <c:pt idx="3184">
                        <c:v>2.764506388888889</c:v>
                      </c:pt>
                      <c:pt idx="3185">
                        <c:v>2.7653552777777777</c:v>
                      </c:pt>
                      <c:pt idx="3186">
                        <c:v>2.7662011111111111</c:v>
                      </c:pt>
                      <c:pt idx="3187">
                        <c:v>2.7670469444444445</c:v>
                      </c:pt>
                      <c:pt idx="3188">
                        <c:v>2.767892777777778</c:v>
                      </c:pt>
                      <c:pt idx="3189">
                        <c:v>2.7687388888888891</c:v>
                      </c:pt>
                      <c:pt idx="3190">
                        <c:v>2.7695847222222221</c:v>
                      </c:pt>
                      <c:pt idx="3191">
                        <c:v>2.7704416666666667</c:v>
                      </c:pt>
                      <c:pt idx="3192">
                        <c:v>2.7712875000000001</c:v>
                      </c:pt>
                      <c:pt idx="3193">
                        <c:v>2.7721333333333331</c:v>
                      </c:pt>
                      <c:pt idx="3194">
                        <c:v>2.7729794444444447</c:v>
                      </c:pt>
                      <c:pt idx="3195">
                        <c:v>2.7738252777777777</c:v>
                      </c:pt>
                      <c:pt idx="3196">
                        <c:v>2.7746711111111111</c:v>
                      </c:pt>
                      <c:pt idx="3197">
                        <c:v>2.7755238888888889</c:v>
                      </c:pt>
                      <c:pt idx="3198">
                        <c:v>2.77637</c:v>
                      </c:pt>
                      <c:pt idx="3199">
                        <c:v>2.7772155555555558</c:v>
                      </c:pt>
                      <c:pt idx="3200">
                        <c:v>2.7780613888888888</c:v>
                      </c:pt>
                      <c:pt idx="3201">
                        <c:v>2.7789074999999999</c:v>
                      </c:pt>
                      <c:pt idx="3202">
                        <c:v>2.7797533333333333</c:v>
                      </c:pt>
                      <c:pt idx="3203">
                        <c:v>2.7806025000000001</c:v>
                      </c:pt>
                      <c:pt idx="3204">
                        <c:v>2.7814483333333335</c:v>
                      </c:pt>
                      <c:pt idx="3205">
                        <c:v>2.7822944444444446</c:v>
                      </c:pt>
                      <c:pt idx="3206">
                        <c:v>2.7831402777777776</c:v>
                      </c:pt>
                      <c:pt idx="3207">
                        <c:v>2.7839861111111111</c:v>
                      </c:pt>
                      <c:pt idx="3208">
                        <c:v>2.7848322222222222</c:v>
                      </c:pt>
                      <c:pt idx="3209">
                        <c:v>2.7856780555555556</c:v>
                      </c:pt>
                      <c:pt idx="3210">
                        <c:v>2.7865308333333334</c:v>
                      </c:pt>
                      <c:pt idx="3211">
                        <c:v>2.7873766666666668</c:v>
                      </c:pt>
                      <c:pt idx="3212">
                        <c:v>2.7882241666666667</c:v>
                      </c:pt>
                      <c:pt idx="3213">
                        <c:v>2.7890700000000002</c:v>
                      </c:pt>
                      <c:pt idx="3214">
                        <c:v>2.7899161111111113</c:v>
                      </c:pt>
                      <c:pt idx="3215">
                        <c:v>2.7907619444444443</c:v>
                      </c:pt>
                      <c:pt idx="3216">
                        <c:v>2.7916077777777777</c:v>
                      </c:pt>
                      <c:pt idx="3217">
                        <c:v>2.7924538888888888</c:v>
                      </c:pt>
                      <c:pt idx="3218">
                        <c:v>2.7932997222222222</c:v>
                      </c:pt>
                      <c:pt idx="3219">
                        <c:v>2.7941458333333333</c:v>
                      </c:pt>
                      <c:pt idx="3220">
                        <c:v>2.794994722222222</c:v>
                      </c:pt>
                      <c:pt idx="3221">
                        <c:v>2.7958408333333336</c:v>
                      </c:pt>
                      <c:pt idx="3222">
                        <c:v>2.7966866666666665</c:v>
                      </c:pt>
                      <c:pt idx="3223">
                        <c:v>2.7975394444444444</c:v>
                      </c:pt>
                      <c:pt idx="3224">
                        <c:v>2.7983852777777778</c:v>
                      </c:pt>
                      <c:pt idx="3225">
                        <c:v>2.7992313888888889</c:v>
                      </c:pt>
                      <c:pt idx="3226">
                        <c:v>2.8000772222222223</c:v>
                      </c:pt>
                      <c:pt idx="3227">
                        <c:v>2.8009227777777777</c:v>
                      </c:pt>
                      <c:pt idx="3228">
                        <c:v>2.8017688888888888</c:v>
                      </c:pt>
                      <c:pt idx="3229">
                        <c:v>2.8026147222222222</c:v>
                      </c:pt>
                      <c:pt idx="3230">
                        <c:v>2.8034608333333333</c:v>
                      </c:pt>
                      <c:pt idx="3231">
                        <c:v>2.8043066666666667</c:v>
                      </c:pt>
                      <c:pt idx="3232">
                        <c:v>2.8051541666666666</c:v>
                      </c:pt>
                      <c:pt idx="3233">
                        <c:v>2.8060002777777777</c:v>
                      </c:pt>
                      <c:pt idx="3234">
                        <c:v>2.8068461111111112</c:v>
                      </c:pt>
                      <c:pt idx="3235">
                        <c:v>2.8076922222222223</c:v>
                      </c:pt>
                      <c:pt idx="3236">
                        <c:v>2.8085444444444443</c:v>
                      </c:pt>
                      <c:pt idx="3237">
                        <c:v>2.8093936111111111</c:v>
                      </c:pt>
                      <c:pt idx="3238">
                        <c:v>2.8102394444444445</c:v>
                      </c:pt>
                      <c:pt idx="3239">
                        <c:v>2.8110855555555556</c:v>
                      </c:pt>
                      <c:pt idx="3240">
                        <c:v>2.811931388888889</c:v>
                      </c:pt>
                      <c:pt idx="3241">
                        <c:v>2.8127775000000002</c:v>
                      </c:pt>
                      <c:pt idx="3242">
                        <c:v>2.8136233333333331</c:v>
                      </c:pt>
                      <c:pt idx="3243">
                        <c:v>2.8144691666666666</c:v>
                      </c:pt>
                      <c:pt idx="3244">
                        <c:v>2.8153152777777777</c:v>
                      </c:pt>
                      <c:pt idx="3245">
                        <c:v>2.8161611111111111</c:v>
                      </c:pt>
                      <c:pt idx="3246">
                        <c:v>2.8170069444444445</c:v>
                      </c:pt>
                      <c:pt idx="3247">
                        <c:v>2.8178530555555557</c:v>
                      </c:pt>
                      <c:pt idx="3248">
                        <c:v>2.8186988888888891</c:v>
                      </c:pt>
                      <c:pt idx="3249">
                        <c:v>2.8195516666666665</c:v>
                      </c:pt>
                      <c:pt idx="3250">
                        <c:v>2.8203977777777776</c:v>
                      </c:pt>
                      <c:pt idx="3251">
                        <c:v>2.821243611111111</c:v>
                      </c:pt>
                      <c:pt idx="3252">
                        <c:v>2.8220908333333332</c:v>
                      </c:pt>
                      <c:pt idx="3253">
                        <c:v>2.8229369444444443</c:v>
                      </c:pt>
                      <c:pt idx="3254">
                        <c:v>2.8237827777777778</c:v>
                      </c:pt>
                      <c:pt idx="3255">
                        <c:v>2.8246319444444445</c:v>
                      </c:pt>
                      <c:pt idx="3256">
                        <c:v>2.825477777777778</c:v>
                      </c:pt>
                      <c:pt idx="3257">
                        <c:v>2.8263238888888891</c:v>
                      </c:pt>
                      <c:pt idx="3258">
                        <c:v>2.8271697222222221</c:v>
                      </c:pt>
                      <c:pt idx="3259">
                        <c:v>2.8280155555555555</c:v>
                      </c:pt>
                      <c:pt idx="3260">
                        <c:v>2.8288616666666666</c:v>
                      </c:pt>
                      <c:pt idx="3261">
                        <c:v>2.8297075</c:v>
                      </c:pt>
                      <c:pt idx="3262">
                        <c:v>2.8305602777777779</c:v>
                      </c:pt>
                      <c:pt idx="3263">
                        <c:v>2.8314061111111113</c:v>
                      </c:pt>
                      <c:pt idx="3264">
                        <c:v>2.8322522222222224</c:v>
                      </c:pt>
                      <c:pt idx="3265">
                        <c:v>2.8330980555555554</c:v>
                      </c:pt>
                      <c:pt idx="3266">
                        <c:v>2.8339441666666665</c:v>
                      </c:pt>
                      <c:pt idx="3267">
                        <c:v>2.8347897222222223</c:v>
                      </c:pt>
                      <c:pt idx="3268">
                        <c:v>2.8356355555555557</c:v>
                      </c:pt>
                      <c:pt idx="3269">
                        <c:v>2.8364816666666668</c:v>
                      </c:pt>
                      <c:pt idx="3270">
                        <c:v>2.8373274999999998</c:v>
                      </c:pt>
                      <c:pt idx="3271">
                        <c:v>2.8381733333333332</c:v>
                      </c:pt>
                      <c:pt idx="3272">
                        <c:v>2.8390241666666665</c:v>
                      </c:pt>
                      <c:pt idx="3273">
                        <c:v>2.8398702777777776</c:v>
                      </c:pt>
                      <c:pt idx="3274">
                        <c:v>2.840716111111111</c:v>
                      </c:pt>
                      <c:pt idx="3275">
                        <c:v>2.8415686111111111</c:v>
                      </c:pt>
                      <c:pt idx="3276">
                        <c:v>2.8424144444444446</c:v>
                      </c:pt>
                      <c:pt idx="3277">
                        <c:v>2.8432605555555557</c:v>
                      </c:pt>
                      <c:pt idx="3278">
                        <c:v>2.8441063888888887</c:v>
                      </c:pt>
                      <c:pt idx="3279">
                        <c:v>2.8449522222222221</c:v>
                      </c:pt>
                      <c:pt idx="3280">
                        <c:v>2.8457983333333332</c:v>
                      </c:pt>
                      <c:pt idx="3281">
                        <c:v>2.8466441666666666</c:v>
                      </c:pt>
                      <c:pt idx="3282">
                        <c:v>2.8474900000000001</c:v>
                      </c:pt>
                      <c:pt idx="3283">
                        <c:v>2.8483361111111112</c:v>
                      </c:pt>
                      <c:pt idx="3284">
                        <c:v>2.8491819444444446</c:v>
                      </c:pt>
                      <c:pt idx="3285">
                        <c:v>2.8500280555555557</c:v>
                      </c:pt>
                      <c:pt idx="3286">
                        <c:v>2.8508738888888887</c:v>
                      </c:pt>
                      <c:pt idx="3287">
                        <c:v>2.8517197222222221</c:v>
                      </c:pt>
                      <c:pt idx="3288">
                        <c:v>2.8525725</c:v>
                      </c:pt>
                      <c:pt idx="3289">
                        <c:v>2.8534186111111111</c:v>
                      </c:pt>
                      <c:pt idx="3290">
                        <c:v>2.8542675000000002</c:v>
                      </c:pt>
                      <c:pt idx="3291">
                        <c:v>2.8551136111111113</c:v>
                      </c:pt>
                      <c:pt idx="3292">
                        <c:v>2.8559608333333335</c:v>
                      </c:pt>
                      <c:pt idx="3293">
                        <c:v>2.8568069444444446</c:v>
                      </c:pt>
                      <c:pt idx="3294">
                        <c:v>2.8576527777777776</c:v>
                      </c:pt>
                      <c:pt idx="3295">
                        <c:v>2.858498611111111</c:v>
                      </c:pt>
                      <c:pt idx="3296">
                        <c:v>2.8593447222222221</c:v>
                      </c:pt>
                      <c:pt idx="3297">
                        <c:v>2.8601905555555556</c:v>
                      </c:pt>
                      <c:pt idx="3298">
                        <c:v>2.861036388888889</c:v>
                      </c:pt>
                      <c:pt idx="3299">
                        <c:v>2.8618825000000001</c:v>
                      </c:pt>
                      <c:pt idx="3300">
                        <c:v>2.8627283333333335</c:v>
                      </c:pt>
                      <c:pt idx="3301">
                        <c:v>2.8635808333333332</c:v>
                      </c:pt>
                      <c:pt idx="3302">
                        <c:v>2.8644269444444443</c:v>
                      </c:pt>
                      <c:pt idx="3303">
                        <c:v>2.8652727777777778</c:v>
                      </c:pt>
                      <c:pt idx="3304">
                        <c:v>2.8661186111111112</c:v>
                      </c:pt>
                      <c:pt idx="3305">
                        <c:v>2.8669647222222223</c:v>
                      </c:pt>
                      <c:pt idx="3306">
                        <c:v>2.8678105555555558</c:v>
                      </c:pt>
                      <c:pt idx="3307">
                        <c:v>2.8686597222222221</c:v>
                      </c:pt>
                      <c:pt idx="3308">
                        <c:v>2.8695055555555555</c:v>
                      </c:pt>
                      <c:pt idx="3309">
                        <c:v>2.870351388888889</c:v>
                      </c:pt>
                      <c:pt idx="3310">
                        <c:v>2.8711975000000001</c:v>
                      </c:pt>
                      <c:pt idx="3311">
                        <c:v>2.8720433333333335</c:v>
                      </c:pt>
                      <c:pt idx="3312">
                        <c:v>2.8728894444444446</c:v>
                      </c:pt>
                      <c:pt idx="3313">
                        <c:v>2.8737369444444445</c:v>
                      </c:pt>
                      <c:pt idx="3314">
                        <c:v>2.8745894444444446</c:v>
                      </c:pt>
                      <c:pt idx="3315">
                        <c:v>2.8754352777777776</c:v>
                      </c:pt>
                      <c:pt idx="3316">
                        <c:v>2.8762813888888887</c:v>
                      </c:pt>
                      <c:pt idx="3317">
                        <c:v>2.8771272222222222</c:v>
                      </c:pt>
                      <c:pt idx="3318">
                        <c:v>2.8779733333333333</c:v>
                      </c:pt>
                      <c:pt idx="3319">
                        <c:v>2.8788191666666667</c:v>
                      </c:pt>
                      <c:pt idx="3320">
                        <c:v>2.8796650000000001</c:v>
                      </c:pt>
                      <c:pt idx="3321">
                        <c:v>2.8805111111111112</c:v>
                      </c:pt>
                      <c:pt idx="3322">
                        <c:v>2.8813569444444442</c:v>
                      </c:pt>
                      <c:pt idx="3323">
                        <c:v>2.8822027777777777</c:v>
                      </c:pt>
                      <c:pt idx="3324">
                        <c:v>2.8830488888888888</c:v>
                      </c:pt>
                      <c:pt idx="3325">
                        <c:v>2.8838977777777779</c:v>
                      </c:pt>
                      <c:pt idx="3326">
                        <c:v>2.884743888888889</c:v>
                      </c:pt>
                      <c:pt idx="3327">
                        <c:v>2.8855966666666668</c:v>
                      </c:pt>
                      <c:pt idx="3328">
                        <c:v>2.8864424999999998</c:v>
                      </c:pt>
                      <c:pt idx="3329">
                        <c:v>2.8872883333333332</c:v>
                      </c:pt>
                      <c:pt idx="3330">
                        <c:v>2.8881341666666667</c:v>
                      </c:pt>
                      <c:pt idx="3331">
                        <c:v>2.8889800000000001</c:v>
                      </c:pt>
                      <c:pt idx="3332">
                        <c:v>2.8898263888888889</c:v>
                      </c:pt>
                      <c:pt idx="3333">
                        <c:v>2.8906736111111111</c:v>
                      </c:pt>
                      <c:pt idx="3334">
                        <c:v>2.8915194444444445</c:v>
                      </c:pt>
                      <c:pt idx="3335">
                        <c:v>2.8923655555555556</c:v>
                      </c:pt>
                      <c:pt idx="3336">
                        <c:v>2.8932113888888891</c:v>
                      </c:pt>
                      <c:pt idx="3337">
                        <c:v>2.8940575000000002</c:v>
                      </c:pt>
                      <c:pt idx="3338">
                        <c:v>2.8949033333333332</c:v>
                      </c:pt>
                      <c:pt idx="3339">
                        <c:v>2.8957491666666666</c:v>
                      </c:pt>
                      <c:pt idx="3340">
                        <c:v>2.8966063888888889</c:v>
                      </c:pt>
                      <c:pt idx="3341">
                        <c:v>2.8974522222222223</c:v>
                      </c:pt>
                      <c:pt idx="3342">
                        <c:v>2.898301111111111</c:v>
                      </c:pt>
                      <c:pt idx="3343">
                        <c:v>2.8991469444444444</c:v>
                      </c:pt>
                      <c:pt idx="3344">
                        <c:v>2.8999927777777779</c:v>
                      </c:pt>
                      <c:pt idx="3345">
                        <c:v>2.900838888888889</c:v>
                      </c:pt>
                      <c:pt idx="3346">
                        <c:v>2.9016847222222224</c:v>
                      </c:pt>
                      <c:pt idx="3347">
                        <c:v>2.9025308333333335</c:v>
                      </c:pt>
                      <c:pt idx="3348">
                        <c:v>2.9033766666666665</c:v>
                      </c:pt>
                      <c:pt idx="3349">
                        <c:v>2.9042224999999999</c:v>
                      </c:pt>
                      <c:pt idx="3350">
                        <c:v>2.905068611111111</c:v>
                      </c:pt>
                      <c:pt idx="3351">
                        <c:v>2.9059144444444445</c:v>
                      </c:pt>
                      <c:pt idx="3352">
                        <c:v>2.9067602777777779</c:v>
                      </c:pt>
                      <c:pt idx="3353">
                        <c:v>2.9076144444444445</c:v>
                      </c:pt>
                      <c:pt idx="3354">
                        <c:v>2.9084605555555556</c:v>
                      </c:pt>
                      <c:pt idx="3355">
                        <c:v>2.909306388888889</c:v>
                      </c:pt>
                      <c:pt idx="3356">
                        <c:v>2.9101525000000001</c:v>
                      </c:pt>
                      <c:pt idx="3357">
                        <c:v>2.9109983333333331</c:v>
                      </c:pt>
                      <c:pt idx="3358">
                        <c:v>2.9118441666666666</c:v>
                      </c:pt>
                      <c:pt idx="3359">
                        <c:v>2.9126933333333334</c:v>
                      </c:pt>
                      <c:pt idx="3360">
                        <c:v>2.9135391666666668</c:v>
                      </c:pt>
                      <c:pt idx="3361">
                        <c:v>2.9143852777777779</c:v>
                      </c:pt>
                      <c:pt idx="3362">
                        <c:v>2.9152311111111113</c:v>
                      </c:pt>
                      <c:pt idx="3363">
                        <c:v>2.9160772222222224</c:v>
                      </c:pt>
                      <c:pt idx="3364">
                        <c:v>2.9169230555555554</c:v>
                      </c:pt>
                      <c:pt idx="3365">
                        <c:v>2.9177688888888889</c:v>
                      </c:pt>
                      <c:pt idx="3366">
                        <c:v>2.918621388888889</c:v>
                      </c:pt>
                      <c:pt idx="3367">
                        <c:v>2.9194675000000001</c:v>
                      </c:pt>
                      <c:pt idx="3368">
                        <c:v>2.9203133333333335</c:v>
                      </c:pt>
                      <c:pt idx="3369">
                        <c:v>2.9211591666666665</c:v>
                      </c:pt>
                      <c:pt idx="3370">
                        <c:v>2.9220052777777776</c:v>
                      </c:pt>
                      <c:pt idx="3371">
                        <c:v>2.9228511111111111</c:v>
                      </c:pt>
                      <c:pt idx="3372">
                        <c:v>2.9236969444444445</c:v>
                      </c:pt>
                      <c:pt idx="3373">
                        <c:v>2.9245447222222221</c:v>
                      </c:pt>
                      <c:pt idx="3374">
                        <c:v>2.9253905555555555</c:v>
                      </c:pt>
                      <c:pt idx="3375">
                        <c:v>2.9262366666666666</c:v>
                      </c:pt>
                      <c:pt idx="3376">
                        <c:v>2.9270825</c:v>
                      </c:pt>
                      <c:pt idx="3377">
                        <c:v>2.9279313888888887</c:v>
                      </c:pt>
                      <c:pt idx="3378">
                        <c:v>2.9287772222222221</c:v>
                      </c:pt>
                      <c:pt idx="3379">
                        <c:v>2.92963</c:v>
                      </c:pt>
                      <c:pt idx="3380">
                        <c:v>2.9304758333333334</c:v>
                      </c:pt>
                      <c:pt idx="3381">
                        <c:v>2.9313219444444445</c:v>
                      </c:pt>
                      <c:pt idx="3382">
                        <c:v>2.9321677777777779</c:v>
                      </c:pt>
                      <c:pt idx="3383">
                        <c:v>2.933013888888889</c:v>
                      </c:pt>
                      <c:pt idx="3384">
                        <c:v>2.933859722222222</c:v>
                      </c:pt>
                      <c:pt idx="3385">
                        <c:v>2.9347055555555555</c:v>
                      </c:pt>
                      <c:pt idx="3386">
                        <c:v>2.9355516666666666</c:v>
                      </c:pt>
                      <c:pt idx="3387">
                        <c:v>2.9363975</c:v>
                      </c:pt>
                      <c:pt idx="3388">
                        <c:v>2.9372433333333334</c:v>
                      </c:pt>
                      <c:pt idx="3389">
                        <c:v>2.9380894444444445</c:v>
                      </c:pt>
                      <c:pt idx="3390">
                        <c:v>2.938935277777778</c:v>
                      </c:pt>
                      <c:pt idx="3391">
                        <c:v>2.9397813888888891</c:v>
                      </c:pt>
                      <c:pt idx="3392">
                        <c:v>2.9406336111111111</c:v>
                      </c:pt>
                      <c:pt idx="3393">
                        <c:v>2.9414797222222222</c:v>
                      </c:pt>
                      <c:pt idx="3394">
                        <c:v>2.9423302777777778</c:v>
                      </c:pt>
                      <c:pt idx="3395">
                        <c:v>2.9431761111111112</c:v>
                      </c:pt>
                      <c:pt idx="3396">
                        <c:v>2.9440219444444446</c:v>
                      </c:pt>
                      <c:pt idx="3397">
                        <c:v>2.9448680555555558</c:v>
                      </c:pt>
                      <c:pt idx="3398">
                        <c:v>2.9457138888888887</c:v>
                      </c:pt>
                      <c:pt idx="3399">
                        <c:v>2.9465599999999998</c:v>
                      </c:pt>
                      <c:pt idx="3400">
                        <c:v>2.9474058333333333</c:v>
                      </c:pt>
                      <c:pt idx="3401">
                        <c:v>2.9482516666666667</c:v>
                      </c:pt>
                      <c:pt idx="3402">
                        <c:v>2.9490977777777778</c:v>
                      </c:pt>
                      <c:pt idx="3403">
                        <c:v>2.9499436111111113</c:v>
                      </c:pt>
                      <c:pt idx="3404">
                        <c:v>2.9507894444444442</c:v>
                      </c:pt>
                      <c:pt idx="3405">
                        <c:v>2.9516422222222221</c:v>
                      </c:pt>
                      <c:pt idx="3406">
                        <c:v>2.9524883333333332</c:v>
                      </c:pt>
                      <c:pt idx="3407">
                        <c:v>2.9533341666666666</c:v>
                      </c:pt>
                      <c:pt idx="3408">
                        <c:v>2.95418</c:v>
                      </c:pt>
                      <c:pt idx="3409">
                        <c:v>2.9550261111111111</c:v>
                      </c:pt>
                      <c:pt idx="3410">
                        <c:v>2.9558719444444446</c:v>
                      </c:pt>
                      <c:pt idx="3411">
                        <c:v>2.9567180555555557</c:v>
                      </c:pt>
                      <c:pt idx="3412">
                        <c:v>2.9575669444444443</c:v>
                      </c:pt>
                      <c:pt idx="3413">
                        <c:v>2.9584130555555554</c:v>
                      </c:pt>
                      <c:pt idx="3414">
                        <c:v>2.9592602777777777</c:v>
                      </c:pt>
                      <c:pt idx="3415">
                        <c:v>2.9601061111111111</c:v>
                      </c:pt>
                      <c:pt idx="3416">
                        <c:v>2.9609522222222222</c:v>
                      </c:pt>
                      <c:pt idx="3417">
                        <c:v>2.9617980555555556</c:v>
                      </c:pt>
                      <c:pt idx="3418">
                        <c:v>2.9626505555555553</c:v>
                      </c:pt>
                      <c:pt idx="3419">
                        <c:v>2.9634966666666664</c:v>
                      </c:pt>
                      <c:pt idx="3420">
                        <c:v>2.9643424999999999</c:v>
                      </c:pt>
                      <c:pt idx="3421">
                        <c:v>2.9651883333333333</c:v>
                      </c:pt>
                      <c:pt idx="3422">
                        <c:v>2.9660344444444444</c:v>
                      </c:pt>
                      <c:pt idx="3423">
                        <c:v>2.9668802777777779</c:v>
                      </c:pt>
                      <c:pt idx="3424">
                        <c:v>2.9677261111111113</c:v>
                      </c:pt>
                      <c:pt idx="3425">
                        <c:v>2.9685722222222224</c:v>
                      </c:pt>
                      <c:pt idx="3426">
                        <c:v>2.9694180555555554</c:v>
                      </c:pt>
                      <c:pt idx="3427">
                        <c:v>2.9702641666666665</c:v>
                      </c:pt>
                      <c:pt idx="3428">
                        <c:v>2.9711099999999999</c:v>
                      </c:pt>
                      <c:pt idx="3429">
                        <c:v>2.9719591666666667</c:v>
                      </c:pt>
                      <c:pt idx="3430">
                        <c:v>2.9728050000000001</c:v>
                      </c:pt>
                      <c:pt idx="3431">
                        <c:v>2.9736574999999998</c:v>
                      </c:pt>
                      <c:pt idx="3432">
                        <c:v>2.9745033333333333</c:v>
                      </c:pt>
                      <c:pt idx="3433">
                        <c:v>2.9753494444444444</c:v>
                      </c:pt>
                      <c:pt idx="3434">
                        <c:v>2.9761969444444443</c:v>
                      </c:pt>
                      <c:pt idx="3435">
                        <c:v>2.9770430555555554</c:v>
                      </c:pt>
                      <c:pt idx="3436">
                        <c:v>2.9778888888888888</c:v>
                      </c:pt>
                      <c:pt idx="3437">
                        <c:v>2.9787347222222222</c:v>
                      </c:pt>
                      <c:pt idx="3438">
                        <c:v>2.9795808333333333</c:v>
                      </c:pt>
                      <c:pt idx="3439">
                        <c:v>2.9804266666666668</c:v>
                      </c:pt>
                      <c:pt idx="3440">
                        <c:v>2.9812725000000002</c:v>
                      </c:pt>
                      <c:pt idx="3441">
                        <c:v>2.9821186111111113</c:v>
                      </c:pt>
                      <c:pt idx="3442">
                        <c:v>2.9829644444444443</c:v>
                      </c:pt>
                      <c:pt idx="3443">
                        <c:v>2.9838105555555554</c:v>
                      </c:pt>
                      <c:pt idx="3444">
                        <c:v>2.9846627777777779</c:v>
                      </c:pt>
                      <c:pt idx="3445">
                        <c:v>2.9855091666666667</c:v>
                      </c:pt>
                      <c:pt idx="3446">
                        <c:v>2.9863577777777777</c:v>
                      </c:pt>
                      <c:pt idx="3447">
                        <c:v>2.9872038888888888</c:v>
                      </c:pt>
                      <c:pt idx="3448">
                        <c:v>2.9880497222222222</c:v>
                      </c:pt>
                      <c:pt idx="3449">
                        <c:v>2.9888958333333333</c:v>
                      </c:pt>
                      <c:pt idx="3450">
                        <c:v>2.9897416666666667</c:v>
                      </c:pt>
                      <c:pt idx="3451">
                        <c:v>2.9905875000000002</c:v>
                      </c:pt>
                      <c:pt idx="3452">
                        <c:v>2.9914336111111113</c:v>
                      </c:pt>
                      <c:pt idx="3453">
                        <c:v>2.9922794444444443</c:v>
                      </c:pt>
                      <c:pt idx="3454">
                        <c:v>2.9931361111111112</c:v>
                      </c:pt>
                      <c:pt idx="3455">
                        <c:v>2.9939822222222223</c:v>
                      </c:pt>
                      <c:pt idx="3456">
                        <c:v>2.9948280555555558</c:v>
                      </c:pt>
                      <c:pt idx="3457">
                        <c:v>2.9956808333333331</c:v>
                      </c:pt>
                      <c:pt idx="3458">
                        <c:v>2.9965266666666666</c:v>
                      </c:pt>
                      <c:pt idx="3459">
                        <c:v>2.9973727777777777</c:v>
                      </c:pt>
                      <c:pt idx="3460">
                        <c:v>2.9982186111111111</c:v>
                      </c:pt>
                      <c:pt idx="3461">
                        <c:v>2.9990647222222222</c:v>
                      </c:pt>
                      <c:pt idx="3462">
                        <c:v>2.9999105555555556</c:v>
                      </c:pt>
                      <c:pt idx="3463">
                        <c:v>3.0007563888888891</c:v>
                      </c:pt>
                      <c:pt idx="3464">
                        <c:v>3.0016055555555554</c:v>
                      </c:pt>
                      <c:pt idx="3465">
                        <c:v>3.0024513888888889</c:v>
                      </c:pt>
                      <c:pt idx="3466">
                        <c:v>3.0032975</c:v>
                      </c:pt>
                      <c:pt idx="3467">
                        <c:v>3.0041433333333334</c:v>
                      </c:pt>
                      <c:pt idx="3468">
                        <c:v>3.0049891666666668</c:v>
                      </c:pt>
                      <c:pt idx="3469">
                        <c:v>3.0058352777777779</c:v>
                      </c:pt>
                      <c:pt idx="3470">
                        <c:v>3.0066877777777776</c:v>
                      </c:pt>
                      <c:pt idx="3471">
                        <c:v>3.0075336111111111</c:v>
                      </c:pt>
                      <c:pt idx="3472">
                        <c:v>3.0083797222222222</c:v>
                      </c:pt>
                      <c:pt idx="3473">
                        <c:v>3.0092255555555556</c:v>
                      </c:pt>
                      <c:pt idx="3474">
                        <c:v>3.010071388888889</c:v>
                      </c:pt>
                      <c:pt idx="3475">
                        <c:v>3.0109188888888889</c:v>
                      </c:pt>
                      <c:pt idx="3476">
                        <c:v>3.0117647222222224</c:v>
                      </c:pt>
                      <c:pt idx="3477">
                        <c:v>3.0126108333333335</c:v>
                      </c:pt>
                      <c:pt idx="3478">
                        <c:v>3.0134566666666665</c:v>
                      </c:pt>
                      <c:pt idx="3479">
                        <c:v>3.0143024999999999</c:v>
                      </c:pt>
                      <c:pt idx="3480">
                        <c:v>3.015148611111111</c:v>
                      </c:pt>
                      <c:pt idx="3481">
                        <c:v>3.0159975000000001</c:v>
                      </c:pt>
                      <c:pt idx="3482">
                        <c:v>3.0168436111111112</c:v>
                      </c:pt>
                      <c:pt idx="3483">
                        <c:v>3.017696388888889</c:v>
                      </c:pt>
                      <c:pt idx="3484">
                        <c:v>3.018542222222222</c:v>
                      </c:pt>
                      <c:pt idx="3485">
                        <c:v>3.0193880555555555</c:v>
                      </c:pt>
                      <c:pt idx="3486">
                        <c:v>3.0202341666666666</c:v>
                      </c:pt>
                      <c:pt idx="3487">
                        <c:v>3.02108</c:v>
                      </c:pt>
                      <c:pt idx="3488">
                        <c:v>3.0219261111111111</c:v>
                      </c:pt>
                      <c:pt idx="3489">
                        <c:v>3.0227719444444445</c:v>
                      </c:pt>
                      <c:pt idx="3490">
                        <c:v>3.023617777777778</c:v>
                      </c:pt>
                      <c:pt idx="3491">
                        <c:v>3.0244638888888891</c:v>
                      </c:pt>
                      <c:pt idx="3492">
                        <c:v>3.0253097222222221</c:v>
                      </c:pt>
                      <c:pt idx="3493">
                        <c:v>3.0261555555555555</c:v>
                      </c:pt>
                      <c:pt idx="3494">
                        <c:v>3.0270016666666666</c:v>
                      </c:pt>
                      <c:pt idx="3495">
                        <c:v>3.0278488888888888</c:v>
                      </c:pt>
                      <c:pt idx="3496">
                        <c:v>3.0287061111111111</c:v>
                      </c:pt>
                      <c:pt idx="3497">
                        <c:v>3.0295519444444445</c:v>
                      </c:pt>
                      <c:pt idx="3498">
                        <c:v>3.0304011111111113</c:v>
                      </c:pt>
                      <c:pt idx="3499">
                        <c:v>3.0312469444444443</c:v>
                      </c:pt>
                      <c:pt idx="3500">
                        <c:v>3.0320927777777777</c:v>
                      </c:pt>
                      <c:pt idx="3501">
                        <c:v>3.0329388888888889</c:v>
                      </c:pt>
                      <c:pt idx="3502">
                        <c:v>3.0337847222222223</c:v>
                      </c:pt>
                      <c:pt idx="3503">
                        <c:v>3.0346305555555557</c:v>
                      </c:pt>
                      <c:pt idx="3504">
                        <c:v>3.0354766666666668</c:v>
                      </c:pt>
                      <c:pt idx="3505">
                        <c:v>3.0363224999999998</c:v>
                      </c:pt>
                      <c:pt idx="3506">
                        <c:v>3.0371686111111109</c:v>
                      </c:pt>
                      <c:pt idx="3507">
                        <c:v>3.0380144444444444</c:v>
                      </c:pt>
                      <c:pt idx="3508">
                        <c:v>3.0388602777777778</c:v>
                      </c:pt>
                      <c:pt idx="3509">
                        <c:v>3.0397130555555556</c:v>
                      </c:pt>
                      <c:pt idx="3510">
                        <c:v>3.040558888888889</c:v>
                      </c:pt>
                      <c:pt idx="3511">
                        <c:v>3.041404722222222</c:v>
                      </c:pt>
                      <c:pt idx="3512">
                        <c:v>3.0422508333333331</c:v>
                      </c:pt>
                      <c:pt idx="3513">
                        <c:v>3.0430969444444442</c:v>
                      </c:pt>
                      <c:pt idx="3514">
                        <c:v>3.0439427777777777</c:v>
                      </c:pt>
                      <c:pt idx="3515">
                        <c:v>3.044790277777778</c:v>
                      </c:pt>
                      <c:pt idx="3516">
                        <c:v>3.0456391666666667</c:v>
                      </c:pt>
                      <c:pt idx="3517">
                        <c:v>3.0464852777777778</c:v>
                      </c:pt>
                      <c:pt idx="3518">
                        <c:v>3.0473311111111112</c:v>
                      </c:pt>
                      <c:pt idx="3519">
                        <c:v>3.0481769444444446</c:v>
                      </c:pt>
                      <c:pt idx="3520">
                        <c:v>3.0490230555555558</c:v>
                      </c:pt>
                      <c:pt idx="3521">
                        <c:v>3.0498688888888887</c:v>
                      </c:pt>
                      <c:pt idx="3522">
                        <c:v>3.0507213888888889</c:v>
                      </c:pt>
                      <c:pt idx="3523">
                        <c:v>3.0515675</c:v>
                      </c:pt>
                      <c:pt idx="3524">
                        <c:v>3.0524133333333334</c:v>
                      </c:pt>
                      <c:pt idx="3525">
                        <c:v>3.0532591666666669</c:v>
                      </c:pt>
                      <c:pt idx="3526">
                        <c:v>3.054105277777778</c:v>
                      </c:pt>
                      <c:pt idx="3527">
                        <c:v>3.054951111111111</c:v>
                      </c:pt>
                      <c:pt idx="3528">
                        <c:v>3.0557969444444444</c:v>
                      </c:pt>
                      <c:pt idx="3529">
                        <c:v>3.0566430555555555</c:v>
                      </c:pt>
                      <c:pt idx="3530">
                        <c:v>3.0574888888888889</c:v>
                      </c:pt>
                      <c:pt idx="3531">
                        <c:v>3.058335</c:v>
                      </c:pt>
                      <c:pt idx="3532">
                        <c:v>3.0591808333333335</c:v>
                      </c:pt>
                      <c:pt idx="3533">
                        <c:v>3.0600266666666665</c:v>
                      </c:pt>
                      <c:pt idx="3534">
                        <c:v>3.0608758333333332</c:v>
                      </c:pt>
                      <c:pt idx="3535">
                        <c:v>3.0617299999999998</c:v>
                      </c:pt>
                      <c:pt idx="3536">
                        <c:v>3.0625758333333333</c:v>
                      </c:pt>
                      <c:pt idx="3537">
                        <c:v>3.0634219444444444</c:v>
                      </c:pt>
                      <c:pt idx="3538">
                        <c:v>3.0642677777777778</c:v>
                      </c:pt>
                      <c:pt idx="3539">
                        <c:v>3.0651136111111112</c:v>
                      </c:pt>
                      <c:pt idx="3540">
                        <c:v>3.0659597222222224</c:v>
                      </c:pt>
                      <c:pt idx="3541">
                        <c:v>3.0668055555555553</c:v>
                      </c:pt>
                      <c:pt idx="3542">
                        <c:v>3.0676516666666669</c:v>
                      </c:pt>
                      <c:pt idx="3543">
                        <c:v>3.0684974999999999</c:v>
                      </c:pt>
                      <c:pt idx="3544">
                        <c:v>3.0693433333333333</c:v>
                      </c:pt>
                      <c:pt idx="3545">
                        <c:v>3.0701894444444444</c:v>
                      </c:pt>
                      <c:pt idx="3546">
                        <c:v>3.0710352777777778</c:v>
                      </c:pt>
                      <c:pt idx="3547">
                        <c:v>3.0718811111111113</c:v>
                      </c:pt>
                      <c:pt idx="3548">
                        <c:v>3.072733611111111</c:v>
                      </c:pt>
                      <c:pt idx="3549">
                        <c:v>3.0735797222222221</c:v>
                      </c:pt>
                      <c:pt idx="3550">
                        <c:v>3.0744255555555555</c:v>
                      </c:pt>
                      <c:pt idx="3551">
                        <c:v>3.0752747222222223</c:v>
                      </c:pt>
                      <c:pt idx="3552">
                        <c:v>3.0761205555555557</c:v>
                      </c:pt>
                      <c:pt idx="3553">
                        <c:v>3.0769666666666668</c:v>
                      </c:pt>
                      <c:pt idx="3554">
                        <c:v>3.0778124999999998</c:v>
                      </c:pt>
                      <c:pt idx="3555">
                        <c:v>3.0786583333333333</c:v>
                      </c:pt>
                      <c:pt idx="3556">
                        <c:v>3.0795058333333332</c:v>
                      </c:pt>
                      <c:pt idx="3557">
                        <c:v>3.0803516666666666</c:v>
                      </c:pt>
                      <c:pt idx="3558">
                        <c:v>3.0811977777777777</c:v>
                      </c:pt>
                      <c:pt idx="3559">
                        <c:v>3.0820436111111111</c:v>
                      </c:pt>
                      <c:pt idx="3560">
                        <c:v>3.0828894444444446</c:v>
                      </c:pt>
                      <c:pt idx="3561">
                        <c:v>3.0837422222222224</c:v>
                      </c:pt>
                      <c:pt idx="3562">
                        <c:v>3.0845883333333335</c:v>
                      </c:pt>
                      <c:pt idx="3563">
                        <c:v>3.0854341666666665</c:v>
                      </c:pt>
                      <c:pt idx="3564">
                        <c:v>3.0862799999999999</c:v>
                      </c:pt>
                      <c:pt idx="3565">
                        <c:v>3.087126111111111</c:v>
                      </c:pt>
                      <c:pt idx="3566">
                        <c:v>3.0879719444444444</c:v>
                      </c:pt>
                      <c:pt idx="3567">
                        <c:v>3.0888180555555556</c:v>
                      </c:pt>
                      <c:pt idx="3568">
                        <c:v>3.0896669444444442</c:v>
                      </c:pt>
                      <c:pt idx="3569">
                        <c:v>3.0905130555555558</c:v>
                      </c:pt>
                      <c:pt idx="3570">
                        <c:v>3.0913588888888888</c:v>
                      </c:pt>
                      <c:pt idx="3571">
                        <c:v>3.0922047222222222</c:v>
                      </c:pt>
                      <c:pt idx="3572">
                        <c:v>3.0930508333333333</c:v>
                      </c:pt>
                      <c:pt idx="3573">
                        <c:v>3.0938966666666667</c:v>
                      </c:pt>
                      <c:pt idx="3574">
                        <c:v>3.0947491666666669</c:v>
                      </c:pt>
                      <c:pt idx="3575">
                        <c:v>3.0955949999999999</c:v>
                      </c:pt>
                      <c:pt idx="3576">
                        <c:v>3.0964427777777779</c:v>
                      </c:pt>
                      <c:pt idx="3577">
                        <c:v>3.0972886111111113</c:v>
                      </c:pt>
                      <c:pt idx="3578">
                        <c:v>3.0981347222222224</c:v>
                      </c:pt>
                      <c:pt idx="3579">
                        <c:v>3.0989805555555554</c:v>
                      </c:pt>
                      <c:pt idx="3580">
                        <c:v>3.0998263888888888</c:v>
                      </c:pt>
                      <c:pt idx="3581">
                        <c:v>3.1006724999999999</c:v>
                      </c:pt>
                      <c:pt idx="3582">
                        <c:v>3.1015183333333334</c:v>
                      </c:pt>
                      <c:pt idx="3583">
                        <c:v>3.1023638888888887</c:v>
                      </c:pt>
                      <c:pt idx="3584">
                        <c:v>3.1032099999999998</c:v>
                      </c:pt>
                      <c:pt idx="3585">
                        <c:v>3.1040558333333332</c:v>
                      </c:pt>
                      <c:pt idx="3586">
                        <c:v>3.104905</c:v>
                      </c:pt>
                      <c:pt idx="3587">
                        <c:v>3.1057577777777778</c:v>
                      </c:pt>
                      <c:pt idx="3588">
                        <c:v>3.1066036111111113</c:v>
                      </c:pt>
                      <c:pt idx="3589">
                        <c:v>3.1074497222222224</c:v>
                      </c:pt>
                      <c:pt idx="3590">
                        <c:v>3.1082955555555554</c:v>
                      </c:pt>
                      <c:pt idx="3591">
                        <c:v>3.1091413888888888</c:v>
                      </c:pt>
                      <c:pt idx="3592">
                        <c:v>3.1099874999999999</c:v>
                      </c:pt>
                      <c:pt idx="3593">
                        <c:v>3.1108333333333333</c:v>
                      </c:pt>
                      <c:pt idx="3594">
                        <c:v>3.1116791666666668</c:v>
                      </c:pt>
                      <c:pt idx="3595">
                        <c:v>3.1125252777777779</c:v>
                      </c:pt>
                      <c:pt idx="3596">
                        <c:v>3.1133725000000001</c:v>
                      </c:pt>
                      <c:pt idx="3597">
                        <c:v>3.1142186111111112</c:v>
                      </c:pt>
                      <c:pt idx="3598">
                        <c:v>3.1150644444444446</c:v>
                      </c:pt>
                      <c:pt idx="3599">
                        <c:v>3.1159102777777776</c:v>
                      </c:pt>
                      <c:pt idx="3600">
                        <c:v>3.1167627777777778</c:v>
                      </c:pt>
                      <c:pt idx="3601">
                        <c:v>3.1176088888888889</c:v>
                      </c:pt>
                      <c:pt idx="3602">
                        <c:v>3.1184547222222223</c:v>
                      </c:pt>
                      <c:pt idx="3603">
                        <c:v>3.1193038888888891</c:v>
                      </c:pt>
                      <c:pt idx="3604">
                        <c:v>3.1201497222222221</c:v>
                      </c:pt>
                      <c:pt idx="3605">
                        <c:v>3.1209958333333332</c:v>
                      </c:pt>
                      <c:pt idx="3606">
                        <c:v>3.1218416666666666</c:v>
                      </c:pt>
                      <c:pt idx="3607">
                        <c:v>3.1226875000000001</c:v>
                      </c:pt>
                      <c:pt idx="3608">
                        <c:v>3.1235336111111112</c:v>
                      </c:pt>
                      <c:pt idx="3609">
                        <c:v>3.1243794444444446</c:v>
                      </c:pt>
                      <c:pt idx="3610">
                        <c:v>3.1252252777777776</c:v>
                      </c:pt>
                      <c:pt idx="3611">
                        <c:v>3.1260713888888887</c:v>
                      </c:pt>
                      <c:pt idx="3612">
                        <c:v>3.1269172222222221</c:v>
                      </c:pt>
                      <c:pt idx="3613">
                        <c:v>3.1277699999999999</c:v>
                      </c:pt>
                      <c:pt idx="3614">
                        <c:v>3.1286158333333334</c:v>
                      </c:pt>
                      <c:pt idx="3615">
                        <c:v>3.1294619444444445</c:v>
                      </c:pt>
                      <c:pt idx="3616">
                        <c:v>3.1303077777777779</c:v>
                      </c:pt>
                      <c:pt idx="3617">
                        <c:v>3.1311588888888888</c:v>
                      </c:pt>
                      <c:pt idx="3618">
                        <c:v>3.1320047222222223</c:v>
                      </c:pt>
                      <c:pt idx="3619">
                        <c:v>3.1328508333333334</c:v>
                      </c:pt>
                      <c:pt idx="3620">
                        <c:v>3.133699722222222</c:v>
                      </c:pt>
                      <c:pt idx="3621">
                        <c:v>3.1345458333333331</c:v>
                      </c:pt>
                      <c:pt idx="3622">
                        <c:v>3.1353916666666666</c:v>
                      </c:pt>
                      <c:pt idx="3623">
                        <c:v>3.1362377777777777</c:v>
                      </c:pt>
                      <c:pt idx="3624">
                        <c:v>3.1370836111111111</c:v>
                      </c:pt>
                      <c:pt idx="3625">
                        <c:v>3.1379294444444445</c:v>
                      </c:pt>
                      <c:pt idx="3626">
                        <c:v>3.1387819444444442</c:v>
                      </c:pt>
                      <c:pt idx="3627">
                        <c:v>3.1396280555555554</c:v>
                      </c:pt>
                      <c:pt idx="3628">
                        <c:v>3.1404738888888888</c:v>
                      </c:pt>
                      <c:pt idx="3629">
                        <c:v>3.1413197222222222</c:v>
                      </c:pt>
                      <c:pt idx="3630">
                        <c:v>3.1421658333333333</c:v>
                      </c:pt>
                      <c:pt idx="3631">
                        <c:v>3.1430116666666668</c:v>
                      </c:pt>
                      <c:pt idx="3632">
                        <c:v>3.1438577777777779</c:v>
                      </c:pt>
                      <c:pt idx="3633">
                        <c:v>3.1447036111111113</c:v>
                      </c:pt>
                      <c:pt idx="3634">
                        <c:v>3.1455494444444443</c:v>
                      </c:pt>
                      <c:pt idx="3635">
                        <c:v>3.1463955555555554</c:v>
                      </c:pt>
                      <c:pt idx="3636">
                        <c:v>3.1472413888888888</c:v>
                      </c:pt>
                      <c:pt idx="3637">
                        <c:v>3.1480888888888887</c:v>
                      </c:pt>
                      <c:pt idx="3638">
                        <c:v>3.1489377777777778</c:v>
                      </c:pt>
                      <c:pt idx="3639">
                        <c:v>3.1497905555555556</c:v>
                      </c:pt>
                      <c:pt idx="3640">
                        <c:v>3.1506363888888891</c:v>
                      </c:pt>
                      <c:pt idx="3641">
                        <c:v>3.1514825000000002</c:v>
                      </c:pt>
                      <c:pt idx="3642">
                        <c:v>3.1523283333333332</c:v>
                      </c:pt>
                      <c:pt idx="3643">
                        <c:v>3.1531744444444443</c:v>
                      </c:pt>
                      <c:pt idx="3644">
                        <c:v>3.1540202777777777</c:v>
                      </c:pt>
                      <c:pt idx="3645">
                        <c:v>3.1548661111111111</c:v>
                      </c:pt>
                      <c:pt idx="3646">
                        <c:v>3.1557122222222223</c:v>
                      </c:pt>
                      <c:pt idx="3647">
                        <c:v>3.1565580555555557</c:v>
                      </c:pt>
                      <c:pt idx="3648">
                        <c:v>3.1574038888888887</c:v>
                      </c:pt>
                      <c:pt idx="3649">
                        <c:v>3.1582499999999998</c:v>
                      </c:pt>
                      <c:pt idx="3650">
                        <c:v>3.1590958333333332</c:v>
                      </c:pt>
                      <c:pt idx="3651">
                        <c:v>3.1599419444444443</c:v>
                      </c:pt>
                      <c:pt idx="3652">
                        <c:v>3.1607988888888889</c:v>
                      </c:pt>
                      <c:pt idx="3653">
                        <c:v>3.1616447222222224</c:v>
                      </c:pt>
                      <c:pt idx="3654">
                        <c:v>3.1624908333333335</c:v>
                      </c:pt>
                      <c:pt idx="3655">
                        <c:v>3.1633397222222222</c:v>
                      </c:pt>
                      <c:pt idx="3656">
                        <c:v>3.1641858333333333</c:v>
                      </c:pt>
                      <c:pt idx="3657">
                        <c:v>3.1650330555555555</c:v>
                      </c:pt>
                      <c:pt idx="3658">
                        <c:v>3.1658791666666666</c:v>
                      </c:pt>
                      <c:pt idx="3659">
                        <c:v>3.166725</c:v>
                      </c:pt>
                      <c:pt idx="3660">
                        <c:v>3.1675708333333334</c:v>
                      </c:pt>
                      <c:pt idx="3661">
                        <c:v>3.1684169444444445</c:v>
                      </c:pt>
                      <c:pt idx="3662">
                        <c:v>3.169262777777778</c:v>
                      </c:pt>
                      <c:pt idx="3663">
                        <c:v>3.170108611111111</c:v>
                      </c:pt>
                      <c:pt idx="3664">
                        <c:v>3.1709547222222221</c:v>
                      </c:pt>
                      <c:pt idx="3665">
                        <c:v>3.1718074999999999</c:v>
                      </c:pt>
                      <c:pt idx="3666">
                        <c:v>3.1726533333333333</c:v>
                      </c:pt>
                      <c:pt idx="3667">
                        <c:v>3.1734994444444444</c:v>
                      </c:pt>
                      <c:pt idx="3668">
                        <c:v>3.1743452777777779</c:v>
                      </c:pt>
                      <c:pt idx="3669">
                        <c:v>3.1751911111111113</c:v>
                      </c:pt>
                      <c:pt idx="3670">
                        <c:v>3.1760372222222224</c:v>
                      </c:pt>
                      <c:pt idx="3671">
                        <c:v>3.1768830555555554</c:v>
                      </c:pt>
                      <c:pt idx="3672">
                        <c:v>3.1777288888888888</c:v>
                      </c:pt>
                      <c:pt idx="3673">
                        <c:v>3.1785777777777779</c:v>
                      </c:pt>
                      <c:pt idx="3674">
                        <c:v>3.1794236111111109</c:v>
                      </c:pt>
                      <c:pt idx="3675">
                        <c:v>3.180269722222222</c:v>
                      </c:pt>
                      <c:pt idx="3676">
                        <c:v>3.1811155555555555</c:v>
                      </c:pt>
                      <c:pt idx="3677">
                        <c:v>3.1819616666666666</c:v>
                      </c:pt>
                      <c:pt idx="3678">
                        <c:v>3.1828158333333332</c:v>
                      </c:pt>
                      <c:pt idx="3679">
                        <c:v>3.1836616666666666</c:v>
                      </c:pt>
                      <c:pt idx="3680">
                        <c:v>3.1845075</c:v>
                      </c:pt>
                      <c:pt idx="3681">
                        <c:v>3.1853536111111111</c:v>
                      </c:pt>
                      <c:pt idx="3682">
                        <c:v>3.1861994444444446</c:v>
                      </c:pt>
                      <c:pt idx="3683">
                        <c:v>3.1870452777777776</c:v>
                      </c:pt>
                      <c:pt idx="3684">
                        <c:v>3.1878913888888887</c:v>
                      </c:pt>
                      <c:pt idx="3685">
                        <c:v>3.1887372222222221</c:v>
                      </c:pt>
                      <c:pt idx="3686">
                        <c:v>3.1895833333333332</c:v>
                      </c:pt>
                      <c:pt idx="3687">
                        <c:v>3.1904291666666666</c:v>
                      </c:pt>
                      <c:pt idx="3688">
                        <c:v>3.1912750000000001</c:v>
                      </c:pt>
                      <c:pt idx="3689">
                        <c:v>3.1921211111111112</c:v>
                      </c:pt>
                      <c:pt idx="3690">
                        <c:v>3.1929699999999999</c:v>
                      </c:pt>
                      <c:pt idx="3691">
                        <c:v>3.1938225</c:v>
                      </c:pt>
                      <c:pt idx="3692">
                        <c:v>3.1946686111111111</c:v>
                      </c:pt>
                      <c:pt idx="3693">
                        <c:v>3.1955144444444445</c:v>
                      </c:pt>
                      <c:pt idx="3694">
                        <c:v>3.1963605555555556</c:v>
                      </c:pt>
                      <c:pt idx="3695">
                        <c:v>3.1972066666666668</c:v>
                      </c:pt>
                      <c:pt idx="3696">
                        <c:v>3.1980525000000002</c:v>
                      </c:pt>
                      <c:pt idx="3697">
                        <c:v>3.1988986111111113</c:v>
                      </c:pt>
                      <c:pt idx="3698">
                        <c:v>3.1997458333333335</c:v>
                      </c:pt>
                      <c:pt idx="3699">
                        <c:v>3.2005916666666665</c:v>
                      </c:pt>
                      <c:pt idx="3700">
                        <c:v>3.2014377777777776</c:v>
                      </c:pt>
                      <c:pt idx="3701">
                        <c:v>3.202283611111111</c:v>
                      </c:pt>
                      <c:pt idx="3702">
                        <c:v>3.2031297222222221</c:v>
                      </c:pt>
                      <c:pt idx="3703">
                        <c:v>3.2039755555555556</c:v>
                      </c:pt>
                      <c:pt idx="3704">
                        <c:v>3.2048280555555557</c:v>
                      </c:pt>
                      <c:pt idx="3705">
                        <c:v>3.2056794444444443</c:v>
                      </c:pt>
                      <c:pt idx="3706">
                        <c:v>3.2065252777777777</c:v>
                      </c:pt>
                      <c:pt idx="3707">
                        <c:v>3.2073744444444445</c:v>
                      </c:pt>
                      <c:pt idx="3708">
                        <c:v>3.208220277777778</c:v>
                      </c:pt>
                      <c:pt idx="3709">
                        <c:v>3.209066111111111</c:v>
                      </c:pt>
                      <c:pt idx="3710">
                        <c:v>3.2099122222222221</c:v>
                      </c:pt>
                      <c:pt idx="3711">
                        <c:v>3.2107580555555555</c:v>
                      </c:pt>
                      <c:pt idx="3712">
                        <c:v>3.2116041666666666</c:v>
                      </c:pt>
                      <c:pt idx="3713">
                        <c:v>3.21245</c:v>
                      </c:pt>
                      <c:pt idx="3714">
                        <c:v>3.2132958333333335</c:v>
                      </c:pt>
                      <c:pt idx="3715">
                        <c:v>3.2141419444444446</c:v>
                      </c:pt>
                      <c:pt idx="3716">
                        <c:v>3.214987777777778</c:v>
                      </c:pt>
                      <c:pt idx="3717">
                        <c:v>3.2158402777777777</c:v>
                      </c:pt>
                      <c:pt idx="3718">
                        <c:v>3.2166861111111111</c:v>
                      </c:pt>
                      <c:pt idx="3719">
                        <c:v>3.2175430555555558</c:v>
                      </c:pt>
                      <c:pt idx="3720">
                        <c:v>3.2183888888888887</c:v>
                      </c:pt>
                      <c:pt idx="3721">
                        <c:v>3.2192347222222222</c:v>
                      </c:pt>
                      <c:pt idx="3722">
                        <c:v>3.2200808333333333</c:v>
                      </c:pt>
                      <c:pt idx="3723">
                        <c:v>3.2209266666666667</c:v>
                      </c:pt>
                      <c:pt idx="3724">
                        <c:v>3.2217758333333335</c:v>
                      </c:pt>
                      <c:pt idx="3725">
                        <c:v>3.2226216666666665</c:v>
                      </c:pt>
                      <c:pt idx="3726">
                        <c:v>3.2234677777777776</c:v>
                      </c:pt>
                      <c:pt idx="3727">
                        <c:v>3.224313611111111</c:v>
                      </c:pt>
                      <c:pt idx="3728">
                        <c:v>3.2251594444444445</c:v>
                      </c:pt>
                      <c:pt idx="3729">
                        <c:v>3.2260055555555556</c:v>
                      </c:pt>
                      <c:pt idx="3730">
                        <c:v>3.2268583333333334</c:v>
                      </c:pt>
                      <c:pt idx="3731">
                        <c:v>3.2277041666666668</c:v>
                      </c:pt>
                      <c:pt idx="3732">
                        <c:v>3.2285499999999998</c:v>
                      </c:pt>
                      <c:pt idx="3733">
                        <c:v>3.2293961111111109</c:v>
                      </c:pt>
                      <c:pt idx="3734">
                        <c:v>3.2302419444444443</c:v>
                      </c:pt>
                      <c:pt idx="3735">
                        <c:v>3.2310877777777778</c:v>
                      </c:pt>
                      <c:pt idx="3736">
                        <c:v>3.2319336111111112</c:v>
                      </c:pt>
                      <c:pt idx="3737">
                        <c:v>3.2327794444444446</c:v>
                      </c:pt>
                      <c:pt idx="3738">
                        <c:v>3.2336255555555558</c:v>
                      </c:pt>
                      <c:pt idx="3739">
                        <c:v>3.2344730555555556</c:v>
                      </c:pt>
                      <c:pt idx="3740">
                        <c:v>3.2353191666666667</c:v>
                      </c:pt>
                      <c:pt idx="3741">
                        <c:v>3.2361650000000002</c:v>
                      </c:pt>
                      <c:pt idx="3742">
                        <c:v>3.2370141666666665</c:v>
                      </c:pt>
                      <c:pt idx="3743">
                        <c:v>3.2378666666666667</c:v>
                      </c:pt>
                      <c:pt idx="3744">
                        <c:v>3.2387125000000001</c:v>
                      </c:pt>
                      <c:pt idx="3745">
                        <c:v>3.2395583333333335</c:v>
                      </c:pt>
                      <c:pt idx="3746">
                        <c:v>3.2404044444444446</c:v>
                      </c:pt>
                      <c:pt idx="3747">
                        <c:v>3.2412502777777776</c:v>
                      </c:pt>
                      <c:pt idx="3748">
                        <c:v>3.2420961111111111</c:v>
                      </c:pt>
                      <c:pt idx="3749">
                        <c:v>3.2429422222222222</c:v>
                      </c:pt>
                      <c:pt idx="3750">
                        <c:v>3.2437880555555556</c:v>
                      </c:pt>
                      <c:pt idx="3751">
                        <c:v>3.2446341666666667</c:v>
                      </c:pt>
                      <c:pt idx="3752">
                        <c:v>3.2454800000000001</c:v>
                      </c:pt>
                      <c:pt idx="3753">
                        <c:v>3.2463258333333331</c:v>
                      </c:pt>
                      <c:pt idx="3754">
                        <c:v>3.2471719444444442</c:v>
                      </c:pt>
                      <c:pt idx="3755">
                        <c:v>3.2480177777777777</c:v>
                      </c:pt>
                      <c:pt idx="3756">
                        <c:v>3.2488702777777778</c:v>
                      </c:pt>
                      <c:pt idx="3757">
                        <c:v>3.2497161111111112</c:v>
                      </c:pt>
                      <c:pt idx="3758">
                        <c:v>3.2505622222222224</c:v>
                      </c:pt>
                      <c:pt idx="3759">
                        <c:v>3.2514127777777779</c:v>
                      </c:pt>
                      <c:pt idx="3760">
                        <c:v>3.252258888888889</c:v>
                      </c:pt>
                      <c:pt idx="3761">
                        <c:v>3.253104722222222</c:v>
                      </c:pt>
                      <c:pt idx="3762">
                        <c:v>3.2539508333333331</c:v>
                      </c:pt>
                      <c:pt idx="3763">
                        <c:v>3.2547966666666666</c:v>
                      </c:pt>
                      <c:pt idx="3764">
                        <c:v>3.2556425</c:v>
                      </c:pt>
                      <c:pt idx="3765">
                        <c:v>3.2564886111111111</c:v>
                      </c:pt>
                      <c:pt idx="3766">
                        <c:v>3.2573344444444445</c:v>
                      </c:pt>
                      <c:pt idx="3767">
                        <c:v>3.258180277777778</c:v>
                      </c:pt>
                      <c:pt idx="3768">
                        <c:v>3.2590263888888891</c:v>
                      </c:pt>
                      <c:pt idx="3769">
                        <c:v>3.2598788888888888</c:v>
                      </c:pt>
                      <c:pt idx="3770">
                        <c:v>3.2607247222222222</c:v>
                      </c:pt>
                      <c:pt idx="3771">
                        <c:v>3.2615708333333333</c:v>
                      </c:pt>
                      <c:pt idx="3772">
                        <c:v>3.2624166666666667</c:v>
                      </c:pt>
                      <c:pt idx="3773">
                        <c:v>3.2632625000000002</c:v>
                      </c:pt>
                      <c:pt idx="3774">
                        <c:v>3.2641086111111113</c:v>
                      </c:pt>
                      <c:pt idx="3775">
                        <c:v>3.2649544444444443</c:v>
                      </c:pt>
                      <c:pt idx="3776">
                        <c:v>3.2658002777777777</c:v>
                      </c:pt>
                      <c:pt idx="3777">
                        <c:v>3.2666494444444445</c:v>
                      </c:pt>
                      <c:pt idx="3778">
                        <c:v>3.2674952777777779</c:v>
                      </c:pt>
                      <c:pt idx="3779">
                        <c:v>3.2683430555555555</c:v>
                      </c:pt>
                      <c:pt idx="3780">
                        <c:v>3.2691886111111113</c:v>
                      </c:pt>
                      <c:pt idx="3781">
                        <c:v>3.2700347222222224</c:v>
                      </c:pt>
                      <c:pt idx="3782">
                        <c:v>3.2708875000000002</c:v>
                      </c:pt>
                      <c:pt idx="3783">
                        <c:v>3.2717333333333332</c:v>
                      </c:pt>
                      <c:pt idx="3784">
                        <c:v>3.2725791666666666</c:v>
                      </c:pt>
                      <c:pt idx="3785">
                        <c:v>3.2734252777777777</c:v>
                      </c:pt>
                      <c:pt idx="3786">
                        <c:v>3.2742711111111111</c:v>
                      </c:pt>
                      <c:pt idx="3787">
                        <c:v>3.2751172222222222</c:v>
                      </c:pt>
                      <c:pt idx="3788">
                        <c:v>3.2759630555555557</c:v>
                      </c:pt>
                      <c:pt idx="3789">
                        <c:v>3.2768088888888891</c:v>
                      </c:pt>
                      <c:pt idx="3790">
                        <c:v>3.2776550000000002</c:v>
                      </c:pt>
                      <c:pt idx="3791">
                        <c:v>3.2785008333333332</c:v>
                      </c:pt>
                      <c:pt idx="3792">
                        <c:v>3.2793466666666666</c:v>
                      </c:pt>
                      <c:pt idx="3793">
                        <c:v>3.2801927777777777</c:v>
                      </c:pt>
                      <c:pt idx="3794">
                        <c:v>3.2810416666666669</c:v>
                      </c:pt>
                      <c:pt idx="3795">
                        <c:v>3.2818988888888887</c:v>
                      </c:pt>
                      <c:pt idx="3796">
                        <c:v>3.2827447222222221</c:v>
                      </c:pt>
                      <c:pt idx="3797">
                        <c:v>3.2835905555555556</c:v>
                      </c:pt>
                      <c:pt idx="3798">
                        <c:v>3.2844366666666667</c:v>
                      </c:pt>
                      <c:pt idx="3799">
                        <c:v>3.2852825000000001</c:v>
                      </c:pt>
                      <c:pt idx="3800">
                        <c:v>3.28613</c:v>
                      </c:pt>
                      <c:pt idx="3801">
                        <c:v>3.2869758333333334</c:v>
                      </c:pt>
                      <c:pt idx="3802">
                        <c:v>3.2878216666666669</c:v>
                      </c:pt>
                      <c:pt idx="3803">
                        <c:v>3.288667777777778</c:v>
                      </c:pt>
                      <c:pt idx="3804">
                        <c:v>3.289513611111111</c:v>
                      </c:pt>
                      <c:pt idx="3805">
                        <c:v>3.2903597222222221</c:v>
                      </c:pt>
                      <c:pt idx="3806">
                        <c:v>3.2912055555555555</c:v>
                      </c:pt>
                      <c:pt idx="3807">
                        <c:v>3.2920513888888889</c:v>
                      </c:pt>
                      <c:pt idx="3808">
                        <c:v>3.2929041666666667</c:v>
                      </c:pt>
                      <c:pt idx="3809">
                        <c:v>3.2937502777777778</c:v>
                      </c:pt>
                      <c:pt idx="3810">
                        <c:v>3.2945961111111113</c:v>
                      </c:pt>
                      <c:pt idx="3811">
                        <c:v>3.2954452777777776</c:v>
                      </c:pt>
                      <c:pt idx="3812">
                        <c:v>3.2962911111111111</c:v>
                      </c:pt>
                      <c:pt idx="3813">
                        <c:v>3.2971369444444445</c:v>
                      </c:pt>
                      <c:pt idx="3814">
                        <c:v>3.2979830555555556</c:v>
                      </c:pt>
                      <c:pt idx="3815">
                        <c:v>3.298828888888889</c:v>
                      </c:pt>
                      <c:pt idx="3816">
                        <c:v>3.2996750000000001</c:v>
                      </c:pt>
                      <c:pt idx="3817">
                        <c:v>3.3005208333333331</c:v>
                      </c:pt>
                      <c:pt idx="3818">
                        <c:v>3.3013666666666666</c:v>
                      </c:pt>
                      <c:pt idx="3819">
                        <c:v>3.3022127777777777</c:v>
                      </c:pt>
                      <c:pt idx="3820">
                        <c:v>3.3030599999999999</c:v>
                      </c:pt>
                      <c:pt idx="3821">
                        <c:v>3.3039127777777777</c:v>
                      </c:pt>
                      <c:pt idx="3822">
                        <c:v>3.3047588888888888</c:v>
                      </c:pt>
                      <c:pt idx="3823">
                        <c:v>3.3056047222222222</c:v>
                      </c:pt>
                      <c:pt idx="3824">
                        <c:v>3.3064505555555557</c:v>
                      </c:pt>
                      <c:pt idx="3825">
                        <c:v>3.3072966666666668</c:v>
                      </c:pt>
                      <c:pt idx="3826">
                        <c:v>3.3081425000000002</c:v>
                      </c:pt>
                      <c:pt idx="3827">
                        <c:v>3.3089883333333332</c:v>
                      </c:pt>
                      <c:pt idx="3828">
                        <c:v>3.3098344444444443</c:v>
                      </c:pt>
                      <c:pt idx="3829">
                        <c:v>3.3106833333333334</c:v>
                      </c:pt>
                      <c:pt idx="3830">
                        <c:v>3.3115294444444445</c:v>
                      </c:pt>
                      <c:pt idx="3831">
                        <c:v>3.312375277777778</c:v>
                      </c:pt>
                      <c:pt idx="3832">
                        <c:v>3.3132213888888891</c:v>
                      </c:pt>
                      <c:pt idx="3833">
                        <c:v>3.3140669444444444</c:v>
                      </c:pt>
                      <c:pt idx="3834">
                        <c:v>3.3149197222222222</c:v>
                      </c:pt>
                      <c:pt idx="3835">
                        <c:v>3.3157655555555556</c:v>
                      </c:pt>
                      <c:pt idx="3836">
                        <c:v>3.3166116666666667</c:v>
                      </c:pt>
                      <c:pt idx="3837">
                        <c:v>3.3174575000000002</c:v>
                      </c:pt>
                      <c:pt idx="3838">
                        <c:v>3.3183033333333332</c:v>
                      </c:pt>
                      <c:pt idx="3839">
                        <c:v>3.3191494444444443</c:v>
                      </c:pt>
                      <c:pt idx="3840">
                        <c:v>3.3199966666666665</c:v>
                      </c:pt>
                      <c:pt idx="3841">
                        <c:v>3.3208427777777776</c:v>
                      </c:pt>
                      <c:pt idx="3842">
                        <c:v>3.321688611111111</c:v>
                      </c:pt>
                      <c:pt idx="3843">
                        <c:v>3.3225344444444445</c:v>
                      </c:pt>
                      <c:pt idx="3844">
                        <c:v>3.3233805555555556</c:v>
                      </c:pt>
                      <c:pt idx="3845">
                        <c:v>3.324226388888889</c:v>
                      </c:pt>
                      <c:pt idx="3846">
                        <c:v>3.3250755555555553</c:v>
                      </c:pt>
                      <c:pt idx="3847">
                        <c:v>3.3259283333333332</c:v>
                      </c:pt>
                      <c:pt idx="3848">
                        <c:v>3.3267741666666666</c:v>
                      </c:pt>
                      <c:pt idx="3849">
                        <c:v>3.32762</c:v>
                      </c:pt>
                      <c:pt idx="3850">
                        <c:v>3.3284661111111111</c:v>
                      </c:pt>
                      <c:pt idx="3851">
                        <c:v>3.3293119444444446</c:v>
                      </c:pt>
                      <c:pt idx="3852">
                        <c:v>3.3301580555555557</c:v>
                      </c:pt>
                      <c:pt idx="3853">
                        <c:v>3.3310038888888891</c:v>
                      </c:pt>
                      <c:pt idx="3854">
                        <c:v>3.3318497222222221</c:v>
                      </c:pt>
                      <c:pt idx="3855">
                        <c:v>3.3326958333333332</c:v>
                      </c:pt>
                      <c:pt idx="3856">
                        <c:v>3.3335416666666666</c:v>
                      </c:pt>
                      <c:pt idx="3857">
                        <c:v>3.3343875000000001</c:v>
                      </c:pt>
                      <c:pt idx="3858">
                        <c:v>3.3352336111111112</c:v>
                      </c:pt>
                      <c:pt idx="3859">
                        <c:v>3.3360794444444446</c:v>
                      </c:pt>
                      <c:pt idx="3860">
                        <c:v>3.3369319444444443</c:v>
                      </c:pt>
                      <c:pt idx="3861">
                        <c:v>3.3377797222222223</c:v>
                      </c:pt>
                      <c:pt idx="3862">
                        <c:v>3.3386255555555557</c:v>
                      </c:pt>
                      <c:pt idx="3863">
                        <c:v>3.3394744444444444</c:v>
                      </c:pt>
                      <c:pt idx="3864">
                        <c:v>3.3403202777777778</c:v>
                      </c:pt>
                      <c:pt idx="3865">
                        <c:v>3.3411661111111113</c:v>
                      </c:pt>
                      <c:pt idx="3866">
                        <c:v>3.3420122222222224</c:v>
                      </c:pt>
                      <c:pt idx="3867">
                        <c:v>3.3428580555555554</c:v>
                      </c:pt>
                      <c:pt idx="3868">
                        <c:v>3.3437041666666665</c:v>
                      </c:pt>
                      <c:pt idx="3869">
                        <c:v>3.3445499999999999</c:v>
                      </c:pt>
                      <c:pt idx="3870">
                        <c:v>3.3453958333333333</c:v>
                      </c:pt>
                      <c:pt idx="3871">
                        <c:v>3.3462419444444444</c:v>
                      </c:pt>
                      <c:pt idx="3872">
                        <c:v>3.3470877777777779</c:v>
                      </c:pt>
                      <c:pt idx="3873">
                        <c:v>3.3479405555555557</c:v>
                      </c:pt>
                      <c:pt idx="3874">
                        <c:v>3.3487863888888887</c:v>
                      </c:pt>
                      <c:pt idx="3875">
                        <c:v>3.3496324999999998</c:v>
                      </c:pt>
                      <c:pt idx="3876">
                        <c:v>3.3504783333333332</c:v>
                      </c:pt>
                      <c:pt idx="3877">
                        <c:v>3.3513244444444443</c:v>
                      </c:pt>
                      <c:pt idx="3878">
                        <c:v>3.3521702777777778</c:v>
                      </c:pt>
                      <c:pt idx="3879">
                        <c:v>3.3530161111111112</c:v>
                      </c:pt>
                      <c:pt idx="3880">
                        <c:v>3.3538622222222223</c:v>
                      </c:pt>
                      <c:pt idx="3881">
                        <c:v>3.3547125000000002</c:v>
                      </c:pt>
                      <c:pt idx="3882">
                        <c:v>3.3555586111111113</c:v>
                      </c:pt>
                      <c:pt idx="3883">
                        <c:v>3.3564044444444443</c:v>
                      </c:pt>
                      <c:pt idx="3884">
                        <c:v>3.3572505555555554</c:v>
                      </c:pt>
                      <c:pt idx="3885">
                        <c:v>3.3580963888888888</c:v>
                      </c:pt>
                      <c:pt idx="3886">
                        <c:v>3.358948888888889</c:v>
                      </c:pt>
                      <c:pt idx="3887">
                        <c:v>3.3597947222222224</c:v>
                      </c:pt>
                      <c:pt idx="3888">
                        <c:v>3.3606408333333335</c:v>
                      </c:pt>
                      <c:pt idx="3889">
                        <c:v>3.3614866666666665</c:v>
                      </c:pt>
                      <c:pt idx="3890">
                        <c:v>3.3623324999999999</c:v>
                      </c:pt>
                      <c:pt idx="3891">
                        <c:v>3.363178611111111</c:v>
                      </c:pt>
                      <c:pt idx="3892">
                        <c:v>3.3640244444444445</c:v>
                      </c:pt>
                      <c:pt idx="3893">
                        <c:v>3.3648702777777779</c:v>
                      </c:pt>
                      <c:pt idx="3894">
                        <c:v>3.365716388888889</c:v>
                      </c:pt>
                      <c:pt idx="3895">
                        <c:v>3.366562222222222</c:v>
                      </c:pt>
                      <c:pt idx="3896">
                        <c:v>3.3674083333333331</c:v>
                      </c:pt>
                      <c:pt idx="3897">
                        <c:v>3.3682541666666665</c:v>
                      </c:pt>
                      <c:pt idx="3898">
                        <c:v>3.3691</c:v>
                      </c:pt>
                      <c:pt idx="3899">
                        <c:v>3.3699561111111112</c:v>
                      </c:pt>
                      <c:pt idx="3900">
                        <c:v>3.3708019444444446</c:v>
                      </c:pt>
                      <c:pt idx="3901">
                        <c:v>3.3716477777777776</c:v>
                      </c:pt>
                      <c:pt idx="3902">
                        <c:v>3.3724952777777779</c:v>
                      </c:pt>
                      <c:pt idx="3903">
                        <c:v>3.3733411111111109</c:v>
                      </c:pt>
                      <c:pt idx="3904">
                        <c:v>3.374187222222222</c:v>
                      </c:pt>
                      <c:pt idx="3905">
                        <c:v>3.3750330555555554</c:v>
                      </c:pt>
                      <c:pt idx="3906">
                        <c:v>3.3758788888888889</c:v>
                      </c:pt>
                      <c:pt idx="3907">
                        <c:v>3.376725</c:v>
                      </c:pt>
                      <c:pt idx="3908">
                        <c:v>3.3775708333333334</c:v>
                      </c:pt>
                      <c:pt idx="3909">
                        <c:v>3.3784166666666668</c:v>
                      </c:pt>
                      <c:pt idx="3910">
                        <c:v>3.3792627777777779</c:v>
                      </c:pt>
                      <c:pt idx="3911">
                        <c:v>3.3801086111111109</c:v>
                      </c:pt>
                      <c:pt idx="3912">
                        <c:v>3.3809611111111111</c:v>
                      </c:pt>
                      <c:pt idx="3913">
                        <c:v>3.3818069444444445</c:v>
                      </c:pt>
                      <c:pt idx="3914">
                        <c:v>3.3826530555555556</c:v>
                      </c:pt>
                      <c:pt idx="3915">
                        <c:v>3.3834988888888891</c:v>
                      </c:pt>
                      <c:pt idx="3916">
                        <c:v>3.3843480555555554</c:v>
                      </c:pt>
                      <c:pt idx="3917">
                        <c:v>3.3851938888888888</c:v>
                      </c:pt>
                      <c:pt idx="3918">
                        <c:v>3.3860399999999999</c:v>
                      </c:pt>
                      <c:pt idx="3919">
                        <c:v>3.3868858333333334</c:v>
                      </c:pt>
                      <c:pt idx="3920">
                        <c:v>3.3877316666666668</c:v>
                      </c:pt>
                      <c:pt idx="3921">
                        <c:v>3.3885777777777779</c:v>
                      </c:pt>
                      <c:pt idx="3922">
                        <c:v>3.3894283333333335</c:v>
                      </c:pt>
                      <c:pt idx="3923">
                        <c:v>3.3902741666666665</c:v>
                      </c:pt>
                      <c:pt idx="3924">
                        <c:v>3.3911199999999999</c:v>
                      </c:pt>
                      <c:pt idx="3925">
                        <c:v>3.3919725000000001</c:v>
                      </c:pt>
                      <c:pt idx="3926">
                        <c:v>3.3928186111111112</c:v>
                      </c:pt>
                      <c:pt idx="3927">
                        <c:v>3.3936644444444446</c:v>
                      </c:pt>
                      <c:pt idx="3928">
                        <c:v>3.3945102777777776</c:v>
                      </c:pt>
                      <c:pt idx="3929">
                        <c:v>3.3953563888888887</c:v>
                      </c:pt>
                      <c:pt idx="3930">
                        <c:v>3.3962022222222221</c:v>
                      </c:pt>
                      <c:pt idx="3931">
                        <c:v>3.3970480555555556</c:v>
                      </c:pt>
                      <c:pt idx="3932">
                        <c:v>3.3978941666666667</c:v>
                      </c:pt>
                      <c:pt idx="3933">
                        <c:v>3.3987430555555553</c:v>
                      </c:pt>
                      <c:pt idx="3934">
                        <c:v>3.3995891666666669</c:v>
                      </c:pt>
                      <c:pt idx="3935">
                        <c:v>3.4004349999999999</c:v>
                      </c:pt>
                      <c:pt idx="3936">
                        <c:v>3.401281111111111</c:v>
                      </c:pt>
                      <c:pt idx="3937">
                        <c:v>3.4021269444444444</c:v>
                      </c:pt>
                      <c:pt idx="3938">
                        <c:v>3.4029797222222222</c:v>
                      </c:pt>
                      <c:pt idx="3939">
                        <c:v>3.4038255555555557</c:v>
                      </c:pt>
                      <c:pt idx="3940">
                        <c:v>3.4046716666666668</c:v>
                      </c:pt>
                      <c:pt idx="3941">
                        <c:v>3.4055175000000002</c:v>
                      </c:pt>
                      <c:pt idx="3942">
                        <c:v>3.4063650000000001</c:v>
                      </c:pt>
                      <c:pt idx="3943">
                        <c:v>3.4072108333333335</c:v>
                      </c:pt>
                      <c:pt idx="3944">
                        <c:v>3.4080566666666665</c:v>
                      </c:pt>
                      <c:pt idx="3945">
                        <c:v>3.4089027777777776</c:v>
                      </c:pt>
                      <c:pt idx="3946">
                        <c:v>3.409748611111111</c:v>
                      </c:pt>
                      <c:pt idx="3947">
                        <c:v>3.4105944444444445</c:v>
                      </c:pt>
                      <c:pt idx="3948">
                        <c:v>3.4114405555555556</c:v>
                      </c:pt>
                      <c:pt idx="3949">
                        <c:v>3.412286388888889</c:v>
                      </c:pt>
                      <c:pt idx="3950">
                        <c:v>3.4131325000000001</c:v>
                      </c:pt>
                      <c:pt idx="3951">
                        <c:v>3.4139925</c:v>
                      </c:pt>
                      <c:pt idx="3952">
                        <c:v>3.4148386111111111</c:v>
                      </c:pt>
                      <c:pt idx="3953">
                        <c:v>3.4156844444444445</c:v>
                      </c:pt>
                      <c:pt idx="3954">
                        <c:v>3.416530277777778</c:v>
                      </c:pt>
                      <c:pt idx="3955">
                        <c:v>3.4173763888888891</c:v>
                      </c:pt>
                      <c:pt idx="3956">
                        <c:v>3.4182222222222221</c:v>
                      </c:pt>
                      <c:pt idx="3957">
                        <c:v>3.4190680555555555</c:v>
                      </c:pt>
                      <c:pt idx="3958">
                        <c:v>3.4199141666666666</c:v>
                      </c:pt>
                      <c:pt idx="3959">
                        <c:v>3.42076</c:v>
                      </c:pt>
                      <c:pt idx="3960">
                        <c:v>3.4216061111111111</c:v>
                      </c:pt>
                      <c:pt idx="3961">
                        <c:v>3.4224519444444446</c:v>
                      </c:pt>
                      <c:pt idx="3962">
                        <c:v>3.423297777777778</c:v>
                      </c:pt>
                      <c:pt idx="3963">
                        <c:v>3.4241452777777779</c:v>
                      </c:pt>
                      <c:pt idx="3964">
                        <c:v>3.4249980555555557</c:v>
                      </c:pt>
                      <c:pt idx="3965">
                        <c:v>3.4258438888888887</c:v>
                      </c:pt>
                      <c:pt idx="3966">
                        <c:v>3.4266897222222221</c:v>
                      </c:pt>
                      <c:pt idx="3967">
                        <c:v>3.4275358333333332</c:v>
                      </c:pt>
                      <c:pt idx="3968">
                        <c:v>3.4283847222222223</c:v>
                      </c:pt>
                      <c:pt idx="3969">
                        <c:v>3.4292308333333335</c:v>
                      </c:pt>
                      <c:pt idx="3970">
                        <c:v>3.4300766666666669</c:v>
                      </c:pt>
                      <c:pt idx="3971">
                        <c:v>3.430922777777778</c:v>
                      </c:pt>
                      <c:pt idx="3972">
                        <c:v>3.431768611111111</c:v>
                      </c:pt>
                      <c:pt idx="3973">
                        <c:v>3.4326144444444444</c:v>
                      </c:pt>
                      <c:pt idx="3974">
                        <c:v>3.4334605555555555</c:v>
                      </c:pt>
                      <c:pt idx="3975">
                        <c:v>3.434306388888889</c:v>
                      </c:pt>
                      <c:pt idx="3976">
                        <c:v>3.4351522222222224</c:v>
                      </c:pt>
                      <c:pt idx="3977">
                        <c:v>3.4360050000000002</c:v>
                      </c:pt>
                      <c:pt idx="3978">
                        <c:v>3.4368511111111113</c:v>
                      </c:pt>
                      <c:pt idx="3979">
                        <c:v>3.4376969444444443</c:v>
                      </c:pt>
                      <c:pt idx="3980">
                        <c:v>3.4385430555555554</c:v>
                      </c:pt>
                      <c:pt idx="3981">
                        <c:v>3.4393888888888888</c:v>
                      </c:pt>
                      <c:pt idx="3982">
                        <c:v>3.4402347222222223</c:v>
                      </c:pt>
                      <c:pt idx="3983">
                        <c:v>3.4410916666666669</c:v>
                      </c:pt>
                      <c:pt idx="3984">
                        <c:v>3.4419372222222222</c:v>
                      </c:pt>
                      <c:pt idx="3985">
                        <c:v>3.442786388888889</c:v>
                      </c:pt>
                      <c:pt idx="3986">
                        <c:v>3.4436322222222224</c:v>
                      </c:pt>
                      <c:pt idx="3987">
                        <c:v>3.4444780555555554</c:v>
                      </c:pt>
                      <c:pt idx="3988">
                        <c:v>3.4453241666666665</c:v>
                      </c:pt>
                      <c:pt idx="3989">
                        <c:v>3.44617</c:v>
                      </c:pt>
                      <c:pt idx="3990">
                        <c:v>3.4470227777777778</c:v>
                      </c:pt>
                      <c:pt idx="3991">
                        <c:v>3.4478686111111112</c:v>
                      </c:pt>
                      <c:pt idx="3992">
                        <c:v>3.4487147222222223</c:v>
                      </c:pt>
                      <c:pt idx="3993">
                        <c:v>3.4495605555555557</c:v>
                      </c:pt>
                      <c:pt idx="3994">
                        <c:v>3.4504066666666668</c:v>
                      </c:pt>
                      <c:pt idx="3995">
                        <c:v>3.4512524999999998</c:v>
                      </c:pt>
                      <c:pt idx="3996">
                        <c:v>3.4520983333333333</c:v>
                      </c:pt>
                      <c:pt idx="3997">
                        <c:v>3.4529444444444444</c:v>
                      </c:pt>
                      <c:pt idx="3998">
                        <c:v>3.4537902777777778</c:v>
                      </c:pt>
                      <c:pt idx="3999">
                        <c:v>3.4546361111111112</c:v>
                      </c:pt>
                      <c:pt idx="4000">
                        <c:v>3.4554822222222223</c:v>
                      </c:pt>
                      <c:pt idx="4001">
                        <c:v>3.4563280555555553</c:v>
                      </c:pt>
                      <c:pt idx="4002">
                        <c:v>3.4571741666666669</c:v>
                      </c:pt>
                      <c:pt idx="4003">
                        <c:v>3.4580297222222223</c:v>
                      </c:pt>
                      <c:pt idx="4004">
                        <c:v>3.4588772222222222</c:v>
                      </c:pt>
                      <c:pt idx="4005">
                        <c:v>3.4597230555555556</c:v>
                      </c:pt>
                      <c:pt idx="4006">
                        <c:v>3.460568888888889</c:v>
                      </c:pt>
                      <c:pt idx="4007">
                        <c:v>3.461414722222222</c:v>
                      </c:pt>
                      <c:pt idx="4008">
                        <c:v>3.4622608333333331</c:v>
                      </c:pt>
                      <c:pt idx="4009">
                        <c:v>3.4631066666666666</c:v>
                      </c:pt>
                      <c:pt idx="4010">
                        <c:v>3.4639527777777777</c:v>
                      </c:pt>
                      <c:pt idx="4011">
                        <c:v>3.4647986111111111</c:v>
                      </c:pt>
                      <c:pt idx="4012">
                        <c:v>3.4656444444444445</c:v>
                      </c:pt>
                      <c:pt idx="4013">
                        <c:v>3.4664908333333333</c:v>
                      </c:pt>
                      <c:pt idx="4014">
                        <c:v>3.4673366666666667</c:v>
                      </c:pt>
                      <c:pt idx="4015">
                        <c:v>3.4681825000000002</c:v>
                      </c:pt>
                      <c:pt idx="4016">
                        <c:v>3.4690349999999999</c:v>
                      </c:pt>
                      <c:pt idx="4017">
                        <c:v>3.469881111111111</c:v>
                      </c:pt>
                      <c:pt idx="4018">
                        <c:v>3.4707269444444444</c:v>
                      </c:pt>
                      <c:pt idx="4019">
                        <c:v>3.4715727777777778</c:v>
                      </c:pt>
                      <c:pt idx="4020">
                        <c:v>3.4724219444444446</c:v>
                      </c:pt>
                      <c:pt idx="4021">
                        <c:v>3.4732677777777776</c:v>
                      </c:pt>
                      <c:pt idx="4022">
                        <c:v>3.4741138888888887</c:v>
                      </c:pt>
                      <c:pt idx="4023">
                        <c:v>3.4749597222222222</c:v>
                      </c:pt>
                      <c:pt idx="4024">
                        <c:v>3.475807222222222</c:v>
                      </c:pt>
                      <c:pt idx="4025">
                        <c:v>3.4766530555555555</c:v>
                      </c:pt>
                      <c:pt idx="4026">
                        <c:v>3.4774988888888889</c:v>
                      </c:pt>
                      <c:pt idx="4027">
                        <c:v>3.478345</c:v>
                      </c:pt>
                      <c:pt idx="4028">
                        <c:v>3.4791908333333335</c:v>
                      </c:pt>
                      <c:pt idx="4029">
                        <c:v>3.4800436111111113</c:v>
                      </c:pt>
                      <c:pt idx="4030">
                        <c:v>3.4808897222222224</c:v>
                      </c:pt>
                      <c:pt idx="4031">
                        <c:v>3.4817355555555554</c:v>
                      </c:pt>
                      <c:pt idx="4032">
                        <c:v>3.4825813888888888</c:v>
                      </c:pt>
                      <c:pt idx="4033">
                        <c:v>3.4834274999999999</c:v>
                      </c:pt>
                      <c:pt idx="4034">
                        <c:v>3.4842733333333333</c:v>
                      </c:pt>
                      <c:pt idx="4035">
                        <c:v>3.4851191666666668</c:v>
                      </c:pt>
                      <c:pt idx="4036">
                        <c:v>3.4859652777777779</c:v>
                      </c:pt>
                      <c:pt idx="4037">
                        <c:v>3.4868111111111113</c:v>
                      </c:pt>
                      <c:pt idx="4038">
                        <c:v>3.4876602777777777</c:v>
                      </c:pt>
                      <c:pt idx="4039">
                        <c:v>3.4885061111111111</c:v>
                      </c:pt>
                      <c:pt idx="4040">
                        <c:v>3.4893522222222222</c:v>
                      </c:pt>
                      <c:pt idx="4041">
                        <c:v>3.4901980555555556</c:v>
                      </c:pt>
                      <c:pt idx="4042">
                        <c:v>3.4910505555555558</c:v>
                      </c:pt>
                      <c:pt idx="4043">
                        <c:v>3.4918963888888888</c:v>
                      </c:pt>
                      <c:pt idx="4044">
                        <c:v>3.4927424999999999</c:v>
                      </c:pt>
                      <c:pt idx="4045">
                        <c:v>3.4935880555555556</c:v>
                      </c:pt>
                      <c:pt idx="4046">
                        <c:v>3.4944338888888891</c:v>
                      </c:pt>
                      <c:pt idx="4047">
                        <c:v>3.4952800000000002</c:v>
                      </c:pt>
                      <c:pt idx="4048">
                        <c:v>3.4961258333333332</c:v>
                      </c:pt>
                      <c:pt idx="4049">
                        <c:v>3.4969719444444443</c:v>
                      </c:pt>
                      <c:pt idx="4050">
                        <c:v>3.4978177777777777</c:v>
                      </c:pt>
                      <c:pt idx="4051">
                        <c:v>3.4986636111111111</c:v>
                      </c:pt>
                      <c:pt idx="4052">
                        <c:v>3.4995097222222222</c:v>
                      </c:pt>
                      <c:pt idx="4053">
                        <c:v>3.5003555555555557</c:v>
                      </c:pt>
                      <c:pt idx="4054">
                        <c:v>3.5012013888888891</c:v>
                      </c:pt>
                      <c:pt idx="4055">
                        <c:v>3.5020572222222222</c:v>
                      </c:pt>
                      <c:pt idx="4056">
                        <c:v>3.5029030555555556</c:v>
                      </c:pt>
                      <c:pt idx="4057">
                        <c:v>3.503748888888889</c:v>
                      </c:pt>
                      <c:pt idx="4058">
                        <c:v>3.5045950000000001</c:v>
                      </c:pt>
                      <c:pt idx="4059">
                        <c:v>3.5054408333333331</c:v>
                      </c:pt>
                      <c:pt idx="4060">
                        <c:v>3.5062866666666666</c:v>
                      </c:pt>
                      <c:pt idx="4061">
                        <c:v>3.5071327777777777</c:v>
                      </c:pt>
                      <c:pt idx="4062">
                        <c:v>3.5079786111111111</c:v>
                      </c:pt>
                      <c:pt idx="4063">
                        <c:v>3.5088247222222222</c:v>
                      </c:pt>
                      <c:pt idx="4064">
                        <c:v>3.5096705555555556</c:v>
                      </c:pt>
                      <c:pt idx="4065">
                        <c:v>3.5105180555555555</c:v>
                      </c:pt>
                      <c:pt idx="4066">
                        <c:v>3.5113641666666666</c:v>
                      </c:pt>
                      <c:pt idx="4067">
                        <c:v>3.5122097222222224</c:v>
                      </c:pt>
                      <c:pt idx="4068">
                        <c:v>3.5130625000000002</c:v>
                      </c:pt>
                      <c:pt idx="4069">
                        <c:v>3.5139086111111113</c:v>
                      </c:pt>
                      <c:pt idx="4070">
                        <c:v>3.5147544444444443</c:v>
                      </c:pt>
                      <c:pt idx="4071">
                        <c:v>3.5156002777777777</c:v>
                      </c:pt>
                      <c:pt idx="4072">
                        <c:v>3.5164463888888888</c:v>
                      </c:pt>
                      <c:pt idx="4073">
                        <c:v>3.517295277777778</c:v>
                      </c:pt>
                      <c:pt idx="4074">
                        <c:v>3.5181413888888891</c:v>
                      </c:pt>
                      <c:pt idx="4075">
                        <c:v>3.518987222222222</c:v>
                      </c:pt>
                      <c:pt idx="4076">
                        <c:v>3.5198330555555555</c:v>
                      </c:pt>
                      <c:pt idx="4077">
                        <c:v>3.5206791666666666</c:v>
                      </c:pt>
                      <c:pt idx="4078">
                        <c:v>3.521525</c:v>
                      </c:pt>
                      <c:pt idx="4079">
                        <c:v>3.5223711111111111</c:v>
                      </c:pt>
                      <c:pt idx="4080">
                        <c:v>3.5232169444444446</c:v>
                      </c:pt>
                      <c:pt idx="4081">
                        <c:v>3.5240694444444443</c:v>
                      </c:pt>
                      <c:pt idx="4082">
                        <c:v>3.5249152777777777</c:v>
                      </c:pt>
                      <c:pt idx="4083">
                        <c:v>3.5257613888888888</c:v>
                      </c:pt>
                      <c:pt idx="4084">
                        <c:v>3.5266072222222222</c:v>
                      </c:pt>
                      <c:pt idx="4085">
                        <c:v>3.5274549999999998</c:v>
                      </c:pt>
                      <c:pt idx="4086">
                        <c:v>3.5283008333333332</c:v>
                      </c:pt>
                      <c:pt idx="4087">
                        <c:v>3.5291466666666667</c:v>
                      </c:pt>
                      <c:pt idx="4088">
                        <c:v>3.5299927777777778</c:v>
                      </c:pt>
                      <c:pt idx="4089">
                        <c:v>3.5308386111111112</c:v>
                      </c:pt>
                      <c:pt idx="4090">
                        <c:v>3.5316874999999999</c:v>
                      </c:pt>
                      <c:pt idx="4091">
                        <c:v>3.5325333333333333</c:v>
                      </c:pt>
                      <c:pt idx="4092">
                        <c:v>3.5333791666666667</c:v>
                      </c:pt>
                      <c:pt idx="4093">
                        <c:v>3.5342252777777778</c:v>
                      </c:pt>
                      <c:pt idx="4094">
                        <c:v>3.5350780555555557</c:v>
                      </c:pt>
                      <c:pt idx="4095">
                        <c:v>3.5359238888888891</c:v>
                      </c:pt>
                      <c:pt idx="4096">
                        <c:v>3.5367697222222221</c:v>
                      </c:pt>
                      <c:pt idx="4097">
                        <c:v>3.5376158333333332</c:v>
                      </c:pt>
                      <c:pt idx="4098">
                        <c:v>3.5384616666666666</c:v>
                      </c:pt>
                      <c:pt idx="4099">
                        <c:v>3.5393077777777777</c:v>
                      </c:pt>
                      <c:pt idx="4100">
                        <c:v>3.5401536111111112</c:v>
                      </c:pt>
                      <c:pt idx="4101">
                        <c:v>3.5409994444444446</c:v>
                      </c:pt>
                      <c:pt idx="4102">
                        <c:v>3.5418455555555557</c:v>
                      </c:pt>
                      <c:pt idx="4103">
                        <c:v>3.5426913888888887</c:v>
                      </c:pt>
                      <c:pt idx="4104">
                        <c:v>3.5435372222222221</c:v>
                      </c:pt>
                      <c:pt idx="4105">
                        <c:v>3.5443833333333332</c:v>
                      </c:pt>
                      <c:pt idx="4106">
                        <c:v>3.5452308333333336</c:v>
                      </c:pt>
                      <c:pt idx="4107">
                        <c:v>3.5460908333333334</c:v>
                      </c:pt>
                      <c:pt idx="4108">
                        <c:v>3.5469366666666668</c:v>
                      </c:pt>
                      <c:pt idx="4109">
                        <c:v>3.547782777777778</c:v>
                      </c:pt>
                      <c:pt idx="4110">
                        <c:v>3.5486286111111109</c:v>
                      </c:pt>
                      <c:pt idx="4111">
                        <c:v>3.5494744444444444</c:v>
                      </c:pt>
                      <c:pt idx="4112">
                        <c:v>3.5503205555555555</c:v>
                      </c:pt>
                      <c:pt idx="4113">
                        <c:v>3.5511663888888889</c:v>
                      </c:pt>
                      <c:pt idx="4114">
                        <c:v>3.5520125</c:v>
                      </c:pt>
                      <c:pt idx="4115">
                        <c:v>3.5528583333333335</c:v>
                      </c:pt>
                      <c:pt idx="4116">
                        <c:v>3.5537041666666669</c:v>
                      </c:pt>
                      <c:pt idx="4117">
                        <c:v>3.554550277777778</c:v>
                      </c:pt>
                      <c:pt idx="4118">
                        <c:v>3.555396111111111</c:v>
                      </c:pt>
                      <c:pt idx="4119">
                        <c:v>3.5562419444444444</c:v>
                      </c:pt>
                      <c:pt idx="4120">
                        <c:v>3.5570947222222222</c:v>
                      </c:pt>
                      <c:pt idx="4121">
                        <c:v>3.5579408333333333</c:v>
                      </c:pt>
                      <c:pt idx="4122">
                        <c:v>3.5587866666666668</c:v>
                      </c:pt>
                      <c:pt idx="4123">
                        <c:v>3.5596327777777779</c:v>
                      </c:pt>
                      <c:pt idx="4124">
                        <c:v>3.5604786111111113</c:v>
                      </c:pt>
                      <c:pt idx="4125">
                        <c:v>3.5613277777777776</c:v>
                      </c:pt>
                      <c:pt idx="4126">
                        <c:v>3.5621749999999999</c:v>
                      </c:pt>
                      <c:pt idx="4127">
                        <c:v>3.5630208333333333</c:v>
                      </c:pt>
                      <c:pt idx="4128">
                        <c:v>3.5638669444444444</c:v>
                      </c:pt>
                      <c:pt idx="4129">
                        <c:v>3.5647127777777778</c:v>
                      </c:pt>
                      <c:pt idx="4130">
                        <c:v>3.5655588888888889</c:v>
                      </c:pt>
                      <c:pt idx="4131">
                        <c:v>3.5664047222222224</c:v>
                      </c:pt>
                      <c:pt idx="4132">
                        <c:v>3.5672505555555554</c:v>
                      </c:pt>
                      <c:pt idx="4133">
                        <c:v>3.5681033333333332</c:v>
                      </c:pt>
                      <c:pt idx="4134">
                        <c:v>3.5689494444444443</c:v>
                      </c:pt>
                      <c:pt idx="4135">
                        <c:v>3.5697952777777777</c:v>
                      </c:pt>
                      <c:pt idx="4136">
                        <c:v>3.5706411111111112</c:v>
                      </c:pt>
                      <c:pt idx="4137">
                        <c:v>3.5714872222222223</c:v>
                      </c:pt>
                      <c:pt idx="4138">
                        <c:v>3.5723330555555557</c:v>
                      </c:pt>
                      <c:pt idx="4139">
                        <c:v>3.5731788888888887</c:v>
                      </c:pt>
                      <c:pt idx="4140">
                        <c:v>3.5740249999999998</c:v>
                      </c:pt>
                      <c:pt idx="4141">
                        <c:v>3.5748708333333332</c:v>
                      </c:pt>
                      <c:pt idx="4142">
                        <c:v>3.5757169444444443</c:v>
                      </c:pt>
                      <c:pt idx="4143">
                        <c:v>3.5765658333333334</c:v>
                      </c:pt>
                      <c:pt idx="4144">
                        <c:v>3.5774119444444445</c:v>
                      </c:pt>
                      <c:pt idx="4145">
                        <c:v>3.578257777777778</c:v>
                      </c:pt>
                      <c:pt idx="4146">
                        <c:v>3.5791102777777777</c:v>
                      </c:pt>
                      <c:pt idx="4147">
                        <c:v>3.5799577777777776</c:v>
                      </c:pt>
                      <c:pt idx="4148">
                        <c:v>3.5808038888888887</c:v>
                      </c:pt>
                      <c:pt idx="4149">
                        <c:v>3.5816497222222221</c:v>
                      </c:pt>
                      <c:pt idx="4150">
                        <c:v>3.5824958333333332</c:v>
                      </c:pt>
                      <c:pt idx="4151">
                        <c:v>3.5833416666666666</c:v>
                      </c:pt>
                      <c:pt idx="4152">
                        <c:v>3.5841875000000001</c:v>
                      </c:pt>
                      <c:pt idx="4153">
                        <c:v>3.5850336111111112</c:v>
                      </c:pt>
                      <c:pt idx="4154">
                        <c:v>3.5858794444444446</c:v>
                      </c:pt>
                      <c:pt idx="4155">
                        <c:v>3.5867249999999999</c:v>
                      </c:pt>
                      <c:pt idx="4156">
                        <c:v>3.587571111111111</c:v>
                      </c:pt>
                      <c:pt idx="4157">
                        <c:v>3.5884169444444445</c:v>
                      </c:pt>
                      <c:pt idx="4158">
                        <c:v>3.5892630555555556</c:v>
                      </c:pt>
                      <c:pt idx="4159">
                        <c:v>3.5901158333333334</c:v>
                      </c:pt>
                      <c:pt idx="4160">
                        <c:v>3.5909647222222221</c:v>
                      </c:pt>
                      <c:pt idx="4161">
                        <c:v>3.5918108333333332</c:v>
                      </c:pt>
                      <c:pt idx="4162">
                        <c:v>3.5926566666666666</c:v>
                      </c:pt>
                      <c:pt idx="4163">
                        <c:v>3.5935025</c:v>
                      </c:pt>
                      <c:pt idx="4164">
                        <c:v>3.5943486111111111</c:v>
                      </c:pt>
                      <c:pt idx="4165">
                        <c:v>3.5951944444444446</c:v>
                      </c:pt>
                      <c:pt idx="4166">
                        <c:v>3.5960402777777776</c:v>
                      </c:pt>
                      <c:pt idx="4167">
                        <c:v>3.5968877777777779</c:v>
                      </c:pt>
                      <c:pt idx="4168">
                        <c:v>3.5977336111111109</c:v>
                      </c:pt>
                      <c:pt idx="4169">
                        <c:v>3.5985797222222224</c:v>
                      </c:pt>
                      <c:pt idx="4170">
                        <c:v>3.5994255555555554</c:v>
                      </c:pt>
                      <c:pt idx="4171">
                        <c:v>3.6002713888888889</c:v>
                      </c:pt>
                      <c:pt idx="4172">
                        <c:v>3.6011241666666667</c:v>
                      </c:pt>
                      <c:pt idx="4173">
                        <c:v>3.6019702777777778</c:v>
                      </c:pt>
                      <c:pt idx="4174">
                        <c:v>3.6028161111111112</c:v>
                      </c:pt>
                      <c:pt idx="4175">
                        <c:v>3.6036622222222223</c:v>
                      </c:pt>
                      <c:pt idx="4176">
                        <c:v>3.6045080555555558</c:v>
                      </c:pt>
                      <c:pt idx="4177">
                        <c:v>3.6053572222222221</c:v>
                      </c:pt>
                      <c:pt idx="4178">
                        <c:v>3.6062030555555555</c:v>
                      </c:pt>
                      <c:pt idx="4179">
                        <c:v>3.607048888888889</c:v>
                      </c:pt>
                      <c:pt idx="4180">
                        <c:v>3.6078950000000001</c:v>
                      </c:pt>
                      <c:pt idx="4181">
                        <c:v>3.6087408333333335</c:v>
                      </c:pt>
                      <c:pt idx="4182">
                        <c:v>3.6095866666666665</c:v>
                      </c:pt>
                      <c:pt idx="4183">
                        <c:v>3.6104327777777776</c:v>
                      </c:pt>
                      <c:pt idx="4184">
                        <c:v>3.611278611111111</c:v>
                      </c:pt>
                      <c:pt idx="4185">
                        <c:v>3.6121311111111112</c:v>
                      </c:pt>
                      <c:pt idx="4186">
                        <c:v>3.6129769444444446</c:v>
                      </c:pt>
                      <c:pt idx="4187">
                        <c:v>3.6138230555555557</c:v>
                      </c:pt>
                      <c:pt idx="4188">
                        <c:v>3.6146705555555556</c:v>
                      </c:pt>
                      <c:pt idx="4189">
                        <c:v>3.615516388888889</c:v>
                      </c:pt>
                      <c:pt idx="4190">
                        <c:v>3.616362222222222</c:v>
                      </c:pt>
                      <c:pt idx="4191">
                        <c:v>3.6172080555555555</c:v>
                      </c:pt>
                      <c:pt idx="4192">
                        <c:v>3.6180541666666666</c:v>
                      </c:pt>
                      <c:pt idx="4193">
                        <c:v>3.6189</c:v>
                      </c:pt>
                      <c:pt idx="4194">
                        <c:v>3.6197461111111111</c:v>
                      </c:pt>
                      <c:pt idx="4195">
                        <c:v>3.6205949999999998</c:v>
                      </c:pt>
                      <c:pt idx="4196">
                        <c:v>3.6214411111111113</c:v>
                      </c:pt>
                      <c:pt idx="4197">
                        <c:v>3.6222869444444443</c:v>
                      </c:pt>
                      <c:pt idx="4198">
                        <c:v>3.6231397222222221</c:v>
                      </c:pt>
                      <c:pt idx="4199">
                        <c:v>3.6239855555555556</c:v>
                      </c:pt>
                      <c:pt idx="4200">
                        <c:v>3.6248316666666667</c:v>
                      </c:pt>
                      <c:pt idx="4201">
                        <c:v>3.6256775000000001</c:v>
                      </c:pt>
                      <c:pt idx="4202">
                        <c:v>3.6265233333333335</c:v>
                      </c:pt>
                      <c:pt idx="4203">
                        <c:v>3.6273694444444446</c:v>
                      </c:pt>
                      <c:pt idx="4204">
                        <c:v>3.6282152777777776</c:v>
                      </c:pt>
                      <c:pt idx="4205">
                        <c:v>3.6290613888888887</c:v>
                      </c:pt>
                      <c:pt idx="4206">
                        <c:v>3.6299072222222222</c:v>
                      </c:pt>
                      <c:pt idx="4207">
                        <c:v>3.6307530555555556</c:v>
                      </c:pt>
                      <c:pt idx="4208">
                        <c:v>3.6316041666666665</c:v>
                      </c:pt>
                      <c:pt idx="4209">
                        <c:v>3.63245</c:v>
                      </c:pt>
                      <c:pt idx="4210">
                        <c:v>3.6332961111111111</c:v>
                      </c:pt>
                      <c:pt idx="4211">
                        <c:v>3.6341486111111112</c:v>
                      </c:pt>
                      <c:pt idx="4212">
                        <c:v>3.6349974999999999</c:v>
                      </c:pt>
                      <c:pt idx="4213">
                        <c:v>3.635843611111111</c:v>
                      </c:pt>
                      <c:pt idx="4214">
                        <c:v>3.6366894444444444</c:v>
                      </c:pt>
                      <c:pt idx="4215">
                        <c:v>3.6375355555555555</c:v>
                      </c:pt>
                      <c:pt idx="4216">
                        <c:v>3.638381388888889</c:v>
                      </c:pt>
                      <c:pt idx="4217">
                        <c:v>3.6392272222222224</c:v>
                      </c:pt>
                      <c:pt idx="4218">
                        <c:v>3.6400733333333335</c:v>
                      </c:pt>
                      <c:pt idx="4219">
                        <c:v>3.6409191666666665</c:v>
                      </c:pt>
                      <c:pt idx="4220">
                        <c:v>3.6417649999999999</c:v>
                      </c:pt>
                      <c:pt idx="4221">
                        <c:v>3.642611111111111</c:v>
                      </c:pt>
                      <c:pt idx="4222">
                        <c:v>3.6434569444444445</c:v>
                      </c:pt>
                      <c:pt idx="4223">
                        <c:v>3.6443030555555556</c:v>
                      </c:pt>
                      <c:pt idx="4224">
                        <c:v>3.6451558333333334</c:v>
                      </c:pt>
                      <c:pt idx="4225">
                        <c:v>3.6460016666666668</c:v>
                      </c:pt>
                      <c:pt idx="4226">
                        <c:v>3.6468474999999998</c:v>
                      </c:pt>
                      <c:pt idx="4227">
                        <c:v>3.6476936111111109</c:v>
                      </c:pt>
                      <c:pt idx="4228">
                        <c:v>3.6485394444444443</c:v>
                      </c:pt>
                      <c:pt idx="4229">
                        <c:v>3.6493847222222224</c:v>
                      </c:pt>
                      <c:pt idx="4230">
                        <c:v>3.6502338888888888</c:v>
                      </c:pt>
                      <c:pt idx="4231">
                        <c:v>3.6510797222222222</c:v>
                      </c:pt>
                      <c:pt idx="4232">
                        <c:v>3.6519258333333333</c:v>
                      </c:pt>
                      <c:pt idx="4233">
                        <c:v>3.6527716666666667</c:v>
                      </c:pt>
                      <c:pt idx="4234">
                        <c:v>3.6536177777777779</c:v>
                      </c:pt>
                      <c:pt idx="4235">
                        <c:v>3.6544636111111113</c:v>
                      </c:pt>
                      <c:pt idx="4236">
                        <c:v>3.6553094444444443</c:v>
                      </c:pt>
                      <c:pt idx="4237">
                        <c:v>3.6561555555555554</c:v>
                      </c:pt>
                      <c:pt idx="4238">
                        <c:v>3.6570083333333332</c:v>
                      </c:pt>
                      <c:pt idx="4239">
                        <c:v>3.6578541666666666</c:v>
                      </c:pt>
                      <c:pt idx="4240">
                        <c:v>3.6586997222222224</c:v>
                      </c:pt>
                      <c:pt idx="4241">
                        <c:v>3.6595458333333335</c:v>
                      </c:pt>
                      <c:pt idx="4242">
                        <c:v>3.6603916666666665</c:v>
                      </c:pt>
                      <c:pt idx="4243">
                        <c:v>3.6612374999999999</c:v>
                      </c:pt>
                      <c:pt idx="4244">
                        <c:v>3.662083611111111</c:v>
                      </c:pt>
                      <c:pt idx="4245">
                        <c:v>3.6629294444444445</c:v>
                      </c:pt>
                      <c:pt idx="4246">
                        <c:v>3.6637755555555556</c:v>
                      </c:pt>
                      <c:pt idx="4247">
                        <c:v>3.664621388888889</c:v>
                      </c:pt>
                      <c:pt idx="4248">
                        <c:v>3.6654705555555553</c:v>
                      </c:pt>
                      <c:pt idx="4249">
                        <c:v>3.6663272222222223</c:v>
                      </c:pt>
                      <c:pt idx="4250">
                        <c:v>3.6671730555555557</c:v>
                      </c:pt>
                      <c:pt idx="4251">
                        <c:v>3.6680258333333335</c:v>
                      </c:pt>
                      <c:pt idx="4252">
                        <c:v>3.6688719444444446</c:v>
                      </c:pt>
                      <c:pt idx="4253">
                        <c:v>3.6697177777777776</c:v>
                      </c:pt>
                      <c:pt idx="4254">
                        <c:v>3.6705636111111111</c:v>
                      </c:pt>
                      <c:pt idx="4255">
                        <c:v>3.6714097222222222</c:v>
                      </c:pt>
                      <c:pt idx="4256">
                        <c:v>3.6722555555555556</c:v>
                      </c:pt>
                      <c:pt idx="4257">
                        <c:v>3.673101388888889</c:v>
                      </c:pt>
                      <c:pt idx="4258">
                        <c:v>3.6739475000000001</c:v>
                      </c:pt>
                      <c:pt idx="4259">
                        <c:v>3.6747933333333331</c:v>
                      </c:pt>
                      <c:pt idx="4260">
                        <c:v>3.6756394444444442</c:v>
                      </c:pt>
                      <c:pt idx="4261">
                        <c:v>3.6764852777777777</c:v>
                      </c:pt>
                      <c:pt idx="4262">
                        <c:v>3.6773311111111111</c:v>
                      </c:pt>
                      <c:pt idx="4263">
                        <c:v>3.6781772222222222</c:v>
                      </c:pt>
                      <c:pt idx="4264">
                        <c:v>3.6790341666666668</c:v>
                      </c:pt>
                      <c:pt idx="4265">
                        <c:v>3.6798833333333332</c:v>
                      </c:pt>
                      <c:pt idx="4266">
                        <c:v>3.6807291666666666</c:v>
                      </c:pt>
                      <c:pt idx="4267">
                        <c:v>3.681575</c:v>
                      </c:pt>
                      <c:pt idx="4268">
                        <c:v>3.6824211111111111</c:v>
                      </c:pt>
                      <c:pt idx="4269">
                        <c:v>3.6832683333333334</c:v>
                      </c:pt>
                      <c:pt idx="4270">
                        <c:v>3.6841144444444445</c:v>
                      </c:pt>
                      <c:pt idx="4271">
                        <c:v>3.6849602777777779</c:v>
                      </c:pt>
                      <c:pt idx="4272">
                        <c:v>3.6858061111111109</c:v>
                      </c:pt>
                      <c:pt idx="4273">
                        <c:v>3.6866522222222224</c:v>
                      </c:pt>
                      <c:pt idx="4274">
                        <c:v>3.6874980555555554</c:v>
                      </c:pt>
                      <c:pt idx="4275">
                        <c:v>3.6883441666666665</c:v>
                      </c:pt>
                      <c:pt idx="4276">
                        <c:v>3.68919</c:v>
                      </c:pt>
                      <c:pt idx="4277">
                        <c:v>3.6900427777777778</c:v>
                      </c:pt>
                      <c:pt idx="4278">
                        <c:v>3.6908886111111112</c:v>
                      </c:pt>
                      <c:pt idx="4279">
                        <c:v>3.6917347222222223</c:v>
                      </c:pt>
                      <c:pt idx="4280">
                        <c:v>3.6925805555555558</c:v>
                      </c:pt>
                      <c:pt idx="4281">
                        <c:v>3.6934263888888887</c:v>
                      </c:pt>
                      <c:pt idx="4282">
                        <c:v>3.6942755555555555</c:v>
                      </c:pt>
                      <c:pt idx="4283">
                        <c:v>3.695121388888889</c:v>
                      </c:pt>
                      <c:pt idx="4284">
                        <c:v>3.6959675000000001</c:v>
                      </c:pt>
                      <c:pt idx="4285">
                        <c:v>3.6968133333333335</c:v>
                      </c:pt>
                      <c:pt idx="4286">
                        <c:v>3.6976594444444446</c:v>
                      </c:pt>
                      <c:pt idx="4287">
                        <c:v>3.6985052777777776</c:v>
                      </c:pt>
                      <c:pt idx="4288">
                        <c:v>3.699351111111111</c:v>
                      </c:pt>
                      <c:pt idx="4289">
                        <c:v>3.7001972222222221</c:v>
                      </c:pt>
                      <c:pt idx="4290">
                        <c:v>3.7010513888888887</c:v>
                      </c:pt>
                      <c:pt idx="4291">
                        <c:v>3.7018972222222222</c:v>
                      </c:pt>
                      <c:pt idx="4292">
                        <c:v>3.7027430555555556</c:v>
                      </c:pt>
                      <c:pt idx="4293">
                        <c:v>3.7035891666666667</c:v>
                      </c:pt>
                      <c:pt idx="4294">
                        <c:v>3.7044350000000001</c:v>
                      </c:pt>
                      <c:pt idx="4295">
                        <c:v>3.7052811111111112</c:v>
                      </c:pt>
                      <c:pt idx="4296">
                        <c:v>3.7061269444444442</c:v>
                      </c:pt>
                      <c:pt idx="4297">
                        <c:v>3.7069727777777777</c:v>
                      </c:pt>
                      <c:pt idx="4298">
                        <c:v>3.7078188888888888</c:v>
                      </c:pt>
                      <c:pt idx="4299">
                        <c:v>3.7086647222222222</c:v>
                      </c:pt>
                      <c:pt idx="4300">
                        <c:v>3.7095136111111113</c:v>
                      </c:pt>
                      <c:pt idx="4301">
                        <c:v>3.7103594444444443</c:v>
                      </c:pt>
                      <c:pt idx="4302">
                        <c:v>3.7112052777777778</c:v>
                      </c:pt>
                      <c:pt idx="4303">
                        <c:v>3.7120580555555556</c:v>
                      </c:pt>
                      <c:pt idx="4304">
                        <c:v>3.7129041666666667</c:v>
                      </c:pt>
                      <c:pt idx="4305">
                        <c:v>3.7137500000000001</c:v>
                      </c:pt>
                      <c:pt idx="4306">
                        <c:v>3.7145961111111112</c:v>
                      </c:pt>
                      <c:pt idx="4307">
                        <c:v>3.7154419444444446</c:v>
                      </c:pt>
                      <c:pt idx="4308">
                        <c:v>3.7162877777777776</c:v>
                      </c:pt>
                      <c:pt idx="4309">
                        <c:v>3.7171338888888887</c:v>
                      </c:pt>
                      <c:pt idx="4310">
                        <c:v>3.7179813888888891</c:v>
                      </c:pt>
                      <c:pt idx="4311">
                        <c:v>3.7188272222222221</c:v>
                      </c:pt>
                      <c:pt idx="4312">
                        <c:v>3.7196730555555555</c:v>
                      </c:pt>
                      <c:pt idx="4313">
                        <c:v>3.7205188888888889</c:v>
                      </c:pt>
                      <c:pt idx="4314">
                        <c:v>3.721365</c:v>
                      </c:pt>
                      <c:pt idx="4315">
                        <c:v>3.7222108333333335</c:v>
                      </c:pt>
                      <c:pt idx="4316">
                        <c:v>3.7230636111111113</c:v>
                      </c:pt>
                      <c:pt idx="4317">
                        <c:v>3.7239127777777776</c:v>
                      </c:pt>
                      <c:pt idx="4318">
                        <c:v>3.7247586111111111</c:v>
                      </c:pt>
                      <c:pt idx="4319">
                        <c:v>3.7256044444444445</c:v>
                      </c:pt>
                      <c:pt idx="4320">
                        <c:v>3.7264505555555556</c:v>
                      </c:pt>
                      <c:pt idx="4321">
                        <c:v>3.727296388888889</c:v>
                      </c:pt>
                      <c:pt idx="4322">
                        <c:v>3.7281425000000001</c:v>
                      </c:pt>
                      <c:pt idx="4323">
                        <c:v>3.7289883333333331</c:v>
                      </c:pt>
                      <c:pt idx="4324">
                        <c:v>3.7298341666666666</c:v>
                      </c:pt>
                      <c:pt idx="4325">
                        <c:v>3.7306802777777777</c:v>
                      </c:pt>
                      <c:pt idx="4326">
                        <c:v>3.7315261111111111</c:v>
                      </c:pt>
                      <c:pt idx="4327">
                        <c:v>3.7323719444444445</c:v>
                      </c:pt>
                      <c:pt idx="4328">
                        <c:v>3.7332180555555556</c:v>
                      </c:pt>
                      <c:pt idx="4329">
                        <c:v>3.7340705555555553</c:v>
                      </c:pt>
                      <c:pt idx="4330">
                        <c:v>3.7349163888888888</c:v>
                      </c:pt>
                      <c:pt idx="4331">
                        <c:v>3.7357641666666668</c:v>
                      </c:pt>
                      <c:pt idx="4332">
                        <c:v>3.7366100000000002</c:v>
                      </c:pt>
                      <c:pt idx="4333">
                        <c:v>3.7374558333333332</c:v>
                      </c:pt>
                      <c:pt idx="4334">
                        <c:v>3.738305</c:v>
                      </c:pt>
                      <c:pt idx="4335">
                        <c:v>3.7391508333333334</c:v>
                      </c:pt>
                      <c:pt idx="4336">
                        <c:v>3.7399969444444445</c:v>
                      </c:pt>
                      <c:pt idx="4337">
                        <c:v>3.740842777777778</c:v>
                      </c:pt>
                      <c:pt idx="4338">
                        <c:v>3.7416888888888891</c:v>
                      </c:pt>
                      <c:pt idx="4339">
                        <c:v>3.7425347222222221</c:v>
                      </c:pt>
                      <c:pt idx="4340">
                        <c:v>3.7433805555555555</c:v>
                      </c:pt>
                      <c:pt idx="4341">
                        <c:v>3.7442266666666666</c:v>
                      </c:pt>
                      <c:pt idx="4342">
                        <c:v>3.7450791666666667</c:v>
                      </c:pt>
                      <c:pt idx="4343">
                        <c:v>3.7459250000000002</c:v>
                      </c:pt>
                      <c:pt idx="4344">
                        <c:v>3.7467708333333332</c:v>
                      </c:pt>
                      <c:pt idx="4345">
                        <c:v>3.7476169444444443</c:v>
                      </c:pt>
                      <c:pt idx="4346">
                        <c:v>3.7484627777777777</c:v>
                      </c:pt>
                      <c:pt idx="4347">
                        <c:v>3.7493086111111111</c:v>
                      </c:pt>
                      <c:pt idx="4348">
                        <c:v>3.7501547222222222</c:v>
                      </c:pt>
                      <c:pt idx="4349">
                        <c:v>3.7510005555555557</c:v>
                      </c:pt>
                      <c:pt idx="4350">
                        <c:v>3.7518466666666668</c:v>
                      </c:pt>
                      <c:pt idx="4351">
                        <c:v>3.7526941666666667</c:v>
                      </c:pt>
                      <c:pt idx="4352">
                        <c:v>3.7535430555555553</c:v>
                      </c:pt>
                      <c:pt idx="4353">
                        <c:v>3.7543888888888888</c:v>
                      </c:pt>
                      <c:pt idx="4354">
                        <c:v>3.7552347222222222</c:v>
                      </c:pt>
                      <c:pt idx="4355">
                        <c:v>3.7560875</c:v>
                      </c:pt>
                      <c:pt idx="4356">
                        <c:v>3.7569336111111111</c:v>
                      </c:pt>
                      <c:pt idx="4357">
                        <c:v>3.7577794444444446</c:v>
                      </c:pt>
                      <c:pt idx="4358">
                        <c:v>3.7586255555555557</c:v>
                      </c:pt>
                      <c:pt idx="4359">
                        <c:v>3.7594713888888891</c:v>
                      </c:pt>
                      <c:pt idx="4360">
                        <c:v>3.7603172222222221</c:v>
                      </c:pt>
                      <c:pt idx="4361">
                        <c:v>3.7611633333333332</c:v>
                      </c:pt>
                      <c:pt idx="4362">
                        <c:v>3.7620091666666666</c:v>
                      </c:pt>
                      <c:pt idx="4363">
                        <c:v>3.7628550000000001</c:v>
                      </c:pt>
                      <c:pt idx="4364">
                        <c:v>3.7637011111111112</c:v>
                      </c:pt>
                      <c:pt idx="4365">
                        <c:v>3.7645469444444446</c:v>
                      </c:pt>
                      <c:pt idx="4366">
                        <c:v>3.7653930555555557</c:v>
                      </c:pt>
                      <c:pt idx="4367">
                        <c:v>3.7662388888888887</c:v>
                      </c:pt>
                      <c:pt idx="4368">
                        <c:v>3.7670913888888888</c:v>
                      </c:pt>
                      <c:pt idx="4369">
                        <c:v>3.767940277777778</c:v>
                      </c:pt>
                      <c:pt idx="4370">
                        <c:v>3.7687863888888891</c:v>
                      </c:pt>
                      <c:pt idx="4371">
                        <c:v>3.7696322222222221</c:v>
                      </c:pt>
                      <c:pt idx="4372">
                        <c:v>3.7704800000000001</c:v>
                      </c:pt>
                      <c:pt idx="4373">
                        <c:v>3.7713255555555554</c:v>
                      </c:pt>
                      <c:pt idx="4374">
                        <c:v>3.7721713888888888</c:v>
                      </c:pt>
                      <c:pt idx="4375">
                        <c:v>3.7730174999999999</c:v>
                      </c:pt>
                      <c:pt idx="4376">
                        <c:v>3.7738633333333333</c:v>
                      </c:pt>
                      <c:pt idx="4377">
                        <c:v>3.7747094444444445</c:v>
                      </c:pt>
                      <c:pt idx="4378">
                        <c:v>3.7755552777777779</c:v>
                      </c:pt>
                      <c:pt idx="4379">
                        <c:v>3.7764011111111113</c:v>
                      </c:pt>
                      <c:pt idx="4380">
                        <c:v>3.7772472222222224</c:v>
                      </c:pt>
                      <c:pt idx="4381">
                        <c:v>3.7780999999999998</c:v>
                      </c:pt>
                      <c:pt idx="4382">
                        <c:v>3.7789458333333332</c:v>
                      </c:pt>
                      <c:pt idx="4383">
                        <c:v>3.7797969444444446</c:v>
                      </c:pt>
                      <c:pt idx="4384">
                        <c:v>3.7806427777777776</c:v>
                      </c:pt>
                      <c:pt idx="4385">
                        <c:v>3.7814888888888887</c:v>
                      </c:pt>
                      <c:pt idx="4386">
                        <c:v>3.7823377777777778</c:v>
                      </c:pt>
                      <c:pt idx="4387">
                        <c:v>3.7831838888888889</c:v>
                      </c:pt>
                      <c:pt idx="4388">
                        <c:v>3.7840297222222223</c:v>
                      </c:pt>
                      <c:pt idx="4389">
                        <c:v>3.7848755555555558</c:v>
                      </c:pt>
                      <c:pt idx="4390">
                        <c:v>3.7857216666666669</c:v>
                      </c:pt>
                      <c:pt idx="4391">
                        <c:v>3.7865674999999999</c:v>
                      </c:pt>
                      <c:pt idx="4392">
                        <c:v>3.7874150000000002</c:v>
                      </c:pt>
                      <c:pt idx="4393">
                        <c:v>3.7882608333333332</c:v>
                      </c:pt>
                      <c:pt idx="4394">
                        <c:v>3.789113611111111</c:v>
                      </c:pt>
                      <c:pt idx="4395">
                        <c:v>3.7899594444444444</c:v>
                      </c:pt>
                      <c:pt idx="4396">
                        <c:v>3.7908055555555555</c:v>
                      </c:pt>
                      <c:pt idx="4397">
                        <c:v>3.7916511111111113</c:v>
                      </c:pt>
                      <c:pt idx="4398">
                        <c:v>3.7924969444444443</c:v>
                      </c:pt>
                      <c:pt idx="4399">
                        <c:v>3.7933430555555554</c:v>
                      </c:pt>
                      <c:pt idx="4400">
                        <c:v>3.7941888888888888</c:v>
                      </c:pt>
                      <c:pt idx="4401">
                        <c:v>3.7950349999999999</c:v>
                      </c:pt>
                      <c:pt idx="4402">
                        <c:v>3.7958808333333334</c:v>
                      </c:pt>
                      <c:pt idx="4403">
                        <c:v>3.7967266666666668</c:v>
                      </c:pt>
                      <c:pt idx="4404">
                        <c:v>3.7975758333333332</c:v>
                      </c:pt>
                      <c:pt idx="4405">
                        <c:v>3.7984216666666666</c:v>
                      </c:pt>
                      <c:pt idx="4406">
                        <c:v>3.7992677777777777</c:v>
                      </c:pt>
                      <c:pt idx="4407">
                        <c:v>3.8001205555555555</c:v>
                      </c:pt>
                      <c:pt idx="4408">
                        <c:v>3.8009663888888889</c:v>
                      </c:pt>
                      <c:pt idx="4409">
                        <c:v>3.8018122222222224</c:v>
                      </c:pt>
                      <c:pt idx="4410">
                        <c:v>3.8026583333333335</c:v>
                      </c:pt>
                      <c:pt idx="4411">
                        <c:v>3.8035041666666665</c:v>
                      </c:pt>
                      <c:pt idx="4412">
                        <c:v>3.8043502777777776</c:v>
                      </c:pt>
                      <c:pt idx="4413">
                        <c:v>3.8051974999999998</c:v>
                      </c:pt>
                      <c:pt idx="4414">
                        <c:v>3.8060433333333332</c:v>
                      </c:pt>
                      <c:pt idx="4415">
                        <c:v>3.8068894444444443</c:v>
                      </c:pt>
                      <c:pt idx="4416">
                        <c:v>3.8077352777777778</c:v>
                      </c:pt>
                      <c:pt idx="4417">
                        <c:v>3.8085813888888889</c:v>
                      </c:pt>
                      <c:pt idx="4418">
                        <c:v>3.8094272222222223</c:v>
                      </c:pt>
                      <c:pt idx="4419">
                        <c:v>3.8102730555555557</c:v>
                      </c:pt>
                      <c:pt idx="4420">
                        <c:v>3.8111302777777776</c:v>
                      </c:pt>
                      <c:pt idx="4421">
                        <c:v>3.8119791666666667</c:v>
                      </c:pt>
                      <c:pt idx="4422">
                        <c:v>3.8128252777777778</c:v>
                      </c:pt>
                      <c:pt idx="4423">
                        <c:v>3.8136711111111112</c:v>
                      </c:pt>
                      <c:pt idx="4424">
                        <c:v>3.8145169444444442</c:v>
                      </c:pt>
                      <c:pt idx="4425">
                        <c:v>3.8153630555555558</c:v>
                      </c:pt>
                      <c:pt idx="4426">
                        <c:v>3.8162088888888888</c:v>
                      </c:pt>
                      <c:pt idx="4427">
                        <c:v>3.8170549999999999</c:v>
                      </c:pt>
                      <c:pt idx="4428">
                        <c:v>3.8179008333333333</c:v>
                      </c:pt>
                      <c:pt idx="4429">
                        <c:v>3.8187466666666667</c:v>
                      </c:pt>
                      <c:pt idx="4430">
                        <c:v>3.8195927777777778</c:v>
                      </c:pt>
                      <c:pt idx="4431">
                        <c:v>3.8204386111111113</c:v>
                      </c:pt>
                      <c:pt idx="4432">
                        <c:v>3.8212844444444443</c:v>
                      </c:pt>
                      <c:pt idx="4433">
                        <c:v>3.8221386111111113</c:v>
                      </c:pt>
                      <c:pt idx="4434">
                        <c:v>3.8229847222222224</c:v>
                      </c:pt>
                      <c:pt idx="4435">
                        <c:v>3.8238305555555554</c:v>
                      </c:pt>
                      <c:pt idx="4436">
                        <c:v>3.8246766666666665</c:v>
                      </c:pt>
                      <c:pt idx="4437">
                        <c:v>3.8255224999999999</c:v>
                      </c:pt>
                      <c:pt idx="4438">
                        <c:v>3.8263716666666667</c:v>
                      </c:pt>
                      <c:pt idx="4439">
                        <c:v>3.8272175000000002</c:v>
                      </c:pt>
                      <c:pt idx="4440">
                        <c:v>3.8280633333333332</c:v>
                      </c:pt>
                      <c:pt idx="4441">
                        <c:v>3.8289094444444443</c:v>
                      </c:pt>
                      <c:pt idx="4442">
                        <c:v>3.8297552777777777</c:v>
                      </c:pt>
                      <c:pt idx="4443">
                        <c:v>3.8306011111111111</c:v>
                      </c:pt>
                      <c:pt idx="4444">
                        <c:v>3.8314472222222222</c:v>
                      </c:pt>
                      <c:pt idx="4445">
                        <c:v>3.8322930555555557</c:v>
                      </c:pt>
                      <c:pt idx="4446">
                        <c:v>3.8331458333333335</c:v>
                      </c:pt>
                      <c:pt idx="4447">
                        <c:v>3.8339919444444446</c:v>
                      </c:pt>
                      <c:pt idx="4448">
                        <c:v>3.8348377777777776</c:v>
                      </c:pt>
                      <c:pt idx="4449">
                        <c:v>3.835683611111111</c:v>
                      </c:pt>
                      <c:pt idx="4450">
                        <c:v>3.8365297222222221</c:v>
                      </c:pt>
                      <c:pt idx="4451">
                        <c:v>3.8373755555555555</c:v>
                      </c:pt>
                      <c:pt idx="4452">
                        <c:v>3.838221388888889</c:v>
                      </c:pt>
                      <c:pt idx="4453">
                        <c:v>3.8390675000000001</c:v>
                      </c:pt>
                      <c:pt idx="4454">
                        <c:v>3.8399147222222223</c:v>
                      </c:pt>
                      <c:pt idx="4455">
                        <c:v>3.8407608333333334</c:v>
                      </c:pt>
                      <c:pt idx="4456">
                        <c:v>3.8416097222222221</c:v>
                      </c:pt>
                      <c:pt idx="4457">
                        <c:v>3.8424558333333332</c:v>
                      </c:pt>
                      <c:pt idx="4458">
                        <c:v>3.8433016666666666</c:v>
                      </c:pt>
                      <c:pt idx="4459">
                        <c:v>3.8441544444444444</c:v>
                      </c:pt>
                      <c:pt idx="4460">
                        <c:v>3.8450002777777779</c:v>
                      </c:pt>
                      <c:pt idx="4461">
                        <c:v>3.845846388888889</c:v>
                      </c:pt>
                      <c:pt idx="4462">
                        <c:v>3.8466922222222224</c:v>
                      </c:pt>
                      <c:pt idx="4463">
                        <c:v>3.8475383333333335</c:v>
                      </c:pt>
                      <c:pt idx="4464">
                        <c:v>3.8483841666666665</c:v>
                      </c:pt>
                      <c:pt idx="4465">
                        <c:v>3.8492299999999999</c:v>
                      </c:pt>
                      <c:pt idx="4466">
                        <c:v>3.850076111111111</c:v>
                      </c:pt>
                      <c:pt idx="4467">
                        <c:v>3.8509219444444445</c:v>
                      </c:pt>
                      <c:pt idx="4468">
                        <c:v>3.8517677777777779</c:v>
                      </c:pt>
                      <c:pt idx="4469">
                        <c:v>3.852613888888889</c:v>
                      </c:pt>
                      <c:pt idx="4470">
                        <c:v>3.8534597222222224</c:v>
                      </c:pt>
                      <c:pt idx="4471">
                        <c:v>3.8543058333333335</c:v>
                      </c:pt>
                      <c:pt idx="4472">
                        <c:v>3.8551586111111109</c:v>
                      </c:pt>
                      <c:pt idx="4473">
                        <c:v>3.8560072222222224</c:v>
                      </c:pt>
                      <c:pt idx="4474">
                        <c:v>3.8568549999999999</c:v>
                      </c:pt>
                      <c:pt idx="4475">
                        <c:v>3.8577008333333334</c:v>
                      </c:pt>
                      <c:pt idx="4476">
                        <c:v>3.8585466666666668</c:v>
                      </c:pt>
                      <c:pt idx="4477">
                        <c:v>3.8593927777777779</c:v>
                      </c:pt>
                      <c:pt idx="4478">
                        <c:v>3.8602386111111113</c:v>
                      </c:pt>
                      <c:pt idx="4479">
                        <c:v>3.8610847222222224</c:v>
                      </c:pt>
                      <c:pt idx="4480">
                        <c:v>3.8619305555555554</c:v>
                      </c:pt>
                      <c:pt idx="4481">
                        <c:v>3.8627763888888889</c:v>
                      </c:pt>
                      <c:pt idx="4482">
                        <c:v>3.8636225</c:v>
                      </c:pt>
                      <c:pt idx="4483">
                        <c:v>3.8644683333333334</c:v>
                      </c:pt>
                      <c:pt idx="4484">
                        <c:v>3.8653141666666668</c:v>
                      </c:pt>
                      <c:pt idx="4485">
                        <c:v>3.8661666666666665</c:v>
                      </c:pt>
                      <c:pt idx="4486">
                        <c:v>3.8670130555555557</c:v>
                      </c:pt>
                      <c:pt idx="4487">
                        <c:v>3.8678588888888887</c:v>
                      </c:pt>
                      <c:pt idx="4488">
                        <c:v>3.8687047222222222</c:v>
                      </c:pt>
                      <c:pt idx="4489">
                        <c:v>3.8695505555555556</c:v>
                      </c:pt>
                      <c:pt idx="4490">
                        <c:v>3.870396388888889</c:v>
                      </c:pt>
                      <c:pt idx="4491">
                        <c:v>3.8712455555555554</c:v>
                      </c:pt>
                      <c:pt idx="4492">
                        <c:v>3.8720913888888888</c:v>
                      </c:pt>
                      <c:pt idx="4493">
                        <c:v>3.8729374999999999</c:v>
                      </c:pt>
                      <c:pt idx="4494">
                        <c:v>3.8737833333333334</c:v>
                      </c:pt>
                      <c:pt idx="4495">
                        <c:v>3.8746311111111109</c:v>
                      </c:pt>
                      <c:pt idx="4496">
                        <c:v>3.8754769444444443</c:v>
                      </c:pt>
                      <c:pt idx="4497">
                        <c:v>3.8763227777777778</c:v>
                      </c:pt>
                      <c:pt idx="4498">
                        <c:v>3.8771752777777779</c:v>
                      </c:pt>
                      <c:pt idx="4499">
                        <c:v>3.878021388888889</c:v>
                      </c:pt>
                      <c:pt idx="4500">
                        <c:v>3.878867222222222</c:v>
                      </c:pt>
                      <c:pt idx="4501">
                        <c:v>3.8797130555555555</c:v>
                      </c:pt>
                      <c:pt idx="4502">
                        <c:v>3.8805591666666666</c:v>
                      </c:pt>
                      <c:pt idx="4503">
                        <c:v>3.881405</c:v>
                      </c:pt>
                      <c:pt idx="4504">
                        <c:v>3.8822508333333334</c:v>
                      </c:pt>
                      <c:pt idx="4505">
                        <c:v>3.8830969444444445</c:v>
                      </c:pt>
                      <c:pt idx="4506">
                        <c:v>3.883942777777778</c:v>
                      </c:pt>
                      <c:pt idx="4507">
                        <c:v>3.8847888888888891</c:v>
                      </c:pt>
                      <c:pt idx="4508">
                        <c:v>3.8856377777777777</c:v>
                      </c:pt>
                      <c:pt idx="4509">
                        <c:v>3.8864838888888888</c:v>
                      </c:pt>
                      <c:pt idx="4510">
                        <c:v>3.8873297222222223</c:v>
                      </c:pt>
                      <c:pt idx="4511">
                        <c:v>3.8881825000000001</c:v>
                      </c:pt>
                      <c:pt idx="4512">
                        <c:v>3.8890283333333335</c:v>
                      </c:pt>
                      <c:pt idx="4513">
                        <c:v>3.8898744444444446</c:v>
                      </c:pt>
                      <c:pt idx="4514">
                        <c:v>3.8907202777777776</c:v>
                      </c:pt>
                      <c:pt idx="4515">
                        <c:v>3.8915769444444446</c:v>
                      </c:pt>
                      <c:pt idx="4516">
                        <c:v>3.8924230555555557</c:v>
                      </c:pt>
                      <c:pt idx="4517">
                        <c:v>3.8932688888888887</c:v>
                      </c:pt>
                      <c:pt idx="4518">
                        <c:v>3.8941147222222221</c:v>
                      </c:pt>
                      <c:pt idx="4519">
                        <c:v>3.8949608333333332</c:v>
                      </c:pt>
                      <c:pt idx="4520">
                        <c:v>3.8958066666666666</c:v>
                      </c:pt>
                      <c:pt idx="4521">
                        <c:v>3.8966527777777777</c:v>
                      </c:pt>
                      <c:pt idx="4522">
                        <c:v>3.8974986111111112</c:v>
                      </c:pt>
                      <c:pt idx="4523">
                        <c:v>3.8983444444444446</c:v>
                      </c:pt>
                      <c:pt idx="4524">
                        <c:v>3.8991969444444443</c:v>
                      </c:pt>
                      <c:pt idx="4525">
                        <c:v>3.9000461111111111</c:v>
                      </c:pt>
                      <c:pt idx="4526">
                        <c:v>3.9008919444444445</c:v>
                      </c:pt>
                      <c:pt idx="4527">
                        <c:v>3.9017380555555556</c:v>
                      </c:pt>
                      <c:pt idx="4528">
                        <c:v>3.9025838888888891</c:v>
                      </c:pt>
                      <c:pt idx="4529">
                        <c:v>3.9034297222222221</c:v>
                      </c:pt>
                      <c:pt idx="4530">
                        <c:v>3.9042758333333332</c:v>
                      </c:pt>
                      <c:pt idx="4531">
                        <c:v>3.9051216666666666</c:v>
                      </c:pt>
                      <c:pt idx="4532">
                        <c:v>3.9059677777777777</c:v>
                      </c:pt>
                      <c:pt idx="4533">
                        <c:v>3.9068136111111111</c:v>
                      </c:pt>
                      <c:pt idx="4534">
                        <c:v>3.9076594444444446</c:v>
                      </c:pt>
                      <c:pt idx="4535">
                        <c:v>3.9085055555555557</c:v>
                      </c:pt>
                      <c:pt idx="4536">
                        <c:v>3.9093530555555556</c:v>
                      </c:pt>
                      <c:pt idx="4537">
                        <c:v>3.9102055555555557</c:v>
                      </c:pt>
                      <c:pt idx="4538">
                        <c:v>3.9110513888888887</c:v>
                      </c:pt>
                      <c:pt idx="4539">
                        <c:v>3.9118974999999998</c:v>
                      </c:pt>
                      <c:pt idx="4540">
                        <c:v>3.9127433333333332</c:v>
                      </c:pt>
                      <c:pt idx="4541">
                        <c:v>3.9135894444444443</c:v>
                      </c:pt>
                      <c:pt idx="4542">
                        <c:v>3.9144352777777778</c:v>
                      </c:pt>
                      <c:pt idx="4543">
                        <c:v>3.9152844444444446</c:v>
                      </c:pt>
                      <c:pt idx="4544">
                        <c:v>3.9161302777777776</c:v>
                      </c:pt>
                      <c:pt idx="4545">
                        <c:v>3.916976111111111</c:v>
                      </c:pt>
                      <c:pt idx="4546">
                        <c:v>3.9178222222222221</c:v>
                      </c:pt>
                      <c:pt idx="4547">
                        <c:v>3.9186680555555555</c:v>
                      </c:pt>
                      <c:pt idx="4548">
                        <c:v>3.9195141666666666</c:v>
                      </c:pt>
                      <c:pt idx="4549">
                        <c:v>3.9203600000000001</c:v>
                      </c:pt>
                      <c:pt idx="4550">
                        <c:v>3.9212125000000002</c:v>
                      </c:pt>
                      <c:pt idx="4551">
                        <c:v>3.9220583333333332</c:v>
                      </c:pt>
                      <c:pt idx="4552">
                        <c:v>3.9229044444444443</c:v>
                      </c:pt>
                      <c:pt idx="4553">
                        <c:v>3.9237502777777777</c:v>
                      </c:pt>
                      <c:pt idx="4554">
                        <c:v>3.9245961111111112</c:v>
                      </c:pt>
                      <c:pt idx="4555">
                        <c:v>3.9254422222222223</c:v>
                      </c:pt>
                      <c:pt idx="4556">
                        <c:v>3.9262897222222222</c:v>
                      </c:pt>
                      <c:pt idx="4557">
                        <c:v>3.9271358333333333</c:v>
                      </c:pt>
                      <c:pt idx="4558">
                        <c:v>3.9279816666666667</c:v>
                      </c:pt>
                      <c:pt idx="4559">
                        <c:v>3.9288275000000001</c:v>
                      </c:pt>
                      <c:pt idx="4560">
                        <c:v>3.9296766666666665</c:v>
                      </c:pt>
                      <c:pt idx="4561">
                        <c:v>3.9305224999999999</c:v>
                      </c:pt>
                      <c:pt idx="4562">
                        <c:v>3.931368611111111</c:v>
                      </c:pt>
                      <c:pt idx="4563">
                        <c:v>3.9322211111111112</c:v>
                      </c:pt>
                      <c:pt idx="4564">
                        <c:v>3.9330669444444446</c:v>
                      </c:pt>
                      <c:pt idx="4565">
                        <c:v>3.9339127777777776</c:v>
                      </c:pt>
                      <c:pt idx="4566">
                        <c:v>3.9347588888888887</c:v>
                      </c:pt>
                      <c:pt idx="4567">
                        <c:v>3.9356047222222221</c:v>
                      </c:pt>
                      <c:pt idx="4568">
                        <c:v>3.9364508333333332</c:v>
                      </c:pt>
                      <c:pt idx="4569">
                        <c:v>3.9372966666666667</c:v>
                      </c:pt>
                      <c:pt idx="4570">
                        <c:v>3.9381425000000001</c:v>
                      </c:pt>
                      <c:pt idx="4571">
                        <c:v>3.9389886111111112</c:v>
                      </c:pt>
                      <c:pt idx="4572">
                        <c:v>3.9398344444444446</c:v>
                      </c:pt>
                      <c:pt idx="4573">
                        <c:v>3.9406802777777776</c:v>
                      </c:pt>
                      <c:pt idx="4574">
                        <c:v>3.9415263888888887</c:v>
                      </c:pt>
                      <c:pt idx="4575">
                        <c:v>3.9423722222222222</c:v>
                      </c:pt>
                      <c:pt idx="4576">
                        <c:v>3.9432291666666668</c:v>
                      </c:pt>
                      <c:pt idx="4577">
                        <c:v>3.9440797222222224</c:v>
                      </c:pt>
                      <c:pt idx="4578">
                        <c:v>3.9449258333333335</c:v>
                      </c:pt>
                      <c:pt idx="4579">
                        <c:v>3.9457716666666665</c:v>
                      </c:pt>
                      <c:pt idx="4580">
                        <c:v>3.9466174999999999</c:v>
                      </c:pt>
                      <c:pt idx="4581">
                        <c:v>3.947463611111111</c:v>
                      </c:pt>
                      <c:pt idx="4582">
                        <c:v>3.9483094444444444</c:v>
                      </c:pt>
                      <c:pt idx="4583">
                        <c:v>3.9491555555555555</c:v>
                      </c:pt>
                      <c:pt idx="4584">
                        <c:v>3.950001388888889</c:v>
                      </c:pt>
                      <c:pt idx="4585">
                        <c:v>3.9508472222222224</c:v>
                      </c:pt>
                      <c:pt idx="4586">
                        <c:v>3.9516933333333335</c:v>
                      </c:pt>
                      <c:pt idx="4587">
                        <c:v>3.9525391666666665</c:v>
                      </c:pt>
                      <c:pt idx="4588">
                        <c:v>3.9533849999999999</c:v>
                      </c:pt>
                      <c:pt idx="4589">
                        <c:v>3.9542377777777777</c:v>
                      </c:pt>
                      <c:pt idx="4590">
                        <c:v>3.9550838888888888</c:v>
                      </c:pt>
                      <c:pt idx="4591">
                        <c:v>3.9559297222222223</c:v>
                      </c:pt>
                      <c:pt idx="4592">
                        <c:v>3.9567755555555557</c:v>
                      </c:pt>
                      <c:pt idx="4593">
                        <c:v>3.9576216666666668</c:v>
                      </c:pt>
                      <c:pt idx="4594">
                        <c:v>3.9584674999999998</c:v>
                      </c:pt>
                      <c:pt idx="4595">
                        <c:v>3.9593163888888889</c:v>
                      </c:pt>
                      <c:pt idx="4596">
                        <c:v>3.9601622222222224</c:v>
                      </c:pt>
                      <c:pt idx="4597">
                        <c:v>3.9610099999999999</c:v>
                      </c:pt>
                      <c:pt idx="4598">
                        <c:v>3.9618558333333334</c:v>
                      </c:pt>
                      <c:pt idx="4599">
                        <c:v>3.9627016666666668</c:v>
                      </c:pt>
                      <c:pt idx="4600">
                        <c:v>3.9635477777777779</c:v>
                      </c:pt>
                      <c:pt idx="4601">
                        <c:v>3.9643936111111113</c:v>
                      </c:pt>
                      <c:pt idx="4602">
                        <c:v>3.965246111111111</c:v>
                      </c:pt>
                      <c:pt idx="4603">
                        <c:v>3.9660922222222221</c:v>
                      </c:pt>
                      <c:pt idx="4604">
                        <c:v>3.9669380555555556</c:v>
                      </c:pt>
                      <c:pt idx="4605">
                        <c:v>3.967783888888889</c:v>
                      </c:pt>
                      <c:pt idx="4606">
                        <c:v>3.9686300000000001</c:v>
                      </c:pt>
                      <c:pt idx="4607">
                        <c:v>3.9694758333333335</c:v>
                      </c:pt>
                      <c:pt idx="4608">
                        <c:v>3.9703216666666665</c:v>
                      </c:pt>
                      <c:pt idx="4609">
                        <c:v>3.9711677777777776</c:v>
                      </c:pt>
                      <c:pt idx="4610">
                        <c:v>3.9720136111111111</c:v>
                      </c:pt>
                      <c:pt idx="4611">
                        <c:v>3.9728597222222222</c:v>
                      </c:pt>
                      <c:pt idx="4612">
                        <c:v>3.9737055555555556</c:v>
                      </c:pt>
                      <c:pt idx="4613">
                        <c:v>3.9745547222222224</c:v>
                      </c:pt>
                      <c:pt idx="4614">
                        <c:v>3.9754005555555554</c:v>
                      </c:pt>
                      <c:pt idx="4615">
                        <c:v>3.9762530555555555</c:v>
                      </c:pt>
                      <c:pt idx="4616">
                        <c:v>3.9770991666666666</c:v>
                      </c:pt>
                      <c:pt idx="4617">
                        <c:v>3.9779452777777777</c:v>
                      </c:pt>
                      <c:pt idx="4618">
                        <c:v>3.9787925</c:v>
                      </c:pt>
                      <c:pt idx="4619">
                        <c:v>3.9796386111111111</c:v>
                      </c:pt>
                      <c:pt idx="4620">
                        <c:v>3.9804844444444445</c:v>
                      </c:pt>
                      <c:pt idx="4621">
                        <c:v>3.9813302777777779</c:v>
                      </c:pt>
                      <c:pt idx="4622">
                        <c:v>3.982176388888889</c:v>
                      </c:pt>
                      <c:pt idx="4623">
                        <c:v>3.983022222222222</c:v>
                      </c:pt>
                      <c:pt idx="4624">
                        <c:v>3.9838680555555555</c:v>
                      </c:pt>
                      <c:pt idx="4625">
                        <c:v>3.9847141666666666</c:v>
                      </c:pt>
                      <c:pt idx="4626">
                        <c:v>3.98556</c:v>
                      </c:pt>
                      <c:pt idx="4627">
                        <c:v>3.9864061111111111</c:v>
                      </c:pt>
                      <c:pt idx="4628">
                        <c:v>3.9872586111111112</c:v>
                      </c:pt>
                      <c:pt idx="4629">
                        <c:v>3.9881044444444442</c:v>
                      </c:pt>
                      <c:pt idx="4630">
                        <c:v>3.9889533333333334</c:v>
                      </c:pt>
                      <c:pt idx="4631">
                        <c:v>3.9897994444444445</c:v>
                      </c:pt>
                      <c:pt idx="4632">
                        <c:v>3.9906452777777779</c:v>
                      </c:pt>
                      <c:pt idx="4633">
                        <c:v>3.991491388888889</c:v>
                      </c:pt>
                      <c:pt idx="4634">
                        <c:v>3.9923372222222224</c:v>
                      </c:pt>
                      <c:pt idx="4635">
                        <c:v>3.9931830555555554</c:v>
                      </c:pt>
                      <c:pt idx="4636">
                        <c:v>3.9940291666666665</c:v>
                      </c:pt>
                      <c:pt idx="4637">
                        <c:v>3.994875</c:v>
                      </c:pt>
                      <c:pt idx="4638">
                        <c:v>3.995722777777778</c:v>
                      </c:pt>
                      <c:pt idx="4639">
                        <c:v>3.9965686111111109</c:v>
                      </c:pt>
                      <c:pt idx="4640">
                        <c:v>3.9974144444444444</c:v>
                      </c:pt>
                      <c:pt idx="4641">
                        <c:v>3.9982669444444445</c:v>
                      </c:pt>
                      <c:pt idx="4642">
                        <c:v>3.9991130555555556</c:v>
                      </c:pt>
                      <c:pt idx="4643">
                        <c:v>3.9999588888888891</c:v>
                      </c:pt>
                      <c:pt idx="4644">
                        <c:v>4.0008047222222221</c:v>
                      </c:pt>
                      <c:pt idx="4645">
                        <c:v>4.0016508333333336</c:v>
                      </c:pt>
                      <c:pt idx="4646">
                        <c:v>4.0024966666666666</c:v>
                      </c:pt>
                      <c:pt idx="4647">
                        <c:v>4.0033458333333334</c:v>
                      </c:pt>
                      <c:pt idx="4648">
                        <c:v>4.0041916666666664</c:v>
                      </c:pt>
                      <c:pt idx="4649">
                        <c:v>4.0050377777777779</c:v>
                      </c:pt>
                      <c:pt idx="4650">
                        <c:v>4.0058836111111109</c:v>
                      </c:pt>
                      <c:pt idx="4651">
                        <c:v>4.0067294444444448</c:v>
                      </c:pt>
                      <c:pt idx="4652">
                        <c:v>4.0075755555555554</c:v>
                      </c:pt>
                      <c:pt idx="4653">
                        <c:v>4.0084213888888893</c:v>
                      </c:pt>
                      <c:pt idx="4654">
                        <c:v>4.009273888888889</c:v>
                      </c:pt>
                      <c:pt idx="4655">
                        <c:v>4.010119722222222</c:v>
                      </c:pt>
                      <c:pt idx="4656">
                        <c:v>4.0109658333333336</c:v>
                      </c:pt>
                      <c:pt idx="4657">
                        <c:v>4.0118116666666666</c:v>
                      </c:pt>
                      <c:pt idx="4658">
                        <c:v>4.0126577777777781</c:v>
                      </c:pt>
                      <c:pt idx="4659">
                        <c:v>4.013505277777778</c:v>
                      </c:pt>
                      <c:pt idx="4660">
                        <c:v>4.014351111111111</c:v>
                      </c:pt>
                      <c:pt idx="4661">
                        <c:v>4.0151972222222225</c:v>
                      </c:pt>
                      <c:pt idx="4662">
                        <c:v>4.0160430555555555</c:v>
                      </c:pt>
                      <c:pt idx="4663">
                        <c:v>4.0168891666666671</c:v>
                      </c:pt>
                      <c:pt idx="4664">
                        <c:v>4.0177350000000001</c:v>
                      </c:pt>
                      <c:pt idx="4665">
                        <c:v>4.0185838888888892</c:v>
                      </c:pt>
                      <c:pt idx="4666">
                        <c:v>4.0194297222222222</c:v>
                      </c:pt>
                      <c:pt idx="4667">
                        <c:v>4.0202825000000004</c:v>
                      </c:pt>
                      <c:pt idx="4668">
                        <c:v>4.0211283333333334</c:v>
                      </c:pt>
                      <c:pt idx="4669">
                        <c:v>4.0219744444444441</c:v>
                      </c:pt>
                      <c:pt idx="4670">
                        <c:v>4.022820277777778</c:v>
                      </c:pt>
                      <c:pt idx="4671">
                        <c:v>4.0236661111111109</c:v>
                      </c:pt>
                      <c:pt idx="4672">
                        <c:v>4.0245122222222225</c:v>
                      </c:pt>
                      <c:pt idx="4673">
                        <c:v>4.0253580555555555</c:v>
                      </c:pt>
                      <c:pt idx="4674">
                        <c:v>4.0262038888888885</c:v>
                      </c:pt>
                      <c:pt idx="4675">
                        <c:v>4.02705</c:v>
                      </c:pt>
                      <c:pt idx="4676">
                        <c:v>4.027895833333333</c:v>
                      </c:pt>
                      <c:pt idx="4677">
                        <c:v>4.0287419444444446</c:v>
                      </c:pt>
                      <c:pt idx="4678">
                        <c:v>4.0295877777777775</c:v>
                      </c:pt>
                      <c:pt idx="4679">
                        <c:v>4.0304349999999998</c:v>
                      </c:pt>
                      <c:pt idx="4680">
                        <c:v>4.031287777777778</c:v>
                      </c:pt>
                      <c:pt idx="4681">
                        <c:v>4.0321338888888887</c:v>
                      </c:pt>
                      <c:pt idx="4682">
                        <c:v>4.0329827777777778</c:v>
                      </c:pt>
                      <c:pt idx="4683">
                        <c:v>4.0338288888888885</c:v>
                      </c:pt>
                      <c:pt idx="4684">
                        <c:v>4.0346747222222223</c:v>
                      </c:pt>
                      <c:pt idx="4685">
                        <c:v>4.035520833333333</c:v>
                      </c:pt>
                      <c:pt idx="4686">
                        <c:v>4.0363663888888892</c:v>
                      </c:pt>
                      <c:pt idx="4687">
                        <c:v>4.0372124999999999</c:v>
                      </c:pt>
                      <c:pt idx="4688">
                        <c:v>4.0380586111111114</c:v>
                      </c:pt>
                      <c:pt idx="4689">
                        <c:v>4.0389041666666667</c:v>
                      </c:pt>
                      <c:pt idx="4690">
                        <c:v>4.0397499999999997</c:v>
                      </c:pt>
                      <c:pt idx="4691">
                        <c:v>4.0405961111111113</c:v>
                      </c:pt>
                      <c:pt idx="4692">
                        <c:v>4.0414419444444443</c:v>
                      </c:pt>
                      <c:pt idx="4693">
                        <c:v>4.0422947222222225</c:v>
                      </c:pt>
                      <c:pt idx="4694">
                        <c:v>4.0431408333333332</c:v>
                      </c:pt>
                      <c:pt idx="4695">
                        <c:v>4.0439866666666671</c:v>
                      </c:pt>
                      <c:pt idx="4696">
                        <c:v>4.0448325000000001</c:v>
                      </c:pt>
                      <c:pt idx="4697">
                        <c:v>4.0456786111111107</c:v>
                      </c:pt>
                      <c:pt idx="4698">
                        <c:v>4.0465244444444446</c:v>
                      </c:pt>
                      <c:pt idx="4699">
                        <c:v>4.0473702777777776</c:v>
                      </c:pt>
                      <c:pt idx="4700">
                        <c:v>4.048218888888889</c:v>
                      </c:pt>
                      <c:pt idx="4701">
                        <c:v>4.049064722222222</c:v>
                      </c:pt>
                      <c:pt idx="4702">
                        <c:v>4.0499108333333336</c:v>
                      </c:pt>
                      <c:pt idx="4703">
                        <c:v>4.0507566666666666</c:v>
                      </c:pt>
                      <c:pt idx="4704">
                        <c:v>4.0516025000000004</c:v>
                      </c:pt>
                      <c:pt idx="4705">
                        <c:v>4.0524486111111111</c:v>
                      </c:pt>
                      <c:pt idx="4706">
                        <c:v>4.0533013888888885</c:v>
                      </c:pt>
                      <c:pt idx="4707">
                        <c:v>4.0541472222222223</c:v>
                      </c:pt>
                      <c:pt idx="4708">
                        <c:v>4.054993333333333</c:v>
                      </c:pt>
                      <c:pt idx="4709">
                        <c:v>4.0558391666666669</c:v>
                      </c:pt>
                      <c:pt idx="4710">
                        <c:v>4.0566849999999999</c:v>
                      </c:pt>
                      <c:pt idx="4711">
                        <c:v>4.0575311111111114</c:v>
                      </c:pt>
                      <c:pt idx="4712">
                        <c:v>4.0583769444444444</c:v>
                      </c:pt>
                      <c:pt idx="4713">
                        <c:v>4.0592227777777774</c:v>
                      </c:pt>
                      <c:pt idx="4714">
                        <c:v>4.0600688888888889</c:v>
                      </c:pt>
                      <c:pt idx="4715">
                        <c:v>4.0609147222222219</c:v>
                      </c:pt>
                      <c:pt idx="4716">
                        <c:v>4.0617608333333335</c:v>
                      </c:pt>
                      <c:pt idx="4717">
                        <c:v>4.0626066666666665</c:v>
                      </c:pt>
                      <c:pt idx="4718">
                        <c:v>4.0634555555555556</c:v>
                      </c:pt>
                      <c:pt idx="4719">
                        <c:v>4.064308333333333</c:v>
                      </c:pt>
                      <c:pt idx="4720">
                        <c:v>4.0651555555555552</c:v>
                      </c:pt>
                      <c:pt idx="4721">
                        <c:v>4.0660013888888891</c:v>
                      </c:pt>
                      <c:pt idx="4722">
                        <c:v>4.0668474999999997</c:v>
                      </c:pt>
                      <c:pt idx="4723">
                        <c:v>4.0676933333333336</c:v>
                      </c:pt>
                      <c:pt idx="4724">
                        <c:v>4.0685394444444443</c:v>
                      </c:pt>
                      <c:pt idx="4725">
                        <c:v>4.0693852777777781</c:v>
                      </c:pt>
                      <c:pt idx="4726">
                        <c:v>4.0702311111111111</c:v>
                      </c:pt>
                      <c:pt idx="4727">
                        <c:v>4.0710772222222218</c:v>
                      </c:pt>
                      <c:pt idx="4728">
                        <c:v>4.0719230555555557</c:v>
                      </c:pt>
                      <c:pt idx="4729">
                        <c:v>4.0727688888888887</c:v>
                      </c:pt>
                      <c:pt idx="4730">
                        <c:v>4.0736150000000002</c:v>
                      </c:pt>
                      <c:pt idx="4731">
                        <c:v>4.0744608333333332</c:v>
                      </c:pt>
                      <c:pt idx="4732">
                        <c:v>4.0753177777777774</c:v>
                      </c:pt>
                      <c:pt idx="4733">
                        <c:v>4.0761638888888889</c:v>
                      </c:pt>
                      <c:pt idx="4734">
                        <c:v>4.0770097222222219</c:v>
                      </c:pt>
                      <c:pt idx="4735">
                        <c:v>4.0778588888888887</c:v>
                      </c:pt>
                      <c:pt idx="4736">
                        <c:v>4.0787047222222226</c:v>
                      </c:pt>
                      <c:pt idx="4737">
                        <c:v>4.0795508333333332</c:v>
                      </c:pt>
                      <c:pt idx="4738">
                        <c:v>4.0803966666666662</c:v>
                      </c:pt>
                      <c:pt idx="4739">
                        <c:v>4.0812425000000001</c:v>
                      </c:pt>
                      <c:pt idx="4740">
                        <c:v>4.08209</c:v>
                      </c:pt>
                      <c:pt idx="4741">
                        <c:v>4.082935833333333</c:v>
                      </c:pt>
                      <c:pt idx="4742">
                        <c:v>4.0837819444444445</c:v>
                      </c:pt>
                      <c:pt idx="4743">
                        <c:v>4.0846277777777775</c:v>
                      </c:pt>
                      <c:pt idx="4744">
                        <c:v>4.0854736111111114</c:v>
                      </c:pt>
                      <c:pt idx="4745">
                        <c:v>4.0863263888888888</c:v>
                      </c:pt>
                      <c:pt idx="4746">
                        <c:v>4.0871725000000003</c:v>
                      </c:pt>
                      <c:pt idx="4747">
                        <c:v>4.0880183333333333</c:v>
                      </c:pt>
                      <c:pt idx="4748">
                        <c:v>4.0888641666666663</c:v>
                      </c:pt>
                      <c:pt idx="4749">
                        <c:v>4.0897102777777778</c:v>
                      </c:pt>
                      <c:pt idx="4750">
                        <c:v>4.0905561111111108</c:v>
                      </c:pt>
                      <c:pt idx="4751">
                        <c:v>4.0914022222222224</c:v>
                      </c:pt>
                      <c:pt idx="4752">
                        <c:v>4.0922511111111115</c:v>
                      </c:pt>
                      <c:pt idx="4753">
                        <c:v>4.0930972222222222</c:v>
                      </c:pt>
                      <c:pt idx="4754">
                        <c:v>4.0939430555555552</c:v>
                      </c:pt>
                      <c:pt idx="4755">
                        <c:v>4.094788888888889</c:v>
                      </c:pt>
                      <c:pt idx="4756">
                        <c:v>4.0956349999999997</c:v>
                      </c:pt>
                      <c:pt idx="4757">
                        <c:v>4.0964808333333336</c:v>
                      </c:pt>
                      <c:pt idx="4758">
                        <c:v>4.0973333333333333</c:v>
                      </c:pt>
                      <c:pt idx="4759">
                        <c:v>4.0981791666666663</c:v>
                      </c:pt>
                      <c:pt idx="4760">
                        <c:v>4.0990252777777778</c:v>
                      </c:pt>
                      <c:pt idx="4761">
                        <c:v>4.0998727777777777</c:v>
                      </c:pt>
                      <c:pt idx="4762">
                        <c:v>4.1007188888888892</c:v>
                      </c:pt>
                      <c:pt idx="4763">
                        <c:v>4.1015647222222222</c:v>
                      </c:pt>
                      <c:pt idx="4764">
                        <c:v>4.1024105555555552</c:v>
                      </c:pt>
                      <c:pt idx="4765">
                        <c:v>4.1032566666666668</c:v>
                      </c:pt>
                      <c:pt idx="4766">
                        <c:v>4.1041024999999998</c:v>
                      </c:pt>
                      <c:pt idx="4767">
                        <c:v>4.1049486111111113</c:v>
                      </c:pt>
                      <c:pt idx="4768">
                        <c:v>4.1057944444444443</c:v>
                      </c:pt>
                      <c:pt idx="4769">
                        <c:v>4.1066402777777782</c:v>
                      </c:pt>
                      <c:pt idx="4770">
                        <c:v>4.1074891666666664</c:v>
                      </c:pt>
                      <c:pt idx="4771">
                        <c:v>4.1083419444444447</c:v>
                      </c:pt>
                      <c:pt idx="4772">
                        <c:v>4.1091877777777777</c:v>
                      </c:pt>
                      <c:pt idx="4773">
                        <c:v>4.1100338888888892</c:v>
                      </c:pt>
                      <c:pt idx="4774">
                        <c:v>4.1108797222222222</c:v>
                      </c:pt>
                      <c:pt idx="4775">
                        <c:v>4.1117255555555552</c:v>
                      </c:pt>
                      <c:pt idx="4776">
                        <c:v>4.1125716666666667</c:v>
                      </c:pt>
                      <c:pt idx="4777">
                        <c:v>4.1134174999999997</c:v>
                      </c:pt>
                      <c:pt idx="4778">
                        <c:v>4.1142633333333336</c:v>
                      </c:pt>
                      <c:pt idx="4779">
                        <c:v>4.1151094444444443</c:v>
                      </c:pt>
                      <c:pt idx="4780">
                        <c:v>4.1159552777777781</c:v>
                      </c:pt>
                      <c:pt idx="4781">
                        <c:v>4.1168122222222223</c:v>
                      </c:pt>
                      <c:pt idx="4782">
                        <c:v>4.1176580555555553</c:v>
                      </c:pt>
                      <c:pt idx="4783">
                        <c:v>4.1185038888888892</c:v>
                      </c:pt>
                      <c:pt idx="4784">
                        <c:v>4.1193566666666666</c:v>
                      </c:pt>
                      <c:pt idx="4785">
                        <c:v>4.1202027777777781</c:v>
                      </c:pt>
                      <c:pt idx="4786">
                        <c:v>4.1210486111111111</c:v>
                      </c:pt>
                      <c:pt idx="4787">
                        <c:v>4.1218975000000002</c:v>
                      </c:pt>
                      <c:pt idx="4788">
                        <c:v>4.1227433333333332</c:v>
                      </c:pt>
                      <c:pt idx="4789">
                        <c:v>4.1235891666666671</c:v>
                      </c:pt>
                      <c:pt idx="4790">
                        <c:v>4.1244355555555554</c:v>
                      </c:pt>
                      <c:pt idx="4791">
                        <c:v>4.1252813888888893</c:v>
                      </c:pt>
                      <c:pt idx="4792">
                        <c:v>4.1261274999999999</c:v>
                      </c:pt>
                      <c:pt idx="4793">
                        <c:v>4.1269733333333329</c:v>
                      </c:pt>
                      <c:pt idx="4794">
                        <c:v>4.1278191666666668</c:v>
                      </c:pt>
                      <c:pt idx="4795">
                        <c:v>4.1286652777777775</c:v>
                      </c:pt>
                      <c:pt idx="4796">
                        <c:v>4.1295111111111114</c:v>
                      </c:pt>
                      <c:pt idx="4797">
                        <c:v>4.1303636111111111</c:v>
                      </c:pt>
                      <c:pt idx="4798">
                        <c:v>4.131209444444444</c:v>
                      </c:pt>
                      <c:pt idx="4799">
                        <c:v>4.1320555555555556</c:v>
                      </c:pt>
                      <c:pt idx="4800">
                        <c:v>4.1329013888888886</c:v>
                      </c:pt>
                      <c:pt idx="4801">
                        <c:v>4.1337472222222225</c:v>
                      </c:pt>
                      <c:pt idx="4802">
                        <c:v>4.134595</c:v>
                      </c:pt>
                      <c:pt idx="4803">
                        <c:v>4.1354405555555553</c:v>
                      </c:pt>
                      <c:pt idx="4804">
                        <c:v>4.1362897222222221</c:v>
                      </c:pt>
                      <c:pt idx="4805">
                        <c:v>4.1371355555555551</c:v>
                      </c:pt>
                      <c:pt idx="4806">
                        <c:v>4.1379816666666667</c:v>
                      </c:pt>
                      <c:pt idx="4807">
                        <c:v>4.1388274999999997</c:v>
                      </c:pt>
                      <c:pt idx="4808">
                        <c:v>4.1396733333333335</c:v>
                      </c:pt>
                      <c:pt idx="4809">
                        <c:v>4.1405194444444442</c:v>
                      </c:pt>
                      <c:pt idx="4810">
                        <c:v>4.1413722222222225</c:v>
                      </c:pt>
                      <c:pt idx="4811">
                        <c:v>4.1422180555555554</c:v>
                      </c:pt>
                      <c:pt idx="4812">
                        <c:v>4.143064166666667</c:v>
                      </c:pt>
                      <c:pt idx="4813">
                        <c:v>4.14391</c:v>
                      </c:pt>
                      <c:pt idx="4814">
                        <c:v>4.144755833333333</c:v>
                      </c:pt>
                      <c:pt idx="4815">
                        <c:v>4.1456019444444445</c:v>
                      </c:pt>
                      <c:pt idx="4816">
                        <c:v>4.1464477777777775</c:v>
                      </c:pt>
                      <c:pt idx="4817">
                        <c:v>4.1472936111111114</c:v>
                      </c:pt>
                      <c:pt idx="4818">
                        <c:v>4.148139722222222</c:v>
                      </c:pt>
                      <c:pt idx="4819">
                        <c:v>4.1489855555555559</c:v>
                      </c:pt>
                      <c:pt idx="4820">
                        <c:v>4.1498316666666666</c:v>
                      </c:pt>
                      <c:pt idx="4821">
                        <c:v>4.1506774999999996</c:v>
                      </c:pt>
                      <c:pt idx="4822">
                        <c:v>4.1515316666666671</c:v>
                      </c:pt>
                      <c:pt idx="4823">
                        <c:v>4.1523841666666668</c:v>
                      </c:pt>
                      <c:pt idx="4824">
                        <c:v>4.1532299999999998</c:v>
                      </c:pt>
                      <c:pt idx="4825">
                        <c:v>4.1540761111111113</c:v>
                      </c:pt>
                      <c:pt idx="4826">
                        <c:v>4.1549219444444443</c:v>
                      </c:pt>
                      <c:pt idx="4827">
                        <c:v>4.1557677777777782</c:v>
                      </c:pt>
                      <c:pt idx="4828">
                        <c:v>4.1566138888888888</c:v>
                      </c:pt>
                      <c:pt idx="4829">
                        <c:v>4.1574597222222218</c:v>
                      </c:pt>
                      <c:pt idx="4830">
                        <c:v>4.1583058333333334</c:v>
                      </c:pt>
                      <c:pt idx="4831">
                        <c:v>4.1591516666666664</c:v>
                      </c:pt>
                      <c:pt idx="4832">
                        <c:v>4.1599975000000002</c:v>
                      </c:pt>
                      <c:pt idx="4833">
                        <c:v>4.1608436111111109</c:v>
                      </c:pt>
                      <c:pt idx="4834">
                        <c:v>4.1616894444444448</c:v>
                      </c:pt>
                      <c:pt idx="4835">
                        <c:v>4.1625352777777778</c:v>
                      </c:pt>
                      <c:pt idx="4836">
                        <c:v>4.1633880555555551</c:v>
                      </c:pt>
                      <c:pt idx="4837">
                        <c:v>4.1642341666666667</c:v>
                      </c:pt>
                      <c:pt idx="4838">
                        <c:v>4.1650799999999997</c:v>
                      </c:pt>
                      <c:pt idx="4839">
                        <c:v>4.1659291666666665</c:v>
                      </c:pt>
                      <c:pt idx="4840">
                        <c:v>4.1667750000000003</c:v>
                      </c:pt>
                      <c:pt idx="4841">
                        <c:v>4.167621111111111</c:v>
                      </c:pt>
                      <c:pt idx="4842">
                        <c:v>4.1684669444444449</c:v>
                      </c:pt>
                      <c:pt idx="4843">
                        <c:v>4.1693141666666671</c:v>
                      </c:pt>
                      <c:pt idx="4844">
                        <c:v>4.1701602777777778</c:v>
                      </c:pt>
                      <c:pt idx="4845">
                        <c:v>4.1710061111111107</c:v>
                      </c:pt>
                      <c:pt idx="4846">
                        <c:v>4.1718522222222223</c:v>
                      </c:pt>
                      <c:pt idx="4847">
                        <c:v>4.1726980555555553</c:v>
                      </c:pt>
                      <c:pt idx="4848">
                        <c:v>4.1735438888888892</c:v>
                      </c:pt>
                      <c:pt idx="4849">
                        <c:v>4.1743963888888889</c:v>
                      </c:pt>
                      <c:pt idx="4850">
                        <c:v>4.1752425000000004</c:v>
                      </c:pt>
                      <c:pt idx="4851">
                        <c:v>4.1760883333333334</c:v>
                      </c:pt>
                      <c:pt idx="4852">
                        <c:v>4.1769341666666664</c:v>
                      </c:pt>
                      <c:pt idx="4853">
                        <c:v>4.1777802777777779</c:v>
                      </c:pt>
                      <c:pt idx="4854">
                        <c:v>4.1786261111111109</c:v>
                      </c:pt>
                      <c:pt idx="4855">
                        <c:v>4.1794719444444448</c:v>
                      </c:pt>
                      <c:pt idx="4856">
                        <c:v>4.1803180555555555</c:v>
                      </c:pt>
                      <c:pt idx="4857">
                        <c:v>4.1811669444444446</c:v>
                      </c:pt>
                      <c:pt idx="4858">
                        <c:v>4.1820130555555552</c:v>
                      </c:pt>
                      <c:pt idx="4859">
                        <c:v>4.1828588888888891</c:v>
                      </c:pt>
                      <c:pt idx="4860">
                        <c:v>4.1837049999999998</c:v>
                      </c:pt>
                      <c:pt idx="4861">
                        <c:v>4.1845508333333337</c:v>
                      </c:pt>
                      <c:pt idx="4862">
                        <c:v>4.185403611111111</c:v>
                      </c:pt>
                      <c:pt idx="4863">
                        <c:v>4.1862508333333333</c:v>
                      </c:pt>
                      <c:pt idx="4864">
                        <c:v>4.1870969444444448</c:v>
                      </c:pt>
                      <c:pt idx="4865">
                        <c:v>4.1879427777777778</c:v>
                      </c:pt>
                      <c:pt idx="4866">
                        <c:v>4.1887888888888885</c:v>
                      </c:pt>
                      <c:pt idx="4867">
                        <c:v>4.1896347222222223</c:v>
                      </c:pt>
                      <c:pt idx="4868">
                        <c:v>4.1904805555555553</c:v>
                      </c:pt>
                      <c:pt idx="4869">
                        <c:v>4.1913266666666669</c:v>
                      </c:pt>
                      <c:pt idx="4870">
                        <c:v>4.1921724999999999</c:v>
                      </c:pt>
                      <c:pt idx="4871">
                        <c:v>4.1930183333333337</c:v>
                      </c:pt>
                      <c:pt idx="4872">
                        <c:v>4.1938644444444444</c:v>
                      </c:pt>
                      <c:pt idx="4873">
                        <c:v>4.1947102777777774</c:v>
                      </c:pt>
                      <c:pt idx="4874">
                        <c:v>4.1955594444444442</c:v>
                      </c:pt>
                      <c:pt idx="4875">
                        <c:v>4.1964119444444448</c:v>
                      </c:pt>
                      <c:pt idx="4876">
                        <c:v>4.1972577777777778</c:v>
                      </c:pt>
                      <c:pt idx="4877">
                        <c:v>4.1981038888888893</c:v>
                      </c:pt>
                      <c:pt idx="4878">
                        <c:v>4.1989497222222223</c:v>
                      </c:pt>
                      <c:pt idx="4879">
                        <c:v>4.1997955555555553</c:v>
                      </c:pt>
                      <c:pt idx="4880">
                        <c:v>4.2006416666666668</c:v>
                      </c:pt>
                      <c:pt idx="4881">
                        <c:v>4.2014874999999998</c:v>
                      </c:pt>
                      <c:pt idx="4882">
                        <c:v>4.2023333333333337</c:v>
                      </c:pt>
                      <c:pt idx="4883">
                        <c:v>4.2031794444444444</c:v>
                      </c:pt>
                      <c:pt idx="4884">
                        <c:v>4.2040269444444442</c:v>
                      </c:pt>
                      <c:pt idx="4885">
                        <c:v>4.2048730555555558</c:v>
                      </c:pt>
                      <c:pt idx="4886">
                        <c:v>4.2057188888888888</c:v>
                      </c:pt>
                      <c:pt idx="4887">
                        <c:v>4.2065647222222227</c:v>
                      </c:pt>
                      <c:pt idx="4888">
                        <c:v>4.2074219444444445</c:v>
                      </c:pt>
                      <c:pt idx="4889">
                        <c:v>4.2082677777777775</c:v>
                      </c:pt>
                      <c:pt idx="4890">
                        <c:v>4.2091136111111114</c:v>
                      </c:pt>
                      <c:pt idx="4891">
                        <c:v>4.2099627777777782</c:v>
                      </c:pt>
                      <c:pt idx="4892">
                        <c:v>4.2108083333333335</c:v>
                      </c:pt>
                      <c:pt idx="4893">
                        <c:v>4.2116547222222218</c:v>
                      </c:pt>
                      <c:pt idx="4894">
                        <c:v>4.212500277777778</c:v>
                      </c:pt>
                      <c:pt idx="4895">
                        <c:v>4.2133463888888887</c:v>
                      </c:pt>
                      <c:pt idx="4896">
                        <c:v>4.2141922222222226</c:v>
                      </c:pt>
                      <c:pt idx="4897">
                        <c:v>4.2150380555555556</c:v>
                      </c:pt>
                      <c:pt idx="4898">
                        <c:v>4.2158841666666671</c:v>
                      </c:pt>
                      <c:pt idx="4899">
                        <c:v>4.2167300000000001</c:v>
                      </c:pt>
                      <c:pt idx="4900">
                        <c:v>4.2175758333333331</c:v>
                      </c:pt>
                      <c:pt idx="4901">
                        <c:v>4.2184286111111113</c:v>
                      </c:pt>
                      <c:pt idx="4902">
                        <c:v>4.219274722222222</c:v>
                      </c:pt>
                      <c:pt idx="4903">
                        <c:v>4.2201205555555559</c:v>
                      </c:pt>
                      <c:pt idx="4904">
                        <c:v>4.2209680555555558</c:v>
                      </c:pt>
                      <c:pt idx="4905">
                        <c:v>4.2218138888888888</c:v>
                      </c:pt>
                      <c:pt idx="4906">
                        <c:v>4.2226597222222226</c:v>
                      </c:pt>
                      <c:pt idx="4907">
                        <c:v>4.2235058333333333</c:v>
                      </c:pt>
                      <c:pt idx="4908">
                        <c:v>4.2243516666666663</c:v>
                      </c:pt>
                      <c:pt idx="4909">
                        <c:v>4.2252008333333331</c:v>
                      </c:pt>
                      <c:pt idx="4910">
                        <c:v>4.226046666666667</c:v>
                      </c:pt>
                      <c:pt idx="4911">
                        <c:v>4.2268927777777776</c:v>
                      </c:pt>
                      <c:pt idx="4912">
                        <c:v>4.2277386111111115</c:v>
                      </c:pt>
                      <c:pt idx="4913">
                        <c:v>4.2285844444444445</c:v>
                      </c:pt>
                      <c:pt idx="4914">
                        <c:v>4.2294372222222218</c:v>
                      </c:pt>
                      <c:pt idx="4915">
                        <c:v>4.2302833333333334</c:v>
                      </c:pt>
                      <c:pt idx="4916">
                        <c:v>4.2311291666666664</c:v>
                      </c:pt>
                      <c:pt idx="4917">
                        <c:v>4.2319750000000003</c:v>
                      </c:pt>
                      <c:pt idx="4918">
                        <c:v>4.2328211111111109</c:v>
                      </c:pt>
                      <c:pt idx="4919">
                        <c:v>4.2336669444444448</c:v>
                      </c:pt>
                      <c:pt idx="4920">
                        <c:v>4.2345130555555555</c:v>
                      </c:pt>
                      <c:pt idx="4921">
                        <c:v>4.2353588888888885</c:v>
                      </c:pt>
                      <c:pt idx="4922">
                        <c:v>4.2362047222222223</c:v>
                      </c:pt>
                      <c:pt idx="4923">
                        <c:v>4.237050833333333</c:v>
                      </c:pt>
                      <c:pt idx="4924">
                        <c:v>4.2378966666666669</c:v>
                      </c:pt>
                      <c:pt idx="4925">
                        <c:v>4.2387444444444444</c:v>
                      </c:pt>
                      <c:pt idx="4926">
                        <c:v>4.2395930555555559</c:v>
                      </c:pt>
                      <c:pt idx="4927">
                        <c:v>4.2404458333333332</c:v>
                      </c:pt>
                      <c:pt idx="4928">
                        <c:v>4.2412919444444448</c:v>
                      </c:pt>
                      <c:pt idx="4929">
                        <c:v>4.2421377777777778</c:v>
                      </c:pt>
                      <c:pt idx="4930">
                        <c:v>4.2429836111111108</c:v>
                      </c:pt>
                      <c:pt idx="4931">
                        <c:v>4.2438297222222223</c:v>
                      </c:pt>
                      <c:pt idx="4932">
                        <c:v>4.2446755555555553</c:v>
                      </c:pt>
                      <c:pt idx="4933">
                        <c:v>4.2455213888888892</c:v>
                      </c:pt>
                      <c:pt idx="4934">
                        <c:v>4.2463674999999999</c:v>
                      </c:pt>
                      <c:pt idx="4935">
                        <c:v>4.2472133333333337</c:v>
                      </c:pt>
                      <c:pt idx="4936">
                        <c:v>4.2480594444444444</c:v>
                      </c:pt>
                      <c:pt idx="4937">
                        <c:v>4.2489052777777774</c:v>
                      </c:pt>
                      <c:pt idx="4938">
                        <c:v>4.2497511111111113</c:v>
                      </c:pt>
                      <c:pt idx="4939">
                        <c:v>4.2505972222222219</c:v>
                      </c:pt>
                      <c:pt idx="4940">
                        <c:v>4.2514497222222225</c:v>
                      </c:pt>
                      <c:pt idx="4941">
                        <c:v>4.2522955555555555</c:v>
                      </c:pt>
                      <c:pt idx="4942">
                        <c:v>4.2531413888888885</c:v>
                      </c:pt>
                      <c:pt idx="4943">
                        <c:v>4.2539875</c:v>
                      </c:pt>
                      <c:pt idx="4944">
                        <c:v>4.2548363888888892</c:v>
                      </c:pt>
                      <c:pt idx="4945">
                        <c:v>4.2556841666666667</c:v>
                      </c:pt>
                      <c:pt idx="4946">
                        <c:v>4.2565299999999997</c:v>
                      </c:pt>
                      <c:pt idx="4947">
                        <c:v>4.2573758333333336</c:v>
                      </c:pt>
                      <c:pt idx="4948">
                        <c:v>4.2582219444444442</c:v>
                      </c:pt>
                      <c:pt idx="4949">
                        <c:v>4.2590677777777781</c:v>
                      </c:pt>
                      <c:pt idx="4950">
                        <c:v>4.2599138888888888</c:v>
                      </c:pt>
                      <c:pt idx="4951">
                        <c:v>4.2607597222222227</c:v>
                      </c:pt>
                      <c:pt idx="4952">
                        <c:v>4.2616055555555556</c:v>
                      </c:pt>
                      <c:pt idx="4953">
                        <c:v>4.2624580555555553</c:v>
                      </c:pt>
                      <c:pt idx="4954">
                        <c:v>4.2633041666666669</c:v>
                      </c:pt>
                      <c:pt idx="4955">
                        <c:v>4.2641499999999999</c:v>
                      </c:pt>
                      <c:pt idx="4956">
                        <c:v>4.2649961111111114</c:v>
                      </c:pt>
                      <c:pt idx="4957">
                        <c:v>4.2658419444444444</c:v>
                      </c:pt>
                      <c:pt idx="4958">
                        <c:v>4.2666877777777774</c:v>
                      </c:pt>
                      <c:pt idx="4959">
                        <c:v>4.267533888888889</c:v>
                      </c:pt>
                      <c:pt idx="4960">
                        <c:v>4.268379722222222</c:v>
                      </c:pt>
                      <c:pt idx="4961">
                        <c:v>4.2692288888888887</c:v>
                      </c:pt>
                      <c:pt idx="4962">
                        <c:v>4.2700747222222226</c:v>
                      </c:pt>
                      <c:pt idx="4963">
                        <c:v>4.2709205555555556</c:v>
                      </c:pt>
                      <c:pt idx="4964">
                        <c:v>4.2717666666666663</c:v>
                      </c:pt>
                      <c:pt idx="4965">
                        <c:v>4.2726125000000001</c:v>
                      </c:pt>
                      <c:pt idx="4966">
                        <c:v>4.2734666666666667</c:v>
                      </c:pt>
                      <c:pt idx="4967">
                        <c:v>4.2743127777777774</c:v>
                      </c:pt>
                      <c:pt idx="4968">
                        <c:v>4.2751586111111113</c:v>
                      </c:pt>
                      <c:pt idx="4969">
                        <c:v>4.2760044444444443</c:v>
                      </c:pt>
                      <c:pt idx="4970">
                        <c:v>4.2768505555555558</c:v>
                      </c:pt>
                      <c:pt idx="4971">
                        <c:v>4.2776963888888888</c:v>
                      </c:pt>
                      <c:pt idx="4972">
                        <c:v>4.2785425000000004</c:v>
                      </c:pt>
                      <c:pt idx="4973">
                        <c:v>4.2793883333333333</c:v>
                      </c:pt>
                      <c:pt idx="4974">
                        <c:v>4.2802341666666663</c:v>
                      </c:pt>
                      <c:pt idx="4975">
                        <c:v>4.2810802777777779</c:v>
                      </c:pt>
                      <c:pt idx="4976">
                        <c:v>4.2819261111111109</c:v>
                      </c:pt>
                      <c:pt idx="4977">
                        <c:v>4.2827719444444448</c:v>
                      </c:pt>
                      <c:pt idx="4978">
                        <c:v>4.2836180555555554</c:v>
                      </c:pt>
                      <c:pt idx="4979">
                        <c:v>4.2844736111111112</c:v>
                      </c:pt>
                      <c:pt idx="4980">
                        <c:v>4.2853194444444442</c:v>
                      </c:pt>
                      <c:pt idx="4981">
                        <c:v>4.2861655555555558</c:v>
                      </c:pt>
                      <c:pt idx="4982">
                        <c:v>4.2870113888888888</c:v>
                      </c:pt>
                      <c:pt idx="4983">
                        <c:v>4.2878572222222227</c:v>
                      </c:pt>
                      <c:pt idx="4984">
                        <c:v>4.2887033333333333</c:v>
                      </c:pt>
                      <c:pt idx="4985">
                        <c:v>4.2895491666666663</c:v>
                      </c:pt>
                      <c:pt idx="4986">
                        <c:v>4.2903969444444447</c:v>
                      </c:pt>
                      <c:pt idx="4987">
                        <c:v>4.2912427777777777</c:v>
                      </c:pt>
                      <c:pt idx="4988">
                        <c:v>4.2920888888888893</c:v>
                      </c:pt>
                      <c:pt idx="4989">
                        <c:v>4.2929347222222223</c:v>
                      </c:pt>
                      <c:pt idx="4990">
                        <c:v>4.2937805555555553</c:v>
                      </c:pt>
                      <c:pt idx="4991">
                        <c:v>4.2946266666666668</c:v>
                      </c:pt>
                      <c:pt idx="4992">
                        <c:v>4.2954791666666665</c:v>
                      </c:pt>
                      <c:pt idx="4993">
                        <c:v>4.2963250000000004</c:v>
                      </c:pt>
                      <c:pt idx="4994">
                        <c:v>4.2971708333333334</c:v>
                      </c:pt>
                      <c:pt idx="4995">
                        <c:v>4.298016944444444</c:v>
                      </c:pt>
                      <c:pt idx="4996">
                        <c:v>4.2988658333333332</c:v>
                      </c:pt>
                      <c:pt idx="4997">
                        <c:v>4.2997119444444447</c:v>
                      </c:pt>
                      <c:pt idx="4998">
                        <c:v>4.3005577777777777</c:v>
                      </c:pt>
                      <c:pt idx="4999">
                        <c:v>4.3014036111111107</c:v>
                      </c:pt>
                      <c:pt idx="5000">
                        <c:v>4.3022497222222222</c:v>
                      </c:pt>
                      <c:pt idx="5001">
                        <c:v>4.3030955555555552</c:v>
                      </c:pt>
                      <c:pt idx="5002">
                        <c:v>4.3039416666666668</c:v>
                      </c:pt>
                      <c:pt idx="5003">
                        <c:v>4.3047874999999998</c:v>
                      </c:pt>
                      <c:pt idx="5004">
                        <c:v>4.3056333333333336</c:v>
                      </c:pt>
                      <c:pt idx="5005">
                        <c:v>4.306486111111111</c:v>
                      </c:pt>
                      <c:pt idx="5006">
                        <c:v>4.3073322222222226</c:v>
                      </c:pt>
                      <c:pt idx="5007">
                        <c:v>4.3081794444444448</c:v>
                      </c:pt>
                      <c:pt idx="5008">
                        <c:v>4.3090255555555554</c:v>
                      </c:pt>
                      <c:pt idx="5009">
                        <c:v>4.3098713888888893</c:v>
                      </c:pt>
                      <c:pt idx="5010">
                        <c:v>4.3107172222222223</c:v>
                      </c:pt>
                      <c:pt idx="5011">
                        <c:v>4.311563333333333</c:v>
                      </c:pt>
                      <c:pt idx="5012">
                        <c:v>4.3124091666666668</c:v>
                      </c:pt>
                      <c:pt idx="5013">
                        <c:v>4.3132583333333336</c:v>
                      </c:pt>
                      <c:pt idx="5014">
                        <c:v>4.3141041666666666</c:v>
                      </c:pt>
                      <c:pt idx="5015">
                        <c:v>4.3149499999999996</c:v>
                      </c:pt>
                      <c:pt idx="5016">
                        <c:v>4.3157961111111112</c:v>
                      </c:pt>
                      <c:pt idx="5017">
                        <c:v>4.3166419444444442</c:v>
                      </c:pt>
                      <c:pt idx="5018">
                        <c:v>4.3174944444444447</c:v>
                      </c:pt>
                      <c:pt idx="5019">
                        <c:v>4.3183402777777777</c:v>
                      </c:pt>
                      <c:pt idx="5020">
                        <c:v>4.3191863888888893</c:v>
                      </c:pt>
                      <c:pt idx="5021">
                        <c:v>4.3200322222222223</c:v>
                      </c:pt>
                      <c:pt idx="5022">
                        <c:v>4.3208783333333329</c:v>
                      </c:pt>
                      <c:pt idx="5023">
                        <c:v>4.3217241666666668</c:v>
                      </c:pt>
                      <c:pt idx="5024">
                        <c:v>4.3225699999999998</c:v>
                      </c:pt>
                      <c:pt idx="5025">
                        <c:v>4.3234161111111113</c:v>
                      </c:pt>
                      <c:pt idx="5026">
                        <c:v>4.3242619444444443</c:v>
                      </c:pt>
                      <c:pt idx="5027">
                        <c:v>4.3251097222222219</c:v>
                      </c:pt>
                      <c:pt idx="5028">
                        <c:v>4.3259552777777781</c:v>
                      </c:pt>
                      <c:pt idx="5029">
                        <c:v>4.3268011111111111</c:v>
                      </c:pt>
                      <c:pt idx="5030">
                        <c:v>4.3276472222222226</c:v>
                      </c:pt>
                      <c:pt idx="5031">
                        <c:v>4.3285030555555553</c:v>
                      </c:pt>
                      <c:pt idx="5032">
                        <c:v>4.3293488888888891</c:v>
                      </c:pt>
                      <c:pt idx="5033">
                        <c:v>4.3301949999999998</c:v>
                      </c:pt>
                      <c:pt idx="5034">
                        <c:v>4.3310408333333337</c:v>
                      </c:pt>
                      <c:pt idx="5035">
                        <c:v>4.3318866666666667</c:v>
                      </c:pt>
                      <c:pt idx="5036">
                        <c:v>4.3327327777777782</c:v>
                      </c:pt>
                      <c:pt idx="5037">
                        <c:v>4.3335786111111112</c:v>
                      </c:pt>
                      <c:pt idx="5038">
                        <c:v>4.3344247222222219</c:v>
                      </c:pt>
                      <c:pt idx="5039">
                        <c:v>4.3352705555555557</c:v>
                      </c:pt>
                      <c:pt idx="5040">
                        <c:v>4.3361163888888887</c:v>
                      </c:pt>
                      <c:pt idx="5041">
                        <c:v>4.3369625000000003</c:v>
                      </c:pt>
                      <c:pt idx="5042">
                        <c:v>4.3378083333333333</c:v>
                      </c:pt>
                      <c:pt idx="5043">
                        <c:v>4.3386541666666663</c:v>
                      </c:pt>
                      <c:pt idx="5044">
                        <c:v>4.339511388888889</c:v>
                      </c:pt>
                      <c:pt idx="5045">
                        <c:v>4.340357222222222</c:v>
                      </c:pt>
                      <c:pt idx="5046">
                        <c:v>4.3412033333333335</c:v>
                      </c:pt>
                      <c:pt idx="5047">
                        <c:v>4.3420491666666665</c:v>
                      </c:pt>
                      <c:pt idx="5048">
                        <c:v>4.3429088888888892</c:v>
                      </c:pt>
                      <c:pt idx="5049">
                        <c:v>4.3437549999999998</c:v>
                      </c:pt>
                      <c:pt idx="5050">
                        <c:v>4.3446066666666665</c:v>
                      </c:pt>
                      <c:pt idx="5051">
                        <c:v>4.3454522222222218</c:v>
                      </c:pt>
                      <c:pt idx="5052">
                        <c:v>4.3462980555555557</c:v>
                      </c:pt>
                      <c:pt idx="5053">
                        <c:v>4.3471441666666664</c:v>
                      </c:pt>
                      <c:pt idx="5054">
                        <c:v>4.3479900000000002</c:v>
                      </c:pt>
                      <c:pt idx="5055">
                        <c:v>4.3488361111111109</c:v>
                      </c:pt>
                      <c:pt idx="5056">
                        <c:v>4.3496819444444448</c:v>
                      </c:pt>
                      <c:pt idx="5057">
                        <c:v>4.3505347222222222</c:v>
                      </c:pt>
                      <c:pt idx="5058">
                        <c:v>4.3513805555555551</c:v>
                      </c:pt>
                      <c:pt idx="5059">
                        <c:v>4.3522266666666667</c:v>
                      </c:pt>
                      <c:pt idx="5060">
                        <c:v>4.3530724999999997</c:v>
                      </c:pt>
                      <c:pt idx="5061">
                        <c:v>4.3539183333333336</c:v>
                      </c:pt>
                      <c:pt idx="5062">
                        <c:v>4.3547644444444442</c:v>
                      </c:pt>
                      <c:pt idx="5063">
                        <c:v>4.3556102777777781</c:v>
                      </c:pt>
                      <c:pt idx="5064">
                        <c:v>4.3564563888888888</c:v>
                      </c:pt>
                      <c:pt idx="5065">
                        <c:v>4.3573052777777779</c:v>
                      </c:pt>
                      <c:pt idx="5066">
                        <c:v>4.3581513888888885</c:v>
                      </c:pt>
                      <c:pt idx="5067">
                        <c:v>4.3589972222222224</c:v>
                      </c:pt>
                      <c:pt idx="5068">
                        <c:v>4.3598444444444446</c:v>
                      </c:pt>
                      <c:pt idx="5069">
                        <c:v>4.3606905555555553</c:v>
                      </c:pt>
                      <c:pt idx="5070">
                        <c:v>4.3615433333333335</c:v>
                      </c:pt>
                      <c:pt idx="5071">
                        <c:v>4.3623891666666665</c:v>
                      </c:pt>
                      <c:pt idx="5072">
                        <c:v>4.3632350000000004</c:v>
                      </c:pt>
                      <c:pt idx="5073">
                        <c:v>4.3640811111111111</c:v>
                      </c:pt>
                      <c:pt idx="5074">
                        <c:v>4.3649269444444441</c:v>
                      </c:pt>
                      <c:pt idx="5075">
                        <c:v>4.3657730555555556</c:v>
                      </c:pt>
                      <c:pt idx="5076">
                        <c:v>4.3666188888888886</c:v>
                      </c:pt>
                      <c:pt idx="5077">
                        <c:v>4.3674647222222225</c:v>
                      </c:pt>
                      <c:pt idx="5078">
                        <c:v>4.3683108333333331</c:v>
                      </c:pt>
                      <c:pt idx="5079">
                        <c:v>4.369156666666667</c:v>
                      </c:pt>
                      <c:pt idx="5080">
                        <c:v>4.3700025</c:v>
                      </c:pt>
                      <c:pt idx="5081">
                        <c:v>4.3708486111111107</c:v>
                      </c:pt>
                      <c:pt idx="5082">
                        <c:v>4.3716944444444445</c:v>
                      </c:pt>
                      <c:pt idx="5083">
                        <c:v>4.372550277777778</c:v>
                      </c:pt>
                      <c:pt idx="5084">
                        <c:v>4.3733963888888887</c:v>
                      </c:pt>
                      <c:pt idx="5085">
                        <c:v>4.3742422222222226</c:v>
                      </c:pt>
                      <c:pt idx="5086">
                        <c:v>4.3750883333333332</c:v>
                      </c:pt>
                      <c:pt idx="5087">
                        <c:v>4.3759341666666662</c:v>
                      </c:pt>
                      <c:pt idx="5088">
                        <c:v>4.3767800000000001</c:v>
                      </c:pt>
                      <c:pt idx="5089">
                        <c:v>4.3776275</c:v>
                      </c:pt>
                      <c:pt idx="5090">
                        <c:v>4.378473333333333</c:v>
                      </c:pt>
                      <c:pt idx="5091">
                        <c:v>4.3793194444444445</c:v>
                      </c:pt>
                      <c:pt idx="5092">
                        <c:v>4.3801652777777775</c:v>
                      </c:pt>
                      <c:pt idx="5093">
                        <c:v>4.3810111111111114</c:v>
                      </c:pt>
                      <c:pt idx="5094">
                        <c:v>4.3818572222222221</c:v>
                      </c:pt>
                      <c:pt idx="5095">
                        <c:v>4.3827030555555559</c:v>
                      </c:pt>
                      <c:pt idx="5096">
                        <c:v>4.3835558333333333</c:v>
                      </c:pt>
                      <c:pt idx="5097">
                        <c:v>4.3844013888888886</c:v>
                      </c:pt>
                      <c:pt idx="5098">
                        <c:v>4.3852475000000002</c:v>
                      </c:pt>
                      <c:pt idx="5099">
                        <c:v>4.3860933333333332</c:v>
                      </c:pt>
                      <c:pt idx="5100">
                        <c:v>4.3869425</c:v>
                      </c:pt>
                      <c:pt idx="5101">
                        <c:v>4.387788333333333</c:v>
                      </c:pt>
                      <c:pt idx="5102">
                        <c:v>4.3886344444444445</c:v>
                      </c:pt>
                      <c:pt idx="5103">
                        <c:v>4.3894802777777775</c:v>
                      </c:pt>
                      <c:pt idx="5104">
                        <c:v>4.3903261111111114</c:v>
                      </c:pt>
                      <c:pt idx="5105">
                        <c:v>4.391172222222222</c:v>
                      </c:pt>
                      <c:pt idx="5106">
                        <c:v>4.3920180555555559</c:v>
                      </c:pt>
                      <c:pt idx="5107">
                        <c:v>4.3928638888888889</c:v>
                      </c:pt>
                      <c:pt idx="5108">
                        <c:v>4.3937099999999996</c:v>
                      </c:pt>
                      <c:pt idx="5109">
                        <c:v>4.394564166666667</c:v>
                      </c:pt>
                      <c:pt idx="5110">
                        <c:v>4.39541</c:v>
                      </c:pt>
                      <c:pt idx="5111">
                        <c:v>4.3962561111111107</c:v>
                      </c:pt>
                      <c:pt idx="5112">
                        <c:v>4.3971019444444446</c:v>
                      </c:pt>
                      <c:pt idx="5113">
                        <c:v>4.3979477777777776</c:v>
                      </c:pt>
                      <c:pt idx="5114">
                        <c:v>4.3987938888888891</c:v>
                      </c:pt>
                      <c:pt idx="5115">
                        <c:v>4.3996397222222221</c:v>
                      </c:pt>
                      <c:pt idx="5116">
                        <c:v>4.400485555555556</c:v>
                      </c:pt>
                      <c:pt idx="5117">
                        <c:v>4.4013347222222219</c:v>
                      </c:pt>
                      <c:pt idx="5118">
                        <c:v>4.4021808333333334</c:v>
                      </c:pt>
                      <c:pt idx="5119">
                        <c:v>4.4030266666666664</c:v>
                      </c:pt>
                      <c:pt idx="5120">
                        <c:v>4.4038725000000003</c:v>
                      </c:pt>
                      <c:pt idx="5121">
                        <c:v>4.404718611111111</c:v>
                      </c:pt>
                      <c:pt idx="5122">
                        <c:v>4.4055713888888892</c:v>
                      </c:pt>
                      <c:pt idx="5123">
                        <c:v>4.4064172222222222</c:v>
                      </c:pt>
                      <c:pt idx="5124">
                        <c:v>4.4072630555555552</c:v>
                      </c:pt>
                      <c:pt idx="5125">
                        <c:v>4.4081091666666667</c:v>
                      </c:pt>
                      <c:pt idx="5126">
                        <c:v>4.4089549999999997</c:v>
                      </c:pt>
                      <c:pt idx="5127">
                        <c:v>4.4098008333333336</c:v>
                      </c:pt>
                      <c:pt idx="5128">
                        <c:v>4.4106469444444443</c:v>
                      </c:pt>
                      <c:pt idx="5129">
                        <c:v>4.4114927777777782</c:v>
                      </c:pt>
                      <c:pt idx="5130">
                        <c:v>4.4123405555555557</c:v>
                      </c:pt>
                      <c:pt idx="5131">
                        <c:v>4.413186111111111</c:v>
                      </c:pt>
                      <c:pt idx="5132">
                        <c:v>4.414031944444444</c:v>
                      </c:pt>
                      <c:pt idx="5133">
                        <c:v>4.4148780555555556</c:v>
                      </c:pt>
                      <c:pt idx="5134">
                        <c:v>4.4157238888888886</c:v>
                      </c:pt>
                      <c:pt idx="5135">
                        <c:v>4.4165797222222221</c:v>
                      </c:pt>
                      <c:pt idx="5136">
                        <c:v>4.4174258333333336</c:v>
                      </c:pt>
                      <c:pt idx="5137">
                        <c:v>4.4182716666666666</c:v>
                      </c:pt>
                      <c:pt idx="5138">
                        <c:v>4.4191177777777781</c:v>
                      </c:pt>
                      <c:pt idx="5139">
                        <c:v>4.4199636111111111</c:v>
                      </c:pt>
                      <c:pt idx="5140">
                        <c:v>4.4208094444444441</c:v>
                      </c:pt>
                      <c:pt idx="5141">
                        <c:v>4.4216555555555557</c:v>
                      </c:pt>
                      <c:pt idx="5142">
                        <c:v>4.4225013888888887</c:v>
                      </c:pt>
                      <c:pt idx="5143">
                        <c:v>4.4233472222222225</c:v>
                      </c:pt>
                      <c:pt idx="5144">
                        <c:v>4.4241933333333332</c:v>
                      </c:pt>
                      <c:pt idx="5145">
                        <c:v>4.4250391666666671</c:v>
                      </c:pt>
                      <c:pt idx="5146">
                        <c:v>4.4258852777777777</c:v>
                      </c:pt>
                      <c:pt idx="5147">
                        <c:v>4.4267311111111107</c:v>
                      </c:pt>
                      <c:pt idx="5148">
                        <c:v>4.4275836111111113</c:v>
                      </c:pt>
                      <c:pt idx="5149">
                        <c:v>4.4284294444444443</c:v>
                      </c:pt>
                      <c:pt idx="5150">
                        <c:v>4.4292772222222219</c:v>
                      </c:pt>
                      <c:pt idx="5151">
                        <c:v>4.4301230555555557</c:v>
                      </c:pt>
                      <c:pt idx="5152">
                        <c:v>4.4309722222222225</c:v>
                      </c:pt>
                      <c:pt idx="5153">
                        <c:v>4.4318180555555555</c:v>
                      </c:pt>
                      <c:pt idx="5154">
                        <c:v>4.4326641666666671</c:v>
                      </c:pt>
                      <c:pt idx="5155">
                        <c:v>4.4335100000000001</c:v>
                      </c:pt>
                      <c:pt idx="5156">
                        <c:v>4.4343558333333331</c:v>
                      </c:pt>
                      <c:pt idx="5157">
                        <c:v>4.4352019444444446</c:v>
                      </c:pt>
                      <c:pt idx="5158">
                        <c:v>4.4360477777777776</c:v>
                      </c:pt>
                      <c:pt idx="5159">
                        <c:v>4.4368936111111115</c:v>
                      </c:pt>
                      <c:pt idx="5160">
                        <c:v>4.4377397222222221</c:v>
                      </c:pt>
                      <c:pt idx="5161">
                        <c:v>4.4385925000000004</c:v>
                      </c:pt>
                      <c:pt idx="5162">
                        <c:v>4.4394383333333334</c:v>
                      </c:pt>
                      <c:pt idx="5163">
                        <c:v>4.440284444444444</c:v>
                      </c:pt>
                      <c:pt idx="5164">
                        <c:v>4.4411302777777779</c:v>
                      </c:pt>
                      <c:pt idx="5165">
                        <c:v>4.4419761111111109</c:v>
                      </c:pt>
                      <c:pt idx="5166">
                        <c:v>4.4428222222222225</c:v>
                      </c:pt>
                      <c:pt idx="5167">
                        <c:v>4.4436680555555554</c:v>
                      </c:pt>
                      <c:pt idx="5168">
                        <c:v>4.4445138888888893</c:v>
                      </c:pt>
                      <c:pt idx="5169">
                        <c:v>4.44536</c:v>
                      </c:pt>
                      <c:pt idx="5170">
                        <c:v>4.4462086111111114</c:v>
                      </c:pt>
                      <c:pt idx="5171">
                        <c:v>4.447056388888889</c:v>
                      </c:pt>
                      <c:pt idx="5172">
                        <c:v>4.447902222222222</c:v>
                      </c:pt>
                      <c:pt idx="5173">
                        <c:v>4.4487483333333335</c:v>
                      </c:pt>
                      <c:pt idx="5174">
                        <c:v>4.4496008333333332</c:v>
                      </c:pt>
                      <c:pt idx="5175">
                        <c:v>4.4504466666666671</c:v>
                      </c:pt>
                      <c:pt idx="5176">
                        <c:v>4.4512925000000001</c:v>
                      </c:pt>
                      <c:pt idx="5177">
                        <c:v>4.4521386111111108</c:v>
                      </c:pt>
                      <c:pt idx="5178">
                        <c:v>4.4529844444444446</c:v>
                      </c:pt>
                      <c:pt idx="5179">
                        <c:v>4.4538302777777776</c:v>
                      </c:pt>
                      <c:pt idx="5180">
                        <c:v>4.4546763888888892</c:v>
                      </c:pt>
                      <c:pt idx="5181">
                        <c:v>4.4555222222222222</c:v>
                      </c:pt>
                      <c:pt idx="5182">
                        <c:v>4.4563683333333337</c:v>
                      </c:pt>
                      <c:pt idx="5183">
                        <c:v>4.4572141666666667</c:v>
                      </c:pt>
                      <c:pt idx="5184">
                        <c:v>4.4580599999999997</c:v>
                      </c:pt>
                      <c:pt idx="5185">
                        <c:v>4.4589061111111112</c:v>
                      </c:pt>
                      <c:pt idx="5186">
                        <c:v>4.4597519444444442</c:v>
                      </c:pt>
                      <c:pt idx="5187">
                        <c:v>4.4606122222222222</c:v>
                      </c:pt>
                      <c:pt idx="5188">
                        <c:v>4.4614580555555552</c:v>
                      </c:pt>
                      <c:pt idx="5189">
                        <c:v>4.4623038888888891</c:v>
                      </c:pt>
                      <c:pt idx="5190">
                        <c:v>4.4631499999999997</c:v>
                      </c:pt>
                      <c:pt idx="5191">
                        <c:v>4.4639974999999996</c:v>
                      </c:pt>
                      <c:pt idx="5192">
                        <c:v>4.4648433333333335</c:v>
                      </c:pt>
                      <c:pt idx="5193">
                        <c:v>4.4656891666666665</c:v>
                      </c:pt>
                      <c:pt idx="5194">
                        <c:v>4.4665350000000004</c:v>
                      </c:pt>
                      <c:pt idx="5195">
                        <c:v>4.467381111111111</c:v>
                      </c:pt>
                      <c:pt idx="5196">
                        <c:v>4.468226944444444</c:v>
                      </c:pt>
                      <c:pt idx="5197">
                        <c:v>4.4690730555555556</c:v>
                      </c:pt>
                      <c:pt idx="5198">
                        <c:v>4.4699188888888886</c:v>
                      </c:pt>
                      <c:pt idx="5199">
                        <c:v>4.4707647222222224</c:v>
                      </c:pt>
                      <c:pt idx="5200">
                        <c:v>4.4716174999999998</c:v>
                      </c:pt>
                      <c:pt idx="5201">
                        <c:v>4.4724636111111113</c:v>
                      </c:pt>
                      <c:pt idx="5202">
                        <c:v>4.4733094444444443</c:v>
                      </c:pt>
                      <c:pt idx="5203">
                        <c:v>4.4741552777777782</c:v>
                      </c:pt>
                      <c:pt idx="5204">
                        <c:v>4.4750044444444441</c:v>
                      </c:pt>
                      <c:pt idx="5205">
                        <c:v>4.475850277777778</c:v>
                      </c:pt>
                      <c:pt idx="5206">
                        <c:v>4.4766963888888887</c:v>
                      </c:pt>
                      <c:pt idx="5207">
                        <c:v>4.4775422222222225</c:v>
                      </c:pt>
                      <c:pt idx="5208">
                        <c:v>4.4783883333333332</c:v>
                      </c:pt>
                      <c:pt idx="5209">
                        <c:v>4.4792341666666671</c:v>
                      </c:pt>
                      <c:pt idx="5210">
                        <c:v>4.4800800000000001</c:v>
                      </c:pt>
                      <c:pt idx="5211">
                        <c:v>4.4809261111111107</c:v>
                      </c:pt>
                      <c:pt idx="5212">
                        <c:v>4.4817716666666669</c:v>
                      </c:pt>
                      <c:pt idx="5213">
                        <c:v>4.4826172222222223</c:v>
                      </c:pt>
                      <c:pt idx="5214">
                        <c:v>4.4834699999999996</c:v>
                      </c:pt>
                      <c:pt idx="5215">
                        <c:v>4.4843161111111112</c:v>
                      </c:pt>
                      <c:pt idx="5216">
                        <c:v>4.4851619444444442</c:v>
                      </c:pt>
                      <c:pt idx="5217">
                        <c:v>4.486007777777778</c:v>
                      </c:pt>
                      <c:pt idx="5218">
                        <c:v>4.4868538888888887</c:v>
                      </c:pt>
                      <c:pt idx="5219">
                        <c:v>4.4876997222222226</c:v>
                      </c:pt>
                      <c:pt idx="5220">
                        <c:v>4.4885458333333332</c:v>
                      </c:pt>
                      <c:pt idx="5221">
                        <c:v>4.4893916666666662</c:v>
                      </c:pt>
                      <c:pt idx="5222">
                        <c:v>4.490240833333333</c:v>
                      </c:pt>
                      <c:pt idx="5223">
                        <c:v>4.4910866666666669</c:v>
                      </c:pt>
                      <c:pt idx="5224">
                        <c:v>4.4919324999999999</c:v>
                      </c:pt>
                      <c:pt idx="5225">
                        <c:v>4.4927786111111114</c:v>
                      </c:pt>
                      <c:pt idx="5226">
                        <c:v>4.4936244444444444</c:v>
                      </c:pt>
                      <c:pt idx="5227">
                        <c:v>4.4944769444444441</c:v>
                      </c:pt>
                      <c:pt idx="5228">
                        <c:v>4.495322777777778</c:v>
                      </c:pt>
                      <c:pt idx="5229">
                        <c:v>4.4961688888888887</c:v>
                      </c:pt>
                      <c:pt idx="5230">
                        <c:v>4.4970147222222225</c:v>
                      </c:pt>
                      <c:pt idx="5231">
                        <c:v>4.4978608333333332</c:v>
                      </c:pt>
                      <c:pt idx="5232">
                        <c:v>4.4987105555555553</c:v>
                      </c:pt>
                      <c:pt idx="5233">
                        <c:v>4.4995566666666669</c:v>
                      </c:pt>
                      <c:pt idx="5234">
                        <c:v>4.5004024999999999</c:v>
                      </c:pt>
                      <c:pt idx="5235">
                        <c:v>4.5012483333333337</c:v>
                      </c:pt>
                      <c:pt idx="5236">
                        <c:v>4.5020944444444444</c:v>
                      </c:pt>
                      <c:pt idx="5237">
                        <c:v>4.5029402777777774</c:v>
                      </c:pt>
                      <c:pt idx="5238">
                        <c:v>4.5037861111111113</c:v>
                      </c:pt>
                      <c:pt idx="5239">
                        <c:v>4.5046322222222219</c:v>
                      </c:pt>
                      <c:pt idx="5240">
                        <c:v>4.5054880555555554</c:v>
                      </c:pt>
                      <c:pt idx="5241">
                        <c:v>4.5063338888888893</c:v>
                      </c:pt>
                      <c:pt idx="5242">
                        <c:v>4.50718</c:v>
                      </c:pt>
                      <c:pt idx="5243">
                        <c:v>4.508025833333333</c:v>
                      </c:pt>
                      <c:pt idx="5244">
                        <c:v>4.5088719444444445</c:v>
                      </c:pt>
                      <c:pt idx="5245">
                        <c:v>4.5097177777777775</c:v>
                      </c:pt>
                      <c:pt idx="5246">
                        <c:v>4.5105636111111114</c:v>
                      </c:pt>
                      <c:pt idx="5247">
                        <c:v>4.511409722222222</c:v>
                      </c:pt>
                      <c:pt idx="5248">
                        <c:v>4.5122555555555559</c:v>
                      </c:pt>
                      <c:pt idx="5249">
                        <c:v>4.5131013888888889</c:v>
                      </c:pt>
                      <c:pt idx="5250">
                        <c:v>4.5139474999999996</c:v>
                      </c:pt>
                      <c:pt idx="5251">
                        <c:v>4.5147933333333334</c:v>
                      </c:pt>
                      <c:pt idx="5252">
                        <c:v>4.515641111111111</c:v>
                      </c:pt>
                      <c:pt idx="5253">
                        <c:v>4.5164936111111107</c:v>
                      </c:pt>
                      <c:pt idx="5254">
                        <c:v>4.5173394444444446</c:v>
                      </c:pt>
                      <c:pt idx="5255">
                        <c:v>4.5181852777777776</c:v>
                      </c:pt>
                      <c:pt idx="5256">
                        <c:v>4.5190313888888891</c:v>
                      </c:pt>
                      <c:pt idx="5257">
                        <c:v>4.5198802777777773</c:v>
                      </c:pt>
                      <c:pt idx="5258">
                        <c:v>4.5207263888888889</c:v>
                      </c:pt>
                      <c:pt idx="5259">
                        <c:v>4.5215722222222219</c:v>
                      </c:pt>
                      <c:pt idx="5260">
                        <c:v>4.5224183333333334</c:v>
                      </c:pt>
                      <c:pt idx="5261">
                        <c:v>4.5232641666666664</c:v>
                      </c:pt>
                      <c:pt idx="5262">
                        <c:v>4.5241100000000003</c:v>
                      </c:pt>
                      <c:pt idx="5263">
                        <c:v>4.524956111111111</c:v>
                      </c:pt>
                      <c:pt idx="5264">
                        <c:v>4.5258019444444448</c:v>
                      </c:pt>
                      <c:pt idx="5265">
                        <c:v>4.5266477777777778</c:v>
                      </c:pt>
                      <c:pt idx="5266">
                        <c:v>4.5275005555555552</c:v>
                      </c:pt>
                      <c:pt idx="5267">
                        <c:v>4.5283466666666667</c:v>
                      </c:pt>
                      <c:pt idx="5268">
                        <c:v>4.5291924999999997</c:v>
                      </c:pt>
                      <c:pt idx="5269">
                        <c:v>4.5300386111111113</c:v>
                      </c:pt>
                      <c:pt idx="5270">
                        <c:v>4.5308844444444443</c:v>
                      </c:pt>
                      <c:pt idx="5271">
                        <c:v>4.5317302777777781</c:v>
                      </c:pt>
                      <c:pt idx="5272">
                        <c:v>4.5325763888888888</c:v>
                      </c:pt>
                      <c:pt idx="5273">
                        <c:v>4.533423611111111</c:v>
                      </c:pt>
                      <c:pt idx="5274">
                        <c:v>4.5342697222222226</c:v>
                      </c:pt>
                      <c:pt idx="5275">
                        <c:v>4.5351186111111108</c:v>
                      </c:pt>
                      <c:pt idx="5276">
                        <c:v>4.5359647222222224</c:v>
                      </c:pt>
                      <c:pt idx="5277">
                        <c:v>4.5368105555555553</c:v>
                      </c:pt>
                      <c:pt idx="5278">
                        <c:v>4.5376563888888892</c:v>
                      </c:pt>
                      <c:pt idx="5279">
                        <c:v>4.5385088888888889</c:v>
                      </c:pt>
                      <c:pt idx="5280">
                        <c:v>4.5393549999999996</c:v>
                      </c:pt>
                      <c:pt idx="5281">
                        <c:v>4.5402008333333335</c:v>
                      </c:pt>
                      <c:pt idx="5282">
                        <c:v>4.5410466666666665</c:v>
                      </c:pt>
                      <c:pt idx="5283">
                        <c:v>4.541892777777778</c:v>
                      </c:pt>
                      <c:pt idx="5284">
                        <c:v>4.5427388888888887</c:v>
                      </c:pt>
                      <c:pt idx="5285">
                        <c:v>4.5435847222222225</c:v>
                      </c:pt>
                      <c:pt idx="5286">
                        <c:v>4.5444308333333332</c:v>
                      </c:pt>
                      <c:pt idx="5287">
                        <c:v>4.5452766666666671</c:v>
                      </c:pt>
                      <c:pt idx="5288">
                        <c:v>4.5461227777777777</c:v>
                      </c:pt>
                      <c:pt idx="5289">
                        <c:v>4.5469686111111107</c:v>
                      </c:pt>
                      <c:pt idx="5290">
                        <c:v>4.5478144444444446</c:v>
                      </c:pt>
                      <c:pt idx="5291">
                        <c:v>4.5486605555555553</c:v>
                      </c:pt>
                      <c:pt idx="5292">
                        <c:v>4.5495161111111111</c:v>
                      </c:pt>
                      <c:pt idx="5293">
                        <c:v>4.550363611111111</c:v>
                      </c:pt>
                      <c:pt idx="5294">
                        <c:v>4.5512094444444449</c:v>
                      </c:pt>
                      <c:pt idx="5295">
                        <c:v>4.5520552777777779</c:v>
                      </c:pt>
                      <c:pt idx="5296">
                        <c:v>4.5529013888888885</c:v>
                      </c:pt>
                      <c:pt idx="5297">
                        <c:v>4.5537472222222224</c:v>
                      </c:pt>
                      <c:pt idx="5298">
                        <c:v>4.5545930555555554</c:v>
                      </c:pt>
                      <c:pt idx="5299">
                        <c:v>4.5554394444444446</c:v>
                      </c:pt>
                      <c:pt idx="5300">
                        <c:v>4.5562852777777776</c:v>
                      </c:pt>
                      <c:pt idx="5301">
                        <c:v>4.5571311111111115</c:v>
                      </c:pt>
                      <c:pt idx="5302">
                        <c:v>4.5579772222222221</c:v>
                      </c:pt>
                      <c:pt idx="5303">
                        <c:v>4.5588230555555551</c:v>
                      </c:pt>
                      <c:pt idx="5304">
                        <c:v>4.5596691666666667</c:v>
                      </c:pt>
                      <c:pt idx="5305">
                        <c:v>4.5605216666666664</c:v>
                      </c:pt>
                      <c:pt idx="5306">
                        <c:v>4.5613675000000002</c:v>
                      </c:pt>
                      <c:pt idx="5307">
                        <c:v>4.5622133333333332</c:v>
                      </c:pt>
                      <c:pt idx="5308">
                        <c:v>4.5630594444444448</c:v>
                      </c:pt>
                      <c:pt idx="5309">
                        <c:v>4.5639052777777778</c:v>
                      </c:pt>
                      <c:pt idx="5310">
                        <c:v>4.5647544444444446</c:v>
                      </c:pt>
                      <c:pt idx="5311">
                        <c:v>4.5656002777777775</c:v>
                      </c:pt>
                      <c:pt idx="5312">
                        <c:v>4.5664461111111114</c:v>
                      </c:pt>
                      <c:pt idx="5313">
                        <c:v>4.5672922222222221</c:v>
                      </c:pt>
                      <c:pt idx="5314">
                        <c:v>4.5681811111111115</c:v>
                      </c:pt>
                      <c:pt idx="5315">
                        <c:v>4.5690269444444445</c:v>
                      </c:pt>
                      <c:pt idx="5316">
                        <c:v>4.5698730555555551</c:v>
                      </c:pt>
                      <c:pt idx="5317">
                        <c:v>4.570725277777778</c:v>
                      </c:pt>
                      <c:pt idx="5318">
                        <c:v>4.5715713888888887</c:v>
                      </c:pt>
                      <c:pt idx="5319">
                        <c:v>4.5724175000000002</c:v>
                      </c:pt>
                      <c:pt idx="5320">
                        <c:v>4.5732636111111109</c:v>
                      </c:pt>
                      <c:pt idx="5321">
                        <c:v>4.5741094444444448</c:v>
                      </c:pt>
                      <c:pt idx="5322">
                        <c:v>4.5749552777777778</c:v>
                      </c:pt>
                      <c:pt idx="5323">
                        <c:v>4.5758013888888893</c:v>
                      </c:pt>
                      <c:pt idx="5324">
                        <c:v>4.5766472222222223</c:v>
                      </c:pt>
                      <c:pt idx="5325">
                        <c:v>4.577493333333333</c:v>
                      </c:pt>
                      <c:pt idx="5326">
                        <c:v>4.5783391666666668</c:v>
                      </c:pt>
                      <c:pt idx="5327">
                        <c:v>4.5791883333333336</c:v>
                      </c:pt>
                      <c:pt idx="5328">
                        <c:v>4.5800341666666666</c:v>
                      </c:pt>
                      <c:pt idx="5329">
                        <c:v>4.5808799999999996</c:v>
                      </c:pt>
                      <c:pt idx="5330">
                        <c:v>4.5817325000000002</c:v>
                      </c:pt>
                      <c:pt idx="5331">
                        <c:v>4.5825786111111109</c:v>
                      </c:pt>
                      <c:pt idx="5332">
                        <c:v>4.5834244444444447</c:v>
                      </c:pt>
                      <c:pt idx="5333">
                        <c:v>4.5842702777777777</c:v>
                      </c:pt>
                      <c:pt idx="5334">
                        <c:v>4.5851608333333331</c:v>
                      </c:pt>
                      <c:pt idx="5335">
                        <c:v>4.5860069444444447</c:v>
                      </c:pt>
                      <c:pt idx="5336">
                        <c:v>4.5868527777777777</c:v>
                      </c:pt>
                      <c:pt idx="5337">
                        <c:v>4.5876988888888892</c:v>
                      </c:pt>
                      <c:pt idx="5338">
                        <c:v>4.5885447222222222</c:v>
                      </c:pt>
                      <c:pt idx="5339">
                        <c:v>4.5893905555555552</c:v>
                      </c:pt>
                      <c:pt idx="5340">
                        <c:v>4.5902366666666667</c:v>
                      </c:pt>
                      <c:pt idx="5341">
                        <c:v>4.5910824999999997</c:v>
                      </c:pt>
                      <c:pt idx="5342">
                        <c:v>4.5919283333333336</c:v>
                      </c:pt>
                      <c:pt idx="5343">
                        <c:v>4.5927808333333333</c:v>
                      </c:pt>
                      <c:pt idx="5344">
                        <c:v>4.5936300000000001</c:v>
                      </c:pt>
                      <c:pt idx="5345">
                        <c:v>4.5944758333333331</c:v>
                      </c:pt>
                      <c:pt idx="5346">
                        <c:v>4.5953219444444446</c:v>
                      </c:pt>
                      <c:pt idx="5347">
                        <c:v>4.5961677777777776</c:v>
                      </c:pt>
                      <c:pt idx="5348">
                        <c:v>4.5970138888888892</c:v>
                      </c:pt>
                      <c:pt idx="5349">
                        <c:v>4.5978597222222222</c:v>
                      </c:pt>
                      <c:pt idx="5350">
                        <c:v>4.5987055555555552</c:v>
                      </c:pt>
                      <c:pt idx="5351">
                        <c:v>4.5995516666666667</c:v>
                      </c:pt>
                      <c:pt idx="5352">
                        <c:v>4.6003974999999997</c:v>
                      </c:pt>
                      <c:pt idx="5353">
                        <c:v>4.6012433333333336</c:v>
                      </c:pt>
                      <c:pt idx="5354">
                        <c:v>4.6020894444444442</c:v>
                      </c:pt>
                      <c:pt idx="5355">
                        <c:v>4.6029830555555558</c:v>
                      </c:pt>
                      <c:pt idx="5356">
                        <c:v>4.6038291666666664</c:v>
                      </c:pt>
                      <c:pt idx="5357">
                        <c:v>4.604675277777778</c:v>
                      </c:pt>
                      <c:pt idx="5358">
                        <c:v>4.605521111111111</c:v>
                      </c:pt>
                      <c:pt idx="5359">
                        <c:v>4.6063672222222225</c:v>
                      </c:pt>
                      <c:pt idx="5360">
                        <c:v>4.6072130555555555</c:v>
                      </c:pt>
                      <c:pt idx="5361">
                        <c:v>4.6080619444444446</c:v>
                      </c:pt>
                      <c:pt idx="5362">
                        <c:v>4.6089077777777776</c:v>
                      </c:pt>
                      <c:pt idx="5363">
                        <c:v>4.6097536111111115</c:v>
                      </c:pt>
                      <c:pt idx="5364">
                        <c:v>4.6105999999999998</c:v>
                      </c:pt>
                      <c:pt idx="5365">
                        <c:v>4.6114458333333337</c:v>
                      </c:pt>
                      <c:pt idx="5366">
                        <c:v>4.6122919444444443</c:v>
                      </c:pt>
                      <c:pt idx="5367">
                        <c:v>4.6131377777777773</c:v>
                      </c:pt>
                      <c:pt idx="5368">
                        <c:v>4.6139902777777779</c:v>
                      </c:pt>
                      <c:pt idx="5369">
                        <c:v>4.6148361111111109</c:v>
                      </c:pt>
                      <c:pt idx="5370">
                        <c:v>4.6156822222222225</c:v>
                      </c:pt>
                      <c:pt idx="5371">
                        <c:v>4.6165280555555555</c:v>
                      </c:pt>
                      <c:pt idx="5372">
                        <c:v>4.6173738888888884</c:v>
                      </c:pt>
                      <c:pt idx="5373">
                        <c:v>4.61822</c:v>
                      </c:pt>
                      <c:pt idx="5374">
                        <c:v>4.619065833333333</c:v>
                      </c:pt>
                      <c:pt idx="5375">
                        <c:v>4.6199522222222225</c:v>
                      </c:pt>
                      <c:pt idx="5376">
                        <c:v>4.6207980555555555</c:v>
                      </c:pt>
                      <c:pt idx="5377">
                        <c:v>4.621644166666667</c:v>
                      </c:pt>
                      <c:pt idx="5378">
                        <c:v>4.6224930555555552</c:v>
                      </c:pt>
                      <c:pt idx="5379">
                        <c:v>4.6233391666666668</c:v>
                      </c:pt>
                      <c:pt idx="5380">
                        <c:v>4.6241849999999998</c:v>
                      </c:pt>
                      <c:pt idx="5381">
                        <c:v>4.625037777777778</c:v>
                      </c:pt>
                      <c:pt idx="5382">
                        <c:v>4.625883611111111</c:v>
                      </c:pt>
                      <c:pt idx="5383">
                        <c:v>4.6267297222222226</c:v>
                      </c:pt>
                      <c:pt idx="5384">
                        <c:v>4.6275755555555556</c:v>
                      </c:pt>
                      <c:pt idx="5385">
                        <c:v>4.6284216666666671</c:v>
                      </c:pt>
                      <c:pt idx="5386">
                        <c:v>4.6292675000000001</c:v>
                      </c:pt>
                      <c:pt idx="5387">
                        <c:v>4.6301133333333331</c:v>
                      </c:pt>
                      <c:pt idx="5388">
                        <c:v>4.6309594444444446</c:v>
                      </c:pt>
                      <c:pt idx="5389">
                        <c:v>4.6318052777777776</c:v>
                      </c:pt>
                      <c:pt idx="5390">
                        <c:v>4.6326511111111115</c:v>
                      </c:pt>
                      <c:pt idx="5391">
                        <c:v>4.6334972222222222</c:v>
                      </c:pt>
                      <c:pt idx="5392">
                        <c:v>4.6343430555555551</c:v>
                      </c:pt>
                      <c:pt idx="5393">
                        <c:v>4.6351891666666667</c:v>
                      </c:pt>
                      <c:pt idx="5394">
                        <c:v>4.6360416666666664</c:v>
                      </c:pt>
                      <c:pt idx="5395">
                        <c:v>4.6368875000000003</c:v>
                      </c:pt>
                      <c:pt idx="5396">
                        <c:v>4.637777777777778</c:v>
                      </c:pt>
                      <c:pt idx="5397">
                        <c:v>4.638623611111111</c:v>
                      </c:pt>
                      <c:pt idx="5398">
                        <c:v>4.6394697222222225</c:v>
                      </c:pt>
                      <c:pt idx="5399">
                        <c:v>4.6403155555555555</c:v>
                      </c:pt>
                      <c:pt idx="5400">
                        <c:v>4.6411616666666671</c:v>
                      </c:pt>
                      <c:pt idx="5401">
                        <c:v>4.6420075000000001</c:v>
                      </c:pt>
                      <c:pt idx="5402">
                        <c:v>4.6428533333333331</c:v>
                      </c:pt>
                      <c:pt idx="5403">
                        <c:v>4.6436994444444446</c:v>
                      </c:pt>
                      <c:pt idx="5404">
                        <c:v>4.6445452777777776</c:v>
                      </c:pt>
                      <c:pt idx="5405">
                        <c:v>4.6453911111111115</c:v>
                      </c:pt>
                      <c:pt idx="5406">
                        <c:v>4.6462438888888888</c:v>
                      </c:pt>
                      <c:pt idx="5407">
                        <c:v>4.6470900000000004</c:v>
                      </c:pt>
                      <c:pt idx="5408">
                        <c:v>4.6479358333333334</c:v>
                      </c:pt>
                      <c:pt idx="5409">
                        <c:v>4.6487816666666664</c:v>
                      </c:pt>
                      <c:pt idx="5410">
                        <c:v>4.6496277777777779</c:v>
                      </c:pt>
                      <c:pt idx="5411">
                        <c:v>4.6504736111111109</c:v>
                      </c:pt>
                      <c:pt idx="5412">
                        <c:v>4.6513197222222225</c:v>
                      </c:pt>
                      <c:pt idx="5413">
                        <c:v>4.6521686111111107</c:v>
                      </c:pt>
                      <c:pt idx="5414">
                        <c:v>4.6530147222222222</c:v>
                      </c:pt>
                      <c:pt idx="5415">
                        <c:v>4.6538605555555552</c:v>
                      </c:pt>
                      <c:pt idx="5416">
                        <c:v>4.6547447222222225</c:v>
                      </c:pt>
                      <c:pt idx="5417">
                        <c:v>4.6555905555555555</c:v>
                      </c:pt>
                      <c:pt idx="5418">
                        <c:v>4.6564363888888884</c:v>
                      </c:pt>
                      <c:pt idx="5419">
                        <c:v>4.657288888888889</c:v>
                      </c:pt>
                      <c:pt idx="5420">
                        <c:v>4.6581349999999997</c:v>
                      </c:pt>
                      <c:pt idx="5421">
                        <c:v>4.6589805555555559</c:v>
                      </c:pt>
                      <c:pt idx="5422">
                        <c:v>4.6598263888888889</c:v>
                      </c:pt>
                      <c:pt idx="5423">
                        <c:v>4.6606725000000004</c:v>
                      </c:pt>
                      <c:pt idx="5424">
                        <c:v>4.6615183333333334</c:v>
                      </c:pt>
                      <c:pt idx="5425">
                        <c:v>4.6623638888888888</c:v>
                      </c:pt>
                      <c:pt idx="5426">
                        <c:v>4.6632100000000003</c:v>
                      </c:pt>
                      <c:pt idx="5427">
                        <c:v>4.6640558333333333</c:v>
                      </c:pt>
                      <c:pt idx="5428">
                        <c:v>4.6649016666666663</c:v>
                      </c:pt>
                      <c:pt idx="5429">
                        <c:v>4.6657475000000002</c:v>
                      </c:pt>
                      <c:pt idx="5430">
                        <c:v>4.6665933333333331</c:v>
                      </c:pt>
                      <c:pt idx="5431">
                        <c:v>4.6674422222222223</c:v>
                      </c:pt>
                      <c:pt idx="5432">
                        <c:v>4.6682949999999996</c:v>
                      </c:pt>
                      <c:pt idx="5433">
                        <c:v>4.6691405555555558</c:v>
                      </c:pt>
                      <c:pt idx="5434">
                        <c:v>4.6699866666666665</c:v>
                      </c:pt>
                      <c:pt idx="5435">
                        <c:v>4.6708325000000004</c:v>
                      </c:pt>
                      <c:pt idx="5436">
                        <c:v>4.6716780555555557</c:v>
                      </c:pt>
                      <c:pt idx="5437">
                        <c:v>4.6725255555555556</c:v>
                      </c:pt>
                      <c:pt idx="5438">
                        <c:v>4.6733711111111109</c:v>
                      </c:pt>
                      <c:pt idx="5439">
                        <c:v>4.6742172222222225</c:v>
                      </c:pt>
                      <c:pt idx="5440">
                        <c:v>4.6750630555555555</c:v>
                      </c:pt>
                      <c:pt idx="5441">
                        <c:v>4.6759088888888884</c:v>
                      </c:pt>
                      <c:pt idx="5442">
                        <c:v>4.6767547222222223</c:v>
                      </c:pt>
                      <c:pt idx="5443">
                        <c:v>4.6776005555555553</c:v>
                      </c:pt>
                      <c:pt idx="5444">
                        <c:v>4.6784533333333336</c:v>
                      </c:pt>
                      <c:pt idx="5445">
                        <c:v>4.6792988888888889</c:v>
                      </c:pt>
                      <c:pt idx="5446">
                        <c:v>4.6801450000000004</c:v>
                      </c:pt>
                      <c:pt idx="5447">
                        <c:v>4.6809908333333334</c:v>
                      </c:pt>
                      <c:pt idx="5448">
                        <c:v>4.6818397222222226</c:v>
                      </c:pt>
                      <c:pt idx="5449">
                        <c:v>4.6826855555555555</c:v>
                      </c:pt>
                      <c:pt idx="5450">
                        <c:v>4.6835313888888885</c:v>
                      </c:pt>
                      <c:pt idx="5451">
                        <c:v>4.6843772222222224</c:v>
                      </c:pt>
                      <c:pt idx="5452">
                        <c:v>4.6852230555555554</c:v>
                      </c:pt>
                      <c:pt idx="5453">
                        <c:v>4.686069166666667</c:v>
                      </c:pt>
                      <c:pt idx="5454">
                        <c:v>4.6869149999999999</c:v>
                      </c:pt>
                      <c:pt idx="5455">
                        <c:v>4.6877605555555553</c:v>
                      </c:pt>
                      <c:pt idx="5456">
                        <c:v>4.6886066666666668</c:v>
                      </c:pt>
                      <c:pt idx="5457">
                        <c:v>4.6894647222222225</c:v>
                      </c:pt>
                      <c:pt idx="5458">
                        <c:v>4.6903105555555555</c:v>
                      </c:pt>
                      <c:pt idx="5459">
                        <c:v>4.6911566666666671</c:v>
                      </c:pt>
                      <c:pt idx="5460">
                        <c:v>4.6920025000000001</c:v>
                      </c:pt>
                      <c:pt idx="5461">
                        <c:v>4.6928483333333331</c:v>
                      </c:pt>
                      <c:pt idx="5462">
                        <c:v>4.6936941666666669</c:v>
                      </c:pt>
                      <c:pt idx="5463">
                        <c:v>4.6945399999999999</c:v>
                      </c:pt>
                      <c:pt idx="5464">
                        <c:v>4.6953858333333329</c:v>
                      </c:pt>
                      <c:pt idx="5465">
                        <c:v>4.696234722222222</c:v>
                      </c:pt>
                      <c:pt idx="5466">
                        <c:v>4.6970808333333336</c:v>
                      </c:pt>
                      <c:pt idx="5467">
                        <c:v>4.6979263888888889</c:v>
                      </c:pt>
                      <c:pt idx="5468">
                        <c:v>4.6987722222222219</c:v>
                      </c:pt>
                      <c:pt idx="5469">
                        <c:v>4.6996183333333335</c:v>
                      </c:pt>
                      <c:pt idx="5470">
                        <c:v>4.7004708333333332</c:v>
                      </c:pt>
                      <c:pt idx="5471">
                        <c:v>4.701316666666667</c:v>
                      </c:pt>
                      <c:pt idx="5472">
                        <c:v>4.7021625</c:v>
                      </c:pt>
                      <c:pt idx="5473">
                        <c:v>4.703008333333333</c:v>
                      </c:pt>
                      <c:pt idx="5474">
                        <c:v>4.7038541666666669</c:v>
                      </c:pt>
                      <c:pt idx="5475">
                        <c:v>4.7047002777777776</c:v>
                      </c:pt>
                      <c:pt idx="5476">
                        <c:v>4.7055458333333338</c:v>
                      </c:pt>
                      <c:pt idx="5477">
                        <c:v>4.7063916666666668</c:v>
                      </c:pt>
                      <c:pt idx="5478">
                        <c:v>4.707238888888889</c:v>
                      </c:pt>
                      <c:pt idx="5479">
                        <c:v>4.708084722222222</c:v>
                      </c:pt>
                      <c:pt idx="5480">
                        <c:v>4.7089308333333335</c:v>
                      </c:pt>
                      <c:pt idx="5481">
                        <c:v>4.7097766666666665</c:v>
                      </c:pt>
                      <c:pt idx="5482">
                        <c:v>4.7106322222222223</c:v>
                      </c:pt>
                      <c:pt idx="5483">
                        <c:v>4.7114777777777777</c:v>
                      </c:pt>
                      <c:pt idx="5484">
                        <c:v>4.7123238888888892</c:v>
                      </c:pt>
                      <c:pt idx="5485">
                        <c:v>4.7131697222222222</c:v>
                      </c:pt>
                      <c:pt idx="5486">
                        <c:v>4.7140158333333337</c:v>
                      </c:pt>
                      <c:pt idx="5487">
                        <c:v>4.7148613888888891</c:v>
                      </c:pt>
                      <c:pt idx="5488">
                        <c:v>4.7157072222222221</c:v>
                      </c:pt>
                      <c:pt idx="5489">
                        <c:v>4.7165533333333336</c:v>
                      </c:pt>
                      <c:pt idx="5490">
                        <c:v>4.7173991666666666</c:v>
                      </c:pt>
                      <c:pt idx="5491">
                        <c:v>4.7182447222222219</c:v>
                      </c:pt>
                      <c:pt idx="5492">
                        <c:v>4.7190908333333335</c:v>
                      </c:pt>
                      <c:pt idx="5493">
                        <c:v>4.7199366666666664</c:v>
                      </c:pt>
                      <c:pt idx="5494">
                        <c:v>4.7207825000000003</c:v>
                      </c:pt>
                      <c:pt idx="5495">
                        <c:v>4.721635</c:v>
                      </c:pt>
                      <c:pt idx="5496">
                        <c:v>4.7224811111111107</c:v>
                      </c:pt>
                      <c:pt idx="5497">
                        <c:v>4.7233266666666669</c:v>
                      </c:pt>
                      <c:pt idx="5498">
                        <c:v>4.7241738888888891</c:v>
                      </c:pt>
                      <c:pt idx="5499">
                        <c:v>4.7250197222222221</c:v>
                      </c:pt>
                      <c:pt idx="5500">
                        <c:v>4.7258688888888889</c:v>
                      </c:pt>
                      <c:pt idx="5501">
                        <c:v>4.7267144444444442</c:v>
                      </c:pt>
                      <c:pt idx="5502">
                        <c:v>4.7275602777777781</c:v>
                      </c:pt>
                      <c:pt idx="5503">
                        <c:v>4.7284063888888888</c:v>
                      </c:pt>
                      <c:pt idx="5504">
                        <c:v>4.7292522222222226</c:v>
                      </c:pt>
                      <c:pt idx="5505">
                        <c:v>4.7300980555555556</c:v>
                      </c:pt>
                      <c:pt idx="5506">
                        <c:v>4.7309438888888886</c:v>
                      </c:pt>
                      <c:pt idx="5507">
                        <c:v>4.7317897222222225</c:v>
                      </c:pt>
                      <c:pt idx="5508">
                        <c:v>4.7326422222222222</c:v>
                      </c:pt>
                      <c:pt idx="5509">
                        <c:v>4.7334883333333337</c:v>
                      </c:pt>
                      <c:pt idx="5510">
                        <c:v>4.7343338888888891</c:v>
                      </c:pt>
                      <c:pt idx="5511">
                        <c:v>4.7351797222222221</c:v>
                      </c:pt>
                      <c:pt idx="5512">
                        <c:v>4.7360258333333336</c:v>
                      </c:pt>
                      <c:pt idx="5513">
                        <c:v>4.7368716666666666</c:v>
                      </c:pt>
                      <c:pt idx="5514">
                        <c:v>4.7377172222222219</c:v>
                      </c:pt>
                      <c:pt idx="5515">
                        <c:v>4.7385633333333335</c:v>
                      </c:pt>
                      <c:pt idx="5516">
                        <c:v>4.7394091666666665</c:v>
                      </c:pt>
                      <c:pt idx="5517">
                        <c:v>4.7402550000000003</c:v>
                      </c:pt>
                      <c:pt idx="5518">
                        <c:v>4.7411038888888886</c:v>
                      </c:pt>
                      <c:pt idx="5519">
                        <c:v>4.7419511111111108</c:v>
                      </c:pt>
                      <c:pt idx="5520">
                        <c:v>4.742803888888889</c:v>
                      </c:pt>
                      <c:pt idx="5521">
                        <c:v>4.7436494444444444</c:v>
                      </c:pt>
                      <c:pt idx="5522">
                        <c:v>4.7444952777777774</c:v>
                      </c:pt>
                      <c:pt idx="5523">
                        <c:v>4.7453413888888889</c:v>
                      </c:pt>
                      <c:pt idx="5524">
                        <c:v>4.7461869444444442</c:v>
                      </c:pt>
                      <c:pt idx="5525">
                        <c:v>4.7470327777777781</c:v>
                      </c:pt>
                      <c:pt idx="5526">
                        <c:v>4.7478788888888888</c:v>
                      </c:pt>
                      <c:pt idx="5527">
                        <c:v>4.7487247222222226</c:v>
                      </c:pt>
                      <c:pt idx="5528">
                        <c:v>4.7495705555555556</c:v>
                      </c:pt>
                      <c:pt idx="5529">
                        <c:v>4.7504163888888886</c:v>
                      </c:pt>
                      <c:pt idx="5530">
                        <c:v>4.7512622222222225</c:v>
                      </c:pt>
                      <c:pt idx="5531">
                        <c:v>4.7521083333333332</c:v>
                      </c:pt>
                      <c:pt idx="5532">
                        <c:v>4.7529538888888885</c:v>
                      </c:pt>
                      <c:pt idx="5533">
                        <c:v>4.7538066666666667</c:v>
                      </c:pt>
                      <c:pt idx="5534">
                        <c:v>4.7546522222222221</c:v>
                      </c:pt>
                      <c:pt idx="5535">
                        <c:v>4.7555013888888888</c:v>
                      </c:pt>
                      <c:pt idx="5536">
                        <c:v>4.7563472222222218</c:v>
                      </c:pt>
                      <c:pt idx="5537">
                        <c:v>4.7571933333333334</c:v>
                      </c:pt>
                      <c:pt idx="5538">
                        <c:v>4.7580388888888887</c:v>
                      </c:pt>
                      <c:pt idx="5539">
                        <c:v>4.7588888888888885</c:v>
                      </c:pt>
                      <c:pt idx="5540">
                        <c:v>4.7597347222222224</c:v>
                      </c:pt>
                      <c:pt idx="5541">
                        <c:v>4.760580833333333</c:v>
                      </c:pt>
                      <c:pt idx="5542">
                        <c:v>4.7614266666666669</c:v>
                      </c:pt>
                      <c:pt idx="5543">
                        <c:v>4.7622724999999999</c:v>
                      </c:pt>
                      <c:pt idx="5544">
                        <c:v>4.7631188888888891</c:v>
                      </c:pt>
                      <c:pt idx="5545">
                        <c:v>4.7639647222222221</c:v>
                      </c:pt>
                      <c:pt idx="5546">
                        <c:v>4.7648172222222218</c:v>
                      </c:pt>
                      <c:pt idx="5547">
                        <c:v>4.7656633333333334</c:v>
                      </c:pt>
                      <c:pt idx="5548">
                        <c:v>4.766509444444444</c:v>
                      </c:pt>
                      <c:pt idx="5549">
                        <c:v>4.7673552777777779</c:v>
                      </c:pt>
                      <c:pt idx="5550">
                        <c:v>4.7682011111111109</c:v>
                      </c:pt>
                      <c:pt idx="5551">
                        <c:v>4.7690472222222224</c:v>
                      </c:pt>
                      <c:pt idx="5552">
                        <c:v>4.7698963888888892</c:v>
                      </c:pt>
                      <c:pt idx="5553">
                        <c:v>4.7707422222222222</c:v>
                      </c:pt>
                      <c:pt idx="5554">
                        <c:v>4.7715880555555552</c:v>
                      </c:pt>
                      <c:pt idx="5555">
                        <c:v>4.7724341666666668</c:v>
                      </c:pt>
                      <c:pt idx="5556">
                        <c:v>4.7732799999999997</c:v>
                      </c:pt>
                      <c:pt idx="5557">
                        <c:v>4.7741258333333336</c:v>
                      </c:pt>
                      <c:pt idx="5558">
                        <c:v>4.7749719444444443</c:v>
                      </c:pt>
                      <c:pt idx="5559">
                        <c:v>4.7758247222222225</c:v>
                      </c:pt>
                      <c:pt idx="5560">
                        <c:v>4.7766722222222224</c:v>
                      </c:pt>
                      <c:pt idx="5561">
                        <c:v>4.7775183333333331</c:v>
                      </c:pt>
                      <c:pt idx="5562">
                        <c:v>4.778364166666667</c:v>
                      </c:pt>
                      <c:pt idx="5563">
                        <c:v>4.77921</c:v>
                      </c:pt>
                      <c:pt idx="5564">
                        <c:v>4.7800561111111115</c:v>
                      </c:pt>
                      <c:pt idx="5565">
                        <c:v>4.7809019444444445</c:v>
                      </c:pt>
                      <c:pt idx="5566">
                        <c:v>4.7817477777777775</c:v>
                      </c:pt>
                      <c:pt idx="5567">
                        <c:v>4.782593888888889</c:v>
                      </c:pt>
                      <c:pt idx="5568">
                        <c:v>4.783439722222222</c:v>
                      </c:pt>
                      <c:pt idx="5569">
                        <c:v>4.7842861111111112</c:v>
                      </c:pt>
                      <c:pt idx="5570">
                        <c:v>4.7851347222222218</c:v>
                      </c:pt>
                      <c:pt idx="5571">
                        <c:v>4.785981111111111</c:v>
                      </c:pt>
                      <c:pt idx="5572">
                        <c:v>4.7868336111111107</c:v>
                      </c:pt>
                      <c:pt idx="5573">
                        <c:v>4.7876794444444446</c:v>
                      </c:pt>
                      <c:pt idx="5574">
                        <c:v>4.7885255555555553</c:v>
                      </c:pt>
                      <c:pt idx="5575">
                        <c:v>4.7893716666666668</c:v>
                      </c:pt>
                      <c:pt idx="5576">
                        <c:v>4.7902174999999998</c:v>
                      </c:pt>
                      <c:pt idx="5577">
                        <c:v>4.7910633333333337</c:v>
                      </c:pt>
                      <c:pt idx="5578">
                        <c:v>4.7919094444444443</c:v>
                      </c:pt>
                      <c:pt idx="5579">
                        <c:v>4.7927552777777782</c:v>
                      </c:pt>
                      <c:pt idx="5580">
                        <c:v>4.7936030555555558</c:v>
                      </c:pt>
                      <c:pt idx="5581">
                        <c:v>4.7944488888888888</c:v>
                      </c:pt>
                      <c:pt idx="5582">
                        <c:v>4.7952950000000003</c:v>
                      </c:pt>
                      <c:pt idx="5583">
                        <c:v>4.7961408333333333</c:v>
                      </c:pt>
                      <c:pt idx="5584">
                        <c:v>4.7969866666666663</c:v>
                      </c:pt>
                      <c:pt idx="5585">
                        <c:v>4.7978394444444445</c:v>
                      </c:pt>
                      <c:pt idx="5586">
                        <c:v>4.7986855555555552</c:v>
                      </c:pt>
                      <c:pt idx="5587">
                        <c:v>4.7995344444444443</c:v>
                      </c:pt>
                      <c:pt idx="5588">
                        <c:v>4.8003805555555559</c:v>
                      </c:pt>
                      <c:pt idx="5589">
                        <c:v>4.8012263888888889</c:v>
                      </c:pt>
                      <c:pt idx="5590">
                        <c:v>4.8020722222222219</c:v>
                      </c:pt>
                      <c:pt idx="5591">
                        <c:v>4.8029183333333334</c:v>
                      </c:pt>
                      <c:pt idx="5592">
                        <c:v>4.8037641666666664</c:v>
                      </c:pt>
                      <c:pt idx="5593">
                        <c:v>4.8046100000000003</c:v>
                      </c:pt>
                      <c:pt idx="5594">
                        <c:v>4.8054561111111109</c:v>
                      </c:pt>
                      <c:pt idx="5595">
                        <c:v>4.8063022222222225</c:v>
                      </c:pt>
                      <c:pt idx="5596">
                        <c:v>4.8071483333333331</c:v>
                      </c:pt>
                      <c:pt idx="5597">
                        <c:v>4.807994166666667</c:v>
                      </c:pt>
                      <c:pt idx="5598">
                        <c:v>4.8088466666666667</c:v>
                      </c:pt>
                      <c:pt idx="5599">
                        <c:v>4.8096927777777774</c:v>
                      </c:pt>
                      <c:pt idx="5600">
                        <c:v>4.8105388888888889</c:v>
                      </c:pt>
                      <c:pt idx="5601">
                        <c:v>4.8113861111111111</c:v>
                      </c:pt>
                      <c:pt idx="5602">
                        <c:v>4.8122322222222218</c:v>
                      </c:pt>
                      <c:pt idx="5603">
                        <c:v>4.8130780555555557</c:v>
                      </c:pt>
                      <c:pt idx="5604">
                        <c:v>4.8139272222222225</c:v>
                      </c:pt>
                      <c:pt idx="5605">
                        <c:v>4.8147730555555555</c:v>
                      </c:pt>
                      <c:pt idx="5606">
                        <c:v>4.8156188888888884</c:v>
                      </c:pt>
                      <c:pt idx="5607">
                        <c:v>4.8164652777777777</c:v>
                      </c:pt>
                      <c:pt idx="5608">
                        <c:v>4.8173111111111115</c:v>
                      </c:pt>
                      <c:pt idx="5609">
                        <c:v>4.8181572222222222</c:v>
                      </c:pt>
                      <c:pt idx="5610">
                        <c:v>4.8190030555555552</c:v>
                      </c:pt>
                      <c:pt idx="5611">
                        <c:v>4.8198600000000003</c:v>
                      </c:pt>
                      <c:pt idx="5612">
                        <c:v>4.8207061111111109</c:v>
                      </c:pt>
                      <c:pt idx="5613">
                        <c:v>4.8215519444444448</c:v>
                      </c:pt>
                      <c:pt idx="5614">
                        <c:v>4.8223977777777778</c:v>
                      </c:pt>
                      <c:pt idx="5615">
                        <c:v>4.823244166666667</c:v>
                      </c:pt>
                      <c:pt idx="5616">
                        <c:v>4.82409</c:v>
                      </c:pt>
                      <c:pt idx="5617">
                        <c:v>4.824935833333333</c:v>
                      </c:pt>
                      <c:pt idx="5618">
                        <c:v>4.8257819444444445</c:v>
                      </c:pt>
                      <c:pt idx="5619">
                        <c:v>4.8266277777777775</c:v>
                      </c:pt>
                      <c:pt idx="5620">
                        <c:v>4.8274738888888891</c:v>
                      </c:pt>
                      <c:pt idx="5621">
                        <c:v>4.828321388888889</c:v>
                      </c:pt>
                      <c:pt idx="5622">
                        <c:v>4.8291702777777781</c:v>
                      </c:pt>
                      <c:pt idx="5623">
                        <c:v>4.8300163888888887</c:v>
                      </c:pt>
                      <c:pt idx="5624">
                        <c:v>4.8308688888888893</c:v>
                      </c:pt>
                      <c:pt idx="5625">
                        <c:v>4.8317147222222223</c:v>
                      </c:pt>
                      <c:pt idx="5626">
                        <c:v>4.8325611111111115</c:v>
                      </c:pt>
                      <c:pt idx="5627">
                        <c:v>4.8334069444444445</c:v>
                      </c:pt>
                      <c:pt idx="5628">
                        <c:v>4.8342530555555552</c:v>
                      </c:pt>
                      <c:pt idx="5629">
                        <c:v>4.8350988888888891</c:v>
                      </c:pt>
                      <c:pt idx="5630">
                        <c:v>4.835944722222222</c:v>
                      </c:pt>
                      <c:pt idx="5631">
                        <c:v>4.8367908333333336</c:v>
                      </c:pt>
                      <c:pt idx="5632">
                        <c:v>4.8376366666666666</c:v>
                      </c:pt>
                      <c:pt idx="5633">
                        <c:v>4.8384824999999996</c:v>
                      </c:pt>
                      <c:pt idx="5634">
                        <c:v>4.8393286111111111</c:v>
                      </c:pt>
                      <c:pt idx="5635">
                        <c:v>4.8401744444444441</c:v>
                      </c:pt>
                      <c:pt idx="5636">
                        <c:v>4.8410208333333333</c:v>
                      </c:pt>
                      <c:pt idx="5637">
                        <c:v>4.841873333333333</c:v>
                      </c:pt>
                      <c:pt idx="5638">
                        <c:v>4.8427191666666669</c:v>
                      </c:pt>
                      <c:pt idx="5639">
                        <c:v>4.8435683333333337</c:v>
                      </c:pt>
                      <c:pt idx="5640">
                        <c:v>4.8444141666666667</c:v>
                      </c:pt>
                      <c:pt idx="5641">
                        <c:v>4.8452599999999997</c:v>
                      </c:pt>
                      <c:pt idx="5642">
                        <c:v>4.846111111111111</c:v>
                      </c:pt>
                      <c:pt idx="5643">
                        <c:v>4.8469572222222226</c:v>
                      </c:pt>
                      <c:pt idx="5644">
                        <c:v>4.8478033333333332</c:v>
                      </c:pt>
                      <c:pt idx="5645">
                        <c:v>4.8486491666666662</c:v>
                      </c:pt>
                      <c:pt idx="5646">
                        <c:v>4.8494952777777778</c:v>
                      </c:pt>
                      <c:pt idx="5647">
                        <c:v>4.8503411111111108</c:v>
                      </c:pt>
                      <c:pt idx="5648">
                        <c:v>4.8511869444444446</c:v>
                      </c:pt>
                      <c:pt idx="5649">
                        <c:v>4.8520330555555553</c:v>
                      </c:pt>
                      <c:pt idx="5650">
                        <c:v>4.8528858333333336</c:v>
                      </c:pt>
                      <c:pt idx="5651">
                        <c:v>4.8537316666666666</c:v>
                      </c:pt>
                      <c:pt idx="5652">
                        <c:v>4.8545777777777781</c:v>
                      </c:pt>
                      <c:pt idx="5653">
                        <c:v>4.8554236111111111</c:v>
                      </c:pt>
                      <c:pt idx="5654">
                        <c:v>4.8562694444444441</c:v>
                      </c:pt>
                      <c:pt idx="5655">
                        <c:v>4.8571155555555556</c:v>
                      </c:pt>
                      <c:pt idx="5656">
                        <c:v>4.8579616666666663</c:v>
                      </c:pt>
                      <c:pt idx="5657">
                        <c:v>4.8588108333333331</c:v>
                      </c:pt>
                      <c:pt idx="5658">
                        <c:v>4.859656666666667</c:v>
                      </c:pt>
                      <c:pt idx="5659">
                        <c:v>4.8605024999999999</c:v>
                      </c:pt>
                      <c:pt idx="5660">
                        <c:v>4.8613486111111115</c:v>
                      </c:pt>
                      <c:pt idx="5661">
                        <c:v>4.8621944444444445</c:v>
                      </c:pt>
                      <c:pt idx="5662">
                        <c:v>4.863042222222222</c:v>
                      </c:pt>
                      <c:pt idx="5663">
                        <c:v>4.8638947222222226</c:v>
                      </c:pt>
                      <c:pt idx="5664">
                        <c:v>4.8647405555555556</c:v>
                      </c:pt>
                      <c:pt idx="5665">
                        <c:v>4.8655863888888886</c:v>
                      </c:pt>
                      <c:pt idx="5666">
                        <c:v>4.8664327777777778</c:v>
                      </c:pt>
                      <c:pt idx="5667">
                        <c:v>4.8672786111111108</c:v>
                      </c:pt>
                      <c:pt idx="5668">
                        <c:v>4.8681247222222224</c:v>
                      </c:pt>
                      <c:pt idx="5669">
                        <c:v>4.8689705555555554</c:v>
                      </c:pt>
                      <c:pt idx="5670">
                        <c:v>4.8698163888888892</c:v>
                      </c:pt>
                      <c:pt idx="5671">
                        <c:v>4.8706624999999999</c:v>
                      </c:pt>
                      <c:pt idx="5672">
                        <c:v>4.8715083333333338</c:v>
                      </c:pt>
                      <c:pt idx="5673">
                        <c:v>4.8723541666666668</c:v>
                      </c:pt>
                      <c:pt idx="5674">
                        <c:v>4.8732033333333336</c:v>
                      </c:pt>
                      <c:pt idx="5675">
                        <c:v>4.8740491666666665</c:v>
                      </c:pt>
                      <c:pt idx="5676">
                        <c:v>4.8749019444444448</c:v>
                      </c:pt>
                      <c:pt idx="5677">
                        <c:v>4.8757480555555555</c:v>
                      </c:pt>
                      <c:pt idx="5678">
                        <c:v>4.8765938888888885</c:v>
                      </c:pt>
                      <c:pt idx="5679">
                        <c:v>4.87744</c:v>
                      </c:pt>
                      <c:pt idx="5680">
                        <c:v>4.878285833333333</c:v>
                      </c:pt>
                      <c:pt idx="5681">
                        <c:v>4.8791319444444445</c:v>
                      </c:pt>
                      <c:pt idx="5682">
                        <c:v>4.8799780555555552</c:v>
                      </c:pt>
                      <c:pt idx="5683">
                        <c:v>4.8808252777777774</c:v>
                      </c:pt>
                      <c:pt idx="5684">
                        <c:v>4.881671388888889</c:v>
                      </c:pt>
                      <c:pt idx="5685">
                        <c:v>4.882517222222222</c:v>
                      </c:pt>
                      <c:pt idx="5686">
                        <c:v>4.8833630555555558</c:v>
                      </c:pt>
                      <c:pt idx="5687">
                        <c:v>4.8842091666666665</c:v>
                      </c:pt>
                      <c:pt idx="5688">
                        <c:v>4.885055277777778</c:v>
                      </c:pt>
                      <c:pt idx="5689">
                        <c:v>4.8859077777777777</c:v>
                      </c:pt>
                      <c:pt idx="5690">
                        <c:v>4.8867536111111107</c:v>
                      </c:pt>
                      <c:pt idx="5691">
                        <c:v>4.8876027777777775</c:v>
                      </c:pt>
                      <c:pt idx="5692">
                        <c:v>4.8884488888888891</c:v>
                      </c:pt>
                      <c:pt idx="5693">
                        <c:v>4.8892949999999997</c:v>
                      </c:pt>
                      <c:pt idx="5694">
                        <c:v>4.8901469444444441</c:v>
                      </c:pt>
                      <c:pt idx="5695">
                        <c:v>4.890992777777778</c:v>
                      </c:pt>
                      <c:pt idx="5696">
                        <c:v>4.891838611111111</c:v>
                      </c:pt>
                      <c:pt idx="5697">
                        <c:v>4.8926847222222225</c:v>
                      </c:pt>
                      <c:pt idx="5698">
                        <c:v>4.8935305555555555</c:v>
                      </c:pt>
                      <c:pt idx="5699">
                        <c:v>4.894376666666667</c:v>
                      </c:pt>
                      <c:pt idx="5700">
                        <c:v>4.8952225</c:v>
                      </c:pt>
                      <c:pt idx="5701">
                        <c:v>4.896068333333333</c:v>
                      </c:pt>
                      <c:pt idx="5702">
                        <c:v>4.8969211111111113</c:v>
                      </c:pt>
                      <c:pt idx="5703">
                        <c:v>4.8977688888888888</c:v>
                      </c:pt>
                      <c:pt idx="5704">
                        <c:v>4.8986147222222218</c:v>
                      </c:pt>
                      <c:pt idx="5705">
                        <c:v>4.8994608333333334</c:v>
                      </c:pt>
                      <c:pt idx="5706">
                        <c:v>4.9003066666666664</c:v>
                      </c:pt>
                      <c:pt idx="5707">
                        <c:v>4.9011525000000002</c:v>
                      </c:pt>
                      <c:pt idx="5708">
                        <c:v>4.902001666666667</c:v>
                      </c:pt>
                      <c:pt idx="5709">
                        <c:v>4.9028475</c:v>
                      </c:pt>
                      <c:pt idx="5710">
                        <c:v>4.9036936111111107</c:v>
                      </c:pt>
                      <c:pt idx="5711">
                        <c:v>4.9045394444444446</c:v>
                      </c:pt>
                      <c:pt idx="5712">
                        <c:v>4.9053852777777776</c:v>
                      </c:pt>
                      <c:pt idx="5713">
                        <c:v>4.9062316666666668</c:v>
                      </c:pt>
                      <c:pt idx="5714">
                        <c:v>4.9070774999999998</c:v>
                      </c:pt>
                      <c:pt idx="5715">
                        <c:v>4.9079300000000003</c:v>
                      </c:pt>
                      <c:pt idx="5716">
                        <c:v>4.9087758333333333</c:v>
                      </c:pt>
                      <c:pt idx="5717">
                        <c:v>4.9096222222222226</c:v>
                      </c:pt>
                      <c:pt idx="5718">
                        <c:v>4.9104680555555555</c:v>
                      </c:pt>
                      <c:pt idx="5719">
                        <c:v>4.9113141666666671</c:v>
                      </c:pt>
                      <c:pt idx="5720">
                        <c:v>4.9121600000000001</c:v>
                      </c:pt>
                      <c:pt idx="5721">
                        <c:v>4.9130058333333331</c:v>
                      </c:pt>
                      <c:pt idx="5722">
                        <c:v>4.9138519444444446</c:v>
                      </c:pt>
                      <c:pt idx="5723">
                        <c:v>4.9146977777777776</c:v>
                      </c:pt>
                      <c:pt idx="5724">
                        <c:v>4.9155433333333329</c:v>
                      </c:pt>
                      <c:pt idx="5725">
                        <c:v>4.9163894444444445</c:v>
                      </c:pt>
                      <c:pt idx="5726">
                        <c:v>4.9172386111111113</c:v>
                      </c:pt>
                      <c:pt idx="5727">
                        <c:v>4.9180844444444443</c:v>
                      </c:pt>
                      <c:pt idx="5728">
                        <c:v>4.9189302777777781</c:v>
                      </c:pt>
                      <c:pt idx="5729">
                        <c:v>4.9197830555555555</c:v>
                      </c:pt>
                      <c:pt idx="5730">
                        <c:v>4.9206291666666671</c:v>
                      </c:pt>
                      <c:pt idx="5731">
                        <c:v>4.921475</c:v>
                      </c:pt>
                      <c:pt idx="5732">
                        <c:v>4.922320833333333</c:v>
                      </c:pt>
                      <c:pt idx="5733">
                        <c:v>4.9231669444444446</c:v>
                      </c:pt>
                      <c:pt idx="5734">
                        <c:v>4.9240127777777776</c:v>
                      </c:pt>
                      <c:pt idx="5735">
                        <c:v>4.9248586111111115</c:v>
                      </c:pt>
                      <c:pt idx="5736">
                        <c:v>4.9257049999999998</c:v>
                      </c:pt>
                      <c:pt idx="5737">
                        <c:v>4.9265508333333337</c:v>
                      </c:pt>
                      <c:pt idx="5738">
                        <c:v>4.9273969444444443</c:v>
                      </c:pt>
                      <c:pt idx="5739">
                        <c:v>4.9282427777777782</c:v>
                      </c:pt>
                      <c:pt idx="5740">
                        <c:v>4.9290886111111112</c:v>
                      </c:pt>
                      <c:pt idx="5741">
                        <c:v>4.9299347222222218</c:v>
                      </c:pt>
                      <c:pt idx="5742">
                        <c:v>4.9307875000000001</c:v>
                      </c:pt>
                      <c:pt idx="5743">
                        <c:v>4.9316333333333331</c:v>
                      </c:pt>
                      <c:pt idx="5744">
                        <c:v>4.9324838888888891</c:v>
                      </c:pt>
                      <c:pt idx="5745">
                        <c:v>4.9333297222222221</c:v>
                      </c:pt>
                      <c:pt idx="5746">
                        <c:v>4.9341758333333336</c:v>
                      </c:pt>
                      <c:pt idx="5747">
                        <c:v>4.9350219444444443</c:v>
                      </c:pt>
                      <c:pt idx="5748">
                        <c:v>4.9358677777777782</c:v>
                      </c:pt>
                      <c:pt idx="5749">
                        <c:v>4.9367138888888888</c:v>
                      </c:pt>
                      <c:pt idx="5750">
                        <c:v>4.9375597222222218</c:v>
                      </c:pt>
                      <c:pt idx="5751">
                        <c:v>4.9384055555555557</c:v>
                      </c:pt>
                      <c:pt idx="5752">
                        <c:v>4.9392516666666664</c:v>
                      </c:pt>
                      <c:pt idx="5753">
                        <c:v>4.9400975000000003</c:v>
                      </c:pt>
                      <c:pt idx="5754">
                        <c:v>4.9409436111111109</c:v>
                      </c:pt>
                      <c:pt idx="5755">
                        <c:v>4.941800555555556</c:v>
                      </c:pt>
                      <c:pt idx="5756">
                        <c:v>4.9426466666666666</c:v>
                      </c:pt>
                      <c:pt idx="5757">
                        <c:v>4.9434927777777782</c:v>
                      </c:pt>
                      <c:pt idx="5758">
                        <c:v>4.9443386111111112</c:v>
                      </c:pt>
                      <c:pt idx="5759">
                        <c:v>4.9451844444444442</c:v>
                      </c:pt>
                      <c:pt idx="5760">
                        <c:v>4.9460305555555557</c:v>
                      </c:pt>
                      <c:pt idx="5761">
                        <c:v>4.9468794444444448</c:v>
                      </c:pt>
                      <c:pt idx="5762">
                        <c:v>4.9477255555555555</c:v>
                      </c:pt>
                      <c:pt idx="5763">
                        <c:v>4.9485713888888885</c:v>
                      </c:pt>
                      <c:pt idx="5764">
                        <c:v>4.9494191666666669</c:v>
                      </c:pt>
                      <c:pt idx="5765">
                        <c:v>4.9502649999999999</c:v>
                      </c:pt>
                      <c:pt idx="5766">
                        <c:v>4.9511111111111115</c:v>
                      </c:pt>
                      <c:pt idx="5767">
                        <c:v>4.9519569444444445</c:v>
                      </c:pt>
                      <c:pt idx="5768">
                        <c:v>4.9528097222222218</c:v>
                      </c:pt>
                      <c:pt idx="5769">
                        <c:v>4.9536555555555557</c:v>
                      </c:pt>
                      <c:pt idx="5770">
                        <c:v>4.9545016666666664</c:v>
                      </c:pt>
                      <c:pt idx="5771">
                        <c:v>4.9553475000000002</c:v>
                      </c:pt>
                      <c:pt idx="5772">
                        <c:v>4.9561933333333332</c:v>
                      </c:pt>
                      <c:pt idx="5773">
                        <c:v>4.9570394444444448</c:v>
                      </c:pt>
                      <c:pt idx="5774">
                        <c:v>4.9578852777777778</c:v>
                      </c:pt>
                      <c:pt idx="5775">
                        <c:v>4.9587311111111108</c:v>
                      </c:pt>
                      <c:pt idx="5776">
                        <c:v>4.9595775</c:v>
                      </c:pt>
                      <c:pt idx="5777">
                        <c:v>4.960423333333333</c:v>
                      </c:pt>
                      <c:pt idx="5778">
                        <c:v>4.9612694444444445</c:v>
                      </c:pt>
                      <c:pt idx="5779">
                        <c:v>4.9621183333333336</c:v>
                      </c:pt>
                      <c:pt idx="5780">
                        <c:v>4.9629644444444443</c:v>
                      </c:pt>
                      <c:pt idx="5781">
                        <c:v>4.9638172222222225</c:v>
                      </c:pt>
                      <c:pt idx="5782">
                        <c:v>4.9646630555555555</c:v>
                      </c:pt>
                      <c:pt idx="5783">
                        <c:v>4.9655088888888885</c:v>
                      </c:pt>
                      <c:pt idx="5784">
                        <c:v>4.9663550000000001</c:v>
                      </c:pt>
                      <c:pt idx="5785">
                        <c:v>4.9672025</c:v>
                      </c:pt>
                      <c:pt idx="5786">
                        <c:v>4.9680486111111115</c:v>
                      </c:pt>
                      <c:pt idx="5787">
                        <c:v>4.9688944444444445</c:v>
                      </c:pt>
                      <c:pt idx="5788">
                        <c:v>4.9697402777777775</c:v>
                      </c:pt>
                      <c:pt idx="5789">
                        <c:v>4.970586388888889</c:v>
                      </c:pt>
                      <c:pt idx="5790">
                        <c:v>4.971432222222222</c:v>
                      </c:pt>
                      <c:pt idx="5791">
                        <c:v>4.9722780555555559</c:v>
                      </c:pt>
                      <c:pt idx="5792">
                        <c:v>4.9731241666666666</c:v>
                      </c:pt>
                      <c:pt idx="5793">
                        <c:v>4.9739699999999996</c:v>
                      </c:pt>
                      <c:pt idx="5794">
                        <c:v>4.9748227777777778</c:v>
                      </c:pt>
                      <c:pt idx="5795">
                        <c:v>4.9756688888888885</c:v>
                      </c:pt>
                      <c:pt idx="5796">
                        <c:v>4.9765177777777776</c:v>
                      </c:pt>
                      <c:pt idx="5797">
                        <c:v>4.9773638888888891</c:v>
                      </c:pt>
                      <c:pt idx="5798">
                        <c:v>4.9782097222222221</c:v>
                      </c:pt>
                      <c:pt idx="5799">
                        <c:v>4.9790555555555551</c:v>
                      </c:pt>
                      <c:pt idx="5800">
                        <c:v>4.9799016666666667</c:v>
                      </c:pt>
                      <c:pt idx="5801">
                        <c:v>4.9807477777777782</c:v>
                      </c:pt>
                      <c:pt idx="5802">
                        <c:v>4.9815936111111112</c:v>
                      </c:pt>
                      <c:pt idx="5803">
                        <c:v>4.9824397222222219</c:v>
                      </c:pt>
                      <c:pt idx="5804">
                        <c:v>4.9832855555555557</c:v>
                      </c:pt>
                      <c:pt idx="5805">
                        <c:v>4.9841330555555556</c:v>
                      </c:pt>
                      <c:pt idx="5806">
                        <c:v>4.9849788888888886</c:v>
                      </c:pt>
                      <c:pt idx="5807">
                        <c:v>4.9858316666666669</c:v>
                      </c:pt>
                      <c:pt idx="5808">
                        <c:v>4.9866774999999999</c:v>
                      </c:pt>
                      <c:pt idx="5809">
                        <c:v>4.9875236111111114</c:v>
                      </c:pt>
                      <c:pt idx="5810">
                        <c:v>4.9883694444444444</c:v>
                      </c:pt>
                      <c:pt idx="5811">
                        <c:v>4.9892158333333336</c:v>
                      </c:pt>
                      <c:pt idx="5812">
                        <c:v>4.9900616666666666</c:v>
                      </c:pt>
                      <c:pt idx="5813">
                        <c:v>4.9909108333333334</c:v>
                      </c:pt>
                      <c:pt idx="5814">
                        <c:v>4.9917566666666664</c:v>
                      </c:pt>
                      <c:pt idx="5815">
                        <c:v>4.9926025000000003</c:v>
                      </c:pt>
                      <c:pt idx="5816">
                        <c:v>4.9934486111111109</c:v>
                      </c:pt>
                      <c:pt idx="5817">
                        <c:v>4.9942944444444448</c:v>
                      </c:pt>
                      <c:pt idx="5818">
                        <c:v>4.9951402777777778</c:v>
                      </c:pt>
                      <c:pt idx="5819">
                        <c:v>4.9959863888888885</c:v>
                      </c:pt>
                      <c:pt idx="5820">
                        <c:v>4.9968391666666667</c:v>
                      </c:pt>
                      <c:pt idx="5821">
                        <c:v>4.9976849999999997</c:v>
                      </c:pt>
                      <c:pt idx="5822">
                        <c:v>4.9985311111111113</c:v>
                      </c:pt>
                      <c:pt idx="5823">
                        <c:v>4.9993769444444442</c:v>
                      </c:pt>
                      <c:pt idx="5824">
                        <c:v>5.0002230555555558</c:v>
                      </c:pt>
                      <c:pt idx="5825">
                        <c:v>5.0010691666666665</c:v>
                      </c:pt>
                      <c:pt idx="5826">
                        <c:v>5.0019163888888887</c:v>
                      </c:pt>
                      <c:pt idx="5827">
                        <c:v>5.0027625000000002</c:v>
                      </c:pt>
                      <c:pt idx="5828">
                        <c:v>5.0036083333333332</c:v>
                      </c:pt>
                      <c:pt idx="5829">
                        <c:v>5.0044541666666671</c:v>
                      </c:pt>
                      <c:pt idx="5830">
                        <c:v>5.0053002777777778</c:v>
                      </c:pt>
                      <c:pt idx="5831">
                        <c:v>5.0061491666666669</c:v>
                      </c:pt>
                      <c:pt idx="5832">
                        <c:v>5.0069955555555552</c:v>
                      </c:pt>
                      <c:pt idx="5833">
                        <c:v>5.0078480555555558</c:v>
                      </c:pt>
                      <c:pt idx="5834">
                        <c:v>5.0086938888888888</c:v>
                      </c:pt>
                      <c:pt idx="5835">
                        <c:v>5.0095397222222227</c:v>
                      </c:pt>
                      <c:pt idx="5836">
                        <c:v>5.010386111111111</c:v>
                      </c:pt>
                      <c:pt idx="5837">
                        <c:v>5.0112319444444449</c:v>
                      </c:pt>
                      <c:pt idx="5838">
                        <c:v>5.0120780555555555</c:v>
                      </c:pt>
                      <c:pt idx="5839">
                        <c:v>5.0129238888888885</c:v>
                      </c:pt>
                      <c:pt idx="5840">
                        <c:v>5.0137697222222224</c:v>
                      </c:pt>
                      <c:pt idx="5841">
                        <c:v>5.0146158333333331</c:v>
                      </c:pt>
                      <c:pt idx="5842">
                        <c:v>5.0154616666666669</c:v>
                      </c:pt>
                      <c:pt idx="5843">
                        <c:v>5.0163074999999999</c:v>
                      </c:pt>
                      <c:pt idx="5844">
                        <c:v>5.0171536111111115</c:v>
                      </c:pt>
                      <c:pt idx="5845">
                        <c:v>5.0179994444444445</c:v>
                      </c:pt>
                      <c:pt idx="5846">
                        <c:v>5.0188538888888887</c:v>
                      </c:pt>
                      <c:pt idx="5847">
                        <c:v>5.0197000000000003</c:v>
                      </c:pt>
                      <c:pt idx="5848">
                        <c:v>5.0205486111111108</c:v>
                      </c:pt>
                      <c:pt idx="5849">
                        <c:v>5.0213950000000001</c:v>
                      </c:pt>
                      <c:pt idx="5850">
                        <c:v>5.022240833333333</c:v>
                      </c:pt>
                      <c:pt idx="5851">
                        <c:v>5.0230866666666669</c:v>
                      </c:pt>
                      <c:pt idx="5852">
                        <c:v>5.0239327777777776</c:v>
                      </c:pt>
                      <c:pt idx="5853">
                        <c:v>5.0247786111111115</c:v>
                      </c:pt>
                      <c:pt idx="5854">
                        <c:v>5.0256247222222221</c:v>
                      </c:pt>
                      <c:pt idx="5855">
                        <c:v>5.026470555555556</c:v>
                      </c:pt>
                      <c:pt idx="5856">
                        <c:v>5.027316388888889</c:v>
                      </c:pt>
                      <c:pt idx="5857">
                        <c:v>5.0281627777777782</c:v>
                      </c:pt>
                      <c:pt idx="5858">
                        <c:v>5.0290086111111112</c:v>
                      </c:pt>
                      <c:pt idx="5859">
                        <c:v>5.0298611111111109</c:v>
                      </c:pt>
                      <c:pt idx="5860">
                        <c:v>5.0307072222222224</c:v>
                      </c:pt>
                      <c:pt idx="5861">
                        <c:v>5.0315533333333331</c:v>
                      </c:pt>
                      <c:pt idx="5862">
                        <c:v>5.032399166666667</c:v>
                      </c:pt>
                      <c:pt idx="5863">
                        <c:v>5.0332452777777776</c:v>
                      </c:pt>
                      <c:pt idx="5864">
                        <c:v>5.0340911111111115</c:v>
                      </c:pt>
                      <c:pt idx="5865">
                        <c:v>5.0349369444444445</c:v>
                      </c:pt>
                      <c:pt idx="5866">
                        <c:v>5.0357861111111113</c:v>
                      </c:pt>
                      <c:pt idx="5867">
                        <c:v>5.0366336111111112</c:v>
                      </c:pt>
                      <c:pt idx="5868">
                        <c:v>5.0374797222222218</c:v>
                      </c:pt>
                      <c:pt idx="5869">
                        <c:v>5.0383255555555557</c:v>
                      </c:pt>
                      <c:pt idx="5870">
                        <c:v>5.0391716666666664</c:v>
                      </c:pt>
                      <c:pt idx="5871">
                        <c:v>5.0400175000000003</c:v>
                      </c:pt>
                      <c:pt idx="5872">
                        <c:v>5.0408702777777776</c:v>
                      </c:pt>
                      <c:pt idx="5873">
                        <c:v>5.0417161111111115</c:v>
                      </c:pt>
                      <c:pt idx="5874">
                        <c:v>5.0425622222222222</c:v>
                      </c:pt>
                      <c:pt idx="5875">
                        <c:v>5.0434080555555552</c:v>
                      </c:pt>
                      <c:pt idx="5876">
                        <c:v>5.044253888888889</c:v>
                      </c:pt>
                      <c:pt idx="5877">
                        <c:v>5.0450999999999997</c:v>
                      </c:pt>
                      <c:pt idx="5878">
                        <c:v>5.0459458333333336</c:v>
                      </c:pt>
                      <c:pt idx="5879">
                        <c:v>5.0467919444444442</c:v>
                      </c:pt>
                      <c:pt idx="5880">
                        <c:v>5.0476380555555558</c:v>
                      </c:pt>
                      <c:pt idx="5881">
                        <c:v>5.0484838888888888</c:v>
                      </c:pt>
                      <c:pt idx="5882">
                        <c:v>5.0493300000000003</c:v>
                      </c:pt>
                      <c:pt idx="5883">
                        <c:v>5.0501788888888886</c:v>
                      </c:pt>
                      <c:pt idx="5884">
                        <c:v>5.0510250000000001</c:v>
                      </c:pt>
                      <c:pt idx="5885">
                        <c:v>5.0518777777777775</c:v>
                      </c:pt>
                      <c:pt idx="5886">
                        <c:v>5.0527236111111113</c:v>
                      </c:pt>
                      <c:pt idx="5887">
                        <c:v>5.0535708333333336</c:v>
                      </c:pt>
                      <c:pt idx="5888">
                        <c:v>5.0544166666666666</c:v>
                      </c:pt>
                      <c:pt idx="5889">
                        <c:v>5.0552625000000004</c:v>
                      </c:pt>
                      <c:pt idx="5890">
                        <c:v>5.0561086111111111</c:v>
                      </c:pt>
                      <c:pt idx="5891">
                        <c:v>5.0569544444444441</c:v>
                      </c:pt>
                      <c:pt idx="5892">
                        <c:v>5.057800277777778</c:v>
                      </c:pt>
                      <c:pt idx="5893">
                        <c:v>5.0586463888888886</c:v>
                      </c:pt>
                      <c:pt idx="5894">
                        <c:v>5.0594922222222225</c:v>
                      </c:pt>
                      <c:pt idx="5895">
                        <c:v>5.0603386111111108</c:v>
                      </c:pt>
                      <c:pt idx="5896">
                        <c:v>5.0611844444444447</c:v>
                      </c:pt>
                      <c:pt idx="5897">
                        <c:v>5.0620302777777777</c:v>
                      </c:pt>
                      <c:pt idx="5898">
                        <c:v>5.062883055555556</c:v>
                      </c:pt>
                      <c:pt idx="5899">
                        <c:v>5.0637291666666666</c:v>
                      </c:pt>
                      <c:pt idx="5900">
                        <c:v>5.0645749999999996</c:v>
                      </c:pt>
                      <c:pt idx="5901">
                        <c:v>5.0654241666666664</c:v>
                      </c:pt>
                      <c:pt idx="5902">
                        <c:v>5.0662700000000003</c:v>
                      </c:pt>
                      <c:pt idx="5903">
                        <c:v>5.0671158333333333</c:v>
                      </c:pt>
                      <c:pt idx="5904">
                        <c:v>5.0679619444444448</c:v>
                      </c:pt>
                      <c:pt idx="5905">
                        <c:v>5.0688077777777778</c:v>
                      </c:pt>
                      <c:pt idx="5906">
                        <c:v>5.0696538888888885</c:v>
                      </c:pt>
                      <c:pt idx="5907">
                        <c:v>5.0705</c:v>
                      </c:pt>
                      <c:pt idx="5908">
                        <c:v>5.0713472222222222</c:v>
                      </c:pt>
                      <c:pt idx="5909">
                        <c:v>5.0721933333333338</c:v>
                      </c:pt>
                      <c:pt idx="5910">
                        <c:v>5.0730391666666668</c:v>
                      </c:pt>
                      <c:pt idx="5911">
                        <c:v>5.0738919444444441</c:v>
                      </c:pt>
                      <c:pt idx="5912">
                        <c:v>5.0747380555555557</c:v>
                      </c:pt>
                      <c:pt idx="5913">
                        <c:v>5.0755838888888887</c:v>
                      </c:pt>
                      <c:pt idx="5914">
                        <c:v>5.0764297222222226</c:v>
                      </c:pt>
                      <c:pt idx="5915">
                        <c:v>5.0772758333333332</c:v>
                      </c:pt>
                      <c:pt idx="5916">
                        <c:v>5.0781216666666671</c:v>
                      </c:pt>
                      <c:pt idx="5917">
                        <c:v>5.0789675000000001</c:v>
                      </c:pt>
                      <c:pt idx="5918">
                        <c:v>5.0798208333333337</c:v>
                      </c:pt>
                      <c:pt idx="5919">
                        <c:v>5.080667222222222</c:v>
                      </c:pt>
                      <c:pt idx="5920">
                        <c:v>5.0815130555555559</c:v>
                      </c:pt>
                      <c:pt idx="5921">
                        <c:v>5.0823591666666665</c:v>
                      </c:pt>
                      <c:pt idx="5922">
                        <c:v>5.0832050000000004</c:v>
                      </c:pt>
                      <c:pt idx="5923">
                        <c:v>5.0840508333333334</c:v>
                      </c:pt>
                      <c:pt idx="5924">
                        <c:v>5.0849036111111108</c:v>
                      </c:pt>
                      <c:pt idx="5925">
                        <c:v>5.0857497222222223</c:v>
                      </c:pt>
                      <c:pt idx="5926">
                        <c:v>5.0865955555555553</c:v>
                      </c:pt>
                      <c:pt idx="5927">
                        <c:v>5.0874413888888892</c:v>
                      </c:pt>
                      <c:pt idx="5928">
                        <c:v>5.0882888888888891</c:v>
                      </c:pt>
                      <c:pt idx="5929">
                        <c:v>5.0891347222222221</c:v>
                      </c:pt>
                      <c:pt idx="5930">
                        <c:v>5.0899811111111113</c:v>
                      </c:pt>
                      <c:pt idx="5931">
                        <c:v>5.0908269444444443</c:v>
                      </c:pt>
                      <c:pt idx="5932">
                        <c:v>5.0916727777777782</c:v>
                      </c:pt>
                      <c:pt idx="5933">
                        <c:v>5.0925188888888888</c:v>
                      </c:pt>
                      <c:pt idx="5934">
                        <c:v>5.0933647222222218</c:v>
                      </c:pt>
                      <c:pt idx="5935">
                        <c:v>5.0942108333333334</c:v>
                      </c:pt>
                      <c:pt idx="5936">
                        <c:v>5.0950597222222225</c:v>
                      </c:pt>
                      <c:pt idx="5937">
                        <c:v>5.0959124999999998</c:v>
                      </c:pt>
                      <c:pt idx="5938">
                        <c:v>5.0967586111111114</c:v>
                      </c:pt>
                      <c:pt idx="5939">
                        <c:v>5.0976044444444444</c:v>
                      </c:pt>
                      <c:pt idx="5940">
                        <c:v>5.0984502777777774</c:v>
                      </c:pt>
                      <c:pt idx="5941">
                        <c:v>5.0992963888888889</c:v>
                      </c:pt>
                      <c:pt idx="5942">
                        <c:v>5.1001424999999996</c:v>
                      </c:pt>
                      <c:pt idx="5943">
                        <c:v>5.1009883333333335</c:v>
                      </c:pt>
                      <c:pt idx="5944">
                        <c:v>5.1018344444444441</c:v>
                      </c:pt>
                      <c:pt idx="5945">
                        <c:v>5.102680277777778</c:v>
                      </c:pt>
                      <c:pt idx="5946">
                        <c:v>5.1035263888888887</c:v>
                      </c:pt>
                      <c:pt idx="5947">
                        <c:v>5.1043722222222225</c:v>
                      </c:pt>
                      <c:pt idx="5948">
                        <c:v>5.1052180555555555</c:v>
                      </c:pt>
                      <c:pt idx="5949">
                        <c:v>5.1060658333333331</c:v>
                      </c:pt>
                      <c:pt idx="5950">
                        <c:v>5.1069183333333337</c:v>
                      </c:pt>
                      <c:pt idx="5951">
                        <c:v>5.1077641666666667</c:v>
                      </c:pt>
                      <c:pt idx="5952">
                        <c:v>5.1086105555555559</c:v>
                      </c:pt>
                      <c:pt idx="5953">
                        <c:v>5.1094591666666664</c:v>
                      </c:pt>
                      <c:pt idx="5954">
                        <c:v>5.1103055555555557</c:v>
                      </c:pt>
                      <c:pt idx="5955">
                        <c:v>5.1111513888888886</c:v>
                      </c:pt>
                      <c:pt idx="5956">
                        <c:v>5.1119972222222225</c:v>
                      </c:pt>
                      <c:pt idx="5957">
                        <c:v>5.1128433333333332</c:v>
                      </c:pt>
                      <c:pt idx="5958">
                        <c:v>5.1136891666666671</c:v>
                      </c:pt>
                      <c:pt idx="5959">
                        <c:v>5.1145350000000001</c:v>
                      </c:pt>
                      <c:pt idx="5960">
                        <c:v>5.1153811111111107</c:v>
                      </c:pt>
                      <c:pt idx="5961">
                        <c:v>5.1162269444444446</c:v>
                      </c:pt>
                      <c:pt idx="5962">
                        <c:v>5.1170730555555552</c:v>
                      </c:pt>
                      <c:pt idx="5963">
                        <c:v>5.1179255555555558</c:v>
                      </c:pt>
                      <c:pt idx="5964">
                        <c:v>5.1187716666666665</c:v>
                      </c:pt>
                      <c:pt idx="5965">
                        <c:v>5.1196175000000004</c:v>
                      </c:pt>
                      <c:pt idx="5966">
                        <c:v>5.1204638888888887</c:v>
                      </c:pt>
                      <c:pt idx="5967">
                        <c:v>5.1213097222222226</c:v>
                      </c:pt>
                      <c:pt idx="5968">
                        <c:v>5.1221555555555556</c:v>
                      </c:pt>
                      <c:pt idx="5969">
                        <c:v>5.1230030555555555</c:v>
                      </c:pt>
                      <c:pt idx="5970">
                        <c:v>5.1238522222222223</c:v>
                      </c:pt>
                      <c:pt idx="5971">
                        <c:v>5.1246980555555552</c:v>
                      </c:pt>
                      <c:pt idx="5972">
                        <c:v>5.1255438888888891</c:v>
                      </c:pt>
                      <c:pt idx="5973">
                        <c:v>5.1263899999999998</c:v>
                      </c:pt>
                      <c:pt idx="5974">
                        <c:v>5.1272358333333337</c:v>
                      </c:pt>
                      <c:pt idx="5975">
                        <c:v>5.1280816666666666</c:v>
                      </c:pt>
                      <c:pt idx="5976">
                        <c:v>5.128934444444444</c:v>
                      </c:pt>
                      <c:pt idx="5977">
                        <c:v>5.1297805555555556</c:v>
                      </c:pt>
                      <c:pt idx="5978">
                        <c:v>5.1306263888888886</c:v>
                      </c:pt>
                      <c:pt idx="5979">
                        <c:v>5.1314727777777778</c:v>
                      </c:pt>
                      <c:pt idx="5980">
                        <c:v>5.1323186111111108</c:v>
                      </c:pt>
                      <c:pt idx="5981">
                        <c:v>5.1331644444444446</c:v>
                      </c:pt>
                      <c:pt idx="5982">
                        <c:v>5.1340105555555553</c:v>
                      </c:pt>
                      <c:pt idx="5983">
                        <c:v>5.1348563888888892</c:v>
                      </c:pt>
                      <c:pt idx="5984">
                        <c:v>5.1357022222222222</c:v>
                      </c:pt>
                      <c:pt idx="5985">
                        <c:v>5.1365483333333337</c:v>
                      </c:pt>
                      <c:pt idx="5986">
                        <c:v>5.1373941666666667</c:v>
                      </c:pt>
                      <c:pt idx="5987">
                        <c:v>5.1382405555555559</c:v>
                      </c:pt>
                      <c:pt idx="5988">
                        <c:v>5.1390891666666665</c:v>
                      </c:pt>
                      <c:pt idx="5989">
                        <c:v>5.1399419444444447</c:v>
                      </c:pt>
                      <c:pt idx="5990">
                        <c:v>5.1407897222222223</c:v>
                      </c:pt>
                      <c:pt idx="5991">
                        <c:v>5.1416355555555553</c:v>
                      </c:pt>
                      <c:pt idx="5992">
                        <c:v>5.1424813888888892</c:v>
                      </c:pt>
                      <c:pt idx="5993">
                        <c:v>5.1433274999999998</c:v>
                      </c:pt>
                      <c:pt idx="5994">
                        <c:v>5.1441733333333337</c:v>
                      </c:pt>
                      <c:pt idx="5995">
                        <c:v>5.1450194444444444</c:v>
                      </c:pt>
                      <c:pt idx="5996">
                        <c:v>5.1458652777777774</c:v>
                      </c:pt>
                      <c:pt idx="5997">
                        <c:v>5.1467111111111112</c:v>
                      </c:pt>
                      <c:pt idx="5998">
                        <c:v>5.1475572222222219</c:v>
                      </c:pt>
                      <c:pt idx="5999">
                        <c:v>5.1484030555555558</c:v>
                      </c:pt>
                      <c:pt idx="6000">
                        <c:v>5.1492491666666664</c:v>
                      </c:pt>
                      <c:pt idx="6001">
                        <c:v>5.150095277777778</c:v>
                      </c:pt>
                      <c:pt idx="6002">
                        <c:v>5.1509477777777777</c:v>
                      </c:pt>
                      <c:pt idx="6003">
                        <c:v>5.1517936111111107</c:v>
                      </c:pt>
                      <c:pt idx="6004">
                        <c:v>5.1526399999999999</c:v>
                      </c:pt>
                      <c:pt idx="6005">
                        <c:v>5.1534886111111113</c:v>
                      </c:pt>
                      <c:pt idx="6006">
                        <c:v>5.1543349999999997</c:v>
                      </c:pt>
                      <c:pt idx="6007">
                        <c:v>5.1551808333333335</c:v>
                      </c:pt>
                      <c:pt idx="6008">
                        <c:v>5.1560266666666665</c:v>
                      </c:pt>
                      <c:pt idx="6009">
                        <c:v>5.1568727777777781</c:v>
                      </c:pt>
                      <c:pt idx="6010">
                        <c:v>5.1577200000000003</c:v>
                      </c:pt>
                      <c:pt idx="6011">
                        <c:v>5.158566111111111</c:v>
                      </c:pt>
                      <c:pt idx="6012">
                        <c:v>5.1594119444444448</c:v>
                      </c:pt>
                      <c:pt idx="6013">
                        <c:v>5.1602577777777778</c:v>
                      </c:pt>
                      <c:pt idx="6014">
                        <c:v>5.161104166666667</c:v>
                      </c:pt>
                      <c:pt idx="6015">
                        <c:v>5.1619566666666667</c:v>
                      </c:pt>
                      <c:pt idx="6016">
                        <c:v>5.1628024999999997</c:v>
                      </c:pt>
                      <c:pt idx="6017">
                        <c:v>5.1636483333333336</c:v>
                      </c:pt>
                      <c:pt idx="6018">
                        <c:v>5.1644947222222219</c:v>
                      </c:pt>
                      <c:pt idx="6019">
                        <c:v>5.1653405555555558</c:v>
                      </c:pt>
                      <c:pt idx="6020">
                        <c:v>5.1661866666666665</c:v>
                      </c:pt>
                      <c:pt idx="6021">
                        <c:v>5.1670325000000004</c:v>
                      </c:pt>
                      <c:pt idx="6022">
                        <c:v>5.1678783333333334</c:v>
                      </c:pt>
                      <c:pt idx="6023">
                        <c:v>5.1687275000000001</c:v>
                      </c:pt>
                      <c:pt idx="6024">
                        <c:v>5.1695733333333331</c:v>
                      </c:pt>
                      <c:pt idx="6025">
                        <c:v>5.1704194444444447</c:v>
                      </c:pt>
                      <c:pt idx="6026">
                        <c:v>5.1712652777777777</c:v>
                      </c:pt>
                      <c:pt idx="6027">
                        <c:v>5.1721111111111115</c:v>
                      </c:pt>
                      <c:pt idx="6028">
                        <c:v>5.1729638888888889</c:v>
                      </c:pt>
                      <c:pt idx="6029">
                        <c:v>5.1738099999999996</c:v>
                      </c:pt>
                      <c:pt idx="6030">
                        <c:v>5.1746558333333335</c:v>
                      </c:pt>
                      <c:pt idx="6031">
                        <c:v>5.175503611111111</c:v>
                      </c:pt>
                      <c:pt idx="6032">
                        <c:v>5.176349444444444</c:v>
                      </c:pt>
                      <c:pt idx="6033">
                        <c:v>5.1771952777777779</c:v>
                      </c:pt>
                      <c:pt idx="6034">
                        <c:v>5.1780413888888885</c:v>
                      </c:pt>
                      <c:pt idx="6035">
                        <c:v>5.1788872222222224</c:v>
                      </c:pt>
                      <c:pt idx="6036">
                        <c:v>5.1797333333333331</c:v>
                      </c:pt>
                      <c:pt idx="6037">
                        <c:v>5.180579166666667</c:v>
                      </c:pt>
                      <c:pt idx="6038">
                        <c:v>5.1814252777777776</c:v>
                      </c:pt>
                      <c:pt idx="6039">
                        <c:v>5.1822713888888892</c:v>
                      </c:pt>
                      <c:pt idx="6040">
                        <c:v>5.1831202777777774</c:v>
                      </c:pt>
                      <c:pt idx="6041">
                        <c:v>5.183972777777778</c:v>
                      </c:pt>
                      <c:pt idx="6042">
                        <c:v>5.1848188888888886</c:v>
                      </c:pt>
                      <c:pt idx="6043">
                        <c:v>5.1856647222222225</c:v>
                      </c:pt>
                      <c:pt idx="6044">
                        <c:v>5.1865108333333332</c:v>
                      </c:pt>
                      <c:pt idx="6045">
                        <c:v>5.1873569444444447</c:v>
                      </c:pt>
                      <c:pt idx="6046">
                        <c:v>5.1882027777777777</c:v>
                      </c:pt>
                      <c:pt idx="6047">
                        <c:v>5.1890488888888893</c:v>
                      </c:pt>
                      <c:pt idx="6048">
                        <c:v>5.1898947222222223</c:v>
                      </c:pt>
                      <c:pt idx="6049">
                        <c:v>5.1907405555555552</c:v>
                      </c:pt>
                      <c:pt idx="6050">
                        <c:v>5.1915866666666668</c:v>
                      </c:pt>
                      <c:pt idx="6051">
                        <c:v>5.1924341666666667</c:v>
                      </c:pt>
                      <c:pt idx="6052">
                        <c:v>5.1932802777777773</c:v>
                      </c:pt>
                      <c:pt idx="6053">
                        <c:v>5.1941261111111112</c:v>
                      </c:pt>
                      <c:pt idx="6054">
                        <c:v>5.1949788888888886</c:v>
                      </c:pt>
                      <c:pt idx="6055">
                        <c:v>5.1958247222222225</c:v>
                      </c:pt>
                      <c:pt idx="6056">
                        <c:v>5.1966708333333331</c:v>
                      </c:pt>
                      <c:pt idx="6057">
                        <c:v>5.1975197222222222</c:v>
                      </c:pt>
                      <c:pt idx="6058">
                        <c:v>5.1983658333333329</c:v>
                      </c:pt>
                      <c:pt idx="6059">
                        <c:v>5.1992116666666668</c:v>
                      </c:pt>
                      <c:pt idx="6060">
                        <c:v>5.2000574999999998</c:v>
                      </c:pt>
                      <c:pt idx="6061">
                        <c:v>5.2009036111111113</c:v>
                      </c:pt>
                      <c:pt idx="6062">
                        <c:v>5.2017494444444443</c:v>
                      </c:pt>
                      <c:pt idx="6063">
                        <c:v>5.2025955555555559</c:v>
                      </c:pt>
                      <c:pt idx="6064">
                        <c:v>5.2034416666666665</c:v>
                      </c:pt>
                      <c:pt idx="6065">
                        <c:v>5.2042875000000004</c:v>
                      </c:pt>
                      <c:pt idx="6066">
                        <c:v>5.2051336111111111</c:v>
                      </c:pt>
                      <c:pt idx="6067">
                        <c:v>5.2059863888888893</c:v>
                      </c:pt>
                      <c:pt idx="6068">
                        <c:v>5.2068322222222223</c:v>
                      </c:pt>
                      <c:pt idx="6069">
                        <c:v>5.2076780555555553</c:v>
                      </c:pt>
                      <c:pt idx="6070">
                        <c:v>5.2085241666666668</c:v>
                      </c:pt>
                      <c:pt idx="6071">
                        <c:v>5.2093699999999998</c:v>
                      </c:pt>
                      <c:pt idx="6072">
                        <c:v>5.2102177777777774</c:v>
                      </c:pt>
                      <c:pt idx="6073">
                        <c:v>5.2110636111111113</c:v>
                      </c:pt>
                      <c:pt idx="6074">
                        <c:v>5.2119094444444443</c:v>
                      </c:pt>
                      <c:pt idx="6075">
                        <c:v>5.2127586111111111</c:v>
                      </c:pt>
                      <c:pt idx="6076">
                        <c:v>5.213604444444444</c:v>
                      </c:pt>
                      <c:pt idx="6077">
                        <c:v>5.2144505555555556</c:v>
                      </c:pt>
                      <c:pt idx="6078">
                        <c:v>5.2152963888888886</c:v>
                      </c:pt>
                      <c:pt idx="6079">
                        <c:v>5.2161425000000001</c:v>
                      </c:pt>
                      <c:pt idx="6080">
                        <c:v>5.2169994444444443</c:v>
                      </c:pt>
                      <c:pt idx="6081">
                        <c:v>5.2178452777777782</c:v>
                      </c:pt>
                      <c:pt idx="6082">
                        <c:v>5.2186913888888888</c:v>
                      </c:pt>
                      <c:pt idx="6083">
                        <c:v>5.2195372222222218</c:v>
                      </c:pt>
                      <c:pt idx="6084">
                        <c:v>5.2203830555555557</c:v>
                      </c:pt>
                      <c:pt idx="6085">
                        <c:v>5.221229444444444</c:v>
                      </c:pt>
                      <c:pt idx="6086">
                        <c:v>5.2220752777777779</c:v>
                      </c:pt>
                      <c:pt idx="6087">
                        <c:v>5.2229211111111109</c:v>
                      </c:pt>
                      <c:pt idx="6088">
                        <c:v>5.2237672222222225</c:v>
                      </c:pt>
                      <c:pt idx="6089">
                        <c:v>5.2246130555555554</c:v>
                      </c:pt>
                      <c:pt idx="6090">
                        <c:v>5.225459166666667</c:v>
                      </c:pt>
                      <c:pt idx="6091">
                        <c:v>5.226305</c:v>
                      </c:pt>
                      <c:pt idx="6092">
                        <c:v>5.227155555555556</c:v>
                      </c:pt>
                      <c:pt idx="6093">
                        <c:v>5.2280083333333334</c:v>
                      </c:pt>
                      <c:pt idx="6094">
                        <c:v>5.2288541666666664</c:v>
                      </c:pt>
                      <c:pt idx="6095">
                        <c:v>5.2297000000000002</c:v>
                      </c:pt>
                      <c:pt idx="6096">
                        <c:v>5.2305461111111109</c:v>
                      </c:pt>
                      <c:pt idx="6097">
                        <c:v>5.2313922222222224</c:v>
                      </c:pt>
                      <c:pt idx="6098">
                        <c:v>5.2322383333333331</c:v>
                      </c:pt>
                      <c:pt idx="6099">
                        <c:v>5.233084166666667</c:v>
                      </c:pt>
                      <c:pt idx="6100">
                        <c:v>5.23393</c:v>
                      </c:pt>
                      <c:pt idx="6101">
                        <c:v>5.2347761111111115</c:v>
                      </c:pt>
                      <c:pt idx="6102">
                        <c:v>5.2356219444444445</c:v>
                      </c:pt>
                      <c:pt idx="6103">
                        <c:v>5.2364677777777775</c:v>
                      </c:pt>
                      <c:pt idx="6104">
                        <c:v>5.237313888888889</c:v>
                      </c:pt>
                      <c:pt idx="6105">
                        <c:v>5.2381599999999997</c:v>
                      </c:pt>
                      <c:pt idx="6106">
                        <c:v>5.2390125000000003</c:v>
                      </c:pt>
                      <c:pt idx="6107">
                        <c:v>5.239858611111111</c:v>
                      </c:pt>
                      <c:pt idx="6108">
                        <c:v>5.2407044444444448</c:v>
                      </c:pt>
                      <c:pt idx="6109">
                        <c:v>5.2415505555555555</c:v>
                      </c:pt>
                      <c:pt idx="6110">
                        <c:v>5.2423997222222223</c:v>
                      </c:pt>
                      <c:pt idx="6111">
                        <c:v>5.2432455555555553</c:v>
                      </c:pt>
                      <c:pt idx="6112">
                        <c:v>5.2440916666666668</c:v>
                      </c:pt>
                      <c:pt idx="6113">
                        <c:v>5.244938888888889</c:v>
                      </c:pt>
                      <c:pt idx="6114">
                        <c:v>5.2457849999999997</c:v>
                      </c:pt>
                      <c:pt idx="6115">
                        <c:v>5.2466308333333336</c:v>
                      </c:pt>
                      <c:pt idx="6116">
                        <c:v>5.2474766666666666</c:v>
                      </c:pt>
                      <c:pt idx="6117">
                        <c:v>5.2483230555555558</c:v>
                      </c:pt>
                      <c:pt idx="6118">
                        <c:v>5.2491688888888888</c:v>
                      </c:pt>
                      <c:pt idx="6119">
                        <c:v>5.2500213888888885</c:v>
                      </c:pt>
                      <c:pt idx="6120">
                        <c:v>5.2508672222222224</c:v>
                      </c:pt>
                      <c:pt idx="6121">
                        <c:v>5.2517136111111107</c:v>
                      </c:pt>
                      <c:pt idx="6122">
                        <c:v>5.2525594444444446</c:v>
                      </c:pt>
                      <c:pt idx="6123">
                        <c:v>5.2534055555555552</c:v>
                      </c:pt>
                      <c:pt idx="6124">
                        <c:v>5.2542513888888891</c:v>
                      </c:pt>
                      <c:pt idx="6125">
                        <c:v>5.2550972222222221</c:v>
                      </c:pt>
                      <c:pt idx="6126">
                        <c:v>5.2559433333333336</c:v>
                      </c:pt>
                      <c:pt idx="6127">
                        <c:v>5.2567922222222219</c:v>
                      </c:pt>
                      <c:pt idx="6128">
                        <c:v>5.2576383333333334</c:v>
                      </c:pt>
                      <c:pt idx="6129">
                        <c:v>5.2584841666666664</c:v>
                      </c:pt>
                      <c:pt idx="6130">
                        <c:v>5.2593300000000003</c:v>
                      </c:pt>
                      <c:pt idx="6131">
                        <c:v>5.2601761111111109</c:v>
                      </c:pt>
                      <c:pt idx="6132">
                        <c:v>5.2610288888888892</c:v>
                      </c:pt>
                      <c:pt idx="6133">
                        <c:v>5.2618761111111114</c:v>
                      </c:pt>
                      <c:pt idx="6134">
                        <c:v>5.2627224999999997</c:v>
                      </c:pt>
                      <c:pt idx="6135">
                        <c:v>5.2635683333333336</c:v>
                      </c:pt>
                      <c:pt idx="6136">
                        <c:v>5.2644141666666666</c:v>
                      </c:pt>
                      <c:pt idx="6137">
                        <c:v>5.2652602777777782</c:v>
                      </c:pt>
                      <c:pt idx="6138">
                        <c:v>5.2661061111111112</c:v>
                      </c:pt>
                      <c:pt idx="6139">
                        <c:v>5.2669522222222218</c:v>
                      </c:pt>
                      <c:pt idx="6140">
                        <c:v>5.2677980555555557</c:v>
                      </c:pt>
                      <c:pt idx="6141">
                        <c:v>5.2686438888888887</c:v>
                      </c:pt>
                      <c:pt idx="6142">
                        <c:v>5.2694902777777779</c:v>
                      </c:pt>
                      <c:pt idx="6143">
                        <c:v>5.2703361111111109</c:v>
                      </c:pt>
                      <c:pt idx="6144">
                        <c:v>5.2711822222222224</c:v>
                      </c:pt>
                      <c:pt idx="6145">
                        <c:v>5.2720377777777774</c:v>
                      </c:pt>
                      <c:pt idx="6146">
                        <c:v>5.2728838888888889</c:v>
                      </c:pt>
                      <c:pt idx="6147">
                        <c:v>5.2737297222222219</c:v>
                      </c:pt>
                      <c:pt idx="6148">
                        <c:v>5.2745758333333335</c:v>
                      </c:pt>
                      <c:pt idx="6149">
                        <c:v>5.2754216666666665</c:v>
                      </c:pt>
                      <c:pt idx="6150">
                        <c:v>5.276267777777778</c:v>
                      </c:pt>
                      <c:pt idx="6151">
                        <c:v>5.277113611111111</c:v>
                      </c:pt>
                      <c:pt idx="6152">
                        <c:v>5.2779594444444449</c:v>
                      </c:pt>
                      <c:pt idx="6153">
                        <c:v>5.2788055555555555</c:v>
                      </c:pt>
                      <c:pt idx="6154">
                        <c:v>5.2796530555555554</c:v>
                      </c:pt>
                      <c:pt idx="6155">
                        <c:v>5.280499166666667</c:v>
                      </c:pt>
                      <c:pt idx="6156">
                        <c:v>5.281345</c:v>
                      </c:pt>
                      <c:pt idx="6157">
                        <c:v>5.2821908333333329</c:v>
                      </c:pt>
                      <c:pt idx="6158">
                        <c:v>5.2830436111111112</c:v>
                      </c:pt>
                      <c:pt idx="6159">
                        <c:v>5.2838897222222219</c:v>
                      </c:pt>
                      <c:pt idx="6160">
                        <c:v>5.2847355555555557</c:v>
                      </c:pt>
                      <c:pt idx="6161">
                        <c:v>5.2855813888888887</c:v>
                      </c:pt>
                      <c:pt idx="6162">
                        <c:v>5.2864305555555555</c:v>
                      </c:pt>
                      <c:pt idx="6163">
                        <c:v>5.2872763888888885</c:v>
                      </c:pt>
                      <c:pt idx="6164">
                        <c:v>5.2881225000000001</c:v>
                      </c:pt>
                      <c:pt idx="6165">
                        <c:v>5.288968333333333</c:v>
                      </c:pt>
                      <c:pt idx="6166">
                        <c:v>5.2898144444444446</c:v>
                      </c:pt>
                      <c:pt idx="6167">
                        <c:v>5.2906605555555553</c:v>
                      </c:pt>
                      <c:pt idx="6168">
                        <c:v>5.2915063888888891</c:v>
                      </c:pt>
                      <c:pt idx="6169">
                        <c:v>5.2923524999999998</c:v>
                      </c:pt>
                      <c:pt idx="6170">
                        <c:v>5.2931983333333337</c:v>
                      </c:pt>
                      <c:pt idx="6171">
                        <c:v>5.294051111111111</c:v>
                      </c:pt>
                      <c:pt idx="6172">
                        <c:v>5.294896944444444</c:v>
                      </c:pt>
                      <c:pt idx="6173">
                        <c:v>5.2957430555555556</c:v>
                      </c:pt>
                      <c:pt idx="6174">
                        <c:v>5.2965902777777778</c:v>
                      </c:pt>
                      <c:pt idx="6175">
                        <c:v>5.2974363888888885</c:v>
                      </c:pt>
                      <c:pt idx="6176">
                        <c:v>5.2982822222222223</c:v>
                      </c:pt>
                      <c:pt idx="6177">
                        <c:v>5.2991280555555553</c:v>
                      </c:pt>
                      <c:pt idx="6178">
                        <c:v>5.2999744444444445</c:v>
                      </c:pt>
                      <c:pt idx="6179">
                        <c:v>5.300823055555556</c:v>
                      </c:pt>
                      <c:pt idx="6180">
                        <c:v>5.3016694444444443</c:v>
                      </c:pt>
                      <c:pt idx="6181">
                        <c:v>5.3025152777777782</c:v>
                      </c:pt>
                      <c:pt idx="6182">
                        <c:v>5.3033613888888889</c:v>
                      </c:pt>
                      <c:pt idx="6183">
                        <c:v>5.3042072222222219</c:v>
                      </c:pt>
                      <c:pt idx="6184">
                        <c:v>5.3050600000000001</c:v>
                      </c:pt>
                      <c:pt idx="6185">
                        <c:v>5.3059058333333331</c:v>
                      </c:pt>
                      <c:pt idx="6186">
                        <c:v>5.3067519444444446</c:v>
                      </c:pt>
                      <c:pt idx="6187">
                        <c:v>5.3075977777777776</c:v>
                      </c:pt>
                      <c:pt idx="6188">
                        <c:v>5.3084436111111115</c:v>
                      </c:pt>
                      <c:pt idx="6189">
                        <c:v>5.3092897222222222</c:v>
                      </c:pt>
                      <c:pt idx="6190">
                        <c:v>5.3101355555555552</c:v>
                      </c:pt>
                      <c:pt idx="6191">
                        <c:v>5.3109816666666667</c:v>
                      </c:pt>
                      <c:pt idx="6192">
                        <c:v>5.3118277777777774</c:v>
                      </c:pt>
                      <c:pt idx="6193">
                        <c:v>5.3126736111111112</c:v>
                      </c:pt>
                      <c:pt idx="6194">
                        <c:v>5.3135197222222219</c:v>
                      </c:pt>
                      <c:pt idx="6195">
                        <c:v>5.3143669444444441</c:v>
                      </c:pt>
                      <c:pt idx="6196">
                        <c:v>5.3152130555555557</c:v>
                      </c:pt>
                      <c:pt idx="6197">
                        <c:v>5.3160688888888892</c:v>
                      </c:pt>
                      <c:pt idx="6198">
                        <c:v>5.3169147222222222</c:v>
                      </c:pt>
                      <c:pt idx="6199">
                        <c:v>5.3177608333333337</c:v>
                      </c:pt>
                      <c:pt idx="6200">
                        <c:v>5.3186066666666667</c:v>
                      </c:pt>
                      <c:pt idx="6201">
                        <c:v>5.3194524999999997</c:v>
                      </c:pt>
                      <c:pt idx="6202">
                        <c:v>5.3202986111111112</c:v>
                      </c:pt>
                      <c:pt idx="6203">
                        <c:v>5.3211444444444442</c:v>
                      </c:pt>
                      <c:pt idx="6204">
                        <c:v>5.3219905555555558</c:v>
                      </c:pt>
                      <c:pt idx="6205">
                        <c:v>5.3228366666666664</c:v>
                      </c:pt>
                      <c:pt idx="6206">
                        <c:v>5.3236825000000003</c:v>
                      </c:pt>
                      <c:pt idx="6207">
                        <c:v>5.324528611111111</c:v>
                      </c:pt>
                      <c:pt idx="6208">
                        <c:v>5.3253744444444449</c:v>
                      </c:pt>
                      <c:pt idx="6209">
                        <c:v>5.3262202777777778</c:v>
                      </c:pt>
                      <c:pt idx="6210">
                        <c:v>5.3270730555555552</c:v>
                      </c:pt>
                      <c:pt idx="6211">
                        <c:v>5.3279191666666668</c:v>
                      </c:pt>
                      <c:pt idx="6212">
                        <c:v>5.3287649999999998</c:v>
                      </c:pt>
                      <c:pt idx="6213">
                        <c:v>5.3296108333333336</c:v>
                      </c:pt>
                      <c:pt idx="6214">
                        <c:v>5.3304600000000004</c:v>
                      </c:pt>
                      <c:pt idx="6215">
                        <c:v>5.331307777777778</c:v>
                      </c:pt>
                      <c:pt idx="6216">
                        <c:v>5.332153611111111</c:v>
                      </c:pt>
                      <c:pt idx="6217">
                        <c:v>5.3329994444444448</c:v>
                      </c:pt>
                      <c:pt idx="6218">
                        <c:v>5.3338455555555555</c:v>
                      </c:pt>
                      <c:pt idx="6219">
                        <c:v>5.3346913888888885</c:v>
                      </c:pt>
                      <c:pt idx="6220">
                        <c:v>5.3355372222222224</c:v>
                      </c:pt>
                      <c:pt idx="6221">
                        <c:v>5.336383333333333</c:v>
                      </c:pt>
                      <c:pt idx="6222">
                        <c:v>5.3372291666666669</c:v>
                      </c:pt>
                      <c:pt idx="6223">
                        <c:v>5.3380819444444443</c:v>
                      </c:pt>
                      <c:pt idx="6224">
                        <c:v>5.3389280555555558</c:v>
                      </c:pt>
                      <c:pt idx="6225">
                        <c:v>5.3397738888888888</c:v>
                      </c:pt>
                      <c:pt idx="6226">
                        <c:v>5.3406197222222218</c:v>
                      </c:pt>
                      <c:pt idx="6227">
                        <c:v>5.341466111111111</c:v>
                      </c:pt>
                      <c:pt idx="6228">
                        <c:v>5.342311944444444</c:v>
                      </c:pt>
                      <c:pt idx="6229">
                        <c:v>5.3431577777777779</c:v>
                      </c:pt>
                      <c:pt idx="6230">
                        <c:v>5.3440038888888886</c:v>
                      </c:pt>
                      <c:pt idx="6231">
                        <c:v>5.3448497222222224</c:v>
                      </c:pt>
                      <c:pt idx="6232">
                        <c:v>5.3456988888888892</c:v>
                      </c:pt>
                      <c:pt idx="6233">
                        <c:v>5.3465447222222222</c:v>
                      </c:pt>
                      <c:pt idx="6234">
                        <c:v>5.3473908333333338</c:v>
                      </c:pt>
                      <c:pt idx="6235">
                        <c:v>5.3482366666666667</c:v>
                      </c:pt>
                      <c:pt idx="6236">
                        <c:v>5.3490933333333333</c:v>
                      </c:pt>
                      <c:pt idx="6237">
                        <c:v>5.3499394444444448</c:v>
                      </c:pt>
                      <c:pt idx="6238">
                        <c:v>5.3507852777777778</c:v>
                      </c:pt>
                      <c:pt idx="6239">
                        <c:v>5.3516311111111108</c:v>
                      </c:pt>
                      <c:pt idx="6240">
                        <c:v>5.3524772222222223</c:v>
                      </c:pt>
                      <c:pt idx="6241">
                        <c:v>5.3533230555555553</c:v>
                      </c:pt>
                      <c:pt idx="6242">
                        <c:v>5.3541694444444445</c:v>
                      </c:pt>
                      <c:pt idx="6243">
                        <c:v>5.3550152777777775</c:v>
                      </c:pt>
                      <c:pt idx="6244">
                        <c:v>5.3558611111111114</c:v>
                      </c:pt>
                      <c:pt idx="6245">
                        <c:v>5.3567072222222221</c:v>
                      </c:pt>
                      <c:pt idx="6246">
                        <c:v>5.3575530555555559</c:v>
                      </c:pt>
                      <c:pt idx="6247">
                        <c:v>5.3583988888888889</c:v>
                      </c:pt>
                      <c:pt idx="6248">
                        <c:v>5.3592449999999996</c:v>
                      </c:pt>
                      <c:pt idx="6249">
                        <c:v>5.3601008333333331</c:v>
                      </c:pt>
                      <c:pt idx="6250">
                        <c:v>5.360946666666667</c:v>
                      </c:pt>
                      <c:pt idx="6251">
                        <c:v>5.3617927777777776</c:v>
                      </c:pt>
                      <c:pt idx="6252">
                        <c:v>5.3626386111111115</c:v>
                      </c:pt>
                      <c:pt idx="6253">
                        <c:v>5.3634847222222222</c:v>
                      </c:pt>
                      <c:pt idx="6254">
                        <c:v>5.3643305555555552</c:v>
                      </c:pt>
                      <c:pt idx="6255">
                        <c:v>5.365176388888889</c:v>
                      </c:pt>
                      <c:pt idx="6256">
                        <c:v>5.3660241666666666</c:v>
                      </c:pt>
                      <c:pt idx="6257">
                        <c:v>5.3668699999999996</c:v>
                      </c:pt>
                      <c:pt idx="6258">
                        <c:v>5.3677161111111111</c:v>
                      </c:pt>
                      <c:pt idx="6259">
                        <c:v>5.3685619444444441</c:v>
                      </c:pt>
                      <c:pt idx="6260">
                        <c:v>5.369407777777778</c:v>
                      </c:pt>
                      <c:pt idx="6261">
                        <c:v>5.3702538888888887</c:v>
                      </c:pt>
                      <c:pt idx="6262">
                        <c:v>5.3711066666666669</c:v>
                      </c:pt>
                      <c:pt idx="6263">
                        <c:v>5.3719524999999999</c:v>
                      </c:pt>
                      <c:pt idx="6264">
                        <c:v>5.3727983333333329</c:v>
                      </c:pt>
                      <c:pt idx="6265">
                        <c:v>5.3736447222222221</c:v>
                      </c:pt>
                      <c:pt idx="6266">
                        <c:v>5.374490555555556</c:v>
                      </c:pt>
                      <c:pt idx="6267">
                        <c:v>5.3753397222222219</c:v>
                      </c:pt>
                      <c:pt idx="6268">
                        <c:v>5.3761855555555558</c:v>
                      </c:pt>
                      <c:pt idx="6269">
                        <c:v>5.3770316666666664</c:v>
                      </c:pt>
                      <c:pt idx="6270">
                        <c:v>5.3778775000000003</c:v>
                      </c:pt>
                      <c:pt idx="6271">
                        <c:v>5.3787233333333333</c:v>
                      </c:pt>
                      <c:pt idx="6272">
                        <c:v>5.3795694444444448</c:v>
                      </c:pt>
                      <c:pt idx="6273">
                        <c:v>5.3804152777777778</c:v>
                      </c:pt>
                      <c:pt idx="6274">
                        <c:v>5.3812611111111108</c:v>
                      </c:pt>
                      <c:pt idx="6275">
                        <c:v>5.3821138888888891</c:v>
                      </c:pt>
                      <c:pt idx="6276">
                        <c:v>5.3829616666666666</c:v>
                      </c:pt>
                      <c:pt idx="6277">
                        <c:v>5.3838074999999996</c:v>
                      </c:pt>
                      <c:pt idx="6278">
                        <c:v>5.3846536111111112</c:v>
                      </c:pt>
                      <c:pt idx="6279">
                        <c:v>5.3854994444444442</c:v>
                      </c:pt>
                      <c:pt idx="6280">
                        <c:v>5.3863452777777781</c:v>
                      </c:pt>
                      <c:pt idx="6281">
                        <c:v>5.3871913888888887</c:v>
                      </c:pt>
                      <c:pt idx="6282">
                        <c:v>5.3880372222222226</c:v>
                      </c:pt>
                      <c:pt idx="6283">
                        <c:v>5.3888833333333332</c:v>
                      </c:pt>
                      <c:pt idx="6284">
                        <c:v>5.3897322222222224</c:v>
                      </c:pt>
                      <c:pt idx="6285">
                        <c:v>5.390578333333333</c:v>
                      </c:pt>
                      <c:pt idx="6286">
                        <c:v>5.3914241666666669</c:v>
                      </c:pt>
                      <c:pt idx="6287">
                        <c:v>5.3922702777777776</c:v>
                      </c:pt>
                      <c:pt idx="6288">
                        <c:v>5.3931227777777782</c:v>
                      </c:pt>
                      <c:pt idx="6289">
                        <c:v>5.3939688888888888</c:v>
                      </c:pt>
                      <c:pt idx="6290">
                        <c:v>5.3948147222222218</c:v>
                      </c:pt>
                      <c:pt idx="6291">
                        <c:v>5.3956608333333334</c:v>
                      </c:pt>
                      <c:pt idx="6292">
                        <c:v>5.396506944444444</c:v>
                      </c:pt>
                      <c:pt idx="6293">
                        <c:v>5.3973527777777779</c:v>
                      </c:pt>
                      <c:pt idx="6294">
                        <c:v>5.3981988888888885</c:v>
                      </c:pt>
                      <c:pt idx="6295">
                        <c:v>5.3990447222222224</c:v>
                      </c:pt>
                      <c:pt idx="6296">
                        <c:v>5.3998905555555554</c:v>
                      </c:pt>
                      <c:pt idx="6297">
                        <c:v>5.400738333333333</c:v>
                      </c:pt>
                      <c:pt idx="6298">
                        <c:v>5.4015841666666669</c:v>
                      </c:pt>
                      <c:pt idx="6299">
                        <c:v>5.4024302777777775</c:v>
                      </c:pt>
                      <c:pt idx="6300">
                        <c:v>5.4032761111111114</c:v>
                      </c:pt>
                      <c:pt idx="6301">
                        <c:v>5.4041316666666663</c:v>
                      </c:pt>
                      <c:pt idx="6302">
                        <c:v>5.4049780555555555</c:v>
                      </c:pt>
                      <c:pt idx="6303">
                        <c:v>5.4058238888888885</c:v>
                      </c:pt>
                      <c:pt idx="6304">
                        <c:v>5.4066697222222224</c:v>
                      </c:pt>
                      <c:pt idx="6305">
                        <c:v>5.4075158333333331</c:v>
                      </c:pt>
                      <c:pt idx="6306">
                        <c:v>5.408361666666667</c:v>
                      </c:pt>
                      <c:pt idx="6307">
                        <c:v>5.4092074999999999</c:v>
                      </c:pt>
                      <c:pt idx="6308">
                        <c:v>5.4100536111111115</c:v>
                      </c:pt>
                      <c:pt idx="6309">
                        <c:v>5.4108994444444445</c:v>
                      </c:pt>
                      <c:pt idx="6310">
                        <c:v>5.4117458333333337</c:v>
                      </c:pt>
                      <c:pt idx="6311">
                        <c:v>5.4125916666666667</c:v>
                      </c:pt>
                      <c:pt idx="6312">
                        <c:v>5.4134374999999997</c:v>
                      </c:pt>
                      <c:pt idx="6313">
                        <c:v>5.4142836111111112</c:v>
                      </c:pt>
                      <c:pt idx="6314">
                        <c:v>5.4151363888888886</c:v>
                      </c:pt>
                      <c:pt idx="6315">
                        <c:v>5.4159822222222225</c:v>
                      </c:pt>
                      <c:pt idx="6316">
                        <c:v>5.4168280555555555</c:v>
                      </c:pt>
                      <c:pt idx="6317">
                        <c:v>5.4176822222222221</c:v>
                      </c:pt>
                      <c:pt idx="6318">
                        <c:v>5.4185283333333336</c:v>
                      </c:pt>
                      <c:pt idx="6319">
                        <c:v>5.4193772222222218</c:v>
                      </c:pt>
                      <c:pt idx="6320">
                        <c:v>5.4202233333333334</c:v>
                      </c:pt>
                      <c:pt idx="6321">
                        <c:v>5.4210691666666664</c:v>
                      </c:pt>
                      <c:pt idx="6322">
                        <c:v>5.4219152777777779</c:v>
                      </c:pt>
                      <c:pt idx="6323">
                        <c:v>5.4227611111111109</c:v>
                      </c:pt>
                      <c:pt idx="6324">
                        <c:v>5.4236069444444448</c:v>
                      </c:pt>
                      <c:pt idx="6325">
                        <c:v>5.4244530555555555</c:v>
                      </c:pt>
                      <c:pt idx="6326">
                        <c:v>5.4252988888888884</c:v>
                      </c:pt>
                      <c:pt idx="6327">
                        <c:v>5.4261516666666667</c:v>
                      </c:pt>
                      <c:pt idx="6328">
                        <c:v>5.4269974999999997</c:v>
                      </c:pt>
                      <c:pt idx="6329">
                        <c:v>5.4278436111111112</c:v>
                      </c:pt>
                      <c:pt idx="6330">
                        <c:v>5.4286894444444442</c:v>
                      </c:pt>
                      <c:pt idx="6331">
                        <c:v>5.4295358333333334</c:v>
                      </c:pt>
                      <c:pt idx="6332">
                        <c:v>5.4303816666666664</c:v>
                      </c:pt>
                      <c:pt idx="6333">
                        <c:v>5.4312275000000003</c:v>
                      </c:pt>
                      <c:pt idx="6334">
                        <c:v>5.432073611111111</c:v>
                      </c:pt>
                      <c:pt idx="6335">
                        <c:v>5.4329194444444449</c:v>
                      </c:pt>
                      <c:pt idx="6336">
                        <c:v>5.4337652777777778</c:v>
                      </c:pt>
                      <c:pt idx="6337">
                        <c:v>5.4346144444444446</c:v>
                      </c:pt>
                      <c:pt idx="6338">
                        <c:v>5.4354622222222222</c:v>
                      </c:pt>
                      <c:pt idx="6339">
                        <c:v>5.4363080555555552</c:v>
                      </c:pt>
                      <c:pt idx="6340">
                        <c:v>5.4371605555555558</c:v>
                      </c:pt>
                      <c:pt idx="6341">
                        <c:v>5.4380063888888888</c:v>
                      </c:pt>
                      <c:pt idx="6342">
                        <c:v>5.438852777777778</c:v>
                      </c:pt>
                      <c:pt idx="6343">
                        <c:v>5.439698611111111</c:v>
                      </c:pt>
                      <c:pt idx="6344">
                        <c:v>5.4405444444444448</c:v>
                      </c:pt>
                      <c:pt idx="6345">
                        <c:v>5.4413905555555555</c:v>
                      </c:pt>
                      <c:pt idx="6346">
                        <c:v>5.4422363888888885</c:v>
                      </c:pt>
                      <c:pt idx="6347">
                        <c:v>5.4430825</c:v>
                      </c:pt>
                      <c:pt idx="6348">
                        <c:v>5.443928333333333</c:v>
                      </c:pt>
                      <c:pt idx="6349">
                        <c:v>5.4447741666666669</c:v>
                      </c:pt>
                      <c:pt idx="6350">
                        <c:v>5.4456205555555552</c:v>
                      </c:pt>
                      <c:pt idx="6351">
                        <c:v>5.4464663888888891</c:v>
                      </c:pt>
                      <c:pt idx="6352">
                        <c:v>5.4473122222222221</c:v>
                      </c:pt>
                      <c:pt idx="6353">
                        <c:v>5.4481650000000004</c:v>
                      </c:pt>
                      <c:pt idx="6354">
                        <c:v>5.4490141666666663</c:v>
                      </c:pt>
                      <c:pt idx="6355">
                        <c:v>5.4498600000000001</c:v>
                      </c:pt>
                      <c:pt idx="6356">
                        <c:v>5.4507061111111108</c:v>
                      </c:pt>
                      <c:pt idx="6357">
                        <c:v>5.4515519444444447</c:v>
                      </c:pt>
                      <c:pt idx="6358">
                        <c:v>5.4523997222222222</c:v>
                      </c:pt>
                      <c:pt idx="6359">
                        <c:v>5.4532455555555552</c:v>
                      </c:pt>
                      <c:pt idx="6360">
                        <c:v>5.4540913888888891</c:v>
                      </c:pt>
                      <c:pt idx="6361">
                        <c:v>5.4549374999999998</c:v>
                      </c:pt>
                      <c:pt idx="6362">
                        <c:v>5.4557833333333337</c:v>
                      </c:pt>
                      <c:pt idx="6363">
                        <c:v>5.4566294444444443</c:v>
                      </c:pt>
                      <c:pt idx="6364">
                        <c:v>5.4574752777777782</c:v>
                      </c:pt>
                      <c:pt idx="6365">
                        <c:v>5.4583211111111112</c:v>
                      </c:pt>
                      <c:pt idx="6366">
                        <c:v>5.4591738888888885</c:v>
                      </c:pt>
                      <c:pt idx="6367">
                        <c:v>5.4600200000000001</c:v>
                      </c:pt>
                      <c:pt idx="6368">
                        <c:v>5.4608658333333331</c:v>
                      </c:pt>
                      <c:pt idx="6369">
                        <c:v>5.461711666666667</c:v>
                      </c:pt>
                      <c:pt idx="6370">
                        <c:v>5.4625577777777776</c:v>
                      </c:pt>
                      <c:pt idx="6371">
                        <c:v>5.4634066666666667</c:v>
                      </c:pt>
                      <c:pt idx="6372">
                        <c:v>5.4642527777777774</c:v>
                      </c:pt>
                      <c:pt idx="6373">
                        <c:v>5.4650986111111113</c:v>
                      </c:pt>
                      <c:pt idx="6374">
                        <c:v>5.4659449999999996</c:v>
                      </c:pt>
                      <c:pt idx="6375">
                        <c:v>5.4667908333333335</c:v>
                      </c:pt>
                      <c:pt idx="6376">
                        <c:v>5.4676366666666665</c:v>
                      </c:pt>
                      <c:pt idx="6377">
                        <c:v>5.468482777777778</c:v>
                      </c:pt>
                      <c:pt idx="6378">
                        <c:v>5.469328611111111</c:v>
                      </c:pt>
                      <c:pt idx="6379">
                        <c:v>5.4701827777777776</c:v>
                      </c:pt>
                      <c:pt idx="6380">
                        <c:v>5.4710288888888892</c:v>
                      </c:pt>
                      <c:pt idx="6381">
                        <c:v>5.4718747222222222</c:v>
                      </c:pt>
                      <c:pt idx="6382">
                        <c:v>5.4727205555555551</c:v>
                      </c:pt>
                      <c:pt idx="6383">
                        <c:v>5.4735669444444444</c:v>
                      </c:pt>
                      <c:pt idx="6384">
                        <c:v>5.4744127777777774</c:v>
                      </c:pt>
                      <c:pt idx="6385">
                        <c:v>5.4752586111111112</c:v>
                      </c:pt>
                      <c:pt idx="6386">
                        <c:v>5.4761047222222219</c:v>
                      </c:pt>
                      <c:pt idx="6387">
                        <c:v>5.4769505555555558</c:v>
                      </c:pt>
                      <c:pt idx="6388">
                        <c:v>5.4777966666666664</c:v>
                      </c:pt>
                      <c:pt idx="6389">
                        <c:v>5.4786586111111113</c:v>
                      </c:pt>
                      <c:pt idx="6390">
                        <c:v>5.479504722222222</c:v>
                      </c:pt>
                      <c:pt idx="6391">
                        <c:v>5.4803505555555558</c:v>
                      </c:pt>
                      <c:pt idx="6392">
                        <c:v>5.4811963888888888</c:v>
                      </c:pt>
                      <c:pt idx="6393">
                        <c:v>5.4820425000000004</c:v>
                      </c:pt>
                      <c:pt idx="6394">
                        <c:v>5.4828883333333334</c:v>
                      </c:pt>
                      <c:pt idx="6395">
                        <c:v>5.483734444444444</c:v>
                      </c:pt>
                      <c:pt idx="6396">
                        <c:v>5.4845802777777779</c:v>
                      </c:pt>
                      <c:pt idx="6397">
                        <c:v>5.4854263888888886</c:v>
                      </c:pt>
                      <c:pt idx="6398">
                        <c:v>5.4862725000000001</c:v>
                      </c:pt>
                      <c:pt idx="6399">
                        <c:v>5.4871197222222223</c:v>
                      </c:pt>
                      <c:pt idx="6400">
                        <c:v>5.487965833333333</c:v>
                      </c:pt>
                      <c:pt idx="6401">
                        <c:v>5.4888116666666669</c:v>
                      </c:pt>
                      <c:pt idx="6402">
                        <c:v>5.4896574999999999</c:v>
                      </c:pt>
                      <c:pt idx="6403">
                        <c:v>5.4905102777777781</c:v>
                      </c:pt>
                      <c:pt idx="6404">
                        <c:v>5.4913563888888888</c:v>
                      </c:pt>
                      <c:pt idx="6405">
                        <c:v>5.4922022222222227</c:v>
                      </c:pt>
                      <c:pt idx="6406">
                        <c:v>5.4930513888888886</c:v>
                      </c:pt>
                      <c:pt idx="6407">
                        <c:v>5.4938972222222224</c:v>
                      </c:pt>
                      <c:pt idx="6408">
                        <c:v>5.4947430555555554</c:v>
                      </c:pt>
                      <c:pt idx="6409">
                        <c:v>5.4955894444444446</c:v>
                      </c:pt>
                      <c:pt idx="6410">
                        <c:v>5.4964352777777776</c:v>
                      </c:pt>
                      <c:pt idx="6411">
                        <c:v>5.4972813888888892</c:v>
                      </c:pt>
                      <c:pt idx="6412">
                        <c:v>5.4981272222222222</c:v>
                      </c:pt>
                      <c:pt idx="6413">
                        <c:v>5.4989730555555552</c:v>
                      </c:pt>
                      <c:pt idx="6414">
                        <c:v>5.4998191666666667</c:v>
                      </c:pt>
                      <c:pt idx="6415">
                        <c:v>5.5006649999999997</c:v>
                      </c:pt>
                      <c:pt idx="6416">
                        <c:v>5.501517777777778</c:v>
                      </c:pt>
                      <c:pt idx="6417">
                        <c:v>5.5023636111111109</c:v>
                      </c:pt>
                      <c:pt idx="6418">
                        <c:v>5.5032097222222225</c:v>
                      </c:pt>
                      <c:pt idx="6419">
                        <c:v>5.5040555555555555</c:v>
                      </c:pt>
                      <c:pt idx="6420">
                        <c:v>5.504903333333333</c:v>
                      </c:pt>
                      <c:pt idx="6421">
                        <c:v>5.5057491666666669</c:v>
                      </c:pt>
                      <c:pt idx="6422">
                        <c:v>5.5065949999999999</c:v>
                      </c:pt>
                      <c:pt idx="6423">
                        <c:v>5.5074441666666667</c:v>
                      </c:pt>
                      <c:pt idx="6424">
                        <c:v>5.5082899999999997</c:v>
                      </c:pt>
                      <c:pt idx="6425">
                        <c:v>5.5091361111111112</c:v>
                      </c:pt>
                      <c:pt idx="6426">
                        <c:v>5.5099819444444442</c:v>
                      </c:pt>
                      <c:pt idx="6427">
                        <c:v>5.5108280555555558</c:v>
                      </c:pt>
                      <c:pt idx="6428">
                        <c:v>5.5116738888888888</c:v>
                      </c:pt>
                      <c:pt idx="6429">
                        <c:v>5.512526666666667</c:v>
                      </c:pt>
                      <c:pt idx="6430">
                        <c:v>5.5133725</c:v>
                      </c:pt>
                      <c:pt idx="6431">
                        <c:v>5.5142186111111107</c:v>
                      </c:pt>
                      <c:pt idx="6432">
                        <c:v>5.5150644444444445</c:v>
                      </c:pt>
                      <c:pt idx="6433">
                        <c:v>5.5159105555555552</c:v>
                      </c:pt>
                      <c:pt idx="6434">
                        <c:v>5.5167566666666668</c:v>
                      </c:pt>
                      <c:pt idx="6435">
                        <c:v>5.5176024999999997</c:v>
                      </c:pt>
                      <c:pt idx="6436">
                        <c:v>5.5184486111111113</c:v>
                      </c:pt>
                      <c:pt idx="6437">
                        <c:v>5.5192944444444443</c:v>
                      </c:pt>
                      <c:pt idx="6438">
                        <c:v>5.5201402777777782</c:v>
                      </c:pt>
                      <c:pt idx="6439">
                        <c:v>5.5209863888888888</c:v>
                      </c:pt>
                      <c:pt idx="6440">
                        <c:v>5.5218338888888887</c:v>
                      </c:pt>
                      <c:pt idx="6441">
                        <c:v>5.5226830555555555</c:v>
                      </c:pt>
                      <c:pt idx="6442">
                        <c:v>5.5235355555555552</c:v>
                      </c:pt>
                      <c:pt idx="6443">
                        <c:v>5.5243813888888891</c:v>
                      </c:pt>
                      <c:pt idx="6444">
                        <c:v>5.5252277777777774</c:v>
                      </c:pt>
                      <c:pt idx="6445">
                        <c:v>5.5260736111111113</c:v>
                      </c:pt>
                      <c:pt idx="6446">
                        <c:v>5.5269194444444443</c:v>
                      </c:pt>
                      <c:pt idx="6447">
                        <c:v>5.5277655555555558</c:v>
                      </c:pt>
                      <c:pt idx="6448">
                        <c:v>5.5286113888888888</c:v>
                      </c:pt>
                      <c:pt idx="6449">
                        <c:v>5.5294572222222218</c:v>
                      </c:pt>
                      <c:pt idx="6450">
                        <c:v>5.5303033333333333</c:v>
                      </c:pt>
                      <c:pt idx="6451">
                        <c:v>5.5311491666666663</c:v>
                      </c:pt>
                      <c:pt idx="6452">
                        <c:v>5.5319952777777779</c:v>
                      </c:pt>
                      <c:pt idx="6453">
                        <c:v>5.5328411111111109</c:v>
                      </c:pt>
                      <c:pt idx="6454">
                        <c:v>5.5336872222222224</c:v>
                      </c:pt>
                      <c:pt idx="6455">
                        <c:v>5.5345397222222221</c:v>
                      </c:pt>
                      <c:pt idx="6456">
                        <c:v>5.5353858333333337</c:v>
                      </c:pt>
                      <c:pt idx="6457">
                        <c:v>5.5362316666666667</c:v>
                      </c:pt>
                      <c:pt idx="6458">
                        <c:v>5.5370808333333335</c:v>
                      </c:pt>
                      <c:pt idx="6459">
                        <c:v>5.5379269444444441</c:v>
                      </c:pt>
                      <c:pt idx="6460">
                        <c:v>5.538772777777778</c:v>
                      </c:pt>
                      <c:pt idx="6461">
                        <c:v>5.5396202777777779</c:v>
                      </c:pt>
                      <c:pt idx="6462">
                        <c:v>5.5404661111111109</c:v>
                      </c:pt>
                      <c:pt idx="6463">
                        <c:v>5.5413122222222224</c:v>
                      </c:pt>
                      <c:pt idx="6464">
                        <c:v>5.5421580555555554</c:v>
                      </c:pt>
                      <c:pt idx="6465">
                        <c:v>5.5430044444444446</c:v>
                      </c:pt>
                      <c:pt idx="6466">
                        <c:v>5.5438502777777776</c:v>
                      </c:pt>
                      <c:pt idx="6467">
                        <c:v>5.5446961111111115</c:v>
                      </c:pt>
                      <c:pt idx="6468">
                        <c:v>5.5455488888888889</c:v>
                      </c:pt>
                      <c:pt idx="6469">
                        <c:v>5.5463950000000004</c:v>
                      </c:pt>
                      <c:pt idx="6470">
                        <c:v>5.5472408333333334</c:v>
                      </c:pt>
                      <c:pt idx="6471">
                        <c:v>5.5480866666666664</c:v>
                      </c:pt>
                      <c:pt idx="6472">
                        <c:v>5.5489327777777779</c:v>
                      </c:pt>
                      <c:pt idx="6473">
                        <c:v>5.5497786111111109</c:v>
                      </c:pt>
                      <c:pt idx="6474">
                        <c:v>5.5506244444444448</c:v>
                      </c:pt>
                      <c:pt idx="6475">
                        <c:v>5.5514705555555555</c:v>
                      </c:pt>
                      <c:pt idx="6476">
                        <c:v>5.5523194444444446</c:v>
                      </c:pt>
                      <c:pt idx="6477">
                        <c:v>5.5531658333333329</c:v>
                      </c:pt>
                      <c:pt idx="6478">
                        <c:v>5.5540116666666668</c:v>
                      </c:pt>
                      <c:pt idx="6479">
                        <c:v>5.5548577777777775</c:v>
                      </c:pt>
                      <c:pt idx="6480">
                        <c:v>5.5557036111111113</c:v>
                      </c:pt>
                      <c:pt idx="6481">
                        <c:v>5.5565577777777779</c:v>
                      </c:pt>
                      <c:pt idx="6482">
                        <c:v>5.5574036111111109</c:v>
                      </c:pt>
                      <c:pt idx="6483">
                        <c:v>5.5582497222222225</c:v>
                      </c:pt>
                      <c:pt idx="6484">
                        <c:v>5.5590955555555555</c:v>
                      </c:pt>
                      <c:pt idx="6485">
                        <c:v>5.559941666666667</c:v>
                      </c:pt>
                      <c:pt idx="6486">
                        <c:v>5.5607877777777777</c:v>
                      </c:pt>
                      <c:pt idx="6487">
                        <c:v>5.5616336111111115</c:v>
                      </c:pt>
                      <c:pt idx="6488">
                        <c:v>5.5624797222222222</c:v>
                      </c:pt>
                      <c:pt idx="6489">
                        <c:v>5.5633255555555552</c:v>
                      </c:pt>
                      <c:pt idx="6490">
                        <c:v>5.5641713888888891</c:v>
                      </c:pt>
                      <c:pt idx="6491">
                        <c:v>5.5650174999999997</c:v>
                      </c:pt>
                      <c:pt idx="6492">
                        <c:v>5.5658633333333336</c:v>
                      </c:pt>
                      <c:pt idx="6493">
                        <c:v>5.5667125000000004</c:v>
                      </c:pt>
                      <c:pt idx="6494">
                        <c:v>5.5675652777777778</c:v>
                      </c:pt>
                      <c:pt idx="6495">
                        <c:v>5.5684111111111108</c:v>
                      </c:pt>
                      <c:pt idx="6496">
                        <c:v>5.5692572222222223</c:v>
                      </c:pt>
                      <c:pt idx="6497">
                        <c:v>5.5701030555555553</c:v>
                      </c:pt>
                      <c:pt idx="6498">
                        <c:v>5.5709488888888892</c:v>
                      </c:pt>
                      <c:pt idx="6499">
                        <c:v>5.5717949999999998</c:v>
                      </c:pt>
                      <c:pt idx="6500">
                        <c:v>5.5726408333333337</c:v>
                      </c:pt>
                      <c:pt idx="6501">
                        <c:v>5.5734869444444444</c:v>
                      </c:pt>
                      <c:pt idx="6502">
                        <c:v>5.5743344444444443</c:v>
                      </c:pt>
                      <c:pt idx="6503">
                        <c:v>5.5751802777777781</c:v>
                      </c:pt>
                      <c:pt idx="6504">
                        <c:v>5.5760263888888888</c:v>
                      </c:pt>
                      <c:pt idx="6505">
                        <c:v>5.5768722222222218</c:v>
                      </c:pt>
                      <c:pt idx="6506">
                        <c:v>5.577718611111111</c:v>
                      </c:pt>
                      <c:pt idx="6507">
                        <c:v>5.578570833333333</c:v>
                      </c:pt>
                      <c:pt idx="6508">
                        <c:v>5.5794169444444446</c:v>
                      </c:pt>
                      <c:pt idx="6509">
                        <c:v>5.5802630555555552</c:v>
                      </c:pt>
                      <c:pt idx="6510">
                        <c:v>5.5811119444444444</c:v>
                      </c:pt>
                      <c:pt idx="6511">
                        <c:v>5.5819580555555559</c:v>
                      </c:pt>
                      <c:pt idx="6512">
                        <c:v>5.5828041666666666</c:v>
                      </c:pt>
                      <c:pt idx="6513">
                        <c:v>5.5836499999999996</c:v>
                      </c:pt>
                      <c:pt idx="6514">
                        <c:v>5.5844958333333334</c:v>
                      </c:pt>
                      <c:pt idx="6515">
                        <c:v>5.5853419444444441</c:v>
                      </c:pt>
                      <c:pt idx="6516">
                        <c:v>5.586187777777778</c:v>
                      </c:pt>
                      <c:pt idx="6517">
                        <c:v>5.587033611111111</c:v>
                      </c:pt>
                      <c:pt idx="6518">
                        <c:v>5.5878800000000002</c:v>
                      </c:pt>
                      <c:pt idx="6519">
                        <c:v>5.5887258333333332</c:v>
                      </c:pt>
                      <c:pt idx="6520">
                        <c:v>5.5895783333333338</c:v>
                      </c:pt>
                      <c:pt idx="6521">
                        <c:v>5.5904247222222221</c:v>
                      </c:pt>
                      <c:pt idx="6522">
                        <c:v>5.5912719444444443</c:v>
                      </c:pt>
                      <c:pt idx="6523">
                        <c:v>5.5921177777777782</c:v>
                      </c:pt>
                      <c:pt idx="6524">
                        <c:v>5.5929638888888888</c:v>
                      </c:pt>
                      <c:pt idx="6525">
                        <c:v>5.5938097222222218</c:v>
                      </c:pt>
                      <c:pt idx="6526">
                        <c:v>5.5946558333333334</c:v>
                      </c:pt>
                      <c:pt idx="6527">
                        <c:v>5.595501944444444</c:v>
                      </c:pt>
                      <c:pt idx="6528">
                        <c:v>5.5963508333333332</c:v>
                      </c:pt>
                      <c:pt idx="6529">
                        <c:v>5.5971969444444447</c:v>
                      </c:pt>
                      <c:pt idx="6530">
                        <c:v>5.5980427777777777</c:v>
                      </c:pt>
                      <c:pt idx="6531">
                        <c:v>5.5988888888888892</c:v>
                      </c:pt>
                      <c:pt idx="6532">
                        <c:v>5.5997347222222222</c:v>
                      </c:pt>
                      <c:pt idx="6533">
                        <c:v>5.6005874999999996</c:v>
                      </c:pt>
                      <c:pt idx="6534">
                        <c:v>5.6014333333333335</c:v>
                      </c:pt>
                      <c:pt idx="6535">
                        <c:v>5.6022794444444441</c:v>
                      </c:pt>
                      <c:pt idx="6536">
                        <c:v>5.603125277777778</c:v>
                      </c:pt>
                      <c:pt idx="6537">
                        <c:v>5.6039713888888887</c:v>
                      </c:pt>
                      <c:pt idx="6538">
                        <c:v>5.6048172222222226</c:v>
                      </c:pt>
                      <c:pt idx="6539">
                        <c:v>5.6056630555555556</c:v>
                      </c:pt>
                      <c:pt idx="6540">
                        <c:v>5.6065091666666671</c:v>
                      </c:pt>
                      <c:pt idx="6541">
                        <c:v>5.6073550000000001</c:v>
                      </c:pt>
                      <c:pt idx="6542">
                        <c:v>5.6082011111111107</c:v>
                      </c:pt>
                      <c:pt idx="6543">
                        <c:v>5.6090511111111114</c:v>
                      </c:pt>
                      <c:pt idx="6544">
                        <c:v>5.6098972222222221</c:v>
                      </c:pt>
                      <c:pt idx="6545">
                        <c:v>5.610743055555556</c:v>
                      </c:pt>
                      <c:pt idx="6546">
                        <c:v>5.6116033333333331</c:v>
                      </c:pt>
                      <c:pt idx="6547">
                        <c:v>5.6124491666666669</c:v>
                      </c:pt>
                      <c:pt idx="6548">
                        <c:v>5.6132949999999999</c:v>
                      </c:pt>
                      <c:pt idx="6549">
                        <c:v>5.6141411111111115</c:v>
                      </c:pt>
                      <c:pt idx="6550">
                        <c:v>5.6149869444444445</c:v>
                      </c:pt>
                      <c:pt idx="6551">
                        <c:v>5.6158327777777775</c:v>
                      </c:pt>
                      <c:pt idx="6552">
                        <c:v>5.6166791666666667</c:v>
                      </c:pt>
                      <c:pt idx="6553">
                        <c:v>5.6175249999999997</c:v>
                      </c:pt>
                      <c:pt idx="6554">
                        <c:v>5.6183711111111112</c:v>
                      </c:pt>
                      <c:pt idx="6555">
                        <c:v>5.6192169444444442</c:v>
                      </c:pt>
                      <c:pt idx="6556">
                        <c:v>5.6200627777777781</c:v>
                      </c:pt>
                      <c:pt idx="6557">
                        <c:v>5.6209088888888887</c:v>
                      </c:pt>
                      <c:pt idx="6558">
                        <c:v>5.6217547222222226</c:v>
                      </c:pt>
                      <c:pt idx="6559">
                        <c:v>5.6226075</c:v>
                      </c:pt>
                      <c:pt idx="6560">
                        <c:v>5.623453333333333</c:v>
                      </c:pt>
                      <c:pt idx="6561">
                        <c:v>5.6242994444444445</c:v>
                      </c:pt>
                      <c:pt idx="6562">
                        <c:v>5.6251455555555552</c:v>
                      </c:pt>
                      <c:pt idx="6563">
                        <c:v>5.6259961111111112</c:v>
                      </c:pt>
                      <c:pt idx="6564">
                        <c:v>5.6268419444444442</c:v>
                      </c:pt>
                      <c:pt idx="6565">
                        <c:v>5.6276880555555557</c:v>
                      </c:pt>
                      <c:pt idx="6566">
                        <c:v>5.6285338888888887</c:v>
                      </c:pt>
                      <c:pt idx="6567">
                        <c:v>5.6293797222222226</c:v>
                      </c:pt>
                      <c:pt idx="6568">
                        <c:v>5.6302258333333333</c:v>
                      </c:pt>
                      <c:pt idx="6569">
                        <c:v>5.6310716666666663</c:v>
                      </c:pt>
                      <c:pt idx="6570">
                        <c:v>5.6319180555555555</c:v>
                      </c:pt>
                      <c:pt idx="6571">
                        <c:v>5.6327638888888885</c:v>
                      </c:pt>
                      <c:pt idx="6572">
                        <c:v>5.6336166666666667</c:v>
                      </c:pt>
                      <c:pt idx="6573">
                        <c:v>5.6344624999999997</c:v>
                      </c:pt>
                      <c:pt idx="6574">
                        <c:v>5.6353086111111113</c:v>
                      </c:pt>
                      <c:pt idx="6575">
                        <c:v>5.6361544444444442</c:v>
                      </c:pt>
                      <c:pt idx="6576">
                        <c:v>5.6370002777777781</c:v>
                      </c:pt>
                      <c:pt idx="6577">
                        <c:v>5.6378463888888888</c:v>
                      </c:pt>
                      <c:pt idx="6578">
                        <c:v>5.6386922222222227</c:v>
                      </c:pt>
                      <c:pt idx="6579">
                        <c:v>5.6395383333333333</c:v>
                      </c:pt>
                      <c:pt idx="6580">
                        <c:v>5.6403841666666663</c:v>
                      </c:pt>
                      <c:pt idx="6581">
                        <c:v>5.6412333333333331</c:v>
                      </c:pt>
                      <c:pt idx="6582">
                        <c:v>5.6420794444444446</c:v>
                      </c:pt>
                      <c:pt idx="6583">
                        <c:v>5.6429252777777776</c:v>
                      </c:pt>
                      <c:pt idx="6584">
                        <c:v>5.6437727777777775</c:v>
                      </c:pt>
                      <c:pt idx="6585">
                        <c:v>5.6446255555555558</c:v>
                      </c:pt>
                      <c:pt idx="6586">
                        <c:v>5.6454713888888888</c:v>
                      </c:pt>
                      <c:pt idx="6587">
                        <c:v>5.6463175000000003</c:v>
                      </c:pt>
                      <c:pt idx="6588">
                        <c:v>5.6471633333333333</c:v>
                      </c:pt>
                      <c:pt idx="6589">
                        <c:v>5.6480091666666663</c:v>
                      </c:pt>
                      <c:pt idx="6590">
                        <c:v>5.6488552777777779</c:v>
                      </c:pt>
                      <c:pt idx="6591">
                        <c:v>5.6497013888888885</c:v>
                      </c:pt>
                      <c:pt idx="6592">
                        <c:v>5.6505472222222224</c:v>
                      </c:pt>
                      <c:pt idx="6593">
                        <c:v>5.651393333333333</c:v>
                      </c:pt>
                      <c:pt idx="6594">
                        <c:v>5.6522391666666669</c:v>
                      </c:pt>
                      <c:pt idx="6595">
                        <c:v>5.6530852777777776</c:v>
                      </c:pt>
                      <c:pt idx="6596">
                        <c:v>5.6539311111111115</c:v>
                      </c:pt>
                      <c:pt idx="6597">
                        <c:v>5.6547769444444445</c:v>
                      </c:pt>
                      <c:pt idx="6598">
                        <c:v>5.6556330555555556</c:v>
                      </c:pt>
                      <c:pt idx="6599">
                        <c:v>5.6564788888888886</c:v>
                      </c:pt>
                      <c:pt idx="6600">
                        <c:v>5.6573247222222225</c:v>
                      </c:pt>
                      <c:pt idx="6601">
                        <c:v>5.6581708333333331</c:v>
                      </c:pt>
                      <c:pt idx="6602">
                        <c:v>5.6590169444444447</c:v>
                      </c:pt>
                      <c:pt idx="6603">
                        <c:v>5.6598627777777777</c:v>
                      </c:pt>
                      <c:pt idx="6604">
                        <c:v>5.6607102777777776</c:v>
                      </c:pt>
                      <c:pt idx="6605">
                        <c:v>5.6615561111111115</c:v>
                      </c:pt>
                      <c:pt idx="6606">
                        <c:v>5.6624022222222221</c:v>
                      </c:pt>
                      <c:pt idx="6607">
                        <c:v>5.663248055555556</c:v>
                      </c:pt>
                      <c:pt idx="6608">
                        <c:v>5.6640941666666667</c:v>
                      </c:pt>
                      <c:pt idx="6609">
                        <c:v>5.6649402777777782</c:v>
                      </c:pt>
                      <c:pt idx="6610">
                        <c:v>5.6657861111111112</c:v>
                      </c:pt>
                      <c:pt idx="6611">
                        <c:v>5.6666388888888886</c:v>
                      </c:pt>
                      <c:pt idx="6612">
                        <c:v>5.6674850000000001</c:v>
                      </c:pt>
                      <c:pt idx="6613">
                        <c:v>5.6683308333333331</c:v>
                      </c:pt>
                      <c:pt idx="6614">
                        <c:v>5.669176666666667</c:v>
                      </c:pt>
                      <c:pt idx="6615">
                        <c:v>5.6700258333333338</c:v>
                      </c:pt>
                      <c:pt idx="6616">
                        <c:v>5.6708716666666668</c:v>
                      </c:pt>
                      <c:pt idx="6617">
                        <c:v>5.6717177777777774</c:v>
                      </c:pt>
                      <c:pt idx="6618">
                        <c:v>5.6725636111111113</c:v>
                      </c:pt>
                      <c:pt idx="6619">
                        <c:v>5.6734094444444443</c:v>
                      </c:pt>
                      <c:pt idx="6620">
                        <c:v>5.6742555555555558</c:v>
                      </c:pt>
                      <c:pt idx="6621">
                        <c:v>5.6751016666666665</c:v>
                      </c:pt>
                      <c:pt idx="6622">
                        <c:v>5.675947777777778</c:v>
                      </c:pt>
                      <c:pt idx="6623">
                        <c:v>5.676793611111111</c:v>
                      </c:pt>
                      <c:pt idx="6624">
                        <c:v>5.6776463888888893</c:v>
                      </c:pt>
                      <c:pt idx="6625">
                        <c:v>5.6784936111111115</c:v>
                      </c:pt>
                      <c:pt idx="6626">
                        <c:v>5.6793397222222222</c:v>
                      </c:pt>
                      <c:pt idx="6627">
                        <c:v>5.6801855555555552</c:v>
                      </c:pt>
                      <c:pt idx="6628">
                        <c:v>5.6810316666666667</c:v>
                      </c:pt>
                      <c:pt idx="6629">
                        <c:v>5.6818774999999997</c:v>
                      </c:pt>
                      <c:pt idx="6630">
                        <c:v>5.6827236111111112</c:v>
                      </c:pt>
                      <c:pt idx="6631">
                        <c:v>5.6835697222222219</c:v>
                      </c:pt>
                      <c:pt idx="6632">
                        <c:v>5.6844155555555558</c:v>
                      </c:pt>
                      <c:pt idx="6633">
                        <c:v>5.6852647222222226</c:v>
                      </c:pt>
                      <c:pt idx="6634">
                        <c:v>5.6861105555555556</c:v>
                      </c:pt>
                      <c:pt idx="6635">
                        <c:v>5.6869563888888885</c:v>
                      </c:pt>
                      <c:pt idx="6636">
                        <c:v>5.6878025000000001</c:v>
                      </c:pt>
                      <c:pt idx="6637">
                        <c:v>5.6886552777777775</c:v>
                      </c:pt>
                      <c:pt idx="6638">
                        <c:v>5.6895011111111113</c:v>
                      </c:pt>
                      <c:pt idx="6639">
                        <c:v>5.690347222222222</c:v>
                      </c:pt>
                      <c:pt idx="6640">
                        <c:v>5.6911930555555559</c:v>
                      </c:pt>
                      <c:pt idx="6641">
                        <c:v>5.6920391666666665</c:v>
                      </c:pt>
                      <c:pt idx="6642">
                        <c:v>5.6928852777777781</c:v>
                      </c:pt>
                      <c:pt idx="6643">
                        <c:v>5.6937311111111111</c:v>
                      </c:pt>
                      <c:pt idx="6644">
                        <c:v>5.6945769444444441</c:v>
                      </c:pt>
                      <c:pt idx="6645">
                        <c:v>5.6954244444444448</c:v>
                      </c:pt>
                      <c:pt idx="6646">
                        <c:v>5.6962702777777778</c:v>
                      </c:pt>
                      <c:pt idx="6647">
                        <c:v>5.6971166666666671</c:v>
                      </c:pt>
                      <c:pt idx="6648">
                        <c:v>5.6979625</c:v>
                      </c:pt>
                      <c:pt idx="6649">
                        <c:v>5.698808333333333</c:v>
                      </c:pt>
                      <c:pt idx="6650">
                        <c:v>5.6996641666666665</c:v>
                      </c:pt>
                      <c:pt idx="6651">
                        <c:v>5.7005100000000004</c:v>
                      </c:pt>
                      <c:pt idx="6652">
                        <c:v>5.7013561111111111</c:v>
                      </c:pt>
                      <c:pt idx="6653">
                        <c:v>5.7022022222222226</c:v>
                      </c:pt>
                      <c:pt idx="6654">
                        <c:v>5.7030480555555556</c:v>
                      </c:pt>
                      <c:pt idx="6655">
                        <c:v>5.7038941666666663</c:v>
                      </c:pt>
                      <c:pt idx="6656">
                        <c:v>5.7047400000000001</c:v>
                      </c:pt>
                      <c:pt idx="6657">
                        <c:v>5.7055858333333331</c:v>
                      </c:pt>
                      <c:pt idx="6658">
                        <c:v>5.7064319444444447</c:v>
                      </c:pt>
                      <c:pt idx="6659">
                        <c:v>5.7072777777777777</c:v>
                      </c:pt>
                      <c:pt idx="6660">
                        <c:v>5.7081238888888892</c:v>
                      </c:pt>
                      <c:pt idx="6661">
                        <c:v>5.7089699999999999</c:v>
                      </c:pt>
                      <c:pt idx="6662">
                        <c:v>5.7098158333333338</c:v>
                      </c:pt>
                      <c:pt idx="6663">
                        <c:v>5.7106686111111111</c:v>
                      </c:pt>
                      <c:pt idx="6664">
                        <c:v>5.7115147222222218</c:v>
                      </c:pt>
                      <c:pt idx="6665">
                        <c:v>5.7123605555555557</c:v>
                      </c:pt>
                      <c:pt idx="6666">
                        <c:v>5.7132077777777779</c:v>
                      </c:pt>
                      <c:pt idx="6667">
                        <c:v>5.7140569444444447</c:v>
                      </c:pt>
                      <c:pt idx="6668">
                        <c:v>5.7149027777777777</c:v>
                      </c:pt>
                      <c:pt idx="6669">
                        <c:v>5.7157488888888892</c:v>
                      </c:pt>
                      <c:pt idx="6670">
                        <c:v>5.7165949999999999</c:v>
                      </c:pt>
                      <c:pt idx="6671">
                        <c:v>5.7174411111111114</c:v>
                      </c:pt>
                      <c:pt idx="6672">
                        <c:v>5.7182869444444444</c:v>
                      </c:pt>
                      <c:pt idx="6673">
                        <c:v>5.7191327777777774</c:v>
                      </c:pt>
                      <c:pt idx="6674">
                        <c:v>5.7199788888888889</c:v>
                      </c:pt>
                      <c:pt idx="6675">
                        <c:v>5.7208247222222219</c:v>
                      </c:pt>
                      <c:pt idx="6676">
                        <c:v>5.7216775000000002</c:v>
                      </c:pt>
                      <c:pt idx="6677">
                        <c:v>5.7225233333333332</c:v>
                      </c:pt>
                      <c:pt idx="6678">
                        <c:v>5.7233694444444447</c:v>
                      </c:pt>
                      <c:pt idx="6679">
                        <c:v>5.7242152777777777</c:v>
                      </c:pt>
                      <c:pt idx="6680">
                        <c:v>5.7250616666666669</c:v>
                      </c:pt>
                      <c:pt idx="6681">
                        <c:v>5.7259074999999999</c:v>
                      </c:pt>
                      <c:pt idx="6682">
                        <c:v>5.7267533333333329</c:v>
                      </c:pt>
                      <c:pt idx="6683">
                        <c:v>5.7275994444444445</c:v>
                      </c:pt>
                      <c:pt idx="6684">
                        <c:v>5.7284452777777775</c:v>
                      </c:pt>
                      <c:pt idx="6685">
                        <c:v>5.7292944444444442</c:v>
                      </c:pt>
                      <c:pt idx="6686">
                        <c:v>5.7301419444444441</c:v>
                      </c:pt>
                      <c:pt idx="6687">
                        <c:v>5.7309880555555557</c:v>
                      </c:pt>
                      <c:pt idx="6688">
                        <c:v>5.7318338888888887</c:v>
                      </c:pt>
                      <c:pt idx="6689">
                        <c:v>5.7326863888888893</c:v>
                      </c:pt>
                      <c:pt idx="6690">
                        <c:v>5.7335324999999999</c:v>
                      </c:pt>
                      <c:pt idx="6691">
                        <c:v>5.7343786111111115</c:v>
                      </c:pt>
                      <c:pt idx="6692">
                        <c:v>5.7352244444444445</c:v>
                      </c:pt>
                      <c:pt idx="6693">
                        <c:v>5.7360702777777774</c:v>
                      </c:pt>
                      <c:pt idx="6694">
                        <c:v>5.736916388888889</c:v>
                      </c:pt>
                      <c:pt idx="6695">
                        <c:v>5.737762222222222</c:v>
                      </c:pt>
                      <c:pt idx="6696">
                        <c:v>5.7386083333333335</c:v>
                      </c:pt>
                      <c:pt idx="6697">
                        <c:v>5.7394541666666665</c:v>
                      </c:pt>
                      <c:pt idx="6698">
                        <c:v>5.7403002777777781</c:v>
                      </c:pt>
                      <c:pt idx="6699">
                        <c:v>5.7411463888888887</c:v>
                      </c:pt>
                      <c:pt idx="6700">
                        <c:v>5.7419922222222226</c:v>
                      </c:pt>
                      <c:pt idx="6701">
                        <c:v>5.7428380555555556</c:v>
                      </c:pt>
                      <c:pt idx="6702">
                        <c:v>5.7436938888888891</c:v>
                      </c:pt>
                      <c:pt idx="6703">
                        <c:v>5.7445399999999998</c:v>
                      </c:pt>
                      <c:pt idx="6704">
                        <c:v>5.7453858333333336</c:v>
                      </c:pt>
                      <c:pt idx="6705">
                        <c:v>5.7462319444444443</c:v>
                      </c:pt>
                      <c:pt idx="6706">
                        <c:v>5.7470777777777782</c:v>
                      </c:pt>
                      <c:pt idx="6707">
                        <c:v>5.7479252777777781</c:v>
                      </c:pt>
                      <c:pt idx="6708">
                        <c:v>5.7487711111111111</c:v>
                      </c:pt>
                      <c:pt idx="6709">
                        <c:v>5.7496172222222226</c:v>
                      </c:pt>
                      <c:pt idx="6710">
                        <c:v>5.7504633333333333</c:v>
                      </c:pt>
                      <c:pt idx="6711">
                        <c:v>5.7513091666666663</c:v>
                      </c:pt>
                      <c:pt idx="6712">
                        <c:v>5.7521552777777778</c:v>
                      </c:pt>
                      <c:pt idx="6713">
                        <c:v>5.7530011111111108</c:v>
                      </c:pt>
                      <c:pt idx="6714">
                        <c:v>5.7538469444444447</c:v>
                      </c:pt>
                      <c:pt idx="6715">
                        <c:v>5.7547041666666665</c:v>
                      </c:pt>
                      <c:pt idx="6716">
                        <c:v>5.7555502777777781</c:v>
                      </c:pt>
                      <c:pt idx="6717">
                        <c:v>5.756396111111111</c:v>
                      </c:pt>
                      <c:pt idx="6718">
                        <c:v>5.7572422222222226</c:v>
                      </c:pt>
                      <c:pt idx="6719">
                        <c:v>5.7580880555555556</c:v>
                      </c:pt>
                      <c:pt idx="6720">
                        <c:v>5.7589372222222224</c:v>
                      </c:pt>
                      <c:pt idx="6721">
                        <c:v>5.7597830555555554</c:v>
                      </c:pt>
                      <c:pt idx="6722">
                        <c:v>5.7606291666666669</c:v>
                      </c:pt>
                      <c:pt idx="6723">
                        <c:v>5.7614749999999999</c:v>
                      </c:pt>
                      <c:pt idx="6724">
                        <c:v>5.7623211111111114</c:v>
                      </c:pt>
                      <c:pt idx="6725">
                        <c:v>5.7631672222222221</c:v>
                      </c:pt>
                      <c:pt idx="6726">
                        <c:v>5.764013055555556</c:v>
                      </c:pt>
                      <c:pt idx="6727">
                        <c:v>5.7648605555555559</c:v>
                      </c:pt>
                      <c:pt idx="6728">
                        <c:v>5.7657133333333332</c:v>
                      </c:pt>
                      <c:pt idx="6729">
                        <c:v>5.7665591666666662</c:v>
                      </c:pt>
                      <c:pt idx="6730">
                        <c:v>5.7674050000000001</c:v>
                      </c:pt>
                      <c:pt idx="6731">
                        <c:v>5.7682511111111108</c:v>
                      </c:pt>
                      <c:pt idx="6732">
                        <c:v>5.7690969444444447</c:v>
                      </c:pt>
                      <c:pt idx="6733">
                        <c:v>5.7699430555555553</c:v>
                      </c:pt>
                      <c:pt idx="6734">
                        <c:v>5.7707891666666669</c:v>
                      </c:pt>
                      <c:pt idx="6735">
                        <c:v>5.7716349999999998</c:v>
                      </c:pt>
                      <c:pt idx="6736">
                        <c:v>5.7724811111111114</c:v>
                      </c:pt>
                      <c:pt idx="6737">
                        <c:v>5.7733299999999996</c:v>
                      </c:pt>
                      <c:pt idx="6738">
                        <c:v>5.7741761111111112</c:v>
                      </c:pt>
                      <c:pt idx="6739">
                        <c:v>5.7750219444444442</c:v>
                      </c:pt>
                      <c:pt idx="6740">
                        <c:v>5.775867777777778</c:v>
                      </c:pt>
                      <c:pt idx="6741">
                        <c:v>5.7767205555555554</c:v>
                      </c:pt>
                      <c:pt idx="6742">
                        <c:v>5.777566666666667</c:v>
                      </c:pt>
                      <c:pt idx="6743">
                        <c:v>5.7784125</c:v>
                      </c:pt>
                      <c:pt idx="6744">
                        <c:v>5.7792583333333329</c:v>
                      </c:pt>
                      <c:pt idx="6745">
                        <c:v>5.7801047222222222</c:v>
                      </c:pt>
                      <c:pt idx="6746">
                        <c:v>5.7809505555555551</c:v>
                      </c:pt>
                      <c:pt idx="6747">
                        <c:v>5.7817966666666667</c:v>
                      </c:pt>
                      <c:pt idx="6748">
                        <c:v>5.7826419444444443</c:v>
                      </c:pt>
                      <c:pt idx="6749">
                        <c:v>5.7834877777777773</c:v>
                      </c:pt>
                      <c:pt idx="6750">
                        <c:v>5.7843338888888889</c:v>
                      </c:pt>
                      <c:pt idx="6751">
                        <c:v>5.7851800000000004</c:v>
                      </c:pt>
                      <c:pt idx="6752">
                        <c:v>5.7860258333333334</c:v>
                      </c:pt>
                      <c:pt idx="6753">
                        <c:v>5.7868719444444441</c:v>
                      </c:pt>
                      <c:pt idx="6754">
                        <c:v>5.7877247222222223</c:v>
                      </c:pt>
                      <c:pt idx="6755">
                        <c:v>5.7885736111111115</c:v>
                      </c:pt>
                      <c:pt idx="6756">
                        <c:v>5.7894197222222221</c:v>
                      </c:pt>
                      <c:pt idx="6757">
                        <c:v>5.790265555555556</c:v>
                      </c:pt>
                      <c:pt idx="6758">
                        <c:v>5.7911116666666667</c:v>
                      </c:pt>
                      <c:pt idx="6759">
                        <c:v>5.7919574999999996</c:v>
                      </c:pt>
                      <c:pt idx="6760">
                        <c:v>5.7928033333333335</c:v>
                      </c:pt>
                      <c:pt idx="6761">
                        <c:v>5.7936497222222219</c:v>
                      </c:pt>
                      <c:pt idx="6762">
                        <c:v>5.7944955555555557</c:v>
                      </c:pt>
                      <c:pt idx="6763">
                        <c:v>5.7953413888888887</c:v>
                      </c:pt>
                      <c:pt idx="6764">
                        <c:v>5.7961875000000003</c:v>
                      </c:pt>
                      <c:pt idx="6765">
                        <c:v>5.7970333333333333</c:v>
                      </c:pt>
                      <c:pt idx="6766">
                        <c:v>5.7978794444444448</c:v>
                      </c:pt>
                      <c:pt idx="6767">
                        <c:v>5.7987322222222222</c:v>
                      </c:pt>
                      <c:pt idx="6768">
                        <c:v>5.7995797222222221</c:v>
                      </c:pt>
                      <c:pt idx="6769">
                        <c:v>5.8004255555555559</c:v>
                      </c:pt>
                      <c:pt idx="6770">
                        <c:v>5.8012716666666666</c:v>
                      </c:pt>
                      <c:pt idx="6771">
                        <c:v>5.8021174999999996</c:v>
                      </c:pt>
                      <c:pt idx="6772">
                        <c:v>5.8029666666666664</c:v>
                      </c:pt>
                      <c:pt idx="6773">
                        <c:v>5.8038125000000003</c:v>
                      </c:pt>
                      <c:pt idx="6774">
                        <c:v>5.8046586111111109</c:v>
                      </c:pt>
                      <c:pt idx="6775">
                        <c:v>5.8055044444444448</c:v>
                      </c:pt>
                      <c:pt idx="6776">
                        <c:v>5.8063502777777778</c:v>
                      </c:pt>
                      <c:pt idx="6777">
                        <c:v>5.8071963888888884</c:v>
                      </c:pt>
                      <c:pt idx="6778">
                        <c:v>5.8080422222222223</c:v>
                      </c:pt>
                      <c:pt idx="6779">
                        <c:v>5.808888333333333</c:v>
                      </c:pt>
                      <c:pt idx="6780">
                        <c:v>5.8097408333333336</c:v>
                      </c:pt>
                      <c:pt idx="6781">
                        <c:v>5.8105869444444442</c:v>
                      </c:pt>
                      <c:pt idx="6782">
                        <c:v>5.8114330555555558</c:v>
                      </c:pt>
                      <c:pt idx="6783">
                        <c:v>5.8122791666666664</c:v>
                      </c:pt>
                      <c:pt idx="6784">
                        <c:v>5.8131250000000003</c:v>
                      </c:pt>
                      <c:pt idx="6785">
                        <c:v>5.8139708333333333</c:v>
                      </c:pt>
                      <c:pt idx="6786">
                        <c:v>5.8148169444444449</c:v>
                      </c:pt>
                      <c:pt idx="6787">
                        <c:v>5.8156627777777778</c:v>
                      </c:pt>
                      <c:pt idx="6788">
                        <c:v>5.8165105555555554</c:v>
                      </c:pt>
                      <c:pt idx="6789">
                        <c:v>5.8173563888888893</c:v>
                      </c:pt>
                      <c:pt idx="6790">
                        <c:v>5.8182055555555552</c:v>
                      </c:pt>
                      <c:pt idx="6791">
                        <c:v>5.8190513888888891</c:v>
                      </c:pt>
                      <c:pt idx="6792">
                        <c:v>5.8198972222222221</c:v>
                      </c:pt>
                      <c:pt idx="6793">
                        <c:v>5.8207500000000003</c:v>
                      </c:pt>
                      <c:pt idx="6794">
                        <c:v>5.821596111111111</c:v>
                      </c:pt>
                      <c:pt idx="6795">
                        <c:v>5.8224419444444449</c:v>
                      </c:pt>
                      <c:pt idx="6796">
                        <c:v>5.8232877777777778</c:v>
                      </c:pt>
                      <c:pt idx="6797">
                        <c:v>5.8241338888888885</c:v>
                      </c:pt>
                      <c:pt idx="6798">
                        <c:v>5.8249797222222224</c:v>
                      </c:pt>
                      <c:pt idx="6799">
                        <c:v>5.8258261111111107</c:v>
                      </c:pt>
                      <c:pt idx="6800">
                        <c:v>5.8266719444444446</c:v>
                      </c:pt>
                      <c:pt idx="6801">
                        <c:v>5.8275177777777776</c:v>
                      </c:pt>
                      <c:pt idx="6802">
                        <c:v>5.8283638888888891</c:v>
                      </c:pt>
                      <c:pt idx="6803">
                        <c:v>5.8292097222222221</c:v>
                      </c:pt>
                      <c:pt idx="6804">
                        <c:v>5.830055555555556</c:v>
                      </c:pt>
                      <c:pt idx="6805">
                        <c:v>5.8309016666666666</c:v>
                      </c:pt>
                      <c:pt idx="6806">
                        <c:v>5.831754444444444</c:v>
                      </c:pt>
                      <c:pt idx="6807">
                        <c:v>5.8326033333333331</c:v>
                      </c:pt>
                      <c:pt idx="6808">
                        <c:v>5.8334494444444447</c:v>
                      </c:pt>
                      <c:pt idx="6809">
                        <c:v>5.8342969444444446</c:v>
                      </c:pt>
                      <c:pt idx="6810">
                        <c:v>5.8351430555555552</c:v>
                      </c:pt>
                      <c:pt idx="6811">
                        <c:v>5.8359888888888891</c:v>
                      </c:pt>
                      <c:pt idx="6812">
                        <c:v>5.8368347222222221</c:v>
                      </c:pt>
                      <c:pt idx="6813">
                        <c:v>5.8376808333333337</c:v>
                      </c:pt>
                      <c:pt idx="6814">
                        <c:v>5.8385266666666666</c:v>
                      </c:pt>
                      <c:pt idx="6815">
                        <c:v>5.8393727777777782</c:v>
                      </c:pt>
                      <c:pt idx="6816">
                        <c:v>5.8402188888888888</c:v>
                      </c:pt>
                      <c:pt idx="6817">
                        <c:v>5.8410647222222218</c:v>
                      </c:pt>
                      <c:pt idx="6818">
                        <c:v>5.8419108333333334</c:v>
                      </c:pt>
                      <c:pt idx="6819">
                        <c:v>5.8427636111111108</c:v>
                      </c:pt>
                      <c:pt idx="6820">
                        <c:v>5.8436094444444446</c:v>
                      </c:pt>
                      <c:pt idx="6821">
                        <c:v>5.8444552777777776</c:v>
                      </c:pt>
                      <c:pt idx="6822">
                        <c:v>5.8453013888888892</c:v>
                      </c:pt>
                      <c:pt idx="6823">
                        <c:v>5.8461472222222222</c:v>
                      </c:pt>
                      <c:pt idx="6824">
                        <c:v>5.8469933333333337</c:v>
                      </c:pt>
                      <c:pt idx="6825">
                        <c:v>5.8478422222222219</c:v>
                      </c:pt>
                      <c:pt idx="6826">
                        <c:v>5.8486883333333335</c:v>
                      </c:pt>
                      <c:pt idx="6827">
                        <c:v>5.8495341666666665</c:v>
                      </c:pt>
                      <c:pt idx="6828">
                        <c:v>5.8503800000000004</c:v>
                      </c:pt>
                      <c:pt idx="6829">
                        <c:v>5.8512277777777779</c:v>
                      </c:pt>
                      <c:pt idx="6830">
                        <c:v>5.8520736111111109</c:v>
                      </c:pt>
                      <c:pt idx="6831">
                        <c:v>5.8529197222222225</c:v>
                      </c:pt>
                      <c:pt idx="6832">
                        <c:v>5.8537724999999998</c:v>
                      </c:pt>
                      <c:pt idx="6833">
                        <c:v>5.8546183333333337</c:v>
                      </c:pt>
                      <c:pt idx="6834">
                        <c:v>5.8554641666666667</c:v>
                      </c:pt>
                      <c:pt idx="6835">
                        <c:v>5.8563102777777774</c:v>
                      </c:pt>
                      <c:pt idx="6836">
                        <c:v>5.8571561111111112</c:v>
                      </c:pt>
                      <c:pt idx="6837">
                        <c:v>5.8580022222222219</c:v>
                      </c:pt>
                      <c:pt idx="6838">
                        <c:v>5.8588483333333334</c:v>
                      </c:pt>
                      <c:pt idx="6839">
                        <c:v>5.8596941666666664</c:v>
                      </c:pt>
                      <c:pt idx="6840">
                        <c:v>5.860540277777778</c:v>
                      </c:pt>
                      <c:pt idx="6841">
                        <c:v>5.861386111111111</c:v>
                      </c:pt>
                      <c:pt idx="6842">
                        <c:v>5.8622352777777778</c:v>
                      </c:pt>
                      <c:pt idx="6843">
                        <c:v>5.8630811111111107</c:v>
                      </c:pt>
                      <c:pt idx="6844">
                        <c:v>5.8639269444444446</c:v>
                      </c:pt>
                      <c:pt idx="6845">
                        <c:v>5.864779722222222</c:v>
                      </c:pt>
                      <c:pt idx="6846">
                        <c:v>5.8656258333333335</c:v>
                      </c:pt>
                      <c:pt idx="6847">
                        <c:v>5.8664716666666665</c:v>
                      </c:pt>
                      <c:pt idx="6848">
                        <c:v>5.8673177777777781</c:v>
                      </c:pt>
                      <c:pt idx="6849">
                        <c:v>5.8681638888888887</c:v>
                      </c:pt>
                      <c:pt idx="6850">
                        <c:v>5.869011111111111</c:v>
                      </c:pt>
                      <c:pt idx="6851">
                        <c:v>5.8698572222222225</c:v>
                      </c:pt>
                      <c:pt idx="6852">
                        <c:v>5.8707030555555555</c:v>
                      </c:pt>
                      <c:pt idx="6853">
                        <c:v>5.8715488888888885</c:v>
                      </c:pt>
                      <c:pt idx="6854">
                        <c:v>5.8723952777777777</c:v>
                      </c:pt>
                      <c:pt idx="6855">
                        <c:v>5.8732411111111107</c:v>
                      </c:pt>
                      <c:pt idx="6856">
                        <c:v>5.8740872222222222</c:v>
                      </c:pt>
                      <c:pt idx="6857">
                        <c:v>5.8749330555555552</c:v>
                      </c:pt>
                      <c:pt idx="6858">
                        <c:v>5.8757858333333335</c:v>
                      </c:pt>
                      <c:pt idx="6859">
                        <c:v>5.8766350000000003</c:v>
                      </c:pt>
                      <c:pt idx="6860">
                        <c:v>5.8774808333333333</c:v>
                      </c:pt>
                      <c:pt idx="6861">
                        <c:v>5.8783266666666663</c:v>
                      </c:pt>
                      <c:pt idx="6862">
                        <c:v>5.8791727777777778</c:v>
                      </c:pt>
                      <c:pt idx="6863">
                        <c:v>5.8800186111111108</c:v>
                      </c:pt>
                      <c:pt idx="6864">
                        <c:v>5.8808644444444447</c:v>
                      </c:pt>
                      <c:pt idx="6865">
                        <c:v>5.8817105555555553</c:v>
                      </c:pt>
                      <c:pt idx="6866">
                        <c:v>5.8825566666666669</c:v>
                      </c:pt>
                      <c:pt idx="6867">
                        <c:v>5.8834027777777775</c:v>
                      </c:pt>
                      <c:pt idx="6868">
                        <c:v>5.8842486111111114</c:v>
                      </c:pt>
                      <c:pt idx="6869">
                        <c:v>5.8850944444444444</c:v>
                      </c:pt>
                      <c:pt idx="6870">
                        <c:v>5.8859419444444443</c:v>
                      </c:pt>
                      <c:pt idx="6871">
                        <c:v>5.886799166666667</c:v>
                      </c:pt>
                      <c:pt idx="6872">
                        <c:v>5.8876452777777777</c:v>
                      </c:pt>
                      <c:pt idx="6873">
                        <c:v>5.8884911111111107</c:v>
                      </c:pt>
                      <c:pt idx="6874">
                        <c:v>5.8893369444444446</c:v>
                      </c:pt>
                      <c:pt idx="6875">
                        <c:v>5.8901830555555552</c:v>
                      </c:pt>
                      <c:pt idx="6876">
                        <c:v>5.8910288888888891</c:v>
                      </c:pt>
                      <c:pt idx="6877">
                        <c:v>5.8918780555555559</c:v>
                      </c:pt>
                      <c:pt idx="6878">
                        <c:v>5.8927238888888889</c:v>
                      </c:pt>
                      <c:pt idx="6879">
                        <c:v>5.8935697222222219</c:v>
                      </c:pt>
                      <c:pt idx="6880">
                        <c:v>5.8944161111111111</c:v>
                      </c:pt>
                      <c:pt idx="6881">
                        <c:v>5.8952619444444441</c:v>
                      </c:pt>
                      <c:pt idx="6882">
                        <c:v>5.8961080555555556</c:v>
                      </c:pt>
                      <c:pt idx="6883">
                        <c:v>5.8969538888888886</c:v>
                      </c:pt>
                      <c:pt idx="6884">
                        <c:v>5.8978066666666669</c:v>
                      </c:pt>
                      <c:pt idx="6885">
                        <c:v>5.8986524999999999</c:v>
                      </c:pt>
                      <c:pt idx="6886">
                        <c:v>5.8994986111111114</c:v>
                      </c:pt>
                      <c:pt idx="6887">
                        <c:v>5.9003444444444444</c:v>
                      </c:pt>
                      <c:pt idx="6888">
                        <c:v>5.9011902777777774</c:v>
                      </c:pt>
                      <c:pt idx="6889">
                        <c:v>5.9020366666666666</c:v>
                      </c:pt>
                      <c:pt idx="6890">
                        <c:v>5.9028824999999996</c:v>
                      </c:pt>
                      <c:pt idx="6891">
                        <c:v>5.9037300000000004</c:v>
                      </c:pt>
                      <c:pt idx="6892">
                        <c:v>5.9045758333333334</c:v>
                      </c:pt>
                      <c:pt idx="6893">
                        <c:v>5.9054216666666663</c:v>
                      </c:pt>
                      <c:pt idx="6894">
                        <c:v>5.9062708333333331</c:v>
                      </c:pt>
                      <c:pt idx="6895">
                        <c:v>5.907116666666667</c:v>
                      </c:pt>
                      <c:pt idx="6896">
                        <c:v>5.9079630555555553</c:v>
                      </c:pt>
                      <c:pt idx="6897">
                        <c:v>5.9088155555555559</c:v>
                      </c:pt>
                      <c:pt idx="6898">
                        <c:v>5.9096613888888889</c:v>
                      </c:pt>
                      <c:pt idx="6899">
                        <c:v>5.9105077777777781</c:v>
                      </c:pt>
                      <c:pt idx="6900">
                        <c:v>5.9113536111111111</c:v>
                      </c:pt>
                      <c:pt idx="6901">
                        <c:v>5.9121994444444441</c:v>
                      </c:pt>
                      <c:pt idx="6902">
                        <c:v>5.9130455555555557</c:v>
                      </c:pt>
                      <c:pt idx="6903">
                        <c:v>5.9138913888888887</c:v>
                      </c:pt>
                      <c:pt idx="6904">
                        <c:v>5.9147372222222225</c:v>
                      </c:pt>
                      <c:pt idx="6905">
                        <c:v>5.9155833333333332</c:v>
                      </c:pt>
                      <c:pt idx="6906">
                        <c:v>5.9164291666666671</c:v>
                      </c:pt>
                      <c:pt idx="6907">
                        <c:v>5.9172755555555554</c:v>
                      </c:pt>
                      <c:pt idx="6908">
                        <c:v>5.9181213888888893</c:v>
                      </c:pt>
                      <c:pt idx="6909">
                        <c:v>5.9189672222222223</c:v>
                      </c:pt>
                      <c:pt idx="6910">
                        <c:v>5.919819722222222</c:v>
                      </c:pt>
                      <c:pt idx="6911">
                        <c:v>5.9206705555555557</c:v>
                      </c:pt>
                      <c:pt idx="6912">
                        <c:v>5.9215163888888886</c:v>
                      </c:pt>
                      <c:pt idx="6913">
                        <c:v>5.9223625000000002</c:v>
                      </c:pt>
                      <c:pt idx="6914">
                        <c:v>5.9232083333333332</c:v>
                      </c:pt>
                      <c:pt idx="6915">
                        <c:v>5.9240544444444447</c:v>
                      </c:pt>
                      <c:pt idx="6916">
                        <c:v>5.9249002777777777</c:v>
                      </c:pt>
                      <c:pt idx="6917">
                        <c:v>5.9257461111111107</c:v>
                      </c:pt>
                      <c:pt idx="6918">
                        <c:v>5.9265924999999999</c:v>
                      </c:pt>
                      <c:pt idx="6919">
                        <c:v>5.9274383333333329</c:v>
                      </c:pt>
                      <c:pt idx="6920">
                        <c:v>5.9282844444444445</c:v>
                      </c:pt>
                      <c:pt idx="6921">
                        <c:v>5.9291302777777775</c:v>
                      </c:pt>
                      <c:pt idx="6922">
                        <c:v>5.9299761111111113</c:v>
                      </c:pt>
                      <c:pt idx="6923">
                        <c:v>5.9308288888888887</c:v>
                      </c:pt>
                      <c:pt idx="6924">
                        <c:v>5.9316750000000003</c:v>
                      </c:pt>
                      <c:pt idx="6925">
                        <c:v>5.9325208333333332</c:v>
                      </c:pt>
                      <c:pt idx="6926">
                        <c:v>5.9333666666666662</c:v>
                      </c:pt>
                      <c:pt idx="6927">
                        <c:v>5.9342130555555554</c:v>
                      </c:pt>
                      <c:pt idx="6928">
                        <c:v>5.9350588888888893</c:v>
                      </c:pt>
                      <c:pt idx="6929">
                        <c:v>5.9359080555555552</c:v>
                      </c:pt>
                      <c:pt idx="6930">
                        <c:v>5.9367538888888891</c:v>
                      </c:pt>
                      <c:pt idx="6931">
                        <c:v>5.9375999999999998</c:v>
                      </c:pt>
                      <c:pt idx="6932">
                        <c:v>5.9384508333333335</c:v>
                      </c:pt>
                      <c:pt idx="6933">
                        <c:v>5.9392969444444441</c:v>
                      </c:pt>
                      <c:pt idx="6934">
                        <c:v>5.940142777777778</c:v>
                      </c:pt>
                      <c:pt idx="6935">
                        <c:v>5.940988611111111</c:v>
                      </c:pt>
                      <c:pt idx="6936">
                        <c:v>5.9418413888888892</c:v>
                      </c:pt>
                      <c:pt idx="6937">
                        <c:v>5.9426874999999999</c:v>
                      </c:pt>
                      <c:pt idx="6938">
                        <c:v>5.9435333333333329</c:v>
                      </c:pt>
                      <c:pt idx="6939">
                        <c:v>5.9443794444444444</c:v>
                      </c:pt>
                      <c:pt idx="6940">
                        <c:v>5.9452252777777774</c:v>
                      </c:pt>
                      <c:pt idx="6941">
                        <c:v>5.946071388888889</c:v>
                      </c:pt>
                      <c:pt idx="6942">
                        <c:v>5.9469174999999996</c:v>
                      </c:pt>
                      <c:pt idx="6943">
                        <c:v>5.9477633333333335</c:v>
                      </c:pt>
                      <c:pt idx="6944">
                        <c:v>5.9486091666666665</c:v>
                      </c:pt>
                      <c:pt idx="6945">
                        <c:v>5.9494552777777781</c:v>
                      </c:pt>
                      <c:pt idx="6946">
                        <c:v>5.950301111111111</c:v>
                      </c:pt>
                      <c:pt idx="6947">
                        <c:v>5.9511502777777778</c:v>
                      </c:pt>
                      <c:pt idx="6948">
                        <c:v>5.9519961111111108</c:v>
                      </c:pt>
                      <c:pt idx="6949">
                        <c:v>5.9528488888888891</c:v>
                      </c:pt>
                      <c:pt idx="6950">
                        <c:v>5.9536949999999997</c:v>
                      </c:pt>
                      <c:pt idx="6951">
                        <c:v>5.9545408333333336</c:v>
                      </c:pt>
                      <c:pt idx="6952">
                        <c:v>5.9553883333333335</c:v>
                      </c:pt>
                      <c:pt idx="6953">
                        <c:v>5.9562344444444442</c:v>
                      </c:pt>
                      <c:pt idx="6954">
                        <c:v>5.957080277777778</c:v>
                      </c:pt>
                      <c:pt idx="6955">
                        <c:v>5.9579263888888887</c:v>
                      </c:pt>
                      <c:pt idx="6956">
                        <c:v>5.9587722222222226</c:v>
                      </c:pt>
                      <c:pt idx="6957">
                        <c:v>5.9596180555555556</c:v>
                      </c:pt>
                      <c:pt idx="6958">
                        <c:v>5.9604644444444448</c:v>
                      </c:pt>
                      <c:pt idx="6959">
                        <c:v>5.9613102777777778</c:v>
                      </c:pt>
                      <c:pt idx="6960">
                        <c:v>5.9621561111111108</c:v>
                      </c:pt>
                      <c:pt idx="6961">
                        <c:v>5.9630022222222223</c:v>
                      </c:pt>
                      <c:pt idx="6962">
                        <c:v>5.9638549999999997</c:v>
                      </c:pt>
                      <c:pt idx="6963">
                        <c:v>5.9647008333333336</c:v>
                      </c:pt>
                      <c:pt idx="6964">
                        <c:v>5.9655500000000004</c:v>
                      </c:pt>
                      <c:pt idx="6965">
                        <c:v>5.9663958333333333</c:v>
                      </c:pt>
                      <c:pt idx="6966">
                        <c:v>5.967241944444444</c:v>
                      </c:pt>
                      <c:pt idx="6967">
                        <c:v>5.9680877777777779</c:v>
                      </c:pt>
                      <c:pt idx="6968">
                        <c:v>5.9689336111111109</c:v>
                      </c:pt>
                      <c:pt idx="6969">
                        <c:v>5.9697800000000001</c:v>
                      </c:pt>
                      <c:pt idx="6970">
                        <c:v>5.9706258333333331</c:v>
                      </c:pt>
                      <c:pt idx="6971">
                        <c:v>5.971471666666667</c:v>
                      </c:pt>
                      <c:pt idx="6972">
                        <c:v>5.9723177777777776</c:v>
                      </c:pt>
                      <c:pt idx="6973">
                        <c:v>5.9731652777777775</c:v>
                      </c:pt>
                      <c:pt idx="6974">
                        <c:v>5.9740113888888891</c:v>
                      </c:pt>
                      <c:pt idx="6975">
                        <c:v>5.9748638888888888</c:v>
                      </c:pt>
                      <c:pt idx="6976">
                        <c:v>5.9757097222222226</c:v>
                      </c:pt>
                      <c:pt idx="6977">
                        <c:v>5.9765558333333333</c:v>
                      </c:pt>
                      <c:pt idx="6978">
                        <c:v>5.9774019444444448</c:v>
                      </c:pt>
                      <c:pt idx="6979">
                        <c:v>5.9782477777777778</c:v>
                      </c:pt>
                      <c:pt idx="6980">
                        <c:v>5.9790938888888885</c:v>
                      </c:pt>
                      <c:pt idx="6981">
                        <c:v>5.9799427777777776</c:v>
                      </c:pt>
                      <c:pt idx="6982">
                        <c:v>5.9807888888888892</c:v>
                      </c:pt>
                      <c:pt idx="6983">
                        <c:v>5.9816347222222221</c:v>
                      </c:pt>
                      <c:pt idx="6984">
                        <c:v>5.9824805555555551</c:v>
                      </c:pt>
                      <c:pt idx="6985">
                        <c:v>5.9833266666666667</c:v>
                      </c:pt>
                      <c:pt idx="6986">
                        <c:v>5.9841727777777773</c:v>
                      </c:pt>
                      <c:pt idx="6987">
                        <c:v>5.9850186111111112</c:v>
                      </c:pt>
                      <c:pt idx="6988">
                        <c:v>5.9858711111111109</c:v>
                      </c:pt>
                      <c:pt idx="6989">
                        <c:v>5.9867175000000001</c:v>
                      </c:pt>
                      <c:pt idx="6990">
                        <c:v>5.9875633333333331</c:v>
                      </c:pt>
                      <c:pt idx="6991">
                        <c:v>5.9884094444444447</c:v>
                      </c:pt>
                      <c:pt idx="6992">
                        <c:v>5.9892552777777777</c:v>
                      </c:pt>
                      <c:pt idx="6993">
                        <c:v>5.9901024999999999</c:v>
                      </c:pt>
                      <c:pt idx="6994">
                        <c:v>5.9909486111111114</c:v>
                      </c:pt>
                      <c:pt idx="6995">
                        <c:v>5.9917947222222221</c:v>
                      </c:pt>
                      <c:pt idx="6996">
                        <c:v>5.9926408333333336</c:v>
                      </c:pt>
                      <c:pt idx="6997">
                        <c:v>5.9934866666666666</c:v>
                      </c:pt>
                      <c:pt idx="6998">
                        <c:v>5.9943324999999996</c:v>
                      </c:pt>
                      <c:pt idx="6999">
                        <c:v>5.9951816666666664</c:v>
                      </c:pt>
                      <c:pt idx="7000">
                        <c:v>5.9960275000000003</c:v>
                      </c:pt>
                      <c:pt idx="7001">
                        <c:v>5.9968802777777777</c:v>
                      </c:pt>
                      <c:pt idx="7002">
                        <c:v>5.9977263888888892</c:v>
                      </c:pt>
                      <c:pt idx="7003">
                        <c:v>5.9985722222222222</c:v>
                      </c:pt>
                      <c:pt idx="7004">
                        <c:v>5.9994180555555552</c:v>
                      </c:pt>
                      <c:pt idx="7005">
                        <c:v>6.0002644444444444</c:v>
                      </c:pt>
                      <c:pt idx="7006">
                        <c:v>6.0011102777777774</c:v>
                      </c:pt>
                      <c:pt idx="7007">
                        <c:v>6.0019563888888889</c:v>
                      </c:pt>
                      <c:pt idx="7008">
                        <c:v>6.0028022222222219</c:v>
                      </c:pt>
                      <c:pt idx="7009">
                        <c:v>6.0036480555555558</c:v>
                      </c:pt>
                      <c:pt idx="7010">
                        <c:v>6.0044941666666665</c:v>
                      </c:pt>
                      <c:pt idx="7011">
                        <c:v>6.0053400000000003</c:v>
                      </c:pt>
                      <c:pt idx="7012">
                        <c:v>6.0061858333333333</c:v>
                      </c:pt>
                      <c:pt idx="7013">
                        <c:v>6.0070322222222226</c:v>
                      </c:pt>
                      <c:pt idx="7014">
                        <c:v>6.0078863888888892</c:v>
                      </c:pt>
                      <c:pt idx="7015">
                        <c:v>6.0087322222222221</c:v>
                      </c:pt>
                      <c:pt idx="7016">
                        <c:v>6.0095813888888889</c:v>
                      </c:pt>
                      <c:pt idx="7017">
                        <c:v>6.0104272222222219</c:v>
                      </c:pt>
                      <c:pt idx="7018">
                        <c:v>6.0112733333333335</c:v>
                      </c:pt>
                      <c:pt idx="7019">
                        <c:v>6.0121191666666665</c:v>
                      </c:pt>
                      <c:pt idx="7020">
                        <c:v>6.0129650000000003</c:v>
                      </c:pt>
                      <c:pt idx="7021">
                        <c:v>6.013811111111111</c:v>
                      </c:pt>
                      <c:pt idx="7022">
                        <c:v>6.0146572222222225</c:v>
                      </c:pt>
                      <c:pt idx="7023">
                        <c:v>6.0155033333333332</c:v>
                      </c:pt>
                      <c:pt idx="7024">
                        <c:v>6.0163491666666671</c:v>
                      </c:pt>
                      <c:pt idx="7025">
                        <c:v>6.0171950000000001</c:v>
                      </c:pt>
                      <c:pt idx="7026">
                        <c:v>6.0180411111111107</c:v>
                      </c:pt>
                      <c:pt idx="7027">
                        <c:v>6.0188980555555558</c:v>
                      </c:pt>
                      <c:pt idx="7028">
                        <c:v>6.0197438888888888</c:v>
                      </c:pt>
                      <c:pt idx="7029">
                        <c:v>6.0205900000000003</c:v>
                      </c:pt>
                      <c:pt idx="7030">
                        <c:v>6.021436111111111</c:v>
                      </c:pt>
                      <c:pt idx="7031">
                        <c:v>6.0222822222222225</c:v>
                      </c:pt>
                      <c:pt idx="7032">
                        <c:v>6.0231280555555555</c:v>
                      </c:pt>
                      <c:pt idx="7033">
                        <c:v>6.0239738888888885</c:v>
                      </c:pt>
                      <c:pt idx="7034">
                        <c:v>6.0248244444444445</c:v>
                      </c:pt>
                      <c:pt idx="7035">
                        <c:v>6.0256702777777775</c:v>
                      </c:pt>
                      <c:pt idx="7036">
                        <c:v>6.0265163888888891</c:v>
                      </c:pt>
                      <c:pt idx="7037">
                        <c:v>6.0273624999999997</c:v>
                      </c:pt>
                      <c:pt idx="7038">
                        <c:v>6.0282086111111113</c:v>
                      </c:pt>
                      <c:pt idx="7039">
                        <c:v>6.0290544444444443</c:v>
                      </c:pt>
                      <c:pt idx="7040">
                        <c:v>6.0299072222222225</c:v>
                      </c:pt>
                      <c:pt idx="7041">
                        <c:v>6.0307530555555555</c:v>
                      </c:pt>
                      <c:pt idx="7042">
                        <c:v>6.0315991666666671</c:v>
                      </c:pt>
                      <c:pt idx="7043">
                        <c:v>6.0324450000000001</c:v>
                      </c:pt>
                      <c:pt idx="7044">
                        <c:v>6.033290833333333</c:v>
                      </c:pt>
                      <c:pt idx="7045">
                        <c:v>6.0341369444444446</c:v>
                      </c:pt>
                      <c:pt idx="7046">
                        <c:v>6.0349827777777776</c:v>
                      </c:pt>
                      <c:pt idx="7047">
                        <c:v>6.0358291666666668</c:v>
                      </c:pt>
                      <c:pt idx="7048">
                        <c:v>6.0366749999999998</c:v>
                      </c:pt>
                      <c:pt idx="7049">
                        <c:v>6.0375208333333337</c:v>
                      </c:pt>
                      <c:pt idx="7050">
                        <c:v>6.0383669444444443</c:v>
                      </c:pt>
                      <c:pt idx="7051">
                        <c:v>6.0392158333333334</c:v>
                      </c:pt>
                      <c:pt idx="7052">
                        <c:v>6.0400619444444441</c:v>
                      </c:pt>
                      <c:pt idx="7053">
                        <c:v>6.0409147222222224</c:v>
                      </c:pt>
                      <c:pt idx="7054">
                        <c:v>6.0417605555555554</c:v>
                      </c:pt>
                      <c:pt idx="7055">
                        <c:v>6.042611388888889</c:v>
                      </c:pt>
                      <c:pt idx="7056">
                        <c:v>6.043457222222222</c:v>
                      </c:pt>
                      <c:pt idx="7057">
                        <c:v>6.0443033333333336</c:v>
                      </c:pt>
                      <c:pt idx="7058">
                        <c:v>6.0451494444444442</c:v>
                      </c:pt>
                      <c:pt idx="7059">
                        <c:v>6.0459952777777781</c:v>
                      </c:pt>
                      <c:pt idx="7060">
                        <c:v>6.0468413888888888</c:v>
                      </c:pt>
                      <c:pt idx="7061">
                        <c:v>6.0476872222222227</c:v>
                      </c:pt>
                      <c:pt idx="7062">
                        <c:v>6.0485333333333333</c:v>
                      </c:pt>
                      <c:pt idx="7063">
                        <c:v>6.0493791666666663</c:v>
                      </c:pt>
                      <c:pt idx="7064">
                        <c:v>6.0502250000000002</c:v>
                      </c:pt>
                      <c:pt idx="7065">
                        <c:v>6.0510711111111108</c:v>
                      </c:pt>
                      <c:pt idx="7066">
                        <c:v>6.0519238888888891</c:v>
                      </c:pt>
                      <c:pt idx="7067">
                        <c:v>6.0527697222222221</c:v>
                      </c:pt>
                      <c:pt idx="7068">
                        <c:v>6.0536188888888889</c:v>
                      </c:pt>
                      <c:pt idx="7069">
                        <c:v>6.0544719444444448</c:v>
                      </c:pt>
                      <c:pt idx="7070">
                        <c:v>6.0553177777777778</c:v>
                      </c:pt>
                      <c:pt idx="7071">
                        <c:v>6.0561636111111108</c:v>
                      </c:pt>
                      <c:pt idx="7072">
                        <c:v>6.0570097222222223</c:v>
                      </c:pt>
                      <c:pt idx="7073">
                        <c:v>6.0578555555555553</c:v>
                      </c:pt>
                      <c:pt idx="7074">
                        <c:v>6.0587016666666669</c:v>
                      </c:pt>
                      <c:pt idx="7075">
                        <c:v>6.0595491666666668</c:v>
                      </c:pt>
                      <c:pt idx="7076">
                        <c:v>6.0603949999999998</c:v>
                      </c:pt>
                      <c:pt idx="7077">
                        <c:v>6.0612411111111113</c:v>
                      </c:pt>
                      <c:pt idx="7078">
                        <c:v>6.0620869444444443</c:v>
                      </c:pt>
                      <c:pt idx="7079">
                        <c:v>6.0629397222222225</c:v>
                      </c:pt>
                      <c:pt idx="7080">
                        <c:v>6.0637855555555555</c:v>
                      </c:pt>
                      <c:pt idx="7081">
                        <c:v>6.0646319444444448</c:v>
                      </c:pt>
                      <c:pt idx="7082">
                        <c:v>6.0654777777777777</c:v>
                      </c:pt>
                      <c:pt idx="7083">
                        <c:v>6.0663238888888893</c:v>
                      </c:pt>
                      <c:pt idx="7084">
                        <c:v>6.0671697222222223</c:v>
                      </c:pt>
                      <c:pt idx="7085">
                        <c:v>6.0680188888888891</c:v>
                      </c:pt>
                      <c:pt idx="7086">
                        <c:v>6.0688647222222221</c:v>
                      </c:pt>
                      <c:pt idx="7087">
                        <c:v>6.0697105555555559</c:v>
                      </c:pt>
                      <c:pt idx="7088">
                        <c:v>6.0705566666666666</c:v>
                      </c:pt>
                      <c:pt idx="7089">
                        <c:v>6.0714027777777781</c:v>
                      </c:pt>
                      <c:pt idx="7090">
                        <c:v>6.0722488888888888</c:v>
                      </c:pt>
                      <c:pt idx="7091">
                        <c:v>6.0730947222222218</c:v>
                      </c:pt>
                      <c:pt idx="7092">
                        <c:v>6.0739475000000001</c:v>
                      </c:pt>
                      <c:pt idx="7093">
                        <c:v>6.074793333333333</c:v>
                      </c:pt>
                      <c:pt idx="7094">
                        <c:v>6.0756394444444446</c:v>
                      </c:pt>
                      <c:pt idx="7095">
                        <c:v>6.0764852777777776</c:v>
                      </c:pt>
                      <c:pt idx="7096">
                        <c:v>6.0773327777777775</c:v>
                      </c:pt>
                      <c:pt idx="7097">
                        <c:v>6.078178888888889</c:v>
                      </c:pt>
                      <c:pt idx="7098">
                        <c:v>6.079024722222222</c:v>
                      </c:pt>
                      <c:pt idx="7099">
                        <c:v>6.0798708333333336</c:v>
                      </c:pt>
                      <c:pt idx="7100">
                        <c:v>6.0807166666666665</c:v>
                      </c:pt>
                      <c:pt idx="7101">
                        <c:v>6.0815625000000004</c:v>
                      </c:pt>
                      <c:pt idx="7102">
                        <c:v>6.0824086111111111</c:v>
                      </c:pt>
                      <c:pt idx="7103">
                        <c:v>6.0832575000000002</c:v>
                      </c:pt>
                      <c:pt idx="7104">
                        <c:v>6.0841038888888885</c:v>
                      </c:pt>
                      <c:pt idx="7105">
                        <c:v>6.0849563888888891</c:v>
                      </c:pt>
                      <c:pt idx="7106">
                        <c:v>6.0858022222222221</c:v>
                      </c:pt>
                      <c:pt idx="7107">
                        <c:v>6.0866483333333337</c:v>
                      </c:pt>
                      <c:pt idx="7108">
                        <c:v>6.0874944444444443</c:v>
                      </c:pt>
                      <c:pt idx="7109">
                        <c:v>6.0883402777777782</c:v>
                      </c:pt>
                      <c:pt idx="7110">
                        <c:v>6.0891863888888889</c:v>
                      </c:pt>
                      <c:pt idx="7111">
                        <c:v>6.0900322222222218</c:v>
                      </c:pt>
                      <c:pt idx="7112">
                        <c:v>6.0908780555555557</c:v>
                      </c:pt>
                      <c:pt idx="7113">
                        <c:v>6.0917241666666664</c:v>
                      </c:pt>
                      <c:pt idx="7114">
                        <c:v>6.0925702777777779</c:v>
                      </c:pt>
                      <c:pt idx="7115">
                        <c:v>6.0934163888888886</c:v>
                      </c:pt>
                      <c:pt idx="7116">
                        <c:v>6.0942636111111108</c:v>
                      </c:pt>
                      <c:pt idx="7117">
                        <c:v>6.0951094444444447</c:v>
                      </c:pt>
                      <c:pt idx="7118">
                        <c:v>6.0959622222222221</c:v>
                      </c:pt>
                      <c:pt idx="7119">
                        <c:v>6.0968083333333336</c:v>
                      </c:pt>
                      <c:pt idx="7120">
                        <c:v>6.0976572222222218</c:v>
                      </c:pt>
                      <c:pt idx="7121">
                        <c:v>6.0985033333333334</c:v>
                      </c:pt>
                      <c:pt idx="7122">
                        <c:v>6.0993491666666664</c:v>
                      </c:pt>
                      <c:pt idx="7123">
                        <c:v>6.1001955555555556</c:v>
                      </c:pt>
                      <c:pt idx="7124">
                        <c:v>6.1010413888888886</c:v>
                      </c:pt>
                      <c:pt idx="7125">
                        <c:v>6.1018872222222225</c:v>
                      </c:pt>
                      <c:pt idx="7126">
                        <c:v>6.1027333333333331</c:v>
                      </c:pt>
                      <c:pt idx="7127">
                        <c:v>6.103579166666667</c:v>
                      </c:pt>
                      <c:pt idx="7128">
                        <c:v>6.104425</c:v>
                      </c:pt>
                      <c:pt idx="7129">
                        <c:v>6.1052711111111115</c:v>
                      </c:pt>
                      <c:pt idx="7130">
                        <c:v>6.1061172222222222</c:v>
                      </c:pt>
                      <c:pt idx="7131">
                        <c:v>6.1069697222222219</c:v>
                      </c:pt>
                      <c:pt idx="7132">
                        <c:v>6.1078158333333334</c:v>
                      </c:pt>
                      <c:pt idx="7133">
                        <c:v>6.1086619444444441</c:v>
                      </c:pt>
                      <c:pt idx="7134">
                        <c:v>6.109507777777778</c:v>
                      </c:pt>
                      <c:pt idx="7135">
                        <c:v>6.1103538888888886</c:v>
                      </c:pt>
                      <c:pt idx="7136">
                        <c:v>6.1111997222222225</c:v>
                      </c:pt>
                      <c:pt idx="7137">
                        <c:v>6.1120505555555553</c:v>
                      </c:pt>
                      <c:pt idx="7138">
                        <c:v>6.1128963888888892</c:v>
                      </c:pt>
                      <c:pt idx="7139">
                        <c:v>6.1137424999999999</c:v>
                      </c:pt>
                      <c:pt idx="7140">
                        <c:v>6.1145883333333337</c:v>
                      </c:pt>
                      <c:pt idx="7141">
                        <c:v>6.1154341666666667</c:v>
                      </c:pt>
                      <c:pt idx="7142">
                        <c:v>6.1162802777777774</c:v>
                      </c:pt>
                      <c:pt idx="7143">
                        <c:v>6.1171261111111113</c:v>
                      </c:pt>
                      <c:pt idx="7144">
                        <c:v>6.1179788888888886</c:v>
                      </c:pt>
                      <c:pt idx="7145">
                        <c:v>6.1188247222222225</c:v>
                      </c:pt>
                      <c:pt idx="7146">
                        <c:v>6.1196708333333332</c:v>
                      </c:pt>
                      <c:pt idx="7147">
                        <c:v>6.120516666666667</c:v>
                      </c:pt>
                      <c:pt idx="7148">
                        <c:v>6.1213625</c:v>
                      </c:pt>
                      <c:pt idx="7149">
                        <c:v>6.1222088888888893</c:v>
                      </c:pt>
                      <c:pt idx="7150">
                        <c:v>6.1230547222222222</c:v>
                      </c:pt>
                      <c:pt idx="7151">
                        <c:v>6.1239008333333329</c:v>
                      </c:pt>
                      <c:pt idx="7152">
                        <c:v>6.1247466666666668</c:v>
                      </c:pt>
                      <c:pt idx="7153">
                        <c:v>6.1255924999999998</c:v>
                      </c:pt>
                      <c:pt idx="7154">
                        <c:v>6.1264386111111113</c:v>
                      </c:pt>
                      <c:pt idx="7155">
                        <c:v>6.1272875000000004</c:v>
                      </c:pt>
                      <c:pt idx="7156">
                        <c:v>6.1281336111111111</c:v>
                      </c:pt>
                      <c:pt idx="7157">
                        <c:v>6.1289880555555554</c:v>
                      </c:pt>
                      <c:pt idx="7158">
                        <c:v>6.1298338888888892</c:v>
                      </c:pt>
                      <c:pt idx="7159">
                        <c:v>6.1306799999999999</c:v>
                      </c:pt>
                      <c:pt idx="7160">
                        <c:v>6.1315258333333329</c:v>
                      </c:pt>
                      <c:pt idx="7161">
                        <c:v>6.1323716666666668</c:v>
                      </c:pt>
                      <c:pt idx="7162">
                        <c:v>6.1332177777777774</c:v>
                      </c:pt>
                      <c:pt idx="7163">
                        <c:v>6.1340636111111113</c:v>
                      </c:pt>
                      <c:pt idx="7164">
                        <c:v>6.134909722222222</c:v>
                      </c:pt>
                      <c:pt idx="7165">
                        <c:v>6.1357558333333335</c:v>
                      </c:pt>
                      <c:pt idx="7166">
                        <c:v>6.1366016666666665</c:v>
                      </c:pt>
                      <c:pt idx="7167">
                        <c:v>6.1374477777777781</c:v>
                      </c:pt>
                      <c:pt idx="7168">
                        <c:v>6.138293611111111</c:v>
                      </c:pt>
                      <c:pt idx="7169">
                        <c:v>6.139139444444444</c:v>
                      </c:pt>
                      <c:pt idx="7170">
                        <c:v>6.1399922222222223</c:v>
                      </c:pt>
                      <c:pt idx="7171">
                        <c:v>6.140838333333333</c:v>
                      </c:pt>
                      <c:pt idx="7172">
                        <c:v>6.1416916666666665</c:v>
                      </c:pt>
                      <c:pt idx="7173">
                        <c:v>6.1425375000000004</c:v>
                      </c:pt>
                      <c:pt idx="7174">
                        <c:v>6.1433838888888888</c:v>
                      </c:pt>
                      <c:pt idx="7175">
                        <c:v>6.1442297222222226</c:v>
                      </c:pt>
                      <c:pt idx="7176">
                        <c:v>6.1450755555555556</c:v>
                      </c:pt>
                      <c:pt idx="7177">
                        <c:v>6.1459216666666663</c:v>
                      </c:pt>
                      <c:pt idx="7178">
                        <c:v>6.1467691666666671</c:v>
                      </c:pt>
                      <c:pt idx="7179">
                        <c:v>6.1476152777777777</c:v>
                      </c:pt>
                      <c:pt idx="7180">
                        <c:v>6.1484611111111107</c:v>
                      </c:pt>
                      <c:pt idx="7181">
                        <c:v>6.1493069444444446</c:v>
                      </c:pt>
                      <c:pt idx="7182">
                        <c:v>6.1501530555555552</c:v>
                      </c:pt>
                      <c:pt idx="7183">
                        <c:v>6.1510058333333335</c:v>
                      </c:pt>
                      <c:pt idx="7184">
                        <c:v>6.1518516666666665</c:v>
                      </c:pt>
                      <c:pt idx="7185">
                        <c:v>6.1526975000000004</c:v>
                      </c:pt>
                      <c:pt idx="7186">
                        <c:v>6.153543611111111</c:v>
                      </c:pt>
                      <c:pt idx="7187">
                        <c:v>6.154389444444444</c:v>
                      </c:pt>
                      <c:pt idx="7188">
                        <c:v>6.1552355555555556</c:v>
                      </c:pt>
                      <c:pt idx="7189">
                        <c:v>6.1560816666666662</c:v>
                      </c:pt>
                      <c:pt idx="7190">
                        <c:v>6.156930833333333</c:v>
                      </c:pt>
                      <c:pt idx="7191">
                        <c:v>6.1577766666666669</c:v>
                      </c:pt>
                      <c:pt idx="7192">
                        <c:v>6.1586224999999999</c:v>
                      </c:pt>
                      <c:pt idx="7193">
                        <c:v>6.1594686111111114</c:v>
                      </c:pt>
                      <c:pt idx="7194">
                        <c:v>6.1603144444444444</c:v>
                      </c:pt>
                      <c:pt idx="7195">
                        <c:v>6.1611602777777774</c:v>
                      </c:pt>
                      <c:pt idx="7196">
                        <c:v>6.1620130555555557</c:v>
                      </c:pt>
                      <c:pt idx="7197">
                        <c:v>6.1628591666666663</c:v>
                      </c:pt>
                      <c:pt idx="7198">
                        <c:v>6.1637061111111109</c:v>
                      </c:pt>
                      <c:pt idx="7199">
                        <c:v>6.1645522222222224</c:v>
                      </c:pt>
                      <c:pt idx="7200">
                        <c:v>6.1653980555555554</c:v>
                      </c:pt>
                      <c:pt idx="7201">
                        <c:v>6.166244166666667</c:v>
                      </c:pt>
                      <c:pt idx="7202">
                        <c:v>6.1670902777777776</c:v>
                      </c:pt>
                      <c:pt idx="7203">
                        <c:v>6.1679361111111115</c:v>
                      </c:pt>
                      <c:pt idx="7204">
                        <c:v>6.1687822222222222</c:v>
                      </c:pt>
                      <c:pt idx="7205">
                        <c:v>6.1696280555555552</c:v>
                      </c:pt>
                      <c:pt idx="7206">
                        <c:v>6.170473888888889</c:v>
                      </c:pt>
                      <c:pt idx="7207">
                        <c:v>6.1713199999999997</c:v>
                      </c:pt>
                      <c:pt idx="7208">
                        <c:v>6.1721688888888888</c:v>
                      </c:pt>
                      <c:pt idx="7209">
                        <c:v>6.1730216666666671</c:v>
                      </c:pt>
                      <c:pt idx="7210">
                        <c:v>6.1738677777777777</c:v>
                      </c:pt>
                      <c:pt idx="7211">
                        <c:v>6.1747136111111107</c:v>
                      </c:pt>
                      <c:pt idx="7212">
                        <c:v>6.1755597222222223</c:v>
                      </c:pt>
                      <c:pt idx="7213">
                        <c:v>6.1764058333333329</c:v>
                      </c:pt>
                      <c:pt idx="7214">
                        <c:v>6.1772516666666668</c:v>
                      </c:pt>
                      <c:pt idx="7215">
                        <c:v>6.1780977777777775</c:v>
                      </c:pt>
                      <c:pt idx="7216">
                        <c:v>6.1789436111111113</c:v>
                      </c:pt>
                      <c:pt idx="7217">
                        <c:v>6.1797894444444443</c:v>
                      </c:pt>
                      <c:pt idx="7218">
                        <c:v>6.1806355555555559</c:v>
                      </c:pt>
                      <c:pt idx="7219">
                        <c:v>6.1814830555555558</c:v>
                      </c:pt>
                      <c:pt idx="7220">
                        <c:v>6.1823291666666664</c:v>
                      </c:pt>
                      <c:pt idx="7221">
                        <c:v>6.1831750000000003</c:v>
                      </c:pt>
                      <c:pt idx="7222">
                        <c:v>6.1840277777777777</c:v>
                      </c:pt>
                      <c:pt idx="7223">
                        <c:v>6.1848736111111107</c:v>
                      </c:pt>
                      <c:pt idx="7224">
                        <c:v>6.1857197222222222</c:v>
                      </c:pt>
                      <c:pt idx="7225">
                        <c:v>6.1865686111111113</c:v>
                      </c:pt>
                      <c:pt idx="7226">
                        <c:v>6.187414722222222</c:v>
                      </c:pt>
                      <c:pt idx="7227">
                        <c:v>6.1882605555555559</c:v>
                      </c:pt>
                      <c:pt idx="7228">
                        <c:v>6.1891063888888889</c:v>
                      </c:pt>
                      <c:pt idx="7229">
                        <c:v>6.1899527777777781</c:v>
                      </c:pt>
                      <c:pt idx="7230">
                        <c:v>6.1907986111111111</c:v>
                      </c:pt>
                      <c:pt idx="7231">
                        <c:v>6.1916447222222226</c:v>
                      </c:pt>
                      <c:pt idx="7232">
                        <c:v>6.1924905555555556</c:v>
                      </c:pt>
                      <c:pt idx="7233">
                        <c:v>6.1933363888888886</c:v>
                      </c:pt>
                      <c:pt idx="7234">
                        <c:v>6.1941825000000001</c:v>
                      </c:pt>
                      <c:pt idx="7235">
                        <c:v>6.1950352777777775</c:v>
                      </c:pt>
                      <c:pt idx="7236">
                        <c:v>6.1958811111111114</c:v>
                      </c:pt>
                      <c:pt idx="7237">
                        <c:v>6.1967269444444444</c:v>
                      </c:pt>
                      <c:pt idx="7238">
                        <c:v>6.1975730555555559</c:v>
                      </c:pt>
                      <c:pt idx="7239">
                        <c:v>6.1984205555555558</c:v>
                      </c:pt>
                      <c:pt idx="7240">
                        <c:v>6.1992666666666665</c:v>
                      </c:pt>
                      <c:pt idx="7241">
                        <c:v>6.2001125000000004</c:v>
                      </c:pt>
                      <c:pt idx="7242">
                        <c:v>6.2009616666666663</c:v>
                      </c:pt>
                      <c:pt idx="7243">
                        <c:v>6.2018075000000001</c:v>
                      </c:pt>
                      <c:pt idx="7244">
                        <c:v>6.2026533333333331</c:v>
                      </c:pt>
                      <c:pt idx="7245">
                        <c:v>6.2034994444444447</c:v>
                      </c:pt>
                      <c:pt idx="7246">
                        <c:v>6.2043452777777777</c:v>
                      </c:pt>
                      <c:pt idx="7247">
                        <c:v>6.2051913888888892</c:v>
                      </c:pt>
                      <c:pt idx="7248">
                        <c:v>6.2060438888888889</c:v>
                      </c:pt>
                      <c:pt idx="7249">
                        <c:v>6.2068899999999996</c:v>
                      </c:pt>
                      <c:pt idx="7250">
                        <c:v>6.2077358333333335</c:v>
                      </c:pt>
                      <c:pt idx="7251">
                        <c:v>6.2085822222222218</c:v>
                      </c:pt>
                      <c:pt idx="7252">
                        <c:v>6.2094280555555557</c:v>
                      </c:pt>
                      <c:pt idx="7253">
                        <c:v>6.2102738888888886</c:v>
                      </c:pt>
                      <c:pt idx="7254">
                        <c:v>6.2111200000000002</c:v>
                      </c:pt>
                      <c:pt idx="7255">
                        <c:v>6.2119658333333332</c:v>
                      </c:pt>
                      <c:pt idx="7256">
                        <c:v>6.2128119444444447</c:v>
                      </c:pt>
                      <c:pt idx="7257">
                        <c:v>6.2136580555555554</c:v>
                      </c:pt>
                      <c:pt idx="7258">
                        <c:v>6.2145038888888893</c:v>
                      </c:pt>
                      <c:pt idx="7259">
                        <c:v>6.2153499999999999</c:v>
                      </c:pt>
                      <c:pt idx="7260">
                        <c:v>6.2161983333333337</c:v>
                      </c:pt>
                      <c:pt idx="7261">
                        <c:v>6.2170444444444444</c:v>
                      </c:pt>
                      <c:pt idx="7262">
                        <c:v>6.2178972222222226</c:v>
                      </c:pt>
                      <c:pt idx="7263">
                        <c:v>6.2187430555555556</c:v>
                      </c:pt>
                      <c:pt idx="7264">
                        <c:v>6.2195888888888886</c:v>
                      </c:pt>
                      <c:pt idx="7265">
                        <c:v>6.2204350000000002</c:v>
                      </c:pt>
                      <c:pt idx="7266">
                        <c:v>6.2212808333333331</c:v>
                      </c:pt>
                      <c:pt idx="7267">
                        <c:v>6.2221269444444447</c:v>
                      </c:pt>
                      <c:pt idx="7268">
                        <c:v>6.2229730555555554</c:v>
                      </c:pt>
                      <c:pt idx="7269">
                        <c:v>6.2238188888888892</c:v>
                      </c:pt>
                      <c:pt idx="7270">
                        <c:v>6.2246649999999999</c:v>
                      </c:pt>
                      <c:pt idx="7271">
                        <c:v>6.2255108333333338</c:v>
                      </c:pt>
                      <c:pt idx="7272">
                        <c:v>6.2263566666666668</c:v>
                      </c:pt>
                      <c:pt idx="7273">
                        <c:v>6.2272027777777774</c:v>
                      </c:pt>
                      <c:pt idx="7274">
                        <c:v>6.2280486111111113</c:v>
                      </c:pt>
                      <c:pt idx="7275">
                        <c:v>6.2289013888888887</c:v>
                      </c:pt>
                      <c:pt idx="7276">
                        <c:v>6.2297472222222225</c:v>
                      </c:pt>
                      <c:pt idx="7277">
                        <c:v>6.2305933333333332</c:v>
                      </c:pt>
                      <c:pt idx="7278">
                        <c:v>6.2314422222222223</c:v>
                      </c:pt>
                      <c:pt idx="7279">
                        <c:v>6.232288333333333</c:v>
                      </c:pt>
                      <c:pt idx="7280">
                        <c:v>6.2331358333333338</c:v>
                      </c:pt>
                      <c:pt idx="7281">
                        <c:v>6.2339819444444444</c:v>
                      </c:pt>
                      <c:pt idx="7282">
                        <c:v>6.2348277777777774</c:v>
                      </c:pt>
                      <c:pt idx="7283">
                        <c:v>6.2356736111111113</c:v>
                      </c:pt>
                      <c:pt idx="7284">
                        <c:v>6.236519722222222</c:v>
                      </c:pt>
                      <c:pt idx="7285">
                        <c:v>6.2373655555555558</c:v>
                      </c:pt>
                      <c:pt idx="7286">
                        <c:v>6.2382119444444442</c:v>
                      </c:pt>
                      <c:pt idx="7287">
                        <c:v>6.239057777777778</c:v>
                      </c:pt>
                      <c:pt idx="7288">
                        <c:v>6.2399105555555554</c:v>
                      </c:pt>
                      <c:pt idx="7289">
                        <c:v>6.2407563888888893</c:v>
                      </c:pt>
                      <c:pt idx="7290">
                        <c:v>6.2416024999999999</c:v>
                      </c:pt>
                      <c:pt idx="7291">
                        <c:v>6.2424483333333329</c:v>
                      </c:pt>
                      <c:pt idx="7292">
                        <c:v>6.2432941666666668</c:v>
                      </c:pt>
                      <c:pt idx="7293">
                        <c:v>6.2441402777777775</c:v>
                      </c:pt>
                      <c:pt idx="7294">
                        <c:v>6.2449861111111113</c:v>
                      </c:pt>
                      <c:pt idx="7295">
                        <c:v>6.2458352777777781</c:v>
                      </c:pt>
                      <c:pt idx="7296">
                        <c:v>6.2466811111111111</c:v>
                      </c:pt>
                      <c:pt idx="7297">
                        <c:v>6.2475275000000003</c:v>
                      </c:pt>
                      <c:pt idx="7298">
                        <c:v>6.2483733333333333</c:v>
                      </c:pt>
                      <c:pt idx="7299">
                        <c:v>6.2492191666666663</c:v>
                      </c:pt>
                      <c:pt idx="7300">
                        <c:v>6.2500666666666671</c:v>
                      </c:pt>
                      <c:pt idx="7301">
                        <c:v>6.2509194444444445</c:v>
                      </c:pt>
                      <c:pt idx="7302">
                        <c:v>6.2517652777777775</c:v>
                      </c:pt>
                      <c:pt idx="7303">
                        <c:v>6.252611388888889</c:v>
                      </c:pt>
                      <c:pt idx="7304">
                        <c:v>6.253457222222222</c:v>
                      </c:pt>
                      <c:pt idx="7305">
                        <c:v>6.2543030555555559</c:v>
                      </c:pt>
                      <c:pt idx="7306">
                        <c:v>6.2551494444444442</c:v>
                      </c:pt>
                      <c:pt idx="7307">
                        <c:v>6.2559952777777781</c:v>
                      </c:pt>
                      <c:pt idx="7308">
                        <c:v>6.2568411111111111</c:v>
                      </c:pt>
                      <c:pt idx="7309">
                        <c:v>6.2576872222222226</c:v>
                      </c:pt>
                      <c:pt idx="7310">
                        <c:v>6.2585330555555556</c:v>
                      </c:pt>
                      <c:pt idx="7311">
                        <c:v>6.2593791666666663</c:v>
                      </c:pt>
                      <c:pt idx="7312">
                        <c:v>6.2602250000000002</c:v>
                      </c:pt>
                      <c:pt idx="7313">
                        <c:v>6.2610741666666669</c:v>
                      </c:pt>
                      <c:pt idx="7314">
                        <c:v>6.2619269444444443</c:v>
                      </c:pt>
                      <c:pt idx="7315">
                        <c:v>6.2627727777777782</c:v>
                      </c:pt>
                      <c:pt idx="7316">
                        <c:v>6.2636186111111112</c:v>
                      </c:pt>
                      <c:pt idx="7317">
                        <c:v>6.2644647222222218</c:v>
                      </c:pt>
                      <c:pt idx="7318">
                        <c:v>6.2653108333333334</c:v>
                      </c:pt>
                      <c:pt idx="7319">
                        <c:v>6.2661566666666664</c:v>
                      </c:pt>
                      <c:pt idx="7320">
                        <c:v>6.2670027777777779</c:v>
                      </c:pt>
                      <c:pt idx="7321">
                        <c:v>6.2678500000000001</c:v>
                      </c:pt>
                      <c:pt idx="7322">
                        <c:v>6.2686961111111108</c:v>
                      </c:pt>
                      <c:pt idx="7323">
                        <c:v>6.2695419444444447</c:v>
                      </c:pt>
                      <c:pt idx="7324">
                        <c:v>6.270388333333333</c:v>
                      </c:pt>
                      <c:pt idx="7325">
                        <c:v>6.2712341666666669</c:v>
                      </c:pt>
                      <c:pt idx="7326">
                        <c:v>6.2720799999999999</c:v>
                      </c:pt>
                      <c:pt idx="7327">
                        <c:v>6.2729327777777781</c:v>
                      </c:pt>
                      <c:pt idx="7328">
                        <c:v>6.2737788888888888</c:v>
                      </c:pt>
                      <c:pt idx="7329">
                        <c:v>6.2746247222222218</c:v>
                      </c:pt>
                      <c:pt idx="7330">
                        <c:v>6.2754738888888886</c:v>
                      </c:pt>
                      <c:pt idx="7331">
                        <c:v>6.2763197222222225</c:v>
                      </c:pt>
                      <c:pt idx="7332">
                        <c:v>6.2771655555555554</c:v>
                      </c:pt>
                      <c:pt idx="7333">
                        <c:v>6.278011666666667</c:v>
                      </c:pt>
                      <c:pt idx="7334">
                        <c:v>6.2788577777777776</c:v>
                      </c:pt>
                      <c:pt idx="7335">
                        <c:v>6.2797038888888892</c:v>
                      </c:pt>
                      <c:pt idx="7336">
                        <c:v>6.2805497222222222</c:v>
                      </c:pt>
                      <c:pt idx="7337">
                        <c:v>6.2813955555555552</c:v>
                      </c:pt>
                      <c:pt idx="7338">
                        <c:v>6.2822416666666667</c:v>
                      </c:pt>
                      <c:pt idx="7339">
                        <c:v>6.2830874999999997</c:v>
                      </c:pt>
                      <c:pt idx="7340">
                        <c:v>6.2839444444444448</c:v>
                      </c:pt>
                      <c:pt idx="7341">
                        <c:v>6.2847922222222223</c:v>
                      </c:pt>
                      <c:pt idx="7342">
                        <c:v>6.2856380555555553</c:v>
                      </c:pt>
                      <c:pt idx="7343">
                        <c:v>6.2864841666666669</c:v>
                      </c:pt>
                      <c:pt idx="7344">
                        <c:v>6.2873299999999999</c:v>
                      </c:pt>
                      <c:pt idx="7345">
                        <c:v>6.2881758333333337</c:v>
                      </c:pt>
                      <c:pt idx="7346">
                        <c:v>6.2890219444444444</c:v>
                      </c:pt>
                      <c:pt idx="7347">
                        <c:v>6.2898708333333335</c:v>
                      </c:pt>
                      <c:pt idx="7348">
                        <c:v>6.2907169444444442</c:v>
                      </c:pt>
                      <c:pt idx="7349">
                        <c:v>6.2915630555555557</c:v>
                      </c:pt>
                      <c:pt idx="7350">
                        <c:v>6.2924091666666664</c:v>
                      </c:pt>
                      <c:pt idx="7351">
                        <c:v>6.2932550000000003</c:v>
                      </c:pt>
                      <c:pt idx="7352">
                        <c:v>6.2941008333333333</c:v>
                      </c:pt>
                      <c:pt idx="7353">
                        <c:v>6.2949536111111115</c:v>
                      </c:pt>
                      <c:pt idx="7354">
                        <c:v>6.2957997222222222</c:v>
                      </c:pt>
                      <c:pt idx="7355">
                        <c:v>6.2966455555555552</c:v>
                      </c:pt>
                      <c:pt idx="7356">
                        <c:v>6.297491388888889</c:v>
                      </c:pt>
                      <c:pt idx="7357">
                        <c:v>6.2983374999999997</c:v>
                      </c:pt>
                      <c:pt idx="7358">
                        <c:v>6.2991833333333336</c:v>
                      </c:pt>
                      <c:pt idx="7359">
                        <c:v>6.3000291666666666</c:v>
                      </c:pt>
                      <c:pt idx="7360">
                        <c:v>6.3008752777777781</c:v>
                      </c:pt>
                      <c:pt idx="7361">
                        <c:v>6.3017213888888888</c:v>
                      </c:pt>
                      <c:pt idx="7362">
                        <c:v>6.3025688888888887</c:v>
                      </c:pt>
                      <c:pt idx="7363">
                        <c:v>6.3034147222222225</c:v>
                      </c:pt>
                      <c:pt idx="7364">
                        <c:v>6.3042608333333332</c:v>
                      </c:pt>
                      <c:pt idx="7365">
                        <c:v>6.3051097222222223</c:v>
                      </c:pt>
                      <c:pt idx="7366">
                        <c:v>6.3059624999999997</c:v>
                      </c:pt>
                      <c:pt idx="7367">
                        <c:v>6.3068083333333336</c:v>
                      </c:pt>
                      <c:pt idx="7368">
                        <c:v>6.3076544444444442</c:v>
                      </c:pt>
                      <c:pt idx="7369">
                        <c:v>6.3085002777777781</c:v>
                      </c:pt>
                      <c:pt idx="7370">
                        <c:v>6.3093463888888888</c:v>
                      </c:pt>
                      <c:pt idx="7371">
                        <c:v>6.3101925000000003</c:v>
                      </c:pt>
                      <c:pt idx="7372">
                        <c:v>6.3110383333333333</c:v>
                      </c:pt>
                      <c:pt idx="7373">
                        <c:v>6.3118844444444449</c:v>
                      </c:pt>
                      <c:pt idx="7374">
                        <c:v>6.3127302777777778</c:v>
                      </c:pt>
                      <c:pt idx="7375">
                        <c:v>6.3135763888888885</c:v>
                      </c:pt>
                      <c:pt idx="7376">
                        <c:v>6.3144222222222224</c:v>
                      </c:pt>
                      <c:pt idx="7377">
                        <c:v>6.315268333333333</c:v>
                      </c:pt>
                      <c:pt idx="7378">
                        <c:v>6.3161144444444446</c:v>
                      </c:pt>
                      <c:pt idx="7379">
                        <c:v>6.3169669444444443</c:v>
                      </c:pt>
                      <c:pt idx="7380">
                        <c:v>6.3178130555555558</c:v>
                      </c:pt>
                      <c:pt idx="7381">
                        <c:v>6.3186588888888888</c:v>
                      </c:pt>
                      <c:pt idx="7382">
                        <c:v>6.3195094444444448</c:v>
                      </c:pt>
                      <c:pt idx="7383">
                        <c:v>6.3203555555555555</c:v>
                      </c:pt>
                      <c:pt idx="7384">
                        <c:v>6.3212013888888885</c:v>
                      </c:pt>
                      <c:pt idx="7385">
                        <c:v>6.3220472222222224</c:v>
                      </c:pt>
                      <c:pt idx="7386">
                        <c:v>6.322893333333333</c:v>
                      </c:pt>
                      <c:pt idx="7387">
                        <c:v>6.3237391666666669</c:v>
                      </c:pt>
                      <c:pt idx="7388">
                        <c:v>6.3245852777777776</c:v>
                      </c:pt>
                      <c:pt idx="7389">
                        <c:v>6.3254313888888891</c:v>
                      </c:pt>
                      <c:pt idx="7390">
                        <c:v>6.3262772222222221</c:v>
                      </c:pt>
                      <c:pt idx="7391">
                        <c:v>6.3271233333333337</c:v>
                      </c:pt>
                      <c:pt idx="7392">
                        <c:v>6.3279758333333334</c:v>
                      </c:pt>
                      <c:pt idx="7393">
                        <c:v>6.328821944444444</c:v>
                      </c:pt>
                      <c:pt idx="7394">
                        <c:v>6.3296677777777779</c:v>
                      </c:pt>
                      <c:pt idx="7395">
                        <c:v>6.3305138888888886</c:v>
                      </c:pt>
                      <c:pt idx="7396">
                        <c:v>6.3313597222222224</c:v>
                      </c:pt>
                      <c:pt idx="7397">
                        <c:v>6.3322055555555554</c:v>
                      </c:pt>
                      <c:pt idx="7398">
                        <c:v>6.333051666666667</c:v>
                      </c:pt>
                      <c:pt idx="7399">
                        <c:v>6.3338977777777776</c:v>
                      </c:pt>
                      <c:pt idx="7400">
                        <c:v>6.3347469444444444</c:v>
                      </c:pt>
                      <c:pt idx="7401">
                        <c:v>6.3355927777777774</c:v>
                      </c:pt>
                      <c:pt idx="7402">
                        <c:v>6.336438888888889</c:v>
                      </c:pt>
                      <c:pt idx="7403">
                        <c:v>6.3372861111111112</c:v>
                      </c:pt>
                      <c:pt idx="7404">
                        <c:v>6.3381319444444442</c:v>
                      </c:pt>
                      <c:pt idx="7405">
                        <c:v>6.3389847222222224</c:v>
                      </c:pt>
                      <c:pt idx="7406">
                        <c:v>6.3398308333333331</c:v>
                      </c:pt>
                      <c:pt idx="7407">
                        <c:v>6.340676666666667</c:v>
                      </c:pt>
                      <c:pt idx="7408">
                        <c:v>6.3415225</c:v>
                      </c:pt>
                      <c:pt idx="7409">
                        <c:v>6.3423688888888892</c:v>
                      </c:pt>
                      <c:pt idx="7410">
                        <c:v>6.3432147222222222</c:v>
                      </c:pt>
                      <c:pt idx="7411">
                        <c:v>6.3440608333333337</c:v>
                      </c:pt>
                      <c:pt idx="7412">
                        <c:v>6.3449066666666667</c:v>
                      </c:pt>
                      <c:pt idx="7413">
                        <c:v>6.3457524999999997</c:v>
                      </c:pt>
                      <c:pt idx="7414">
                        <c:v>6.3465986111111112</c:v>
                      </c:pt>
                      <c:pt idx="7415">
                        <c:v>6.3474444444444442</c:v>
                      </c:pt>
                      <c:pt idx="7416">
                        <c:v>6.3482908333333334</c:v>
                      </c:pt>
                      <c:pt idx="7417">
                        <c:v>6.3491397222222226</c:v>
                      </c:pt>
                      <c:pt idx="7418">
                        <c:v>6.3499922222222223</c:v>
                      </c:pt>
                      <c:pt idx="7419">
                        <c:v>6.3508380555555553</c:v>
                      </c:pt>
                      <c:pt idx="7420">
                        <c:v>6.3516844444444445</c:v>
                      </c:pt>
                      <c:pt idx="7421">
                        <c:v>6.3525302777777775</c:v>
                      </c:pt>
                      <c:pt idx="7422">
                        <c:v>6.353376388888889</c:v>
                      </c:pt>
                      <c:pt idx="7423">
                        <c:v>6.3542236111111112</c:v>
                      </c:pt>
                      <c:pt idx="7424">
                        <c:v>6.3550697222222219</c:v>
                      </c:pt>
                      <c:pt idx="7425">
                        <c:v>6.3559158333333334</c:v>
                      </c:pt>
                      <c:pt idx="7426">
                        <c:v>6.3567616666666664</c:v>
                      </c:pt>
                      <c:pt idx="7427">
                        <c:v>6.357607777777778</c:v>
                      </c:pt>
                      <c:pt idx="7428">
                        <c:v>6.358453611111111</c:v>
                      </c:pt>
                      <c:pt idx="7429">
                        <c:v>6.3592994444444448</c:v>
                      </c:pt>
                      <c:pt idx="7430">
                        <c:v>6.3601455555555555</c:v>
                      </c:pt>
                      <c:pt idx="7431">
                        <c:v>6.3609983333333338</c:v>
                      </c:pt>
                      <c:pt idx="7432">
                        <c:v>6.3618441666666667</c:v>
                      </c:pt>
                      <c:pt idx="7433">
                        <c:v>6.3626899999999997</c:v>
                      </c:pt>
                      <c:pt idx="7434">
                        <c:v>6.3635391666666665</c:v>
                      </c:pt>
                      <c:pt idx="7435">
                        <c:v>6.3643852777777781</c:v>
                      </c:pt>
                      <c:pt idx="7436">
                        <c:v>6.3652311111111111</c:v>
                      </c:pt>
                      <c:pt idx="7437">
                        <c:v>6.3660772222222226</c:v>
                      </c:pt>
                      <c:pt idx="7438">
                        <c:v>6.3669233333333333</c:v>
                      </c:pt>
                      <c:pt idx="7439">
                        <c:v>6.3677691666666663</c:v>
                      </c:pt>
                      <c:pt idx="7440">
                        <c:v>6.3686150000000001</c:v>
                      </c:pt>
                      <c:pt idx="7441">
                        <c:v>6.3694611111111108</c:v>
                      </c:pt>
                      <c:pt idx="7442">
                        <c:v>6.3703069444444447</c:v>
                      </c:pt>
                      <c:pt idx="7443">
                        <c:v>6.3711530555555553</c:v>
                      </c:pt>
                      <c:pt idx="7444">
                        <c:v>6.3720072222222219</c:v>
                      </c:pt>
                      <c:pt idx="7445">
                        <c:v>6.3728530555555558</c:v>
                      </c:pt>
                      <c:pt idx="7446">
                        <c:v>6.3736991666666665</c:v>
                      </c:pt>
                      <c:pt idx="7447">
                        <c:v>6.374545277777778</c:v>
                      </c:pt>
                      <c:pt idx="7448">
                        <c:v>6.375391111111111</c:v>
                      </c:pt>
                      <c:pt idx="7449">
                        <c:v>6.3762372222222226</c:v>
                      </c:pt>
                      <c:pt idx="7450">
                        <c:v>6.3770830555555555</c:v>
                      </c:pt>
                      <c:pt idx="7451">
                        <c:v>6.3779288888888885</c:v>
                      </c:pt>
                      <c:pt idx="7452">
                        <c:v>6.3787780555555553</c:v>
                      </c:pt>
                      <c:pt idx="7453">
                        <c:v>6.3796238888888892</c:v>
                      </c:pt>
                      <c:pt idx="7454">
                        <c:v>6.3804702777777775</c:v>
                      </c:pt>
                      <c:pt idx="7455">
                        <c:v>6.3813161111111114</c:v>
                      </c:pt>
                      <c:pt idx="7456">
                        <c:v>6.3821619444444444</c:v>
                      </c:pt>
                      <c:pt idx="7457">
                        <c:v>6.3830147222222227</c:v>
                      </c:pt>
                      <c:pt idx="7458">
                        <c:v>6.3838608333333333</c:v>
                      </c:pt>
                      <c:pt idx="7459">
                        <c:v>6.3847066666666663</c:v>
                      </c:pt>
                      <c:pt idx="7460">
                        <c:v>6.3855527777777779</c:v>
                      </c:pt>
                      <c:pt idx="7461">
                        <c:v>6.3863986111111108</c:v>
                      </c:pt>
                      <c:pt idx="7462">
                        <c:v>6.3872444444444447</c:v>
                      </c:pt>
                      <c:pt idx="7463">
                        <c:v>6.3880908333333331</c:v>
                      </c:pt>
                      <c:pt idx="7464">
                        <c:v>6.3889380555555553</c:v>
                      </c:pt>
                      <c:pt idx="7465">
                        <c:v>6.3897841666666668</c:v>
                      </c:pt>
                      <c:pt idx="7466">
                        <c:v>6.3906299999999998</c:v>
                      </c:pt>
                      <c:pt idx="7467">
                        <c:v>6.3914758333333337</c:v>
                      </c:pt>
                      <c:pt idx="7468">
                        <c:v>6.3923219444444443</c:v>
                      </c:pt>
                      <c:pt idx="7469">
                        <c:v>6.3931708333333335</c:v>
                      </c:pt>
                      <c:pt idx="7470">
                        <c:v>6.3940236111111108</c:v>
                      </c:pt>
                      <c:pt idx="7471">
                        <c:v>6.3948697222222224</c:v>
                      </c:pt>
                      <c:pt idx="7472">
                        <c:v>6.3957155555555554</c:v>
                      </c:pt>
                      <c:pt idx="7473">
                        <c:v>6.3965613888888893</c:v>
                      </c:pt>
                      <c:pt idx="7474">
                        <c:v>6.3974077777777776</c:v>
                      </c:pt>
                      <c:pt idx="7475">
                        <c:v>6.3982536111111115</c:v>
                      </c:pt>
                      <c:pt idx="7476">
                        <c:v>6.3990997222222221</c:v>
                      </c:pt>
                      <c:pt idx="7477">
                        <c:v>6.399945555555556</c:v>
                      </c:pt>
                      <c:pt idx="7478">
                        <c:v>6.400791388888889</c:v>
                      </c:pt>
                      <c:pt idx="7479">
                        <c:v>6.4016374999999996</c:v>
                      </c:pt>
                      <c:pt idx="7480">
                        <c:v>6.4024833333333335</c:v>
                      </c:pt>
                      <c:pt idx="7481">
                        <c:v>6.4033291666666665</c:v>
                      </c:pt>
                      <c:pt idx="7482">
                        <c:v>6.4041755555555557</c:v>
                      </c:pt>
                      <c:pt idx="7483">
                        <c:v>6.4050280555555554</c:v>
                      </c:pt>
                      <c:pt idx="7484">
                        <c:v>6.405874166666667</c:v>
                      </c:pt>
                      <c:pt idx="7485">
                        <c:v>6.4067216666666669</c:v>
                      </c:pt>
                      <c:pt idx="7486">
                        <c:v>6.407570555555556</c:v>
                      </c:pt>
                      <c:pt idx="7487">
                        <c:v>6.4084166666666667</c:v>
                      </c:pt>
                      <c:pt idx="7488">
                        <c:v>6.4092624999999996</c:v>
                      </c:pt>
                      <c:pt idx="7489">
                        <c:v>6.4101083333333335</c:v>
                      </c:pt>
                      <c:pt idx="7490">
                        <c:v>6.4109544444444442</c:v>
                      </c:pt>
                      <c:pt idx="7491">
                        <c:v>6.4118005555555557</c:v>
                      </c:pt>
                      <c:pt idx="7492">
                        <c:v>6.4126466666666664</c:v>
                      </c:pt>
                      <c:pt idx="7493">
                        <c:v>6.4134925000000003</c:v>
                      </c:pt>
                      <c:pt idx="7494">
                        <c:v>6.4143383333333333</c:v>
                      </c:pt>
                      <c:pt idx="7495">
                        <c:v>6.4151844444444448</c:v>
                      </c:pt>
                      <c:pt idx="7496">
                        <c:v>6.416041388888889</c:v>
                      </c:pt>
                      <c:pt idx="7497">
                        <c:v>6.416887222222222</c:v>
                      </c:pt>
                      <c:pt idx="7498">
                        <c:v>6.4177336111111112</c:v>
                      </c:pt>
                      <c:pt idx="7499">
                        <c:v>6.4185794444444442</c:v>
                      </c:pt>
                      <c:pt idx="7500">
                        <c:v>6.4194255555555557</c:v>
                      </c:pt>
                      <c:pt idx="7501">
                        <c:v>6.4202713888888887</c:v>
                      </c:pt>
                      <c:pt idx="7502">
                        <c:v>6.4211172222222226</c:v>
                      </c:pt>
                      <c:pt idx="7503">
                        <c:v>6.4219633333333332</c:v>
                      </c:pt>
                      <c:pt idx="7504">
                        <c:v>6.4228122222222224</c:v>
                      </c:pt>
                      <c:pt idx="7505">
                        <c:v>6.4236599999999999</c:v>
                      </c:pt>
                      <c:pt idx="7506">
                        <c:v>6.4245058333333329</c:v>
                      </c:pt>
                      <c:pt idx="7507">
                        <c:v>6.4253519444444445</c:v>
                      </c:pt>
                      <c:pt idx="7508">
                        <c:v>6.4261977777777775</c:v>
                      </c:pt>
                      <c:pt idx="7509">
                        <c:v>6.4270505555555557</c:v>
                      </c:pt>
                      <c:pt idx="7510">
                        <c:v>6.4278963888888887</c:v>
                      </c:pt>
                      <c:pt idx="7511">
                        <c:v>6.4287425000000002</c:v>
                      </c:pt>
                      <c:pt idx="7512">
                        <c:v>6.4295883333333332</c:v>
                      </c:pt>
                      <c:pt idx="7513">
                        <c:v>6.4304341666666662</c:v>
                      </c:pt>
                      <c:pt idx="7514">
                        <c:v>6.4312802777777778</c:v>
                      </c:pt>
                      <c:pt idx="7515">
                        <c:v>6.4321263888888893</c:v>
                      </c:pt>
                      <c:pt idx="7516">
                        <c:v>6.4329725</c:v>
                      </c:pt>
                      <c:pt idx="7517">
                        <c:v>6.433818333333333</c:v>
                      </c:pt>
                      <c:pt idx="7518">
                        <c:v>6.4346641666666669</c:v>
                      </c:pt>
                      <c:pt idx="7519">
                        <c:v>6.4355102777777775</c:v>
                      </c:pt>
                      <c:pt idx="7520">
                        <c:v>6.4363561111111114</c:v>
                      </c:pt>
                      <c:pt idx="7521">
                        <c:v>6.4372019444444444</c:v>
                      </c:pt>
                      <c:pt idx="7522">
                        <c:v>6.4380580555555555</c:v>
                      </c:pt>
                      <c:pt idx="7523">
                        <c:v>6.4389038888888885</c:v>
                      </c:pt>
                      <c:pt idx="7524">
                        <c:v>6.4397497222222224</c:v>
                      </c:pt>
                      <c:pt idx="7525">
                        <c:v>6.4405958333333331</c:v>
                      </c:pt>
                      <c:pt idx="7526">
                        <c:v>6.441443333333333</c:v>
                      </c:pt>
                      <c:pt idx="7527">
                        <c:v>6.4422894444444445</c:v>
                      </c:pt>
                      <c:pt idx="7528">
                        <c:v>6.4431352777777775</c:v>
                      </c:pt>
                      <c:pt idx="7529">
                        <c:v>6.4439811111111114</c:v>
                      </c:pt>
                      <c:pt idx="7530">
                        <c:v>6.444827222222222</c:v>
                      </c:pt>
                      <c:pt idx="7531">
                        <c:v>6.4456730555555559</c:v>
                      </c:pt>
                      <c:pt idx="7532">
                        <c:v>6.4465194444444442</c:v>
                      </c:pt>
                      <c:pt idx="7533">
                        <c:v>6.4473652777777781</c:v>
                      </c:pt>
                      <c:pt idx="7534">
                        <c:v>6.4482111111111111</c:v>
                      </c:pt>
                      <c:pt idx="7535">
                        <c:v>6.4490638888888885</c:v>
                      </c:pt>
                      <c:pt idx="7536">
                        <c:v>6.44991</c:v>
                      </c:pt>
                      <c:pt idx="7537">
                        <c:v>6.450755833333333</c:v>
                      </c:pt>
                      <c:pt idx="7538">
                        <c:v>6.4516016666666669</c:v>
                      </c:pt>
                      <c:pt idx="7539">
                        <c:v>6.4524508333333337</c:v>
                      </c:pt>
                      <c:pt idx="7540">
                        <c:v>6.4532966666666667</c:v>
                      </c:pt>
                      <c:pt idx="7541">
                        <c:v>6.4541427777777773</c:v>
                      </c:pt>
                      <c:pt idx="7542">
                        <c:v>6.4549888888888889</c:v>
                      </c:pt>
                      <c:pt idx="7543">
                        <c:v>6.4558350000000004</c:v>
                      </c:pt>
                      <c:pt idx="7544">
                        <c:v>6.4566808333333334</c:v>
                      </c:pt>
                      <c:pt idx="7545">
                        <c:v>6.4575266666666664</c:v>
                      </c:pt>
                      <c:pt idx="7546">
                        <c:v>6.4583741666666663</c:v>
                      </c:pt>
                      <c:pt idx="7547">
                        <c:v>6.4592200000000002</c:v>
                      </c:pt>
                      <c:pt idx="7548">
                        <c:v>6.4600727777777776</c:v>
                      </c:pt>
                      <c:pt idx="7549">
                        <c:v>6.4609188888888891</c:v>
                      </c:pt>
                      <c:pt idx="7550">
                        <c:v>6.4617647222222221</c:v>
                      </c:pt>
                      <c:pt idx="7551">
                        <c:v>6.4626108333333336</c:v>
                      </c:pt>
                      <c:pt idx="7552">
                        <c:v>6.4634569444444443</c:v>
                      </c:pt>
                      <c:pt idx="7553">
                        <c:v>6.4643027777777782</c:v>
                      </c:pt>
                      <c:pt idx="7554">
                        <c:v>6.4651486111111112</c:v>
                      </c:pt>
                      <c:pt idx="7555">
                        <c:v>6.4659947222222218</c:v>
                      </c:pt>
                      <c:pt idx="7556">
                        <c:v>6.4668436111111109</c:v>
                      </c:pt>
                      <c:pt idx="7557">
                        <c:v>6.4676897222222225</c:v>
                      </c:pt>
                      <c:pt idx="7558">
                        <c:v>6.4685355555555555</c:v>
                      </c:pt>
                      <c:pt idx="7559">
                        <c:v>6.469381666666667</c:v>
                      </c:pt>
                      <c:pt idx="7560">
                        <c:v>6.4702277777777777</c:v>
                      </c:pt>
                      <c:pt idx="7561">
                        <c:v>6.4710802777777774</c:v>
                      </c:pt>
                      <c:pt idx="7562">
                        <c:v>6.4719261111111113</c:v>
                      </c:pt>
                      <c:pt idx="7563">
                        <c:v>6.4727724999999996</c:v>
                      </c:pt>
                      <c:pt idx="7564">
                        <c:v>6.4736183333333335</c:v>
                      </c:pt>
                      <c:pt idx="7565">
                        <c:v>6.4744641666666665</c:v>
                      </c:pt>
                      <c:pt idx="7566">
                        <c:v>6.475310277777778</c:v>
                      </c:pt>
                      <c:pt idx="7567">
                        <c:v>6.4761575000000002</c:v>
                      </c:pt>
                      <c:pt idx="7568">
                        <c:v>6.4770036111111109</c:v>
                      </c:pt>
                      <c:pt idx="7569">
                        <c:v>6.4778497222222224</c:v>
                      </c:pt>
                      <c:pt idx="7570">
                        <c:v>6.4786955555555554</c:v>
                      </c:pt>
                      <c:pt idx="7571">
                        <c:v>6.479541666666667</c:v>
                      </c:pt>
                      <c:pt idx="7572">
                        <c:v>6.4803875</c:v>
                      </c:pt>
                      <c:pt idx="7573">
                        <c:v>6.4812336111111115</c:v>
                      </c:pt>
                      <c:pt idx="7574">
                        <c:v>6.4820894444444441</c:v>
                      </c:pt>
                      <c:pt idx="7575">
                        <c:v>6.482935277777778</c:v>
                      </c:pt>
                      <c:pt idx="7576">
                        <c:v>6.4837813888888887</c:v>
                      </c:pt>
                      <c:pt idx="7577">
                        <c:v>6.4846272222222225</c:v>
                      </c:pt>
                      <c:pt idx="7578">
                        <c:v>6.4854730555555555</c:v>
                      </c:pt>
                      <c:pt idx="7579">
                        <c:v>6.4863194444444447</c:v>
                      </c:pt>
                      <c:pt idx="7580">
                        <c:v>6.4871652777777777</c:v>
                      </c:pt>
                      <c:pt idx="7581">
                        <c:v>6.4880111111111107</c:v>
                      </c:pt>
                      <c:pt idx="7582">
                        <c:v>6.4888572222222223</c:v>
                      </c:pt>
                      <c:pt idx="7583">
                        <c:v>6.4897030555555553</c:v>
                      </c:pt>
                      <c:pt idx="7584">
                        <c:v>6.4905491666666668</c:v>
                      </c:pt>
                      <c:pt idx="7585">
                        <c:v>6.4913952777777775</c:v>
                      </c:pt>
                      <c:pt idx="7586">
                        <c:v>6.4922411111111114</c:v>
                      </c:pt>
                      <c:pt idx="7587">
                        <c:v>6.4930988888888885</c:v>
                      </c:pt>
                      <c:pt idx="7588">
                        <c:v>6.4939447222222224</c:v>
                      </c:pt>
                      <c:pt idx="7589">
                        <c:v>6.4947911111111107</c:v>
                      </c:pt>
                      <c:pt idx="7590">
                        <c:v>6.4956369444444446</c:v>
                      </c:pt>
                      <c:pt idx="7591">
                        <c:v>6.4964861111111114</c:v>
                      </c:pt>
                      <c:pt idx="7592">
                        <c:v>6.4973319444444444</c:v>
                      </c:pt>
                      <c:pt idx="7593">
                        <c:v>6.4981777777777774</c:v>
                      </c:pt>
                      <c:pt idx="7594">
                        <c:v>6.4990238888888889</c:v>
                      </c:pt>
                      <c:pt idx="7595">
                        <c:v>6.4998697222222219</c:v>
                      </c:pt>
                      <c:pt idx="7596">
                        <c:v>6.5007155555555558</c:v>
                      </c:pt>
                      <c:pt idx="7597">
                        <c:v>6.5015616666666665</c:v>
                      </c:pt>
                      <c:pt idx="7598">
                        <c:v>6.5024075000000003</c:v>
                      </c:pt>
                      <c:pt idx="7599">
                        <c:v>6.5032538888888887</c:v>
                      </c:pt>
                      <c:pt idx="7600">
                        <c:v>6.5041061111111107</c:v>
                      </c:pt>
                      <c:pt idx="7601">
                        <c:v>6.5049522222222222</c:v>
                      </c:pt>
                      <c:pt idx="7602">
                        <c:v>6.5057983333333329</c:v>
                      </c:pt>
                      <c:pt idx="7603">
                        <c:v>6.5066444444444445</c:v>
                      </c:pt>
                      <c:pt idx="7604">
                        <c:v>6.5074902777777774</c:v>
                      </c:pt>
                      <c:pt idx="7605">
                        <c:v>6.5083361111111113</c:v>
                      </c:pt>
                      <c:pt idx="7606">
                        <c:v>6.509182222222222</c:v>
                      </c:pt>
                      <c:pt idx="7607">
                        <c:v>6.5100280555555559</c:v>
                      </c:pt>
                      <c:pt idx="7608">
                        <c:v>6.510878611111111</c:v>
                      </c:pt>
                      <c:pt idx="7609">
                        <c:v>6.5117247222222225</c:v>
                      </c:pt>
                      <c:pt idx="7610">
                        <c:v>6.5125708333333332</c:v>
                      </c:pt>
                      <c:pt idx="7611">
                        <c:v>6.5134166666666671</c:v>
                      </c:pt>
                      <c:pt idx="7612">
                        <c:v>6.5142625000000001</c:v>
                      </c:pt>
                      <c:pt idx="7613">
                        <c:v>6.5151152777777774</c:v>
                      </c:pt>
                      <c:pt idx="7614">
                        <c:v>6.515961388888889</c:v>
                      </c:pt>
                      <c:pt idx="7615">
                        <c:v>6.516807222222222</c:v>
                      </c:pt>
                      <c:pt idx="7616">
                        <c:v>6.5176533333333335</c:v>
                      </c:pt>
                      <c:pt idx="7617">
                        <c:v>6.5184991666666665</c:v>
                      </c:pt>
                      <c:pt idx="7618">
                        <c:v>6.5193452777777781</c:v>
                      </c:pt>
                      <c:pt idx="7619">
                        <c:v>6.5201913888888887</c:v>
                      </c:pt>
                      <c:pt idx="7620">
                        <c:v>6.5210372222222226</c:v>
                      </c:pt>
                      <c:pt idx="7621">
                        <c:v>6.5218830555555556</c:v>
                      </c:pt>
                      <c:pt idx="7622">
                        <c:v>6.5227291666666662</c:v>
                      </c:pt>
                      <c:pt idx="7623">
                        <c:v>6.5235750000000001</c:v>
                      </c:pt>
                      <c:pt idx="7624">
                        <c:v>6.5244211111111108</c:v>
                      </c:pt>
                      <c:pt idx="7625">
                        <c:v>6.5252672222222223</c:v>
                      </c:pt>
                      <c:pt idx="7626">
                        <c:v>6.5261227777777782</c:v>
                      </c:pt>
                      <c:pt idx="7627">
                        <c:v>6.5269688888888888</c:v>
                      </c:pt>
                      <c:pt idx="7628">
                        <c:v>6.5278163888888887</c:v>
                      </c:pt>
                      <c:pt idx="7629">
                        <c:v>6.5286622222222226</c:v>
                      </c:pt>
                      <c:pt idx="7630">
                        <c:v>6.5295083333333332</c:v>
                      </c:pt>
                      <c:pt idx="7631">
                        <c:v>6.5303541666666662</c:v>
                      </c:pt>
                      <c:pt idx="7632">
                        <c:v>6.5312002777777778</c:v>
                      </c:pt>
                      <c:pt idx="7633">
                        <c:v>6.5320461111111108</c:v>
                      </c:pt>
                      <c:pt idx="7634">
                        <c:v>6.5328919444444447</c:v>
                      </c:pt>
                      <c:pt idx="7635">
                        <c:v>6.533738333333333</c:v>
                      </c:pt>
                      <c:pt idx="7636">
                        <c:v>6.5345841666666669</c:v>
                      </c:pt>
                      <c:pt idx="7637">
                        <c:v>6.5354299999999999</c:v>
                      </c:pt>
                      <c:pt idx="7638">
                        <c:v>6.5362761111111114</c:v>
                      </c:pt>
                      <c:pt idx="7639">
                        <c:v>6.5371288888888888</c:v>
                      </c:pt>
                      <c:pt idx="7640">
                        <c:v>6.5379747222222226</c:v>
                      </c:pt>
                      <c:pt idx="7641">
                        <c:v>6.5388208333333333</c:v>
                      </c:pt>
                      <c:pt idx="7642">
                        <c:v>6.5396666666666663</c:v>
                      </c:pt>
                      <c:pt idx="7643">
                        <c:v>6.5405158333333331</c:v>
                      </c:pt>
                      <c:pt idx="7644">
                        <c:v>6.541361666666667</c:v>
                      </c:pt>
                      <c:pt idx="7645">
                        <c:v>6.5422075</c:v>
                      </c:pt>
                      <c:pt idx="7646">
                        <c:v>6.5430536111111115</c:v>
                      </c:pt>
                      <c:pt idx="7647">
                        <c:v>6.5438997222222222</c:v>
                      </c:pt>
                      <c:pt idx="7648">
                        <c:v>6.5447455555555551</c:v>
                      </c:pt>
                      <c:pt idx="7649">
                        <c:v>6.5455930555555559</c:v>
                      </c:pt>
                      <c:pt idx="7650">
                        <c:v>6.5464388888888889</c:v>
                      </c:pt>
                      <c:pt idx="7651">
                        <c:v>6.5472849999999996</c:v>
                      </c:pt>
                      <c:pt idx="7652">
                        <c:v>6.5481422222222223</c:v>
                      </c:pt>
                      <c:pt idx="7653">
                        <c:v>6.5489880555555553</c:v>
                      </c:pt>
                      <c:pt idx="7654">
                        <c:v>6.5498341666666668</c:v>
                      </c:pt>
                      <c:pt idx="7655">
                        <c:v>6.5506799999999998</c:v>
                      </c:pt>
                      <c:pt idx="7656">
                        <c:v>6.5515261111111114</c:v>
                      </c:pt>
                      <c:pt idx="7657">
                        <c:v>6.5523719444444444</c:v>
                      </c:pt>
                      <c:pt idx="7658">
                        <c:v>6.5532177777777774</c:v>
                      </c:pt>
                      <c:pt idx="7659">
                        <c:v>6.5540641666666666</c:v>
                      </c:pt>
                      <c:pt idx="7660">
                        <c:v>6.5549099999999996</c:v>
                      </c:pt>
                      <c:pt idx="7661">
                        <c:v>6.5557591666666664</c:v>
                      </c:pt>
                      <c:pt idx="7662">
                        <c:v>6.5566050000000002</c:v>
                      </c:pt>
                      <c:pt idx="7663">
                        <c:v>6.5574508333333332</c:v>
                      </c:pt>
                      <c:pt idx="7664">
                        <c:v>6.5582969444444448</c:v>
                      </c:pt>
                      <c:pt idx="7665">
                        <c:v>6.5591497222222221</c:v>
                      </c:pt>
                      <c:pt idx="7666">
                        <c:v>6.5599955555555551</c:v>
                      </c:pt>
                      <c:pt idx="7667">
                        <c:v>6.5608416666666667</c:v>
                      </c:pt>
                      <c:pt idx="7668">
                        <c:v>6.5616874999999997</c:v>
                      </c:pt>
                      <c:pt idx="7669">
                        <c:v>6.5625349999999996</c:v>
                      </c:pt>
                      <c:pt idx="7670">
                        <c:v>6.5633811111111111</c:v>
                      </c:pt>
                      <c:pt idx="7671">
                        <c:v>6.5642269444444441</c:v>
                      </c:pt>
                      <c:pt idx="7672">
                        <c:v>6.5650730555555556</c:v>
                      </c:pt>
                      <c:pt idx="7673">
                        <c:v>6.5659188888888886</c:v>
                      </c:pt>
                      <c:pt idx="7674">
                        <c:v>6.5667647222222225</c:v>
                      </c:pt>
                      <c:pt idx="7675">
                        <c:v>6.5676108333333332</c:v>
                      </c:pt>
                      <c:pt idx="7676">
                        <c:v>6.5684569444444447</c:v>
                      </c:pt>
                      <c:pt idx="7677">
                        <c:v>6.5693027777777777</c:v>
                      </c:pt>
                      <c:pt idx="7678">
                        <c:v>6.5701586111111112</c:v>
                      </c:pt>
                      <c:pt idx="7679">
                        <c:v>6.5710044444444442</c:v>
                      </c:pt>
                      <c:pt idx="7680">
                        <c:v>6.5718502777777781</c:v>
                      </c:pt>
                      <c:pt idx="7681">
                        <c:v>6.5726966666666664</c:v>
                      </c:pt>
                      <c:pt idx="7682">
                        <c:v>6.5735425000000003</c:v>
                      </c:pt>
                      <c:pt idx="7683">
                        <c:v>6.5743886111111109</c:v>
                      </c:pt>
                      <c:pt idx="7684">
                        <c:v>6.5752344444444448</c:v>
                      </c:pt>
                      <c:pt idx="7685">
                        <c:v>6.5760802777777778</c:v>
                      </c:pt>
                      <c:pt idx="7686">
                        <c:v>6.5769263888888885</c:v>
                      </c:pt>
                      <c:pt idx="7687">
                        <c:v>6.5777722222222224</c:v>
                      </c:pt>
                      <c:pt idx="7688">
                        <c:v>6.5786180555555553</c:v>
                      </c:pt>
                      <c:pt idx="7689">
                        <c:v>6.5794644444444446</c:v>
                      </c:pt>
                      <c:pt idx="7690">
                        <c:v>6.5803116666666668</c:v>
                      </c:pt>
                      <c:pt idx="7691">
                        <c:v>6.5811644444444442</c:v>
                      </c:pt>
                      <c:pt idx="7692">
                        <c:v>6.5820105555555557</c:v>
                      </c:pt>
                      <c:pt idx="7693">
                        <c:v>6.5828563888888887</c:v>
                      </c:pt>
                      <c:pt idx="7694">
                        <c:v>6.5837022222222226</c:v>
                      </c:pt>
                      <c:pt idx="7695">
                        <c:v>6.5845513888888885</c:v>
                      </c:pt>
                      <c:pt idx="7696">
                        <c:v>6.5853972222222223</c:v>
                      </c:pt>
                      <c:pt idx="7697">
                        <c:v>6.586243333333333</c:v>
                      </c:pt>
                      <c:pt idx="7698">
                        <c:v>6.5870894444444446</c:v>
                      </c:pt>
                      <c:pt idx="7699">
                        <c:v>6.5879355555555552</c:v>
                      </c:pt>
                      <c:pt idx="7700">
                        <c:v>6.5887813888888891</c:v>
                      </c:pt>
                      <c:pt idx="7701">
                        <c:v>6.5896272222222221</c:v>
                      </c:pt>
                      <c:pt idx="7702">
                        <c:v>6.5904733333333336</c:v>
                      </c:pt>
                      <c:pt idx="7703">
                        <c:v>6.5913191666666666</c:v>
                      </c:pt>
                      <c:pt idx="7704">
                        <c:v>6.5921719444444449</c:v>
                      </c:pt>
                      <c:pt idx="7705">
                        <c:v>6.5930177777777779</c:v>
                      </c:pt>
                      <c:pt idx="7706">
                        <c:v>6.5938638888888885</c:v>
                      </c:pt>
                      <c:pt idx="7707">
                        <c:v>6.5947100000000001</c:v>
                      </c:pt>
                      <c:pt idx="7708">
                        <c:v>6.5955561111111107</c:v>
                      </c:pt>
                      <c:pt idx="7709">
                        <c:v>6.5964019444444446</c:v>
                      </c:pt>
                      <c:pt idx="7710">
                        <c:v>6.5972491666666668</c:v>
                      </c:pt>
                      <c:pt idx="7711">
                        <c:v>6.5980952777777775</c:v>
                      </c:pt>
                      <c:pt idx="7712">
                        <c:v>6.598941388888889</c:v>
                      </c:pt>
                      <c:pt idx="7713">
                        <c:v>6.5997902777777782</c:v>
                      </c:pt>
                      <c:pt idx="7714">
                        <c:v>6.6006363888888888</c:v>
                      </c:pt>
                      <c:pt idx="7715">
                        <c:v>6.6014825000000004</c:v>
                      </c:pt>
                      <c:pt idx="7716">
                        <c:v>6.6023283333333334</c:v>
                      </c:pt>
                      <c:pt idx="7717">
                        <c:v>6.6031811111111107</c:v>
                      </c:pt>
                      <c:pt idx="7718">
                        <c:v>6.6040269444444446</c:v>
                      </c:pt>
                      <c:pt idx="7719">
                        <c:v>6.6048730555555553</c:v>
                      </c:pt>
                      <c:pt idx="7720">
                        <c:v>6.6057188888888891</c:v>
                      </c:pt>
                      <c:pt idx="7721">
                        <c:v>6.6065647222222221</c:v>
                      </c:pt>
                      <c:pt idx="7722">
                        <c:v>6.6074108333333337</c:v>
                      </c:pt>
                      <c:pt idx="7723">
                        <c:v>6.6082566666666667</c:v>
                      </c:pt>
                      <c:pt idx="7724">
                        <c:v>6.6091027777777782</c:v>
                      </c:pt>
                      <c:pt idx="7725">
                        <c:v>6.6099488888888889</c:v>
                      </c:pt>
                      <c:pt idx="7726">
                        <c:v>6.6107947222222219</c:v>
                      </c:pt>
                      <c:pt idx="7727">
                        <c:v>6.6116408333333334</c:v>
                      </c:pt>
                      <c:pt idx="7728">
                        <c:v>6.6124866666666664</c:v>
                      </c:pt>
                      <c:pt idx="7729">
                        <c:v>6.6133325000000003</c:v>
                      </c:pt>
                      <c:pt idx="7730">
                        <c:v>6.6141886111111114</c:v>
                      </c:pt>
                      <c:pt idx="7731">
                        <c:v>6.6150358333333337</c:v>
                      </c:pt>
                      <c:pt idx="7732">
                        <c:v>6.6158819444444443</c:v>
                      </c:pt>
                      <c:pt idx="7733">
                        <c:v>6.6167277777777782</c:v>
                      </c:pt>
                      <c:pt idx="7734">
                        <c:v>6.6175738888888889</c:v>
                      </c:pt>
                      <c:pt idx="7735">
                        <c:v>6.6184200000000004</c:v>
                      </c:pt>
                      <c:pt idx="7736">
                        <c:v>6.6192658333333334</c:v>
                      </c:pt>
                      <c:pt idx="7737">
                        <c:v>6.6201116666666664</c:v>
                      </c:pt>
                      <c:pt idx="7738">
                        <c:v>6.6209577777777779</c:v>
                      </c:pt>
                      <c:pt idx="7739">
                        <c:v>6.6218036111111109</c:v>
                      </c:pt>
                      <c:pt idx="7740">
                        <c:v>6.6226497222222225</c:v>
                      </c:pt>
                      <c:pt idx="7741">
                        <c:v>6.6234958333333331</c:v>
                      </c:pt>
                      <c:pt idx="7742">
                        <c:v>6.624341666666667</c:v>
                      </c:pt>
                      <c:pt idx="7743">
                        <c:v>6.6251941666666667</c:v>
                      </c:pt>
                      <c:pt idx="7744">
                        <c:v>6.6260405555555559</c:v>
                      </c:pt>
                      <c:pt idx="7745">
                        <c:v>6.6268863888888889</c:v>
                      </c:pt>
                      <c:pt idx="7746">
                        <c:v>6.6277322222222219</c:v>
                      </c:pt>
                      <c:pt idx="7747">
                        <c:v>6.6285783333333335</c:v>
                      </c:pt>
                      <c:pt idx="7748">
                        <c:v>6.6294272222222226</c:v>
                      </c:pt>
                      <c:pt idx="7749">
                        <c:v>6.6302733333333332</c:v>
                      </c:pt>
                      <c:pt idx="7750">
                        <c:v>6.6311191666666662</c:v>
                      </c:pt>
                      <c:pt idx="7751">
                        <c:v>6.6319669444444447</c:v>
                      </c:pt>
                      <c:pt idx="7752">
                        <c:v>6.6328127777777777</c:v>
                      </c:pt>
                      <c:pt idx="7753">
                        <c:v>6.6336586111111115</c:v>
                      </c:pt>
                      <c:pt idx="7754">
                        <c:v>6.6345047222222222</c:v>
                      </c:pt>
                      <c:pt idx="7755">
                        <c:v>6.6353505555555552</c:v>
                      </c:pt>
                      <c:pt idx="7756">
                        <c:v>6.6362033333333335</c:v>
                      </c:pt>
                      <c:pt idx="7757">
                        <c:v>6.6370494444444441</c:v>
                      </c:pt>
                      <c:pt idx="7758">
                        <c:v>6.637895277777778</c:v>
                      </c:pt>
                      <c:pt idx="7759">
                        <c:v>6.638741111111111</c:v>
                      </c:pt>
                      <c:pt idx="7760">
                        <c:v>6.6395872222222225</c:v>
                      </c:pt>
                      <c:pt idx="7761">
                        <c:v>6.6404333333333332</c:v>
                      </c:pt>
                      <c:pt idx="7762">
                        <c:v>6.6412791666666671</c:v>
                      </c:pt>
                      <c:pt idx="7763">
                        <c:v>6.6421252777777777</c:v>
                      </c:pt>
                      <c:pt idx="7764">
                        <c:v>6.6429711111111107</c:v>
                      </c:pt>
                      <c:pt idx="7765">
                        <c:v>6.6438202777777775</c:v>
                      </c:pt>
                      <c:pt idx="7766">
                        <c:v>6.6446661111111114</c:v>
                      </c:pt>
                      <c:pt idx="7767">
                        <c:v>6.645512222222222</c:v>
                      </c:pt>
                      <c:pt idx="7768">
                        <c:v>6.6463580555555559</c:v>
                      </c:pt>
                      <c:pt idx="7769">
                        <c:v>6.6472177777777777</c:v>
                      </c:pt>
                      <c:pt idx="7770">
                        <c:v>6.6480636111111115</c:v>
                      </c:pt>
                      <c:pt idx="7771">
                        <c:v>6.6489097222222222</c:v>
                      </c:pt>
                      <c:pt idx="7772">
                        <c:v>6.649758888888889</c:v>
                      </c:pt>
                      <c:pt idx="7773">
                        <c:v>6.650604722222222</c:v>
                      </c:pt>
                      <c:pt idx="7774">
                        <c:v>6.6514508333333335</c:v>
                      </c:pt>
                      <c:pt idx="7775">
                        <c:v>6.6522966666666665</c:v>
                      </c:pt>
                      <c:pt idx="7776">
                        <c:v>6.6531425000000004</c:v>
                      </c:pt>
                      <c:pt idx="7777">
                        <c:v>6.6539888888888887</c:v>
                      </c:pt>
                      <c:pt idx="7778">
                        <c:v>6.6548347222222226</c:v>
                      </c:pt>
                      <c:pt idx="7779">
                        <c:v>6.6556808333333333</c:v>
                      </c:pt>
                      <c:pt idx="7780">
                        <c:v>6.6565266666666663</c:v>
                      </c:pt>
                      <c:pt idx="7781">
                        <c:v>6.6573725000000001</c:v>
                      </c:pt>
                      <c:pt idx="7782">
                        <c:v>6.6582186111111108</c:v>
                      </c:pt>
                      <c:pt idx="7783">
                        <c:v>6.6590744444444443</c:v>
                      </c:pt>
                      <c:pt idx="7784">
                        <c:v>6.6599202777777782</c:v>
                      </c:pt>
                      <c:pt idx="7785">
                        <c:v>6.6607663888888888</c:v>
                      </c:pt>
                      <c:pt idx="7786">
                        <c:v>6.6616122222222218</c:v>
                      </c:pt>
                      <c:pt idx="7787">
                        <c:v>6.6624580555555557</c:v>
                      </c:pt>
                      <c:pt idx="7788">
                        <c:v>6.663304444444444</c:v>
                      </c:pt>
                      <c:pt idx="7789">
                        <c:v>6.6641502777777779</c:v>
                      </c:pt>
                      <c:pt idx="7790">
                        <c:v>6.6649963888888886</c:v>
                      </c:pt>
                      <c:pt idx="7791">
                        <c:v>6.6658422222222224</c:v>
                      </c:pt>
                      <c:pt idx="7792">
                        <c:v>6.6666897222222223</c:v>
                      </c:pt>
                      <c:pt idx="7793">
                        <c:v>6.667535833333333</c:v>
                      </c:pt>
                      <c:pt idx="7794">
                        <c:v>6.6683816666666669</c:v>
                      </c:pt>
                      <c:pt idx="7795">
                        <c:v>6.6692277777777775</c:v>
                      </c:pt>
                      <c:pt idx="7796">
                        <c:v>6.6700805555555558</c:v>
                      </c:pt>
                      <c:pt idx="7797">
                        <c:v>6.6709263888888888</c:v>
                      </c:pt>
                      <c:pt idx="7798">
                        <c:v>6.6717722222222227</c:v>
                      </c:pt>
                      <c:pt idx="7799">
                        <c:v>6.6726183333333333</c:v>
                      </c:pt>
                      <c:pt idx="7800">
                        <c:v>6.6734719444444446</c:v>
                      </c:pt>
                      <c:pt idx="7801">
                        <c:v>6.6743177777777776</c:v>
                      </c:pt>
                      <c:pt idx="7802">
                        <c:v>6.6751636111111115</c:v>
                      </c:pt>
                      <c:pt idx="7803">
                        <c:v>6.6760097222222221</c:v>
                      </c:pt>
                      <c:pt idx="7804">
                        <c:v>6.676855555555556</c:v>
                      </c:pt>
                      <c:pt idx="7805">
                        <c:v>6.6777016666666666</c:v>
                      </c:pt>
                      <c:pt idx="7806">
                        <c:v>6.6785474999999996</c:v>
                      </c:pt>
                      <c:pt idx="7807">
                        <c:v>6.6793933333333335</c:v>
                      </c:pt>
                      <c:pt idx="7808">
                        <c:v>6.6802397222222218</c:v>
                      </c:pt>
                      <c:pt idx="7809">
                        <c:v>6.6810922222222224</c:v>
                      </c:pt>
                      <c:pt idx="7810">
                        <c:v>6.6819383333333331</c:v>
                      </c:pt>
                      <c:pt idx="7811">
                        <c:v>6.682784166666667</c:v>
                      </c:pt>
                      <c:pt idx="7812">
                        <c:v>6.6836316666666669</c:v>
                      </c:pt>
                      <c:pt idx="7813">
                        <c:v>6.6844774999999998</c:v>
                      </c:pt>
                      <c:pt idx="7814">
                        <c:v>6.6853236111111114</c:v>
                      </c:pt>
                      <c:pt idx="7815">
                        <c:v>6.6861697222222221</c:v>
                      </c:pt>
                      <c:pt idx="7816">
                        <c:v>6.6870155555555559</c:v>
                      </c:pt>
                      <c:pt idx="7817">
                        <c:v>6.6878647222222218</c:v>
                      </c:pt>
                      <c:pt idx="7818">
                        <c:v>6.6887105555555557</c:v>
                      </c:pt>
                      <c:pt idx="7819">
                        <c:v>6.6895566666666664</c:v>
                      </c:pt>
                      <c:pt idx="7820">
                        <c:v>6.6904025000000003</c:v>
                      </c:pt>
                      <c:pt idx="7821">
                        <c:v>6.6912486111111109</c:v>
                      </c:pt>
                      <c:pt idx="7822">
                        <c:v>6.6921013888888892</c:v>
                      </c:pt>
                      <c:pt idx="7823">
                        <c:v>6.6929472222222222</c:v>
                      </c:pt>
                      <c:pt idx="7824">
                        <c:v>6.6937930555555551</c:v>
                      </c:pt>
                      <c:pt idx="7825">
                        <c:v>6.6946391666666667</c:v>
                      </c:pt>
                      <c:pt idx="7826">
                        <c:v>6.6954852777777774</c:v>
                      </c:pt>
                      <c:pt idx="7827">
                        <c:v>6.6963311111111112</c:v>
                      </c:pt>
                      <c:pt idx="7828">
                        <c:v>6.6971772222222219</c:v>
                      </c:pt>
                      <c:pt idx="7829">
                        <c:v>6.6980230555555558</c:v>
                      </c:pt>
                      <c:pt idx="7830">
                        <c:v>6.6988691666666664</c:v>
                      </c:pt>
                      <c:pt idx="7831">
                        <c:v>6.6997150000000003</c:v>
                      </c:pt>
                      <c:pt idx="7832">
                        <c:v>6.7005608333333333</c:v>
                      </c:pt>
                      <c:pt idx="7833">
                        <c:v>6.7014086111111109</c:v>
                      </c:pt>
                      <c:pt idx="7834">
                        <c:v>6.7022544444444447</c:v>
                      </c:pt>
                      <c:pt idx="7835">
                        <c:v>6.7031102777777773</c:v>
                      </c:pt>
                      <c:pt idx="7836">
                        <c:v>6.7039563888888889</c:v>
                      </c:pt>
                      <c:pt idx="7837">
                        <c:v>6.7048022222222219</c:v>
                      </c:pt>
                      <c:pt idx="7838">
                        <c:v>6.7056483333333334</c:v>
                      </c:pt>
                      <c:pt idx="7839">
                        <c:v>6.7064941666666664</c:v>
                      </c:pt>
                      <c:pt idx="7840">
                        <c:v>6.7073400000000003</c:v>
                      </c:pt>
                      <c:pt idx="7841">
                        <c:v>6.7081863888888886</c:v>
                      </c:pt>
                      <c:pt idx="7842">
                        <c:v>6.7090322222222225</c:v>
                      </c:pt>
                      <c:pt idx="7843">
                        <c:v>6.7098780555555555</c:v>
                      </c:pt>
                      <c:pt idx="7844">
                        <c:v>6.710724166666667</c:v>
                      </c:pt>
                      <c:pt idx="7845">
                        <c:v>6.71157</c:v>
                      </c:pt>
                      <c:pt idx="7846">
                        <c:v>6.7124161111111107</c:v>
                      </c:pt>
                      <c:pt idx="7847">
                        <c:v>6.7132619444444446</c:v>
                      </c:pt>
                      <c:pt idx="7848">
                        <c:v>6.7141147222222219</c:v>
                      </c:pt>
                      <c:pt idx="7849">
                        <c:v>6.7149605555555558</c:v>
                      </c:pt>
                      <c:pt idx="7850">
                        <c:v>6.7158066666666665</c:v>
                      </c:pt>
                      <c:pt idx="7851">
                        <c:v>6.7166525000000004</c:v>
                      </c:pt>
                      <c:pt idx="7852">
                        <c:v>6.7175016666666663</c:v>
                      </c:pt>
                      <c:pt idx="7853">
                        <c:v>6.7183513888888893</c:v>
                      </c:pt>
                      <c:pt idx="7854">
                        <c:v>6.7191977777777776</c:v>
                      </c:pt>
                      <c:pt idx="7855">
                        <c:v>6.7200436111111115</c:v>
                      </c:pt>
                      <c:pt idx="7856">
                        <c:v>6.7208897222222221</c:v>
                      </c:pt>
                      <c:pt idx="7857">
                        <c:v>6.7217355555555551</c:v>
                      </c:pt>
                      <c:pt idx="7858">
                        <c:v>6.722581388888889</c:v>
                      </c:pt>
                      <c:pt idx="7859">
                        <c:v>6.7234274999999997</c:v>
                      </c:pt>
                      <c:pt idx="7860">
                        <c:v>6.7242733333333335</c:v>
                      </c:pt>
                      <c:pt idx="7861">
                        <c:v>6.7251261111111109</c:v>
                      </c:pt>
                      <c:pt idx="7862">
                        <c:v>6.7259719444444448</c:v>
                      </c:pt>
                      <c:pt idx="7863">
                        <c:v>6.7268183333333331</c:v>
                      </c:pt>
                      <c:pt idx="7864">
                        <c:v>6.727664166666667</c:v>
                      </c:pt>
                      <c:pt idx="7865">
                        <c:v>6.7285102777777777</c:v>
                      </c:pt>
                      <c:pt idx="7866">
                        <c:v>6.7293561111111115</c:v>
                      </c:pt>
                      <c:pt idx="7867">
                        <c:v>6.7302019444444445</c:v>
                      </c:pt>
                      <c:pt idx="7868">
                        <c:v>6.7310480555555552</c:v>
                      </c:pt>
                      <c:pt idx="7869">
                        <c:v>6.7318941666666667</c:v>
                      </c:pt>
                      <c:pt idx="7870">
                        <c:v>6.7327433333333335</c:v>
                      </c:pt>
                      <c:pt idx="7871">
                        <c:v>6.7335891666666665</c:v>
                      </c:pt>
                      <c:pt idx="7872">
                        <c:v>6.7344350000000004</c:v>
                      </c:pt>
                      <c:pt idx="7873">
                        <c:v>6.7352811111111111</c:v>
                      </c:pt>
                      <c:pt idx="7874">
                        <c:v>6.7361352777777777</c:v>
                      </c:pt>
                      <c:pt idx="7875">
                        <c:v>6.7369811111111115</c:v>
                      </c:pt>
                      <c:pt idx="7876">
                        <c:v>6.7378272222222222</c:v>
                      </c:pt>
                      <c:pt idx="7877">
                        <c:v>6.7386730555555552</c:v>
                      </c:pt>
                      <c:pt idx="7878">
                        <c:v>6.7395191666666667</c:v>
                      </c:pt>
                      <c:pt idx="7879">
                        <c:v>6.7403652777777774</c:v>
                      </c:pt>
                      <c:pt idx="7880">
                        <c:v>6.7412111111111113</c:v>
                      </c:pt>
                      <c:pt idx="7881">
                        <c:v>6.7420572222222219</c:v>
                      </c:pt>
                      <c:pt idx="7882">
                        <c:v>6.7429030555555558</c:v>
                      </c:pt>
                      <c:pt idx="7883">
                        <c:v>6.7437488888888888</c:v>
                      </c:pt>
                      <c:pt idx="7884">
                        <c:v>6.7445950000000003</c:v>
                      </c:pt>
                      <c:pt idx="7885">
                        <c:v>6.745441111111111</c:v>
                      </c:pt>
                      <c:pt idx="7886">
                        <c:v>6.7462869444444449</c:v>
                      </c:pt>
                      <c:pt idx="7887">
                        <c:v>6.7471427777777775</c:v>
                      </c:pt>
                      <c:pt idx="7888">
                        <c:v>6.7479886111111114</c:v>
                      </c:pt>
                      <c:pt idx="7889">
                        <c:v>6.748834722222222</c:v>
                      </c:pt>
                      <c:pt idx="7890">
                        <c:v>6.7496808333333336</c:v>
                      </c:pt>
                      <c:pt idx="7891">
                        <c:v>6.7505266666666666</c:v>
                      </c:pt>
                      <c:pt idx="7892">
                        <c:v>6.7513727777777781</c:v>
                      </c:pt>
                      <c:pt idx="7893">
                        <c:v>6.7522186111111111</c:v>
                      </c:pt>
                      <c:pt idx="7894">
                        <c:v>6.753066111111111</c:v>
                      </c:pt>
                      <c:pt idx="7895">
                        <c:v>6.7539122222222225</c:v>
                      </c:pt>
                      <c:pt idx="7896">
                        <c:v>6.7547580555555555</c:v>
                      </c:pt>
                      <c:pt idx="7897">
                        <c:v>6.7556041666666671</c:v>
                      </c:pt>
                      <c:pt idx="7898">
                        <c:v>6.7564500000000001</c:v>
                      </c:pt>
                      <c:pt idx="7899">
                        <c:v>6.7572958333333331</c:v>
                      </c:pt>
                      <c:pt idx="7900">
                        <c:v>6.7581486111111113</c:v>
                      </c:pt>
                      <c:pt idx="7901">
                        <c:v>6.758994722222222</c:v>
                      </c:pt>
                      <c:pt idx="7902">
                        <c:v>6.7598405555555559</c:v>
                      </c:pt>
                      <c:pt idx="7903">
                        <c:v>6.7606866666666665</c:v>
                      </c:pt>
                      <c:pt idx="7904">
                        <c:v>6.7615327777777781</c:v>
                      </c:pt>
                      <c:pt idx="7905">
                        <c:v>6.7623816666666663</c:v>
                      </c:pt>
                      <c:pt idx="7906">
                        <c:v>6.7632277777777778</c:v>
                      </c:pt>
                      <c:pt idx="7907">
                        <c:v>6.7640736111111108</c:v>
                      </c:pt>
                      <c:pt idx="7908">
                        <c:v>6.7649197222222224</c:v>
                      </c:pt>
                      <c:pt idx="7909">
                        <c:v>6.7657655555555554</c:v>
                      </c:pt>
                      <c:pt idx="7910">
                        <c:v>6.7666113888888892</c:v>
                      </c:pt>
                      <c:pt idx="7911">
                        <c:v>6.7674577777777776</c:v>
                      </c:pt>
                      <c:pt idx="7912">
                        <c:v>6.7683036111111115</c:v>
                      </c:pt>
                      <c:pt idx="7913">
                        <c:v>6.7691563888888888</c:v>
                      </c:pt>
                      <c:pt idx="7914">
                        <c:v>6.7700022222222218</c:v>
                      </c:pt>
                      <c:pt idx="7915">
                        <c:v>6.7708497222222226</c:v>
                      </c:pt>
                      <c:pt idx="7916">
                        <c:v>6.7716955555555556</c:v>
                      </c:pt>
                      <c:pt idx="7917">
                        <c:v>6.7725416666666662</c:v>
                      </c:pt>
                      <c:pt idx="7918">
                        <c:v>6.7733875000000001</c:v>
                      </c:pt>
                      <c:pt idx="7919">
                        <c:v>6.7742336111111108</c:v>
                      </c:pt>
                      <c:pt idx="7920">
                        <c:v>6.7750797222222223</c:v>
                      </c:pt>
                      <c:pt idx="7921">
                        <c:v>6.7759255555555553</c:v>
                      </c:pt>
                      <c:pt idx="7922">
                        <c:v>6.7767747222222221</c:v>
                      </c:pt>
                      <c:pt idx="7923">
                        <c:v>6.777620555555556</c:v>
                      </c:pt>
                      <c:pt idx="7924">
                        <c:v>6.7784666666666666</c:v>
                      </c:pt>
                      <c:pt idx="7925">
                        <c:v>6.7793124999999996</c:v>
                      </c:pt>
                      <c:pt idx="7926">
                        <c:v>6.7801652777777779</c:v>
                      </c:pt>
                      <c:pt idx="7927">
                        <c:v>6.7810111111111109</c:v>
                      </c:pt>
                      <c:pt idx="7928">
                        <c:v>6.7818572222222224</c:v>
                      </c:pt>
                      <c:pt idx="7929">
                        <c:v>6.7827030555555554</c:v>
                      </c:pt>
                      <c:pt idx="7930">
                        <c:v>6.783549166666667</c:v>
                      </c:pt>
                      <c:pt idx="7931">
                        <c:v>6.7843952777777776</c:v>
                      </c:pt>
                      <c:pt idx="7932">
                        <c:v>6.7852411111111115</c:v>
                      </c:pt>
                      <c:pt idx="7933">
                        <c:v>6.7860872222222222</c:v>
                      </c:pt>
                      <c:pt idx="7934">
                        <c:v>6.7869330555555551</c:v>
                      </c:pt>
                      <c:pt idx="7935">
                        <c:v>6.7877808333333336</c:v>
                      </c:pt>
                      <c:pt idx="7936">
                        <c:v>6.7886266666666666</c:v>
                      </c:pt>
                      <c:pt idx="7937">
                        <c:v>6.7894724999999996</c:v>
                      </c:pt>
                      <c:pt idx="7938">
                        <c:v>6.7903186111111111</c:v>
                      </c:pt>
                      <c:pt idx="7939">
                        <c:v>6.7911744444444446</c:v>
                      </c:pt>
                      <c:pt idx="7940">
                        <c:v>6.7920202777777776</c:v>
                      </c:pt>
                      <c:pt idx="7941">
                        <c:v>6.7928663888888892</c:v>
                      </c:pt>
                      <c:pt idx="7942">
                        <c:v>6.7937122222222222</c:v>
                      </c:pt>
                      <c:pt idx="7943">
                        <c:v>6.7945580555555551</c:v>
                      </c:pt>
                      <c:pt idx="7944">
                        <c:v>6.7954041666666667</c:v>
                      </c:pt>
                      <c:pt idx="7945">
                        <c:v>6.7962502777777773</c:v>
                      </c:pt>
                      <c:pt idx="7946">
                        <c:v>6.7970963888888889</c:v>
                      </c:pt>
                      <c:pt idx="7947">
                        <c:v>6.7979422222222219</c:v>
                      </c:pt>
                      <c:pt idx="7948">
                        <c:v>6.7987880555555558</c:v>
                      </c:pt>
                      <c:pt idx="7949">
                        <c:v>6.7996341666666664</c:v>
                      </c:pt>
                      <c:pt idx="7950">
                        <c:v>6.8004800000000003</c:v>
                      </c:pt>
                      <c:pt idx="7951">
                        <c:v>6.8013258333333333</c:v>
                      </c:pt>
                      <c:pt idx="7952">
                        <c:v>6.8021786111111116</c:v>
                      </c:pt>
                      <c:pt idx="7953">
                        <c:v>6.8030247222222222</c:v>
                      </c:pt>
                      <c:pt idx="7954">
                        <c:v>6.8038708333333338</c:v>
                      </c:pt>
                      <c:pt idx="7955">
                        <c:v>6.8047166666666667</c:v>
                      </c:pt>
                      <c:pt idx="7956">
                        <c:v>6.8055641666666666</c:v>
                      </c:pt>
                      <c:pt idx="7957">
                        <c:v>6.8064133333333334</c:v>
                      </c:pt>
                      <c:pt idx="7958">
                        <c:v>6.8072591666666664</c:v>
                      </c:pt>
                      <c:pt idx="7959">
                        <c:v>6.8081050000000003</c:v>
                      </c:pt>
                      <c:pt idx="7960">
                        <c:v>6.808951111111111</c:v>
                      </c:pt>
                      <c:pt idx="7961">
                        <c:v>6.8097972222222225</c:v>
                      </c:pt>
                      <c:pt idx="7962">
                        <c:v>6.8106433333333332</c:v>
                      </c:pt>
                      <c:pt idx="7963">
                        <c:v>6.811489166666667</c:v>
                      </c:pt>
                      <c:pt idx="7964">
                        <c:v>6.812335</c:v>
                      </c:pt>
                      <c:pt idx="7965">
                        <c:v>6.8131922222222219</c:v>
                      </c:pt>
                      <c:pt idx="7966">
                        <c:v>6.8140380555555558</c:v>
                      </c:pt>
                      <c:pt idx="7967">
                        <c:v>6.8148841666666664</c:v>
                      </c:pt>
                      <c:pt idx="7968">
                        <c:v>6.815730277777778</c:v>
                      </c:pt>
                      <c:pt idx="7969">
                        <c:v>6.8165761111111109</c:v>
                      </c:pt>
                      <c:pt idx="7970">
                        <c:v>6.8174222222222225</c:v>
                      </c:pt>
                      <c:pt idx="7971">
                        <c:v>6.8182680555555555</c:v>
                      </c:pt>
                      <c:pt idx="7972">
                        <c:v>6.8191138888888885</c:v>
                      </c:pt>
                      <c:pt idx="7973">
                        <c:v>6.81996</c:v>
                      </c:pt>
                      <c:pt idx="7974">
                        <c:v>6.8208061111111107</c:v>
                      </c:pt>
                      <c:pt idx="7975">
                        <c:v>6.8216552777777775</c:v>
                      </c:pt>
                      <c:pt idx="7976">
                        <c:v>6.8225024999999997</c:v>
                      </c:pt>
                      <c:pt idx="7977">
                        <c:v>6.8233486111111112</c:v>
                      </c:pt>
                      <c:pt idx="7978">
                        <c:v>6.8242011111111109</c:v>
                      </c:pt>
                      <c:pt idx="7979">
                        <c:v>6.8250472222222225</c:v>
                      </c:pt>
                      <c:pt idx="7980">
                        <c:v>6.8258930555555555</c:v>
                      </c:pt>
                      <c:pt idx="7981">
                        <c:v>6.826739166666667</c:v>
                      </c:pt>
                      <c:pt idx="7982">
                        <c:v>6.827585</c:v>
                      </c:pt>
                      <c:pt idx="7983">
                        <c:v>6.8284311111111107</c:v>
                      </c:pt>
                      <c:pt idx="7984">
                        <c:v>6.8292772222222222</c:v>
                      </c:pt>
                      <c:pt idx="7985">
                        <c:v>6.8301230555555552</c:v>
                      </c:pt>
                      <c:pt idx="7986">
                        <c:v>6.8309691666666668</c:v>
                      </c:pt>
                      <c:pt idx="7987">
                        <c:v>6.8318149999999997</c:v>
                      </c:pt>
                      <c:pt idx="7988">
                        <c:v>6.8326608333333336</c:v>
                      </c:pt>
                      <c:pt idx="7989">
                        <c:v>6.833507222222222</c:v>
                      </c:pt>
                      <c:pt idx="7990">
                        <c:v>6.8343530555555558</c:v>
                      </c:pt>
                      <c:pt idx="7991">
                        <c:v>6.8352058333333332</c:v>
                      </c:pt>
                      <c:pt idx="7992">
                        <c:v>6.836055</c:v>
                      </c:pt>
                      <c:pt idx="7993">
                        <c:v>6.836900833333333</c:v>
                      </c:pt>
                      <c:pt idx="7994">
                        <c:v>6.8377466666666669</c:v>
                      </c:pt>
                      <c:pt idx="7995">
                        <c:v>6.8385927777777775</c:v>
                      </c:pt>
                      <c:pt idx="7996">
                        <c:v>6.8394386111111114</c:v>
                      </c:pt>
                      <c:pt idx="7997">
                        <c:v>6.840286388888889</c:v>
                      </c:pt>
                      <c:pt idx="7998">
                        <c:v>6.8411322222222219</c:v>
                      </c:pt>
                      <c:pt idx="7999">
                        <c:v>6.8419780555555558</c:v>
                      </c:pt>
                      <c:pt idx="8000">
                        <c:v>6.8428241666666665</c:v>
                      </c:pt>
                      <c:pt idx="8001">
                        <c:v>6.8436700000000004</c:v>
                      </c:pt>
                      <c:pt idx="8002">
                        <c:v>6.844516111111111</c:v>
                      </c:pt>
                      <c:pt idx="8003">
                        <c:v>6.845361944444444</c:v>
                      </c:pt>
                      <c:pt idx="8004">
                        <c:v>6.8462147222222223</c:v>
                      </c:pt>
                      <c:pt idx="8005">
                        <c:v>6.8470605555555553</c:v>
                      </c:pt>
                      <c:pt idx="8006">
                        <c:v>6.8479066666666668</c:v>
                      </c:pt>
                      <c:pt idx="8007">
                        <c:v>6.8487524999999998</c:v>
                      </c:pt>
                      <c:pt idx="8008">
                        <c:v>6.8495986111111113</c:v>
                      </c:pt>
                      <c:pt idx="8009">
                        <c:v>6.8504477777777781</c:v>
                      </c:pt>
                      <c:pt idx="8010">
                        <c:v>6.8512936111111111</c:v>
                      </c:pt>
                      <c:pt idx="8011">
                        <c:v>6.8521397222222218</c:v>
                      </c:pt>
                      <c:pt idx="8012">
                        <c:v>6.8529855555555557</c:v>
                      </c:pt>
                      <c:pt idx="8013">
                        <c:v>6.8538316666666663</c:v>
                      </c:pt>
                      <c:pt idx="8014">
                        <c:v>6.8546775000000002</c:v>
                      </c:pt>
                      <c:pt idx="8015">
                        <c:v>6.8555233333333332</c:v>
                      </c:pt>
                      <c:pt idx="8016">
                        <c:v>6.8563694444444447</c:v>
                      </c:pt>
                      <c:pt idx="8017">
                        <c:v>6.8572236111111113</c:v>
                      </c:pt>
                      <c:pt idx="8018">
                        <c:v>6.858069722222222</c:v>
                      </c:pt>
                      <c:pt idx="8019">
                        <c:v>6.8589158333333335</c:v>
                      </c:pt>
                      <c:pt idx="8020">
                        <c:v>6.8597616666666665</c:v>
                      </c:pt>
                      <c:pt idx="8021">
                        <c:v>6.8606075000000004</c:v>
                      </c:pt>
                      <c:pt idx="8022">
                        <c:v>6.8614536111111111</c:v>
                      </c:pt>
                      <c:pt idx="8023">
                        <c:v>6.8622994444444441</c:v>
                      </c:pt>
                      <c:pt idx="8024">
                        <c:v>6.8631452777777779</c:v>
                      </c:pt>
                      <c:pt idx="8025">
                        <c:v>6.8639916666666663</c:v>
                      </c:pt>
                      <c:pt idx="8026">
                        <c:v>6.8648375000000001</c:v>
                      </c:pt>
                      <c:pt idx="8027">
                        <c:v>6.8656866666666669</c:v>
                      </c:pt>
                      <c:pt idx="8028">
                        <c:v>6.8665324999999999</c:v>
                      </c:pt>
                      <c:pt idx="8029">
                        <c:v>6.8673786111111115</c:v>
                      </c:pt>
                      <c:pt idx="8030">
                        <c:v>6.8682313888888888</c:v>
                      </c:pt>
                      <c:pt idx="8031">
                        <c:v>6.8690772222222218</c:v>
                      </c:pt>
                      <c:pt idx="8032">
                        <c:v>6.8699230555555557</c:v>
                      </c:pt>
                      <c:pt idx="8033">
                        <c:v>6.8707691666666664</c:v>
                      </c:pt>
                      <c:pt idx="8034">
                        <c:v>6.8716152777777779</c:v>
                      </c:pt>
                      <c:pt idx="8035">
                        <c:v>6.8724611111111109</c:v>
                      </c:pt>
                      <c:pt idx="8036">
                        <c:v>6.8733072222222225</c:v>
                      </c:pt>
                      <c:pt idx="8037">
                        <c:v>6.8741530555555554</c:v>
                      </c:pt>
                      <c:pt idx="8038">
                        <c:v>6.8750005555555553</c:v>
                      </c:pt>
                      <c:pt idx="8039">
                        <c:v>6.8758463888888892</c:v>
                      </c:pt>
                      <c:pt idx="8040">
                        <c:v>6.8766924999999999</c:v>
                      </c:pt>
                      <c:pt idx="8041">
                        <c:v>6.8775386111111114</c:v>
                      </c:pt>
                      <c:pt idx="8042">
                        <c:v>6.8783844444444444</c:v>
                      </c:pt>
                      <c:pt idx="8043">
                        <c:v>6.8792372222222218</c:v>
                      </c:pt>
                      <c:pt idx="8044">
                        <c:v>6.8800863888888886</c:v>
                      </c:pt>
                      <c:pt idx="8045">
                        <c:v>6.8809322222222224</c:v>
                      </c:pt>
                      <c:pt idx="8046">
                        <c:v>6.8817783333333331</c:v>
                      </c:pt>
                      <c:pt idx="8047">
                        <c:v>6.882624166666667</c:v>
                      </c:pt>
                      <c:pt idx="8048">
                        <c:v>6.88347</c:v>
                      </c:pt>
                      <c:pt idx="8049">
                        <c:v>6.8843161111111115</c:v>
                      </c:pt>
                      <c:pt idx="8050">
                        <c:v>6.8851622222222222</c:v>
                      </c:pt>
                      <c:pt idx="8051">
                        <c:v>6.8860080555555552</c:v>
                      </c:pt>
                      <c:pt idx="8052">
                        <c:v>6.8868541666666667</c:v>
                      </c:pt>
                      <c:pt idx="8053">
                        <c:v>6.8876999999999997</c:v>
                      </c:pt>
                      <c:pt idx="8054">
                        <c:v>6.8885461111111113</c:v>
                      </c:pt>
                      <c:pt idx="8055">
                        <c:v>6.8893919444444442</c:v>
                      </c:pt>
                      <c:pt idx="8056">
                        <c:v>6.8902447222222225</c:v>
                      </c:pt>
                      <c:pt idx="8057">
                        <c:v>6.8910905555555555</c:v>
                      </c:pt>
                      <c:pt idx="8058">
                        <c:v>6.8919383333333331</c:v>
                      </c:pt>
                      <c:pt idx="8059">
                        <c:v>6.8927841666666669</c:v>
                      </c:pt>
                      <c:pt idx="8060">
                        <c:v>6.8936302777777776</c:v>
                      </c:pt>
                      <c:pt idx="8061">
                        <c:v>6.8944791666666667</c:v>
                      </c:pt>
                      <c:pt idx="8062">
                        <c:v>6.8953252777777774</c:v>
                      </c:pt>
                      <c:pt idx="8063">
                        <c:v>6.8961711111111113</c:v>
                      </c:pt>
                      <c:pt idx="8064">
                        <c:v>6.8970169444444442</c:v>
                      </c:pt>
                      <c:pt idx="8065">
                        <c:v>6.8978630555555558</c:v>
                      </c:pt>
                      <c:pt idx="8066">
                        <c:v>6.8987091666666664</c:v>
                      </c:pt>
                      <c:pt idx="8067">
                        <c:v>6.8995550000000003</c:v>
                      </c:pt>
                      <c:pt idx="8068">
                        <c:v>6.900401111111111</c:v>
                      </c:pt>
                      <c:pt idx="8069">
                        <c:v>6.9012538888888892</c:v>
                      </c:pt>
                      <c:pt idx="8070">
                        <c:v>6.9020997222222222</c:v>
                      </c:pt>
                      <c:pt idx="8071">
                        <c:v>6.9029458333333329</c:v>
                      </c:pt>
                      <c:pt idx="8072">
                        <c:v>6.9037916666666668</c:v>
                      </c:pt>
                      <c:pt idx="8073">
                        <c:v>6.9046374999999998</c:v>
                      </c:pt>
                      <c:pt idx="8074">
                        <c:v>6.9054836111111113</c:v>
                      </c:pt>
                      <c:pt idx="8075">
                        <c:v>6.906329722222222</c:v>
                      </c:pt>
                      <c:pt idx="8076">
                        <c:v>6.9071755555555558</c:v>
                      </c:pt>
                      <c:pt idx="8077">
                        <c:v>6.9080216666666665</c:v>
                      </c:pt>
                      <c:pt idx="8078">
                        <c:v>6.9088675000000004</c:v>
                      </c:pt>
                      <c:pt idx="8079">
                        <c:v>6.9097180555555555</c:v>
                      </c:pt>
                      <c:pt idx="8080">
                        <c:v>6.9105638888888885</c:v>
                      </c:pt>
                      <c:pt idx="8081">
                        <c:v>6.9114102777777777</c:v>
                      </c:pt>
                      <c:pt idx="8082">
                        <c:v>6.9122627777777774</c:v>
                      </c:pt>
                      <c:pt idx="8083">
                        <c:v>6.913108888888889</c:v>
                      </c:pt>
                      <c:pt idx="8084">
                        <c:v>6.913954722222222</c:v>
                      </c:pt>
                      <c:pt idx="8085">
                        <c:v>6.9148008333333335</c:v>
                      </c:pt>
                      <c:pt idx="8086">
                        <c:v>6.9156466666666665</c:v>
                      </c:pt>
                      <c:pt idx="8087">
                        <c:v>6.916492777777778</c:v>
                      </c:pt>
                      <c:pt idx="8088">
                        <c:v>6.917338611111111</c:v>
                      </c:pt>
                      <c:pt idx="8089">
                        <c:v>6.918184444444444</c:v>
                      </c:pt>
                      <c:pt idx="8090">
                        <c:v>6.9190305555555556</c:v>
                      </c:pt>
                      <c:pt idx="8091">
                        <c:v>6.9198766666666662</c:v>
                      </c:pt>
                      <c:pt idx="8092">
                        <c:v>6.9207225000000001</c:v>
                      </c:pt>
                      <c:pt idx="8093">
                        <c:v>6.9215686111111108</c:v>
                      </c:pt>
                      <c:pt idx="8094">
                        <c:v>6.9224144444444446</c:v>
                      </c:pt>
                      <c:pt idx="8095">
                        <c:v>6.923267222222222</c:v>
                      </c:pt>
                      <c:pt idx="8096">
                        <c:v>6.9241163888888888</c:v>
                      </c:pt>
                      <c:pt idx="8097">
                        <c:v>6.9249622222222218</c:v>
                      </c:pt>
                      <c:pt idx="8098">
                        <c:v>6.9258083333333333</c:v>
                      </c:pt>
                      <c:pt idx="8099">
                        <c:v>6.9266555555555556</c:v>
                      </c:pt>
                      <c:pt idx="8100">
                        <c:v>6.9275016666666662</c:v>
                      </c:pt>
                      <c:pt idx="8101">
                        <c:v>6.9283477777777778</c:v>
                      </c:pt>
                      <c:pt idx="8102">
                        <c:v>6.9291936111111108</c:v>
                      </c:pt>
                      <c:pt idx="8103">
                        <c:v>6.9300397222222223</c:v>
                      </c:pt>
                      <c:pt idx="8104">
                        <c:v>6.9308855555555553</c:v>
                      </c:pt>
                      <c:pt idx="8105">
                        <c:v>6.9317313888888892</c:v>
                      </c:pt>
                      <c:pt idx="8106">
                        <c:v>6.9325774999999998</c:v>
                      </c:pt>
                      <c:pt idx="8107">
                        <c:v>6.9334236111111114</c:v>
                      </c:pt>
                      <c:pt idx="8108">
                        <c:v>6.9342761111111111</c:v>
                      </c:pt>
                      <c:pt idx="8109">
                        <c:v>6.9351222222222226</c:v>
                      </c:pt>
                      <c:pt idx="8110">
                        <c:v>6.9359683333333333</c:v>
                      </c:pt>
                      <c:pt idx="8111">
                        <c:v>6.9368141666666663</c:v>
                      </c:pt>
                      <c:pt idx="8112">
                        <c:v>6.9376602777777778</c:v>
                      </c:pt>
                      <c:pt idx="8113">
                        <c:v>6.9385061111111108</c:v>
                      </c:pt>
                      <c:pt idx="8114">
                        <c:v>6.9393552777777776</c:v>
                      </c:pt>
                      <c:pt idx="8115">
                        <c:v>6.9402011111111115</c:v>
                      </c:pt>
                      <c:pt idx="8116">
                        <c:v>6.9410472222222221</c:v>
                      </c:pt>
                      <c:pt idx="8117">
                        <c:v>6.9418933333333337</c:v>
                      </c:pt>
                      <c:pt idx="8118">
                        <c:v>6.9427391666666667</c:v>
                      </c:pt>
                      <c:pt idx="8119">
                        <c:v>6.9435852777777773</c:v>
                      </c:pt>
                      <c:pt idx="8120">
                        <c:v>6.9444327777777781</c:v>
                      </c:pt>
                      <c:pt idx="8121">
                        <c:v>6.9452897222222223</c:v>
                      </c:pt>
                      <c:pt idx="8122">
                        <c:v>6.946135833333333</c:v>
                      </c:pt>
                      <c:pt idx="8123">
                        <c:v>6.9469816666666668</c:v>
                      </c:pt>
                      <c:pt idx="8124">
                        <c:v>6.9478274999999998</c:v>
                      </c:pt>
                      <c:pt idx="8125">
                        <c:v>6.9486736111111114</c:v>
                      </c:pt>
                      <c:pt idx="8126">
                        <c:v>6.9495194444444444</c:v>
                      </c:pt>
                      <c:pt idx="8127">
                        <c:v>6.9503655555555559</c:v>
                      </c:pt>
                      <c:pt idx="8128">
                        <c:v>6.9512116666666666</c:v>
                      </c:pt>
                      <c:pt idx="8129">
                        <c:v>6.9520574999999996</c:v>
                      </c:pt>
                      <c:pt idx="8130">
                        <c:v>6.9529036111111111</c:v>
                      </c:pt>
                      <c:pt idx="8131">
                        <c:v>6.9537525000000002</c:v>
                      </c:pt>
                      <c:pt idx="8132">
                        <c:v>6.9545986111111109</c:v>
                      </c:pt>
                      <c:pt idx="8133">
                        <c:v>6.9554444444444448</c:v>
                      </c:pt>
                      <c:pt idx="8134">
                        <c:v>6.9562972222222221</c:v>
                      </c:pt>
                      <c:pt idx="8135">
                        <c:v>6.9571430555555551</c:v>
                      </c:pt>
                      <c:pt idx="8136">
                        <c:v>6.9579891666666667</c:v>
                      </c:pt>
                      <c:pt idx="8137">
                        <c:v>6.9588349999999997</c:v>
                      </c:pt>
                      <c:pt idx="8138">
                        <c:v>6.9596811111111112</c:v>
                      </c:pt>
                      <c:pt idx="8139">
                        <c:v>6.9605272222222219</c:v>
                      </c:pt>
                      <c:pt idx="8140">
                        <c:v>6.9613744444444441</c:v>
                      </c:pt>
                      <c:pt idx="8141">
                        <c:v>6.9622205555555556</c:v>
                      </c:pt>
                      <c:pt idx="8142">
                        <c:v>6.9630663888888886</c:v>
                      </c:pt>
                      <c:pt idx="8143">
                        <c:v>6.9639125000000002</c:v>
                      </c:pt>
                      <c:pt idx="8144">
                        <c:v>6.9647586111111108</c:v>
                      </c:pt>
                      <c:pt idx="8145">
                        <c:v>6.9656044444444447</c:v>
                      </c:pt>
                      <c:pt idx="8146">
                        <c:v>6.9664505555555554</c:v>
                      </c:pt>
                      <c:pt idx="8147">
                        <c:v>6.9673033333333336</c:v>
                      </c:pt>
                      <c:pt idx="8148">
                        <c:v>6.9681522222222219</c:v>
                      </c:pt>
                      <c:pt idx="8149">
                        <c:v>6.9689983333333334</c:v>
                      </c:pt>
                      <c:pt idx="8150">
                        <c:v>6.9698441666666664</c:v>
                      </c:pt>
                      <c:pt idx="8151">
                        <c:v>6.9706900000000003</c:v>
                      </c:pt>
                      <c:pt idx="8152">
                        <c:v>6.9715361111111109</c:v>
                      </c:pt>
                      <c:pt idx="8153">
                        <c:v>6.9723819444444448</c:v>
                      </c:pt>
                      <c:pt idx="8154">
                        <c:v>6.9732283333333331</c:v>
                      </c:pt>
                      <c:pt idx="8155">
                        <c:v>6.974074166666667</c:v>
                      </c:pt>
                      <c:pt idx="8156">
                        <c:v>6.97492</c:v>
                      </c:pt>
                      <c:pt idx="8157">
                        <c:v>6.9757661111111107</c:v>
                      </c:pt>
                      <c:pt idx="8158">
                        <c:v>6.9766119444444445</c:v>
                      </c:pt>
                      <c:pt idx="8159">
                        <c:v>6.9774580555555552</c:v>
                      </c:pt>
                      <c:pt idx="8160">
                        <c:v>6.9783105555555558</c:v>
                      </c:pt>
                      <c:pt idx="8161">
                        <c:v>6.9791583333333334</c:v>
                      </c:pt>
                      <c:pt idx="8162">
                        <c:v>6.9800041666666663</c:v>
                      </c:pt>
                      <c:pt idx="8163">
                        <c:v>6.9808502777777779</c:v>
                      </c:pt>
                      <c:pt idx="8164">
                        <c:v>6.9816961111111109</c:v>
                      </c:pt>
                      <c:pt idx="8165">
                        <c:v>6.9825422222222224</c:v>
                      </c:pt>
                      <c:pt idx="8166">
                        <c:v>6.9833911111111115</c:v>
                      </c:pt>
                      <c:pt idx="8167">
                        <c:v>6.9842372222222222</c:v>
                      </c:pt>
                      <c:pt idx="8168">
                        <c:v>6.9850833333333338</c:v>
                      </c:pt>
                      <c:pt idx="8169">
                        <c:v>6.9859291666666667</c:v>
                      </c:pt>
                      <c:pt idx="8170">
                        <c:v>6.9867752777777774</c:v>
                      </c:pt>
                      <c:pt idx="8171">
                        <c:v>6.9876211111111113</c:v>
                      </c:pt>
                      <c:pt idx="8172">
                        <c:v>6.9884669444444443</c:v>
                      </c:pt>
                      <c:pt idx="8173">
                        <c:v>6.9893197222222225</c:v>
                      </c:pt>
                      <c:pt idx="8174">
                        <c:v>6.9901658333333332</c:v>
                      </c:pt>
                      <c:pt idx="8175">
                        <c:v>6.9910116666666671</c:v>
                      </c:pt>
                      <c:pt idx="8176">
                        <c:v>6.9918577777777777</c:v>
                      </c:pt>
                      <c:pt idx="8177">
                        <c:v>6.9927036111111107</c:v>
                      </c:pt>
                      <c:pt idx="8178">
                        <c:v>6.9935497222222223</c:v>
                      </c:pt>
                      <c:pt idx="8179">
                        <c:v>6.9943958333333329</c:v>
                      </c:pt>
                      <c:pt idx="8180">
                        <c:v>6.9952416666666668</c:v>
                      </c:pt>
                      <c:pt idx="8181">
                        <c:v>6.9960891666666667</c:v>
                      </c:pt>
                      <c:pt idx="8182">
                        <c:v>6.9969349999999997</c:v>
                      </c:pt>
                      <c:pt idx="8183">
                        <c:v>6.9977841666666665</c:v>
                      </c:pt>
                      <c:pt idx="8184">
                        <c:v>6.998630277777778</c:v>
                      </c:pt>
                      <c:pt idx="8185">
                        <c:v>6.999476111111111</c:v>
                      </c:pt>
                      <c:pt idx="8186">
                        <c:v>7.0003286111111107</c:v>
                      </c:pt>
                      <c:pt idx="8187">
                        <c:v>7.0011749999999999</c:v>
                      </c:pt>
                      <c:pt idx="8188">
                        <c:v>7.0020208333333329</c:v>
                      </c:pt>
                      <c:pt idx="8189">
                        <c:v>7.0028666666666668</c:v>
                      </c:pt>
                      <c:pt idx="8190">
                        <c:v>7.0037127777777775</c:v>
                      </c:pt>
                      <c:pt idx="8191">
                        <c:v>7.0045586111111113</c:v>
                      </c:pt>
                      <c:pt idx="8192">
                        <c:v>7.005404722222222</c:v>
                      </c:pt>
                      <c:pt idx="8193">
                        <c:v>7.0062508333333335</c:v>
                      </c:pt>
                      <c:pt idx="8194">
                        <c:v>7.0070966666666665</c:v>
                      </c:pt>
                      <c:pt idx="8195">
                        <c:v>7.0079427777777781</c:v>
                      </c:pt>
                      <c:pt idx="8196">
                        <c:v>7.0087886111111111</c:v>
                      </c:pt>
                      <c:pt idx="8197">
                        <c:v>7.0096344444444441</c:v>
                      </c:pt>
                      <c:pt idx="8198">
                        <c:v>7.0104805555555556</c:v>
                      </c:pt>
                      <c:pt idx="8199">
                        <c:v>7.011333333333333</c:v>
                      </c:pt>
                      <c:pt idx="8200">
                        <c:v>7.0121791666666669</c:v>
                      </c:pt>
                      <c:pt idx="8201">
                        <c:v>7.0130283333333336</c:v>
                      </c:pt>
                      <c:pt idx="8202">
                        <c:v>7.0138794444444441</c:v>
                      </c:pt>
                      <c:pt idx="8203">
                        <c:v>7.014725277777778</c:v>
                      </c:pt>
                      <c:pt idx="8204">
                        <c:v>7.0155713888888886</c:v>
                      </c:pt>
                      <c:pt idx="8205">
                        <c:v>7.0164175000000002</c:v>
                      </c:pt>
                      <c:pt idx="8206">
                        <c:v>7.0172633333333332</c:v>
                      </c:pt>
                      <c:pt idx="8207">
                        <c:v>7.0181091666666671</c:v>
                      </c:pt>
                      <c:pt idx="8208">
                        <c:v>7.0189552777777777</c:v>
                      </c:pt>
                      <c:pt idx="8209">
                        <c:v>7.0198011111111107</c:v>
                      </c:pt>
                      <c:pt idx="8210">
                        <c:v>7.0206472222222223</c:v>
                      </c:pt>
                      <c:pt idx="8211">
                        <c:v>7.0214933333333329</c:v>
                      </c:pt>
                      <c:pt idx="8212">
                        <c:v>7.0223458333333335</c:v>
                      </c:pt>
                      <c:pt idx="8213">
                        <c:v>7.0231916666666665</c:v>
                      </c:pt>
                      <c:pt idx="8214">
                        <c:v>7.0240380555555557</c:v>
                      </c:pt>
                      <c:pt idx="8215">
                        <c:v>7.0248838888888887</c:v>
                      </c:pt>
                      <c:pt idx="8216">
                        <c:v>7.0257297222222226</c:v>
                      </c:pt>
                      <c:pt idx="8217">
                        <c:v>7.0265758333333332</c:v>
                      </c:pt>
                      <c:pt idx="8218">
                        <c:v>7.0274247222222224</c:v>
                      </c:pt>
                      <c:pt idx="8219">
                        <c:v>7.028270833333333</c:v>
                      </c:pt>
                      <c:pt idx="8220">
                        <c:v>7.0291166666666669</c:v>
                      </c:pt>
                      <c:pt idx="8221">
                        <c:v>7.0299627777777776</c:v>
                      </c:pt>
                      <c:pt idx="8222">
                        <c:v>7.0308102777777775</c:v>
                      </c:pt>
                      <c:pt idx="8223">
                        <c:v>7.031656388888889</c:v>
                      </c:pt>
                      <c:pt idx="8224">
                        <c:v>7.032502222222222</c:v>
                      </c:pt>
                      <c:pt idx="8225">
                        <c:v>7.0333550000000002</c:v>
                      </c:pt>
                      <c:pt idx="8226">
                        <c:v>7.0342008333333332</c:v>
                      </c:pt>
                      <c:pt idx="8227">
                        <c:v>7.0350469444444448</c:v>
                      </c:pt>
                      <c:pt idx="8228">
                        <c:v>7.0358927777777778</c:v>
                      </c:pt>
                      <c:pt idx="8229">
                        <c:v>7.0367388888888893</c:v>
                      </c:pt>
                      <c:pt idx="8230">
                        <c:v>7.037585</c:v>
                      </c:pt>
                      <c:pt idx="8231">
                        <c:v>7.038430833333333</c:v>
                      </c:pt>
                      <c:pt idx="8232">
                        <c:v>7.0392766666666668</c:v>
                      </c:pt>
                      <c:pt idx="8233">
                        <c:v>7.0401227777777775</c:v>
                      </c:pt>
                      <c:pt idx="8234">
                        <c:v>7.0409686111111114</c:v>
                      </c:pt>
                      <c:pt idx="8235">
                        <c:v>7.0418149999999997</c:v>
                      </c:pt>
                      <c:pt idx="8236">
                        <c:v>7.0426638888888888</c:v>
                      </c:pt>
                      <c:pt idx="8237">
                        <c:v>7.0435100000000004</c:v>
                      </c:pt>
                      <c:pt idx="8238">
                        <c:v>7.0443627777777778</c:v>
                      </c:pt>
                      <c:pt idx="8239">
                        <c:v>7.0452086111111107</c:v>
                      </c:pt>
                      <c:pt idx="8240">
                        <c:v>7.0460544444444446</c:v>
                      </c:pt>
                      <c:pt idx="8241">
                        <c:v>7.0469005555555553</c:v>
                      </c:pt>
                      <c:pt idx="8242">
                        <c:v>7.0477463888888892</c:v>
                      </c:pt>
                      <c:pt idx="8243">
                        <c:v>7.0485941666666667</c:v>
                      </c:pt>
                      <c:pt idx="8244">
                        <c:v>7.0494399999999997</c:v>
                      </c:pt>
                      <c:pt idx="8245">
                        <c:v>7.0502858333333336</c:v>
                      </c:pt>
                      <c:pt idx="8246">
                        <c:v>7.0511319444444442</c:v>
                      </c:pt>
                      <c:pt idx="8247">
                        <c:v>7.0519777777777781</c:v>
                      </c:pt>
                      <c:pt idx="8248">
                        <c:v>7.0528238888888888</c:v>
                      </c:pt>
                      <c:pt idx="8249">
                        <c:v>7.0536700000000003</c:v>
                      </c:pt>
                      <c:pt idx="8250">
                        <c:v>7.0545158333333333</c:v>
                      </c:pt>
                      <c:pt idx="8251">
                        <c:v>7.055368333333333</c:v>
                      </c:pt>
                      <c:pt idx="8252">
                        <c:v>7.0562147222222222</c:v>
                      </c:pt>
                      <c:pt idx="8253">
                        <c:v>7.0570636111111114</c:v>
                      </c:pt>
                      <c:pt idx="8254">
                        <c:v>7.057909722222222</c:v>
                      </c:pt>
                      <c:pt idx="8255">
                        <c:v>7.0587555555555559</c:v>
                      </c:pt>
                      <c:pt idx="8256">
                        <c:v>7.0596013888888889</c:v>
                      </c:pt>
                      <c:pt idx="8257">
                        <c:v>7.0604475000000004</c:v>
                      </c:pt>
                      <c:pt idx="8258">
                        <c:v>7.0612933333333334</c:v>
                      </c:pt>
                      <c:pt idx="8259">
                        <c:v>7.0621394444444441</c:v>
                      </c:pt>
                      <c:pt idx="8260">
                        <c:v>7.062985277777778</c:v>
                      </c:pt>
                      <c:pt idx="8261">
                        <c:v>7.0638313888888886</c:v>
                      </c:pt>
                      <c:pt idx="8262">
                        <c:v>7.0646775000000002</c:v>
                      </c:pt>
                      <c:pt idx="8263">
                        <c:v>7.0655247222222224</c:v>
                      </c:pt>
                      <c:pt idx="8264">
                        <c:v>7.0663774999999998</c:v>
                      </c:pt>
                      <c:pt idx="8265">
                        <c:v>7.0672233333333336</c:v>
                      </c:pt>
                      <c:pt idx="8266">
                        <c:v>7.0680694444444443</c:v>
                      </c:pt>
                      <c:pt idx="8267">
                        <c:v>7.0689152777777782</c:v>
                      </c:pt>
                      <c:pt idx="8268">
                        <c:v>7.0697616666666665</c:v>
                      </c:pt>
                      <c:pt idx="8269">
                        <c:v>7.0706075000000004</c:v>
                      </c:pt>
                      <c:pt idx="8270">
                        <c:v>7.0714566666666663</c:v>
                      </c:pt>
                      <c:pt idx="8271">
                        <c:v>7.0723025000000002</c:v>
                      </c:pt>
                      <c:pt idx="8272">
                        <c:v>7.0731483333333331</c:v>
                      </c:pt>
                      <c:pt idx="8273">
                        <c:v>7.0739944444444447</c:v>
                      </c:pt>
                      <c:pt idx="8274">
                        <c:v>7.0748402777777777</c:v>
                      </c:pt>
                      <c:pt idx="8275">
                        <c:v>7.0756866666666669</c:v>
                      </c:pt>
                      <c:pt idx="8276">
                        <c:v>7.0765324999999999</c:v>
                      </c:pt>
                      <c:pt idx="8277">
                        <c:v>7.0773894444444441</c:v>
                      </c:pt>
                      <c:pt idx="8278">
                        <c:v>7.0782355555555556</c:v>
                      </c:pt>
                      <c:pt idx="8279">
                        <c:v>7.0790813888888886</c:v>
                      </c:pt>
                      <c:pt idx="8280">
                        <c:v>7.0799272222222225</c:v>
                      </c:pt>
                      <c:pt idx="8281">
                        <c:v>7.0807736111111108</c:v>
                      </c:pt>
                      <c:pt idx="8282">
                        <c:v>7.0816194444444447</c:v>
                      </c:pt>
                      <c:pt idx="8283">
                        <c:v>7.0824655555555553</c:v>
                      </c:pt>
                      <c:pt idx="8284">
                        <c:v>7.0833111111111107</c:v>
                      </c:pt>
                      <c:pt idx="8285">
                        <c:v>7.0841569444444445</c:v>
                      </c:pt>
                      <c:pt idx="8286">
                        <c:v>7.0850030555555552</c:v>
                      </c:pt>
                      <c:pt idx="8287">
                        <c:v>7.0858488888888891</c:v>
                      </c:pt>
                      <c:pt idx="8288">
                        <c:v>7.0866980555555559</c:v>
                      </c:pt>
                      <c:pt idx="8289">
                        <c:v>7.0875438888888889</c:v>
                      </c:pt>
                      <c:pt idx="8290">
                        <c:v>7.0883897222222219</c:v>
                      </c:pt>
                      <c:pt idx="8291">
                        <c:v>7.0892425000000001</c:v>
                      </c:pt>
                      <c:pt idx="8292">
                        <c:v>7.0900886111111108</c:v>
                      </c:pt>
                      <c:pt idx="8293">
                        <c:v>7.0909344444444447</c:v>
                      </c:pt>
                      <c:pt idx="8294">
                        <c:v>7.0917802777777776</c:v>
                      </c:pt>
                      <c:pt idx="8295">
                        <c:v>7.0926263888888892</c:v>
                      </c:pt>
                      <c:pt idx="8296">
                        <c:v>7.0934724999999998</c:v>
                      </c:pt>
                      <c:pt idx="8297">
                        <c:v>7.0943186111111114</c:v>
                      </c:pt>
                      <c:pt idx="8298">
                        <c:v>7.0951644444444444</c:v>
                      </c:pt>
                      <c:pt idx="8299">
                        <c:v>7.0960102777777774</c:v>
                      </c:pt>
                      <c:pt idx="8300">
                        <c:v>7.0968563888888889</c:v>
                      </c:pt>
                      <c:pt idx="8301">
                        <c:v>7.0977022222222219</c:v>
                      </c:pt>
                      <c:pt idx="8302">
                        <c:v>7.0985483333333335</c:v>
                      </c:pt>
                      <c:pt idx="8303">
                        <c:v>7.0993944444444441</c:v>
                      </c:pt>
                      <c:pt idx="8304">
                        <c:v>7.1002486111111107</c:v>
                      </c:pt>
                      <c:pt idx="8305">
                        <c:v>7.1010977777777775</c:v>
                      </c:pt>
                      <c:pt idx="8306">
                        <c:v>7.1019436111111114</c:v>
                      </c:pt>
                      <c:pt idx="8307">
                        <c:v>7.1027894444444444</c:v>
                      </c:pt>
                      <c:pt idx="8308">
                        <c:v>7.1036355555555559</c:v>
                      </c:pt>
                      <c:pt idx="8309">
                        <c:v>7.1044813888888889</c:v>
                      </c:pt>
                      <c:pt idx="8310">
                        <c:v>7.1053274999999996</c:v>
                      </c:pt>
                      <c:pt idx="8311">
                        <c:v>7.1061736111111111</c:v>
                      </c:pt>
                      <c:pt idx="8312">
                        <c:v>7.1070194444444441</c:v>
                      </c:pt>
                      <c:pt idx="8313">
                        <c:v>7.1078655555555557</c:v>
                      </c:pt>
                      <c:pt idx="8314">
                        <c:v>7.1087113888888886</c:v>
                      </c:pt>
                      <c:pt idx="8315">
                        <c:v>7.1095572222222225</c:v>
                      </c:pt>
                      <c:pt idx="8316">
                        <c:v>7.1104036111111109</c:v>
                      </c:pt>
                      <c:pt idx="8317">
                        <c:v>7.1112561111111114</c:v>
                      </c:pt>
                      <c:pt idx="8318">
                        <c:v>7.1121022222222221</c:v>
                      </c:pt>
                      <c:pt idx="8319">
                        <c:v>7.1129483333333337</c:v>
                      </c:pt>
                      <c:pt idx="8320">
                        <c:v>7.1137941666666666</c:v>
                      </c:pt>
                      <c:pt idx="8321">
                        <c:v>7.1146399999999996</c:v>
                      </c:pt>
                      <c:pt idx="8322">
                        <c:v>7.1154861111111112</c:v>
                      </c:pt>
                      <c:pt idx="8323">
                        <c:v>7.1163350000000003</c:v>
                      </c:pt>
                      <c:pt idx="8324">
                        <c:v>7.1171827777777779</c:v>
                      </c:pt>
                      <c:pt idx="8325">
                        <c:v>7.1180286111111108</c:v>
                      </c:pt>
                      <c:pt idx="8326">
                        <c:v>7.1188747222222224</c:v>
                      </c:pt>
                      <c:pt idx="8327">
                        <c:v>7.1197205555555554</c:v>
                      </c:pt>
                      <c:pt idx="8328">
                        <c:v>7.1205663888888893</c:v>
                      </c:pt>
                      <c:pt idx="8329">
                        <c:v>7.1214124999999999</c:v>
                      </c:pt>
                      <c:pt idx="8330">
                        <c:v>7.1222652777777782</c:v>
                      </c:pt>
                      <c:pt idx="8331">
                        <c:v>7.1231111111111112</c:v>
                      </c:pt>
                      <c:pt idx="8332">
                        <c:v>7.1239569444444442</c:v>
                      </c:pt>
                      <c:pt idx="8333">
                        <c:v>7.1248033333333334</c:v>
                      </c:pt>
                      <c:pt idx="8334">
                        <c:v>7.1256491666666664</c:v>
                      </c:pt>
                      <c:pt idx="8335">
                        <c:v>7.1264952777777779</c:v>
                      </c:pt>
                      <c:pt idx="8336">
                        <c:v>7.1273411111111109</c:v>
                      </c:pt>
                      <c:pt idx="8337">
                        <c:v>7.1281869444444448</c:v>
                      </c:pt>
                      <c:pt idx="8338">
                        <c:v>7.1290330555555554</c:v>
                      </c:pt>
                      <c:pt idx="8339">
                        <c:v>7.1298788888888893</c:v>
                      </c:pt>
                      <c:pt idx="8340">
                        <c:v>7.130725</c:v>
                      </c:pt>
                      <c:pt idx="8341">
                        <c:v>7.1315738888888891</c:v>
                      </c:pt>
                      <c:pt idx="8342">
                        <c:v>7.1324199999999998</c:v>
                      </c:pt>
                      <c:pt idx="8343">
                        <c:v>7.1332725000000003</c:v>
                      </c:pt>
                      <c:pt idx="8344">
                        <c:v>7.1341188888888887</c:v>
                      </c:pt>
                      <c:pt idx="8345">
                        <c:v>7.1349661111111109</c:v>
                      </c:pt>
                      <c:pt idx="8346">
                        <c:v>7.1358122222222224</c:v>
                      </c:pt>
                      <c:pt idx="8347">
                        <c:v>7.1366580555555554</c:v>
                      </c:pt>
                      <c:pt idx="8348">
                        <c:v>7.1375038888888893</c:v>
                      </c:pt>
                      <c:pt idx="8349">
                        <c:v>7.1383502777777776</c:v>
                      </c:pt>
                      <c:pt idx="8350">
                        <c:v>7.1391961111111115</c:v>
                      </c:pt>
                      <c:pt idx="8351">
                        <c:v>7.1400422222222222</c:v>
                      </c:pt>
                      <c:pt idx="8352">
                        <c:v>7.1408880555555552</c:v>
                      </c:pt>
                      <c:pt idx="8353">
                        <c:v>7.141733888888889</c:v>
                      </c:pt>
                      <c:pt idx="8354">
                        <c:v>7.1425799999999997</c:v>
                      </c:pt>
                      <c:pt idx="8355">
                        <c:v>7.1434261111111113</c:v>
                      </c:pt>
                      <c:pt idx="8356">
                        <c:v>7.144278611111111</c:v>
                      </c:pt>
                      <c:pt idx="8357">
                        <c:v>7.1451244444444448</c:v>
                      </c:pt>
                      <c:pt idx="8358">
                        <c:v>7.1459736111111107</c:v>
                      </c:pt>
                      <c:pt idx="8359">
                        <c:v>7.1468197222222223</c:v>
                      </c:pt>
                      <c:pt idx="8360">
                        <c:v>7.1476658333333329</c:v>
                      </c:pt>
                      <c:pt idx="8361">
                        <c:v>7.1485116666666668</c:v>
                      </c:pt>
                      <c:pt idx="8362">
                        <c:v>7.1493577777777775</c:v>
                      </c:pt>
                      <c:pt idx="8363">
                        <c:v>7.1502036111111114</c:v>
                      </c:pt>
                      <c:pt idx="8364">
                        <c:v>7.151049722222222</c:v>
                      </c:pt>
                      <c:pt idx="8365">
                        <c:v>7.1518972222222219</c:v>
                      </c:pt>
                      <c:pt idx="8366">
                        <c:v>7.1527430555555558</c:v>
                      </c:pt>
                      <c:pt idx="8367">
                        <c:v>7.1535891666666664</c:v>
                      </c:pt>
                      <c:pt idx="8368">
                        <c:v>7.1544350000000003</c:v>
                      </c:pt>
                      <c:pt idx="8369">
                        <c:v>7.1552877777777777</c:v>
                      </c:pt>
                      <c:pt idx="8370">
                        <c:v>7.1561336111111107</c:v>
                      </c:pt>
                      <c:pt idx="8371">
                        <c:v>7.1569797222222222</c:v>
                      </c:pt>
                      <c:pt idx="8372">
                        <c:v>7.1578258333333338</c:v>
                      </c:pt>
                      <c:pt idx="8373">
                        <c:v>7.1586716666666668</c:v>
                      </c:pt>
                      <c:pt idx="8374">
                        <c:v>7.1595177777777774</c:v>
                      </c:pt>
                      <c:pt idx="8375">
                        <c:v>7.1603666666666665</c:v>
                      </c:pt>
                      <c:pt idx="8376">
                        <c:v>7.1612127777777781</c:v>
                      </c:pt>
                      <c:pt idx="8377">
                        <c:v>7.1620586111111111</c:v>
                      </c:pt>
                      <c:pt idx="8378">
                        <c:v>7.1629047222222226</c:v>
                      </c:pt>
                      <c:pt idx="8379">
                        <c:v>7.1637505555555556</c:v>
                      </c:pt>
                      <c:pt idx="8380">
                        <c:v>7.1645963888888886</c:v>
                      </c:pt>
                      <c:pt idx="8381">
                        <c:v>7.1654427777777778</c:v>
                      </c:pt>
                      <c:pt idx="8382">
                        <c:v>7.1662952777777775</c:v>
                      </c:pt>
                      <c:pt idx="8383">
                        <c:v>7.1671413888888891</c:v>
                      </c:pt>
                      <c:pt idx="8384">
                        <c:v>7.1679872222222221</c:v>
                      </c:pt>
                      <c:pt idx="8385">
                        <c:v>7.1688333333333336</c:v>
                      </c:pt>
                      <c:pt idx="8386">
                        <c:v>7.1696805555555558</c:v>
                      </c:pt>
                      <c:pt idx="8387">
                        <c:v>7.1705269444444442</c:v>
                      </c:pt>
                      <c:pt idx="8388">
                        <c:v>7.171372777777778</c:v>
                      </c:pt>
                      <c:pt idx="8389">
                        <c:v>7.172218611111111</c:v>
                      </c:pt>
                      <c:pt idx="8390">
                        <c:v>7.1730647222222226</c:v>
                      </c:pt>
                      <c:pt idx="8391">
                        <c:v>7.1739105555555556</c:v>
                      </c:pt>
                      <c:pt idx="8392">
                        <c:v>7.1747566666666662</c:v>
                      </c:pt>
                      <c:pt idx="8393">
                        <c:v>7.1756055555555553</c:v>
                      </c:pt>
                      <c:pt idx="8394">
                        <c:v>7.1764516666666669</c:v>
                      </c:pt>
                      <c:pt idx="8395">
                        <c:v>7.1773044444444443</c:v>
                      </c:pt>
                      <c:pt idx="8396">
                        <c:v>7.1781502777777781</c:v>
                      </c:pt>
                      <c:pt idx="8397">
                        <c:v>7.1789963888888888</c:v>
                      </c:pt>
                      <c:pt idx="8398">
                        <c:v>7.1798425000000003</c:v>
                      </c:pt>
                      <c:pt idx="8399">
                        <c:v>7.1806883333333333</c:v>
                      </c:pt>
                      <c:pt idx="8400">
                        <c:v>7.1815341666666663</c:v>
                      </c:pt>
                      <c:pt idx="8401">
                        <c:v>7.1823802777777779</c:v>
                      </c:pt>
                      <c:pt idx="8402">
                        <c:v>7.1832261111111109</c:v>
                      </c:pt>
                      <c:pt idx="8403">
                        <c:v>7.1840722222222224</c:v>
                      </c:pt>
                      <c:pt idx="8404">
                        <c:v>7.1849183333333331</c:v>
                      </c:pt>
                      <c:pt idx="8405">
                        <c:v>7.185764166666667</c:v>
                      </c:pt>
                      <c:pt idx="8406">
                        <c:v>7.1866116666666668</c:v>
                      </c:pt>
                      <c:pt idx="8407">
                        <c:v>7.1874574999999998</c:v>
                      </c:pt>
                      <c:pt idx="8408">
                        <c:v>7.1883102777777781</c:v>
                      </c:pt>
                      <c:pt idx="8409">
                        <c:v>7.1891563888888887</c:v>
                      </c:pt>
                      <c:pt idx="8410">
                        <c:v>7.1900052777777779</c:v>
                      </c:pt>
                      <c:pt idx="8411">
                        <c:v>7.1908513888888885</c:v>
                      </c:pt>
                      <c:pt idx="8412">
                        <c:v>7.1916975000000001</c:v>
                      </c:pt>
                      <c:pt idx="8413">
                        <c:v>7.1925433333333331</c:v>
                      </c:pt>
                      <c:pt idx="8414">
                        <c:v>7.1933894444444446</c:v>
                      </c:pt>
                      <c:pt idx="8415">
                        <c:v>7.1942352777777776</c:v>
                      </c:pt>
                      <c:pt idx="8416">
                        <c:v>7.1950811111111115</c:v>
                      </c:pt>
                      <c:pt idx="8417">
                        <c:v>7.1959272222222221</c:v>
                      </c:pt>
                      <c:pt idx="8418">
                        <c:v>7.1967730555555551</c:v>
                      </c:pt>
                      <c:pt idx="8419">
                        <c:v>7.1976194444444443</c:v>
                      </c:pt>
                      <c:pt idx="8420">
                        <c:v>7.1984652777777773</c:v>
                      </c:pt>
                      <c:pt idx="8421">
                        <c:v>7.1993177777777779</c:v>
                      </c:pt>
                      <c:pt idx="8422">
                        <c:v>7.2001638888888886</c:v>
                      </c:pt>
                      <c:pt idx="8423">
                        <c:v>7.2010100000000001</c:v>
                      </c:pt>
                      <c:pt idx="8424">
                        <c:v>7.2018558333333331</c:v>
                      </c:pt>
                      <c:pt idx="8425">
                        <c:v>7.202701666666667</c:v>
                      </c:pt>
                      <c:pt idx="8426">
                        <c:v>7.2035477777777777</c:v>
                      </c:pt>
                      <c:pt idx="8427">
                        <c:v>7.2043986111111114</c:v>
                      </c:pt>
                      <c:pt idx="8428">
                        <c:v>7.2052444444444443</c:v>
                      </c:pt>
                      <c:pt idx="8429">
                        <c:v>7.2060902777777782</c:v>
                      </c:pt>
                      <c:pt idx="8430">
                        <c:v>7.2069363888888889</c:v>
                      </c:pt>
                      <c:pt idx="8431">
                        <c:v>7.2077822222222219</c:v>
                      </c:pt>
                      <c:pt idx="8432">
                        <c:v>7.2086283333333334</c:v>
                      </c:pt>
                      <c:pt idx="8433">
                        <c:v>7.2094741666666664</c:v>
                      </c:pt>
                      <c:pt idx="8434">
                        <c:v>7.2103269444444447</c:v>
                      </c:pt>
                      <c:pt idx="8435">
                        <c:v>7.2111727777777777</c:v>
                      </c:pt>
                      <c:pt idx="8436">
                        <c:v>7.2120188888888892</c:v>
                      </c:pt>
                      <c:pt idx="8437">
                        <c:v>7.2128649999999999</c:v>
                      </c:pt>
                      <c:pt idx="8438">
                        <c:v>7.2137108333333337</c:v>
                      </c:pt>
                      <c:pt idx="8439">
                        <c:v>7.2145569444444444</c:v>
                      </c:pt>
                      <c:pt idx="8440">
                        <c:v>7.2154027777777774</c:v>
                      </c:pt>
                      <c:pt idx="8441">
                        <c:v>7.2162488888888889</c:v>
                      </c:pt>
                      <c:pt idx="8442">
                        <c:v>7.2170947222222219</c:v>
                      </c:pt>
                      <c:pt idx="8443">
                        <c:v>7.2179408333333335</c:v>
                      </c:pt>
                      <c:pt idx="8444">
                        <c:v>7.2187869444444441</c:v>
                      </c:pt>
                      <c:pt idx="8445">
                        <c:v>7.2196402777777777</c:v>
                      </c:pt>
                      <c:pt idx="8446">
                        <c:v>7.2204861111111107</c:v>
                      </c:pt>
                      <c:pt idx="8447">
                        <c:v>7.2213402777777782</c:v>
                      </c:pt>
                      <c:pt idx="8448">
                        <c:v>7.2221861111111112</c:v>
                      </c:pt>
                      <c:pt idx="8449">
                        <c:v>7.2230325000000004</c:v>
                      </c:pt>
                      <c:pt idx="8450">
                        <c:v>7.2238783333333334</c:v>
                      </c:pt>
                      <c:pt idx="8451">
                        <c:v>7.2247244444444441</c:v>
                      </c:pt>
                      <c:pt idx="8452">
                        <c:v>7.2255702777777779</c:v>
                      </c:pt>
                      <c:pt idx="8453">
                        <c:v>7.2264161111111109</c:v>
                      </c:pt>
                      <c:pt idx="8454">
                        <c:v>7.2272622222222225</c:v>
                      </c:pt>
                      <c:pt idx="8455">
                        <c:v>7.2281080555555555</c:v>
                      </c:pt>
                      <c:pt idx="8456">
                        <c:v>7.2289544444444447</c:v>
                      </c:pt>
                      <c:pt idx="8457">
                        <c:v>7.2298002777777777</c:v>
                      </c:pt>
                      <c:pt idx="8458">
                        <c:v>7.2306461111111116</c:v>
                      </c:pt>
                      <c:pt idx="8459">
                        <c:v>7.2314922222222222</c:v>
                      </c:pt>
                      <c:pt idx="8460">
                        <c:v>7.2323449999999996</c:v>
                      </c:pt>
                      <c:pt idx="8461">
                        <c:v>7.2331977777777778</c:v>
                      </c:pt>
                      <c:pt idx="8462">
                        <c:v>7.234046666666667</c:v>
                      </c:pt>
                      <c:pt idx="8463">
                        <c:v>7.2348927777777776</c:v>
                      </c:pt>
                      <c:pt idx="8464">
                        <c:v>7.2357388888888892</c:v>
                      </c:pt>
                      <c:pt idx="8465">
                        <c:v>7.2365847222222222</c:v>
                      </c:pt>
                      <c:pt idx="8466">
                        <c:v>7.2374308333333337</c:v>
                      </c:pt>
                      <c:pt idx="8467">
                        <c:v>7.2382766666666667</c:v>
                      </c:pt>
                      <c:pt idx="8468">
                        <c:v>7.2391280555555557</c:v>
                      </c:pt>
                      <c:pt idx="8469">
                        <c:v>7.2399738888888887</c:v>
                      </c:pt>
                      <c:pt idx="8470">
                        <c:v>7.2408200000000003</c:v>
                      </c:pt>
                      <c:pt idx="8471">
                        <c:v>7.2416658333333332</c:v>
                      </c:pt>
                      <c:pt idx="8472">
                        <c:v>7.2425119444444448</c:v>
                      </c:pt>
                      <c:pt idx="8473">
                        <c:v>7.2433580555555555</c:v>
                      </c:pt>
                      <c:pt idx="8474">
                        <c:v>7.2442108333333337</c:v>
                      </c:pt>
                      <c:pt idx="8475">
                        <c:v>7.2450566666666667</c:v>
                      </c:pt>
                      <c:pt idx="8476">
                        <c:v>7.2459027777777774</c:v>
                      </c:pt>
                      <c:pt idx="8477">
                        <c:v>7.2467486111111112</c:v>
                      </c:pt>
                      <c:pt idx="8478">
                        <c:v>7.2475944444444442</c:v>
                      </c:pt>
                      <c:pt idx="8479">
                        <c:v>7.248443611111111</c:v>
                      </c:pt>
                      <c:pt idx="8480">
                        <c:v>7.249289444444444</c:v>
                      </c:pt>
                      <c:pt idx="8481">
                        <c:v>7.2501358333333332</c:v>
                      </c:pt>
                      <c:pt idx="8482">
                        <c:v>7.2509816666666671</c:v>
                      </c:pt>
                      <c:pt idx="8483">
                        <c:v>7.2518275000000001</c:v>
                      </c:pt>
                      <c:pt idx="8484">
                        <c:v>7.2526736111111108</c:v>
                      </c:pt>
                      <c:pt idx="8485">
                        <c:v>7.2535194444444446</c:v>
                      </c:pt>
                      <c:pt idx="8486">
                        <c:v>7.2543655555555553</c:v>
                      </c:pt>
                      <c:pt idx="8487">
                        <c:v>7.2552183333333335</c:v>
                      </c:pt>
                      <c:pt idx="8488">
                        <c:v>7.2560658333333334</c:v>
                      </c:pt>
                      <c:pt idx="8489">
                        <c:v>7.2569116666666664</c:v>
                      </c:pt>
                      <c:pt idx="8490">
                        <c:v>7.257757777777778</c:v>
                      </c:pt>
                      <c:pt idx="8491">
                        <c:v>7.258603611111111</c:v>
                      </c:pt>
                      <c:pt idx="8492">
                        <c:v>7.2594497222222225</c:v>
                      </c:pt>
                      <c:pt idx="8493">
                        <c:v>7.2602958333333332</c:v>
                      </c:pt>
                      <c:pt idx="8494">
                        <c:v>7.261141666666667</c:v>
                      </c:pt>
                      <c:pt idx="8495">
                        <c:v>7.2619877777777777</c:v>
                      </c:pt>
                      <c:pt idx="8496">
                        <c:v>7.2628336111111107</c:v>
                      </c:pt>
                      <c:pt idx="8497">
                        <c:v>7.2636827777777775</c:v>
                      </c:pt>
                      <c:pt idx="8498">
                        <c:v>7.2645286111111114</c:v>
                      </c:pt>
                      <c:pt idx="8499">
                        <c:v>7.2653744444444444</c:v>
                      </c:pt>
                      <c:pt idx="8500">
                        <c:v>7.2662272222222226</c:v>
                      </c:pt>
                      <c:pt idx="8501">
                        <c:v>7.2670733333333333</c:v>
                      </c:pt>
                      <c:pt idx="8502">
                        <c:v>7.2679191666666663</c:v>
                      </c:pt>
                      <c:pt idx="8503">
                        <c:v>7.2687652777777778</c:v>
                      </c:pt>
                      <c:pt idx="8504">
                        <c:v>7.2696113888888885</c:v>
                      </c:pt>
                      <c:pt idx="8505">
                        <c:v>7.2704572222222223</c:v>
                      </c:pt>
                      <c:pt idx="8506">
                        <c:v>7.271303333333333</c:v>
                      </c:pt>
                      <c:pt idx="8507">
                        <c:v>7.2721491666666669</c:v>
                      </c:pt>
                      <c:pt idx="8508">
                        <c:v>7.2729949999999999</c:v>
                      </c:pt>
                      <c:pt idx="8509">
                        <c:v>7.2738422222222221</c:v>
                      </c:pt>
                      <c:pt idx="8510">
                        <c:v>7.274688055555556</c:v>
                      </c:pt>
                      <c:pt idx="8511">
                        <c:v>7.2755341666666666</c:v>
                      </c:pt>
                      <c:pt idx="8512">
                        <c:v>7.2763802777777782</c:v>
                      </c:pt>
                      <c:pt idx="8513">
                        <c:v>7.2772327777777779</c:v>
                      </c:pt>
                      <c:pt idx="8514">
                        <c:v>7.2780819444444447</c:v>
                      </c:pt>
                      <c:pt idx="8515">
                        <c:v>7.2789277777777777</c:v>
                      </c:pt>
                      <c:pt idx="8516">
                        <c:v>7.2797738888888892</c:v>
                      </c:pt>
                      <c:pt idx="8517">
                        <c:v>7.2806199999999999</c:v>
                      </c:pt>
                      <c:pt idx="8518">
                        <c:v>7.2814658333333337</c:v>
                      </c:pt>
                      <c:pt idx="8519">
                        <c:v>7.2823119444444444</c:v>
                      </c:pt>
                      <c:pt idx="8520">
                        <c:v>7.2831577777777774</c:v>
                      </c:pt>
                      <c:pt idx="8521">
                        <c:v>7.2840036111111113</c:v>
                      </c:pt>
                      <c:pt idx="8522">
                        <c:v>7.2848499999999996</c:v>
                      </c:pt>
                      <c:pt idx="8523">
                        <c:v>7.2856958333333335</c:v>
                      </c:pt>
                      <c:pt idx="8524">
                        <c:v>7.2865416666666665</c:v>
                      </c:pt>
                      <c:pt idx="8525">
                        <c:v>7.287387777777778</c:v>
                      </c:pt>
                      <c:pt idx="8526">
                        <c:v>7.2882405555555554</c:v>
                      </c:pt>
                      <c:pt idx="8527">
                        <c:v>7.2890863888888893</c:v>
                      </c:pt>
                      <c:pt idx="8528">
                        <c:v>7.2899324999999999</c:v>
                      </c:pt>
                      <c:pt idx="8529">
                        <c:v>7.2907799999999998</c:v>
                      </c:pt>
                      <c:pt idx="8530">
                        <c:v>7.2916258333333337</c:v>
                      </c:pt>
                      <c:pt idx="8531">
                        <c:v>7.2924719444444444</c:v>
                      </c:pt>
                      <c:pt idx="8532">
                        <c:v>7.2933208333333335</c:v>
                      </c:pt>
                      <c:pt idx="8533">
                        <c:v>7.2941669444444441</c:v>
                      </c:pt>
                      <c:pt idx="8534">
                        <c:v>7.295012777777778</c:v>
                      </c:pt>
                      <c:pt idx="8535">
                        <c:v>7.2958588888888887</c:v>
                      </c:pt>
                      <c:pt idx="8536">
                        <c:v>7.2967047222222225</c:v>
                      </c:pt>
                      <c:pt idx="8537">
                        <c:v>7.2975505555555555</c:v>
                      </c:pt>
                      <c:pt idx="8538">
                        <c:v>7.2983969444444448</c:v>
                      </c:pt>
                      <c:pt idx="8539">
                        <c:v>7.2992494444444445</c:v>
                      </c:pt>
                      <c:pt idx="8540">
                        <c:v>7.3000952777777774</c:v>
                      </c:pt>
                      <c:pt idx="8541">
                        <c:v>7.300941388888889</c:v>
                      </c:pt>
                      <c:pt idx="8542">
                        <c:v>7.3017874999999997</c:v>
                      </c:pt>
                      <c:pt idx="8543">
                        <c:v>7.3026333333333335</c:v>
                      </c:pt>
                      <c:pt idx="8544">
                        <c:v>7.3034794444444442</c:v>
                      </c:pt>
                      <c:pt idx="8545">
                        <c:v>7.3043252777777781</c:v>
                      </c:pt>
                      <c:pt idx="8546">
                        <c:v>7.3051711111111111</c:v>
                      </c:pt>
                      <c:pt idx="8547">
                        <c:v>7.3060172222222226</c:v>
                      </c:pt>
                      <c:pt idx="8548">
                        <c:v>7.3068633333333333</c:v>
                      </c:pt>
                      <c:pt idx="8549">
                        <c:v>7.3077091666666663</c:v>
                      </c:pt>
                      <c:pt idx="8550">
                        <c:v>7.3085597222222223</c:v>
                      </c:pt>
                      <c:pt idx="8551">
                        <c:v>7.3094058333333329</c:v>
                      </c:pt>
                      <c:pt idx="8552">
                        <c:v>7.3102586111111112</c:v>
                      </c:pt>
                      <c:pt idx="8553">
                        <c:v>7.3111044444444442</c:v>
                      </c:pt>
                      <c:pt idx="8554">
                        <c:v>7.3119502777777781</c:v>
                      </c:pt>
                      <c:pt idx="8555">
                        <c:v>7.3127963888888887</c:v>
                      </c:pt>
                      <c:pt idx="8556">
                        <c:v>7.3136422222222226</c:v>
                      </c:pt>
                      <c:pt idx="8557">
                        <c:v>7.3144883333333333</c:v>
                      </c:pt>
                      <c:pt idx="8558">
                        <c:v>7.3153344444444448</c:v>
                      </c:pt>
                      <c:pt idx="8559">
                        <c:v>7.3161802777777778</c:v>
                      </c:pt>
                      <c:pt idx="8560">
                        <c:v>7.3170263888888885</c:v>
                      </c:pt>
                      <c:pt idx="8561">
                        <c:v>7.3178722222222223</c:v>
                      </c:pt>
                      <c:pt idx="8562">
                        <c:v>7.3187180555555553</c:v>
                      </c:pt>
                      <c:pt idx="8563">
                        <c:v>7.3195644444444445</c:v>
                      </c:pt>
                      <c:pt idx="8564">
                        <c:v>7.3204102777777775</c:v>
                      </c:pt>
                      <c:pt idx="8565">
                        <c:v>7.3212630555555558</c:v>
                      </c:pt>
                      <c:pt idx="8566">
                        <c:v>7.3221088888888888</c:v>
                      </c:pt>
                      <c:pt idx="8567">
                        <c:v>7.3229580555555556</c:v>
                      </c:pt>
                      <c:pt idx="8568">
                        <c:v>7.3238038888888886</c:v>
                      </c:pt>
                      <c:pt idx="8569">
                        <c:v>7.3246500000000001</c:v>
                      </c:pt>
                      <c:pt idx="8570">
                        <c:v>7.3254972222222223</c:v>
                      </c:pt>
                      <c:pt idx="8571">
                        <c:v>7.326343333333333</c:v>
                      </c:pt>
                      <c:pt idx="8572">
                        <c:v>7.3271894444444445</c:v>
                      </c:pt>
                      <c:pt idx="8573">
                        <c:v>7.3280355555555552</c:v>
                      </c:pt>
                      <c:pt idx="8574">
                        <c:v>7.3288813888888891</c:v>
                      </c:pt>
                      <c:pt idx="8575">
                        <c:v>7.3297272222222221</c:v>
                      </c:pt>
                      <c:pt idx="8576">
                        <c:v>7.3305733333333336</c:v>
                      </c:pt>
                      <c:pt idx="8577">
                        <c:v>7.3314191666666666</c:v>
                      </c:pt>
                      <c:pt idx="8578">
                        <c:v>7.3322719444444449</c:v>
                      </c:pt>
                      <c:pt idx="8579">
                        <c:v>7.3331177777777778</c:v>
                      </c:pt>
                      <c:pt idx="8580">
                        <c:v>7.3339641666666671</c:v>
                      </c:pt>
                      <c:pt idx="8581">
                        <c:v>7.3348100000000001</c:v>
                      </c:pt>
                      <c:pt idx="8582">
                        <c:v>7.335655833333333</c:v>
                      </c:pt>
                      <c:pt idx="8583">
                        <c:v>7.3365019444444446</c:v>
                      </c:pt>
                      <c:pt idx="8584">
                        <c:v>7.3373511111111114</c:v>
                      </c:pt>
                      <c:pt idx="8585">
                        <c:v>7.3381969444444444</c:v>
                      </c:pt>
                      <c:pt idx="8586">
                        <c:v>7.3390427777777774</c:v>
                      </c:pt>
                      <c:pt idx="8587">
                        <c:v>7.3398888888888889</c:v>
                      </c:pt>
                      <c:pt idx="8588">
                        <c:v>7.3407347222222219</c:v>
                      </c:pt>
                      <c:pt idx="8589">
                        <c:v>7.3415808333333334</c:v>
                      </c:pt>
                      <c:pt idx="8590">
                        <c:v>7.3424269444444441</c:v>
                      </c:pt>
                      <c:pt idx="8591">
                        <c:v>7.3432852777777775</c:v>
                      </c:pt>
                      <c:pt idx="8592">
                        <c:v>7.3441313888888891</c:v>
                      </c:pt>
                      <c:pt idx="8593">
                        <c:v>7.344977222222222</c:v>
                      </c:pt>
                      <c:pt idx="8594">
                        <c:v>7.3458233333333336</c:v>
                      </c:pt>
                      <c:pt idx="8595">
                        <c:v>7.3466694444444443</c:v>
                      </c:pt>
                      <c:pt idx="8596">
                        <c:v>7.3475152777777781</c:v>
                      </c:pt>
                      <c:pt idx="8597">
                        <c:v>7.3483611111111111</c:v>
                      </c:pt>
                      <c:pt idx="8598">
                        <c:v>7.3492072222222218</c:v>
                      </c:pt>
                      <c:pt idx="8599">
                        <c:v>7.3500530555555557</c:v>
                      </c:pt>
                      <c:pt idx="8600">
                        <c:v>7.3508994444444449</c:v>
                      </c:pt>
                      <c:pt idx="8601">
                        <c:v>7.3517452777777779</c:v>
                      </c:pt>
                      <c:pt idx="8602">
                        <c:v>7.3525944444444447</c:v>
                      </c:pt>
                      <c:pt idx="8603">
                        <c:v>7.3534402777777776</c:v>
                      </c:pt>
                      <c:pt idx="8604">
                        <c:v>7.3542930555555559</c:v>
                      </c:pt>
                      <c:pt idx="8605">
                        <c:v>7.3551388888888889</c:v>
                      </c:pt>
                      <c:pt idx="8606">
                        <c:v>7.3559850000000004</c:v>
                      </c:pt>
                      <c:pt idx="8607">
                        <c:v>7.3568308333333334</c:v>
                      </c:pt>
                      <c:pt idx="8608">
                        <c:v>7.3576766666666664</c:v>
                      </c:pt>
                      <c:pt idx="8609">
                        <c:v>7.358522777777778</c:v>
                      </c:pt>
                      <c:pt idx="8610">
                        <c:v>7.3593688888888886</c:v>
                      </c:pt>
                      <c:pt idx="8611">
                        <c:v>7.3602163888888885</c:v>
                      </c:pt>
                      <c:pt idx="8612">
                        <c:v>7.3610622222222224</c:v>
                      </c:pt>
                      <c:pt idx="8613">
                        <c:v>7.3619083333333331</c:v>
                      </c:pt>
                      <c:pt idx="8614">
                        <c:v>7.3627541666666669</c:v>
                      </c:pt>
                      <c:pt idx="8615">
                        <c:v>7.3635999999999999</c:v>
                      </c:pt>
                      <c:pt idx="8616">
                        <c:v>7.3644463888888891</c:v>
                      </c:pt>
                      <c:pt idx="8617">
                        <c:v>7.3652988888888888</c:v>
                      </c:pt>
                      <c:pt idx="8618">
                        <c:v>7.3661450000000004</c:v>
                      </c:pt>
                      <c:pt idx="8619">
                        <c:v>7.3669941666666663</c:v>
                      </c:pt>
                      <c:pt idx="8620">
                        <c:v>7.3678400000000002</c:v>
                      </c:pt>
                      <c:pt idx="8621">
                        <c:v>7.3686858333333332</c:v>
                      </c:pt>
                      <c:pt idx="8622">
                        <c:v>7.3695319444444447</c:v>
                      </c:pt>
                      <c:pt idx="8623">
                        <c:v>7.3703777777777777</c:v>
                      </c:pt>
                      <c:pt idx="8624">
                        <c:v>7.3712238888888892</c:v>
                      </c:pt>
                      <c:pt idx="8625">
                        <c:v>7.3720697222222222</c:v>
                      </c:pt>
                      <c:pt idx="8626">
                        <c:v>7.3729158333333329</c:v>
                      </c:pt>
                      <c:pt idx="8627">
                        <c:v>7.3737619444444444</c:v>
                      </c:pt>
                      <c:pt idx="8628">
                        <c:v>7.3746077777777774</c:v>
                      </c:pt>
                      <c:pt idx="8629">
                        <c:v>7.3754536111111113</c:v>
                      </c:pt>
                      <c:pt idx="8630">
                        <c:v>7.3763063888888887</c:v>
                      </c:pt>
                      <c:pt idx="8631">
                        <c:v>7.3771525000000002</c:v>
                      </c:pt>
                      <c:pt idx="8632">
                        <c:v>7.3779997222222224</c:v>
                      </c:pt>
                      <c:pt idx="8633">
                        <c:v>7.3788458333333331</c:v>
                      </c:pt>
                      <c:pt idx="8634">
                        <c:v>7.379691666666667</c:v>
                      </c:pt>
                      <c:pt idx="8635">
                        <c:v>7.3805377777777776</c:v>
                      </c:pt>
                      <c:pt idx="8636">
                        <c:v>7.3813869444444444</c:v>
                      </c:pt>
                      <c:pt idx="8637">
                        <c:v>7.3822327777777774</c:v>
                      </c:pt>
                      <c:pt idx="8638">
                        <c:v>7.383078888888889</c:v>
                      </c:pt>
                      <c:pt idx="8639">
                        <c:v>7.383924722222222</c:v>
                      </c:pt>
                      <c:pt idx="8640">
                        <c:v>7.3847708333333335</c:v>
                      </c:pt>
                      <c:pt idx="8641">
                        <c:v>7.3856166666666665</c:v>
                      </c:pt>
                      <c:pt idx="8642">
                        <c:v>7.386462777777778</c:v>
                      </c:pt>
                      <c:pt idx="8643">
                        <c:v>7.3873152777777777</c:v>
                      </c:pt>
                      <c:pt idx="8644">
                        <c:v>7.388161666666667</c:v>
                      </c:pt>
                      <c:pt idx="8645">
                        <c:v>7.3890075</c:v>
                      </c:pt>
                      <c:pt idx="8646">
                        <c:v>7.3898533333333329</c:v>
                      </c:pt>
                      <c:pt idx="8647">
                        <c:v>7.3906994444444445</c:v>
                      </c:pt>
                      <c:pt idx="8648">
                        <c:v>7.3915452777777775</c:v>
                      </c:pt>
                      <c:pt idx="8649">
                        <c:v>7.392391388888889</c:v>
                      </c:pt>
                      <c:pt idx="8650">
                        <c:v>7.3932374999999997</c:v>
                      </c:pt>
                      <c:pt idx="8651">
                        <c:v>7.3940833333333336</c:v>
                      </c:pt>
                      <c:pt idx="8652">
                        <c:v>7.3949308333333335</c:v>
                      </c:pt>
                      <c:pt idx="8653">
                        <c:v>7.3957766666666664</c:v>
                      </c:pt>
                      <c:pt idx="8654">
                        <c:v>7.3966258333333332</c:v>
                      </c:pt>
                      <c:pt idx="8655">
                        <c:v>7.3974716666666662</c:v>
                      </c:pt>
                      <c:pt idx="8656">
                        <c:v>7.3983244444444445</c:v>
                      </c:pt>
                      <c:pt idx="8657">
                        <c:v>7.3991705555555551</c:v>
                      </c:pt>
                      <c:pt idx="8658">
                        <c:v>7.400016388888889</c:v>
                      </c:pt>
                      <c:pt idx="8659">
                        <c:v>7.400862222222222</c:v>
                      </c:pt>
                      <c:pt idx="8660">
                        <c:v>7.4017086111111112</c:v>
                      </c:pt>
                      <c:pt idx="8661">
                        <c:v>7.4025544444444442</c:v>
                      </c:pt>
                      <c:pt idx="8662">
                        <c:v>7.4034002777777781</c:v>
                      </c:pt>
                      <c:pt idx="8663">
                        <c:v>7.4042463888888888</c:v>
                      </c:pt>
                      <c:pt idx="8664">
                        <c:v>7.4050922222222226</c:v>
                      </c:pt>
                      <c:pt idx="8665">
                        <c:v>7.4059383333333333</c:v>
                      </c:pt>
                      <c:pt idx="8666">
                        <c:v>7.4067841666666663</c:v>
                      </c:pt>
                      <c:pt idx="8667">
                        <c:v>7.4076302777777778</c:v>
                      </c:pt>
                      <c:pt idx="8668">
                        <c:v>7.4084763888888885</c:v>
                      </c:pt>
                      <c:pt idx="8669">
                        <c:v>7.4093288888888891</c:v>
                      </c:pt>
                      <c:pt idx="8670">
                        <c:v>7.4101749999999997</c:v>
                      </c:pt>
                      <c:pt idx="8671">
                        <c:v>7.4110241666666665</c:v>
                      </c:pt>
                      <c:pt idx="8672">
                        <c:v>7.4118700000000004</c:v>
                      </c:pt>
                      <c:pt idx="8673">
                        <c:v>7.4127175000000003</c:v>
                      </c:pt>
                      <c:pt idx="8674">
                        <c:v>7.4135633333333333</c:v>
                      </c:pt>
                      <c:pt idx="8675">
                        <c:v>7.4144091666666663</c:v>
                      </c:pt>
                      <c:pt idx="8676">
                        <c:v>7.4152552777777778</c:v>
                      </c:pt>
                      <c:pt idx="8677">
                        <c:v>7.4161013888888885</c:v>
                      </c:pt>
                      <c:pt idx="8678">
                        <c:v>7.4169472222222224</c:v>
                      </c:pt>
                      <c:pt idx="8679">
                        <c:v>7.417793333333333</c:v>
                      </c:pt>
                      <c:pt idx="8680">
                        <c:v>7.4186391666666669</c:v>
                      </c:pt>
                      <c:pt idx="8681">
                        <c:v>7.4194852777777776</c:v>
                      </c:pt>
                      <c:pt idx="8682">
                        <c:v>7.4203380555555558</c:v>
                      </c:pt>
                      <c:pt idx="8683">
                        <c:v>7.4211838888888888</c:v>
                      </c:pt>
                      <c:pt idx="8684">
                        <c:v>7.4220297222222218</c:v>
                      </c:pt>
                      <c:pt idx="8685">
                        <c:v>7.422876111111111</c:v>
                      </c:pt>
                      <c:pt idx="8686">
                        <c:v>7.4237219444444449</c:v>
                      </c:pt>
                      <c:pt idx="8687">
                        <c:v>7.4245677777777779</c:v>
                      </c:pt>
                      <c:pt idx="8688">
                        <c:v>7.4254138888888885</c:v>
                      </c:pt>
                      <c:pt idx="8689">
                        <c:v>7.4262627777777777</c:v>
                      </c:pt>
                      <c:pt idx="8690">
                        <c:v>7.4271088888888892</c:v>
                      </c:pt>
                      <c:pt idx="8691">
                        <c:v>7.4279547222222222</c:v>
                      </c:pt>
                      <c:pt idx="8692">
                        <c:v>7.4288011111111114</c:v>
                      </c:pt>
                      <c:pt idx="8693">
                        <c:v>7.4296483333333336</c:v>
                      </c:pt>
                      <c:pt idx="8694">
                        <c:v>7.4304941666666666</c:v>
                      </c:pt>
                      <c:pt idx="8695">
                        <c:v>7.4313469444444449</c:v>
                      </c:pt>
                      <c:pt idx="8696">
                        <c:v>7.4321930555555555</c:v>
                      </c:pt>
                      <c:pt idx="8697">
                        <c:v>7.4330388888888885</c:v>
                      </c:pt>
                      <c:pt idx="8698">
                        <c:v>7.4338850000000001</c:v>
                      </c:pt>
                      <c:pt idx="8699">
                        <c:v>7.4347308333333331</c:v>
                      </c:pt>
                      <c:pt idx="8700">
                        <c:v>7.4355769444444446</c:v>
                      </c:pt>
                      <c:pt idx="8701">
                        <c:v>7.4364230555555553</c:v>
                      </c:pt>
                      <c:pt idx="8702">
                        <c:v>7.4372688888888892</c:v>
                      </c:pt>
                      <c:pt idx="8703">
                        <c:v>7.4381147222222221</c:v>
                      </c:pt>
                      <c:pt idx="8704">
                        <c:v>7.4389608333333337</c:v>
                      </c:pt>
                      <c:pt idx="8705">
                        <c:v>7.4398066666666667</c:v>
                      </c:pt>
                      <c:pt idx="8706">
                        <c:v>7.4406558333333335</c:v>
                      </c:pt>
                      <c:pt idx="8707">
                        <c:v>7.4415016666666665</c:v>
                      </c:pt>
                      <c:pt idx="8708">
                        <c:v>7.4423544444444447</c:v>
                      </c:pt>
                      <c:pt idx="8709">
                        <c:v>7.4432005555555554</c:v>
                      </c:pt>
                      <c:pt idx="8710">
                        <c:v>7.4440463888888893</c:v>
                      </c:pt>
                      <c:pt idx="8711">
                        <c:v>7.4448924999999999</c:v>
                      </c:pt>
                      <c:pt idx="8712">
                        <c:v>7.4457386111111115</c:v>
                      </c:pt>
                      <c:pt idx="8713">
                        <c:v>7.4465844444444445</c:v>
                      </c:pt>
                      <c:pt idx="8714">
                        <c:v>7.4474319444444443</c:v>
                      </c:pt>
                      <c:pt idx="8715">
                        <c:v>7.4482777777777782</c:v>
                      </c:pt>
                      <c:pt idx="8716">
                        <c:v>7.4491236111111112</c:v>
                      </c:pt>
                      <c:pt idx="8717">
                        <c:v>7.4499700000000004</c:v>
                      </c:pt>
                      <c:pt idx="8718">
                        <c:v>7.4508158333333334</c:v>
                      </c:pt>
                      <c:pt idx="8719">
                        <c:v>7.4516616666666664</c:v>
                      </c:pt>
                      <c:pt idx="8720">
                        <c:v>7.452507777777778</c:v>
                      </c:pt>
                      <c:pt idx="8721">
                        <c:v>7.4533605555555553</c:v>
                      </c:pt>
                      <c:pt idx="8722">
                        <c:v>7.4542063888888892</c:v>
                      </c:pt>
                      <c:pt idx="8723">
                        <c:v>7.455055555555556</c:v>
                      </c:pt>
                      <c:pt idx="8724">
                        <c:v>7.455901388888889</c:v>
                      </c:pt>
                      <c:pt idx="8725">
                        <c:v>7.4567474999999996</c:v>
                      </c:pt>
                      <c:pt idx="8726">
                        <c:v>7.4575936111111112</c:v>
                      </c:pt>
                      <c:pt idx="8727">
                        <c:v>7.4584394444444442</c:v>
                      </c:pt>
                      <c:pt idx="8728">
                        <c:v>7.4592855555555557</c:v>
                      </c:pt>
                      <c:pt idx="8729">
                        <c:v>7.4601313888888887</c:v>
                      </c:pt>
                      <c:pt idx="8730">
                        <c:v>7.4609772222222226</c:v>
                      </c:pt>
                      <c:pt idx="8731">
                        <c:v>7.4618233333333333</c:v>
                      </c:pt>
                      <c:pt idx="8732">
                        <c:v>7.4626691666666662</c:v>
                      </c:pt>
                      <c:pt idx="8733">
                        <c:v>7.4635155555555555</c:v>
                      </c:pt>
                      <c:pt idx="8734">
                        <c:v>7.4643697222222221</c:v>
                      </c:pt>
                      <c:pt idx="8735">
                        <c:v>7.4652155555555559</c:v>
                      </c:pt>
                      <c:pt idx="8736">
                        <c:v>7.4660613888888889</c:v>
                      </c:pt>
                      <c:pt idx="8737">
                        <c:v>7.4669074999999996</c:v>
                      </c:pt>
                      <c:pt idx="8738">
                        <c:v>7.4677533333333335</c:v>
                      </c:pt>
                      <c:pt idx="8739">
                        <c:v>7.4685994444444441</c:v>
                      </c:pt>
                      <c:pt idx="8740">
                        <c:v>7.4694455555555557</c:v>
                      </c:pt>
                      <c:pt idx="8741">
                        <c:v>7.4702947222222225</c:v>
                      </c:pt>
                      <c:pt idx="8742">
                        <c:v>7.4711405555555555</c:v>
                      </c:pt>
                      <c:pt idx="8743">
                        <c:v>7.4719863888888893</c:v>
                      </c:pt>
                      <c:pt idx="8744">
                        <c:v>7.4728325</c:v>
                      </c:pt>
                      <c:pt idx="8745">
                        <c:v>7.473678333333333</c:v>
                      </c:pt>
                      <c:pt idx="8746">
                        <c:v>7.4745244444444445</c:v>
                      </c:pt>
                      <c:pt idx="8747">
                        <c:v>7.4753816666666664</c:v>
                      </c:pt>
                      <c:pt idx="8748">
                        <c:v>7.4762275000000002</c:v>
                      </c:pt>
                      <c:pt idx="8749">
                        <c:v>7.4770736111111109</c:v>
                      </c:pt>
                      <c:pt idx="8750">
                        <c:v>7.4779194444444448</c:v>
                      </c:pt>
                      <c:pt idx="8751">
                        <c:v>7.4787652777777778</c:v>
                      </c:pt>
                      <c:pt idx="8752">
                        <c:v>7.4796113888888893</c:v>
                      </c:pt>
                      <c:pt idx="8753">
                        <c:v>7.4804572222222223</c:v>
                      </c:pt>
                      <c:pt idx="8754">
                        <c:v>7.481303333333333</c:v>
                      </c:pt>
                      <c:pt idx="8755">
                        <c:v>7.4821508333333338</c:v>
                      </c:pt>
                      <c:pt idx="8756">
                        <c:v>7.4829966666666667</c:v>
                      </c:pt>
                      <c:pt idx="8757">
                        <c:v>7.4838427777777774</c:v>
                      </c:pt>
                      <c:pt idx="8758">
                        <c:v>7.4846916666666665</c:v>
                      </c:pt>
                      <c:pt idx="8759">
                        <c:v>7.4855377777777781</c:v>
                      </c:pt>
                      <c:pt idx="8760">
                        <c:v>7.4863905555555554</c:v>
                      </c:pt>
                      <c:pt idx="8761">
                        <c:v>7.4872363888888893</c:v>
                      </c:pt>
                      <c:pt idx="8762">
                        <c:v>7.4880825</c:v>
                      </c:pt>
                      <c:pt idx="8763">
                        <c:v>7.4889286111111115</c:v>
                      </c:pt>
                      <c:pt idx="8764">
                        <c:v>7.4897744444444445</c:v>
                      </c:pt>
                      <c:pt idx="8765">
                        <c:v>7.4906205555555552</c:v>
                      </c:pt>
                      <c:pt idx="8766">
                        <c:v>7.491466388888889</c:v>
                      </c:pt>
                      <c:pt idx="8767">
                        <c:v>7.492312222222222</c:v>
                      </c:pt>
                      <c:pt idx="8768">
                        <c:v>7.4931586111111113</c:v>
                      </c:pt>
                      <c:pt idx="8769">
                        <c:v>7.4940044444444442</c:v>
                      </c:pt>
                      <c:pt idx="8770">
                        <c:v>7.4948505555555558</c:v>
                      </c:pt>
                      <c:pt idx="8771">
                        <c:v>7.4956963888888888</c:v>
                      </c:pt>
                      <c:pt idx="8772">
                        <c:v>7.4965422222222227</c:v>
                      </c:pt>
                      <c:pt idx="8773">
                        <c:v>7.497395</c:v>
                      </c:pt>
                      <c:pt idx="8774">
                        <c:v>7.4982411111111107</c:v>
                      </c:pt>
                      <c:pt idx="8775">
                        <c:v>7.4990916666666667</c:v>
                      </c:pt>
                      <c:pt idx="8776">
                        <c:v>7.4999377777777774</c:v>
                      </c:pt>
                      <c:pt idx="8777">
                        <c:v>7.5007836111111112</c:v>
                      </c:pt>
                      <c:pt idx="8778">
                        <c:v>7.5016297222222219</c:v>
                      </c:pt>
                      <c:pt idx="8779">
                        <c:v>7.5024755555555558</c:v>
                      </c:pt>
                      <c:pt idx="8780">
                        <c:v>7.5033213888888888</c:v>
                      </c:pt>
                      <c:pt idx="8781">
                        <c:v>7.5041675000000003</c:v>
                      </c:pt>
                      <c:pt idx="8782">
                        <c:v>7.5050133333333333</c:v>
                      </c:pt>
                      <c:pt idx="8783">
                        <c:v>7.5058594444444449</c:v>
                      </c:pt>
                      <c:pt idx="8784">
                        <c:v>7.5067055555555555</c:v>
                      </c:pt>
                      <c:pt idx="8785">
                        <c:v>7.5075513888888885</c:v>
                      </c:pt>
                      <c:pt idx="8786">
                        <c:v>7.5084041666666668</c:v>
                      </c:pt>
                      <c:pt idx="8787">
                        <c:v>7.5092499999999998</c:v>
                      </c:pt>
                      <c:pt idx="8788">
                        <c:v>7.5100961111111113</c:v>
                      </c:pt>
                      <c:pt idx="8789">
                        <c:v>7.5109419444444443</c:v>
                      </c:pt>
                      <c:pt idx="8790">
                        <c:v>7.5117880555555558</c:v>
                      </c:pt>
                      <c:pt idx="8791">
                        <c:v>7.5126338888888888</c:v>
                      </c:pt>
                      <c:pt idx="8792">
                        <c:v>7.5134800000000004</c:v>
                      </c:pt>
                      <c:pt idx="8793">
                        <c:v>7.5143288888888886</c:v>
                      </c:pt>
                      <c:pt idx="8794">
                        <c:v>7.5151750000000002</c:v>
                      </c:pt>
                      <c:pt idx="8795">
                        <c:v>7.5160211111111108</c:v>
                      </c:pt>
                      <c:pt idx="8796">
                        <c:v>7.5168663888888885</c:v>
                      </c:pt>
                      <c:pt idx="8797">
                        <c:v>7.5177122222222224</c:v>
                      </c:pt>
                      <c:pt idx="8798">
                        <c:v>7.5185586111111107</c:v>
                      </c:pt>
                      <c:pt idx="8799">
                        <c:v>7.5194044444444446</c:v>
                      </c:pt>
                      <c:pt idx="8800">
                        <c:v>7.5202572222222219</c:v>
                      </c:pt>
                      <c:pt idx="8801">
                        <c:v>7.5211033333333335</c:v>
                      </c:pt>
                      <c:pt idx="8802">
                        <c:v>7.5219491666666665</c:v>
                      </c:pt>
                      <c:pt idx="8803">
                        <c:v>7.5227950000000003</c:v>
                      </c:pt>
                      <c:pt idx="8804">
                        <c:v>7.523641111111111</c:v>
                      </c:pt>
                      <c:pt idx="8805">
                        <c:v>7.5244869444444449</c:v>
                      </c:pt>
                      <c:pt idx="8806">
                        <c:v>7.5253333333333332</c:v>
                      </c:pt>
                      <c:pt idx="8807">
                        <c:v>7.5261791666666671</c:v>
                      </c:pt>
                      <c:pt idx="8808">
                        <c:v>7.5270250000000001</c:v>
                      </c:pt>
                      <c:pt idx="8809">
                        <c:v>7.5278711111111107</c:v>
                      </c:pt>
                      <c:pt idx="8810">
                        <c:v>7.5287169444444446</c:v>
                      </c:pt>
                      <c:pt idx="8811">
                        <c:v>7.5295661111111114</c:v>
                      </c:pt>
                      <c:pt idx="8812">
                        <c:v>7.5304119444444444</c:v>
                      </c:pt>
                      <c:pt idx="8813">
                        <c:v>7.5312647222222227</c:v>
                      </c:pt>
                      <c:pt idx="8814">
                        <c:v>7.5321105555555556</c:v>
                      </c:pt>
                      <c:pt idx="8815">
                        <c:v>7.5329566666666663</c:v>
                      </c:pt>
                      <c:pt idx="8816">
                        <c:v>7.5338041666666671</c:v>
                      </c:pt>
                      <c:pt idx="8817">
                        <c:v>7.5346502777777777</c:v>
                      </c:pt>
                      <c:pt idx="8818">
                        <c:v>7.5354961111111107</c:v>
                      </c:pt>
                      <c:pt idx="8819">
                        <c:v>7.5363419444444446</c:v>
                      </c:pt>
                      <c:pt idx="8820">
                        <c:v>7.5371880555555553</c:v>
                      </c:pt>
                      <c:pt idx="8821">
                        <c:v>7.5380341666666668</c:v>
                      </c:pt>
                      <c:pt idx="8822">
                        <c:v>7.5388802777777775</c:v>
                      </c:pt>
                      <c:pt idx="8823">
                        <c:v>7.5397261111111114</c:v>
                      </c:pt>
                      <c:pt idx="8824">
                        <c:v>7.5405719444444443</c:v>
                      </c:pt>
                      <c:pt idx="8825">
                        <c:v>7.5414180555555559</c:v>
                      </c:pt>
                      <c:pt idx="8826">
                        <c:v>7.5422708333333333</c:v>
                      </c:pt>
                      <c:pt idx="8827">
                        <c:v>7.5431166666666662</c:v>
                      </c:pt>
                      <c:pt idx="8828">
                        <c:v>7.543965833333333</c:v>
                      </c:pt>
                      <c:pt idx="8829">
                        <c:v>7.5448116666666669</c:v>
                      </c:pt>
                      <c:pt idx="8830">
                        <c:v>7.5456574999999999</c:v>
                      </c:pt>
                      <c:pt idx="8831">
                        <c:v>7.5465036111111115</c:v>
                      </c:pt>
                      <c:pt idx="8832">
                        <c:v>7.5473497222222221</c:v>
                      </c:pt>
                      <c:pt idx="8833">
                        <c:v>7.5481958333333337</c:v>
                      </c:pt>
                      <c:pt idx="8834">
                        <c:v>7.5490416666666667</c:v>
                      </c:pt>
                      <c:pt idx="8835">
                        <c:v>7.5498874999999996</c:v>
                      </c:pt>
                      <c:pt idx="8836">
                        <c:v>7.5507352777777781</c:v>
                      </c:pt>
                      <c:pt idx="8837">
                        <c:v>7.5515811111111111</c:v>
                      </c:pt>
                      <c:pt idx="8838">
                        <c:v>7.5524272222222226</c:v>
                      </c:pt>
                      <c:pt idx="8839">
                        <c:v>7.55328</c:v>
                      </c:pt>
                      <c:pt idx="8840">
                        <c:v>7.554125833333333</c:v>
                      </c:pt>
                      <c:pt idx="8841">
                        <c:v>7.5549716666666669</c:v>
                      </c:pt>
                      <c:pt idx="8842">
                        <c:v>7.5558177777777775</c:v>
                      </c:pt>
                      <c:pt idx="8843">
                        <c:v>7.5566636111111114</c:v>
                      </c:pt>
                      <c:pt idx="8844">
                        <c:v>7.5575094444444444</c:v>
                      </c:pt>
                      <c:pt idx="8845">
                        <c:v>7.5583558333333336</c:v>
                      </c:pt>
                      <c:pt idx="8846">
                        <c:v>7.5592047222222218</c:v>
                      </c:pt>
                      <c:pt idx="8847">
                        <c:v>7.5600508333333334</c:v>
                      </c:pt>
                      <c:pt idx="8848">
                        <c:v>7.5608966666666664</c:v>
                      </c:pt>
                      <c:pt idx="8849">
                        <c:v>7.5617427777777779</c:v>
                      </c:pt>
                      <c:pt idx="8850">
                        <c:v>7.5625886111111109</c:v>
                      </c:pt>
                      <c:pt idx="8851">
                        <c:v>7.5634344444444448</c:v>
                      </c:pt>
                      <c:pt idx="8852">
                        <c:v>7.5642872222222222</c:v>
                      </c:pt>
                      <c:pt idx="8853">
                        <c:v>7.5651333333333337</c:v>
                      </c:pt>
                      <c:pt idx="8854">
                        <c:v>7.5659791666666667</c:v>
                      </c:pt>
                      <c:pt idx="8855">
                        <c:v>7.5668252777777774</c:v>
                      </c:pt>
                      <c:pt idx="8856">
                        <c:v>7.5676713888888889</c:v>
                      </c:pt>
                      <c:pt idx="8857">
                        <c:v>7.5685225000000003</c:v>
                      </c:pt>
                      <c:pt idx="8858">
                        <c:v>7.5693683333333333</c:v>
                      </c:pt>
                      <c:pt idx="8859">
                        <c:v>7.5702141666666662</c:v>
                      </c:pt>
                      <c:pt idx="8860">
                        <c:v>7.5710602777777778</c:v>
                      </c:pt>
                      <c:pt idx="8861">
                        <c:v>7.5719061111111108</c:v>
                      </c:pt>
                      <c:pt idx="8862">
                        <c:v>7.5727519444444447</c:v>
                      </c:pt>
                      <c:pt idx="8863">
                        <c:v>7.5736011111111115</c:v>
                      </c:pt>
                      <c:pt idx="8864">
                        <c:v>7.5744474999999998</c:v>
                      </c:pt>
                      <c:pt idx="8865">
                        <c:v>7.5752997222222218</c:v>
                      </c:pt>
                      <c:pt idx="8866">
                        <c:v>7.576146111111111</c:v>
                      </c:pt>
                      <c:pt idx="8867">
                        <c:v>7.576991944444444</c:v>
                      </c:pt>
                      <c:pt idx="8868">
                        <c:v>7.5778380555555556</c:v>
                      </c:pt>
                      <c:pt idx="8869">
                        <c:v>7.5786838888888886</c:v>
                      </c:pt>
                      <c:pt idx="8870">
                        <c:v>7.5795297222222224</c:v>
                      </c:pt>
                      <c:pt idx="8871">
                        <c:v>7.5803758333333331</c:v>
                      </c:pt>
                      <c:pt idx="8872">
                        <c:v>7.581221666666667</c:v>
                      </c:pt>
                      <c:pt idx="8873">
                        <c:v>7.5820677777777776</c:v>
                      </c:pt>
                      <c:pt idx="8874">
                        <c:v>7.5829138888888892</c:v>
                      </c:pt>
                      <c:pt idx="8875">
                        <c:v>7.5837597222222222</c:v>
                      </c:pt>
                      <c:pt idx="8876">
                        <c:v>7.5846058333333337</c:v>
                      </c:pt>
                      <c:pt idx="8877">
                        <c:v>7.5854530555555559</c:v>
                      </c:pt>
                      <c:pt idx="8878">
                        <c:v>7.5863058333333333</c:v>
                      </c:pt>
                      <c:pt idx="8879">
                        <c:v>7.5871516666666663</c:v>
                      </c:pt>
                      <c:pt idx="8880">
                        <c:v>7.5880008333333331</c:v>
                      </c:pt>
                      <c:pt idx="8881">
                        <c:v>7.588846666666667</c:v>
                      </c:pt>
                      <c:pt idx="8882">
                        <c:v>7.5896930555555553</c:v>
                      </c:pt>
                      <c:pt idx="8883">
                        <c:v>7.5905388888888892</c:v>
                      </c:pt>
                      <c:pt idx="8884">
                        <c:v>7.5913849999999998</c:v>
                      </c:pt>
                      <c:pt idx="8885">
                        <c:v>7.5922308333333337</c:v>
                      </c:pt>
                      <c:pt idx="8886">
                        <c:v>7.5930766666666667</c:v>
                      </c:pt>
                      <c:pt idx="8887">
                        <c:v>7.5939227777777774</c:v>
                      </c:pt>
                      <c:pt idx="8888">
                        <c:v>7.5947688888888889</c:v>
                      </c:pt>
                      <c:pt idx="8889">
                        <c:v>7.5956149999999996</c:v>
                      </c:pt>
                      <c:pt idx="8890">
                        <c:v>7.5964608333333334</c:v>
                      </c:pt>
                      <c:pt idx="8891">
                        <c:v>7.5973136111111108</c:v>
                      </c:pt>
                      <c:pt idx="8892">
                        <c:v>7.5981594444444447</c:v>
                      </c:pt>
                      <c:pt idx="8893">
                        <c:v>7.5990055555555553</c:v>
                      </c:pt>
                      <c:pt idx="8894">
                        <c:v>7.5998513888888892</c:v>
                      </c:pt>
                      <c:pt idx="8895">
                        <c:v>7.6006972222222222</c:v>
                      </c:pt>
                      <c:pt idx="8896">
                        <c:v>7.6015433333333338</c:v>
                      </c:pt>
                      <c:pt idx="8897">
                        <c:v>7.6023894444444444</c:v>
                      </c:pt>
                      <c:pt idx="8898">
                        <c:v>7.6032400000000004</c:v>
                      </c:pt>
                      <c:pt idx="8899">
                        <c:v>7.6040858333333334</c:v>
                      </c:pt>
                      <c:pt idx="8900">
                        <c:v>7.6049319444444441</c:v>
                      </c:pt>
                      <c:pt idx="8901">
                        <c:v>7.605777777777778</c:v>
                      </c:pt>
                      <c:pt idx="8902">
                        <c:v>7.606623611111111</c:v>
                      </c:pt>
                      <c:pt idx="8903">
                        <c:v>7.6074700000000002</c:v>
                      </c:pt>
                      <c:pt idx="8904">
                        <c:v>7.6083269444444444</c:v>
                      </c:pt>
                      <c:pt idx="8905">
                        <c:v>7.6091727777777773</c:v>
                      </c:pt>
                      <c:pt idx="8906">
                        <c:v>7.6100188888888889</c:v>
                      </c:pt>
                      <c:pt idx="8907">
                        <c:v>7.6108647222222219</c:v>
                      </c:pt>
                      <c:pt idx="8908">
                        <c:v>7.6117108333333334</c:v>
                      </c:pt>
                      <c:pt idx="8909">
                        <c:v>7.6125569444444441</c:v>
                      </c:pt>
                      <c:pt idx="8910">
                        <c:v>7.613402777777778</c:v>
                      </c:pt>
                      <c:pt idx="8911">
                        <c:v>7.6142488888888886</c:v>
                      </c:pt>
                      <c:pt idx="8912">
                        <c:v>7.6150947222222225</c:v>
                      </c:pt>
                      <c:pt idx="8913">
                        <c:v>7.6159408333333332</c:v>
                      </c:pt>
                      <c:pt idx="8914">
                        <c:v>7.616786666666667</c:v>
                      </c:pt>
                      <c:pt idx="8915">
                        <c:v>7.6176325</c:v>
                      </c:pt>
                      <c:pt idx="8916">
                        <c:v>7.6184816666666668</c:v>
                      </c:pt>
                      <c:pt idx="8917">
                        <c:v>7.6193344444444442</c:v>
                      </c:pt>
                      <c:pt idx="8918">
                        <c:v>7.6201819444444441</c:v>
                      </c:pt>
                      <c:pt idx="8919">
                        <c:v>7.6210280555555556</c:v>
                      </c:pt>
                      <c:pt idx="8920">
                        <c:v>7.6218738888888886</c:v>
                      </c:pt>
                      <c:pt idx="8921">
                        <c:v>7.6227200000000002</c:v>
                      </c:pt>
                      <c:pt idx="8922">
                        <c:v>7.6235658333333332</c:v>
                      </c:pt>
                      <c:pt idx="8923">
                        <c:v>7.624411666666667</c:v>
                      </c:pt>
                      <c:pt idx="8924">
                        <c:v>7.6252580555555554</c:v>
                      </c:pt>
                      <c:pt idx="8925">
                        <c:v>7.6261038888888892</c:v>
                      </c:pt>
                      <c:pt idx="8926">
                        <c:v>7.6269497222222222</c:v>
                      </c:pt>
                      <c:pt idx="8927">
                        <c:v>7.6277958333333338</c:v>
                      </c:pt>
                      <c:pt idx="8928">
                        <c:v>7.6286416666666668</c:v>
                      </c:pt>
                      <c:pt idx="8929">
                        <c:v>7.6294877777777774</c:v>
                      </c:pt>
                      <c:pt idx="8930">
                        <c:v>7.630340277777778</c:v>
                      </c:pt>
                      <c:pt idx="8931">
                        <c:v>7.6311863888888887</c:v>
                      </c:pt>
                      <c:pt idx="8932">
                        <c:v>7.6320322222222226</c:v>
                      </c:pt>
                      <c:pt idx="8933">
                        <c:v>7.632881666666667</c:v>
                      </c:pt>
                      <c:pt idx="8934">
                        <c:v>7.6337275</c:v>
                      </c:pt>
                      <c:pt idx="8935">
                        <c:v>7.6345736111111115</c:v>
                      </c:pt>
                      <c:pt idx="8936">
                        <c:v>7.6354194444444445</c:v>
                      </c:pt>
                      <c:pt idx="8937">
                        <c:v>7.6362652777777775</c:v>
                      </c:pt>
                      <c:pt idx="8938">
                        <c:v>7.6371113888888891</c:v>
                      </c:pt>
                      <c:pt idx="8939">
                        <c:v>7.637958888888889</c:v>
                      </c:pt>
                      <c:pt idx="8940">
                        <c:v>7.6388049999999996</c:v>
                      </c:pt>
                      <c:pt idx="8941">
                        <c:v>7.6396508333333335</c:v>
                      </c:pt>
                      <c:pt idx="8942">
                        <c:v>7.6404966666666665</c:v>
                      </c:pt>
                      <c:pt idx="8943">
                        <c:v>7.6413494444444447</c:v>
                      </c:pt>
                      <c:pt idx="8944">
                        <c:v>7.6421955555555554</c:v>
                      </c:pt>
                      <c:pt idx="8945">
                        <c:v>7.6430413888888893</c:v>
                      </c:pt>
                      <c:pt idx="8946">
                        <c:v>7.6438874999999999</c:v>
                      </c:pt>
                      <c:pt idx="8947">
                        <c:v>7.6447336111111115</c:v>
                      </c:pt>
                      <c:pt idx="8948">
                        <c:v>7.6455794444444445</c:v>
                      </c:pt>
                      <c:pt idx="8949">
                        <c:v>7.6464255555555551</c:v>
                      </c:pt>
                      <c:pt idx="8950">
                        <c:v>7.6472744444444443</c:v>
                      </c:pt>
                      <c:pt idx="8951">
                        <c:v>7.6481205555555558</c:v>
                      </c:pt>
                      <c:pt idx="8952">
                        <c:v>7.6489663888888888</c:v>
                      </c:pt>
                      <c:pt idx="8953">
                        <c:v>7.6498122222222218</c:v>
                      </c:pt>
                      <c:pt idx="8954">
                        <c:v>7.6506583333333333</c:v>
                      </c:pt>
                      <c:pt idx="8955">
                        <c:v>7.6515044444444449</c:v>
                      </c:pt>
                      <c:pt idx="8956">
                        <c:v>7.6523569444444446</c:v>
                      </c:pt>
                      <c:pt idx="8957">
                        <c:v>7.6532033333333329</c:v>
                      </c:pt>
                      <c:pt idx="8958">
                        <c:v>7.6540491666666668</c:v>
                      </c:pt>
                      <c:pt idx="8959">
                        <c:v>7.654896388888889</c:v>
                      </c:pt>
                      <c:pt idx="8960">
                        <c:v>7.6557424999999997</c:v>
                      </c:pt>
                      <c:pt idx="8961">
                        <c:v>7.6565883333333336</c:v>
                      </c:pt>
                      <c:pt idx="8962">
                        <c:v>7.6574347222222219</c:v>
                      </c:pt>
                      <c:pt idx="8963">
                        <c:v>7.6582805555555558</c:v>
                      </c:pt>
                      <c:pt idx="8964">
                        <c:v>7.6591263888888887</c:v>
                      </c:pt>
                      <c:pt idx="8965">
                        <c:v>7.6599725000000003</c:v>
                      </c:pt>
                      <c:pt idx="8966">
                        <c:v>7.6608183333333333</c:v>
                      </c:pt>
                      <c:pt idx="8967">
                        <c:v>7.6616641666666663</c:v>
                      </c:pt>
                      <c:pt idx="8968">
                        <c:v>7.6625133333333331</c:v>
                      </c:pt>
                      <c:pt idx="8969">
                        <c:v>7.6633661111111113</c:v>
                      </c:pt>
                      <c:pt idx="8970">
                        <c:v>7.6642119444444443</c:v>
                      </c:pt>
                      <c:pt idx="8971">
                        <c:v>7.6650580555555559</c:v>
                      </c:pt>
                      <c:pt idx="8972">
                        <c:v>7.6659041666666665</c:v>
                      </c:pt>
                      <c:pt idx="8973">
                        <c:v>7.6667502777777781</c:v>
                      </c:pt>
                      <c:pt idx="8974">
                        <c:v>7.6675961111111111</c:v>
                      </c:pt>
                      <c:pt idx="8975">
                        <c:v>7.668441944444444</c:v>
                      </c:pt>
                      <c:pt idx="8976">
                        <c:v>7.6692880555555556</c:v>
                      </c:pt>
                      <c:pt idx="8977">
                        <c:v>7.6701338888888886</c:v>
                      </c:pt>
                      <c:pt idx="8978">
                        <c:v>7.6709797222222225</c:v>
                      </c:pt>
                      <c:pt idx="8979">
                        <c:v>7.6718261111111108</c:v>
                      </c:pt>
                      <c:pt idx="8980">
                        <c:v>7.672673333333333</c:v>
                      </c:pt>
                      <c:pt idx="8981">
                        <c:v>7.6735194444444446</c:v>
                      </c:pt>
                      <c:pt idx="8982">
                        <c:v>7.6743722222222219</c:v>
                      </c:pt>
                      <c:pt idx="8983">
                        <c:v>7.6752180555555558</c:v>
                      </c:pt>
                      <c:pt idx="8984">
                        <c:v>7.6760638888888888</c:v>
                      </c:pt>
                      <c:pt idx="8985">
                        <c:v>7.6769130555555556</c:v>
                      </c:pt>
                      <c:pt idx="8986">
                        <c:v>7.6777588888888886</c:v>
                      </c:pt>
                      <c:pt idx="8987">
                        <c:v>7.6786052777777778</c:v>
                      </c:pt>
                      <c:pt idx="8988">
                        <c:v>7.6794511111111108</c:v>
                      </c:pt>
                      <c:pt idx="8989">
                        <c:v>7.6802972222222223</c:v>
                      </c:pt>
                      <c:pt idx="8990">
                        <c:v>7.6811430555555553</c:v>
                      </c:pt>
                      <c:pt idx="8991">
                        <c:v>7.6819888888888892</c:v>
                      </c:pt>
                      <c:pt idx="8992">
                        <c:v>7.6828349999999999</c:v>
                      </c:pt>
                      <c:pt idx="8993">
                        <c:v>7.6836811111111114</c:v>
                      </c:pt>
                      <c:pt idx="8994">
                        <c:v>7.6845269444444444</c:v>
                      </c:pt>
                      <c:pt idx="8995">
                        <c:v>7.6853794444444441</c:v>
                      </c:pt>
                      <c:pt idx="8996">
                        <c:v>7.6862258333333333</c:v>
                      </c:pt>
                      <c:pt idx="8997">
                        <c:v>7.6870716666666663</c:v>
                      </c:pt>
                      <c:pt idx="8998">
                        <c:v>7.6879177777777779</c:v>
                      </c:pt>
                      <c:pt idx="8999">
                        <c:v>7.6887636111111108</c:v>
                      </c:pt>
                      <c:pt idx="9000">
                        <c:v>7.6896111111111107</c:v>
                      </c:pt>
                      <c:pt idx="9001">
                        <c:v>7.6904572222222223</c:v>
                      </c:pt>
                      <c:pt idx="9002">
                        <c:v>7.6913061111111114</c:v>
                      </c:pt>
                      <c:pt idx="9003">
                        <c:v>7.6921522222222221</c:v>
                      </c:pt>
                      <c:pt idx="9004">
                        <c:v>7.6929980555555559</c:v>
                      </c:pt>
                      <c:pt idx="9005">
                        <c:v>7.6938441666666666</c:v>
                      </c:pt>
                      <c:pt idx="9006">
                        <c:v>7.6946899999999996</c:v>
                      </c:pt>
                      <c:pt idx="9007">
                        <c:v>7.6955358333333335</c:v>
                      </c:pt>
                      <c:pt idx="9008">
                        <c:v>7.6963886111111108</c:v>
                      </c:pt>
                      <c:pt idx="9009">
                        <c:v>7.6972347222222224</c:v>
                      </c:pt>
                      <c:pt idx="9010">
                        <c:v>7.6980805555555554</c:v>
                      </c:pt>
                      <c:pt idx="9011">
                        <c:v>7.6989266666666669</c:v>
                      </c:pt>
                      <c:pt idx="9012">
                        <c:v>7.6997727777777776</c:v>
                      </c:pt>
                      <c:pt idx="9013">
                        <c:v>7.7006186111111115</c:v>
                      </c:pt>
                      <c:pt idx="9014">
                        <c:v>7.7014647222222221</c:v>
                      </c:pt>
                      <c:pt idx="9015">
                        <c:v>7.702310555555556</c:v>
                      </c:pt>
                      <c:pt idx="9016">
                        <c:v>7.703156388888889</c:v>
                      </c:pt>
                      <c:pt idx="9017">
                        <c:v>7.7040027777777782</c:v>
                      </c:pt>
                      <c:pt idx="9018">
                        <c:v>7.7048486111111112</c:v>
                      </c:pt>
                      <c:pt idx="9019">
                        <c:v>7.7056944444444442</c:v>
                      </c:pt>
                      <c:pt idx="9020">
                        <c:v>7.706543611111111</c:v>
                      </c:pt>
                      <c:pt idx="9021">
                        <c:v>7.7073977777777776</c:v>
                      </c:pt>
                      <c:pt idx="9022">
                        <c:v>7.7082438888888891</c:v>
                      </c:pt>
                      <c:pt idx="9023">
                        <c:v>7.7090897222222221</c:v>
                      </c:pt>
                      <c:pt idx="9024">
                        <c:v>7.709935555555556</c:v>
                      </c:pt>
                      <c:pt idx="9025">
                        <c:v>7.7107819444444443</c:v>
                      </c:pt>
                      <c:pt idx="9026">
                        <c:v>7.7116277777777782</c:v>
                      </c:pt>
                      <c:pt idx="9027">
                        <c:v>7.7124736111111112</c:v>
                      </c:pt>
                      <c:pt idx="9028">
                        <c:v>7.7133197222222218</c:v>
                      </c:pt>
                      <c:pt idx="9029">
                        <c:v>7.7141655555555557</c:v>
                      </c:pt>
                      <c:pt idx="9030">
                        <c:v>7.7150116666666664</c:v>
                      </c:pt>
                      <c:pt idx="9031">
                        <c:v>7.7158575000000003</c:v>
                      </c:pt>
                      <c:pt idx="9032">
                        <c:v>7.7167036111111109</c:v>
                      </c:pt>
                      <c:pt idx="9033">
                        <c:v>7.7175497222222225</c:v>
                      </c:pt>
                      <c:pt idx="9034">
                        <c:v>7.7184024999999998</c:v>
                      </c:pt>
                      <c:pt idx="9035">
                        <c:v>7.7192483333333337</c:v>
                      </c:pt>
                      <c:pt idx="9036">
                        <c:v>7.7200941666666667</c:v>
                      </c:pt>
                      <c:pt idx="9037">
                        <c:v>7.7209433333333335</c:v>
                      </c:pt>
                      <c:pt idx="9038">
                        <c:v>7.7217891666666665</c:v>
                      </c:pt>
                      <c:pt idx="9039">
                        <c:v>7.722635277777778</c:v>
                      </c:pt>
                      <c:pt idx="9040">
                        <c:v>7.723481111111111</c:v>
                      </c:pt>
                      <c:pt idx="9041">
                        <c:v>7.7243288888888886</c:v>
                      </c:pt>
                      <c:pt idx="9042">
                        <c:v>7.7251747222222225</c:v>
                      </c:pt>
                      <c:pt idx="9043">
                        <c:v>7.7260208333333331</c:v>
                      </c:pt>
                      <c:pt idx="9044">
                        <c:v>7.726866666666667</c:v>
                      </c:pt>
                      <c:pt idx="9045">
                        <c:v>7.7277125</c:v>
                      </c:pt>
                      <c:pt idx="9046">
                        <c:v>7.7285588888888892</c:v>
                      </c:pt>
                      <c:pt idx="9047">
                        <c:v>7.7294113888888889</c:v>
                      </c:pt>
                      <c:pt idx="9048">
                        <c:v>7.7302572222222219</c:v>
                      </c:pt>
                      <c:pt idx="9049">
                        <c:v>7.7311033333333334</c:v>
                      </c:pt>
                      <c:pt idx="9050">
                        <c:v>7.7319494444444441</c:v>
                      </c:pt>
                      <c:pt idx="9051">
                        <c:v>7.732795277777778</c:v>
                      </c:pt>
                      <c:pt idx="9052">
                        <c:v>7.733641111111111</c:v>
                      </c:pt>
                      <c:pt idx="9053">
                        <c:v>7.7344872222222225</c:v>
                      </c:pt>
                      <c:pt idx="9054">
                        <c:v>7.7353330555555555</c:v>
                      </c:pt>
                      <c:pt idx="9055">
                        <c:v>7.7361822222222223</c:v>
                      </c:pt>
                      <c:pt idx="9056">
                        <c:v>7.737028333333333</c:v>
                      </c:pt>
                      <c:pt idx="9057">
                        <c:v>7.7378744444444445</c:v>
                      </c:pt>
                      <c:pt idx="9058">
                        <c:v>7.7387202777777775</c:v>
                      </c:pt>
                      <c:pt idx="9059">
                        <c:v>7.7395661111111114</c:v>
                      </c:pt>
                      <c:pt idx="9060">
                        <c:v>7.7404188888888887</c:v>
                      </c:pt>
                      <c:pt idx="9061">
                        <c:v>7.7412650000000003</c:v>
                      </c:pt>
                      <c:pt idx="9062">
                        <c:v>7.7421125000000002</c:v>
                      </c:pt>
                      <c:pt idx="9063">
                        <c:v>7.7429586111111108</c:v>
                      </c:pt>
                      <c:pt idx="9064">
                        <c:v>7.7438044444444447</c:v>
                      </c:pt>
                      <c:pt idx="9065">
                        <c:v>7.7446502777777777</c:v>
                      </c:pt>
                      <c:pt idx="9066">
                        <c:v>7.7454963888888892</c:v>
                      </c:pt>
                      <c:pt idx="9067">
                        <c:v>7.7463422222222222</c:v>
                      </c:pt>
                      <c:pt idx="9068">
                        <c:v>7.7471883333333329</c:v>
                      </c:pt>
                      <c:pt idx="9069">
                        <c:v>7.7480344444444444</c:v>
                      </c:pt>
                      <c:pt idx="9070">
                        <c:v>7.7488802777777774</c:v>
                      </c:pt>
                      <c:pt idx="9071">
                        <c:v>7.749726388888889</c:v>
                      </c:pt>
                      <c:pt idx="9072">
                        <c:v>7.7505797222222226</c:v>
                      </c:pt>
                      <c:pt idx="9073">
                        <c:v>7.7514324999999999</c:v>
                      </c:pt>
                      <c:pt idx="9074">
                        <c:v>7.7522783333333329</c:v>
                      </c:pt>
                      <c:pt idx="9075">
                        <c:v>7.7531241666666668</c:v>
                      </c:pt>
                      <c:pt idx="9076">
                        <c:v>7.7539702777777775</c:v>
                      </c:pt>
                      <c:pt idx="9077">
                        <c:v>7.7548161111111114</c:v>
                      </c:pt>
                      <c:pt idx="9078">
                        <c:v>7.7556624999999997</c:v>
                      </c:pt>
                      <c:pt idx="9079">
                        <c:v>7.7565083333333336</c:v>
                      </c:pt>
                      <c:pt idx="9080">
                        <c:v>7.7573541666666666</c:v>
                      </c:pt>
                      <c:pt idx="9081">
                        <c:v>7.7582002777777781</c:v>
                      </c:pt>
                      <c:pt idx="9082">
                        <c:v>7.759047777777778</c:v>
                      </c:pt>
                      <c:pt idx="9083">
                        <c:v>7.7598938888888886</c:v>
                      </c:pt>
                      <c:pt idx="9084">
                        <c:v>7.7607397222222225</c:v>
                      </c:pt>
                      <c:pt idx="9085">
                        <c:v>7.7615855555555555</c:v>
                      </c:pt>
                      <c:pt idx="9086">
                        <c:v>7.7624383333333338</c:v>
                      </c:pt>
                      <c:pt idx="9087">
                        <c:v>7.7632844444444444</c:v>
                      </c:pt>
                      <c:pt idx="9088">
                        <c:v>7.7641302777777774</c:v>
                      </c:pt>
                      <c:pt idx="9089">
                        <c:v>7.7649794444444442</c:v>
                      </c:pt>
                      <c:pt idx="9090">
                        <c:v>7.7658252777777781</c:v>
                      </c:pt>
                      <c:pt idx="9091">
                        <c:v>7.7666711111111111</c:v>
                      </c:pt>
                      <c:pt idx="9092">
                        <c:v>7.7675175000000003</c:v>
                      </c:pt>
                      <c:pt idx="9093">
                        <c:v>7.7683633333333333</c:v>
                      </c:pt>
                      <c:pt idx="9094">
                        <c:v>7.7692094444444448</c:v>
                      </c:pt>
                      <c:pt idx="9095">
                        <c:v>7.7700552777777778</c:v>
                      </c:pt>
                      <c:pt idx="9096">
                        <c:v>7.7709011111111108</c:v>
                      </c:pt>
                      <c:pt idx="9097">
                        <c:v>7.7717472222222224</c:v>
                      </c:pt>
                      <c:pt idx="9098">
                        <c:v>7.772593333333333</c:v>
                      </c:pt>
                      <c:pt idx="9099">
                        <c:v>7.7734458333333336</c:v>
                      </c:pt>
                      <c:pt idx="9100">
                        <c:v>7.7742916666666666</c:v>
                      </c:pt>
                      <c:pt idx="9101">
                        <c:v>7.7751380555555558</c:v>
                      </c:pt>
                      <c:pt idx="9102">
                        <c:v>7.7759838888888888</c:v>
                      </c:pt>
                      <c:pt idx="9103">
                        <c:v>7.7768313888888887</c:v>
                      </c:pt>
                      <c:pt idx="9104">
                        <c:v>7.7776775000000002</c:v>
                      </c:pt>
                      <c:pt idx="9105">
                        <c:v>7.7785233333333332</c:v>
                      </c:pt>
                      <c:pt idx="9106">
                        <c:v>7.7793694444444448</c:v>
                      </c:pt>
                      <c:pt idx="9107">
                        <c:v>7.780218333333333</c:v>
                      </c:pt>
                      <c:pt idx="9108">
                        <c:v>7.7810644444444446</c:v>
                      </c:pt>
                      <c:pt idx="9109">
                        <c:v>7.7819102777777776</c:v>
                      </c:pt>
                      <c:pt idx="9110">
                        <c:v>7.7827563888888891</c:v>
                      </c:pt>
                      <c:pt idx="9111">
                        <c:v>7.7836022222222221</c:v>
                      </c:pt>
                      <c:pt idx="9112">
                        <c:v>7.7844550000000003</c:v>
                      </c:pt>
                      <c:pt idx="9113">
                        <c:v>7.7853008333333333</c:v>
                      </c:pt>
                      <c:pt idx="9114">
                        <c:v>7.7861469444444449</c:v>
                      </c:pt>
                      <c:pt idx="9115">
                        <c:v>7.7869930555555555</c:v>
                      </c:pt>
                      <c:pt idx="9116">
                        <c:v>7.7878388888888885</c:v>
                      </c:pt>
                      <c:pt idx="9117">
                        <c:v>7.7886850000000001</c:v>
                      </c:pt>
                      <c:pt idx="9118">
                        <c:v>7.7895308333333331</c:v>
                      </c:pt>
                      <c:pt idx="9119">
                        <c:v>7.7903769444444446</c:v>
                      </c:pt>
                      <c:pt idx="9120">
                        <c:v>7.7912227777777776</c:v>
                      </c:pt>
                      <c:pt idx="9121">
                        <c:v>7.7920686111111115</c:v>
                      </c:pt>
                      <c:pt idx="9122">
                        <c:v>7.7929149999999998</c:v>
                      </c:pt>
                      <c:pt idx="9123">
                        <c:v>7.793762222222222</c:v>
                      </c:pt>
                      <c:pt idx="9124">
                        <c:v>7.7946113888888888</c:v>
                      </c:pt>
                      <c:pt idx="9125">
                        <c:v>7.7954641666666671</c:v>
                      </c:pt>
                      <c:pt idx="9126">
                        <c:v>7.7963100000000001</c:v>
                      </c:pt>
                      <c:pt idx="9127">
                        <c:v>7.7971561111111107</c:v>
                      </c:pt>
                      <c:pt idx="9128">
                        <c:v>7.7980019444444446</c:v>
                      </c:pt>
                      <c:pt idx="9129">
                        <c:v>7.7988477777777776</c:v>
                      </c:pt>
                      <c:pt idx="9130">
                        <c:v>7.7996941666666668</c:v>
                      </c:pt>
                      <c:pt idx="9131">
                        <c:v>7.8005399999999998</c:v>
                      </c:pt>
                      <c:pt idx="9132">
                        <c:v>7.8013858333333337</c:v>
                      </c:pt>
                      <c:pt idx="9133">
                        <c:v>7.8022319444444443</c:v>
                      </c:pt>
                      <c:pt idx="9134">
                        <c:v>7.8030777777777773</c:v>
                      </c:pt>
                      <c:pt idx="9135">
                        <c:v>7.8039238888888889</c:v>
                      </c:pt>
                      <c:pt idx="9136">
                        <c:v>7.8047700000000004</c:v>
                      </c:pt>
                      <c:pt idx="9137">
                        <c:v>7.8056158333333334</c:v>
                      </c:pt>
                      <c:pt idx="9138">
                        <c:v>7.8064686111111108</c:v>
                      </c:pt>
                      <c:pt idx="9139">
                        <c:v>7.8073147222222223</c:v>
                      </c:pt>
                      <c:pt idx="9140">
                        <c:v>7.8081605555555553</c:v>
                      </c:pt>
                      <c:pt idx="9141">
                        <c:v>7.8090063888888892</c:v>
                      </c:pt>
                      <c:pt idx="9142">
                        <c:v>7.809855555555556</c:v>
                      </c:pt>
                      <c:pt idx="9143">
                        <c:v>7.810701388888889</c:v>
                      </c:pt>
                      <c:pt idx="9144">
                        <c:v>7.8115602777777777</c:v>
                      </c:pt>
                      <c:pt idx="9145">
                        <c:v>7.8124061111111107</c:v>
                      </c:pt>
                      <c:pt idx="9146">
                        <c:v>7.8132522222222223</c:v>
                      </c:pt>
                      <c:pt idx="9147">
                        <c:v>7.8140980555555553</c:v>
                      </c:pt>
                      <c:pt idx="9148">
                        <c:v>7.8149438888888891</c:v>
                      </c:pt>
                      <c:pt idx="9149">
                        <c:v>7.8157899999999998</c:v>
                      </c:pt>
                      <c:pt idx="9150">
                        <c:v>7.8166358333333337</c:v>
                      </c:pt>
                      <c:pt idx="9151">
                        <c:v>7.817482222222222</c:v>
                      </c:pt>
                      <c:pt idx="9152">
                        <c:v>7.8183280555555559</c:v>
                      </c:pt>
                      <c:pt idx="9153">
                        <c:v>7.8191738888888889</c:v>
                      </c:pt>
                      <c:pt idx="9154">
                        <c:v>7.8200200000000004</c:v>
                      </c:pt>
                      <c:pt idx="9155">
                        <c:v>7.8208658333333334</c:v>
                      </c:pt>
                      <c:pt idx="9156">
                        <c:v>7.8217116666666664</c:v>
                      </c:pt>
                      <c:pt idx="9157">
                        <c:v>7.8225577777777779</c:v>
                      </c:pt>
                      <c:pt idx="9158">
                        <c:v>7.8234105555555553</c:v>
                      </c:pt>
                      <c:pt idx="9159">
                        <c:v>7.8242594444444444</c:v>
                      </c:pt>
                      <c:pt idx="9160">
                        <c:v>7.825105555555556</c:v>
                      </c:pt>
                      <c:pt idx="9161">
                        <c:v>7.8259516666666666</c:v>
                      </c:pt>
                      <c:pt idx="9162">
                        <c:v>7.8267977777777782</c:v>
                      </c:pt>
                      <c:pt idx="9163">
                        <c:v>7.8276436111111112</c:v>
                      </c:pt>
                      <c:pt idx="9164">
                        <c:v>7.828493611111111</c:v>
                      </c:pt>
                      <c:pt idx="9165">
                        <c:v>7.8293394444444449</c:v>
                      </c:pt>
                      <c:pt idx="9166">
                        <c:v>7.8301852777777778</c:v>
                      </c:pt>
                      <c:pt idx="9167">
                        <c:v>7.8310313888888885</c:v>
                      </c:pt>
                      <c:pt idx="9168">
                        <c:v>7.8318772222222224</c:v>
                      </c:pt>
                      <c:pt idx="9169">
                        <c:v>7.8327236111111107</c:v>
                      </c:pt>
                      <c:pt idx="9170">
                        <c:v>7.8335694444444446</c:v>
                      </c:pt>
                      <c:pt idx="9171">
                        <c:v>7.834422222222222</c:v>
                      </c:pt>
                      <c:pt idx="9172">
                        <c:v>7.8352680555555558</c:v>
                      </c:pt>
                      <c:pt idx="9173">
                        <c:v>7.8361141666666665</c:v>
                      </c:pt>
                      <c:pt idx="9174">
                        <c:v>7.8369600000000004</c:v>
                      </c:pt>
                      <c:pt idx="9175">
                        <c:v>7.8378058333333334</c:v>
                      </c:pt>
                      <c:pt idx="9176">
                        <c:v>7.838651944444444</c:v>
                      </c:pt>
                      <c:pt idx="9177">
                        <c:v>7.8395008333333331</c:v>
                      </c:pt>
                      <c:pt idx="9178">
                        <c:v>7.8403472222222224</c:v>
                      </c:pt>
                      <c:pt idx="9179">
                        <c:v>7.8411930555555553</c:v>
                      </c:pt>
                      <c:pt idx="9180">
                        <c:v>7.8420391666666669</c:v>
                      </c:pt>
                      <c:pt idx="9181">
                        <c:v>7.8428849999999999</c:v>
                      </c:pt>
                      <c:pt idx="9182">
                        <c:v>7.8437308333333338</c:v>
                      </c:pt>
                      <c:pt idx="9183">
                        <c:v>7.8445769444444444</c:v>
                      </c:pt>
                      <c:pt idx="9184">
                        <c:v>7.8454297222222218</c:v>
                      </c:pt>
                      <c:pt idx="9185">
                        <c:v>7.8462772222222226</c:v>
                      </c:pt>
                      <c:pt idx="9186">
                        <c:v>7.8471233333333332</c:v>
                      </c:pt>
                      <c:pt idx="9187">
                        <c:v>7.8479691666666671</c:v>
                      </c:pt>
                      <c:pt idx="9188">
                        <c:v>7.8488150000000001</c:v>
                      </c:pt>
                      <c:pt idx="9189">
                        <c:v>7.8496611111111108</c:v>
                      </c:pt>
                      <c:pt idx="9190">
                        <c:v>7.8505069444444446</c:v>
                      </c:pt>
                      <c:pt idx="9191">
                        <c:v>7.8513530555555553</c:v>
                      </c:pt>
                      <c:pt idx="9192">
                        <c:v>7.8521991666666668</c:v>
                      </c:pt>
                      <c:pt idx="9193">
                        <c:v>7.8530449999999998</c:v>
                      </c:pt>
                      <c:pt idx="9194">
                        <c:v>7.8538941666666666</c:v>
                      </c:pt>
                      <c:pt idx="9195">
                        <c:v>7.8547399999999996</c:v>
                      </c:pt>
                      <c:pt idx="9196">
                        <c:v>7.8555861111111112</c:v>
                      </c:pt>
                      <c:pt idx="9197">
                        <c:v>7.8564388888888885</c:v>
                      </c:pt>
                      <c:pt idx="9198">
                        <c:v>7.8572847222222224</c:v>
                      </c:pt>
                      <c:pt idx="9199">
                        <c:v>7.8581305555555554</c:v>
                      </c:pt>
                      <c:pt idx="9200">
                        <c:v>7.8589766666666669</c:v>
                      </c:pt>
                      <c:pt idx="9201">
                        <c:v>7.8598227777777776</c:v>
                      </c:pt>
                      <c:pt idx="9202">
                        <c:v>7.8606686111111115</c:v>
                      </c:pt>
                      <c:pt idx="9203">
                        <c:v>7.8615147222222221</c:v>
                      </c:pt>
                      <c:pt idx="9204">
                        <c:v>7.8623605555555551</c:v>
                      </c:pt>
                      <c:pt idx="9205">
                        <c:v>7.8632080555555559</c:v>
                      </c:pt>
                      <c:pt idx="9206">
                        <c:v>7.8640541666666666</c:v>
                      </c:pt>
                      <c:pt idx="9207">
                        <c:v>7.8648999999999996</c:v>
                      </c:pt>
                      <c:pt idx="9208">
                        <c:v>7.8657461111111111</c:v>
                      </c:pt>
                      <c:pt idx="9209">
                        <c:v>7.8665919444444441</c:v>
                      </c:pt>
                      <c:pt idx="9210">
                        <c:v>7.8674447222222224</c:v>
                      </c:pt>
                      <c:pt idx="9211">
                        <c:v>7.8682938888888891</c:v>
                      </c:pt>
                      <c:pt idx="9212">
                        <c:v>7.8691397222222221</c:v>
                      </c:pt>
                      <c:pt idx="9213">
                        <c:v>7.8699858333333337</c:v>
                      </c:pt>
                      <c:pt idx="9214">
                        <c:v>7.8708316666666667</c:v>
                      </c:pt>
                      <c:pt idx="9215">
                        <c:v>7.8716777777777782</c:v>
                      </c:pt>
                      <c:pt idx="9216">
                        <c:v>7.8725238888888889</c:v>
                      </c:pt>
                      <c:pt idx="9217">
                        <c:v>7.8733697222222219</c:v>
                      </c:pt>
                      <c:pt idx="9218">
                        <c:v>7.8742155555555557</c:v>
                      </c:pt>
                      <c:pt idx="9219">
                        <c:v>7.8750616666666664</c:v>
                      </c:pt>
                      <c:pt idx="9220">
                        <c:v>7.8759075000000003</c:v>
                      </c:pt>
                      <c:pt idx="9221">
                        <c:v>7.8767538888888886</c:v>
                      </c:pt>
                      <c:pt idx="9222">
                        <c:v>7.8775997222222225</c:v>
                      </c:pt>
                      <c:pt idx="9223">
                        <c:v>7.8784566666666667</c:v>
                      </c:pt>
                      <c:pt idx="9224">
                        <c:v>7.8793027777777782</c:v>
                      </c:pt>
                      <c:pt idx="9225">
                        <c:v>7.8801486111111112</c:v>
                      </c:pt>
                      <c:pt idx="9226">
                        <c:v>7.8809963888888888</c:v>
                      </c:pt>
                      <c:pt idx="9227">
                        <c:v>7.8818422222222226</c:v>
                      </c:pt>
                      <c:pt idx="9228">
                        <c:v>7.8826880555555556</c:v>
                      </c:pt>
                      <c:pt idx="9229">
                        <c:v>7.8835372222222224</c:v>
                      </c:pt>
                      <c:pt idx="9230">
                        <c:v>7.8843830555555554</c:v>
                      </c:pt>
                      <c:pt idx="9231">
                        <c:v>7.885229166666667</c:v>
                      </c:pt>
                      <c:pt idx="9232">
                        <c:v>7.8860749999999999</c:v>
                      </c:pt>
                      <c:pt idx="9233">
                        <c:v>7.8869211111111115</c:v>
                      </c:pt>
                      <c:pt idx="9234">
                        <c:v>7.8877672222222222</c:v>
                      </c:pt>
                      <c:pt idx="9235">
                        <c:v>7.8886130555555551</c:v>
                      </c:pt>
                      <c:pt idx="9236">
                        <c:v>7.8894658333333334</c:v>
                      </c:pt>
                      <c:pt idx="9237">
                        <c:v>7.8903119444444441</c:v>
                      </c:pt>
                      <c:pt idx="9238">
                        <c:v>7.8911577777777779</c:v>
                      </c:pt>
                      <c:pt idx="9239">
                        <c:v>7.8920036111111109</c:v>
                      </c:pt>
                      <c:pt idx="9240">
                        <c:v>7.8928497222222225</c:v>
                      </c:pt>
                      <c:pt idx="9241">
                        <c:v>7.8936958333333331</c:v>
                      </c:pt>
                      <c:pt idx="9242">
                        <c:v>7.894541666666667</c:v>
                      </c:pt>
                      <c:pt idx="9243">
                        <c:v>7.8953877777777777</c:v>
                      </c:pt>
                      <c:pt idx="9244">
                        <c:v>7.8962336111111115</c:v>
                      </c:pt>
                      <c:pt idx="9245">
                        <c:v>7.8970797222222222</c:v>
                      </c:pt>
                      <c:pt idx="9246">
                        <c:v>7.8979299999999997</c:v>
                      </c:pt>
                      <c:pt idx="9247">
                        <c:v>7.8987761111111112</c:v>
                      </c:pt>
                      <c:pt idx="9248">
                        <c:v>7.8996222222222219</c:v>
                      </c:pt>
                      <c:pt idx="9249">
                        <c:v>7.9004747222222225</c:v>
                      </c:pt>
                      <c:pt idx="9250">
                        <c:v>7.9013208333333331</c:v>
                      </c:pt>
                      <c:pt idx="9251">
                        <c:v>7.9021669444444447</c:v>
                      </c:pt>
                      <c:pt idx="9252">
                        <c:v>7.9030127777777777</c:v>
                      </c:pt>
                      <c:pt idx="9253">
                        <c:v>7.9038588888888892</c:v>
                      </c:pt>
                      <c:pt idx="9254">
                        <c:v>7.9047047222222222</c:v>
                      </c:pt>
                      <c:pt idx="9255">
                        <c:v>7.9055508333333337</c:v>
                      </c:pt>
                      <c:pt idx="9256">
                        <c:v>7.9063969444444444</c:v>
                      </c:pt>
                      <c:pt idx="9257">
                        <c:v>7.9072427777777774</c:v>
                      </c:pt>
                      <c:pt idx="9258">
                        <c:v>7.9080888888888889</c:v>
                      </c:pt>
                      <c:pt idx="9259">
                        <c:v>7.9089347222222219</c:v>
                      </c:pt>
                      <c:pt idx="9260">
                        <c:v>7.9097805555555558</c:v>
                      </c:pt>
                      <c:pt idx="9261">
                        <c:v>7.9106269444444441</c:v>
                      </c:pt>
                      <c:pt idx="9262">
                        <c:v>7.9114794444444447</c:v>
                      </c:pt>
                      <c:pt idx="9263">
                        <c:v>7.9123255555555554</c:v>
                      </c:pt>
                      <c:pt idx="9264">
                        <c:v>7.9131747222222222</c:v>
                      </c:pt>
                      <c:pt idx="9265">
                        <c:v>7.9140205555555552</c:v>
                      </c:pt>
                      <c:pt idx="9266">
                        <c:v>7.914866388888889</c:v>
                      </c:pt>
                      <c:pt idx="9267">
                        <c:v>7.9157138888888889</c:v>
                      </c:pt>
                      <c:pt idx="9268">
                        <c:v>7.9165597222222219</c:v>
                      </c:pt>
                      <c:pt idx="9269">
                        <c:v>7.9174061111111111</c:v>
                      </c:pt>
                      <c:pt idx="9270">
                        <c:v>7.9182519444444441</c:v>
                      </c:pt>
                      <c:pt idx="9271">
                        <c:v>7.919097777777778</c:v>
                      </c:pt>
                      <c:pt idx="9272">
                        <c:v>7.9199438888888887</c:v>
                      </c:pt>
                      <c:pt idx="9273">
                        <c:v>7.9207897222222226</c:v>
                      </c:pt>
                      <c:pt idx="9274">
                        <c:v>7.9216358333333332</c:v>
                      </c:pt>
                      <c:pt idx="9275">
                        <c:v>7.9224883333333329</c:v>
                      </c:pt>
                      <c:pt idx="9276">
                        <c:v>7.9233344444444445</c:v>
                      </c:pt>
                      <c:pt idx="9277">
                        <c:v>7.9241802777777774</c:v>
                      </c:pt>
                      <c:pt idx="9278">
                        <c:v>7.9250266666666667</c:v>
                      </c:pt>
                      <c:pt idx="9279">
                        <c:v>7.9258724999999997</c:v>
                      </c:pt>
                      <c:pt idx="9280">
                        <c:v>7.9267183333333335</c:v>
                      </c:pt>
                      <c:pt idx="9281">
                        <c:v>7.9275675000000003</c:v>
                      </c:pt>
                      <c:pt idx="9282">
                        <c:v>7.9284133333333333</c:v>
                      </c:pt>
                      <c:pt idx="9283">
                        <c:v>7.9292594444444449</c:v>
                      </c:pt>
                      <c:pt idx="9284">
                        <c:v>7.9301052777777779</c:v>
                      </c:pt>
                      <c:pt idx="9285">
                        <c:v>7.9309516666666671</c:v>
                      </c:pt>
                      <c:pt idx="9286">
                        <c:v>7.9317975000000001</c:v>
                      </c:pt>
                      <c:pt idx="9287">
                        <c:v>7.9326447222222223</c:v>
                      </c:pt>
                      <c:pt idx="9288">
                        <c:v>7.9334974999999996</c:v>
                      </c:pt>
                      <c:pt idx="9289">
                        <c:v>7.9343436111111112</c:v>
                      </c:pt>
                      <c:pt idx="9290">
                        <c:v>7.9351894444444442</c:v>
                      </c:pt>
                      <c:pt idx="9291">
                        <c:v>7.9360355555555557</c:v>
                      </c:pt>
                      <c:pt idx="9292">
                        <c:v>7.9368816666666664</c:v>
                      </c:pt>
                      <c:pt idx="9293">
                        <c:v>7.9377275000000003</c:v>
                      </c:pt>
                      <c:pt idx="9294">
                        <c:v>7.9385736111111109</c:v>
                      </c:pt>
                      <c:pt idx="9295">
                        <c:v>7.9394194444444448</c:v>
                      </c:pt>
                      <c:pt idx="9296">
                        <c:v>7.9402652777777778</c:v>
                      </c:pt>
                      <c:pt idx="9297">
                        <c:v>7.9411113888888885</c:v>
                      </c:pt>
                      <c:pt idx="9298">
                        <c:v>7.9419575</c:v>
                      </c:pt>
                      <c:pt idx="9299">
                        <c:v>7.9428066666666668</c:v>
                      </c:pt>
                      <c:pt idx="9300">
                        <c:v>7.9436524999999998</c:v>
                      </c:pt>
                      <c:pt idx="9301">
                        <c:v>7.944505277777778</c:v>
                      </c:pt>
                      <c:pt idx="9302">
                        <c:v>7.9453513888888887</c:v>
                      </c:pt>
                      <c:pt idx="9303">
                        <c:v>7.9461972222222226</c:v>
                      </c:pt>
                      <c:pt idx="9304">
                        <c:v>7.9470430555555556</c:v>
                      </c:pt>
                      <c:pt idx="9305">
                        <c:v>7.9478891666666662</c:v>
                      </c:pt>
                      <c:pt idx="9306">
                        <c:v>7.9487350000000001</c:v>
                      </c:pt>
                      <c:pt idx="9307">
                        <c:v>7.9495811111111108</c:v>
                      </c:pt>
                      <c:pt idx="9308">
                        <c:v>7.950426666666667</c:v>
                      </c:pt>
                      <c:pt idx="9309">
                        <c:v>7.9512725</c:v>
                      </c:pt>
                      <c:pt idx="9310">
                        <c:v>7.9521186111111115</c:v>
                      </c:pt>
                      <c:pt idx="9311">
                        <c:v>7.9529647222222222</c:v>
                      </c:pt>
                      <c:pt idx="9312">
                        <c:v>7.9538105555555552</c:v>
                      </c:pt>
                      <c:pt idx="9313">
                        <c:v>7.9546566666666667</c:v>
                      </c:pt>
                      <c:pt idx="9314">
                        <c:v>7.9555094444444441</c:v>
                      </c:pt>
                      <c:pt idx="9315">
                        <c:v>7.956355277777778</c:v>
                      </c:pt>
                      <c:pt idx="9316">
                        <c:v>7.9572044444444447</c:v>
                      </c:pt>
                      <c:pt idx="9317">
                        <c:v>7.9580502777777777</c:v>
                      </c:pt>
                      <c:pt idx="9318">
                        <c:v>7.9588961111111107</c:v>
                      </c:pt>
                      <c:pt idx="9319">
                        <c:v>7.9597422222222223</c:v>
                      </c:pt>
                      <c:pt idx="9320">
                        <c:v>7.9605880555555553</c:v>
                      </c:pt>
                      <c:pt idx="9321">
                        <c:v>7.9614344444444445</c:v>
                      </c:pt>
                      <c:pt idx="9322">
                        <c:v>7.9622802777777775</c:v>
                      </c:pt>
                      <c:pt idx="9323">
                        <c:v>7.9631261111111113</c:v>
                      </c:pt>
                      <c:pt idx="9324">
                        <c:v>7.963972222222222</c:v>
                      </c:pt>
                      <c:pt idx="9325">
                        <c:v>7.9648180555555559</c:v>
                      </c:pt>
                      <c:pt idx="9326">
                        <c:v>7.9656638888888889</c:v>
                      </c:pt>
                      <c:pt idx="9327">
                        <c:v>7.9665166666666662</c:v>
                      </c:pt>
                      <c:pt idx="9328">
                        <c:v>7.9673644444444447</c:v>
                      </c:pt>
                      <c:pt idx="9329">
                        <c:v>7.9682102777777777</c:v>
                      </c:pt>
                      <c:pt idx="9330">
                        <c:v>7.9690563888888892</c:v>
                      </c:pt>
                      <c:pt idx="9331">
                        <c:v>7.9699022222222222</c:v>
                      </c:pt>
                      <c:pt idx="9332">
                        <c:v>7.9707480555555552</c:v>
                      </c:pt>
                      <c:pt idx="9333">
                        <c:v>7.9715941666666668</c:v>
                      </c:pt>
                      <c:pt idx="9334">
                        <c:v>7.9724430555555559</c:v>
                      </c:pt>
                      <c:pt idx="9335">
                        <c:v>7.9732894444444442</c:v>
                      </c:pt>
                      <c:pt idx="9336">
                        <c:v>7.9741352777777781</c:v>
                      </c:pt>
                      <c:pt idx="9337">
                        <c:v>7.9749813888888887</c:v>
                      </c:pt>
                      <c:pt idx="9338">
                        <c:v>7.9758272222222226</c:v>
                      </c:pt>
                      <c:pt idx="9339">
                        <c:v>7.9766730555555556</c:v>
                      </c:pt>
                      <c:pt idx="9340">
                        <c:v>7.977525833333333</c:v>
                      </c:pt>
                      <c:pt idx="9341">
                        <c:v>7.9783719444444445</c:v>
                      </c:pt>
                      <c:pt idx="9342">
                        <c:v>7.9792177777777775</c:v>
                      </c:pt>
                      <c:pt idx="9343">
                        <c:v>7.9800638888888891</c:v>
                      </c:pt>
                      <c:pt idx="9344">
                        <c:v>7.9809099999999997</c:v>
                      </c:pt>
                      <c:pt idx="9345">
                        <c:v>7.9817558333333336</c:v>
                      </c:pt>
                      <c:pt idx="9346">
                        <c:v>7.9826019444444443</c:v>
                      </c:pt>
                      <c:pt idx="9347">
                        <c:v>7.9834477777777781</c:v>
                      </c:pt>
                      <c:pt idx="9348">
                        <c:v>7.984295277777778</c:v>
                      </c:pt>
                      <c:pt idx="9349">
                        <c:v>7.9851413888888887</c:v>
                      </c:pt>
                      <c:pt idx="9350">
                        <c:v>7.9859872222222226</c:v>
                      </c:pt>
                      <c:pt idx="9351">
                        <c:v>7.9868363888888885</c:v>
                      </c:pt>
                      <c:pt idx="9352">
                        <c:v>7.9876822222222224</c:v>
                      </c:pt>
                      <c:pt idx="9353">
                        <c:v>7.9885349999999997</c:v>
                      </c:pt>
                      <c:pt idx="9354">
                        <c:v>7.9893811111111113</c:v>
                      </c:pt>
                      <c:pt idx="9355">
                        <c:v>7.9902269444444443</c:v>
                      </c:pt>
                      <c:pt idx="9356">
                        <c:v>7.9910727777777781</c:v>
                      </c:pt>
                      <c:pt idx="9357">
                        <c:v>7.9919191666666665</c:v>
                      </c:pt>
                      <c:pt idx="9358">
                        <c:v>7.9927650000000003</c:v>
                      </c:pt>
                      <c:pt idx="9359">
                        <c:v>7.9936108333333333</c:v>
                      </c:pt>
                      <c:pt idx="9360">
                        <c:v>7.9944569444444449</c:v>
                      </c:pt>
                      <c:pt idx="9361">
                        <c:v>7.9953027777777779</c:v>
                      </c:pt>
                      <c:pt idx="9362">
                        <c:v>7.9961488888888885</c:v>
                      </c:pt>
                      <c:pt idx="9363">
                        <c:v>7.9969950000000001</c:v>
                      </c:pt>
                      <c:pt idx="9364">
                        <c:v>7.9978408333333331</c:v>
                      </c:pt>
                      <c:pt idx="9365">
                        <c:v>7.9986869444444446</c:v>
                      </c:pt>
                      <c:pt idx="9366">
                        <c:v>7.999539722222222</c:v>
                      </c:pt>
                      <c:pt idx="9367">
                        <c:v>8.000385555555555</c:v>
                      </c:pt>
                      <c:pt idx="9368">
                        <c:v>8.0012313888888897</c:v>
                      </c:pt>
                      <c:pt idx="9369">
                        <c:v>8.0020819444444449</c:v>
                      </c:pt>
                      <c:pt idx="9370">
                        <c:v>8.0029280555555555</c:v>
                      </c:pt>
                      <c:pt idx="9371">
                        <c:v>8.0037738888888885</c:v>
                      </c:pt>
                      <c:pt idx="9372">
                        <c:v>8.0046199999999992</c:v>
                      </c:pt>
                      <c:pt idx="9373">
                        <c:v>8.0054661111111116</c:v>
                      </c:pt>
                      <c:pt idx="9374">
                        <c:v>8.0063119444444446</c:v>
                      </c:pt>
                      <c:pt idx="9375">
                        <c:v>8.0071577777777776</c:v>
                      </c:pt>
                      <c:pt idx="9376">
                        <c:v>8.0080038888888883</c:v>
                      </c:pt>
                      <c:pt idx="9377">
                        <c:v>8.008849722222223</c:v>
                      </c:pt>
                      <c:pt idx="9378">
                        <c:v>8.0096961111111113</c:v>
                      </c:pt>
                      <c:pt idx="9379">
                        <c:v>8.0105530555555564</c:v>
                      </c:pt>
                      <c:pt idx="9380">
                        <c:v>8.0113988888888894</c:v>
                      </c:pt>
                      <c:pt idx="9381">
                        <c:v>8.0122450000000001</c:v>
                      </c:pt>
                      <c:pt idx="9382">
                        <c:v>8.0130908333333331</c:v>
                      </c:pt>
                      <c:pt idx="9383">
                        <c:v>8.0139369444444437</c:v>
                      </c:pt>
                      <c:pt idx="9384">
                        <c:v>8.0147830555555561</c:v>
                      </c:pt>
                      <c:pt idx="9385">
                        <c:v>8.0156288888888891</c:v>
                      </c:pt>
                      <c:pt idx="9386">
                        <c:v>8.0164780555555559</c:v>
                      </c:pt>
                      <c:pt idx="9387">
                        <c:v>8.0173238888888889</c:v>
                      </c:pt>
                      <c:pt idx="9388">
                        <c:v>8.0181699999999996</c:v>
                      </c:pt>
                      <c:pt idx="9389">
                        <c:v>8.0190175000000004</c:v>
                      </c:pt>
                      <c:pt idx="9390">
                        <c:v>8.0198633333333333</c:v>
                      </c:pt>
                      <c:pt idx="9391">
                        <c:v>8.020709444444444</c:v>
                      </c:pt>
                      <c:pt idx="9392">
                        <c:v>8.0215622222222223</c:v>
                      </c:pt>
                      <c:pt idx="9393">
                        <c:v>8.0224080555555553</c:v>
                      </c:pt>
                      <c:pt idx="9394">
                        <c:v>8.0232541666666659</c:v>
                      </c:pt>
                      <c:pt idx="9395">
                        <c:v>8.0241000000000007</c:v>
                      </c:pt>
                      <c:pt idx="9396">
                        <c:v>8.0249458333333337</c:v>
                      </c:pt>
                      <c:pt idx="9397">
                        <c:v>8.0257919444444443</c:v>
                      </c:pt>
                      <c:pt idx="9398">
                        <c:v>8.026638055555555</c:v>
                      </c:pt>
                      <c:pt idx="9399">
                        <c:v>8.0274838888888898</c:v>
                      </c:pt>
                      <c:pt idx="9400">
                        <c:v>8.0283300000000004</c:v>
                      </c:pt>
                      <c:pt idx="9401">
                        <c:v>8.0291758333333334</c:v>
                      </c:pt>
                      <c:pt idx="9402">
                        <c:v>8.0300219444444441</c:v>
                      </c:pt>
                      <c:pt idx="9403">
                        <c:v>8.0308677777777771</c:v>
                      </c:pt>
                      <c:pt idx="9404">
                        <c:v>8.0317169444444438</c:v>
                      </c:pt>
                      <c:pt idx="9405">
                        <c:v>8.0325697222222221</c:v>
                      </c:pt>
                      <c:pt idx="9406">
                        <c:v>8.0334155555555551</c:v>
                      </c:pt>
                      <c:pt idx="9407">
                        <c:v>8.0342613888888881</c:v>
                      </c:pt>
                      <c:pt idx="9408">
                        <c:v>8.0351077777777782</c:v>
                      </c:pt>
                      <c:pt idx="9409">
                        <c:v>8.0359536111111112</c:v>
                      </c:pt>
                      <c:pt idx="9410">
                        <c:v>8.036801111111112</c:v>
                      </c:pt>
                      <c:pt idx="9411">
                        <c:v>8.0376469444444449</c:v>
                      </c:pt>
                      <c:pt idx="9412">
                        <c:v>8.0384927777777779</c:v>
                      </c:pt>
                      <c:pt idx="9413">
                        <c:v>8.0393391666666663</c:v>
                      </c:pt>
                      <c:pt idx="9414">
                        <c:v>8.0401849999999992</c:v>
                      </c:pt>
                      <c:pt idx="9415">
                        <c:v>8.0410311111111117</c:v>
                      </c:pt>
                      <c:pt idx="9416">
                        <c:v>8.0418769444444447</c:v>
                      </c:pt>
                      <c:pt idx="9417">
                        <c:v>8.0427227777777777</c:v>
                      </c:pt>
                      <c:pt idx="9418">
                        <c:v>8.0435755555555559</c:v>
                      </c:pt>
                      <c:pt idx="9419">
                        <c:v>8.0444216666666666</c:v>
                      </c:pt>
                      <c:pt idx="9420">
                        <c:v>8.0452674999999996</c:v>
                      </c:pt>
                      <c:pt idx="9421">
                        <c:v>8.0461166666666664</c:v>
                      </c:pt>
                      <c:pt idx="9422">
                        <c:v>8.046962777777777</c:v>
                      </c:pt>
                      <c:pt idx="9423">
                        <c:v>8.0478086111111118</c:v>
                      </c:pt>
                      <c:pt idx="9424">
                        <c:v>8.0486547222222224</c:v>
                      </c:pt>
                      <c:pt idx="9425">
                        <c:v>8.0495005555555554</c:v>
                      </c:pt>
                      <c:pt idx="9426">
                        <c:v>8.0503466666666661</c:v>
                      </c:pt>
                      <c:pt idx="9427">
                        <c:v>8.0511925000000009</c:v>
                      </c:pt>
                      <c:pt idx="9428">
                        <c:v>8.0520386111111115</c:v>
                      </c:pt>
                      <c:pt idx="9429">
                        <c:v>8.0528847222222222</c:v>
                      </c:pt>
                      <c:pt idx="9430">
                        <c:v>8.0537319444444453</c:v>
                      </c:pt>
                      <c:pt idx="9431">
                        <c:v>8.0545847222222218</c:v>
                      </c:pt>
                      <c:pt idx="9432">
                        <c:v>8.0554305555555548</c:v>
                      </c:pt>
                      <c:pt idx="9433">
                        <c:v>8.0562766666666672</c:v>
                      </c:pt>
                      <c:pt idx="9434">
                        <c:v>8.0571225000000002</c:v>
                      </c:pt>
                      <c:pt idx="9435">
                        <c:v>8.0579688888888885</c:v>
                      </c:pt>
                      <c:pt idx="9436">
                        <c:v>8.0588147222222215</c:v>
                      </c:pt>
                      <c:pt idx="9437">
                        <c:v>8.0596605555555563</c:v>
                      </c:pt>
                      <c:pt idx="9438">
                        <c:v>8.0605097222222231</c:v>
                      </c:pt>
                      <c:pt idx="9439">
                        <c:v>8.0613555555555561</c:v>
                      </c:pt>
                      <c:pt idx="9440">
                        <c:v>8.0622016666666667</c:v>
                      </c:pt>
                      <c:pt idx="9441">
                        <c:v>8.0630474999999997</c:v>
                      </c:pt>
                      <c:pt idx="9442">
                        <c:v>8.0638936111111104</c:v>
                      </c:pt>
                      <c:pt idx="9443">
                        <c:v>8.0647397222222228</c:v>
                      </c:pt>
                      <c:pt idx="9444">
                        <c:v>8.0655922222222216</c:v>
                      </c:pt>
                      <c:pt idx="9445">
                        <c:v>8.066438333333334</c:v>
                      </c:pt>
                      <c:pt idx="9446">
                        <c:v>8.0672844444444447</c:v>
                      </c:pt>
                      <c:pt idx="9447">
                        <c:v>8.0681302777777777</c:v>
                      </c:pt>
                      <c:pt idx="9448">
                        <c:v>8.0689761111111107</c:v>
                      </c:pt>
                      <c:pt idx="9449">
                        <c:v>8.0698222222222213</c:v>
                      </c:pt>
                      <c:pt idx="9450">
                        <c:v>8.0706680555555561</c:v>
                      </c:pt>
                      <c:pt idx="9451">
                        <c:v>8.0715158333333328</c:v>
                      </c:pt>
                      <c:pt idx="9452">
                        <c:v>8.0723616666666675</c:v>
                      </c:pt>
                      <c:pt idx="9453">
                        <c:v>8.0732075000000005</c:v>
                      </c:pt>
                      <c:pt idx="9454">
                        <c:v>8.0740536111111112</c:v>
                      </c:pt>
                      <c:pt idx="9455">
                        <c:v>8.0748994444444442</c:v>
                      </c:pt>
                      <c:pt idx="9456">
                        <c:v>8.075748611111111</c:v>
                      </c:pt>
                      <c:pt idx="9457">
                        <c:v>8.0766013888888892</c:v>
                      </c:pt>
                      <c:pt idx="9458">
                        <c:v>8.0774472222222222</c:v>
                      </c:pt>
                      <c:pt idx="9459">
                        <c:v>8.0782936111111106</c:v>
                      </c:pt>
                      <c:pt idx="9460">
                        <c:v>8.0791394444444453</c:v>
                      </c:pt>
                      <c:pt idx="9461">
                        <c:v>8.0799852777777783</c:v>
                      </c:pt>
                      <c:pt idx="9462">
                        <c:v>8.080831388888889</c:v>
                      </c:pt>
                      <c:pt idx="9463">
                        <c:v>8.081677222222222</c:v>
                      </c:pt>
                      <c:pt idx="9464">
                        <c:v>8.0825233333333326</c:v>
                      </c:pt>
                      <c:pt idx="9465">
                        <c:v>8.0833694444444451</c:v>
                      </c:pt>
                      <c:pt idx="9466">
                        <c:v>8.084215277777778</c:v>
                      </c:pt>
                      <c:pt idx="9467">
                        <c:v>8.0850613888888887</c:v>
                      </c:pt>
                      <c:pt idx="9468">
                        <c:v>8.0859072222222217</c:v>
                      </c:pt>
                      <c:pt idx="9469">
                        <c:v>8.0867530555555547</c:v>
                      </c:pt>
                      <c:pt idx="9470">
                        <c:v>8.0876058333333329</c:v>
                      </c:pt>
                      <c:pt idx="9471">
                        <c:v>8.0884569444444452</c:v>
                      </c:pt>
                      <c:pt idx="9472">
                        <c:v>8.0893027777777782</c:v>
                      </c:pt>
                      <c:pt idx="9473">
                        <c:v>8.090151944444445</c:v>
                      </c:pt>
                      <c:pt idx="9474">
                        <c:v>8.0909980555555556</c:v>
                      </c:pt>
                      <c:pt idx="9475">
                        <c:v>8.0918441666666663</c:v>
                      </c:pt>
                      <c:pt idx="9476">
                        <c:v>8.0926899999999993</c:v>
                      </c:pt>
                      <c:pt idx="9477">
                        <c:v>8.0935361111111117</c:v>
                      </c:pt>
                      <c:pt idx="9478">
                        <c:v>8.0943819444444447</c:v>
                      </c:pt>
                      <c:pt idx="9479">
                        <c:v>8.0952277777777777</c:v>
                      </c:pt>
                      <c:pt idx="9480">
                        <c:v>8.0960738888888883</c:v>
                      </c:pt>
                      <c:pt idx="9481">
                        <c:v>8.0969200000000008</c:v>
                      </c:pt>
                      <c:pt idx="9482">
                        <c:v>8.0977661111111114</c:v>
                      </c:pt>
                      <c:pt idx="9483">
                        <c:v>8.0986186111111103</c:v>
                      </c:pt>
                      <c:pt idx="9484">
                        <c:v>8.0994647222222227</c:v>
                      </c:pt>
                      <c:pt idx="9485">
                        <c:v>8.1003105555555557</c:v>
                      </c:pt>
                      <c:pt idx="9486">
                        <c:v>8.1011566666666663</c:v>
                      </c:pt>
                      <c:pt idx="9487">
                        <c:v>8.1020024999999993</c:v>
                      </c:pt>
                      <c:pt idx="9488">
                        <c:v>8.1028483333333341</c:v>
                      </c:pt>
                      <c:pt idx="9489">
                        <c:v>8.1036944444444448</c:v>
                      </c:pt>
                      <c:pt idx="9490">
                        <c:v>8.1045405555555554</c:v>
                      </c:pt>
                      <c:pt idx="9491">
                        <c:v>8.1053897222222222</c:v>
                      </c:pt>
                      <c:pt idx="9492">
                        <c:v>8.1062369444444453</c:v>
                      </c:pt>
                      <c:pt idx="9493">
                        <c:v>8.107083055555556</c:v>
                      </c:pt>
                      <c:pt idx="9494">
                        <c:v>8.107928888888889</c:v>
                      </c:pt>
                      <c:pt idx="9495">
                        <c:v>8.108774722222222</c:v>
                      </c:pt>
                      <c:pt idx="9496">
                        <c:v>8.1096275000000002</c:v>
                      </c:pt>
                      <c:pt idx="9497">
                        <c:v>8.1104736111111109</c:v>
                      </c:pt>
                      <c:pt idx="9498">
                        <c:v>8.1113197222222215</c:v>
                      </c:pt>
                      <c:pt idx="9499">
                        <c:v>8.1121655555555563</c:v>
                      </c:pt>
                      <c:pt idx="9500">
                        <c:v>8.113011666666667</c:v>
                      </c:pt>
                      <c:pt idx="9501">
                        <c:v>8.1138574999999999</c:v>
                      </c:pt>
                      <c:pt idx="9502">
                        <c:v>8.1147036111111106</c:v>
                      </c:pt>
                      <c:pt idx="9503">
                        <c:v>8.115549722222223</c:v>
                      </c:pt>
                      <c:pt idx="9504">
                        <c:v>8.116395555555556</c:v>
                      </c:pt>
                      <c:pt idx="9505">
                        <c:v>8.1172416666666667</c:v>
                      </c:pt>
                      <c:pt idx="9506">
                        <c:v>8.1180874999999997</c:v>
                      </c:pt>
                      <c:pt idx="9507">
                        <c:v>8.1189336111111103</c:v>
                      </c:pt>
                      <c:pt idx="9508">
                        <c:v>8.1197824999999995</c:v>
                      </c:pt>
                      <c:pt idx="9509">
                        <c:v>8.1206352777777777</c:v>
                      </c:pt>
                      <c:pt idx="9510">
                        <c:v>8.1214811111111107</c:v>
                      </c:pt>
                      <c:pt idx="9511">
                        <c:v>8.1223272222222214</c:v>
                      </c:pt>
                      <c:pt idx="9512">
                        <c:v>8.1231747222222221</c:v>
                      </c:pt>
                      <c:pt idx="9513">
                        <c:v>8.1240208333333328</c:v>
                      </c:pt>
                      <c:pt idx="9514">
                        <c:v>8.1248666666666658</c:v>
                      </c:pt>
                      <c:pt idx="9515">
                        <c:v>8.1257127777777782</c:v>
                      </c:pt>
                      <c:pt idx="9516">
                        <c:v>8.1265586111111112</c:v>
                      </c:pt>
                      <c:pt idx="9517">
                        <c:v>8.1274047222222219</c:v>
                      </c:pt>
                      <c:pt idx="9518">
                        <c:v>8.1282508333333325</c:v>
                      </c:pt>
                      <c:pt idx="9519">
                        <c:v>8.1290966666666673</c:v>
                      </c:pt>
                      <c:pt idx="9520">
                        <c:v>8.1299425000000003</c:v>
                      </c:pt>
                      <c:pt idx="9521">
                        <c:v>8.130788611111111</c:v>
                      </c:pt>
                      <c:pt idx="9522">
                        <c:v>8.1316413888888892</c:v>
                      </c:pt>
                      <c:pt idx="9523">
                        <c:v>8.1324872222222222</c:v>
                      </c:pt>
                      <c:pt idx="9524">
                        <c:v>8.1333333333333329</c:v>
                      </c:pt>
                      <c:pt idx="9525">
                        <c:v>8.134182222222222</c:v>
                      </c:pt>
                      <c:pt idx="9526">
                        <c:v>8.1350283333333326</c:v>
                      </c:pt>
                      <c:pt idx="9527">
                        <c:v>8.1358744444444451</c:v>
                      </c:pt>
                      <c:pt idx="9528">
                        <c:v>8.1367202777777781</c:v>
                      </c:pt>
                      <c:pt idx="9529">
                        <c:v>8.1375663888888887</c:v>
                      </c:pt>
                      <c:pt idx="9530">
                        <c:v>8.1384122222222217</c:v>
                      </c:pt>
                      <c:pt idx="9531">
                        <c:v>8.1392580555555547</c:v>
                      </c:pt>
                      <c:pt idx="9532">
                        <c:v>8.1401041666666671</c:v>
                      </c:pt>
                      <c:pt idx="9533">
                        <c:v>8.1409516666666661</c:v>
                      </c:pt>
                      <c:pt idx="9534">
                        <c:v>8.1417977777777786</c:v>
                      </c:pt>
                      <c:pt idx="9535">
                        <c:v>8.1426547222222219</c:v>
                      </c:pt>
                      <c:pt idx="9536">
                        <c:v>8.1435005555555549</c:v>
                      </c:pt>
                      <c:pt idx="9537">
                        <c:v>8.144346944444445</c:v>
                      </c:pt>
                      <c:pt idx="9538">
                        <c:v>8.1451927777777779</c:v>
                      </c:pt>
                      <c:pt idx="9539">
                        <c:v>8.1460388888888886</c:v>
                      </c:pt>
                      <c:pt idx="9540">
                        <c:v>8.1468847222222216</c:v>
                      </c:pt>
                      <c:pt idx="9541">
                        <c:v>8.1477305555555564</c:v>
                      </c:pt>
                      <c:pt idx="9542">
                        <c:v>8.1485769444444447</c:v>
                      </c:pt>
                      <c:pt idx="9543">
                        <c:v>8.1494255555555561</c:v>
                      </c:pt>
                      <c:pt idx="9544">
                        <c:v>8.1502719444444445</c:v>
                      </c:pt>
                      <c:pt idx="9545">
                        <c:v>8.1511177777777775</c:v>
                      </c:pt>
                      <c:pt idx="9546">
                        <c:v>8.1519636111111105</c:v>
                      </c:pt>
                      <c:pt idx="9547">
                        <c:v>8.1528097222222229</c:v>
                      </c:pt>
                      <c:pt idx="9548">
                        <c:v>8.1536624999999994</c:v>
                      </c:pt>
                      <c:pt idx="9549">
                        <c:v>8.1545083333333341</c:v>
                      </c:pt>
                      <c:pt idx="9550">
                        <c:v>8.1553544444444448</c:v>
                      </c:pt>
                      <c:pt idx="9551">
                        <c:v>8.1562005555555555</c:v>
                      </c:pt>
                      <c:pt idx="9552">
                        <c:v>8.1570463888888884</c:v>
                      </c:pt>
                      <c:pt idx="9553">
                        <c:v>8.1578938888888892</c:v>
                      </c:pt>
                      <c:pt idx="9554">
                        <c:v>8.1587397222222222</c:v>
                      </c:pt>
                      <c:pt idx="9555">
                        <c:v>8.1595858333333329</c:v>
                      </c:pt>
                      <c:pt idx="9556">
                        <c:v>8.1604319444444453</c:v>
                      </c:pt>
                      <c:pt idx="9557">
                        <c:v>8.1612777777777783</c:v>
                      </c:pt>
                      <c:pt idx="9558">
                        <c:v>8.162123888888889</c:v>
                      </c:pt>
                      <c:pt idx="9559">
                        <c:v>8.1629697222222219</c:v>
                      </c:pt>
                      <c:pt idx="9560">
                        <c:v>8.1638188888888887</c:v>
                      </c:pt>
                      <c:pt idx="9561">
                        <c:v>8.164671666666667</c:v>
                      </c:pt>
                      <c:pt idx="9562">
                        <c:v>8.1655175</c:v>
                      </c:pt>
                      <c:pt idx="9563">
                        <c:v>8.166363333333333</c:v>
                      </c:pt>
                      <c:pt idx="9564">
                        <c:v>8.1672094444444436</c:v>
                      </c:pt>
                      <c:pt idx="9565">
                        <c:v>8.1680552777777784</c:v>
                      </c:pt>
                      <c:pt idx="9566">
                        <c:v>8.1689016666666667</c:v>
                      </c:pt>
                      <c:pt idx="9567">
                        <c:v>8.1697474999999997</c:v>
                      </c:pt>
                      <c:pt idx="9568">
                        <c:v>8.1705933333333327</c:v>
                      </c:pt>
                      <c:pt idx="9569">
                        <c:v>8.1714394444444451</c:v>
                      </c:pt>
                      <c:pt idx="9570">
                        <c:v>8.1722852777777781</c:v>
                      </c:pt>
                      <c:pt idx="9571">
                        <c:v>8.1731311111111111</c:v>
                      </c:pt>
                      <c:pt idx="9572">
                        <c:v>8.1739774999999995</c:v>
                      </c:pt>
                      <c:pt idx="9573">
                        <c:v>8.1748233333333342</c:v>
                      </c:pt>
                      <c:pt idx="9574">
                        <c:v>8.1756775000000008</c:v>
                      </c:pt>
                      <c:pt idx="9575">
                        <c:v>8.1765236111111115</c:v>
                      </c:pt>
                      <c:pt idx="9576">
                        <c:v>8.1773694444444445</c:v>
                      </c:pt>
                      <c:pt idx="9577">
                        <c:v>8.1782186111111113</c:v>
                      </c:pt>
                      <c:pt idx="9578">
                        <c:v>8.1790644444444442</c:v>
                      </c:pt>
                      <c:pt idx="9579">
                        <c:v>8.1799105555555549</c:v>
                      </c:pt>
                      <c:pt idx="9580">
                        <c:v>8.1807566666666673</c:v>
                      </c:pt>
                      <c:pt idx="9581">
                        <c:v>8.1816025000000003</c:v>
                      </c:pt>
                      <c:pt idx="9582">
                        <c:v>8.182448611111111</c:v>
                      </c:pt>
                      <c:pt idx="9583">
                        <c:v>8.183294444444444</c:v>
                      </c:pt>
                      <c:pt idx="9584">
                        <c:v>8.184140277777777</c:v>
                      </c:pt>
                      <c:pt idx="9585">
                        <c:v>8.1849866666666671</c:v>
                      </c:pt>
                      <c:pt idx="9586">
                        <c:v>8.1858325000000001</c:v>
                      </c:pt>
                      <c:pt idx="9587">
                        <c:v>8.1866852777777783</c:v>
                      </c:pt>
                      <c:pt idx="9588">
                        <c:v>8.1875311111111113</c:v>
                      </c:pt>
                      <c:pt idx="9589">
                        <c:v>8.188377222222222</c:v>
                      </c:pt>
                      <c:pt idx="9590">
                        <c:v>8.189223055555555</c:v>
                      </c:pt>
                      <c:pt idx="9591">
                        <c:v>8.1900691666666674</c:v>
                      </c:pt>
                      <c:pt idx="9592">
                        <c:v>8.1909152777777781</c:v>
                      </c:pt>
                      <c:pt idx="9593">
                        <c:v>8.191761111111111</c:v>
                      </c:pt>
                      <c:pt idx="9594">
                        <c:v>8.1926086111111118</c:v>
                      </c:pt>
                      <c:pt idx="9595">
                        <c:v>8.1934577777777786</c:v>
                      </c:pt>
                      <c:pt idx="9596">
                        <c:v>8.1943036111111116</c:v>
                      </c:pt>
                      <c:pt idx="9597">
                        <c:v>8.1951494444444446</c:v>
                      </c:pt>
                      <c:pt idx="9598">
                        <c:v>8.1959958333333329</c:v>
                      </c:pt>
                      <c:pt idx="9599">
                        <c:v>8.1968416666666659</c:v>
                      </c:pt>
                      <c:pt idx="9600">
                        <c:v>8.1976944444444442</c:v>
                      </c:pt>
                      <c:pt idx="9601">
                        <c:v>8.1985402777777772</c:v>
                      </c:pt>
                      <c:pt idx="9602">
                        <c:v>8.1993863888888896</c:v>
                      </c:pt>
                      <c:pt idx="9603">
                        <c:v>8.2002322222222226</c:v>
                      </c:pt>
                      <c:pt idx="9604">
                        <c:v>8.2010780555555556</c:v>
                      </c:pt>
                      <c:pt idx="9605">
                        <c:v>8.2019241666666662</c:v>
                      </c:pt>
                      <c:pt idx="9606">
                        <c:v>8.2027702777777769</c:v>
                      </c:pt>
                      <c:pt idx="9607">
                        <c:v>8.2036163888888893</c:v>
                      </c:pt>
                      <c:pt idx="9608">
                        <c:v>8.2044622222222223</c:v>
                      </c:pt>
                      <c:pt idx="9609">
                        <c:v>8.2053080555555553</c:v>
                      </c:pt>
                      <c:pt idx="9610">
                        <c:v>8.206154166666666</c:v>
                      </c:pt>
                      <c:pt idx="9611">
                        <c:v>8.2070000000000007</c:v>
                      </c:pt>
                      <c:pt idx="9612">
                        <c:v>8.2078463888888891</c:v>
                      </c:pt>
                      <c:pt idx="9613">
                        <c:v>8.208701944444444</c:v>
                      </c:pt>
                      <c:pt idx="9614">
                        <c:v>8.209547777777777</c:v>
                      </c:pt>
                      <c:pt idx="9615">
                        <c:v>8.2103955555555554</c:v>
                      </c:pt>
                      <c:pt idx="9616">
                        <c:v>8.2112413888888884</c:v>
                      </c:pt>
                      <c:pt idx="9617">
                        <c:v>8.2120872222222214</c:v>
                      </c:pt>
                      <c:pt idx="9618">
                        <c:v>8.2129333333333339</c:v>
                      </c:pt>
                      <c:pt idx="9619">
                        <c:v>8.2137794444444445</c:v>
                      </c:pt>
                      <c:pt idx="9620">
                        <c:v>8.2146255555555552</c:v>
                      </c:pt>
                      <c:pt idx="9621">
                        <c:v>8.2154713888888882</c:v>
                      </c:pt>
                      <c:pt idx="9622">
                        <c:v>8.2163172222222229</c:v>
                      </c:pt>
                      <c:pt idx="9623">
                        <c:v>8.2171633333333336</c:v>
                      </c:pt>
                      <c:pt idx="9624">
                        <c:v>8.2180091666666666</c:v>
                      </c:pt>
                      <c:pt idx="9625">
                        <c:v>8.2188549999999996</c:v>
                      </c:pt>
                      <c:pt idx="9626">
                        <c:v>8.2197077777777778</c:v>
                      </c:pt>
                      <c:pt idx="9627">
                        <c:v>8.2205538888888885</c:v>
                      </c:pt>
                      <c:pt idx="9628">
                        <c:v>8.2213999999999992</c:v>
                      </c:pt>
                      <c:pt idx="9629">
                        <c:v>8.2222461111111116</c:v>
                      </c:pt>
                      <c:pt idx="9630">
                        <c:v>8.2230950000000007</c:v>
                      </c:pt>
                      <c:pt idx="9631">
                        <c:v>8.2239411111111114</c:v>
                      </c:pt>
                      <c:pt idx="9632">
                        <c:v>8.2247869444444444</c:v>
                      </c:pt>
                      <c:pt idx="9633">
                        <c:v>8.2256327777777773</c:v>
                      </c:pt>
                      <c:pt idx="9634">
                        <c:v>8.2264791666666675</c:v>
                      </c:pt>
                      <c:pt idx="9635">
                        <c:v>8.2273263888888888</c:v>
                      </c:pt>
                      <c:pt idx="9636">
                        <c:v>8.2281724999999994</c:v>
                      </c:pt>
                      <c:pt idx="9637">
                        <c:v>8.2290183333333342</c:v>
                      </c:pt>
                      <c:pt idx="9638">
                        <c:v>8.2298644444444449</c:v>
                      </c:pt>
                      <c:pt idx="9639">
                        <c:v>8.2307169444444437</c:v>
                      </c:pt>
                      <c:pt idx="9640">
                        <c:v>8.2315630555555561</c:v>
                      </c:pt>
                      <c:pt idx="9641">
                        <c:v>8.2324091666666668</c:v>
                      </c:pt>
                      <c:pt idx="9642">
                        <c:v>8.2332549999999998</c:v>
                      </c:pt>
                      <c:pt idx="9643">
                        <c:v>8.2341011111111104</c:v>
                      </c:pt>
                      <c:pt idx="9644">
                        <c:v>8.2349469444444452</c:v>
                      </c:pt>
                      <c:pt idx="9645">
                        <c:v>8.2357930555555559</c:v>
                      </c:pt>
                      <c:pt idx="9646">
                        <c:v>8.2366388888888888</c:v>
                      </c:pt>
                      <c:pt idx="9647">
                        <c:v>8.2374880555555556</c:v>
                      </c:pt>
                      <c:pt idx="9648">
                        <c:v>8.2383341666666663</c:v>
                      </c:pt>
                      <c:pt idx="9649">
                        <c:v>8.2391799999999993</c:v>
                      </c:pt>
                      <c:pt idx="9650">
                        <c:v>8.2400261111111117</c:v>
                      </c:pt>
                      <c:pt idx="9651">
                        <c:v>8.2408719444444447</c:v>
                      </c:pt>
                      <c:pt idx="9652">
                        <c:v>8.241724722222223</c:v>
                      </c:pt>
                      <c:pt idx="9653">
                        <c:v>8.242570555555556</c:v>
                      </c:pt>
                      <c:pt idx="9654">
                        <c:v>8.2434166666666666</c:v>
                      </c:pt>
                      <c:pt idx="9655">
                        <c:v>8.2442624999999996</c:v>
                      </c:pt>
                      <c:pt idx="9656">
                        <c:v>8.2451102777777781</c:v>
                      </c:pt>
                      <c:pt idx="9657">
                        <c:v>8.245956111111111</c:v>
                      </c:pt>
                      <c:pt idx="9658">
                        <c:v>8.246801944444444</c:v>
                      </c:pt>
                      <c:pt idx="9659">
                        <c:v>8.2476480555555547</c:v>
                      </c:pt>
                      <c:pt idx="9660">
                        <c:v>8.2484938888888895</c:v>
                      </c:pt>
                      <c:pt idx="9661">
                        <c:v>8.2493402777777778</c:v>
                      </c:pt>
                      <c:pt idx="9662">
                        <c:v>8.2501861111111108</c:v>
                      </c:pt>
                      <c:pt idx="9663">
                        <c:v>8.2510319444444438</c:v>
                      </c:pt>
                      <c:pt idx="9664">
                        <c:v>8.2518780555555562</c:v>
                      </c:pt>
                      <c:pt idx="9665">
                        <c:v>8.2527338888888888</c:v>
                      </c:pt>
                      <c:pt idx="9666">
                        <c:v>8.2535797222222218</c:v>
                      </c:pt>
                      <c:pt idx="9667">
                        <c:v>8.2544258333333325</c:v>
                      </c:pt>
                      <c:pt idx="9668">
                        <c:v>8.2552716666666672</c:v>
                      </c:pt>
                      <c:pt idx="9669">
                        <c:v>8.2561177777777779</c:v>
                      </c:pt>
                      <c:pt idx="9670">
                        <c:v>8.2569638888888885</c:v>
                      </c:pt>
                      <c:pt idx="9671">
                        <c:v>8.2578097222222215</c:v>
                      </c:pt>
                      <c:pt idx="9672">
                        <c:v>8.258655833333334</c:v>
                      </c:pt>
                      <c:pt idx="9673">
                        <c:v>8.259501666666667</c:v>
                      </c:pt>
                      <c:pt idx="9674">
                        <c:v>8.2603475</c:v>
                      </c:pt>
                      <c:pt idx="9675">
                        <c:v>8.2611938888888883</c:v>
                      </c:pt>
                      <c:pt idx="9676">
                        <c:v>8.2620411111111114</c:v>
                      </c:pt>
                      <c:pt idx="9677">
                        <c:v>8.2628872222222221</c:v>
                      </c:pt>
                      <c:pt idx="9678">
                        <c:v>8.2637400000000003</c:v>
                      </c:pt>
                      <c:pt idx="9679">
                        <c:v>8.2645858333333333</c:v>
                      </c:pt>
                      <c:pt idx="9680">
                        <c:v>8.2654316666666663</c:v>
                      </c:pt>
                      <c:pt idx="9681">
                        <c:v>8.2662780555555564</c:v>
                      </c:pt>
                      <c:pt idx="9682">
                        <c:v>8.2671269444444437</c:v>
                      </c:pt>
                      <c:pt idx="9683">
                        <c:v>8.2679730555555562</c:v>
                      </c:pt>
                      <c:pt idx="9684">
                        <c:v>8.2688188888888892</c:v>
                      </c:pt>
                      <c:pt idx="9685">
                        <c:v>8.2696647222222222</c:v>
                      </c:pt>
                      <c:pt idx="9686">
                        <c:v>8.2705108333333328</c:v>
                      </c:pt>
                      <c:pt idx="9687">
                        <c:v>8.2713566666666658</c:v>
                      </c:pt>
                      <c:pt idx="9688">
                        <c:v>8.2722027777777782</c:v>
                      </c:pt>
                      <c:pt idx="9689">
                        <c:v>8.2730488888888889</c:v>
                      </c:pt>
                      <c:pt idx="9690">
                        <c:v>8.2738947222222219</c:v>
                      </c:pt>
                      <c:pt idx="9691">
                        <c:v>8.2747475000000001</c:v>
                      </c:pt>
                      <c:pt idx="9692">
                        <c:v>8.2755936111111108</c:v>
                      </c:pt>
                      <c:pt idx="9693">
                        <c:v>8.2764394444444438</c:v>
                      </c:pt>
                      <c:pt idx="9694">
                        <c:v>8.2772852777777786</c:v>
                      </c:pt>
                      <c:pt idx="9695">
                        <c:v>8.2781313888888892</c:v>
                      </c:pt>
                      <c:pt idx="9696">
                        <c:v>8.2789772222222222</c:v>
                      </c:pt>
                      <c:pt idx="9697">
                        <c:v>8.2798250000000007</c:v>
                      </c:pt>
                      <c:pt idx="9698">
                        <c:v>8.2806708333333336</c:v>
                      </c:pt>
                      <c:pt idx="9699">
                        <c:v>8.2815241666666672</c:v>
                      </c:pt>
                      <c:pt idx="9700">
                        <c:v>8.2823700000000002</c:v>
                      </c:pt>
                      <c:pt idx="9701">
                        <c:v>8.2832163888888886</c:v>
                      </c:pt>
                      <c:pt idx="9702">
                        <c:v>8.2840622222222215</c:v>
                      </c:pt>
                      <c:pt idx="9703">
                        <c:v>8.284908333333334</c:v>
                      </c:pt>
                      <c:pt idx="9704">
                        <c:v>8.2857611111111105</c:v>
                      </c:pt>
                      <c:pt idx="9705">
                        <c:v>8.2866069444444452</c:v>
                      </c:pt>
                      <c:pt idx="9706">
                        <c:v>8.2874527777777782</c:v>
                      </c:pt>
                      <c:pt idx="9707">
                        <c:v>8.2882988888888889</c:v>
                      </c:pt>
                      <c:pt idx="9708">
                        <c:v>8.2891447222222219</c:v>
                      </c:pt>
                      <c:pt idx="9709">
                        <c:v>8.289991111111112</c:v>
                      </c:pt>
                      <c:pt idx="9710">
                        <c:v>8.290836944444445</c:v>
                      </c:pt>
                      <c:pt idx="9711">
                        <c:v>8.291682777777778</c:v>
                      </c:pt>
                      <c:pt idx="9712">
                        <c:v>8.2925288888888886</c:v>
                      </c:pt>
                      <c:pt idx="9713">
                        <c:v>8.2933747222222216</c:v>
                      </c:pt>
                      <c:pt idx="9714">
                        <c:v>8.294220833333334</c:v>
                      </c:pt>
                      <c:pt idx="9715">
                        <c:v>8.2950669444444447</c:v>
                      </c:pt>
                      <c:pt idx="9716">
                        <c:v>8.2959127777777777</c:v>
                      </c:pt>
                      <c:pt idx="9717">
                        <c:v>8.2967700000000004</c:v>
                      </c:pt>
                      <c:pt idx="9718">
                        <c:v>8.2976161111111111</c:v>
                      </c:pt>
                      <c:pt idx="9719">
                        <c:v>8.2984619444444441</c:v>
                      </c:pt>
                      <c:pt idx="9720">
                        <c:v>8.2993080555555547</c:v>
                      </c:pt>
                      <c:pt idx="9721">
                        <c:v>8.3001541666666672</c:v>
                      </c:pt>
                      <c:pt idx="9722">
                        <c:v>8.3010000000000002</c:v>
                      </c:pt>
                      <c:pt idx="9723">
                        <c:v>8.3018461111111108</c:v>
                      </c:pt>
                      <c:pt idx="9724">
                        <c:v>8.3026919444444438</c:v>
                      </c:pt>
                      <c:pt idx="9725">
                        <c:v>8.3035380555555562</c:v>
                      </c:pt>
                      <c:pt idx="9726">
                        <c:v>8.3043838888888892</c:v>
                      </c:pt>
                      <c:pt idx="9727">
                        <c:v>8.3052299999999999</c:v>
                      </c:pt>
                      <c:pt idx="9728">
                        <c:v>8.3060761111111105</c:v>
                      </c:pt>
                      <c:pt idx="9729">
                        <c:v>8.3069219444444453</c:v>
                      </c:pt>
                      <c:pt idx="9730">
                        <c:v>8.3077747222222218</c:v>
                      </c:pt>
                      <c:pt idx="9731">
                        <c:v>8.3086205555555548</c:v>
                      </c:pt>
                      <c:pt idx="9732">
                        <c:v>8.3094666666666672</c:v>
                      </c:pt>
                      <c:pt idx="9733">
                        <c:v>8.3103125000000002</c:v>
                      </c:pt>
                      <c:pt idx="9734">
                        <c:v>8.311161666666667</c:v>
                      </c:pt>
                      <c:pt idx="9735">
                        <c:v>8.3120075</c:v>
                      </c:pt>
                      <c:pt idx="9736">
                        <c:v>8.3128536111111107</c:v>
                      </c:pt>
                      <c:pt idx="9737">
                        <c:v>8.3136997222222231</c:v>
                      </c:pt>
                      <c:pt idx="9738">
                        <c:v>8.3145469444444444</c:v>
                      </c:pt>
                      <c:pt idx="9739">
                        <c:v>8.3153930555555551</c:v>
                      </c:pt>
                      <c:pt idx="9740">
                        <c:v>8.3162388888888881</c:v>
                      </c:pt>
                      <c:pt idx="9741">
                        <c:v>8.3170852777777782</c:v>
                      </c:pt>
                      <c:pt idx="9742">
                        <c:v>8.3179311111111112</c:v>
                      </c:pt>
                      <c:pt idx="9743">
                        <c:v>8.3187838888888894</c:v>
                      </c:pt>
                      <c:pt idx="9744">
                        <c:v>8.3196297222222224</c:v>
                      </c:pt>
                      <c:pt idx="9745">
                        <c:v>8.3204758333333331</c:v>
                      </c:pt>
                      <c:pt idx="9746">
                        <c:v>8.3213216666666661</c:v>
                      </c:pt>
                      <c:pt idx="9747">
                        <c:v>8.3221675000000008</c:v>
                      </c:pt>
                      <c:pt idx="9748">
                        <c:v>8.3230136111111115</c:v>
                      </c:pt>
                      <c:pt idx="9749">
                        <c:v>8.3238597222222221</c:v>
                      </c:pt>
                      <c:pt idx="9750">
                        <c:v>8.3247058333333328</c:v>
                      </c:pt>
                      <c:pt idx="9751">
                        <c:v>8.3255516666666658</c:v>
                      </c:pt>
                      <c:pt idx="9752">
                        <c:v>8.3264008333333326</c:v>
                      </c:pt>
                      <c:pt idx="9753">
                        <c:v>8.3272466666666674</c:v>
                      </c:pt>
                      <c:pt idx="9754">
                        <c:v>8.3280925000000003</c:v>
                      </c:pt>
                      <c:pt idx="9755">
                        <c:v>8.3289388888888887</c:v>
                      </c:pt>
                      <c:pt idx="9756">
                        <c:v>8.3297913888888893</c:v>
                      </c:pt>
                      <c:pt idx="9757">
                        <c:v>8.3306374999999999</c:v>
                      </c:pt>
                      <c:pt idx="9758">
                        <c:v>8.3314850000000007</c:v>
                      </c:pt>
                      <c:pt idx="9759">
                        <c:v>8.3323308333333337</c:v>
                      </c:pt>
                      <c:pt idx="9760">
                        <c:v>8.3331766666666667</c:v>
                      </c:pt>
                      <c:pt idx="9761">
                        <c:v>8.334023055555555</c:v>
                      </c:pt>
                      <c:pt idx="9762">
                        <c:v>8.3348688888888898</c:v>
                      </c:pt>
                      <c:pt idx="9763">
                        <c:v>8.3357147222222228</c:v>
                      </c:pt>
                      <c:pt idx="9764">
                        <c:v>8.3365608333333334</c:v>
                      </c:pt>
                      <c:pt idx="9765">
                        <c:v>8.3374066666666664</c:v>
                      </c:pt>
                      <c:pt idx="9766">
                        <c:v>8.3382527777777771</c:v>
                      </c:pt>
                      <c:pt idx="9767">
                        <c:v>8.3390986111111118</c:v>
                      </c:pt>
                      <c:pt idx="9768">
                        <c:v>8.3399447222222225</c:v>
                      </c:pt>
                      <c:pt idx="9769">
                        <c:v>8.3408005555555551</c:v>
                      </c:pt>
                      <c:pt idx="9770">
                        <c:v>8.3416463888888881</c:v>
                      </c:pt>
                      <c:pt idx="9771">
                        <c:v>8.3424925000000005</c:v>
                      </c:pt>
                      <c:pt idx="9772">
                        <c:v>8.3433386111111112</c:v>
                      </c:pt>
                      <c:pt idx="9773">
                        <c:v>8.3441844444444442</c:v>
                      </c:pt>
                      <c:pt idx="9774">
                        <c:v>8.3450302777777772</c:v>
                      </c:pt>
                      <c:pt idx="9775">
                        <c:v>8.3458763888888896</c:v>
                      </c:pt>
                      <c:pt idx="9776">
                        <c:v>8.3467222222222226</c:v>
                      </c:pt>
                      <c:pt idx="9777">
                        <c:v>8.3475683333333333</c:v>
                      </c:pt>
                      <c:pt idx="9778">
                        <c:v>8.3484144444444439</c:v>
                      </c:pt>
                      <c:pt idx="9779">
                        <c:v>8.349261666666667</c:v>
                      </c:pt>
                      <c:pt idx="9780">
                        <c:v>8.3501077777777777</c:v>
                      </c:pt>
                      <c:pt idx="9781">
                        <c:v>8.3509538888888883</c:v>
                      </c:pt>
                      <c:pt idx="9782">
                        <c:v>8.3518063888888889</c:v>
                      </c:pt>
                      <c:pt idx="9783">
                        <c:v>8.3526524999999996</c:v>
                      </c:pt>
                      <c:pt idx="9784">
                        <c:v>8.3534986111111103</c:v>
                      </c:pt>
                      <c:pt idx="9785">
                        <c:v>8.354344444444445</c:v>
                      </c:pt>
                      <c:pt idx="9786">
                        <c:v>8.3551936111111118</c:v>
                      </c:pt>
                      <c:pt idx="9787">
                        <c:v>8.3560394444444448</c:v>
                      </c:pt>
                      <c:pt idx="9788">
                        <c:v>8.3568855555555555</c:v>
                      </c:pt>
                      <c:pt idx="9789">
                        <c:v>8.3577313888888884</c:v>
                      </c:pt>
                      <c:pt idx="9790">
                        <c:v>8.3585777777777786</c:v>
                      </c:pt>
                      <c:pt idx="9791">
                        <c:v>8.3594236111111115</c:v>
                      </c:pt>
                      <c:pt idx="9792">
                        <c:v>8.3602694444444445</c:v>
                      </c:pt>
                      <c:pt idx="9793">
                        <c:v>8.3611155555555552</c:v>
                      </c:pt>
                      <c:pt idx="9794">
                        <c:v>8.3619613888888882</c:v>
                      </c:pt>
                      <c:pt idx="9795">
                        <c:v>8.3628141666666664</c:v>
                      </c:pt>
                      <c:pt idx="9796">
                        <c:v>8.3636599999999994</c:v>
                      </c:pt>
                      <c:pt idx="9797">
                        <c:v>8.3645061111111119</c:v>
                      </c:pt>
                      <c:pt idx="9798">
                        <c:v>8.3653522222222225</c:v>
                      </c:pt>
                      <c:pt idx="9799">
                        <c:v>8.366204166666666</c:v>
                      </c:pt>
                      <c:pt idx="9800">
                        <c:v>8.3670500000000008</c:v>
                      </c:pt>
                      <c:pt idx="9801">
                        <c:v>8.3678961111111114</c:v>
                      </c:pt>
                      <c:pt idx="9802">
                        <c:v>8.3687419444444444</c:v>
                      </c:pt>
                      <c:pt idx="9803">
                        <c:v>8.3695877777777774</c:v>
                      </c:pt>
                      <c:pt idx="9804">
                        <c:v>8.3704369444444442</c:v>
                      </c:pt>
                      <c:pt idx="9805">
                        <c:v>8.3712830555555549</c:v>
                      </c:pt>
                      <c:pt idx="9806">
                        <c:v>8.3721291666666673</c:v>
                      </c:pt>
                      <c:pt idx="9807">
                        <c:v>8.3729750000000003</c:v>
                      </c:pt>
                      <c:pt idx="9808">
                        <c:v>8.3738277777777785</c:v>
                      </c:pt>
                      <c:pt idx="9809">
                        <c:v>8.3746738888888892</c:v>
                      </c:pt>
                      <c:pt idx="9810">
                        <c:v>8.3755197222222222</c:v>
                      </c:pt>
                      <c:pt idx="9811">
                        <c:v>8.3763655555555552</c:v>
                      </c:pt>
                      <c:pt idx="9812">
                        <c:v>8.3772116666666658</c:v>
                      </c:pt>
                      <c:pt idx="9813">
                        <c:v>8.3780575000000006</c:v>
                      </c:pt>
                      <c:pt idx="9814">
                        <c:v>8.3789033333333336</c:v>
                      </c:pt>
                      <c:pt idx="9815">
                        <c:v>8.3797497222222219</c:v>
                      </c:pt>
                      <c:pt idx="9816">
                        <c:v>8.3805955555555549</c:v>
                      </c:pt>
                      <c:pt idx="9817">
                        <c:v>8.3814416666666673</c:v>
                      </c:pt>
                      <c:pt idx="9818">
                        <c:v>8.3822875000000003</c:v>
                      </c:pt>
                      <c:pt idx="9819">
                        <c:v>8.3831333333333333</c:v>
                      </c:pt>
                      <c:pt idx="9820">
                        <c:v>8.383978611111111</c:v>
                      </c:pt>
                      <c:pt idx="9821">
                        <c:v>8.384824444444444</c:v>
                      </c:pt>
                      <c:pt idx="9822">
                        <c:v>8.3856802777777784</c:v>
                      </c:pt>
                      <c:pt idx="9823">
                        <c:v>8.386526388888889</c:v>
                      </c:pt>
                      <c:pt idx="9824">
                        <c:v>8.387372222222222</c:v>
                      </c:pt>
                      <c:pt idx="9825">
                        <c:v>8.3882183333333327</c:v>
                      </c:pt>
                      <c:pt idx="9826">
                        <c:v>8.3890644444444451</c:v>
                      </c:pt>
                      <c:pt idx="9827">
                        <c:v>8.3899102777777781</c:v>
                      </c:pt>
                      <c:pt idx="9828">
                        <c:v>8.3907563888888888</c:v>
                      </c:pt>
                      <c:pt idx="9829">
                        <c:v>8.3916022222222217</c:v>
                      </c:pt>
                      <c:pt idx="9830">
                        <c:v>8.3924483333333342</c:v>
                      </c:pt>
                      <c:pt idx="9831">
                        <c:v>8.3932944444444448</c:v>
                      </c:pt>
                      <c:pt idx="9832">
                        <c:v>8.3941402777777778</c:v>
                      </c:pt>
                      <c:pt idx="9833">
                        <c:v>8.3949861111111108</c:v>
                      </c:pt>
                      <c:pt idx="9834">
                        <c:v>8.3958322222222215</c:v>
                      </c:pt>
                      <c:pt idx="9835">
                        <c:v>8.3966849999999997</c:v>
                      </c:pt>
                      <c:pt idx="9836">
                        <c:v>8.3975308333333327</c:v>
                      </c:pt>
                      <c:pt idx="9837">
                        <c:v>8.3983769444444452</c:v>
                      </c:pt>
                      <c:pt idx="9838">
                        <c:v>8.3992230555555558</c:v>
                      </c:pt>
                      <c:pt idx="9839">
                        <c:v>8.4000688888888888</c:v>
                      </c:pt>
                      <c:pt idx="9840">
                        <c:v>8.4009194444444439</c:v>
                      </c:pt>
                      <c:pt idx="9841">
                        <c:v>8.4017652777777769</c:v>
                      </c:pt>
                      <c:pt idx="9842">
                        <c:v>8.4026174999999999</c:v>
                      </c:pt>
                      <c:pt idx="9843">
                        <c:v>8.4034636111111105</c:v>
                      </c:pt>
                      <c:pt idx="9844">
                        <c:v>8.4043094444444453</c:v>
                      </c:pt>
                      <c:pt idx="9845">
                        <c:v>8.4051555555555559</c:v>
                      </c:pt>
                      <c:pt idx="9846">
                        <c:v>8.4060016666666666</c:v>
                      </c:pt>
                      <c:pt idx="9847">
                        <c:v>8.4068474999999996</c:v>
                      </c:pt>
                      <c:pt idx="9848">
                        <c:v>8.4077047222222223</c:v>
                      </c:pt>
                      <c:pt idx="9849">
                        <c:v>8.4085505555555553</c:v>
                      </c:pt>
                      <c:pt idx="9850">
                        <c:v>8.4093963888888883</c:v>
                      </c:pt>
                      <c:pt idx="9851">
                        <c:v>8.4102425000000007</c:v>
                      </c:pt>
                      <c:pt idx="9852">
                        <c:v>8.4110886111111114</c:v>
                      </c:pt>
                      <c:pt idx="9853">
                        <c:v>8.4119344444444444</c:v>
                      </c:pt>
                      <c:pt idx="9854">
                        <c:v>8.412780555555555</c:v>
                      </c:pt>
                      <c:pt idx="9855">
                        <c:v>8.413626388888888</c:v>
                      </c:pt>
                      <c:pt idx="9856">
                        <c:v>8.4144725000000005</c:v>
                      </c:pt>
                      <c:pt idx="9857">
                        <c:v>8.4153213888888896</c:v>
                      </c:pt>
                      <c:pt idx="9858">
                        <c:v>8.4161675000000002</c:v>
                      </c:pt>
                      <c:pt idx="9859">
                        <c:v>8.4170136111111109</c:v>
                      </c:pt>
                      <c:pt idx="9860">
                        <c:v>8.4178611111111117</c:v>
                      </c:pt>
                      <c:pt idx="9861">
                        <c:v>8.4187136111111105</c:v>
                      </c:pt>
                      <c:pt idx="9862">
                        <c:v>8.4195597222222229</c:v>
                      </c:pt>
                      <c:pt idx="9863">
                        <c:v>8.4204055555555559</c:v>
                      </c:pt>
                      <c:pt idx="9864">
                        <c:v>8.4212516666666666</c:v>
                      </c:pt>
                      <c:pt idx="9865">
                        <c:v>8.4220977777777772</c:v>
                      </c:pt>
                      <c:pt idx="9866">
                        <c:v>8.4229436111111102</c:v>
                      </c:pt>
                      <c:pt idx="9867">
                        <c:v>8.4237897222222227</c:v>
                      </c:pt>
                      <c:pt idx="9868">
                        <c:v>8.4246355555555557</c:v>
                      </c:pt>
                      <c:pt idx="9869">
                        <c:v>8.4254816666666663</c:v>
                      </c:pt>
                      <c:pt idx="9870">
                        <c:v>8.4263274999999993</c:v>
                      </c:pt>
                      <c:pt idx="9871">
                        <c:v>8.4271736111111117</c:v>
                      </c:pt>
                      <c:pt idx="9872">
                        <c:v>8.4280197222222224</c:v>
                      </c:pt>
                      <c:pt idx="9873">
                        <c:v>8.4288655555555554</c:v>
                      </c:pt>
                      <c:pt idx="9874">
                        <c:v>8.4297211111111103</c:v>
                      </c:pt>
                      <c:pt idx="9875">
                        <c:v>8.4305675000000004</c:v>
                      </c:pt>
                      <c:pt idx="9876">
                        <c:v>8.4314133333333334</c:v>
                      </c:pt>
                      <c:pt idx="9877">
                        <c:v>8.4322591666666664</c:v>
                      </c:pt>
                      <c:pt idx="9878">
                        <c:v>8.4331052777777771</c:v>
                      </c:pt>
                      <c:pt idx="9879">
                        <c:v>8.4339511111111118</c:v>
                      </c:pt>
                      <c:pt idx="9880">
                        <c:v>8.4347975000000002</c:v>
                      </c:pt>
                      <c:pt idx="9881">
                        <c:v>8.4356447222222215</c:v>
                      </c:pt>
                      <c:pt idx="9882">
                        <c:v>8.4364905555555563</c:v>
                      </c:pt>
                      <c:pt idx="9883">
                        <c:v>8.4373366666666669</c:v>
                      </c:pt>
                      <c:pt idx="9884">
                        <c:v>8.4381824999999999</c:v>
                      </c:pt>
                      <c:pt idx="9885">
                        <c:v>8.4390288888888882</c:v>
                      </c:pt>
                      <c:pt idx="9886">
                        <c:v>8.439874722222223</c:v>
                      </c:pt>
                      <c:pt idx="9887">
                        <c:v>8.4407272222222218</c:v>
                      </c:pt>
                      <c:pt idx="9888">
                        <c:v>8.4415733333333325</c:v>
                      </c:pt>
                      <c:pt idx="9889">
                        <c:v>8.4424194444444449</c:v>
                      </c:pt>
                      <c:pt idx="9890">
                        <c:v>8.4432652777777779</c:v>
                      </c:pt>
                      <c:pt idx="9891">
                        <c:v>8.4441144444444447</c:v>
                      </c:pt>
                      <c:pt idx="9892">
                        <c:v>8.4449602777777777</c:v>
                      </c:pt>
                      <c:pt idx="9893">
                        <c:v>8.4458061111111107</c:v>
                      </c:pt>
                      <c:pt idx="9894">
                        <c:v>8.4466522222222213</c:v>
                      </c:pt>
                      <c:pt idx="9895">
                        <c:v>8.4474983333333338</c:v>
                      </c:pt>
                      <c:pt idx="9896">
                        <c:v>8.4483444444444444</c:v>
                      </c:pt>
                      <c:pt idx="9897">
                        <c:v>8.4491902777777774</c:v>
                      </c:pt>
                      <c:pt idx="9898">
                        <c:v>8.4500361111111104</c:v>
                      </c:pt>
                      <c:pt idx="9899">
                        <c:v>8.4508822222222229</c:v>
                      </c:pt>
                      <c:pt idx="9900">
                        <c:v>8.4517349999999993</c:v>
                      </c:pt>
                      <c:pt idx="9901">
                        <c:v>8.4525822222222224</c:v>
                      </c:pt>
                      <c:pt idx="9902">
                        <c:v>8.4534286111111108</c:v>
                      </c:pt>
                      <c:pt idx="9903">
                        <c:v>8.4542744444444438</c:v>
                      </c:pt>
                      <c:pt idx="9904">
                        <c:v>8.4551202777777785</c:v>
                      </c:pt>
                      <c:pt idx="9905">
                        <c:v>8.4559663888888892</c:v>
                      </c:pt>
                      <c:pt idx="9906">
                        <c:v>8.4568122222222222</c:v>
                      </c:pt>
                      <c:pt idx="9907">
                        <c:v>8.4576580555555552</c:v>
                      </c:pt>
                      <c:pt idx="9908">
                        <c:v>8.4585044444444453</c:v>
                      </c:pt>
                      <c:pt idx="9909">
                        <c:v>8.4593533333333326</c:v>
                      </c:pt>
                      <c:pt idx="9910">
                        <c:v>8.460199444444445</c:v>
                      </c:pt>
                      <c:pt idx="9911">
                        <c:v>8.461045277777778</c:v>
                      </c:pt>
                      <c:pt idx="9912">
                        <c:v>8.4618913888888887</c:v>
                      </c:pt>
                      <c:pt idx="9913">
                        <c:v>8.462744166666667</c:v>
                      </c:pt>
                      <c:pt idx="9914">
                        <c:v>8.4635899999999999</c:v>
                      </c:pt>
                      <c:pt idx="9915">
                        <c:v>8.4644358333333329</c:v>
                      </c:pt>
                      <c:pt idx="9916">
                        <c:v>8.4652819444444436</c:v>
                      </c:pt>
                      <c:pt idx="9917">
                        <c:v>8.466128055555556</c:v>
                      </c:pt>
                      <c:pt idx="9918">
                        <c:v>8.466973888888889</c:v>
                      </c:pt>
                      <c:pt idx="9919">
                        <c:v>8.4678199999999997</c:v>
                      </c:pt>
                      <c:pt idx="9920">
                        <c:v>8.4686658333333327</c:v>
                      </c:pt>
                      <c:pt idx="9921">
                        <c:v>8.4695119444444451</c:v>
                      </c:pt>
                      <c:pt idx="9922">
                        <c:v>8.4703594444444441</c:v>
                      </c:pt>
                      <c:pt idx="9923">
                        <c:v>8.4712052777777771</c:v>
                      </c:pt>
                      <c:pt idx="9924">
                        <c:v>8.4720513888888895</c:v>
                      </c:pt>
                      <c:pt idx="9925">
                        <c:v>8.4728972222222225</c:v>
                      </c:pt>
                      <c:pt idx="9926">
                        <c:v>8.4737530555555551</c:v>
                      </c:pt>
                      <c:pt idx="9927">
                        <c:v>8.4745991666666658</c:v>
                      </c:pt>
                      <c:pt idx="9928">
                        <c:v>8.4754450000000006</c:v>
                      </c:pt>
                      <c:pt idx="9929">
                        <c:v>8.4762911111111112</c:v>
                      </c:pt>
                      <c:pt idx="9930">
                        <c:v>8.4771369444444442</c:v>
                      </c:pt>
                      <c:pt idx="9931">
                        <c:v>8.4779830555555549</c:v>
                      </c:pt>
                      <c:pt idx="9932">
                        <c:v>8.4788291666666673</c:v>
                      </c:pt>
                      <c:pt idx="9933">
                        <c:v>8.4796750000000003</c:v>
                      </c:pt>
                      <c:pt idx="9934">
                        <c:v>8.4805208333333333</c:v>
                      </c:pt>
                      <c:pt idx="9935">
                        <c:v>8.4813669444444439</c:v>
                      </c:pt>
                      <c:pt idx="9936">
                        <c:v>8.4822127777777769</c:v>
                      </c:pt>
                      <c:pt idx="9937">
                        <c:v>8.483059166666667</c:v>
                      </c:pt>
                      <c:pt idx="9938">
                        <c:v>8.483905</c:v>
                      </c:pt>
                      <c:pt idx="9939">
                        <c:v>8.4847577777777783</c:v>
                      </c:pt>
                      <c:pt idx="9940">
                        <c:v>8.4856036111111113</c:v>
                      </c:pt>
                      <c:pt idx="9941">
                        <c:v>8.4864497222222219</c:v>
                      </c:pt>
                      <c:pt idx="9942">
                        <c:v>8.487296944444445</c:v>
                      </c:pt>
                      <c:pt idx="9943">
                        <c:v>8.4881461111111118</c:v>
                      </c:pt>
                      <c:pt idx="9944">
                        <c:v>8.4889919444444448</c:v>
                      </c:pt>
                      <c:pt idx="9945">
                        <c:v>8.4898383333333332</c:v>
                      </c:pt>
                      <c:pt idx="9946">
                        <c:v>8.4906841666666661</c:v>
                      </c:pt>
                      <c:pt idx="9947">
                        <c:v>8.4915299999999991</c:v>
                      </c:pt>
                      <c:pt idx="9948">
                        <c:v>8.4923761111111116</c:v>
                      </c:pt>
                      <c:pt idx="9949">
                        <c:v>8.4932219444444446</c:v>
                      </c:pt>
                      <c:pt idx="9950">
                        <c:v>8.4940677777777776</c:v>
                      </c:pt>
                      <c:pt idx="9951">
                        <c:v>8.4949141666666659</c:v>
                      </c:pt>
                      <c:pt idx="9952">
                        <c:v>8.4957666666666665</c:v>
                      </c:pt>
                      <c:pt idx="9953">
                        <c:v>8.4966127777777771</c:v>
                      </c:pt>
                      <c:pt idx="9954">
                        <c:v>8.4974588888888896</c:v>
                      </c:pt>
                      <c:pt idx="9955">
                        <c:v>8.4983047222222226</c:v>
                      </c:pt>
                      <c:pt idx="9956">
                        <c:v>8.4991505555555555</c:v>
                      </c:pt>
                      <c:pt idx="9957">
                        <c:v>8.4999966666666662</c:v>
                      </c:pt>
                      <c:pt idx="9958">
                        <c:v>8.5008424999999992</c:v>
                      </c:pt>
                      <c:pt idx="9959">
                        <c:v>8.5016888888888893</c:v>
                      </c:pt>
                      <c:pt idx="9960">
                        <c:v>8.5025347222222223</c:v>
                      </c:pt>
                      <c:pt idx="9961">
                        <c:v>8.5033838888888891</c:v>
                      </c:pt>
                      <c:pt idx="9962">
                        <c:v>8.5042297222222221</c:v>
                      </c:pt>
                      <c:pt idx="9963">
                        <c:v>8.5050769444444452</c:v>
                      </c:pt>
                      <c:pt idx="9964">
                        <c:v>8.5059230555555558</c:v>
                      </c:pt>
                      <c:pt idx="9965">
                        <c:v>8.5067758333333341</c:v>
                      </c:pt>
                      <c:pt idx="9966">
                        <c:v>8.5076216666666671</c:v>
                      </c:pt>
                      <c:pt idx="9967">
                        <c:v>8.5084677777777777</c:v>
                      </c:pt>
                      <c:pt idx="9968">
                        <c:v>8.5093138888888884</c:v>
                      </c:pt>
                      <c:pt idx="9969">
                        <c:v>8.5101597222222214</c:v>
                      </c:pt>
                      <c:pt idx="9970">
                        <c:v>8.5110058333333338</c:v>
                      </c:pt>
                      <c:pt idx="9971">
                        <c:v>8.5118516666666668</c:v>
                      </c:pt>
                      <c:pt idx="9972">
                        <c:v>8.5126974999999998</c:v>
                      </c:pt>
                      <c:pt idx="9973">
                        <c:v>8.5135438888888881</c:v>
                      </c:pt>
                      <c:pt idx="9974">
                        <c:v>8.5143897222222229</c:v>
                      </c:pt>
                      <c:pt idx="9975">
                        <c:v>8.5152358333333336</c:v>
                      </c:pt>
                      <c:pt idx="9976">
                        <c:v>8.5160816666666665</c:v>
                      </c:pt>
                      <c:pt idx="9977">
                        <c:v>8.5169274999999995</c:v>
                      </c:pt>
                      <c:pt idx="9978">
                        <c:v>8.5177833333333339</c:v>
                      </c:pt>
                      <c:pt idx="9979">
                        <c:v>8.5186294444444446</c:v>
                      </c:pt>
                      <c:pt idx="9980">
                        <c:v>8.5194752777777776</c:v>
                      </c:pt>
                      <c:pt idx="9981">
                        <c:v>8.5203213888888882</c:v>
                      </c:pt>
                      <c:pt idx="9982">
                        <c:v>8.521167222222223</c:v>
                      </c:pt>
                      <c:pt idx="9983">
                        <c:v>8.5220149999999997</c:v>
                      </c:pt>
                      <c:pt idx="9984">
                        <c:v>8.5228608333333327</c:v>
                      </c:pt>
                      <c:pt idx="9985">
                        <c:v>8.5237066666666674</c:v>
                      </c:pt>
                      <c:pt idx="9986">
                        <c:v>8.5245527777777781</c:v>
                      </c:pt>
                      <c:pt idx="9987">
                        <c:v>8.5253986111111111</c:v>
                      </c:pt>
                      <c:pt idx="9988">
                        <c:v>8.5262447222222217</c:v>
                      </c:pt>
                      <c:pt idx="9989">
                        <c:v>8.5270908333333342</c:v>
                      </c:pt>
                      <c:pt idx="9990">
                        <c:v>8.5279366666666672</c:v>
                      </c:pt>
                      <c:pt idx="9991">
                        <c:v>8.5287894444444436</c:v>
                      </c:pt>
                      <c:pt idx="9992">
                        <c:v>8.5296355555555561</c:v>
                      </c:pt>
                      <c:pt idx="9993">
                        <c:v>8.5304813888888891</c:v>
                      </c:pt>
                      <c:pt idx="9994">
                        <c:v>8.5313272222222221</c:v>
                      </c:pt>
                      <c:pt idx="9995">
                        <c:v>8.5321736111111104</c:v>
                      </c:pt>
                      <c:pt idx="9996">
                        <c:v>8.5330224999999995</c:v>
                      </c:pt>
                      <c:pt idx="9997">
                        <c:v>8.5338686111111119</c:v>
                      </c:pt>
                      <c:pt idx="9998">
                        <c:v>8.5347144444444449</c:v>
                      </c:pt>
                      <c:pt idx="9999">
                        <c:v>8.5355602777777779</c:v>
                      </c:pt>
                      <c:pt idx="10000">
                        <c:v>8.5364063888888886</c:v>
                      </c:pt>
                      <c:pt idx="10001">
                        <c:v>8.5372522222222216</c:v>
                      </c:pt>
                      <c:pt idx="10002">
                        <c:v>8.5380986111111117</c:v>
                      </c:pt>
                      <c:pt idx="10003">
                        <c:v>8.5389444444444447</c:v>
                      </c:pt>
                      <c:pt idx="10004">
                        <c:v>8.5398027777777781</c:v>
                      </c:pt>
                      <c:pt idx="10005">
                        <c:v>8.5406488888888887</c:v>
                      </c:pt>
                      <c:pt idx="10006">
                        <c:v>8.5414947222222217</c:v>
                      </c:pt>
                      <c:pt idx="10007">
                        <c:v>8.5423411111111118</c:v>
                      </c:pt>
                      <c:pt idx="10008">
                        <c:v>8.5431869444444448</c:v>
                      </c:pt>
                      <c:pt idx="10009">
                        <c:v>8.5440327777777778</c:v>
                      </c:pt>
                      <c:pt idx="10010">
                        <c:v>8.5448788888888885</c:v>
                      </c:pt>
                      <c:pt idx="10011">
                        <c:v>8.5457247222222215</c:v>
                      </c:pt>
                      <c:pt idx="10012">
                        <c:v>8.5465705555555562</c:v>
                      </c:pt>
                      <c:pt idx="10013">
                        <c:v>8.547419722222223</c:v>
                      </c:pt>
                      <c:pt idx="10014">
                        <c:v>8.548265555555556</c:v>
                      </c:pt>
                      <c:pt idx="10015">
                        <c:v>8.5491119444444443</c:v>
                      </c:pt>
                      <c:pt idx="10016">
                        <c:v>8.5499577777777773</c:v>
                      </c:pt>
                      <c:pt idx="10017">
                        <c:v>8.5508105555555556</c:v>
                      </c:pt>
                      <c:pt idx="10018">
                        <c:v>8.5516566666666662</c:v>
                      </c:pt>
                      <c:pt idx="10019">
                        <c:v>8.5525024999999992</c:v>
                      </c:pt>
                      <c:pt idx="10020">
                        <c:v>8.553348333333334</c:v>
                      </c:pt>
                      <c:pt idx="10021">
                        <c:v>8.5541944444444447</c:v>
                      </c:pt>
                      <c:pt idx="10022">
                        <c:v>8.5550402777777776</c:v>
                      </c:pt>
                      <c:pt idx="10023">
                        <c:v>8.5558861111111106</c:v>
                      </c:pt>
                      <c:pt idx="10024">
                        <c:v>8.5567338888888891</c:v>
                      </c:pt>
                      <c:pt idx="10025">
                        <c:v>8.5575797222222221</c:v>
                      </c:pt>
                      <c:pt idx="10026">
                        <c:v>8.5584258333333327</c:v>
                      </c:pt>
                      <c:pt idx="10027">
                        <c:v>8.5592716666666675</c:v>
                      </c:pt>
                      <c:pt idx="10028">
                        <c:v>8.5601177777777782</c:v>
                      </c:pt>
                      <c:pt idx="10029">
                        <c:v>8.5609638888888888</c:v>
                      </c:pt>
                      <c:pt idx="10030">
                        <c:v>8.5618194444444438</c:v>
                      </c:pt>
                      <c:pt idx="10031">
                        <c:v>8.5626655555555562</c:v>
                      </c:pt>
                      <c:pt idx="10032">
                        <c:v>8.5635116666666669</c:v>
                      </c:pt>
                      <c:pt idx="10033">
                        <c:v>8.5643574999999998</c:v>
                      </c:pt>
                      <c:pt idx="10034">
                        <c:v>8.5652036111111105</c:v>
                      </c:pt>
                      <c:pt idx="10035">
                        <c:v>8.5660494444444453</c:v>
                      </c:pt>
                      <c:pt idx="10036">
                        <c:v>8.5668952777777783</c:v>
                      </c:pt>
                      <c:pt idx="10037">
                        <c:v>8.5677416666666666</c:v>
                      </c:pt>
                      <c:pt idx="10038">
                        <c:v>8.5685874999999996</c:v>
                      </c:pt>
                      <c:pt idx="10039">
                        <c:v>8.5694333333333326</c:v>
                      </c:pt>
                      <c:pt idx="10040">
                        <c:v>8.570279444444445</c:v>
                      </c:pt>
                      <c:pt idx="10041">
                        <c:v>8.571125277777778</c:v>
                      </c:pt>
                      <c:pt idx="10042">
                        <c:v>8.5719713888888887</c:v>
                      </c:pt>
                      <c:pt idx="10043">
                        <c:v>8.5728241666666669</c:v>
                      </c:pt>
                      <c:pt idx="10044">
                        <c:v>8.5736699999999999</c:v>
                      </c:pt>
                      <c:pt idx="10045">
                        <c:v>8.5745175000000007</c:v>
                      </c:pt>
                      <c:pt idx="10046">
                        <c:v>8.5753636111111113</c:v>
                      </c:pt>
                      <c:pt idx="10047">
                        <c:v>8.5762094444444443</c:v>
                      </c:pt>
                      <c:pt idx="10048">
                        <c:v>8.5770586111111111</c:v>
                      </c:pt>
                      <c:pt idx="10049">
                        <c:v>8.5779044444444441</c:v>
                      </c:pt>
                      <c:pt idx="10050">
                        <c:v>8.5787505555555548</c:v>
                      </c:pt>
                      <c:pt idx="10051">
                        <c:v>8.5795966666666672</c:v>
                      </c:pt>
                      <c:pt idx="10052">
                        <c:v>8.5804425000000002</c:v>
                      </c:pt>
                      <c:pt idx="10053">
                        <c:v>8.5812886111111109</c:v>
                      </c:pt>
                      <c:pt idx="10054">
                        <c:v>8.5821344444444438</c:v>
                      </c:pt>
                      <c:pt idx="10055">
                        <c:v>8.5829802777777786</c:v>
                      </c:pt>
                      <c:pt idx="10056">
                        <c:v>8.5838330555555551</c:v>
                      </c:pt>
                      <c:pt idx="10057">
                        <c:v>8.5846791666666675</c:v>
                      </c:pt>
                      <c:pt idx="10058">
                        <c:v>8.5855250000000005</c:v>
                      </c:pt>
                      <c:pt idx="10059">
                        <c:v>8.5863713888888888</c:v>
                      </c:pt>
                      <c:pt idx="10060">
                        <c:v>8.5872172222222218</c:v>
                      </c:pt>
                      <c:pt idx="10061">
                        <c:v>8.5880630555555548</c:v>
                      </c:pt>
                      <c:pt idx="10062">
                        <c:v>8.5889091666666673</c:v>
                      </c:pt>
                      <c:pt idx="10063">
                        <c:v>8.5897550000000003</c:v>
                      </c:pt>
                      <c:pt idx="10064">
                        <c:v>8.5906008333333332</c:v>
                      </c:pt>
                      <c:pt idx="10065">
                        <c:v>8.591451666666666</c:v>
                      </c:pt>
                      <c:pt idx="10066">
                        <c:v>8.5922977777777785</c:v>
                      </c:pt>
                      <c:pt idx="10067">
                        <c:v>8.5931436111111115</c:v>
                      </c:pt>
                      <c:pt idx="10068">
                        <c:v>8.5939894444444445</c:v>
                      </c:pt>
                      <c:pt idx="10069">
                        <c:v>8.5948422222222227</c:v>
                      </c:pt>
                      <c:pt idx="10070">
                        <c:v>8.5956883333333334</c:v>
                      </c:pt>
                      <c:pt idx="10071">
                        <c:v>8.5965341666666664</c:v>
                      </c:pt>
                      <c:pt idx="10072">
                        <c:v>8.5973799999999994</c:v>
                      </c:pt>
                      <c:pt idx="10073">
                        <c:v>8.5982263888888895</c:v>
                      </c:pt>
                      <c:pt idx="10074">
                        <c:v>8.5990722222222225</c:v>
                      </c:pt>
                      <c:pt idx="10075">
                        <c:v>8.5999183333333331</c:v>
                      </c:pt>
                      <c:pt idx="10076">
                        <c:v>8.6007641666666661</c:v>
                      </c:pt>
                      <c:pt idx="10077">
                        <c:v>8.6016100000000009</c:v>
                      </c:pt>
                      <c:pt idx="10078">
                        <c:v>8.6024563888888892</c:v>
                      </c:pt>
                      <c:pt idx="10079">
                        <c:v>8.6033022222222222</c:v>
                      </c:pt>
                      <c:pt idx="10080">
                        <c:v>8.6041483333333328</c:v>
                      </c:pt>
                      <c:pt idx="10081">
                        <c:v>8.6049941666666658</c:v>
                      </c:pt>
                      <c:pt idx="10082">
                        <c:v>8.6058469444444441</c:v>
                      </c:pt>
                      <c:pt idx="10083">
                        <c:v>8.6066958333333332</c:v>
                      </c:pt>
                      <c:pt idx="10084">
                        <c:v>8.6075419444444439</c:v>
                      </c:pt>
                      <c:pt idx="10085">
                        <c:v>8.6083877777777786</c:v>
                      </c:pt>
                      <c:pt idx="10086">
                        <c:v>8.6092355555555553</c:v>
                      </c:pt>
                      <c:pt idx="10087">
                        <c:v>8.6100813888888883</c:v>
                      </c:pt>
                      <c:pt idx="10088">
                        <c:v>8.6109275000000007</c:v>
                      </c:pt>
                      <c:pt idx="10089">
                        <c:v>8.6117733333333337</c:v>
                      </c:pt>
                      <c:pt idx="10090">
                        <c:v>8.6126191666666667</c:v>
                      </c:pt>
                      <c:pt idx="10091">
                        <c:v>8.6134652777777774</c:v>
                      </c:pt>
                      <c:pt idx="10092">
                        <c:v>8.614311388888888</c:v>
                      </c:pt>
                      <c:pt idx="10093">
                        <c:v>8.6151572222222228</c:v>
                      </c:pt>
                      <c:pt idx="10094">
                        <c:v>8.6160033333333335</c:v>
                      </c:pt>
                      <c:pt idx="10095">
                        <c:v>8.6168561111111117</c:v>
                      </c:pt>
                      <c:pt idx="10096">
                        <c:v>8.6177019444444447</c:v>
                      </c:pt>
                      <c:pt idx="10097">
                        <c:v>8.6185477777777777</c:v>
                      </c:pt>
                      <c:pt idx="10098">
                        <c:v>8.6193938888888884</c:v>
                      </c:pt>
                      <c:pt idx="10099">
                        <c:v>8.6202397222222213</c:v>
                      </c:pt>
                      <c:pt idx="10100">
                        <c:v>8.6210888888888881</c:v>
                      </c:pt>
                      <c:pt idx="10101">
                        <c:v>8.6219347222222229</c:v>
                      </c:pt>
                      <c:pt idx="10102">
                        <c:v>8.6227811111111112</c:v>
                      </c:pt>
                      <c:pt idx="10103">
                        <c:v>8.6236269444444442</c:v>
                      </c:pt>
                      <c:pt idx="10104">
                        <c:v>8.6244727777777772</c:v>
                      </c:pt>
                      <c:pt idx="10105">
                        <c:v>8.6253188888888896</c:v>
                      </c:pt>
                      <c:pt idx="10106">
                        <c:v>8.6261663888888886</c:v>
                      </c:pt>
                      <c:pt idx="10107">
                        <c:v>8.6270124999999993</c:v>
                      </c:pt>
                      <c:pt idx="10108">
                        <c:v>8.6278652777777776</c:v>
                      </c:pt>
                      <c:pt idx="10109">
                        <c:v>8.6287111111111106</c:v>
                      </c:pt>
                      <c:pt idx="10110">
                        <c:v>8.6295569444444453</c:v>
                      </c:pt>
                      <c:pt idx="10111">
                        <c:v>8.630403055555556</c:v>
                      </c:pt>
                      <c:pt idx="10112">
                        <c:v>8.631248888888889</c:v>
                      </c:pt>
                      <c:pt idx="10113">
                        <c:v>8.6320949999999996</c:v>
                      </c:pt>
                      <c:pt idx="10114">
                        <c:v>8.6329411111111103</c:v>
                      </c:pt>
                      <c:pt idx="10115">
                        <c:v>8.6337869444444451</c:v>
                      </c:pt>
                      <c:pt idx="10116">
                        <c:v>8.6346330555555557</c:v>
                      </c:pt>
                      <c:pt idx="10117">
                        <c:v>8.6354788888888887</c:v>
                      </c:pt>
                      <c:pt idx="10118">
                        <c:v>8.6363280555555555</c:v>
                      </c:pt>
                      <c:pt idx="10119">
                        <c:v>8.6371738888888885</c:v>
                      </c:pt>
                      <c:pt idx="10120">
                        <c:v>8.6380197222222215</c:v>
                      </c:pt>
                      <c:pt idx="10121">
                        <c:v>8.6388724999999997</c:v>
                      </c:pt>
                      <c:pt idx="10122">
                        <c:v>8.6397186111111104</c:v>
                      </c:pt>
                      <c:pt idx="10123">
                        <c:v>8.6405647222222228</c:v>
                      </c:pt>
                      <c:pt idx="10124">
                        <c:v>8.6414108333333335</c:v>
                      </c:pt>
                      <c:pt idx="10125">
                        <c:v>8.6422566666666665</c:v>
                      </c:pt>
                      <c:pt idx="10126">
                        <c:v>8.6431024999999995</c:v>
                      </c:pt>
                      <c:pt idx="10127">
                        <c:v>8.6439536111111117</c:v>
                      </c:pt>
                      <c:pt idx="10128">
                        <c:v>8.6447994444444447</c:v>
                      </c:pt>
                      <c:pt idx="10129">
                        <c:v>8.6456455555555554</c:v>
                      </c:pt>
                      <c:pt idx="10130">
                        <c:v>8.646491666666666</c:v>
                      </c:pt>
                      <c:pt idx="10131">
                        <c:v>8.6473377777777785</c:v>
                      </c:pt>
                      <c:pt idx="10132">
                        <c:v>8.6481836111111114</c:v>
                      </c:pt>
                      <c:pt idx="10133">
                        <c:v>8.6490294444444444</c:v>
                      </c:pt>
                      <c:pt idx="10134">
                        <c:v>8.6498822222222227</c:v>
                      </c:pt>
                      <c:pt idx="10135">
                        <c:v>8.6507313888888895</c:v>
                      </c:pt>
                      <c:pt idx="10136">
                        <c:v>8.6515772222222225</c:v>
                      </c:pt>
                      <c:pt idx="10137">
                        <c:v>8.6524233333333331</c:v>
                      </c:pt>
                      <c:pt idx="10138">
                        <c:v>8.6532691666666661</c:v>
                      </c:pt>
                      <c:pt idx="10139">
                        <c:v>8.6541149999999991</c:v>
                      </c:pt>
                      <c:pt idx="10140">
                        <c:v>8.6549613888888892</c:v>
                      </c:pt>
                      <c:pt idx="10141">
                        <c:v>8.6558072222222222</c:v>
                      </c:pt>
                      <c:pt idx="10142">
                        <c:v>8.6566533333333329</c:v>
                      </c:pt>
                      <c:pt idx="10143">
                        <c:v>8.6574991666666659</c:v>
                      </c:pt>
                      <c:pt idx="10144">
                        <c:v>8.6583450000000006</c:v>
                      </c:pt>
                      <c:pt idx="10145">
                        <c:v>8.6591911111111113</c:v>
                      </c:pt>
                      <c:pt idx="10146">
                        <c:v>8.6600372222222219</c:v>
                      </c:pt>
                      <c:pt idx="10147">
                        <c:v>8.6608913888888885</c:v>
                      </c:pt>
                      <c:pt idx="10148">
                        <c:v>8.6617374999999992</c:v>
                      </c:pt>
                      <c:pt idx="10149">
                        <c:v>8.662583333333334</c:v>
                      </c:pt>
                      <c:pt idx="10150">
                        <c:v>8.663429166666667</c:v>
                      </c:pt>
                      <c:pt idx="10151">
                        <c:v>8.6642752777777776</c:v>
                      </c:pt>
                      <c:pt idx="10152">
                        <c:v>8.6651241666666667</c:v>
                      </c:pt>
                      <c:pt idx="10153">
                        <c:v>8.6659702777777774</c:v>
                      </c:pt>
                      <c:pt idx="10154">
                        <c:v>8.6668163888888881</c:v>
                      </c:pt>
                      <c:pt idx="10155">
                        <c:v>8.6676625000000005</c:v>
                      </c:pt>
                      <c:pt idx="10156">
                        <c:v>8.6685083333333335</c:v>
                      </c:pt>
                      <c:pt idx="10157">
                        <c:v>8.6693541666666665</c:v>
                      </c:pt>
                      <c:pt idx="10158">
                        <c:v>8.6702002777777771</c:v>
                      </c:pt>
                      <c:pt idx="10159">
                        <c:v>8.6710461111111119</c:v>
                      </c:pt>
                      <c:pt idx="10160">
                        <c:v>8.6719033333333329</c:v>
                      </c:pt>
                      <c:pt idx="10161">
                        <c:v>8.6727494444444453</c:v>
                      </c:pt>
                      <c:pt idx="10162">
                        <c:v>8.6735952777777783</c:v>
                      </c:pt>
                      <c:pt idx="10163">
                        <c:v>8.6744411111111113</c:v>
                      </c:pt>
                      <c:pt idx="10164">
                        <c:v>8.6752872222222219</c:v>
                      </c:pt>
                      <c:pt idx="10165">
                        <c:v>8.6761333333333326</c:v>
                      </c:pt>
                      <c:pt idx="10166">
                        <c:v>8.676979444444445</c:v>
                      </c:pt>
                      <c:pt idx="10167">
                        <c:v>8.677825277777778</c:v>
                      </c:pt>
                      <c:pt idx="10168">
                        <c:v>8.6786730555555547</c:v>
                      </c:pt>
                      <c:pt idx="10169">
                        <c:v>8.6795188888888894</c:v>
                      </c:pt>
                      <c:pt idx="10170">
                        <c:v>8.6803680555555562</c:v>
                      </c:pt>
                      <c:pt idx="10171">
                        <c:v>8.6812138888888892</c:v>
                      </c:pt>
                      <c:pt idx="10172">
                        <c:v>8.6820597222222222</c:v>
                      </c:pt>
                      <c:pt idx="10173">
                        <c:v>8.6829125000000005</c:v>
                      </c:pt>
                      <c:pt idx="10174">
                        <c:v>8.6837586111111111</c:v>
                      </c:pt>
                      <c:pt idx="10175">
                        <c:v>8.6846044444444441</c:v>
                      </c:pt>
                      <c:pt idx="10176">
                        <c:v>8.6854502777777771</c:v>
                      </c:pt>
                      <c:pt idx="10177">
                        <c:v>8.6862963888888896</c:v>
                      </c:pt>
                      <c:pt idx="10178">
                        <c:v>8.6871422222222225</c:v>
                      </c:pt>
                      <c:pt idx="10179">
                        <c:v>8.6879886111111109</c:v>
                      </c:pt>
                      <c:pt idx="10180">
                        <c:v>8.6888344444444439</c:v>
                      </c:pt>
                      <c:pt idx="10181">
                        <c:v>8.6896802777777786</c:v>
                      </c:pt>
                      <c:pt idx="10182">
                        <c:v>8.6905263888888893</c:v>
                      </c:pt>
                      <c:pt idx="10183">
                        <c:v>8.6913722222222223</c:v>
                      </c:pt>
                      <c:pt idx="10184">
                        <c:v>8.6922180555555553</c:v>
                      </c:pt>
                      <c:pt idx="10185">
                        <c:v>8.6930641666666659</c:v>
                      </c:pt>
                      <c:pt idx="10186">
                        <c:v>8.6939169444444442</c:v>
                      </c:pt>
                      <c:pt idx="10187">
                        <c:v>8.6947658333333333</c:v>
                      </c:pt>
                      <c:pt idx="10188">
                        <c:v>8.6956136111111118</c:v>
                      </c:pt>
                      <c:pt idx="10189">
                        <c:v>8.6964594444444447</c:v>
                      </c:pt>
                      <c:pt idx="10190">
                        <c:v>8.6973055555555554</c:v>
                      </c:pt>
                      <c:pt idx="10191">
                        <c:v>8.6981513888888884</c:v>
                      </c:pt>
                      <c:pt idx="10192">
                        <c:v>8.6989972222222214</c:v>
                      </c:pt>
                      <c:pt idx="10193">
                        <c:v>8.6998436111111115</c:v>
                      </c:pt>
                      <c:pt idx="10194">
                        <c:v>8.7006894444444445</c:v>
                      </c:pt>
                      <c:pt idx="10195">
                        <c:v>8.7015355555555551</c:v>
                      </c:pt>
                      <c:pt idx="10196">
                        <c:v>8.7023813888888881</c:v>
                      </c:pt>
                      <c:pt idx="10197">
                        <c:v>8.7032272222222229</c:v>
                      </c:pt>
                      <c:pt idx="10198">
                        <c:v>8.7040733333333336</c:v>
                      </c:pt>
                      <c:pt idx="10199">
                        <c:v>8.7049261111111118</c:v>
                      </c:pt>
                      <c:pt idx="10200">
                        <c:v>8.7057719444444448</c:v>
                      </c:pt>
                      <c:pt idx="10201">
                        <c:v>8.7066180555555555</c:v>
                      </c:pt>
                      <c:pt idx="10202">
                        <c:v>8.7074641666666661</c:v>
                      </c:pt>
                      <c:pt idx="10203">
                        <c:v>8.7083100000000009</c:v>
                      </c:pt>
                      <c:pt idx="10204">
                        <c:v>8.7091561111111115</c:v>
                      </c:pt>
                      <c:pt idx="10205">
                        <c:v>8.7100050000000007</c:v>
                      </c:pt>
                      <c:pt idx="10206">
                        <c:v>8.7108511111111113</c:v>
                      </c:pt>
                      <c:pt idx="10207">
                        <c:v>8.711697222222222</c:v>
                      </c:pt>
                      <c:pt idx="10208">
                        <c:v>8.712543055555555</c:v>
                      </c:pt>
                      <c:pt idx="10209">
                        <c:v>8.7133905555555557</c:v>
                      </c:pt>
                      <c:pt idx="10210">
                        <c:v>8.7142363888888887</c:v>
                      </c:pt>
                      <c:pt idx="10211">
                        <c:v>8.7150824999999994</c:v>
                      </c:pt>
                      <c:pt idx="10212">
                        <c:v>8.7159352777777777</c:v>
                      </c:pt>
                      <c:pt idx="10213">
                        <c:v>8.7167811111111106</c:v>
                      </c:pt>
                      <c:pt idx="10214">
                        <c:v>8.7176272222222231</c:v>
                      </c:pt>
                      <c:pt idx="10215">
                        <c:v>8.7184733333333337</c:v>
                      </c:pt>
                      <c:pt idx="10216">
                        <c:v>8.7193191666666667</c:v>
                      </c:pt>
                      <c:pt idx="10217">
                        <c:v>8.7201649999999997</c:v>
                      </c:pt>
                      <c:pt idx="10218">
                        <c:v>8.7210111111111104</c:v>
                      </c:pt>
                      <c:pt idx="10219">
                        <c:v>8.7218569444444451</c:v>
                      </c:pt>
                      <c:pt idx="10220">
                        <c:v>8.7227030555555558</c:v>
                      </c:pt>
                      <c:pt idx="10221">
                        <c:v>8.7235491666666665</c:v>
                      </c:pt>
                      <c:pt idx="10222">
                        <c:v>8.7243983333333333</c:v>
                      </c:pt>
                      <c:pt idx="10223">
                        <c:v>8.7252441666666662</c:v>
                      </c:pt>
                      <c:pt idx="10224">
                        <c:v>8.7260899999999992</c:v>
                      </c:pt>
                      <c:pt idx="10225">
                        <c:v>8.7269427777777775</c:v>
                      </c:pt>
                      <c:pt idx="10226">
                        <c:v>8.7277888888888882</c:v>
                      </c:pt>
                      <c:pt idx="10227">
                        <c:v>8.7286347222222229</c:v>
                      </c:pt>
                      <c:pt idx="10228">
                        <c:v>8.7294805555555559</c:v>
                      </c:pt>
                      <c:pt idx="10229">
                        <c:v>8.7303283333333326</c:v>
                      </c:pt>
                      <c:pt idx="10230">
                        <c:v>8.7311741666666673</c:v>
                      </c:pt>
                      <c:pt idx="10231">
                        <c:v>8.732020277777778</c:v>
                      </c:pt>
                      <c:pt idx="10232">
                        <c:v>8.732866111111111</c:v>
                      </c:pt>
                      <c:pt idx="10233">
                        <c:v>8.733711944444444</c:v>
                      </c:pt>
                      <c:pt idx="10234">
                        <c:v>8.7345583333333341</c:v>
                      </c:pt>
                      <c:pt idx="10235">
                        <c:v>8.7354041666666671</c:v>
                      </c:pt>
                      <c:pt idx="10236">
                        <c:v>8.7362502777777777</c:v>
                      </c:pt>
                      <c:pt idx="10237">
                        <c:v>8.7370961111111107</c:v>
                      </c:pt>
                      <c:pt idx="10238">
                        <c:v>8.737948888888889</c:v>
                      </c:pt>
                      <c:pt idx="10239">
                        <c:v>8.7387980555555558</c:v>
                      </c:pt>
                      <c:pt idx="10240">
                        <c:v>8.7396438888888888</c:v>
                      </c:pt>
                      <c:pt idx="10241">
                        <c:v>8.7404897222222218</c:v>
                      </c:pt>
                      <c:pt idx="10242">
                        <c:v>8.7413358333333342</c:v>
                      </c:pt>
                      <c:pt idx="10243">
                        <c:v>8.7421819444444449</c:v>
                      </c:pt>
                      <c:pt idx="10244">
                        <c:v>8.7430277777777778</c:v>
                      </c:pt>
                      <c:pt idx="10245">
                        <c:v>8.7438738888888885</c:v>
                      </c:pt>
                      <c:pt idx="10246">
                        <c:v>8.7447197222222215</c:v>
                      </c:pt>
                      <c:pt idx="10247">
                        <c:v>8.7455658333333339</c:v>
                      </c:pt>
                      <c:pt idx="10248">
                        <c:v>8.7464119444444446</c:v>
                      </c:pt>
                      <c:pt idx="10249">
                        <c:v>8.7472577777777776</c:v>
                      </c:pt>
                      <c:pt idx="10250">
                        <c:v>8.7481052777777784</c:v>
                      </c:pt>
                      <c:pt idx="10251">
                        <c:v>8.7489580555555548</c:v>
                      </c:pt>
                      <c:pt idx="10252">
                        <c:v>8.7498038888888896</c:v>
                      </c:pt>
                      <c:pt idx="10253">
                        <c:v>8.7506500000000003</c:v>
                      </c:pt>
                      <c:pt idx="10254">
                        <c:v>8.7514961111111109</c:v>
                      </c:pt>
                      <c:pt idx="10255">
                        <c:v>8.7523419444444439</c:v>
                      </c:pt>
                      <c:pt idx="10256">
                        <c:v>8.7531880555555563</c:v>
                      </c:pt>
                      <c:pt idx="10257">
                        <c:v>8.7540369444444437</c:v>
                      </c:pt>
                      <c:pt idx="10258">
                        <c:v>8.7548830555555561</c:v>
                      </c:pt>
                      <c:pt idx="10259">
                        <c:v>8.7557288888888891</c:v>
                      </c:pt>
                      <c:pt idx="10260">
                        <c:v>8.7565749999999998</c:v>
                      </c:pt>
                      <c:pt idx="10261">
                        <c:v>8.7574208333333328</c:v>
                      </c:pt>
                      <c:pt idx="10262">
                        <c:v>8.7582669444444452</c:v>
                      </c:pt>
                      <c:pt idx="10263">
                        <c:v>8.7591130555555559</c:v>
                      </c:pt>
                      <c:pt idx="10264">
                        <c:v>8.7599658333333341</c:v>
                      </c:pt>
                      <c:pt idx="10265">
                        <c:v>8.7608116666666671</c:v>
                      </c:pt>
                      <c:pt idx="10266">
                        <c:v>8.7616575000000001</c:v>
                      </c:pt>
                      <c:pt idx="10267">
                        <c:v>8.7625036111111108</c:v>
                      </c:pt>
                      <c:pt idx="10268">
                        <c:v>8.7633494444444437</c:v>
                      </c:pt>
                      <c:pt idx="10269">
                        <c:v>8.7641955555555562</c:v>
                      </c:pt>
                      <c:pt idx="10270">
                        <c:v>8.7650430555555552</c:v>
                      </c:pt>
                      <c:pt idx="10271">
                        <c:v>8.7658888888888882</c:v>
                      </c:pt>
                      <c:pt idx="10272">
                        <c:v>8.7667350000000006</c:v>
                      </c:pt>
                      <c:pt idx="10273">
                        <c:v>8.7675808333333336</c:v>
                      </c:pt>
                      <c:pt idx="10274">
                        <c:v>8.7684300000000004</c:v>
                      </c:pt>
                      <c:pt idx="10275">
                        <c:v>8.769276111111111</c:v>
                      </c:pt>
                      <c:pt idx="10276">
                        <c:v>8.7701222222222217</c:v>
                      </c:pt>
                      <c:pt idx="10277">
                        <c:v>8.770975</c:v>
                      </c:pt>
                      <c:pt idx="10278">
                        <c:v>8.771820833333333</c:v>
                      </c:pt>
                      <c:pt idx="10279">
                        <c:v>8.7726666666666659</c:v>
                      </c:pt>
                      <c:pt idx="10280">
                        <c:v>8.7735127777777784</c:v>
                      </c:pt>
                      <c:pt idx="10281">
                        <c:v>8.7743586111111114</c:v>
                      </c:pt>
                      <c:pt idx="10282">
                        <c:v>8.7752044444444444</c:v>
                      </c:pt>
                      <c:pt idx="10283">
                        <c:v>8.7760508333333327</c:v>
                      </c:pt>
                      <c:pt idx="10284">
                        <c:v>8.7768966666666675</c:v>
                      </c:pt>
                      <c:pt idx="10285">
                        <c:v>8.7777427777777781</c:v>
                      </c:pt>
                      <c:pt idx="10286">
                        <c:v>8.7785886111111111</c:v>
                      </c:pt>
                      <c:pt idx="10287">
                        <c:v>8.7794344444444441</c:v>
                      </c:pt>
                      <c:pt idx="10288">
                        <c:v>8.7802808333333342</c:v>
                      </c:pt>
                      <c:pt idx="10289">
                        <c:v>8.7811266666666672</c:v>
                      </c:pt>
                      <c:pt idx="10290">
                        <c:v>8.7819794444444437</c:v>
                      </c:pt>
                      <c:pt idx="10291">
                        <c:v>8.7828300000000006</c:v>
                      </c:pt>
                      <c:pt idx="10292">
                        <c:v>8.7836758333333336</c:v>
                      </c:pt>
                      <c:pt idx="10293">
                        <c:v>8.7845219444444442</c:v>
                      </c:pt>
                      <c:pt idx="10294">
                        <c:v>8.7853677777777772</c:v>
                      </c:pt>
                      <c:pt idx="10295">
                        <c:v>8.786213611111112</c:v>
                      </c:pt>
                      <c:pt idx="10296">
                        <c:v>8.7870600000000003</c:v>
                      </c:pt>
                      <c:pt idx="10297">
                        <c:v>8.7879058333333333</c:v>
                      </c:pt>
                      <c:pt idx="10298">
                        <c:v>8.7887516666666663</c:v>
                      </c:pt>
                      <c:pt idx="10299">
                        <c:v>8.789597777777777</c:v>
                      </c:pt>
                      <c:pt idx="10300">
                        <c:v>8.7904436111111117</c:v>
                      </c:pt>
                      <c:pt idx="10301">
                        <c:v>8.7912897222222224</c:v>
                      </c:pt>
                      <c:pt idx="10302">
                        <c:v>8.792135833333333</c:v>
                      </c:pt>
                      <c:pt idx="10303">
                        <c:v>8.7929883333333336</c:v>
                      </c:pt>
                      <c:pt idx="10304">
                        <c:v>8.7938341666666666</c:v>
                      </c:pt>
                      <c:pt idx="10305">
                        <c:v>8.7946805555555549</c:v>
                      </c:pt>
                      <c:pt idx="10306">
                        <c:v>8.7955263888888897</c:v>
                      </c:pt>
                      <c:pt idx="10307">
                        <c:v>8.7963722222222227</c:v>
                      </c:pt>
                      <c:pt idx="10308">
                        <c:v>8.7972183333333334</c:v>
                      </c:pt>
                      <c:pt idx="10309">
                        <c:v>8.7980672222222225</c:v>
                      </c:pt>
                      <c:pt idx="10310">
                        <c:v>8.7989133333333331</c:v>
                      </c:pt>
                      <c:pt idx="10311">
                        <c:v>8.7997608333333339</c:v>
                      </c:pt>
                      <c:pt idx="10312">
                        <c:v>8.8006069444444446</c:v>
                      </c:pt>
                      <c:pt idx="10313">
                        <c:v>8.8014527777777776</c:v>
                      </c:pt>
                      <c:pt idx="10314">
                        <c:v>8.8022986111111106</c:v>
                      </c:pt>
                      <c:pt idx="10315">
                        <c:v>8.803144722222223</c:v>
                      </c:pt>
                      <c:pt idx="10316">
                        <c:v>8.8039974999999995</c:v>
                      </c:pt>
                      <c:pt idx="10317">
                        <c:v>8.8048433333333325</c:v>
                      </c:pt>
                      <c:pt idx="10318">
                        <c:v>8.8056897222222226</c:v>
                      </c:pt>
                      <c:pt idx="10319">
                        <c:v>8.8065355555555556</c:v>
                      </c:pt>
                      <c:pt idx="10320">
                        <c:v>8.8073813888888886</c:v>
                      </c:pt>
                      <c:pt idx="10321">
                        <c:v>8.8082274999999992</c:v>
                      </c:pt>
                      <c:pt idx="10322">
                        <c:v>8.809073333333334</c:v>
                      </c:pt>
                      <c:pt idx="10323">
                        <c:v>8.809919166666667</c:v>
                      </c:pt>
                      <c:pt idx="10324">
                        <c:v>8.8107655555555553</c:v>
                      </c:pt>
                      <c:pt idx="10325">
                        <c:v>8.8116113888888883</c:v>
                      </c:pt>
                      <c:pt idx="10326">
                        <c:v>8.8124575000000007</c:v>
                      </c:pt>
                      <c:pt idx="10327">
                        <c:v>8.8133108333333325</c:v>
                      </c:pt>
                      <c:pt idx="10328">
                        <c:v>8.814156944444445</c:v>
                      </c:pt>
                      <c:pt idx="10329">
                        <c:v>8.8150094444444438</c:v>
                      </c:pt>
                      <c:pt idx="10330">
                        <c:v>8.8158555555555562</c:v>
                      </c:pt>
                      <c:pt idx="10331">
                        <c:v>8.8167016666666669</c:v>
                      </c:pt>
                      <c:pt idx="10332">
                        <c:v>8.8175472222222222</c:v>
                      </c:pt>
                      <c:pt idx="10333">
                        <c:v>8.8183930555555552</c:v>
                      </c:pt>
                      <c:pt idx="10334">
                        <c:v>8.8192391666666659</c:v>
                      </c:pt>
                      <c:pt idx="10335">
                        <c:v>8.8200850000000006</c:v>
                      </c:pt>
                      <c:pt idx="10336">
                        <c:v>8.8209311111111113</c:v>
                      </c:pt>
                      <c:pt idx="10337">
                        <c:v>8.8217769444444443</c:v>
                      </c:pt>
                      <c:pt idx="10338">
                        <c:v>8.8226227777777773</c:v>
                      </c:pt>
                      <c:pt idx="10339">
                        <c:v>8.8234688888888897</c:v>
                      </c:pt>
                      <c:pt idx="10340">
                        <c:v>8.8243150000000004</c:v>
                      </c:pt>
                      <c:pt idx="10341">
                        <c:v>8.8251608333333333</c:v>
                      </c:pt>
                      <c:pt idx="10342">
                        <c:v>8.8260136111111116</c:v>
                      </c:pt>
                      <c:pt idx="10343">
                        <c:v>8.8268597222222223</c:v>
                      </c:pt>
                      <c:pt idx="10344">
                        <c:v>8.8277086111111114</c:v>
                      </c:pt>
                      <c:pt idx="10345">
                        <c:v>8.828554722222222</c:v>
                      </c:pt>
                      <c:pt idx="10346">
                        <c:v>8.829400555555555</c:v>
                      </c:pt>
                      <c:pt idx="10347">
                        <c:v>8.8302466666666675</c:v>
                      </c:pt>
                      <c:pt idx="10348">
                        <c:v>8.8310925000000005</c:v>
                      </c:pt>
                      <c:pt idx="10349">
                        <c:v>8.8319386111111111</c:v>
                      </c:pt>
                      <c:pt idx="10350">
                        <c:v>8.8327847222222218</c:v>
                      </c:pt>
                      <c:pt idx="10351">
                        <c:v>8.8336305555555548</c:v>
                      </c:pt>
                      <c:pt idx="10352">
                        <c:v>8.8344780555555555</c:v>
                      </c:pt>
                      <c:pt idx="10353">
                        <c:v>8.8353241666666662</c:v>
                      </c:pt>
                      <c:pt idx="10354">
                        <c:v>8.8361699999999992</c:v>
                      </c:pt>
                      <c:pt idx="10355">
                        <c:v>8.8370227777777774</c:v>
                      </c:pt>
                      <c:pt idx="10356">
                        <c:v>8.8378688888888881</c:v>
                      </c:pt>
                      <c:pt idx="10357">
                        <c:v>8.8387147222222229</c:v>
                      </c:pt>
                      <c:pt idx="10358">
                        <c:v>8.8395605555555559</c:v>
                      </c:pt>
                      <c:pt idx="10359">
                        <c:v>8.8404066666666665</c:v>
                      </c:pt>
                      <c:pt idx="10360">
                        <c:v>8.8412524999999995</c:v>
                      </c:pt>
                      <c:pt idx="10361">
                        <c:v>8.8420988888888896</c:v>
                      </c:pt>
                      <c:pt idx="10362">
                        <c:v>8.842947777777777</c:v>
                      </c:pt>
                      <c:pt idx="10363">
                        <c:v>8.8437938888888894</c:v>
                      </c:pt>
                      <c:pt idx="10364">
                        <c:v>8.8446397222222224</c:v>
                      </c:pt>
                      <c:pt idx="10365">
                        <c:v>8.8454855555555554</c:v>
                      </c:pt>
                      <c:pt idx="10366">
                        <c:v>8.846331666666666</c:v>
                      </c:pt>
                      <c:pt idx="10367">
                        <c:v>8.8471777777777785</c:v>
                      </c:pt>
                      <c:pt idx="10368">
                        <c:v>8.8480302777777773</c:v>
                      </c:pt>
                      <c:pt idx="10369">
                        <c:v>8.8488763888888897</c:v>
                      </c:pt>
                      <c:pt idx="10370">
                        <c:v>8.8497225000000004</c:v>
                      </c:pt>
                      <c:pt idx="10371">
                        <c:v>8.8505683333333334</c:v>
                      </c:pt>
                      <c:pt idx="10372">
                        <c:v>8.8514161111111118</c:v>
                      </c:pt>
                      <c:pt idx="10373">
                        <c:v>8.8522619444444448</c:v>
                      </c:pt>
                      <c:pt idx="10374">
                        <c:v>8.8531077777777778</c:v>
                      </c:pt>
                      <c:pt idx="10375">
                        <c:v>8.8539538888888885</c:v>
                      </c:pt>
                      <c:pt idx="10376">
                        <c:v>8.8547997222222214</c:v>
                      </c:pt>
                      <c:pt idx="10377">
                        <c:v>8.8556458333333339</c:v>
                      </c:pt>
                      <c:pt idx="10378">
                        <c:v>8.8564919444444445</c:v>
                      </c:pt>
                      <c:pt idx="10379">
                        <c:v>8.8573408333333337</c:v>
                      </c:pt>
                      <c:pt idx="10380">
                        <c:v>8.8581869444444443</c:v>
                      </c:pt>
                      <c:pt idx="10381">
                        <c:v>8.8590394444444449</c:v>
                      </c:pt>
                      <c:pt idx="10382">
                        <c:v>8.8598855555555556</c:v>
                      </c:pt>
                      <c:pt idx="10383">
                        <c:v>8.8607316666666662</c:v>
                      </c:pt>
                      <c:pt idx="10384">
                        <c:v>8.8615774999999992</c:v>
                      </c:pt>
                      <c:pt idx="10385">
                        <c:v>8.862423333333334</c:v>
                      </c:pt>
                      <c:pt idx="10386">
                        <c:v>8.8632694444444446</c:v>
                      </c:pt>
                      <c:pt idx="10387">
                        <c:v>8.8641152777777776</c:v>
                      </c:pt>
                      <c:pt idx="10388">
                        <c:v>8.864961666666666</c:v>
                      </c:pt>
                      <c:pt idx="10389">
                        <c:v>8.8658075000000007</c:v>
                      </c:pt>
                      <c:pt idx="10390">
                        <c:v>8.8666533333333337</c:v>
                      </c:pt>
                      <c:pt idx="10391">
                        <c:v>8.8674994444444444</c:v>
                      </c:pt>
                      <c:pt idx="10392">
                        <c:v>8.8683452777777774</c:v>
                      </c:pt>
                      <c:pt idx="10393">
                        <c:v>8.8691930555555558</c:v>
                      </c:pt>
                      <c:pt idx="10394">
                        <c:v>8.8700458333333341</c:v>
                      </c:pt>
                      <c:pt idx="10395">
                        <c:v>8.8708916666666671</c:v>
                      </c:pt>
                      <c:pt idx="10396">
                        <c:v>8.8717408333333339</c:v>
                      </c:pt>
                      <c:pt idx="10397">
                        <c:v>8.8725866666666668</c:v>
                      </c:pt>
                      <c:pt idx="10398">
                        <c:v>8.8734324999999998</c:v>
                      </c:pt>
                      <c:pt idx="10399">
                        <c:v>8.8742786111111105</c:v>
                      </c:pt>
                      <c:pt idx="10400">
                        <c:v>8.8751244444444453</c:v>
                      </c:pt>
                      <c:pt idx="10401">
                        <c:v>8.8759708333333336</c:v>
                      </c:pt>
                      <c:pt idx="10402">
                        <c:v>8.8768166666666666</c:v>
                      </c:pt>
                      <c:pt idx="10403">
                        <c:v>8.8776624999999996</c:v>
                      </c:pt>
                      <c:pt idx="10404">
                        <c:v>8.8785086111111102</c:v>
                      </c:pt>
                      <c:pt idx="10405">
                        <c:v>8.879354444444445</c:v>
                      </c:pt>
                      <c:pt idx="10406">
                        <c:v>8.880200277777778</c:v>
                      </c:pt>
                      <c:pt idx="10407">
                        <c:v>8.8810530555555562</c:v>
                      </c:pt>
                      <c:pt idx="10408">
                        <c:v>8.8818991666666669</c:v>
                      </c:pt>
                      <c:pt idx="10409">
                        <c:v>8.8827452777777776</c:v>
                      </c:pt>
                      <c:pt idx="10410">
                        <c:v>8.8835913888888882</c:v>
                      </c:pt>
                      <c:pt idx="10411">
                        <c:v>8.884437222222223</c:v>
                      </c:pt>
                      <c:pt idx="10412">
                        <c:v>8.885283055555556</c:v>
                      </c:pt>
                      <c:pt idx="10413">
                        <c:v>8.8861308333333326</c:v>
                      </c:pt>
                      <c:pt idx="10414">
                        <c:v>8.8869797222222218</c:v>
                      </c:pt>
                      <c:pt idx="10415">
                        <c:v>8.8878258333333342</c:v>
                      </c:pt>
                      <c:pt idx="10416">
                        <c:v>8.8886716666666672</c:v>
                      </c:pt>
                      <c:pt idx="10417">
                        <c:v>8.8895177777777779</c:v>
                      </c:pt>
                      <c:pt idx="10418">
                        <c:v>8.8903636111111108</c:v>
                      </c:pt>
                      <c:pt idx="10419">
                        <c:v>8.8912097222222215</c:v>
                      </c:pt>
                      <c:pt idx="10420">
                        <c:v>8.8920622222222221</c:v>
                      </c:pt>
                      <c:pt idx="10421">
                        <c:v>8.8929086111111104</c:v>
                      </c:pt>
                      <c:pt idx="10422">
                        <c:v>8.8937544444444452</c:v>
                      </c:pt>
                      <c:pt idx="10423">
                        <c:v>8.8946002777777782</c:v>
                      </c:pt>
                      <c:pt idx="10424">
                        <c:v>8.8954463888888888</c:v>
                      </c:pt>
                      <c:pt idx="10425">
                        <c:v>8.8962922222222218</c:v>
                      </c:pt>
                      <c:pt idx="10426">
                        <c:v>8.8971383333333325</c:v>
                      </c:pt>
                      <c:pt idx="10427">
                        <c:v>8.8979841666666672</c:v>
                      </c:pt>
                      <c:pt idx="10428">
                        <c:v>8.8988302777777779</c:v>
                      </c:pt>
                      <c:pt idx="10429">
                        <c:v>8.8996763888888886</c:v>
                      </c:pt>
                      <c:pt idx="10430">
                        <c:v>8.9005222222222216</c:v>
                      </c:pt>
                      <c:pt idx="10431">
                        <c:v>8.9013680555555563</c:v>
                      </c:pt>
                      <c:pt idx="10432">
                        <c:v>8.9022172222222213</c:v>
                      </c:pt>
                      <c:pt idx="10433">
                        <c:v>8.9030699999999996</c:v>
                      </c:pt>
                      <c:pt idx="10434">
                        <c:v>8.9039222222222225</c:v>
                      </c:pt>
                      <c:pt idx="10435">
                        <c:v>8.9047680555555555</c:v>
                      </c:pt>
                      <c:pt idx="10436">
                        <c:v>8.9056141666666662</c:v>
                      </c:pt>
                      <c:pt idx="10437">
                        <c:v>8.9064599999999992</c:v>
                      </c:pt>
                      <c:pt idx="10438">
                        <c:v>8.9073058333333339</c:v>
                      </c:pt>
                      <c:pt idx="10439">
                        <c:v>8.9081519444444446</c:v>
                      </c:pt>
                      <c:pt idx="10440">
                        <c:v>8.9089980555555552</c:v>
                      </c:pt>
                      <c:pt idx="10441">
                        <c:v>8.9098441666666659</c:v>
                      </c:pt>
                      <c:pt idx="10442">
                        <c:v>8.9106900000000007</c:v>
                      </c:pt>
                      <c:pt idx="10443">
                        <c:v>8.9115358333333337</c:v>
                      </c:pt>
                      <c:pt idx="10444">
                        <c:v>8.9123819444444443</c:v>
                      </c:pt>
                      <c:pt idx="10445">
                        <c:v>8.9132277777777773</c:v>
                      </c:pt>
                      <c:pt idx="10446">
                        <c:v>8.9140805555555556</c:v>
                      </c:pt>
                      <c:pt idx="10447">
                        <c:v>8.9149263888888886</c:v>
                      </c:pt>
                      <c:pt idx="10448">
                        <c:v>8.9157727777777787</c:v>
                      </c:pt>
                      <c:pt idx="10449">
                        <c:v>8.916621666666666</c:v>
                      </c:pt>
                      <c:pt idx="10450">
                        <c:v>8.9174677777777784</c:v>
                      </c:pt>
                      <c:pt idx="10451">
                        <c:v>8.9183136111111114</c:v>
                      </c:pt>
                      <c:pt idx="10452">
                        <c:v>8.9191597222222221</c:v>
                      </c:pt>
                      <c:pt idx="10453">
                        <c:v>8.9200055555555551</c:v>
                      </c:pt>
                      <c:pt idx="10454">
                        <c:v>8.9208533333333335</c:v>
                      </c:pt>
                      <c:pt idx="10455">
                        <c:v>8.9216991666666665</c:v>
                      </c:pt>
                      <c:pt idx="10456">
                        <c:v>8.9225449999999995</c:v>
                      </c:pt>
                      <c:pt idx="10457">
                        <c:v>8.9233911111111119</c:v>
                      </c:pt>
                      <c:pt idx="10458">
                        <c:v>8.9242372222222226</c:v>
                      </c:pt>
                      <c:pt idx="10459">
                        <c:v>8.9250897222222214</c:v>
                      </c:pt>
                      <c:pt idx="10460">
                        <c:v>8.9259358333333338</c:v>
                      </c:pt>
                      <c:pt idx="10461">
                        <c:v>8.9267819444444445</c:v>
                      </c:pt>
                      <c:pt idx="10462">
                        <c:v>8.9276277777777775</c:v>
                      </c:pt>
                      <c:pt idx="10463">
                        <c:v>8.9284736111111105</c:v>
                      </c:pt>
                      <c:pt idx="10464">
                        <c:v>8.9293197222222229</c:v>
                      </c:pt>
                      <c:pt idx="10465">
                        <c:v>8.9301655555555559</c:v>
                      </c:pt>
                      <c:pt idx="10466">
                        <c:v>8.9310147222222227</c:v>
                      </c:pt>
                      <c:pt idx="10467">
                        <c:v>8.9318605555555557</c:v>
                      </c:pt>
                      <c:pt idx="10468">
                        <c:v>8.932706944444444</c:v>
                      </c:pt>
                      <c:pt idx="10469">
                        <c:v>8.933552777777777</c:v>
                      </c:pt>
                      <c:pt idx="10470">
                        <c:v>8.9343986111111118</c:v>
                      </c:pt>
                      <c:pt idx="10471">
                        <c:v>8.9352447222222224</c:v>
                      </c:pt>
                      <c:pt idx="10472">
                        <c:v>8.9360975000000007</c:v>
                      </c:pt>
                      <c:pt idx="10473">
                        <c:v>8.9369433333333337</c:v>
                      </c:pt>
                      <c:pt idx="10474">
                        <c:v>8.9377891666666667</c:v>
                      </c:pt>
                      <c:pt idx="10475">
                        <c:v>8.9386391666666665</c:v>
                      </c:pt>
                      <c:pt idx="10476">
                        <c:v>8.9394852777777771</c:v>
                      </c:pt>
                      <c:pt idx="10477">
                        <c:v>8.9403313888888896</c:v>
                      </c:pt>
                      <c:pt idx="10478">
                        <c:v>8.9411772222222226</c:v>
                      </c:pt>
                      <c:pt idx="10479">
                        <c:v>8.9420233333333332</c:v>
                      </c:pt>
                      <c:pt idx="10480">
                        <c:v>8.9428691666666662</c:v>
                      </c:pt>
                      <c:pt idx="10481">
                        <c:v>8.9437149999999992</c:v>
                      </c:pt>
                      <c:pt idx="10482">
                        <c:v>8.9445611111111116</c:v>
                      </c:pt>
                      <c:pt idx="10483">
                        <c:v>8.9454072222222223</c:v>
                      </c:pt>
                      <c:pt idx="10484">
                        <c:v>8.9462605555555559</c:v>
                      </c:pt>
                      <c:pt idx="10485">
                        <c:v>8.9471133333333341</c:v>
                      </c:pt>
                      <c:pt idx="10486">
                        <c:v>8.9479594444444448</c:v>
                      </c:pt>
                      <c:pt idx="10487">
                        <c:v>8.9488052777777778</c:v>
                      </c:pt>
                      <c:pt idx="10488">
                        <c:v>8.9496511111111108</c:v>
                      </c:pt>
                      <c:pt idx="10489">
                        <c:v>8.9504975000000009</c:v>
                      </c:pt>
                      <c:pt idx="10490">
                        <c:v>8.9513433333333339</c:v>
                      </c:pt>
                      <c:pt idx="10491">
                        <c:v>8.9521891666666669</c:v>
                      </c:pt>
                      <c:pt idx="10492">
                        <c:v>8.9530352777777775</c:v>
                      </c:pt>
                      <c:pt idx="10493">
                        <c:v>8.9538811111111105</c:v>
                      </c:pt>
                      <c:pt idx="10494">
                        <c:v>8.9547275000000006</c:v>
                      </c:pt>
                      <c:pt idx="10495">
                        <c:v>8.955574722222222</c:v>
                      </c:pt>
                      <c:pt idx="10496">
                        <c:v>8.9564208333333326</c:v>
                      </c:pt>
                      <c:pt idx="10497">
                        <c:v>8.9572666666666674</c:v>
                      </c:pt>
                      <c:pt idx="10498">
                        <c:v>8.9581194444444439</c:v>
                      </c:pt>
                      <c:pt idx="10499">
                        <c:v>8.9589652777777786</c:v>
                      </c:pt>
                      <c:pt idx="10500">
                        <c:v>8.9598113888888893</c:v>
                      </c:pt>
                      <c:pt idx="10501">
                        <c:v>8.9606602777777784</c:v>
                      </c:pt>
                      <c:pt idx="10502">
                        <c:v>8.9615063888888891</c:v>
                      </c:pt>
                      <c:pt idx="10503">
                        <c:v>8.9623524999999997</c:v>
                      </c:pt>
                      <c:pt idx="10504">
                        <c:v>8.9631983333333327</c:v>
                      </c:pt>
                      <c:pt idx="10505">
                        <c:v>8.9640444444444451</c:v>
                      </c:pt>
                      <c:pt idx="10506">
                        <c:v>8.9648902777777781</c:v>
                      </c:pt>
                      <c:pt idx="10507">
                        <c:v>8.9657363888888888</c:v>
                      </c:pt>
                      <c:pt idx="10508">
                        <c:v>8.9665824999999995</c:v>
                      </c:pt>
                      <c:pt idx="10509">
                        <c:v>8.9674283333333324</c:v>
                      </c:pt>
                      <c:pt idx="10510">
                        <c:v>8.9682744444444449</c:v>
                      </c:pt>
                      <c:pt idx="10511">
                        <c:v>8.9691272222222214</c:v>
                      </c:pt>
                      <c:pt idx="10512">
                        <c:v>8.9699730555555561</c:v>
                      </c:pt>
                      <c:pt idx="10513">
                        <c:v>8.9708188888888891</c:v>
                      </c:pt>
                      <c:pt idx="10514">
                        <c:v>8.9716649999999998</c:v>
                      </c:pt>
                      <c:pt idx="10515">
                        <c:v>8.9725108333333328</c:v>
                      </c:pt>
                      <c:pt idx="10516">
                        <c:v>8.9733586111111112</c:v>
                      </c:pt>
                      <c:pt idx="10517">
                        <c:v>8.9742044444444442</c:v>
                      </c:pt>
                      <c:pt idx="10518">
                        <c:v>8.9750502777777772</c:v>
                      </c:pt>
                      <c:pt idx="10519">
                        <c:v>8.975899444444444</c:v>
                      </c:pt>
                      <c:pt idx="10520">
                        <c:v>8.976745277777777</c:v>
                      </c:pt>
                      <c:pt idx="10521">
                        <c:v>8.9775913888888894</c:v>
                      </c:pt>
                      <c:pt idx="10522">
                        <c:v>8.9784375000000001</c:v>
                      </c:pt>
                      <c:pt idx="10523">
                        <c:v>8.9792836111111107</c:v>
                      </c:pt>
                      <c:pt idx="10524">
                        <c:v>8.9801430555555548</c:v>
                      </c:pt>
                      <c:pt idx="10525">
                        <c:v>8.9809888888888896</c:v>
                      </c:pt>
                      <c:pt idx="10526">
                        <c:v>8.9818350000000002</c:v>
                      </c:pt>
                      <c:pt idx="10527">
                        <c:v>8.9826811111111109</c:v>
                      </c:pt>
                      <c:pt idx="10528">
                        <c:v>8.9835272222222216</c:v>
                      </c:pt>
                      <c:pt idx="10529">
                        <c:v>8.9843730555555563</c:v>
                      </c:pt>
                      <c:pt idx="10530">
                        <c:v>8.9852188888888893</c:v>
                      </c:pt>
                      <c:pt idx="10531">
                        <c:v>8.986065</c:v>
                      </c:pt>
                      <c:pt idx="10532">
                        <c:v>8.9869111111111106</c:v>
                      </c:pt>
                      <c:pt idx="10533">
                        <c:v>8.9877572222222231</c:v>
                      </c:pt>
                      <c:pt idx="10534">
                        <c:v>8.9886030555555561</c:v>
                      </c:pt>
                      <c:pt idx="10535">
                        <c:v>8.989448888888889</c:v>
                      </c:pt>
                      <c:pt idx="10536">
                        <c:v>8.9902997222222218</c:v>
                      </c:pt>
                      <c:pt idx="10537">
                        <c:v>8.9911455555555548</c:v>
                      </c:pt>
                      <c:pt idx="10538">
                        <c:v>8.9919980555555554</c:v>
                      </c:pt>
                      <c:pt idx="10539">
                        <c:v>8.9928444444444438</c:v>
                      </c:pt>
                      <c:pt idx="10540">
                        <c:v>8.9936902777777785</c:v>
                      </c:pt>
                      <c:pt idx="10541">
                        <c:v>8.9945363888888892</c:v>
                      </c:pt>
                      <c:pt idx="10542">
                        <c:v>8.9953822222222222</c:v>
                      </c:pt>
                      <c:pt idx="10543">
                        <c:v>8.9962280555555552</c:v>
                      </c:pt>
                      <c:pt idx="10544">
                        <c:v>8.9970741666666658</c:v>
                      </c:pt>
                      <c:pt idx="10545">
                        <c:v>8.9979202777777783</c:v>
                      </c:pt>
                      <c:pt idx="10546">
                        <c:v>8.9987661111111112</c:v>
                      </c:pt>
                      <c:pt idx="10547">
                        <c:v>8.9996122222222219</c:v>
                      </c:pt>
                      <c:pt idx="10548">
                        <c:v>9.0004580555555549</c:v>
                      </c:pt>
                      <c:pt idx="10549">
                        <c:v>9.0013041666666673</c:v>
                      </c:pt>
                      <c:pt idx="10550">
                        <c:v>9.0021500000000003</c:v>
                      </c:pt>
                      <c:pt idx="10551">
                        <c:v>9.0030027777777786</c:v>
                      </c:pt>
                      <c:pt idx="10552">
                        <c:v>9.0038486111111116</c:v>
                      </c:pt>
                      <c:pt idx="10553">
                        <c:v>9.0046977777777784</c:v>
                      </c:pt>
                      <c:pt idx="10554">
                        <c:v>9.005543888888889</c:v>
                      </c:pt>
                      <c:pt idx="10555">
                        <c:v>9.0063899999999997</c:v>
                      </c:pt>
                      <c:pt idx="10556">
                        <c:v>9.0072358333333327</c:v>
                      </c:pt>
                      <c:pt idx="10557">
                        <c:v>9.0080833333333334</c:v>
                      </c:pt>
                      <c:pt idx="10558">
                        <c:v>9.0089291666666664</c:v>
                      </c:pt>
                      <c:pt idx="10559">
                        <c:v>9.0097752777777771</c:v>
                      </c:pt>
                      <c:pt idx="10560">
                        <c:v>9.0106213888888895</c:v>
                      </c:pt>
                      <c:pt idx="10561">
                        <c:v>9.0114672222222225</c:v>
                      </c:pt>
                      <c:pt idx="10562">
                        <c:v>9.0123130555555555</c:v>
                      </c:pt>
                      <c:pt idx="10563">
                        <c:v>9.0131591666666662</c:v>
                      </c:pt>
                      <c:pt idx="10564">
                        <c:v>9.0140119444444444</c:v>
                      </c:pt>
                      <c:pt idx="10565">
                        <c:v>9.0148577777777774</c:v>
                      </c:pt>
                      <c:pt idx="10566">
                        <c:v>9.0157041666666675</c:v>
                      </c:pt>
                      <c:pt idx="10567">
                        <c:v>9.0165500000000005</c:v>
                      </c:pt>
                      <c:pt idx="10568">
                        <c:v>9.0173958333333335</c:v>
                      </c:pt>
                      <c:pt idx="10569">
                        <c:v>9.0182419444444442</c:v>
                      </c:pt>
                      <c:pt idx="10570">
                        <c:v>9.0190877777777771</c:v>
                      </c:pt>
                      <c:pt idx="10571">
                        <c:v>9.0199369444444439</c:v>
                      </c:pt>
                      <c:pt idx="10572">
                        <c:v>9.0207830555555564</c:v>
                      </c:pt>
                      <c:pt idx="10573">
                        <c:v>9.0216288888888894</c:v>
                      </c:pt>
                      <c:pt idx="10574">
                        <c:v>9.022475</c:v>
                      </c:pt>
                      <c:pt idx="10575">
                        <c:v>9.023320833333333</c:v>
                      </c:pt>
                      <c:pt idx="10576">
                        <c:v>9.0241669444444437</c:v>
                      </c:pt>
                      <c:pt idx="10577">
                        <c:v>9.0250213888888897</c:v>
                      </c:pt>
                      <c:pt idx="10578">
                        <c:v>9.0258672222222227</c:v>
                      </c:pt>
                      <c:pt idx="10579">
                        <c:v>9.0267130555555557</c:v>
                      </c:pt>
                      <c:pt idx="10580">
                        <c:v>9.0275591666666664</c:v>
                      </c:pt>
                      <c:pt idx="10581">
                        <c:v>9.0284049999999993</c:v>
                      </c:pt>
                      <c:pt idx="10582">
                        <c:v>9.0292511111111118</c:v>
                      </c:pt>
                      <c:pt idx="10583">
                        <c:v>9.0300972222222224</c:v>
                      </c:pt>
                      <c:pt idx="10584">
                        <c:v>9.0309430555555554</c:v>
                      </c:pt>
                      <c:pt idx="10585">
                        <c:v>9.0317891666666661</c:v>
                      </c:pt>
                      <c:pt idx="10586">
                        <c:v>9.0326350000000009</c:v>
                      </c:pt>
                      <c:pt idx="10587">
                        <c:v>9.0334808333333338</c:v>
                      </c:pt>
                      <c:pt idx="10588">
                        <c:v>9.0343300000000006</c:v>
                      </c:pt>
                      <c:pt idx="10589">
                        <c:v>9.0351758333333336</c:v>
                      </c:pt>
                      <c:pt idx="10590">
                        <c:v>9.0360286111111119</c:v>
                      </c:pt>
                      <c:pt idx="10591">
                        <c:v>9.0368747222222225</c:v>
                      </c:pt>
                      <c:pt idx="10592">
                        <c:v>9.0377205555555555</c:v>
                      </c:pt>
                      <c:pt idx="10593">
                        <c:v>9.0385669444444439</c:v>
                      </c:pt>
                      <c:pt idx="10594">
                        <c:v>9.0394127777777786</c:v>
                      </c:pt>
                      <c:pt idx="10595">
                        <c:v>9.0402586111111116</c:v>
                      </c:pt>
                      <c:pt idx="10596">
                        <c:v>9.0411047222222223</c:v>
                      </c:pt>
                      <c:pt idx="10597">
                        <c:v>9.0419505555555553</c:v>
                      </c:pt>
                      <c:pt idx="10598">
                        <c:v>9.0427983333333337</c:v>
                      </c:pt>
                      <c:pt idx="10599">
                        <c:v>9.0436441666666667</c:v>
                      </c:pt>
                      <c:pt idx="10600">
                        <c:v>9.0444899999999997</c:v>
                      </c:pt>
                      <c:pt idx="10601">
                        <c:v>9.0453361111111104</c:v>
                      </c:pt>
                      <c:pt idx="10602">
                        <c:v>9.0461819444444451</c:v>
                      </c:pt>
                      <c:pt idx="10603">
                        <c:v>9.0470347222222216</c:v>
                      </c:pt>
                      <c:pt idx="10604">
                        <c:v>9.0478805555555564</c:v>
                      </c:pt>
                      <c:pt idx="10605">
                        <c:v>9.0487297222222214</c:v>
                      </c:pt>
                      <c:pt idx="10606">
                        <c:v>9.0495758333333338</c:v>
                      </c:pt>
                      <c:pt idx="10607">
                        <c:v>9.0504219444444445</c:v>
                      </c:pt>
                      <c:pt idx="10608">
                        <c:v>9.0512677777777775</c:v>
                      </c:pt>
                      <c:pt idx="10609">
                        <c:v>9.0521138888888881</c:v>
                      </c:pt>
                      <c:pt idx="10610">
                        <c:v>9.0529597222222229</c:v>
                      </c:pt>
                      <c:pt idx="10611">
                        <c:v>9.0538058333333336</c:v>
                      </c:pt>
                      <c:pt idx="10612">
                        <c:v>9.0546519444444442</c:v>
                      </c:pt>
                      <c:pt idx="10613">
                        <c:v>9.0554977777777772</c:v>
                      </c:pt>
                      <c:pt idx="10614">
                        <c:v>9.0563438888888896</c:v>
                      </c:pt>
                      <c:pt idx="10615">
                        <c:v>9.0571897222222226</c:v>
                      </c:pt>
                      <c:pt idx="10616">
                        <c:v>9.0580425000000009</c:v>
                      </c:pt>
                      <c:pt idx="10617">
                        <c:v>9.0588883333333339</c:v>
                      </c:pt>
                      <c:pt idx="10618">
                        <c:v>9.0597361111111105</c:v>
                      </c:pt>
                      <c:pt idx="10619">
                        <c:v>9.0605819444444453</c:v>
                      </c:pt>
                      <c:pt idx="10620">
                        <c:v>9.0614277777777783</c:v>
                      </c:pt>
                      <c:pt idx="10621">
                        <c:v>9.062273888888889</c:v>
                      </c:pt>
                      <c:pt idx="10622">
                        <c:v>9.0631199999999996</c:v>
                      </c:pt>
                      <c:pt idx="10623">
                        <c:v>9.0639691666666664</c:v>
                      </c:pt>
                      <c:pt idx="10624">
                        <c:v>9.0648149999999994</c:v>
                      </c:pt>
                      <c:pt idx="10625">
                        <c:v>9.0656611111111118</c:v>
                      </c:pt>
                      <c:pt idx="10626">
                        <c:v>9.0665069444444448</c:v>
                      </c:pt>
                      <c:pt idx="10627">
                        <c:v>9.0673527777777778</c:v>
                      </c:pt>
                      <c:pt idx="10628">
                        <c:v>9.0681988888888885</c:v>
                      </c:pt>
                      <c:pt idx="10629">
                        <c:v>9.0690561111111112</c:v>
                      </c:pt>
                      <c:pt idx="10630">
                        <c:v>9.0699022222222219</c:v>
                      </c:pt>
                      <c:pt idx="10631">
                        <c:v>9.0707480555555549</c:v>
                      </c:pt>
                      <c:pt idx="10632">
                        <c:v>9.0715938888888896</c:v>
                      </c:pt>
                      <c:pt idx="10633">
                        <c:v>9.0724400000000003</c:v>
                      </c:pt>
                      <c:pt idx="10634">
                        <c:v>9.0732861111111109</c:v>
                      </c:pt>
                      <c:pt idx="10635">
                        <c:v>9.0741319444444439</c:v>
                      </c:pt>
                      <c:pt idx="10636">
                        <c:v>9.0749780555555564</c:v>
                      </c:pt>
                      <c:pt idx="10637">
                        <c:v>9.0758238888888894</c:v>
                      </c:pt>
                      <c:pt idx="10638">
                        <c:v>9.07667</c:v>
                      </c:pt>
                      <c:pt idx="10639">
                        <c:v>9.0775175000000008</c:v>
                      </c:pt>
                      <c:pt idx="10640">
                        <c:v>9.0783666666666658</c:v>
                      </c:pt>
                      <c:pt idx="10641">
                        <c:v>9.0792125000000006</c:v>
                      </c:pt>
                      <c:pt idx="10642">
                        <c:v>9.0800652777777771</c:v>
                      </c:pt>
                      <c:pt idx="10643">
                        <c:v>9.0809111111111118</c:v>
                      </c:pt>
                      <c:pt idx="10644">
                        <c:v>9.0817572222222225</c:v>
                      </c:pt>
                      <c:pt idx="10645">
                        <c:v>9.0826030555555555</c:v>
                      </c:pt>
                      <c:pt idx="10646">
                        <c:v>9.0834491666666661</c:v>
                      </c:pt>
                      <c:pt idx="10647">
                        <c:v>9.0842952777777786</c:v>
                      </c:pt>
                      <c:pt idx="10648">
                        <c:v>9.0851411111111116</c:v>
                      </c:pt>
                      <c:pt idx="10649">
                        <c:v>9.0859872222222222</c:v>
                      </c:pt>
                      <c:pt idx="10650">
                        <c:v>9.0868330555555552</c:v>
                      </c:pt>
                      <c:pt idx="10651">
                        <c:v>9.0876788888888882</c:v>
                      </c:pt>
                      <c:pt idx="10652">
                        <c:v>9.0885252777777783</c:v>
                      </c:pt>
                      <c:pt idx="10653">
                        <c:v>9.0893711111111113</c:v>
                      </c:pt>
                      <c:pt idx="10654">
                        <c:v>9.0902172222222219</c:v>
                      </c:pt>
                      <c:pt idx="10655">
                        <c:v>9.0910700000000002</c:v>
                      </c:pt>
                      <c:pt idx="10656">
                        <c:v>9.0919158333333332</c:v>
                      </c:pt>
                      <c:pt idx="10657">
                        <c:v>9.0927616666666662</c:v>
                      </c:pt>
                      <c:pt idx="10658">
                        <c:v>9.093610833333333</c:v>
                      </c:pt>
                      <c:pt idx="10659">
                        <c:v>9.0944583333333338</c:v>
                      </c:pt>
                      <c:pt idx="10660">
                        <c:v>9.0953044444444444</c:v>
                      </c:pt>
                      <c:pt idx="10661">
                        <c:v>9.0961502777777774</c:v>
                      </c:pt>
                      <c:pt idx="10662">
                        <c:v>9.0969963888888881</c:v>
                      </c:pt>
                      <c:pt idx="10663">
                        <c:v>9.0978422222222228</c:v>
                      </c:pt>
                      <c:pt idx="10664">
                        <c:v>9.0986880555555558</c:v>
                      </c:pt>
                      <c:pt idx="10665">
                        <c:v>9.0995344444444441</c:v>
                      </c:pt>
                      <c:pt idx="10666">
                        <c:v>9.1003802777777771</c:v>
                      </c:pt>
                      <c:pt idx="10667">
                        <c:v>9.1012261111111119</c:v>
                      </c:pt>
                      <c:pt idx="10668">
                        <c:v>9.1020788888888884</c:v>
                      </c:pt>
                      <c:pt idx="10669">
                        <c:v>9.1029250000000008</c:v>
                      </c:pt>
                      <c:pt idx="10670">
                        <c:v>9.1037708333333338</c:v>
                      </c:pt>
                      <c:pt idx="10671">
                        <c:v>9.1046169444444445</c:v>
                      </c:pt>
                      <c:pt idx="10672">
                        <c:v>9.1054630555555551</c:v>
                      </c:pt>
                      <c:pt idx="10673">
                        <c:v>9.1063088888888881</c:v>
                      </c:pt>
                      <c:pt idx="10674">
                        <c:v>9.1071550000000006</c:v>
                      </c:pt>
                      <c:pt idx="10675">
                        <c:v>9.1080038888888897</c:v>
                      </c:pt>
                      <c:pt idx="10676">
                        <c:v>9.1088500000000003</c:v>
                      </c:pt>
                      <c:pt idx="10677">
                        <c:v>9.1096958333333333</c:v>
                      </c:pt>
                      <c:pt idx="10678">
                        <c:v>9.1105416666666663</c:v>
                      </c:pt>
                      <c:pt idx="10679">
                        <c:v>9.111387777777777</c:v>
                      </c:pt>
                      <c:pt idx="10680">
                        <c:v>9.1122352777777778</c:v>
                      </c:pt>
                      <c:pt idx="10681">
                        <c:v>9.113088055555556</c:v>
                      </c:pt>
                      <c:pt idx="10682">
                        <c:v>9.1139341666666667</c:v>
                      </c:pt>
                      <c:pt idx="10683">
                        <c:v>9.1147799999999997</c:v>
                      </c:pt>
                      <c:pt idx="10684">
                        <c:v>9.1156258333333327</c:v>
                      </c:pt>
                      <c:pt idx="10685">
                        <c:v>9.1164719444444451</c:v>
                      </c:pt>
                      <c:pt idx="10686">
                        <c:v>9.1173180555555557</c:v>
                      </c:pt>
                      <c:pt idx="10687">
                        <c:v>9.1181641666666664</c:v>
                      </c:pt>
                      <c:pt idx="10688">
                        <c:v>9.1190099999999994</c:v>
                      </c:pt>
                      <c:pt idx="10689">
                        <c:v>9.1198558333333342</c:v>
                      </c:pt>
                      <c:pt idx="10690">
                        <c:v>9.1207019444444448</c:v>
                      </c:pt>
                      <c:pt idx="10691">
                        <c:v>9.1215480555555555</c:v>
                      </c:pt>
                      <c:pt idx="10692">
                        <c:v>9.1223941666666661</c:v>
                      </c:pt>
                      <c:pt idx="10693">
                        <c:v>9.1232430555555553</c:v>
                      </c:pt>
                      <c:pt idx="10694">
                        <c:v>9.1240958333333335</c:v>
                      </c:pt>
                      <c:pt idx="10695">
                        <c:v>9.1249416666666665</c:v>
                      </c:pt>
                      <c:pt idx="10696">
                        <c:v>9.1257877777777772</c:v>
                      </c:pt>
                      <c:pt idx="10697">
                        <c:v>9.1266336111111119</c:v>
                      </c:pt>
                      <c:pt idx="10698">
                        <c:v>9.1274797222222226</c:v>
                      </c:pt>
                      <c:pt idx="10699">
                        <c:v>9.1283258333333333</c:v>
                      </c:pt>
                      <c:pt idx="10700">
                        <c:v>9.129173333333334</c:v>
                      </c:pt>
                      <c:pt idx="10701">
                        <c:v>9.130019166666667</c:v>
                      </c:pt>
                      <c:pt idx="10702">
                        <c:v>9.130865</c:v>
                      </c:pt>
                      <c:pt idx="10703">
                        <c:v>9.1317113888888883</c:v>
                      </c:pt>
                      <c:pt idx="10704">
                        <c:v>9.1325572222222231</c:v>
                      </c:pt>
                      <c:pt idx="10705">
                        <c:v>9.1334030555555561</c:v>
                      </c:pt>
                      <c:pt idx="10706">
                        <c:v>9.1342491666666668</c:v>
                      </c:pt>
                      <c:pt idx="10707">
                        <c:v>9.135101944444445</c:v>
                      </c:pt>
                      <c:pt idx="10708">
                        <c:v>9.135947777777778</c:v>
                      </c:pt>
                      <c:pt idx="10709">
                        <c:v>9.136793611111111</c:v>
                      </c:pt>
                      <c:pt idx="10710">
                        <c:v>9.1376427777777778</c:v>
                      </c:pt>
                      <c:pt idx="10711">
                        <c:v>9.1384888888888884</c:v>
                      </c:pt>
                      <c:pt idx="10712">
                        <c:v>9.1393350000000009</c:v>
                      </c:pt>
                      <c:pt idx="10713">
                        <c:v>9.1401808333333339</c:v>
                      </c:pt>
                      <c:pt idx="10714">
                        <c:v>9.1410269444444445</c:v>
                      </c:pt>
                      <c:pt idx="10715">
                        <c:v>9.1418727777777775</c:v>
                      </c:pt>
                      <c:pt idx="10716">
                        <c:v>9.1427186111111105</c:v>
                      </c:pt>
                      <c:pt idx="10717">
                        <c:v>9.1435650000000006</c:v>
                      </c:pt>
                      <c:pt idx="10718">
                        <c:v>9.1444108333333336</c:v>
                      </c:pt>
                      <c:pt idx="10719">
                        <c:v>9.1452569444444443</c:v>
                      </c:pt>
                      <c:pt idx="10720">
                        <c:v>9.1461097222222225</c:v>
                      </c:pt>
                      <c:pt idx="10721">
                        <c:v>9.1469569444444438</c:v>
                      </c:pt>
                      <c:pt idx="10722">
                        <c:v>9.1478027777777786</c:v>
                      </c:pt>
                      <c:pt idx="10723">
                        <c:v>9.1486488888888893</c:v>
                      </c:pt>
                      <c:pt idx="10724">
                        <c:v>9.1494949999999999</c:v>
                      </c:pt>
                      <c:pt idx="10725">
                        <c:v>9.1503411111111106</c:v>
                      </c:pt>
                      <c:pt idx="10726">
                        <c:v>9.1511869444444436</c:v>
                      </c:pt>
                      <c:pt idx="10727">
                        <c:v>9.1520361111111104</c:v>
                      </c:pt>
                      <c:pt idx="10728">
                        <c:v>9.1528819444444451</c:v>
                      </c:pt>
                      <c:pt idx="10729">
                        <c:v>9.1537277777777781</c:v>
                      </c:pt>
                      <c:pt idx="10730">
                        <c:v>9.1545738888888888</c:v>
                      </c:pt>
                      <c:pt idx="10731">
                        <c:v>9.1554199999999994</c:v>
                      </c:pt>
                      <c:pt idx="10732">
                        <c:v>9.1562658333333342</c:v>
                      </c:pt>
                      <c:pt idx="10733">
                        <c:v>9.1571186111111107</c:v>
                      </c:pt>
                      <c:pt idx="10734">
                        <c:v>9.1579647222222214</c:v>
                      </c:pt>
                      <c:pt idx="10735">
                        <c:v>9.1588105555555561</c:v>
                      </c:pt>
                      <c:pt idx="10736">
                        <c:v>9.1596566666666668</c:v>
                      </c:pt>
                      <c:pt idx="10737">
                        <c:v>9.1605024999999998</c:v>
                      </c:pt>
                      <c:pt idx="10738">
                        <c:v>9.1613486111111104</c:v>
                      </c:pt>
                      <c:pt idx="10739">
                        <c:v>9.1621947222222229</c:v>
                      </c:pt>
                      <c:pt idx="10740">
                        <c:v>9.1630405555555559</c:v>
                      </c:pt>
                      <c:pt idx="10741">
                        <c:v>9.1638916666666663</c:v>
                      </c:pt>
                      <c:pt idx="10742">
                        <c:v>9.1647374999999993</c:v>
                      </c:pt>
                      <c:pt idx="10743">
                        <c:v>9.1655836111111118</c:v>
                      </c:pt>
                      <c:pt idx="10744">
                        <c:v>9.1664297222222224</c:v>
                      </c:pt>
                      <c:pt idx="10745">
                        <c:v>9.1672788888888892</c:v>
                      </c:pt>
                      <c:pt idx="10746">
                        <c:v>9.168131388888888</c:v>
                      </c:pt>
                      <c:pt idx="10747">
                        <c:v>9.1689775000000004</c:v>
                      </c:pt>
                      <c:pt idx="10748">
                        <c:v>9.1698233333333334</c:v>
                      </c:pt>
                      <c:pt idx="10749">
                        <c:v>9.1706694444444441</c:v>
                      </c:pt>
                      <c:pt idx="10750">
                        <c:v>9.1715152777777771</c:v>
                      </c:pt>
                      <c:pt idx="10751">
                        <c:v>9.1723611111111119</c:v>
                      </c:pt>
                      <c:pt idx="10752">
                        <c:v>9.1732072222222225</c:v>
                      </c:pt>
                      <c:pt idx="10753">
                        <c:v>9.1740533333333332</c:v>
                      </c:pt>
                      <c:pt idx="10754">
                        <c:v>9.1748994444444438</c:v>
                      </c:pt>
                      <c:pt idx="10755">
                        <c:v>9.1757452777777786</c:v>
                      </c:pt>
                      <c:pt idx="10756">
                        <c:v>9.1765911111111116</c:v>
                      </c:pt>
                      <c:pt idx="10757">
                        <c:v>9.1774372222222222</c:v>
                      </c:pt>
                      <c:pt idx="10758">
                        <c:v>9.1782830555555552</c:v>
                      </c:pt>
                      <c:pt idx="10759">
                        <c:v>9.1791358333333335</c:v>
                      </c:pt>
                      <c:pt idx="10760">
                        <c:v>9.1799822222222218</c:v>
                      </c:pt>
                      <c:pt idx="10761">
                        <c:v>9.1808280555555548</c:v>
                      </c:pt>
                      <c:pt idx="10762">
                        <c:v>9.1816786111111117</c:v>
                      </c:pt>
                      <c:pt idx="10763">
                        <c:v>9.1825244444444447</c:v>
                      </c:pt>
                      <c:pt idx="10764">
                        <c:v>9.1833702777777777</c:v>
                      </c:pt>
                      <c:pt idx="10765">
                        <c:v>9.1842163888888884</c:v>
                      </c:pt>
                      <c:pt idx="10766">
                        <c:v>9.1850625000000008</c:v>
                      </c:pt>
                      <c:pt idx="10767">
                        <c:v>9.1859086111111115</c:v>
                      </c:pt>
                      <c:pt idx="10768">
                        <c:v>9.1867544444444444</c:v>
                      </c:pt>
                      <c:pt idx="10769">
                        <c:v>9.1876002777777774</c:v>
                      </c:pt>
                      <c:pt idx="10770">
                        <c:v>9.1884463888888881</c:v>
                      </c:pt>
                      <c:pt idx="10771">
                        <c:v>9.1892922222222229</c:v>
                      </c:pt>
                      <c:pt idx="10772">
                        <c:v>9.1901449999999993</c:v>
                      </c:pt>
                      <c:pt idx="10773">
                        <c:v>9.1909911111111118</c:v>
                      </c:pt>
                      <c:pt idx="10774">
                        <c:v>9.1918372222222224</c:v>
                      </c:pt>
                      <c:pt idx="10775">
                        <c:v>9.1926830555555554</c:v>
                      </c:pt>
                      <c:pt idx="10776">
                        <c:v>9.1935291666666661</c:v>
                      </c:pt>
                      <c:pt idx="10777">
                        <c:v>9.1943750000000009</c:v>
                      </c:pt>
                      <c:pt idx="10778">
                        <c:v>9.1952211111111115</c:v>
                      </c:pt>
                      <c:pt idx="10779">
                        <c:v>9.1960672222222222</c:v>
                      </c:pt>
                      <c:pt idx="10780">
                        <c:v>9.1969161111111113</c:v>
                      </c:pt>
                      <c:pt idx="10781">
                        <c:v>9.197762222222222</c:v>
                      </c:pt>
                      <c:pt idx="10782">
                        <c:v>9.1986094444444451</c:v>
                      </c:pt>
                      <c:pt idx="10783">
                        <c:v>9.1994558333333334</c:v>
                      </c:pt>
                      <c:pt idx="10784">
                        <c:v>9.2003016666666664</c:v>
                      </c:pt>
                      <c:pt idx="10785">
                        <c:v>9.2011586111111114</c:v>
                      </c:pt>
                      <c:pt idx="10786">
                        <c:v>9.2020047222222221</c:v>
                      </c:pt>
                      <c:pt idx="10787">
                        <c:v>9.2028505555555551</c:v>
                      </c:pt>
                      <c:pt idx="10788">
                        <c:v>9.2036966666666675</c:v>
                      </c:pt>
                      <c:pt idx="10789">
                        <c:v>9.2045427777777782</c:v>
                      </c:pt>
                      <c:pt idx="10790">
                        <c:v>9.2053886111111112</c:v>
                      </c:pt>
                      <c:pt idx="10791">
                        <c:v>9.2062347222222218</c:v>
                      </c:pt>
                      <c:pt idx="10792">
                        <c:v>9.2070805555555548</c:v>
                      </c:pt>
                      <c:pt idx="10793">
                        <c:v>9.2079263888888896</c:v>
                      </c:pt>
                      <c:pt idx="10794">
                        <c:v>9.2087727777777779</c:v>
                      </c:pt>
                      <c:pt idx="10795">
                        <c:v>9.2096186111111109</c:v>
                      </c:pt>
                      <c:pt idx="10796">
                        <c:v>9.2104644444444439</c:v>
                      </c:pt>
                      <c:pt idx="10797">
                        <c:v>9.2113136111111107</c:v>
                      </c:pt>
                      <c:pt idx="10798">
                        <c:v>9.2121663888888889</c:v>
                      </c:pt>
                      <c:pt idx="10799">
                        <c:v>9.2130122222222219</c:v>
                      </c:pt>
                      <c:pt idx="10800">
                        <c:v>9.2138583333333326</c:v>
                      </c:pt>
                      <c:pt idx="10801">
                        <c:v>9.2147041666666674</c:v>
                      </c:pt>
                      <c:pt idx="10802">
                        <c:v>9.215550277777778</c:v>
                      </c:pt>
                      <c:pt idx="10803">
                        <c:v>9.216397777777777</c:v>
                      </c:pt>
                      <c:pt idx="10804">
                        <c:v>9.2172436111111118</c:v>
                      </c:pt>
                      <c:pt idx="10805">
                        <c:v>9.2180897222222224</c:v>
                      </c:pt>
                      <c:pt idx="10806">
                        <c:v>9.2189355555555554</c:v>
                      </c:pt>
                      <c:pt idx="10807">
                        <c:v>9.2197819444444438</c:v>
                      </c:pt>
                      <c:pt idx="10808">
                        <c:v>9.2206277777777785</c:v>
                      </c:pt>
                      <c:pt idx="10809">
                        <c:v>9.2214736111111115</c:v>
                      </c:pt>
                      <c:pt idx="10810">
                        <c:v>9.2223197222222222</c:v>
                      </c:pt>
                      <c:pt idx="10811">
                        <c:v>9.2231725000000004</c:v>
                      </c:pt>
                      <c:pt idx="10812">
                        <c:v>9.2240183333333334</c:v>
                      </c:pt>
                      <c:pt idx="10813">
                        <c:v>9.2248641666666664</c:v>
                      </c:pt>
                      <c:pt idx="10814">
                        <c:v>9.2257133333333332</c:v>
                      </c:pt>
                      <c:pt idx="10815">
                        <c:v>9.2265594444444439</c:v>
                      </c:pt>
                      <c:pt idx="10816">
                        <c:v>9.2274055555555563</c:v>
                      </c:pt>
                      <c:pt idx="10817">
                        <c:v>9.2282513888888893</c:v>
                      </c:pt>
                      <c:pt idx="10818">
                        <c:v>9.2290975</c:v>
                      </c:pt>
                      <c:pt idx="10819">
                        <c:v>9.2299433333333329</c:v>
                      </c:pt>
                      <c:pt idx="10820">
                        <c:v>9.2307894444444436</c:v>
                      </c:pt>
                      <c:pt idx="10821">
                        <c:v>9.231635555555556</c:v>
                      </c:pt>
                      <c:pt idx="10822">
                        <c:v>9.232481388888889</c:v>
                      </c:pt>
                      <c:pt idx="10823">
                        <c:v>9.2333291666666675</c:v>
                      </c:pt>
                      <c:pt idx="10824">
                        <c:v>9.2341816666666663</c:v>
                      </c:pt>
                      <c:pt idx="10825">
                        <c:v>9.2350277777777769</c:v>
                      </c:pt>
                      <c:pt idx="10826">
                        <c:v>9.2358736111111117</c:v>
                      </c:pt>
                      <c:pt idx="10827">
                        <c:v>9.2367197222222224</c:v>
                      </c:pt>
                      <c:pt idx="10828">
                        <c:v>9.2375655555555554</c:v>
                      </c:pt>
                      <c:pt idx="10829">
                        <c:v>9.2384113888888884</c:v>
                      </c:pt>
                      <c:pt idx="10830">
                        <c:v>9.2392575000000008</c:v>
                      </c:pt>
                      <c:pt idx="10831">
                        <c:v>9.2401036111111114</c:v>
                      </c:pt>
                      <c:pt idx="10832">
                        <c:v>9.2409527777777782</c:v>
                      </c:pt>
                      <c:pt idx="10833">
                        <c:v>9.2417986111111112</c:v>
                      </c:pt>
                      <c:pt idx="10834">
                        <c:v>9.2426447222222219</c:v>
                      </c:pt>
                      <c:pt idx="10835">
                        <c:v>9.2434905555555549</c:v>
                      </c:pt>
                      <c:pt idx="10836">
                        <c:v>9.2443363888888896</c:v>
                      </c:pt>
                      <c:pt idx="10837">
                        <c:v>9.2451891666666661</c:v>
                      </c:pt>
                      <c:pt idx="10838">
                        <c:v>9.2460352777777786</c:v>
                      </c:pt>
                      <c:pt idx="10839">
                        <c:v>9.2468811111111116</c:v>
                      </c:pt>
                      <c:pt idx="10840">
                        <c:v>9.2477274999999999</c:v>
                      </c:pt>
                      <c:pt idx="10841">
                        <c:v>9.2485733333333329</c:v>
                      </c:pt>
                      <c:pt idx="10842">
                        <c:v>9.2494191666666659</c:v>
                      </c:pt>
                      <c:pt idx="10843">
                        <c:v>9.2502652777777783</c:v>
                      </c:pt>
                      <c:pt idx="10844">
                        <c:v>9.2511108333333336</c:v>
                      </c:pt>
                      <c:pt idx="10845">
                        <c:v>9.2519566666666666</c:v>
                      </c:pt>
                      <c:pt idx="10846">
                        <c:v>9.2528027777777773</c:v>
                      </c:pt>
                      <c:pt idx="10847">
                        <c:v>9.2536486111111103</c:v>
                      </c:pt>
                      <c:pt idx="10848">
                        <c:v>9.254494444444445</c:v>
                      </c:pt>
                      <c:pt idx="10849">
                        <c:v>9.2553408333333334</c:v>
                      </c:pt>
                      <c:pt idx="10850">
                        <c:v>9.2561963888888883</c:v>
                      </c:pt>
                      <c:pt idx="10851">
                        <c:v>9.2570422222222231</c:v>
                      </c:pt>
                      <c:pt idx="10852">
                        <c:v>9.2578886111111114</c:v>
                      </c:pt>
                      <c:pt idx="10853">
                        <c:v>9.2587344444444444</c:v>
                      </c:pt>
                      <c:pt idx="10854">
                        <c:v>9.259580555555555</c:v>
                      </c:pt>
                      <c:pt idx="10855">
                        <c:v>9.260426388888888</c:v>
                      </c:pt>
                      <c:pt idx="10856">
                        <c:v>9.2612722222222228</c:v>
                      </c:pt>
                      <c:pt idx="10857">
                        <c:v>9.2621186111111111</c:v>
                      </c:pt>
                      <c:pt idx="10858">
                        <c:v>9.2629644444444441</c:v>
                      </c:pt>
                      <c:pt idx="10859">
                        <c:v>9.2638105555555548</c:v>
                      </c:pt>
                      <c:pt idx="10860">
                        <c:v>9.2646563888888895</c:v>
                      </c:pt>
                      <c:pt idx="10861">
                        <c:v>9.2655022222222225</c:v>
                      </c:pt>
                      <c:pt idx="10862">
                        <c:v>9.2663486111111109</c:v>
                      </c:pt>
                      <c:pt idx="10863">
                        <c:v>9.2672011111111114</c:v>
                      </c:pt>
                      <c:pt idx="10864">
                        <c:v>9.2680486111111104</c:v>
                      </c:pt>
                      <c:pt idx="10865">
                        <c:v>9.2688944444444452</c:v>
                      </c:pt>
                      <c:pt idx="10866">
                        <c:v>9.2697405555555559</c:v>
                      </c:pt>
                      <c:pt idx="10867">
                        <c:v>9.2705897222222227</c:v>
                      </c:pt>
                      <c:pt idx="10868">
                        <c:v>9.2714355555555557</c:v>
                      </c:pt>
                      <c:pt idx="10869">
                        <c:v>9.2722816666666663</c:v>
                      </c:pt>
                      <c:pt idx="10870">
                        <c:v>9.273127777777777</c:v>
                      </c:pt>
                      <c:pt idx="10871">
                        <c:v>9.2739736111111117</c:v>
                      </c:pt>
                      <c:pt idx="10872">
                        <c:v>9.2748194444444447</c:v>
                      </c:pt>
                      <c:pt idx="10873">
                        <c:v>9.2756655555555554</c:v>
                      </c:pt>
                      <c:pt idx="10874">
                        <c:v>9.276511666666666</c:v>
                      </c:pt>
                      <c:pt idx="10875">
                        <c:v>9.2773577777777785</c:v>
                      </c:pt>
                      <c:pt idx="10876">
                        <c:v>9.278210555555555</c:v>
                      </c:pt>
                      <c:pt idx="10877">
                        <c:v>9.2790563888888897</c:v>
                      </c:pt>
                      <c:pt idx="10878">
                        <c:v>9.2799022222222227</c:v>
                      </c:pt>
                      <c:pt idx="10879">
                        <c:v>9.2807483333333334</c:v>
                      </c:pt>
                      <c:pt idx="10880">
                        <c:v>9.2815941666666664</c:v>
                      </c:pt>
                      <c:pt idx="10881">
                        <c:v>9.2824399999999994</c:v>
                      </c:pt>
                      <c:pt idx="10882">
                        <c:v>9.2832863888888895</c:v>
                      </c:pt>
                      <c:pt idx="10883">
                        <c:v>9.2841322222222225</c:v>
                      </c:pt>
                      <c:pt idx="10884">
                        <c:v>9.2849827777777776</c:v>
                      </c:pt>
                      <c:pt idx="10885">
                        <c:v>9.2858286111111106</c:v>
                      </c:pt>
                      <c:pt idx="10886">
                        <c:v>9.286674722222223</c:v>
                      </c:pt>
                      <c:pt idx="10887">
                        <c:v>9.2875208333333337</c:v>
                      </c:pt>
                      <c:pt idx="10888">
                        <c:v>9.2883666666666667</c:v>
                      </c:pt>
                      <c:pt idx="10889">
                        <c:v>9.2892194444444449</c:v>
                      </c:pt>
                      <c:pt idx="10890">
                        <c:v>9.2900655555555556</c:v>
                      </c:pt>
                      <c:pt idx="10891">
                        <c:v>9.2909113888888886</c:v>
                      </c:pt>
                      <c:pt idx="10892">
                        <c:v>9.2917574999999992</c:v>
                      </c:pt>
                      <c:pt idx="10893">
                        <c:v>9.292603333333334</c:v>
                      </c:pt>
                      <c:pt idx="10894">
                        <c:v>9.2934494444444447</c:v>
                      </c:pt>
                      <c:pt idx="10895">
                        <c:v>9.2942955555555553</c:v>
                      </c:pt>
                      <c:pt idx="10896">
                        <c:v>9.2951413888888883</c:v>
                      </c:pt>
                      <c:pt idx="10897">
                        <c:v>9.2959872222222231</c:v>
                      </c:pt>
                      <c:pt idx="10898">
                        <c:v>9.2968333333333337</c:v>
                      </c:pt>
                      <c:pt idx="10899">
                        <c:v>9.2976794444444444</c:v>
                      </c:pt>
                      <c:pt idx="10900">
                        <c:v>9.298525555555555</c:v>
                      </c:pt>
                      <c:pt idx="10901">
                        <c:v>9.299371388888888</c:v>
                      </c:pt>
                      <c:pt idx="10902">
                        <c:v>9.3002272222222224</c:v>
                      </c:pt>
                      <c:pt idx="10903">
                        <c:v>9.3010733333333331</c:v>
                      </c:pt>
                      <c:pt idx="10904">
                        <c:v>9.3019191666666661</c:v>
                      </c:pt>
                      <c:pt idx="10905">
                        <c:v>9.3027666666666669</c:v>
                      </c:pt>
                      <c:pt idx="10906">
                        <c:v>9.3036127777777775</c:v>
                      </c:pt>
                      <c:pt idx="10907">
                        <c:v>9.3044586111111105</c:v>
                      </c:pt>
                      <c:pt idx="10908">
                        <c:v>9.3053047222222229</c:v>
                      </c:pt>
                      <c:pt idx="10909">
                        <c:v>9.3061505555555559</c:v>
                      </c:pt>
                      <c:pt idx="10910">
                        <c:v>9.3069963888888889</c:v>
                      </c:pt>
                      <c:pt idx="10911">
                        <c:v>9.3078427777777772</c:v>
                      </c:pt>
                      <c:pt idx="10912">
                        <c:v>9.3086886111111102</c:v>
                      </c:pt>
                      <c:pt idx="10913">
                        <c:v>9.309534444444445</c:v>
                      </c:pt>
                      <c:pt idx="10914">
                        <c:v>9.3103805555555557</c:v>
                      </c:pt>
                      <c:pt idx="10915">
                        <c:v>9.3112333333333339</c:v>
                      </c:pt>
                      <c:pt idx="10916">
                        <c:v>9.3120791666666669</c:v>
                      </c:pt>
                      <c:pt idx="10917">
                        <c:v>9.3129252777777776</c:v>
                      </c:pt>
                      <c:pt idx="10918">
                        <c:v>9.3137711111111106</c:v>
                      </c:pt>
                      <c:pt idx="10919">
                        <c:v>9.3146202777777773</c:v>
                      </c:pt>
                      <c:pt idx="10920">
                        <c:v>9.315466388888888</c:v>
                      </c:pt>
                      <c:pt idx="10921">
                        <c:v>9.3163122222222228</c:v>
                      </c:pt>
                      <c:pt idx="10922">
                        <c:v>9.3171583333333334</c:v>
                      </c:pt>
                      <c:pt idx="10923">
                        <c:v>9.3180041666666664</c:v>
                      </c:pt>
                      <c:pt idx="10924">
                        <c:v>9.3188499999999994</c:v>
                      </c:pt>
                      <c:pt idx="10925">
                        <c:v>9.3196977777777779</c:v>
                      </c:pt>
                      <c:pt idx="10926">
                        <c:v>9.3205436111111108</c:v>
                      </c:pt>
                      <c:pt idx="10927">
                        <c:v>9.3213897222222215</c:v>
                      </c:pt>
                      <c:pt idx="10928">
                        <c:v>9.3222424999999998</c:v>
                      </c:pt>
                      <c:pt idx="10929">
                        <c:v>9.3230883333333328</c:v>
                      </c:pt>
                      <c:pt idx="10930">
                        <c:v>9.3239341666666675</c:v>
                      </c:pt>
                      <c:pt idx="10931">
                        <c:v>9.3247805555555558</c:v>
                      </c:pt>
                      <c:pt idx="10932">
                        <c:v>9.3256263888888888</c:v>
                      </c:pt>
                      <c:pt idx="10933">
                        <c:v>9.3264724999999995</c:v>
                      </c:pt>
                      <c:pt idx="10934">
                        <c:v>9.3273183333333325</c:v>
                      </c:pt>
                      <c:pt idx="10935">
                        <c:v>9.3281641666666673</c:v>
                      </c:pt>
                      <c:pt idx="10936">
                        <c:v>9.3290105555555556</c:v>
                      </c:pt>
                      <c:pt idx="10937">
                        <c:v>9.3298594444444447</c:v>
                      </c:pt>
                      <c:pt idx="10938">
                        <c:v>9.3307055555555554</c:v>
                      </c:pt>
                      <c:pt idx="10939">
                        <c:v>9.3315513888888884</c:v>
                      </c:pt>
                      <c:pt idx="10940">
                        <c:v>9.3323975000000008</c:v>
                      </c:pt>
                      <c:pt idx="10941">
                        <c:v>9.3332499999999996</c:v>
                      </c:pt>
                      <c:pt idx="10942">
                        <c:v>9.3340961111111103</c:v>
                      </c:pt>
                      <c:pt idx="10943">
                        <c:v>9.334941944444445</c:v>
                      </c:pt>
                      <c:pt idx="10944">
                        <c:v>9.3357883333333334</c:v>
                      </c:pt>
                      <c:pt idx="10945">
                        <c:v>9.3366341666666663</c:v>
                      </c:pt>
                      <c:pt idx="10946">
                        <c:v>9.3374816666666671</c:v>
                      </c:pt>
                      <c:pt idx="10947">
                        <c:v>9.3383275000000001</c:v>
                      </c:pt>
                      <c:pt idx="10948">
                        <c:v>9.3391736111111108</c:v>
                      </c:pt>
                      <c:pt idx="10949">
                        <c:v>9.3400197222222214</c:v>
                      </c:pt>
                      <c:pt idx="10950">
                        <c:v>9.3408655555555562</c:v>
                      </c:pt>
                      <c:pt idx="10951">
                        <c:v>9.3417113888888892</c:v>
                      </c:pt>
                      <c:pt idx="10952">
                        <c:v>9.3425574999999998</c:v>
                      </c:pt>
                      <c:pt idx="10953">
                        <c:v>9.3434033333333328</c:v>
                      </c:pt>
                      <c:pt idx="10954">
                        <c:v>9.3442638888888894</c:v>
                      </c:pt>
                      <c:pt idx="10955">
                        <c:v>9.3451097222222224</c:v>
                      </c:pt>
                      <c:pt idx="10956">
                        <c:v>9.345955833333333</c:v>
                      </c:pt>
                      <c:pt idx="10957">
                        <c:v>9.346801666666666</c:v>
                      </c:pt>
                      <c:pt idx="10958">
                        <c:v>9.3476475000000008</c:v>
                      </c:pt>
                      <c:pt idx="10959">
                        <c:v>9.3484938888888891</c:v>
                      </c:pt>
                      <c:pt idx="10960">
                        <c:v>9.3493397222222221</c:v>
                      </c:pt>
                      <c:pt idx="10961">
                        <c:v>9.3501855555555551</c:v>
                      </c:pt>
                      <c:pt idx="10962">
                        <c:v>9.3510316666666675</c:v>
                      </c:pt>
                      <c:pt idx="10963">
                        <c:v>9.3518775000000005</c:v>
                      </c:pt>
                      <c:pt idx="10964">
                        <c:v>9.3527236111111112</c:v>
                      </c:pt>
                      <c:pt idx="10965">
                        <c:v>9.3535697222222218</c:v>
                      </c:pt>
                      <c:pt idx="10966">
                        <c:v>9.3544169444444449</c:v>
                      </c:pt>
                      <c:pt idx="10967">
                        <c:v>9.3552697222222214</c:v>
                      </c:pt>
                      <c:pt idx="10968">
                        <c:v>9.3561158333333339</c:v>
                      </c:pt>
                      <c:pt idx="10969">
                        <c:v>9.3569616666666668</c:v>
                      </c:pt>
                      <c:pt idx="10970">
                        <c:v>9.3578080555555552</c:v>
                      </c:pt>
                      <c:pt idx="10971">
                        <c:v>9.3586569444444443</c:v>
                      </c:pt>
                      <c:pt idx="10972">
                        <c:v>9.359503055555555</c:v>
                      </c:pt>
                      <c:pt idx="10973">
                        <c:v>9.3603488888888897</c:v>
                      </c:pt>
                      <c:pt idx="10974">
                        <c:v>9.3611947222222227</c:v>
                      </c:pt>
                      <c:pt idx="10975">
                        <c:v>9.3620408333333334</c:v>
                      </c:pt>
                      <c:pt idx="10976">
                        <c:v>9.3628866666666664</c:v>
                      </c:pt>
                      <c:pt idx="10977">
                        <c:v>9.363732777777777</c:v>
                      </c:pt>
                      <c:pt idx="10978">
                        <c:v>9.3645788888888895</c:v>
                      </c:pt>
                      <c:pt idx="10979">
                        <c:v>9.3654247222222224</c:v>
                      </c:pt>
                      <c:pt idx="10980">
                        <c:v>9.3662775000000007</c:v>
                      </c:pt>
                      <c:pt idx="10981">
                        <c:v>9.3671236111111114</c:v>
                      </c:pt>
                      <c:pt idx="10982">
                        <c:v>9.3679694444444443</c:v>
                      </c:pt>
                      <c:pt idx="10983">
                        <c:v>9.3688152777777773</c:v>
                      </c:pt>
                      <c:pt idx="10984">
                        <c:v>9.3696616666666674</c:v>
                      </c:pt>
                      <c:pt idx="10985">
                        <c:v>9.3705075000000004</c:v>
                      </c:pt>
                      <c:pt idx="10986">
                        <c:v>9.3713533333333334</c:v>
                      </c:pt>
                      <c:pt idx="10987">
                        <c:v>9.3722011111111119</c:v>
                      </c:pt>
                      <c:pt idx="10988">
                        <c:v>9.3730469444444449</c:v>
                      </c:pt>
                      <c:pt idx="10989">
                        <c:v>9.3738961111111117</c:v>
                      </c:pt>
                      <c:pt idx="10990">
                        <c:v>9.3747419444444446</c:v>
                      </c:pt>
                      <c:pt idx="10991">
                        <c:v>9.3755880555555553</c:v>
                      </c:pt>
                      <c:pt idx="10992">
                        <c:v>9.3764338888888883</c:v>
                      </c:pt>
                      <c:pt idx="10993">
                        <c:v>9.3772866666666665</c:v>
                      </c:pt>
                      <c:pt idx="10994">
                        <c:v>9.3781324999999995</c:v>
                      </c:pt>
                      <c:pt idx="10995">
                        <c:v>9.378978611111112</c:v>
                      </c:pt>
                      <c:pt idx="10996">
                        <c:v>9.3798247222222226</c:v>
                      </c:pt>
                      <c:pt idx="10997">
                        <c:v>9.3806708333333333</c:v>
                      </c:pt>
                      <c:pt idx="10998">
                        <c:v>9.3815166666666663</c:v>
                      </c:pt>
                      <c:pt idx="10999">
                        <c:v>9.3823624999999993</c:v>
                      </c:pt>
                      <c:pt idx="11000">
                        <c:v>9.3832086111111117</c:v>
                      </c:pt>
                      <c:pt idx="11001">
                        <c:v>9.3840547222222224</c:v>
                      </c:pt>
                      <c:pt idx="11002">
                        <c:v>9.384900833333333</c:v>
                      </c:pt>
                      <c:pt idx="11003">
                        <c:v>9.385746666666666</c:v>
                      </c:pt>
                      <c:pt idx="11004">
                        <c:v>9.3865925000000008</c:v>
                      </c:pt>
                      <c:pt idx="11005">
                        <c:v>9.3874386111111114</c:v>
                      </c:pt>
                      <c:pt idx="11006">
                        <c:v>9.3882944444444441</c:v>
                      </c:pt>
                      <c:pt idx="11007">
                        <c:v>9.3891419444444448</c:v>
                      </c:pt>
                      <c:pt idx="11008">
                        <c:v>9.3899880555555555</c:v>
                      </c:pt>
                      <c:pt idx="11009">
                        <c:v>9.3908338888888885</c:v>
                      </c:pt>
                      <c:pt idx="11010">
                        <c:v>9.3916799999999991</c:v>
                      </c:pt>
                      <c:pt idx="11011">
                        <c:v>9.3925258333333339</c:v>
                      </c:pt>
                      <c:pt idx="11012">
                        <c:v>9.3933716666666669</c:v>
                      </c:pt>
                      <c:pt idx="11013">
                        <c:v>9.3942180555555552</c:v>
                      </c:pt>
                      <c:pt idx="11014">
                        <c:v>9.3950638888888882</c:v>
                      </c:pt>
                      <c:pt idx="11015">
                        <c:v>9.395909722222223</c:v>
                      </c:pt>
                      <c:pt idx="11016">
                        <c:v>9.3967558333333336</c:v>
                      </c:pt>
                      <c:pt idx="11017">
                        <c:v>9.3976016666666666</c:v>
                      </c:pt>
                      <c:pt idx="11018">
                        <c:v>9.398448055555555</c:v>
                      </c:pt>
                      <c:pt idx="11019">
                        <c:v>9.3993002777777779</c:v>
                      </c:pt>
                      <c:pt idx="11020">
                        <c:v>9.4001466666666662</c:v>
                      </c:pt>
                      <c:pt idx="11021">
                        <c:v>9.4009924999999992</c:v>
                      </c:pt>
                      <c:pt idx="11022">
                        <c:v>9.4018386111111116</c:v>
                      </c:pt>
                      <c:pt idx="11023">
                        <c:v>9.4026844444444446</c:v>
                      </c:pt>
                      <c:pt idx="11024">
                        <c:v>9.4035336111111114</c:v>
                      </c:pt>
                      <c:pt idx="11025">
                        <c:v>9.4043794444444444</c:v>
                      </c:pt>
                      <c:pt idx="11026">
                        <c:v>9.4052255555555551</c:v>
                      </c:pt>
                      <c:pt idx="11027">
                        <c:v>9.4060716666666675</c:v>
                      </c:pt>
                      <c:pt idx="11028">
                        <c:v>9.4069188888888888</c:v>
                      </c:pt>
                      <c:pt idx="11029">
                        <c:v>9.4077649999999995</c:v>
                      </c:pt>
                      <c:pt idx="11030">
                        <c:v>9.4086111111111119</c:v>
                      </c:pt>
                      <c:pt idx="11031">
                        <c:v>9.4094569444444449</c:v>
                      </c:pt>
                      <c:pt idx="11032">
                        <c:v>9.4103097222222214</c:v>
                      </c:pt>
                      <c:pt idx="11033">
                        <c:v>9.4111558333333338</c:v>
                      </c:pt>
                      <c:pt idx="11034">
                        <c:v>9.4120016666666668</c:v>
                      </c:pt>
                      <c:pt idx="11035">
                        <c:v>9.4128477777777775</c:v>
                      </c:pt>
                      <c:pt idx="11036">
                        <c:v>9.4136936111111105</c:v>
                      </c:pt>
                      <c:pt idx="11037">
                        <c:v>9.4145397222222229</c:v>
                      </c:pt>
                      <c:pt idx="11038">
                        <c:v>9.4153858333333336</c:v>
                      </c:pt>
                      <c:pt idx="11039">
                        <c:v>9.4162316666666666</c:v>
                      </c:pt>
                      <c:pt idx="11040">
                        <c:v>9.4170774999999995</c:v>
                      </c:pt>
                      <c:pt idx="11041">
                        <c:v>9.4179266666666663</c:v>
                      </c:pt>
                      <c:pt idx="11042">
                        <c:v>9.4187724999999993</c:v>
                      </c:pt>
                      <c:pt idx="11043">
                        <c:v>9.4196186111111118</c:v>
                      </c:pt>
                      <c:pt idx="11044">
                        <c:v>9.4204647222222224</c:v>
                      </c:pt>
                      <c:pt idx="11045">
                        <c:v>9.421317222222223</c:v>
                      </c:pt>
                      <c:pt idx="11046">
                        <c:v>9.4221636111111113</c:v>
                      </c:pt>
                      <c:pt idx="11047">
                        <c:v>9.4230094444444443</c:v>
                      </c:pt>
                      <c:pt idx="11048">
                        <c:v>9.4238619444444449</c:v>
                      </c:pt>
                      <c:pt idx="11049">
                        <c:v>9.4247077777777779</c:v>
                      </c:pt>
                      <c:pt idx="11050">
                        <c:v>9.4255538888888886</c:v>
                      </c:pt>
                      <c:pt idx="11051">
                        <c:v>9.4263997222222216</c:v>
                      </c:pt>
                      <c:pt idx="11052">
                        <c:v>9.427245833333334</c:v>
                      </c:pt>
                      <c:pt idx="11053">
                        <c:v>9.4280919444444446</c:v>
                      </c:pt>
                      <c:pt idx="11054">
                        <c:v>9.4289377777777776</c:v>
                      </c:pt>
                      <c:pt idx="11055">
                        <c:v>9.4297838888888883</c:v>
                      </c:pt>
                      <c:pt idx="11056">
                        <c:v>9.4306297222222231</c:v>
                      </c:pt>
                      <c:pt idx="11057">
                        <c:v>9.4314758333333337</c:v>
                      </c:pt>
                      <c:pt idx="11058">
                        <c:v>9.4323313888888887</c:v>
                      </c:pt>
                      <c:pt idx="11059">
                        <c:v>9.4331774999999993</c:v>
                      </c:pt>
                      <c:pt idx="11060">
                        <c:v>9.4340236111111118</c:v>
                      </c:pt>
                      <c:pt idx="11061">
                        <c:v>9.4348697222222224</c:v>
                      </c:pt>
                      <c:pt idx="11062">
                        <c:v>9.4357155555555554</c:v>
                      </c:pt>
                      <c:pt idx="11063">
                        <c:v>9.4365613888888884</c:v>
                      </c:pt>
                      <c:pt idx="11064">
                        <c:v>9.4374075000000008</c:v>
                      </c:pt>
                      <c:pt idx="11065">
                        <c:v>9.4382536111111115</c:v>
                      </c:pt>
                      <c:pt idx="11066">
                        <c:v>9.4390997222222222</c:v>
                      </c:pt>
                      <c:pt idx="11067">
                        <c:v>9.4399455555555551</c:v>
                      </c:pt>
                      <c:pt idx="11068">
                        <c:v>9.4407913888888881</c:v>
                      </c:pt>
                      <c:pt idx="11069">
                        <c:v>9.4416391666666666</c:v>
                      </c:pt>
                      <c:pt idx="11070">
                        <c:v>9.4424849999999996</c:v>
                      </c:pt>
                      <c:pt idx="11071">
                        <c:v>9.4433377777777778</c:v>
                      </c:pt>
                      <c:pt idx="11072">
                        <c:v>9.4441838888888885</c:v>
                      </c:pt>
                      <c:pt idx="11073">
                        <c:v>9.4450297222222215</c:v>
                      </c:pt>
                      <c:pt idx="11074">
                        <c:v>9.4458755555555562</c:v>
                      </c:pt>
                      <c:pt idx="11075">
                        <c:v>9.4467219444444446</c:v>
                      </c:pt>
                      <c:pt idx="11076">
                        <c:v>9.4475708333333337</c:v>
                      </c:pt>
                      <c:pt idx="11077">
                        <c:v>9.4484169444444444</c:v>
                      </c:pt>
                      <c:pt idx="11078">
                        <c:v>9.4492627777777773</c:v>
                      </c:pt>
                      <c:pt idx="11079">
                        <c:v>9.4501086111111103</c:v>
                      </c:pt>
                      <c:pt idx="11080">
                        <c:v>9.4509547222222228</c:v>
                      </c:pt>
                      <c:pt idx="11081">
                        <c:v>9.4518005555555558</c:v>
                      </c:pt>
                      <c:pt idx="11082">
                        <c:v>9.4526469444444441</c:v>
                      </c:pt>
                      <c:pt idx="11083">
                        <c:v>9.4534927777777771</c:v>
                      </c:pt>
                      <c:pt idx="11084">
                        <c:v>9.4543455555555553</c:v>
                      </c:pt>
                      <c:pt idx="11085">
                        <c:v>9.4551913888888883</c:v>
                      </c:pt>
                      <c:pt idx="11086">
                        <c:v>9.4560375000000008</c:v>
                      </c:pt>
                      <c:pt idx="11087">
                        <c:v>9.4568833333333338</c:v>
                      </c:pt>
                      <c:pt idx="11088">
                        <c:v>9.4577291666666667</c:v>
                      </c:pt>
                      <c:pt idx="11089">
                        <c:v>9.4585769444444452</c:v>
                      </c:pt>
                      <c:pt idx="11090">
                        <c:v>9.4594227777777782</c:v>
                      </c:pt>
                      <c:pt idx="11091">
                        <c:v>9.4602688888888888</c:v>
                      </c:pt>
                      <c:pt idx="11092">
                        <c:v>9.4611147222222218</c:v>
                      </c:pt>
                      <c:pt idx="11093">
                        <c:v>9.4619638888888886</c:v>
                      </c:pt>
                      <c:pt idx="11094">
                        <c:v>9.4628099999999993</c:v>
                      </c:pt>
                      <c:pt idx="11095">
                        <c:v>9.463655833333334</c:v>
                      </c:pt>
                      <c:pt idx="11096">
                        <c:v>9.4645019444444447</c:v>
                      </c:pt>
                      <c:pt idx="11097">
                        <c:v>9.465354722222223</c:v>
                      </c:pt>
                      <c:pt idx="11098">
                        <c:v>9.466200555555556</c:v>
                      </c:pt>
                      <c:pt idx="11099">
                        <c:v>9.4670466666666666</c:v>
                      </c:pt>
                      <c:pt idx="11100">
                        <c:v>9.4678924999999996</c:v>
                      </c:pt>
                      <c:pt idx="11101">
                        <c:v>9.4687386111111103</c:v>
                      </c:pt>
                      <c:pt idx="11102">
                        <c:v>9.4695847222222227</c:v>
                      </c:pt>
                      <c:pt idx="11103">
                        <c:v>9.4704305555555557</c:v>
                      </c:pt>
                      <c:pt idx="11104">
                        <c:v>9.4712763888888887</c:v>
                      </c:pt>
                      <c:pt idx="11105">
                        <c:v>9.4721224999999993</c:v>
                      </c:pt>
                      <c:pt idx="11106">
                        <c:v>9.4729686111111118</c:v>
                      </c:pt>
                      <c:pt idx="11107">
                        <c:v>9.4738147222222224</c:v>
                      </c:pt>
                      <c:pt idx="11108">
                        <c:v>9.4746605555555554</c:v>
                      </c:pt>
                      <c:pt idx="11109">
                        <c:v>9.4755063888888884</c:v>
                      </c:pt>
                      <c:pt idx="11110">
                        <c:v>9.4763683333333333</c:v>
                      </c:pt>
                      <c:pt idx="11111">
                        <c:v>9.4772141666666663</c:v>
                      </c:pt>
                      <c:pt idx="11112">
                        <c:v>9.4780602777777769</c:v>
                      </c:pt>
                      <c:pt idx="11113">
                        <c:v>9.4789061111111117</c:v>
                      </c:pt>
                      <c:pt idx="11114">
                        <c:v>9.4797522222222224</c:v>
                      </c:pt>
                      <c:pt idx="11115">
                        <c:v>9.480598333333333</c:v>
                      </c:pt>
                      <c:pt idx="11116">
                        <c:v>9.481444166666666</c:v>
                      </c:pt>
                      <c:pt idx="11117">
                        <c:v>9.4822902777777784</c:v>
                      </c:pt>
                      <c:pt idx="11118">
                        <c:v>9.4831361111111114</c:v>
                      </c:pt>
                      <c:pt idx="11119">
                        <c:v>9.4839822222222221</c:v>
                      </c:pt>
                      <c:pt idx="11120">
                        <c:v>9.4848280555555551</c:v>
                      </c:pt>
                      <c:pt idx="11121">
                        <c:v>9.4856741666666675</c:v>
                      </c:pt>
                      <c:pt idx="11122">
                        <c:v>9.4865202777777782</c:v>
                      </c:pt>
                      <c:pt idx="11123">
                        <c:v>9.4873730555555564</c:v>
                      </c:pt>
                      <c:pt idx="11124">
                        <c:v>9.4882188888888894</c:v>
                      </c:pt>
                      <c:pt idx="11125">
                        <c:v>9.4890647222222224</c:v>
                      </c:pt>
                      <c:pt idx="11126">
                        <c:v>9.4899108333333331</c:v>
                      </c:pt>
                      <c:pt idx="11127">
                        <c:v>9.4907566666666661</c:v>
                      </c:pt>
                      <c:pt idx="11128">
                        <c:v>9.4916058333333329</c:v>
                      </c:pt>
                      <c:pt idx="11129">
                        <c:v>9.4924519444444453</c:v>
                      </c:pt>
                      <c:pt idx="11130">
                        <c:v>9.4932991666666666</c:v>
                      </c:pt>
                      <c:pt idx="11131">
                        <c:v>9.4941449999999996</c:v>
                      </c:pt>
                      <c:pt idx="11132">
                        <c:v>9.4949908333333326</c:v>
                      </c:pt>
                      <c:pt idx="11133">
                        <c:v>9.495836944444445</c:v>
                      </c:pt>
                      <c:pt idx="11134">
                        <c:v>9.496682777777778</c:v>
                      </c:pt>
                      <c:pt idx="11135">
                        <c:v>9.4975288888888887</c:v>
                      </c:pt>
                      <c:pt idx="11136">
                        <c:v>9.4983813888888893</c:v>
                      </c:pt>
                      <c:pt idx="11137">
                        <c:v>9.4992277777777776</c:v>
                      </c:pt>
                      <c:pt idx="11138">
                        <c:v>9.5000736111111106</c:v>
                      </c:pt>
                      <c:pt idx="11139">
                        <c:v>9.500919722222223</c:v>
                      </c:pt>
                      <c:pt idx="11140">
                        <c:v>9.501765555555556</c:v>
                      </c:pt>
                      <c:pt idx="11141">
                        <c:v>9.502611388888889</c:v>
                      </c:pt>
                      <c:pt idx="11142">
                        <c:v>9.5034574999999997</c:v>
                      </c:pt>
                      <c:pt idx="11143">
                        <c:v>9.5043036111111103</c:v>
                      </c:pt>
                      <c:pt idx="11144">
                        <c:v>9.5051497222222228</c:v>
                      </c:pt>
                      <c:pt idx="11145">
                        <c:v>9.5059955555555558</c:v>
                      </c:pt>
                      <c:pt idx="11146">
                        <c:v>9.5068447222222225</c:v>
                      </c:pt>
                      <c:pt idx="11147">
                        <c:v>9.5076905555555555</c:v>
                      </c:pt>
                      <c:pt idx="11148">
                        <c:v>9.5085366666666662</c:v>
                      </c:pt>
                      <c:pt idx="11149">
                        <c:v>9.5093891666666668</c:v>
                      </c:pt>
                      <c:pt idx="11150">
                        <c:v>9.5102355555555551</c:v>
                      </c:pt>
                      <c:pt idx="11151">
                        <c:v>9.5110827777777782</c:v>
                      </c:pt>
                      <c:pt idx="11152">
                        <c:v>9.5119288888888889</c:v>
                      </c:pt>
                      <c:pt idx="11153">
                        <c:v>9.5127747222222219</c:v>
                      </c:pt>
                      <c:pt idx="11154">
                        <c:v>9.5136205555555549</c:v>
                      </c:pt>
                      <c:pt idx="11155">
                        <c:v>9.514466944444445</c:v>
                      </c:pt>
                      <c:pt idx="11156">
                        <c:v>9.515312777777778</c:v>
                      </c:pt>
                      <c:pt idx="11157">
                        <c:v>9.5161586111111109</c:v>
                      </c:pt>
                      <c:pt idx="11158">
                        <c:v>9.5170047222222216</c:v>
                      </c:pt>
                      <c:pt idx="11159">
                        <c:v>9.5178505555555564</c:v>
                      </c:pt>
                      <c:pt idx="11160">
                        <c:v>9.518696666666667</c:v>
                      </c:pt>
                      <c:pt idx="11161">
                        <c:v>9.5195427777777777</c:v>
                      </c:pt>
                      <c:pt idx="11162">
                        <c:v>9.5203952777777783</c:v>
                      </c:pt>
                      <c:pt idx="11163">
                        <c:v>9.5212444444444451</c:v>
                      </c:pt>
                      <c:pt idx="11164">
                        <c:v>9.5220905555555557</c:v>
                      </c:pt>
                      <c:pt idx="11165">
                        <c:v>9.5229363888888887</c:v>
                      </c:pt>
                      <c:pt idx="11166">
                        <c:v>9.5237824999999994</c:v>
                      </c:pt>
                      <c:pt idx="11167">
                        <c:v>9.5246283333333341</c:v>
                      </c:pt>
                      <c:pt idx="11168">
                        <c:v>9.5254741666666671</c:v>
                      </c:pt>
                      <c:pt idx="11169">
                        <c:v>9.5263202777777778</c:v>
                      </c:pt>
                      <c:pt idx="11170">
                        <c:v>9.5271663888888884</c:v>
                      </c:pt>
                      <c:pt idx="11171">
                        <c:v>9.5280138888888892</c:v>
                      </c:pt>
                      <c:pt idx="11172">
                        <c:v>9.5288597222222222</c:v>
                      </c:pt>
                      <c:pt idx="11173">
                        <c:v>9.5297055555555552</c:v>
                      </c:pt>
                      <c:pt idx="11174">
                        <c:v>9.5305519444444453</c:v>
                      </c:pt>
                      <c:pt idx="11175">
                        <c:v>9.5314044444444441</c:v>
                      </c:pt>
                      <c:pt idx="11176">
                        <c:v>9.5322505555555548</c:v>
                      </c:pt>
                      <c:pt idx="11177">
                        <c:v>9.5330966666666672</c:v>
                      </c:pt>
                      <c:pt idx="11178">
                        <c:v>9.5339425000000002</c:v>
                      </c:pt>
                      <c:pt idx="11179">
                        <c:v>9.5347883333333332</c:v>
                      </c:pt>
                      <c:pt idx="11180">
                        <c:v>9.5356344444444439</c:v>
                      </c:pt>
                      <c:pt idx="11181">
                        <c:v>9.536483333333333</c:v>
                      </c:pt>
                      <c:pt idx="11182">
                        <c:v>9.5373297222222231</c:v>
                      </c:pt>
                      <c:pt idx="11183">
                        <c:v>9.5381755555555561</c:v>
                      </c:pt>
                      <c:pt idx="11184">
                        <c:v>9.5390213888888891</c:v>
                      </c:pt>
                      <c:pt idx="11185">
                        <c:v>9.5398674999999997</c:v>
                      </c:pt>
                      <c:pt idx="11186">
                        <c:v>9.5407133333333327</c:v>
                      </c:pt>
                      <c:pt idx="11187">
                        <c:v>9.5415597222222228</c:v>
                      </c:pt>
                      <c:pt idx="11188">
                        <c:v>9.5424122222222216</c:v>
                      </c:pt>
                      <c:pt idx="11189">
                        <c:v>9.5432583333333341</c:v>
                      </c:pt>
                      <c:pt idx="11190">
                        <c:v>9.5441041666666671</c:v>
                      </c:pt>
                      <c:pt idx="11191">
                        <c:v>9.5449502777777777</c:v>
                      </c:pt>
                      <c:pt idx="11192">
                        <c:v>9.5457977777777785</c:v>
                      </c:pt>
                      <c:pt idx="11193">
                        <c:v>9.5466438888888892</c:v>
                      </c:pt>
                      <c:pt idx="11194">
                        <c:v>9.5474897222222221</c:v>
                      </c:pt>
                      <c:pt idx="11195">
                        <c:v>9.5483355555555551</c:v>
                      </c:pt>
                      <c:pt idx="11196">
                        <c:v>9.5491816666666658</c:v>
                      </c:pt>
                      <c:pt idx="11197">
                        <c:v>9.5500275000000006</c:v>
                      </c:pt>
                      <c:pt idx="11198">
                        <c:v>9.5508766666666673</c:v>
                      </c:pt>
                      <c:pt idx="11199">
                        <c:v>9.5517225000000003</c:v>
                      </c:pt>
                      <c:pt idx="11200">
                        <c:v>9.5525688888888887</c:v>
                      </c:pt>
                      <c:pt idx="11201">
                        <c:v>9.5534211111111116</c:v>
                      </c:pt>
                      <c:pt idx="11202">
                        <c:v>9.5542672222222222</c:v>
                      </c:pt>
                      <c:pt idx="11203">
                        <c:v>9.5551133333333329</c:v>
                      </c:pt>
                      <c:pt idx="11204">
                        <c:v>9.5559594444444436</c:v>
                      </c:pt>
                      <c:pt idx="11205">
                        <c:v>9.5568052777777783</c:v>
                      </c:pt>
                      <c:pt idx="11206">
                        <c:v>9.5576511111111113</c:v>
                      </c:pt>
                      <c:pt idx="11207">
                        <c:v>9.558497222222222</c:v>
                      </c:pt>
                      <c:pt idx="11208">
                        <c:v>9.5593433333333326</c:v>
                      </c:pt>
                      <c:pt idx="11209">
                        <c:v>9.5601891666666674</c:v>
                      </c:pt>
                      <c:pt idx="11210">
                        <c:v>9.5610352777777781</c:v>
                      </c:pt>
                      <c:pt idx="11211">
                        <c:v>9.5618811111111111</c:v>
                      </c:pt>
                      <c:pt idx="11212">
                        <c:v>9.5627286111111118</c:v>
                      </c:pt>
                      <c:pt idx="11213">
                        <c:v>9.5635747222222225</c:v>
                      </c:pt>
                      <c:pt idx="11214">
                        <c:v>9.5644272222222231</c:v>
                      </c:pt>
                      <c:pt idx="11215">
                        <c:v>9.5652763888888881</c:v>
                      </c:pt>
                      <c:pt idx="11216">
                        <c:v>9.566129444444444</c:v>
                      </c:pt>
                      <c:pt idx="11217">
                        <c:v>9.566975277777777</c:v>
                      </c:pt>
                      <c:pt idx="11218">
                        <c:v>9.5678211111111118</c:v>
                      </c:pt>
                      <c:pt idx="11219">
                        <c:v>9.5686672222222224</c:v>
                      </c:pt>
                      <c:pt idx="11220">
                        <c:v>9.5695133333333331</c:v>
                      </c:pt>
                      <c:pt idx="11221">
                        <c:v>9.5703594444444438</c:v>
                      </c:pt>
                      <c:pt idx="11222">
                        <c:v>9.5712052777777785</c:v>
                      </c:pt>
                      <c:pt idx="11223">
                        <c:v>9.5720511111111115</c:v>
                      </c:pt>
                      <c:pt idx="11224">
                        <c:v>9.5728972222222222</c:v>
                      </c:pt>
                      <c:pt idx="11225">
                        <c:v>9.5737433333333328</c:v>
                      </c:pt>
                      <c:pt idx="11226">
                        <c:v>9.5745891666666658</c:v>
                      </c:pt>
                      <c:pt idx="11227">
                        <c:v>9.5754352777777783</c:v>
                      </c:pt>
                      <c:pt idx="11228">
                        <c:v>9.5762811111111112</c:v>
                      </c:pt>
                      <c:pt idx="11229">
                        <c:v>9.5771272222222219</c:v>
                      </c:pt>
                      <c:pt idx="11230">
                        <c:v>9.5779800000000002</c:v>
                      </c:pt>
                      <c:pt idx="11231">
                        <c:v>9.5788258333333332</c:v>
                      </c:pt>
                      <c:pt idx="11232">
                        <c:v>9.5796719444444438</c:v>
                      </c:pt>
                      <c:pt idx="11233">
                        <c:v>9.5805225000000007</c:v>
                      </c:pt>
                      <c:pt idx="11234">
                        <c:v>9.5813683333333337</c:v>
                      </c:pt>
                      <c:pt idx="11235">
                        <c:v>9.5822144444444444</c:v>
                      </c:pt>
                      <c:pt idx="11236">
                        <c:v>9.5830602777777774</c:v>
                      </c:pt>
                      <c:pt idx="11237">
                        <c:v>9.5839066666666675</c:v>
                      </c:pt>
                      <c:pt idx="11238">
                        <c:v>9.5847525000000005</c:v>
                      </c:pt>
                      <c:pt idx="11239">
                        <c:v>9.5855983333333334</c:v>
                      </c:pt>
                      <c:pt idx="11240">
                        <c:v>9.5864444444444441</c:v>
                      </c:pt>
                      <c:pt idx="11241">
                        <c:v>9.5872902777777771</c:v>
                      </c:pt>
                      <c:pt idx="11242">
                        <c:v>9.5881363888888895</c:v>
                      </c:pt>
                      <c:pt idx="11243">
                        <c:v>9.5889888888888883</c:v>
                      </c:pt>
                      <c:pt idx="11244">
                        <c:v>9.5898350000000008</c:v>
                      </c:pt>
                      <c:pt idx="11245">
                        <c:v>9.5906811111111114</c:v>
                      </c:pt>
                      <c:pt idx="11246">
                        <c:v>9.5915272222222221</c:v>
                      </c:pt>
                      <c:pt idx="11247">
                        <c:v>9.5923730555555551</c:v>
                      </c:pt>
                      <c:pt idx="11248">
                        <c:v>9.5932188888888881</c:v>
                      </c:pt>
                      <c:pt idx="11249">
                        <c:v>9.5940650000000005</c:v>
                      </c:pt>
                      <c:pt idx="11250">
                        <c:v>9.5949138888888896</c:v>
                      </c:pt>
                      <c:pt idx="11251">
                        <c:v>9.5957600000000003</c:v>
                      </c:pt>
                      <c:pt idx="11252">
                        <c:v>9.5966061111111109</c:v>
                      </c:pt>
                      <c:pt idx="11253">
                        <c:v>9.5974536111111117</c:v>
                      </c:pt>
                      <c:pt idx="11254">
                        <c:v>9.5982994444444447</c:v>
                      </c:pt>
                      <c:pt idx="11255">
                        <c:v>9.5991452777777777</c:v>
                      </c:pt>
                      <c:pt idx="11256">
                        <c:v>9.6000027777777781</c:v>
                      </c:pt>
                      <c:pt idx="11257">
                        <c:v>9.6008486111111111</c:v>
                      </c:pt>
                      <c:pt idx="11258">
                        <c:v>9.6016944444444441</c:v>
                      </c:pt>
                      <c:pt idx="11259">
                        <c:v>9.6025405555555547</c:v>
                      </c:pt>
                      <c:pt idx="11260">
                        <c:v>9.6033863888888895</c:v>
                      </c:pt>
                      <c:pt idx="11261">
                        <c:v>9.6042325000000002</c:v>
                      </c:pt>
                      <c:pt idx="11262">
                        <c:v>9.6050786111111108</c:v>
                      </c:pt>
                      <c:pt idx="11263">
                        <c:v>9.6059244444444438</c:v>
                      </c:pt>
                      <c:pt idx="11264">
                        <c:v>9.6067705555555563</c:v>
                      </c:pt>
                      <c:pt idx="11265">
                        <c:v>9.6076163888888892</c:v>
                      </c:pt>
                      <c:pt idx="11266">
                        <c:v>9.6084624999999999</c:v>
                      </c:pt>
                      <c:pt idx="11267">
                        <c:v>9.6093086111111106</c:v>
                      </c:pt>
                      <c:pt idx="11268">
                        <c:v>9.6101577777777774</c:v>
                      </c:pt>
                      <c:pt idx="11269">
                        <c:v>9.6110100000000003</c:v>
                      </c:pt>
                      <c:pt idx="11270">
                        <c:v>9.6118563888888886</c:v>
                      </c:pt>
                      <c:pt idx="11271">
                        <c:v>9.6127022222222216</c:v>
                      </c:pt>
                      <c:pt idx="11272">
                        <c:v>9.613548333333334</c:v>
                      </c:pt>
                      <c:pt idx="11273">
                        <c:v>9.614394166666667</c:v>
                      </c:pt>
                      <c:pt idx="11274">
                        <c:v>9.6152419444444437</c:v>
                      </c:pt>
                      <c:pt idx="11275">
                        <c:v>9.6160877777777785</c:v>
                      </c:pt>
                      <c:pt idx="11276">
                        <c:v>9.6169336111111114</c:v>
                      </c:pt>
                      <c:pt idx="11277">
                        <c:v>9.6177797222222221</c:v>
                      </c:pt>
                      <c:pt idx="11278">
                        <c:v>9.6186255555555551</c:v>
                      </c:pt>
                      <c:pt idx="11279">
                        <c:v>9.6194716666666675</c:v>
                      </c:pt>
                      <c:pt idx="11280">
                        <c:v>9.6203177777777782</c:v>
                      </c:pt>
                      <c:pt idx="11281">
                        <c:v>9.6211636111111112</c:v>
                      </c:pt>
                      <c:pt idx="11282">
                        <c:v>9.6220163888888894</c:v>
                      </c:pt>
                      <c:pt idx="11283">
                        <c:v>9.6228625000000001</c:v>
                      </c:pt>
                      <c:pt idx="11284">
                        <c:v>9.6237083333333331</c:v>
                      </c:pt>
                      <c:pt idx="11285">
                        <c:v>9.6245574999999999</c:v>
                      </c:pt>
                      <c:pt idx="11286">
                        <c:v>9.6254033333333329</c:v>
                      </c:pt>
                      <c:pt idx="11287">
                        <c:v>9.6262491666666659</c:v>
                      </c:pt>
                      <c:pt idx="11288">
                        <c:v>9.627095555555556</c:v>
                      </c:pt>
                      <c:pt idx="11289">
                        <c:v>9.627941388888889</c:v>
                      </c:pt>
                      <c:pt idx="11290">
                        <c:v>9.6287872222222219</c:v>
                      </c:pt>
                      <c:pt idx="11291">
                        <c:v>9.6296333333333326</c:v>
                      </c:pt>
                      <c:pt idx="11292">
                        <c:v>9.6304791666666674</c:v>
                      </c:pt>
                      <c:pt idx="11293">
                        <c:v>9.631325277777778</c:v>
                      </c:pt>
                      <c:pt idx="11294">
                        <c:v>9.632172777777777</c:v>
                      </c:pt>
                      <c:pt idx="11295">
                        <c:v>9.6330255555555553</c:v>
                      </c:pt>
                      <c:pt idx="11296">
                        <c:v>9.6338713888888883</c:v>
                      </c:pt>
                      <c:pt idx="11297">
                        <c:v>9.6347175000000007</c:v>
                      </c:pt>
                      <c:pt idx="11298">
                        <c:v>9.6355633333333337</c:v>
                      </c:pt>
                      <c:pt idx="11299">
                        <c:v>9.6364094444444444</c:v>
                      </c:pt>
                      <c:pt idx="11300">
                        <c:v>9.637255555555555</c:v>
                      </c:pt>
                      <c:pt idx="11301">
                        <c:v>9.638101388888888</c:v>
                      </c:pt>
                      <c:pt idx="11302">
                        <c:v>9.6389505555555548</c:v>
                      </c:pt>
                      <c:pt idx="11303">
                        <c:v>9.6397963888888896</c:v>
                      </c:pt>
                      <c:pt idx="11304">
                        <c:v>9.6406425000000002</c:v>
                      </c:pt>
                      <c:pt idx="11305">
                        <c:v>9.6414883333333332</c:v>
                      </c:pt>
                      <c:pt idx="11306">
                        <c:v>9.6423344444444439</c:v>
                      </c:pt>
                      <c:pt idx="11307">
                        <c:v>9.6431805555555563</c:v>
                      </c:pt>
                      <c:pt idx="11308">
                        <c:v>9.6440333333333328</c:v>
                      </c:pt>
                      <c:pt idx="11309">
                        <c:v>9.6448791666666658</c:v>
                      </c:pt>
                      <c:pt idx="11310">
                        <c:v>9.6457252777777782</c:v>
                      </c:pt>
                      <c:pt idx="11311">
                        <c:v>9.6465711111111112</c:v>
                      </c:pt>
                      <c:pt idx="11312">
                        <c:v>9.6474169444444442</c:v>
                      </c:pt>
                      <c:pt idx="11313">
                        <c:v>9.6482633333333325</c:v>
                      </c:pt>
                      <c:pt idx="11314">
                        <c:v>9.6491091666666673</c:v>
                      </c:pt>
                      <c:pt idx="11315">
                        <c:v>9.6499566666666663</c:v>
                      </c:pt>
                      <c:pt idx="11316">
                        <c:v>9.6508024999999993</c:v>
                      </c:pt>
                      <c:pt idx="11317">
                        <c:v>9.6516486111111117</c:v>
                      </c:pt>
                      <c:pt idx="11318">
                        <c:v>9.6524947222222224</c:v>
                      </c:pt>
                      <c:pt idx="11319">
                        <c:v>9.6533405555555554</c:v>
                      </c:pt>
                      <c:pt idx="11320">
                        <c:v>9.6541897222222222</c:v>
                      </c:pt>
                      <c:pt idx="11321">
                        <c:v>9.6550425000000004</c:v>
                      </c:pt>
                      <c:pt idx="11322">
                        <c:v>9.6558883333333334</c:v>
                      </c:pt>
                      <c:pt idx="11323">
                        <c:v>9.6567341666666664</c:v>
                      </c:pt>
                      <c:pt idx="11324">
                        <c:v>9.6575802777777771</c:v>
                      </c:pt>
                      <c:pt idx="11325">
                        <c:v>9.6584261111111118</c:v>
                      </c:pt>
                      <c:pt idx="11326">
                        <c:v>9.6592725000000002</c:v>
                      </c:pt>
                      <c:pt idx="11327">
                        <c:v>9.6601183333333331</c:v>
                      </c:pt>
                      <c:pt idx="11328">
                        <c:v>9.6609641666666661</c:v>
                      </c:pt>
                      <c:pt idx="11329">
                        <c:v>9.6618102777777786</c:v>
                      </c:pt>
                      <c:pt idx="11330">
                        <c:v>9.6626561111111116</c:v>
                      </c:pt>
                      <c:pt idx="11331">
                        <c:v>9.6635024999999999</c:v>
                      </c:pt>
                      <c:pt idx="11332">
                        <c:v>9.6643483333333329</c:v>
                      </c:pt>
                      <c:pt idx="11333">
                        <c:v>9.6651941666666659</c:v>
                      </c:pt>
                      <c:pt idx="11334">
                        <c:v>9.6660469444444441</c:v>
                      </c:pt>
                      <c:pt idx="11335">
                        <c:v>9.6668944444444449</c:v>
                      </c:pt>
                      <c:pt idx="11336">
                        <c:v>9.6677402777777779</c:v>
                      </c:pt>
                      <c:pt idx="11337">
                        <c:v>9.6685894444444447</c:v>
                      </c:pt>
                      <c:pt idx="11338">
                        <c:v>9.6694352777777777</c:v>
                      </c:pt>
                      <c:pt idx="11339">
                        <c:v>9.670281666666666</c:v>
                      </c:pt>
                      <c:pt idx="11340">
                        <c:v>9.6711275000000008</c:v>
                      </c:pt>
                      <c:pt idx="11341">
                        <c:v>9.6719733333333338</c:v>
                      </c:pt>
                      <c:pt idx="11342">
                        <c:v>9.6728194444444444</c:v>
                      </c:pt>
                      <c:pt idx="11343">
                        <c:v>9.6736652777777774</c:v>
                      </c:pt>
                      <c:pt idx="11344">
                        <c:v>9.6745113888888881</c:v>
                      </c:pt>
                      <c:pt idx="11345">
                        <c:v>9.6753575000000005</c:v>
                      </c:pt>
                      <c:pt idx="11346">
                        <c:v>9.6762033333333335</c:v>
                      </c:pt>
                      <c:pt idx="11347">
                        <c:v>9.6770561111111117</c:v>
                      </c:pt>
                      <c:pt idx="11348">
                        <c:v>9.6779022222222224</c:v>
                      </c:pt>
                      <c:pt idx="11349">
                        <c:v>9.6787480555555554</c:v>
                      </c:pt>
                      <c:pt idx="11350">
                        <c:v>9.6795938888888884</c:v>
                      </c:pt>
                      <c:pt idx="11351">
                        <c:v>9.6804402777777785</c:v>
                      </c:pt>
                      <c:pt idx="11352">
                        <c:v>9.6812861111111115</c:v>
                      </c:pt>
                      <c:pt idx="11353">
                        <c:v>9.6821319444444445</c:v>
                      </c:pt>
                      <c:pt idx="11354">
                        <c:v>9.6829780555555551</c:v>
                      </c:pt>
                      <c:pt idx="11355">
                        <c:v>9.6838269444444443</c:v>
                      </c:pt>
                      <c:pt idx="11356">
                        <c:v>9.6846727777777772</c:v>
                      </c:pt>
                      <c:pt idx="11357">
                        <c:v>9.6855186111111102</c:v>
                      </c:pt>
                      <c:pt idx="11358">
                        <c:v>9.6863647222222227</c:v>
                      </c:pt>
                      <c:pt idx="11359">
                        <c:v>9.6872105555555557</c:v>
                      </c:pt>
                      <c:pt idx="11360">
                        <c:v>9.6880633333333339</c:v>
                      </c:pt>
                      <c:pt idx="11361">
                        <c:v>9.6889091666666669</c:v>
                      </c:pt>
                      <c:pt idx="11362">
                        <c:v>9.6897555555555552</c:v>
                      </c:pt>
                      <c:pt idx="11363">
                        <c:v>9.6906013888888882</c:v>
                      </c:pt>
                      <c:pt idx="11364">
                        <c:v>9.691447222222223</c:v>
                      </c:pt>
                      <c:pt idx="11365">
                        <c:v>9.6922933333333336</c:v>
                      </c:pt>
                      <c:pt idx="11366">
                        <c:v>9.6931391666666666</c:v>
                      </c:pt>
                      <c:pt idx="11367">
                        <c:v>9.6939852777777773</c:v>
                      </c:pt>
                      <c:pt idx="11368">
                        <c:v>9.6948313888888897</c:v>
                      </c:pt>
                      <c:pt idx="11369">
                        <c:v>9.6956772222222227</c:v>
                      </c:pt>
                      <c:pt idx="11370">
                        <c:v>9.6965233333333334</c:v>
                      </c:pt>
                      <c:pt idx="11371">
                        <c:v>9.6973691666666664</c:v>
                      </c:pt>
                      <c:pt idx="11372">
                        <c:v>9.6982149999999994</c:v>
                      </c:pt>
                      <c:pt idx="11373">
                        <c:v>9.6990711111111114</c:v>
                      </c:pt>
                      <c:pt idx="11374">
                        <c:v>9.6999169444444444</c:v>
                      </c:pt>
                      <c:pt idx="11375">
                        <c:v>9.7007627777777774</c:v>
                      </c:pt>
                      <c:pt idx="11376">
                        <c:v>9.7016105555555558</c:v>
                      </c:pt>
                      <c:pt idx="11377">
                        <c:v>9.7024563888888888</c:v>
                      </c:pt>
                      <c:pt idx="11378">
                        <c:v>9.7033024999999995</c:v>
                      </c:pt>
                      <c:pt idx="11379">
                        <c:v>9.7041483333333325</c:v>
                      </c:pt>
                      <c:pt idx="11380">
                        <c:v>9.7049941666666673</c:v>
                      </c:pt>
                      <c:pt idx="11381">
                        <c:v>9.7058405555555556</c:v>
                      </c:pt>
                      <c:pt idx="11382">
                        <c:v>9.7066863888888886</c:v>
                      </c:pt>
                      <c:pt idx="11383">
                        <c:v>9.7075324999999992</c:v>
                      </c:pt>
                      <c:pt idx="11384">
                        <c:v>9.708378333333334</c:v>
                      </c:pt>
                      <c:pt idx="11385">
                        <c:v>9.709224166666667</c:v>
                      </c:pt>
                      <c:pt idx="11386">
                        <c:v>9.7100769444444452</c:v>
                      </c:pt>
                      <c:pt idx="11387">
                        <c:v>9.7109230555555559</c:v>
                      </c:pt>
                      <c:pt idx="11388">
                        <c:v>9.7117691666666666</c:v>
                      </c:pt>
                      <c:pt idx="11389">
                        <c:v>9.7126149999999996</c:v>
                      </c:pt>
                      <c:pt idx="11390">
                        <c:v>9.7134641666666663</c:v>
                      </c:pt>
                      <c:pt idx="11391">
                        <c:v>9.7143099999999993</c:v>
                      </c:pt>
                      <c:pt idx="11392">
                        <c:v>9.7151561111111118</c:v>
                      </c:pt>
                      <c:pt idx="11393">
                        <c:v>9.7160019444444448</c:v>
                      </c:pt>
                      <c:pt idx="11394">
                        <c:v>9.7168483333333331</c:v>
                      </c:pt>
                      <c:pt idx="11395">
                        <c:v>9.7176941666666661</c:v>
                      </c:pt>
                      <c:pt idx="11396">
                        <c:v>9.7185452777777783</c:v>
                      </c:pt>
                      <c:pt idx="11397">
                        <c:v>9.7193911111111113</c:v>
                      </c:pt>
                      <c:pt idx="11398">
                        <c:v>9.720237222222222</c:v>
                      </c:pt>
                      <c:pt idx="11399">
                        <c:v>9.7210897222222226</c:v>
                      </c:pt>
                      <c:pt idx="11400">
                        <c:v>9.7219358333333332</c:v>
                      </c:pt>
                      <c:pt idx="11401">
                        <c:v>9.7227816666666662</c:v>
                      </c:pt>
                      <c:pt idx="11402">
                        <c:v>9.7236280555555563</c:v>
                      </c:pt>
                      <c:pt idx="11403">
                        <c:v>9.7244738888888893</c:v>
                      </c:pt>
                      <c:pt idx="11404">
                        <c:v>9.7253197222222223</c:v>
                      </c:pt>
                      <c:pt idx="11405">
                        <c:v>9.726165833333333</c:v>
                      </c:pt>
                      <c:pt idx="11406">
                        <c:v>9.7270116666666659</c:v>
                      </c:pt>
                      <c:pt idx="11407">
                        <c:v>9.7278608333333327</c:v>
                      </c:pt>
                      <c:pt idx="11408">
                        <c:v>9.7287066666666675</c:v>
                      </c:pt>
                      <c:pt idx="11409">
                        <c:v>9.7295530555555558</c:v>
                      </c:pt>
                      <c:pt idx="11410">
                        <c:v>9.7303988888888888</c:v>
                      </c:pt>
                      <c:pt idx="11411">
                        <c:v>9.7312447222222218</c:v>
                      </c:pt>
                      <c:pt idx="11412">
                        <c:v>9.7321019444444445</c:v>
                      </c:pt>
                      <c:pt idx="11413">
                        <c:v>9.7329477777777775</c:v>
                      </c:pt>
                      <c:pt idx="11414">
                        <c:v>9.7337938888888882</c:v>
                      </c:pt>
                      <c:pt idx="11415">
                        <c:v>9.7346400000000006</c:v>
                      </c:pt>
                      <c:pt idx="11416">
                        <c:v>9.7354858333333336</c:v>
                      </c:pt>
                      <c:pt idx="11417">
                        <c:v>9.7363333333333326</c:v>
                      </c:pt>
                      <c:pt idx="11418">
                        <c:v>9.7371794444444451</c:v>
                      </c:pt>
                      <c:pt idx="11419">
                        <c:v>9.738025277777778</c:v>
                      </c:pt>
                      <c:pt idx="11420">
                        <c:v>9.7388713888888887</c:v>
                      </c:pt>
                      <c:pt idx="11421">
                        <c:v>9.7397172222222217</c:v>
                      </c:pt>
                      <c:pt idx="11422">
                        <c:v>9.7405633333333341</c:v>
                      </c:pt>
                      <c:pt idx="11423">
                        <c:v>9.7414091666666671</c:v>
                      </c:pt>
                      <c:pt idx="11424">
                        <c:v>9.7422552777777778</c:v>
                      </c:pt>
                      <c:pt idx="11425">
                        <c:v>9.7431111111111104</c:v>
                      </c:pt>
                      <c:pt idx="11426">
                        <c:v>9.7439572222222228</c:v>
                      </c:pt>
                      <c:pt idx="11427">
                        <c:v>9.7448030555555558</c:v>
                      </c:pt>
                      <c:pt idx="11428">
                        <c:v>9.7456491666666665</c:v>
                      </c:pt>
                      <c:pt idx="11429">
                        <c:v>9.7464949999999995</c:v>
                      </c:pt>
                      <c:pt idx="11430">
                        <c:v>9.7473408333333325</c:v>
                      </c:pt>
                      <c:pt idx="11431">
                        <c:v>9.7481869444444449</c:v>
                      </c:pt>
                      <c:pt idx="11432">
                        <c:v>9.7490330555555555</c:v>
                      </c:pt>
                      <c:pt idx="11433">
                        <c:v>9.7498791666666662</c:v>
                      </c:pt>
                      <c:pt idx="11434">
                        <c:v>9.7507249999999992</c:v>
                      </c:pt>
                      <c:pt idx="11435">
                        <c:v>9.751570833333334</c:v>
                      </c:pt>
                      <c:pt idx="11436">
                        <c:v>9.7524169444444446</c:v>
                      </c:pt>
                      <c:pt idx="11437">
                        <c:v>9.7532644444444436</c:v>
                      </c:pt>
                      <c:pt idx="11438">
                        <c:v>9.7541172222222219</c:v>
                      </c:pt>
                      <c:pt idx="11439">
                        <c:v>9.7549633333333325</c:v>
                      </c:pt>
                      <c:pt idx="11440">
                        <c:v>9.7558091666666673</c:v>
                      </c:pt>
                      <c:pt idx="11441">
                        <c:v>9.7566550000000003</c:v>
                      </c:pt>
                      <c:pt idx="11442">
                        <c:v>9.7575041666666671</c:v>
                      </c:pt>
                      <c:pt idx="11443">
                        <c:v>9.7583500000000001</c:v>
                      </c:pt>
                      <c:pt idx="11444">
                        <c:v>9.7591963888888884</c:v>
                      </c:pt>
                      <c:pt idx="11445">
                        <c:v>9.7600422222222214</c:v>
                      </c:pt>
                      <c:pt idx="11446">
                        <c:v>9.7608880555555562</c:v>
                      </c:pt>
                      <c:pt idx="11447">
                        <c:v>9.7617341666666668</c:v>
                      </c:pt>
                      <c:pt idx="11448">
                        <c:v>9.7625799999999998</c:v>
                      </c:pt>
                      <c:pt idx="11449">
                        <c:v>9.7634263888888881</c:v>
                      </c:pt>
                      <c:pt idx="11450">
                        <c:v>9.7642722222222229</c:v>
                      </c:pt>
                      <c:pt idx="11451">
                        <c:v>9.7651249999999994</c:v>
                      </c:pt>
                      <c:pt idx="11452">
                        <c:v>9.7659708333333342</c:v>
                      </c:pt>
                      <c:pt idx="11453">
                        <c:v>9.7668169444444448</c:v>
                      </c:pt>
                      <c:pt idx="11454">
                        <c:v>9.7676627777777778</c:v>
                      </c:pt>
                      <c:pt idx="11455">
                        <c:v>9.7685086111111108</c:v>
                      </c:pt>
                      <c:pt idx="11456">
                        <c:v>9.7693547222222215</c:v>
                      </c:pt>
                      <c:pt idx="11457">
                        <c:v>9.7702008333333339</c:v>
                      </c:pt>
                      <c:pt idx="11458">
                        <c:v>9.7710483333333329</c:v>
                      </c:pt>
                      <c:pt idx="11459">
                        <c:v>9.771897222222222</c:v>
                      </c:pt>
                      <c:pt idx="11460">
                        <c:v>9.7727433333333327</c:v>
                      </c:pt>
                      <c:pt idx="11461">
                        <c:v>9.7735894444444451</c:v>
                      </c:pt>
                      <c:pt idx="11462">
                        <c:v>9.7744355555555558</c:v>
                      </c:pt>
                      <c:pt idx="11463">
                        <c:v>9.7752813888888888</c:v>
                      </c:pt>
                      <c:pt idx="11464">
                        <c:v>9.776134166666667</c:v>
                      </c:pt>
                      <c:pt idx="11465">
                        <c:v>9.77698</c:v>
                      </c:pt>
                      <c:pt idx="11466">
                        <c:v>9.7778261111111107</c:v>
                      </c:pt>
                      <c:pt idx="11467">
                        <c:v>9.7786719444444437</c:v>
                      </c:pt>
                      <c:pt idx="11468">
                        <c:v>9.7795180555555561</c:v>
                      </c:pt>
                      <c:pt idx="11469">
                        <c:v>9.7803641666666667</c:v>
                      </c:pt>
                      <c:pt idx="11470">
                        <c:v>9.7812099999999997</c:v>
                      </c:pt>
                      <c:pt idx="11471">
                        <c:v>9.7820558333333327</c:v>
                      </c:pt>
                      <c:pt idx="11472">
                        <c:v>9.7829019444444452</c:v>
                      </c:pt>
                      <c:pt idx="11473">
                        <c:v>9.7837480555555558</c:v>
                      </c:pt>
                      <c:pt idx="11474">
                        <c:v>9.7845941666666665</c:v>
                      </c:pt>
                      <c:pt idx="11475">
                        <c:v>9.7854399999999995</c:v>
                      </c:pt>
                      <c:pt idx="11476">
                        <c:v>9.7862858333333325</c:v>
                      </c:pt>
                      <c:pt idx="11477">
                        <c:v>9.7871419444444445</c:v>
                      </c:pt>
                      <c:pt idx="11478">
                        <c:v>9.7879891666666659</c:v>
                      </c:pt>
                      <c:pt idx="11479">
                        <c:v>9.7888350000000006</c:v>
                      </c:pt>
                      <c:pt idx="11480">
                        <c:v>9.7896813888888889</c:v>
                      </c:pt>
                      <c:pt idx="11481">
                        <c:v>9.7905272222222219</c:v>
                      </c:pt>
                      <c:pt idx="11482">
                        <c:v>9.7913733333333326</c:v>
                      </c:pt>
                      <c:pt idx="11483">
                        <c:v>9.7922191666666674</c:v>
                      </c:pt>
                      <c:pt idx="11484">
                        <c:v>9.7930650000000004</c:v>
                      </c:pt>
                      <c:pt idx="11485">
                        <c:v>9.7939113888888887</c:v>
                      </c:pt>
                      <c:pt idx="11486">
                        <c:v>9.7947572222222217</c:v>
                      </c:pt>
                      <c:pt idx="11487">
                        <c:v>9.7956033333333341</c:v>
                      </c:pt>
                      <c:pt idx="11488">
                        <c:v>9.7964491666666671</c:v>
                      </c:pt>
                      <c:pt idx="11489">
                        <c:v>9.7972950000000001</c:v>
                      </c:pt>
                      <c:pt idx="11490">
                        <c:v>9.7981477777777783</c:v>
                      </c:pt>
                      <c:pt idx="11491">
                        <c:v>9.798993888888889</c:v>
                      </c:pt>
                      <c:pt idx="11492">
                        <c:v>9.799839722222222</c:v>
                      </c:pt>
                      <c:pt idx="11493">
                        <c:v>9.800685555555555</c:v>
                      </c:pt>
                      <c:pt idx="11494">
                        <c:v>9.8015347222222218</c:v>
                      </c:pt>
                      <c:pt idx="11495">
                        <c:v>9.8023808333333342</c:v>
                      </c:pt>
                      <c:pt idx="11496">
                        <c:v>9.8032269444444449</c:v>
                      </c:pt>
                      <c:pt idx="11497">
                        <c:v>9.8040727777777779</c:v>
                      </c:pt>
                      <c:pt idx="11498">
                        <c:v>9.8049188888888885</c:v>
                      </c:pt>
                      <c:pt idx="11499">
                        <c:v>9.8057663888888893</c:v>
                      </c:pt>
                      <c:pt idx="11500">
                        <c:v>9.8066122222222223</c:v>
                      </c:pt>
                      <c:pt idx="11501">
                        <c:v>9.8074583333333329</c:v>
                      </c:pt>
                      <c:pt idx="11502">
                        <c:v>9.8083041666666659</c:v>
                      </c:pt>
                      <c:pt idx="11503">
                        <c:v>9.8091569444444442</c:v>
                      </c:pt>
                      <c:pt idx="11504">
                        <c:v>9.8100030555555549</c:v>
                      </c:pt>
                      <c:pt idx="11505">
                        <c:v>9.8108488888888896</c:v>
                      </c:pt>
                      <c:pt idx="11506">
                        <c:v>9.8116950000000003</c:v>
                      </c:pt>
                      <c:pt idx="11507">
                        <c:v>9.8125411111111109</c:v>
                      </c:pt>
                      <c:pt idx="11508">
                        <c:v>9.8133869444444439</c:v>
                      </c:pt>
                      <c:pt idx="11509">
                        <c:v>9.8142327777777769</c:v>
                      </c:pt>
                      <c:pt idx="11510">
                        <c:v>9.8150788888888894</c:v>
                      </c:pt>
                      <c:pt idx="11511">
                        <c:v>9.815925</c:v>
                      </c:pt>
                      <c:pt idx="11512">
                        <c:v>9.8167741666666668</c:v>
                      </c:pt>
                      <c:pt idx="11513">
                        <c:v>9.8176199999999998</c:v>
                      </c:pt>
                      <c:pt idx="11514">
                        <c:v>9.8184661111111105</c:v>
                      </c:pt>
                      <c:pt idx="11515">
                        <c:v>9.8193119444444452</c:v>
                      </c:pt>
                      <c:pt idx="11516">
                        <c:v>9.8201647222222217</c:v>
                      </c:pt>
                      <c:pt idx="11517">
                        <c:v>9.8210105555555547</c:v>
                      </c:pt>
                      <c:pt idx="11518">
                        <c:v>9.8218566666666671</c:v>
                      </c:pt>
                      <c:pt idx="11519">
                        <c:v>9.8227041666666661</c:v>
                      </c:pt>
                      <c:pt idx="11520">
                        <c:v>9.8235502777777786</c:v>
                      </c:pt>
                      <c:pt idx="11521">
                        <c:v>9.8243961111111116</c:v>
                      </c:pt>
                      <c:pt idx="11522">
                        <c:v>9.8252422222222222</c:v>
                      </c:pt>
                      <c:pt idx="11523">
                        <c:v>9.8260883333333329</c:v>
                      </c:pt>
                      <c:pt idx="11524">
                        <c:v>9.8269341666666659</c:v>
                      </c:pt>
                      <c:pt idx="11525">
                        <c:v>9.8277800000000006</c:v>
                      </c:pt>
                      <c:pt idx="11526">
                        <c:v>9.8286261111111113</c:v>
                      </c:pt>
                      <c:pt idx="11527">
                        <c:v>9.8294719444444443</c:v>
                      </c:pt>
                      <c:pt idx="11528">
                        <c:v>9.8303183333333326</c:v>
                      </c:pt>
                      <c:pt idx="11529">
                        <c:v>9.8311738888888893</c:v>
                      </c:pt>
                      <c:pt idx="11530">
                        <c:v>9.8320197222222223</c:v>
                      </c:pt>
                      <c:pt idx="11531">
                        <c:v>9.8328661111111106</c:v>
                      </c:pt>
                      <c:pt idx="11532">
                        <c:v>9.8337119444444436</c:v>
                      </c:pt>
                      <c:pt idx="11533">
                        <c:v>9.8345577777777784</c:v>
                      </c:pt>
                      <c:pt idx="11534">
                        <c:v>9.8354038888888891</c:v>
                      </c:pt>
                      <c:pt idx="11535">
                        <c:v>9.836249722222222</c:v>
                      </c:pt>
                      <c:pt idx="11536">
                        <c:v>9.837095555555555</c:v>
                      </c:pt>
                      <c:pt idx="11537">
                        <c:v>9.8379419444444451</c:v>
                      </c:pt>
                      <c:pt idx="11538">
                        <c:v>9.8387877777777781</c:v>
                      </c:pt>
                      <c:pt idx="11539">
                        <c:v>9.8396338888888888</c:v>
                      </c:pt>
                      <c:pt idx="11540">
                        <c:v>9.8404813888888896</c:v>
                      </c:pt>
                      <c:pt idx="11541">
                        <c:v>9.8413275000000002</c:v>
                      </c:pt>
                      <c:pt idx="11542">
                        <c:v>9.8421797222222214</c:v>
                      </c:pt>
                      <c:pt idx="11543">
                        <c:v>9.8430261111111115</c:v>
                      </c:pt>
                      <c:pt idx="11544">
                        <c:v>9.8438719444444445</c:v>
                      </c:pt>
                      <c:pt idx="11545">
                        <c:v>9.8447180555555551</c:v>
                      </c:pt>
                      <c:pt idx="11546">
                        <c:v>9.8455669444444442</c:v>
                      </c:pt>
                      <c:pt idx="11547">
                        <c:v>9.8464130555555549</c:v>
                      </c:pt>
                      <c:pt idx="11548">
                        <c:v>9.8472588888888897</c:v>
                      </c:pt>
                      <c:pt idx="11549">
                        <c:v>9.8481050000000003</c:v>
                      </c:pt>
                      <c:pt idx="11550">
                        <c:v>9.848951111111111</c:v>
                      </c:pt>
                      <c:pt idx="11551">
                        <c:v>9.849796944444444</c:v>
                      </c:pt>
                      <c:pt idx="11552">
                        <c:v>9.8506430555555564</c:v>
                      </c:pt>
                      <c:pt idx="11553">
                        <c:v>9.8514891666666671</c:v>
                      </c:pt>
                      <c:pt idx="11554">
                        <c:v>9.8523350000000001</c:v>
                      </c:pt>
                      <c:pt idx="11555">
                        <c:v>9.8531877777777783</c:v>
                      </c:pt>
                      <c:pt idx="11556">
                        <c:v>9.854033888888889</c:v>
                      </c:pt>
                      <c:pt idx="11557">
                        <c:v>9.854879722222222</c:v>
                      </c:pt>
                      <c:pt idx="11558">
                        <c:v>9.855725555555555</c:v>
                      </c:pt>
                      <c:pt idx="11559">
                        <c:v>9.8565716666666674</c:v>
                      </c:pt>
                      <c:pt idx="11560">
                        <c:v>9.8574191666666664</c:v>
                      </c:pt>
                      <c:pt idx="11561">
                        <c:v>9.8582652777777771</c:v>
                      </c:pt>
                      <c:pt idx="11562">
                        <c:v>9.8591111111111118</c:v>
                      </c:pt>
                      <c:pt idx="11563">
                        <c:v>9.8599569444444448</c:v>
                      </c:pt>
                      <c:pt idx="11564">
                        <c:v>9.8608061111111116</c:v>
                      </c:pt>
                      <c:pt idx="11565">
                        <c:v>9.8616522222222223</c:v>
                      </c:pt>
                      <c:pt idx="11566">
                        <c:v>9.8624983333333329</c:v>
                      </c:pt>
                      <c:pt idx="11567">
                        <c:v>9.8633441666666659</c:v>
                      </c:pt>
                      <c:pt idx="11568">
                        <c:v>9.8641969444444442</c:v>
                      </c:pt>
                      <c:pt idx="11569">
                        <c:v>9.8650430555555548</c:v>
                      </c:pt>
                      <c:pt idx="11570">
                        <c:v>9.8658888888888896</c:v>
                      </c:pt>
                      <c:pt idx="11571">
                        <c:v>9.8667347222222226</c:v>
                      </c:pt>
                      <c:pt idx="11572">
                        <c:v>9.8675811111111109</c:v>
                      </c:pt>
                      <c:pt idx="11573">
                        <c:v>9.8684269444444439</c:v>
                      </c:pt>
                      <c:pt idx="11574">
                        <c:v>9.8692727777777769</c:v>
                      </c:pt>
                      <c:pt idx="11575">
                        <c:v>9.8701188888888893</c:v>
                      </c:pt>
                      <c:pt idx="11576">
                        <c:v>9.8709647222222223</c:v>
                      </c:pt>
                      <c:pt idx="11577">
                        <c:v>9.871810833333333</c:v>
                      </c:pt>
                      <c:pt idx="11578">
                        <c:v>9.8726569444444436</c:v>
                      </c:pt>
                      <c:pt idx="11579">
                        <c:v>9.8735027777777784</c:v>
                      </c:pt>
                      <c:pt idx="11580">
                        <c:v>9.8743488888888891</c:v>
                      </c:pt>
                      <c:pt idx="11581">
                        <c:v>9.8752102777777786</c:v>
                      </c:pt>
                      <c:pt idx="11582">
                        <c:v>9.8760566666666669</c:v>
                      </c:pt>
                      <c:pt idx="11583">
                        <c:v>9.8769024999999999</c:v>
                      </c:pt>
                      <c:pt idx="11584">
                        <c:v>9.8777486111111106</c:v>
                      </c:pt>
                      <c:pt idx="11585">
                        <c:v>9.8785944444444436</c:v>
                      </c:pt>
                      <c:pt idx="11586">
                        <c:v>9.8794402777777783</c:v>
                      </c:pt>
                      <c:pt idx="11587">
                        <c:v>9.8802866666666667</c:v>
                      </c:pt>
                      <c:pt idx="11588">
                        <c:v>9.8811324999999997</c:v>
                      </c:pt>
                      <c:pt idx="11589">
                        <c:v>9.8819783333333326</c:v>
                      </c:pt>
                      <c:pt idx="11590">
                        <c:v>9.8828244444444451</c:v>
                      </c:pt>
                      <c:pt idx="11591">
                        <c:v>9.8836702777777781</c:v>
                      </c:pt>
                      <c:pt idx="11592">
                        <c:v>9.8845163888888887</c:v>
                      </c:pt>
                      <c:pt idx="11593">
                        <c:v>9.8853624999999994</c:v>
                      </c:pt>
                      <c:pt idx="11594">
                        <c:v>9.8862152777777776</c:v>
                      </c:pt>
                      <c:pt idx="11595">
                        <c:v>9.8870611111111106</c:v>
                      </c:pt>
                      <c:pt idx="11596">
                        <c:v>9.8879072222222231</c:v>
                      </c:pt>
                      <c:pt idx="11597">
                        <c:v>9.8887530555555561</c:v>
                      </c:pt>
                      <c:pt idx="11598">
                        <c:v>9.8895988888888891</c:v>
                      </c:pt>
                      <c:pt idx="11599">
                        <c:v>9.8904480555555558</c:v>
                      </c:pt>
                      <c:pt idx="11600">
                        <c:v>9.8912938888888888</c:v>
                      </c:pt>
                      <c:pt idx="11601">
                        <c:v>9.8921416666666673</c:v>
                      </c:pt>
                      <c:pt idx="11602">
                        <c:v>9.8929875000000003</c:v>
                      </c:pt>
                      <c:pt idx="11603">
                        <c:v>9.8938336111111109</c:v>
                      </c:pt>
                      <c:pt idx="11604">
                        <c:v>9.8946797222222216</c:v>
                      </c:pt>
                      <c:pt idx="11605">
                        <c:v>9.8955255555555564</c:v>
                      </c:pt>
                      <c:pt idx="11606">
                        <c:v>9.896371666666667</c:v>
                      </c:pt>
                      <c:pt idx="11607">
                        <c:v>9.8972244444444453</c:v>
                      </c:pt>
                      <c:pt idx="11608">
                        <c:v>9.8980702777777783</c:v>
                      </c:pt>
                      <c:pt idx="11609">
                        <c:v>9.8989163888888889</c:v>
                      </c:pt>
                      <c:pt idx="11610">
                        <c:v>9.8997622222222219</c:v>
                      </c:pt>
                      <c:pt idx="11611">
                        <c:v>9.9006080555555549</c:v>
                      </c:pt>
                      <c:pt idx="11612">
                        <c:v>9.901454444444445</c:v>
                      </c:pt>
                      <c:pt idx="11613">
                        <c:v>9.902300277777778</c:v>
                      </c:pt>
                      <c:pt idx="11614">
                        <c:v>9.903146111111111</c:v>
                      </c:pt>
                      <c:pt idx="11615">
                        <c:v>9.9039922222222216</c:v>
                      </c:pt>
                      <c:pt idx="11616">
                        <c:v>9.9048411111111108</c:v>
                      </c:pt>
                      <c:pt idx="11617">
                        <c:v>9.9056872222222214</c:v>
                      </c:pt>
                      <c:pt idx="11618">
                        <c:v>9.9065333333333339</c:v>
                      </c:pt>
                      <c:pt idx="11619">
                        <c:v>9.9073794444444445</c:v>
                      </c:pt>
                      <c:pt idx="11620">
                        <c:v>9.9082322222222228</c:v>
                      </c:pt>
                      <c:pt idx="11621">
                        <c:v>9.9090780555555558</c:v>
                      </c:pt>
                      <c:pt idx="11622">
                        <c:v>9.9099252777777771</c:v>
                      </c:pt>
                      <c:pt idx="11623">
                        <c:v>9.9107713888888895</c:v>
                      </c:pt>
                      <c:pt idx="11624">
                        <c:v>9.9116175000000002</c:v>
                      </c:pt>
                      <c:pt idx="11625">
                        <c:v>9.9124636111111109</c:v>
                      </c:pt>
                      <c:pt idx="11626">
                        <c:v>9.9133094444444438</c:v>
                      </c:pt>
                      <c:pt idx="11627">
                        <c:v>9.9141552777777786</c:v>
                      </c:pt>
                      <c:pt idx="11628">
                        <c:v>9.9150013888888893</c:v>
                      </c:pt>
                      <c:pt idx="11629">
                        <c:v>9.9158474999999999</c:v>
                      </c:pt>
                      <c:pt idx="11630">
                        <c:v>9.9166936111111106</c:v>
                      </c:pt>
                      <c:pt idx="11631">
                        <c:v>9.9175394444444436</c:v>
                      </c:pt>
                      <c:pt idx="11632">
                        <c:v>9.9183852777777783</c:v>
                      </c:pt>
                      <c:pt idx="11633">
                        <c:v>9.919241111111111</c:v>
                      </c:pt>
                      <c:pt idx="11634">
                        <c:v>9.9200872222222216</c:v>
                      </c:pt>
                      <c:pt idx="11635">
                        <c:v>9.9209330555555564</c:v>
                      </c:pt>
                      <c:pt idx="11636">
                        <c:v>9.921779166666667</c:v>
                      </c:pt>
                      <c:pt idx="11637">
                        <c:v>9.9226252777777777</c:v>
                      </c:pt>
                      <c:pt idx="11638">
                        <c:v>9.9234711111111107</c:v>
                      </c:pt>
                      <c:pt idx="11639">
                        <c:v>9.9243172222222213</c:v>
                      </c:pt>
                      <c:pt idx="11640">
                        <c:v>9.9251630555555561</c:v>
                      </c:pt>
                      <c:pt idx="11641">
                        <c:v>9.9260091666666668</c:v>
                      </c:pt>
                      <c:pt idx="11642">
                        <c:v>9.9268616666666674</c:v>
                      </c:pt>
                      <c:pt idx="11643">
                        <c:v>9.927707777777778</c:v>
                      </c:pt>
                      <c:pt idx="11644">
                        <c:v>9.9285538888888887</c:v>
                      </c:pt>
                      <c:pt idx="11645">
                        <c:v>9.9293999999999993</c:v>
                      </c:pt>
                      <c:pt idx="11646">
                        <c:v>9.9302527777777776</c:v>
                      </c:pt>
                      <c:pt idx="11647">
                        <c:v>9.9310986111111106</c:v>
                      </c:pt>
                      <c:pt idx="11648">
                        <c:v>9.9319444444444436</c:v>
                      </c:pt>
                      <c:pt idx="11649">
                        <c:v>9.932790555555556</c:v>
                      </c:pt>
                      <c:pt idx="11650">
                        <c:v>9.933636388888889</c:v>
                      </c:pt>
                      <c:pt idx="11651">
                        <c:v>9.9344855555555558</c:v>
                      </c:pt>
                      <c:pt idx="11652">
                        <c:v>9.9353313888888888</c:v>
                      </c:pt>
                      <c:pt idx="11653">
                        <c:v>9.9361777777777771</c:v>
                      </c:pt>
                      <c:pt idx="11654">
                        <c:v>9.9370236111111119</c:v>
                      </c:pt>
                      <c:pt idx="11655">
                        <c:v>9.9378694444444449</c:v>
                      </c:pt>
                      <c:pt idx="11656">
                        <c:v>9.9387155555555555</c:v>
                      </c:pt>
                      <c:pt idx="11657">
                        <c:v>9.9395613888888885</c:v>
                      </c:pt>
                      <c:pt idx="11658">
                        <c:v>9.9404072222222215</c:v>
                      </c:pt>
                      <c:pt idx="11659">
                        <c:v>9.9412599999999998</c:v>
                      </c:pt>
                      <c:pt idx="11660">
                        <c:v>9.9421061111111104</c:v>
                      </c:pt>
                      <c:pt idx="11661">
                        <c:v>9.9429522222222229</c:v>
                      </c:pt>
                      <c:pt idx="11662">
                        <c:v>9.9437980555555558</c:v>
                      </c:pt>
                      <c:pt idx="11663">
                        <c:v>9.9446455555555549</c:v>
                      </c:pt>
                      <c:pt idx="11664">
                        <c:v>9.9454913888888896</c:v>
                      </c:pt>
                      <c:pt idx="11665">
                        <c:v>9.9463377777777779</c:v>
                      </c:pt>
                      <c:pt idx="11666">
                        <c:v>9.9471836111111109</c:v>
                      </c:pt>
                      <c:pt idx="11667">
                        <c:v>9.9480297222222216</c:v>
                      </c:pt>
                      <c:pt idx="11668">
                        <c:v>9.9488786111111107</c:v>
                      </c:pt>
                      <c:pt idx="11669">
                        <c:v>9.9497247222222214</c:v>
                      </c:pt>
                      <c:pt idx="11670">
                        <c:v>9.9505708333333338</c:v>
                      </c:pt>
                      <c:pt idx="11671">
                        <c:v>9.9514166666666668</c:v>
                      </c:pt>
                      <c:pt idx="11672">
                        <c:v>9.9522694444444451</c:v>
                      </c:pt>
                      <c:pt idx="11673">
                        <c:v>9.9531155555555557</c:v>
                      </c:pt>
                      <c:pt idx="11674">
                        <c:v>9.9539613888888887</c:v>
                      </c:pt>
                      <c:pt idx="11675">
                        <c:v>9.9548072222222217</c:v>
                      </c:pt>
                      <c:pt idx="11676">
                        <c:v>9.9556533333333341</c:v>
                      </c:pt>
                      <c:pt idx="11677">
                        <c:v>9.9564994444444448</c:v>
                      </c:pt>
                      <c:pt idx="11678">
                        <c:v>9.9573455555555554</c:v>
                      </c:pt>
                      <c:pt idx="11679">
                        <c:v>9.9581913888888884</c:v>
                      </c:pt>
                      <c:pt idx="11680">
                        <c:v>9.9590372222222214</c:v>
                      </c:pt>
                      <c:pt idx="11681">
                        <c:v>9.9598833333333339</c:v>
                      </c:pt>
                      <c:pt idx="11682">
                        <c:v>9.9607294444444445</c:v>
                      </c:pt>
                      <c:pt idx="11683">
                        <c:v>9.9615769444444453</c:v>
                      </c:pt>
                      <c:pt idx="11684">
                        <c:v>9.9624227777777783</c:v>
                      </c:pt>
                      <c:pt idx="11685">
                        <c:v>9.9632786111111109</c:v>
                      </c:pt>
                      <c:pt idx="11686">
                        <c:v>9.9641247222222216</c:v>
                      </c:pt>
                      <c:pt idx="11687">
                        <c:v>9.9649705555555563</c:v>
                      </c:pt>
                      <c:pt idx="11688">
                        <c:v>9.9658163888888893</c:v>
                      </c:pt>
                      <c:pt idx="11689">
                        <c:v>9.9666627777777776</c:v>
                      </c:pt>
                      <c:pt idx="11690">
                        <c:v>9.9675086111111106</c:v>
                      </c:pt>
                      <c:pt idx="11691">
                        <c:v>9.9683544444444436</c:v>
                      </c:pt>
                      <c:pt idx="11692">
                        <c:v>9.9692005555555561</c:v>
                      </c:pt>
                      <c:pt idx="11693">
                        <c:v>9.9700463888888891</c:v>
                      </c:pt>
                      <c:pt idx="11694">
                        <c:v>9.9708927777777774</c:v>
                      </c:pt>
                      <c:pt idx="11695">
                        <c:v>9.9717386111111104</c:v>
                      </c:pt>
                      <c:pt idx="11696">
                        <c:v>9.9725844444444451</c:v>
                      </c:pt>
                      <c:pt idx="11697">
                        <c:v>9.9734305555555558</c:v>
                      </c:pt>
                      <c:pt idx="11698">
                        <c:v>9.9742833333333341</c:v>
                      </c:pt>
                      <c:pt idx="11699">
                        <c:v>9.975129166666667</c:v>
                      </c:pt>
                      <c:pt idx="11700">
                        <c:v>9.975975</c:v>
                      </c:pt>
                      <c:pt idx="11701">
                        <c:v>9.9768211111111107</c:v>
                      </c:pt>
                      <c:pt idx="11702">
                        <c:v>9.9776672222222214</c:v>
                      </c:pt>
                      <c:pt idx="11703">
                        <c:v>9.9785161111111105</c:v>
                      </c:pt>
                      <c:pt idx="11704">
                        <c:v>9.9793636111111113</c:v>
                      </c:pt>
                      <c:pt idx="11705">
                        <c:v>9.9802097222222219</c:v>
                      </c:pt>
                      <c:pt idx="11706">
                        <c:v>9.9810555555555549</c:v>
                      </c:pt>
                      <c:pt idx="11707">
                        <c:v>9.9819016666666673</c:v>
                      </c:pt>
                      <c:pt idx="11708">
                        <c:v>9.982747777777778</c:v>
                      </c:pt>
                      <c:pt idx="11709">
                        <c:v>9.983593611111111</c:v>
                      </c:pt>
                      <c:pt idx="11710">
                        <c:v>9.9844397222222216</c:v>
                      </c:pt>
                      <c:pt idx="11711">
                        <c:v>9.9852924999999999</c:v>
                      </c:pt>
                      <c:pt idx="11712">
                        <c:v>9.9861383333333329</c:v>
                      </c:pt>
                      <c:pt idx="11713">
                        <c:v>9.9869841666666659</c:v>
                      </c:pt>
                      <c:pt idx="11714">
                        <c:v>9.987830555555556</c:v>
                      </c:pt>
                      <c:pt idx="11715">
                        <c:v>9.988676388888889</c:v>
                      </c:pt>
                      <c:pt idx="11716">
                        <c:v>9.989522222222222</c:v>
                      </c:pt>
                      <c:pt idx="11717">
                        <c:v>9.9903683333333326</c:v>
                      </c:pt>
                      <c:pt idx="11718">
                        <c:v>9.9912141666666674</c:v>
                      </c:pt>
                      <c:pt idx="11719">
                        <c:v>9.9920605555555557</c:v>
                      </c:pt>
                      <c:pt idx="11720">
                        <c:v>9.9929063888888887</c:v>
                      </c:pt>
                      <c:pt idx="11721">
                        <c:v>9.9937555555555555</c:v>
                      </c:pt>
                      <c:pt idx="11722">
                        <c:v>9.9946013888888885</c:v>
                      </c:pt>
                      <c:pt idx="11723">
                        <c:v>9.9954472222222215</c:v>
                      </c:pt>
                      <c:pt idx="11724">
                        <c:v>9.9963016666666675</c:v>
                      </c:pt>
                      <c:pt idx="11725">
                        <c:v>9.9971477777777782</c:v>
                      </c:pt>
                      <c:pt idx="11726">
                        <c:v>9.9979936111111112</c:v>
                      </c:pt>
                      <c:pt idx="11727">
                        <c:v>9.9988397222222218</c:v>
                      </c:pt>
                      <c:pt idx="11728">
                        <c:v>9.9996855555555548</c:v>
                      </c:pt>
                      <c:pt idx="11729">
                        <c:v>10.00053138888889</c:v>
                      </c:pt>
                      <c:pt idx="11730">
                        <c:v>10.0013775</c:v>
                      </c:pt>
                      <c:pt idx="11731">
                        <c:v>10.002223611111111</c:v>
                      </c:pt>
                      <c:pt idx="11732">
                        <c:v>10.003069722222222</c:v>
                      </c:pt>
                      <c:pt idx="11733">
                        <c:v>10.003915555555556</c:v>
                      </c:pt>
                      <c:pt idx="11734">
                        <c:v>10.004761388888889</c:v>
                      </c:pt>
                      <c:pt idx="11735">
                        <c:v>10.0056075</c:v>
                      </c:pt>
                      <c:pt idx="11736">
                        <c:v>10.006453611111111</c:v>
                      </c:pt>
                      <c:pt idx="11737">
                        <c:v>10.007310555555556</c:v>
                      </c:pt>
                      <c:pt idx="11738">
                        <c:v>10.008159722222222</c:v>
                      </c:pt>
                      <c:pt idx="11739">
                        <c:v>10.009005555555555</c:v>
                      </c:pt>
                      <c:pt idx="11740">
                        <c:v>10.009851666666666</c:v>
                      </c:pt>
                      <c:pt idx="11741">
                        <c:v>10.010697499999999</c:v>
                      </c:pt>
                      <c:pt idx="11742">
                        <c:v>10.011543888888889</c:v>
                      </c:pt>
                      <c:pt idx="11743">
                        <c:v>10.012389722222222</c:v>
                      </c:pt>
                      <c:pt idx="11744">
                        <c:v>10.013235555555555</c:v>
                      </c:pt>
                      <c:pt idx="11745">
                        <c:v>10.014083333333334</c:v>
                      </c:pt>
                      <c:pt idx="11746">
                        <c:v>10.014929166666667</c:v>
                      </c:pt>
                      <c:pt idx="11747">
                        <c:v>10.015775277777777</c:v>
                      </c:pt>
                      <c:pt idx="11748">
                        <c:v>10.01662111111111</c:v>
                      </c:pt>
                      <c:pt idx="11749">
                        <c:v>10.017466944444445</c:v>
                      </c:pt>
                      <c:pt idx="11750">
                        <c:v>10.018319722222222</c:v>
                      </c:pt>
                      <c:pt idx="11751">
                        <c:v>10.019165833333334</c:v>
                      </c:pt>
                      <c:pt idx="11752">
                        <c:v>10.020011666666667</c:v>
                      </c:pt>
                      <c:pt idx="11753">
                        <c:v>10.020857777777778</c:v>
                      </c:pt>
                      <c:pt idx="11754">
                        <c:v>10.021703888888888</c:v>
                      </c:pt>
                      <c:pt idx="11755">
                        <c:v>10.022552777777777</c:v>
                      </c:pt>
                      <c:pt idx="11756">
                        <c:v>10.023398888888888</c:v>
                      </c:pt>
                      <c:pt idx="11757">
                        <c:v>10.024244722222223</c:v>
                      </c:pt>
                      <c:pt idx="11758">
                        <c:v>10.025090833333334</c:v>
                      </c:pt>
                      <c:pt idx="11759">
                        <c:v>10.025936944444444</c:v>
                      </c:pt>
                      <c:pt idx="11760">
                        <c:v>10.026782777777777</c:v>
                      </c:pt>
                      <c:pt idx="11761">
                        <c:v>10.02762888888889</c:v>
                      </c:pt>
                      <c:pt idx="11762">
                        <c:v>10.028474722222223</c:v>
                      </c:pt>
                      <c:pt idx="11763">
                        <c:v>10.029327500000001</c:v>
                      </c:pt>
                      <c:pt idx="11764">
                        <c:v>10.030173333333334</c:v>
                      </c:pt>
                      <c:pt idx="11765">
                        <c:v>10.03102111111111</c:v>
                      </c:pt>
                      <c:pt idx="11766">
                        <c:v>10.031866944444445</c:v>
                      </c:pt>
                      <c:pt idx="11767">
                        <c:v>10.032713055555556</c:v>
                      </c:pt>
                      <c:pt idx="11768">
                        <c:v>10.033559166666667</c:v>
                      </c:pt>
                      <c:pt idx="11769">
                        <c:v>10.034405</c:v>
                      </c:pt>
                      <c:pt idx="11770">
                        <c:v>10.03525111111111</c:v>
                      </c:pt>
                      <c:pt idx="11771">
                        <c:v>10.036096944444445</c:v>
                      </c:pt>
                      <c:pt idx="11772">
                        <c:v>10.036943055555556</c:v>
                      </c:pt>
                      <c:pt idx="11773">
                        <c:v>10.037791944444445</c:v>
                      </c:pt>
                      <c:pt idx="11774">
                        <c:v>10.038638055555555</c:v>
                      </c:pt>
                      <c:pt idx="11775">
                        <c:v>10.039484166666666</c:v>
                      </c:pt>
                      <c:pt idx="11776">
                        <c:v>10.040336666666667</c:v>
                      </c:pt>
                      <c:pt idx="11777">
                        <c:v>10.041182777777777</c:v>
                      </c:pt>
                      <c:pt idx="11778">
                        <c:v>10.042028888888888</c:v>
                      </c:pt>
                      <c:pt idx="11779">
                        <c:v>10.042874722222223</c:v>
                      </c:pt>
                      <c:pt idx="11780">
                        <c:v>10.043720555555556</c:v>
                      </c:pt>
                      <c:pt idx="11781">
                        <c:v>10.044566666666666</c:v>
                      </c:pt>
                      <c:pt idx="11782">
                        <c:v>10.045412499999999</c:v>
                      </c:pt>
                      <c:pt idx="11783">
                        <c:v>10.04625888888889</c:v>
                      </c:pt>
                      <c:pt idx="11784">
                        <c:v>10.047104722222223</c:v>
                      </c:pt>
                      <c:pt idx="11785">
                        <c:v>10.047950555555555</c:v>
                      </c:pt>
                      <c:pt idx="11786">
                        <c:v>10.048800555555555</c:v>
                      </c:pt>
                      <c:pt idx="11787">
                        <c:v>10.049646388888888</c:v>
                      </c:pt>
                      <c:pt idx="11788">
                        <c:v>10.050492777777778</c:v>
                      </c:pt>
                      <c:pt idx="11789">
                        <c:v>10.051345277777777</c:v>
                      </c:pt>
                      <c:pt idx="11790">
                        <c:v>10.052194166666666</c:v>
                      </c:pt>
                      <c:pt idx="11791">
                        <c:v>10.053040555555556</c:v>
                      </c:pt>
                      <c:pt idx="11792">
                        <c:v>10.053886388888889</c:v>
                      </c:pt>
                      <c:pt idx="11793">
                        <c:v>10.0547325</c:v>
                      </c:pt>
                      <c:pt idx="11794">
                        <c:v>10.055578333333333</c:v>
                      </c:pt>
                      <c:pt idx="11795">
                        <c:v>10.056424166666666</c:v>
                      </c:pt>
                      <c:pt idx="11796">
                        <c:v>10.057270555555556</c:v>
                      </c:pt>
                      <c:pt idx="11797">
                        <c:v>10.058116388888889</c:v>
                      </c:pt>
                      <c:pt idx="11798">
                        <c:v>10.058962222222222</c:v>
                      </c:pt>
                      <c:pt idx="11799">
                        <c:v>10.059808333333333</c:v>
                      </c:pt>
                      <c:pt idx="11800">
                        <c:v>10.060654166666666</c:v>
                      </c:pt>
                      <c:pt idx="11801">
                        <c:v>10.061500555555556</c:v>
                      </c:pt>
                      <c:pt idx="11802">
                        <c:v>10.062353333333334</c:v>
                      </c:pt>
                      <c:pt idx="11803">
                        <c:v>10.063199166666667</c:v>
                      </c:pt>
                      <c:pt idx="11804">
                        <c:v>10.064045</c:v>
                      </c:pt>
                      <c:pt idx="11805">
                        <c:v>10.064891111111111</c:v>
                      </c:pt>
                      <c:pt idx="11806">
                        <c:v>10.065738611111112</c:v>
                      </c:pt>
                      <c:pt idx="11807">
                        <c:v>10.066584722222222</c:v>
                      </c:pt>
                      <c:pt idx="11808">
                        <c:v>10.067433611111111</c:v>
                      </c:pt>
                      <c:pt idx="11809">
                        <c:v>10.068279722222222</c:v>
                      </c:pt>
                      <c:pt idx="11810">
                        <c:v>10.069125555555555</c:v>
                      </c:pt>
                      <c:pt idx="11811">
                        <c:v>10.06997138888889</c:v>
                      </c:pt>
                      <c:pt idx="11812">
                        <c:v>10.0708175</c:v>
                      </c:pt>
                      <c:pt idx="11813">
                        <c:v>10.071663611111111</c:v>
                      </c:pt>
                      <c:pt idx="11814">
                        <c:v>10.072509722222222</c:v>
                      </c:pt>
                      <c:pt idx="11815">
                        <c:v>10.073362222222222</c:v>
                      </c:pt>
                      <c:pt idx="11816">
                        <c:v>10.074208333333333</c:v>
                      </c:pt>
                      <c:pt idx="11817">
                        <c:v>10.075054166666666</c:v>
                      </c:pt>
                      <c:pt idx="11818">
                        <c:v>10.075900277777778</c:v>
                      </c:pt>
                      <c:pt idx="11819">
                        <c:v>10.076746111111111</c:v>
                      </c:pt>
                      <c:pt idx="11820">
                        <c:v>10.077592222222222</c:v>
                      </c:pt>
                      <c:pt idx="11821">
                        <c:v>10.078438333333333</c:v>
                      </c:pt>
                      <c:pt idx="11822">
                        <c:v>10.079284166666667</c:v>
                      </c:pt>
                      <c:pt idx="11823">
                        <c:v>10.08013</c:v>
                      </c:pt>
                      <c:pt idx="11824">
                        <c:v>10.080976111111111</c:v>
                      </c:pt>
                      <c:pt idx="11825">
                        <c:v>10.081822222222222</c:v>
                      </c:pt>
                      <c:pt idx="11826">
                        <c:v>10.082671388888889</c:v>
                      </c:pt>
                      <c:pt idx="11827">
                        <c:v>10.083518611111112</c:v>
                      </c:pt>
                      <c:pt idx="11828">
                        <c:v>10.084371388888888</c:v>
                      </c:pt>
                      <c:pt idx="11829">
                        <c:v>10.085217500000001</c:v>
                      </c:pt>
                      <c:pt idx="11830">
                        <c:v>10.086063333333334</c:v>
                      </c:pt>
                      <c:pt idx="11831">
                        <c:v>10.086909166666667</c:v>
                      </c:pt>
                      <c:pt idx="11832">
                        <c:v>10.087755555555555</c:v>
                      </c:pt>
                      <c:pt idx="11833">
                        <c:v>10.08860138888889</c:v>
                      </c:pt>
                      <c:pt idx="11834">
                        <c:v>10.0894475</c:v>
                      </c:pt>
                      <c:pt idx="11835">
                        <c:v>10.090293333333333</c:v>
                      </c:pt>
                      <c:pt idx="11836">
                        <c:v>10.091139166666666</c:v>
                      </c:pt>
                      <c:pt idx="11837">
                        <c:v>10.091985555555556</c:v>
                      </c:pt>
                      <c:pt idx="11838">
                        <c:v>10.092831388888889</c:v>
                      </c:pt>
                      <c:pt idx="11839">
                        <c:v>10.0936775</c:v>
                      </c:pt>
                      <c:pt idx="11840">
                        <c:v>10.094523333333333</c:v>
                      </c:pt>
                      <c:pt idx="11841">
                        <c:v>10.095376111111111</c:v>
                      </c:pt>
                      <c:pt idx="11842">
                        <c:v>10.096221944444444</c:v>
                      </c:pt>
                      <c:pt idx="11843">
                        <c:v>10.097071111111111</c:v>
                      </c:pt>
                      <c:pt idx="11844">
                        <c:v>10.097917222222222</c:v>
                      </c:pt>
                      <c:pt idx="11845">
                        <c:v>10.098763333333334</c:v>
                      </c:pt>
                      <c:pt idx="11846">
                        <c:v>10.099609166666667</c:v>
                      </c:pt>
                      <c:pt idx="11847">
                        <c:v>10.100456666666666</c:v>
                      </c:pt>
                      <c:pt idx="11848">
                        <c:v>10.101302499999999</c:v>
                      </c:pt>
                      <c:pt idx="11849">
                        <c:v>10.102148611111112</c:v>
                      </c:pt>
                      <c:pt idx="11850">
                        <c:v>10.102994722222222</c:v>
                      </c:pt>
                      <c:pt idx="11851">
                        <c:v>10.103840555555555</c:v>
                      </c:pt>
                      <c:pt idx="11852">
                        <c:v>10.104686388888888</c:v>
                      </c:pt>
                      <c:pt idx="11853">
                        <c:v>10.105532500000001</c:v>
                      </c:pt>
                      <c:pt idx="11854">
                        <c:v>10.106385277777777</c:v>
                      </c:pt>
                      <c:pt idx="11855">
                        <c:v>10.107231111111112</c:v>
                      </c:pt>
                      <c:pt idx="11856">
                        <c:v>10.1080775</c:v>
                      </c:pt>
                      <c:pt idx="11857">
                        <c:v>10.108923333333333</c:v>
                      </c:pt>
                      <c:pt idx="11858">
                        <c:v>10.109769166666666</c:v>
                      </c:pt>
                      <c:pt idx="11859">
                        <c:v>10.110615277777777</c:v>
                      </c:pt>
                      <c:pt idx="11860">
                        <c:v>10.111464166666666</c:v>
                      </c:pt>
                      <c:pt idx="11861">
                        <c:v>10.112310277777778</c:v>
                      </c:pt>
                      <c:pt idx="11862">
                        <c:v>10.113156388888889</c:v>
                      </c:pt>
                      <c:pt idx="11863">
                        <c:v>10.114002222222222</c:v>
                      </c:pt>
                      <c:pt idx="11864">
                        <c:v>10.114848333333333</c:v>
                      </c:pt>
                      <c:pt idx="11865">
                        <c:v>10.115694166666668</c:v>
                      </c:pt>
                      <c:pt idx="11866">
                        <c:v>10.116540277777778</c:v>
                      </c:pt>
                      <c:pt idx="11867">
                        <c:v>10.117393055555555</c:v>
                      </c:pt>
                      <c:pt idx="11868">
                        <c:v>10.118238611111112</c:v>
                      </c:pt>
                      <c:pt idx="11869">
                        <c:v>10.119084444444445</c:v>
                      </c:pt>
                      <c:pt idx="11870">
                        <c:v>10.119930555555555</c:v>
                      </c:pt>
                      <c:pt idx="11871">
                        <c:v>10.120776388888888</c:v>
                      </c:pt>
                      <c:pt idx="11872">
                        <c:v>10.121622222222221</c:v>
                      </c:pt>
                      <c:pt idx="11873">
                        <c:v>10.122468611111112</c:v>
                      </c:pt>
                      <c:pt idx="11874">
                        <c:v>10.123314444444445</c:v>
                      </c:pt>
                      <c:pt idx="11875">
                        <c:v>10.124160555555555</c:v>
                      </c:pt>
                      <c:pt idx="11876">
                        <c:v>10.125006388888888</c:v>
                      </c:pt>
                      <c:pt idx="11877">
                        <c:v>10.125852500000001</c:v>
                      </c:pt>
                      <c:pt idx="11878">
                        <c:v>10.126701666666667</c:v>
                      </c:pt>
                      <c:pt idx="11879">
                        <c:v>10.1275475</c:v>
                      </c:pt>
                      <c:pt idx="11880">
                        <c:v>10.128393611111111</c:v>
                      </c:pt>
                      <c:pt idx="11881">
                        <c:v>10.129246388888889</c:v>
                      </c:pt>
                      <c:pt idx="11882">
                        <c:v>10.130092222222222</c:v>
                      </c:pt>
                      <c:pt idx="11883">
                        <c:v>10.130938055555555</c:v>
                      </c:pt>
                      <c:pt idx="11884">
                        <c:v>10.131784166666666</c:v>
                      </c:pt>
                      <c:pt idx="11885">
                        <c:v>10.132630277777778</c:v>
                      </c:pt>
                      <c:pt idx="11886">
                        <c:v>10.133476388888889</c:v>
                      </c:pt>
                      <c:pt idx="11887">
                        <c:v>10.134322222222222</c:v>
                      </c:pt>
                      <c:pt idx="11888">
                        <c:v>10.135169722222223</c:v>
                      </c:pt>
                      <c:pt idx="11889">
                        <c:v>10.136015833333333</c:v>
                      </c:pt>
                      <c:pt idx="11890">
                        <c:v>10.136861666666666</c:v>
                      </c:pt>
                      <c:pt idx="11891">
                        <c:v>10.137707777777777</c:v>
                      </c:pt>
                      <c:pt idx="11892">
                        <c:v>10.138553611111112</c:v>
                      </c:pt>
                      <c:pt idx="11893">
                        <c:v>10.139399444444445</c:v>
                      </c:pt>
                      <c:pt idx="11894">
                        <c:v>10.140256944444445</c:v>
                      </c:pt>
                      <c:pt idx="11895">
                        <c:v>10.141105833333333</c:v>
                      </c:pt>
                      <c:pt idx="11896">
                        <c:v>10.141951944444445</c:v>
                      </c:pt>
                      <c:pt idx="11897">
                        <c:v>10.142797777777778</c:v>
                      </c:pt>
                      <c:pt idx="11898">
                        <c:v>10.143643611111111</c:v>
                      </c:pt>
                      <c:pt idx="11899">
                        <c:v>10.144489722222222</c:v>
                      </c:pt>
                      <c:pt idx="11900">
                        <c:v>10.145335833333334</c:v>
                      </c:pt>
                      <c:pt idx="11901">
                        <c:v>10.146181944444445</c:v>
                      </c:pt>
                      <c:pt idx="11902">
                        <c:v>10.147027777777778</c:v>
                      </c:pt>
                      <c:pt idx="11903">
                        <c:v>10.147873611111111</c:v>
                      </c:pt>
                      <c:pt idx="11904">
                        <c:v>10.148719722222221</c:v>
                      </c:pt>
                      <c:pt idx="11905">
                        <c:v>10.149565833333334</c:v>
                      </c:pt>
                      <c:pt idx="11906">
                        <c:v>10.150411944444445</c:v>
                      </c:pt>
                      <c:pt idx="11907">
                        <c:v>10.151264444444445</c:v>
                      </c:pt>
                      <c:pt idx="11908">
                        <c:v>10.152119166666667</c:v>
                      </c:pt>
                      <c:pt idx="11909">
                        <c:v>10.152965</c:v>
                      </c:pt>
                      <c:pt idx="11910">
                        <c:v>10.153810833333333</c:v>
                      </c:pt>
                      <c:pt idx="11911">
                        <c:v>10.154656944444444</c:v>
                      </c:pt>
                      <c:pt idx="11912">
                        <c:v>10.155505833333333</c:v>
                      </c:pt>
                      <c:pt idx="11913">
                        <c:v>10.156351944444445</c:v>
                      </c:pt>
                      <c:pt idx="11914">
                        <c:v>10.157197777777778</c:v>
                      </c:pt>
                      <c:pt idx="11915">
                        <c:v>10.158043888888889</c:v>
                      </c:pt>
                      <c:pt idx="11916">
                        <c:v>10.15889</c:v>
                      </c:pt>
                      <c:pt idx="11917">
                        <c:v>10.159735833333333</c:v>
                      </c:pt>
                      <c:pt idx="11918">
                        <c:v>10.160581944444445</c:v>
                      </c:pt>
                      <c:pt idx="11919">
                        <c:v>10.161427777777778</c:v>
                      </c:pt>
                      <c:pt idx="11920">
                        <c:v>10.162273888888889</c:v>
                      </c:pt>
                      <c:pt idx="11921">
                        <c:v>10.163126666666667</c:v>
                      </c:pt>
                      <c:pt idx="11922">
                        <c:v>10.163972777777778</c:v>
                      </c:pt>
                      <c:pt idx="11923">
                        <c:v>10.164818611111111</c:v>
                      </c:pt>
                      <c:pt idx="11924">
                        <c:v>10.165664444444445</c:v>
                      </c:pt>
                      <c:pt idx="11925">
                        <c:v>10.166510555555556</c:v>
                      </c:pt>
                      <c:pt idx="11926">
                        <c:v>10.167356666666667</c:v>
                      </c:pt>
                      <c:pt idx="11927">
                        <c:v>10.168202777777777</c:v>
                      </c:pt>
                      <c:pt idx="11928">
                        <c:v>10.16904861111111</c:v>
                      </c:pt>
                      <c:pt idx="11929">
                        <c:v>10.169895833333333</c:v>
                      </c:pt>
                      <c:pt idx="11930">
                        <c:v>10.170745</c:v>
                      </c:pt>
                      <c:pt idx="11931">
                        <c:v>10.171591388888888</c:v>
                      </c:pt>
                      <c:pt idx="11932">
                        <c:v>10.172437222222221</c:v>
                      </c:pt>
                      <c:pt idx="11933">
                        <c:v>10.173283055555556</c:v>
                      </c:pt>
                      <c:pt idx="11934">
                        <c:v>10.174135833333333</c:v>
                      </c:pt>
                      <c:pt idx="11935">
                        <c:v>10.174981944444445</c:v>
                      </c:pt>
                      <c:pt idx="11936">
                        <c:v>10.175827777777778</c:v>
                      </c:pt>
                      <c:pt idx="11937">
                        <c:v>10.176673611111111</c:v>
                      </c:pt>
                      <c:pt idx="11938">
                        <c:v>10.177519722222222</c:v>
                      </c:pt>
                      <c:pt idx="11939">
                        <c:v>10.178365833333332</c:v>
                      </c:pt>
                      <c:pt idx="11940">
                        <c:v>10.179211944444445</c:v>
                      </c:pt>
                      <c:pt idx="11941">
                        <c:v>10.180057777777778</c:v>
                      </c:pt>
                      <c:pt idx="11942">
                        <c:v>10.180903611111111</c:v>
                      </c:pt>
                      <c:pt idx="11943">
                        <c:v>10.181749722222222</c:v>
                      </c:pt>
                      <c:pt idx="11944">
                        <c:v>10.182595833333334</c:v>
                      </c:pt>
                      <c:pt idx="11945">
                        <c:v>10.183441666666667</c:v>
                      </c:pt>
                      <c:pt idx="11946">
                        <c:v>10.184287777777778</c:v>
                      </c:pt>
                      <c:pt idx="11947">
                        <c:v>10.185143611111112</c:v>
                      </c:pt>
                      <c:pt idx="11948">
                        <c:v>10.185989444444445</c:v>
                      </c:pt>
                      <c:pt idx="11949">
                        <c:v>10.186836944444444</c:v>
                      </c:pt>
                      <c:pt idx="11950">
                        <c:v>10.187682777777777</c:v>
                      </c:pt>
                      <c:pt idx="11951">
                        <c:v>10.188529166666667</c:v>
                      </c:pt>
                      <c:pt idx="11952">
                        <c:v>10.189375</c:v>
                      </c:pt>
                      <c:pt idx="11953">
                        <c:v>10.190220833333333</c:v>
                      </c:pt>
                      <c:pt idx="11954">
                        <c:v>10.191066944444444</c:v>
                      </c:pt>
                      <c:pt idx="11955">
                        <c:v>10.191912777777778</c:v>
                      </c:pt>
                      <c:pt idx="11956">
                        <c:v>10.192759166666667</c:v>
                      </c:pt>
                      <c:pt idx="11957">
                        <c:v>10.193605</c:v>
                      </c:pt>
                      <c:pt idx="11958">
                        <c:v>10.194450833333333</c:v>
                      </c:pt>
                      <c:pt idx="11959">
                        <c:v>10.195296944444445</c:v>
                      </c:pt>
                      <c:pt idx="11960">
                        <c:v>10.196149722222222</c:v>
                      </c:pt>
                      <c:pt idx="11961">
                        <c:v>10.196995555555555</c:v>
                      </c:pt>
                      <c:pt idx="11962">
                        <c:v>10.197841666666667</c:v>
                      </c:pt>
                      <c:pt idx="11963">
                        <c:v>10.198687777777778</c:v>
                      </c:pt>
                      <c:pt idx="11964">
                        <c:v>10.199533611111111</c:v>
                      </c:pt>
                      <c:pt idx="11965">
                        <c:v>10.200382777777778</c:v>
                      </c:pt>
                      <c:pt idx="11966">
                        <c:v>10.201228611111111</c:v>
                      </c:pt>
                      <c:pt idx="11967">
                        <c:v>10.202075000000001</c:v>
                      </c:pt>
                      <c:pt idx="11968">
                        <c:v>10.202920833333334</c:v>
                      </c:pt>
                      <c:pt idx="11969">
                        <c:v>10.203766666666667</c:v>
                      </c:pt>
                      <c:pt idx="11970">
                        <c:v>10.204614166666667</c:v>
                      </c:pt>
                      <c:pt idx="11971">
                        <c:v>10.205460277777778</c:v>
                      </c:pt>
                      <c:pt idx="11972">
                        <c:v>10.206306388888889</c:v>
                      </c:pt>
                      <c:pt idx="11973">
                        <c:v>10.207159166666667</c:v>
                      </c:pt>
                      <c:pt idx="11974">
                        <c:v>10.208005</c:v>
                      </c:pt>
                      <c:pt idx="11975">
                        <c:v>10.208850833333333</c:v>
                      </c:pt>
                      <c:pt idx="11976">
                        <c:v>10.209696944444444</c:v>
                      </c:pt>
                      <c:pt idx="11977">
                        <c:v>10.210542777777778</c:v>
                      </c:pt>
                      <c:pt idx="11978">
                        <c:v>10.211388611111111</c:v>
                      </c:pt>
                      <c:pt idx="11979">
                        <c:v>10.212235</c:v>
                      </c:pt>
                      <c:pt idx="11980">
                        <c:v>10.213080833333333</c:v>
                      </c:pt>
                      <c:pt idx="11981">
                        <c:v>10.213926944444445</c:v>
                      </c:pt>
                      <c:pt idx="11982">
                        <c:v>10.214775833333332</c:v>
                      </c:pt>
                      <c:pt idx="11983">
                        <c:v>10.215621944444445</c:v>
                      </c:pt>
                      <c:pt idx="11984">
                        <c:v>10.216467777777778</c:v>
                      </c:pt>
                      <c:pt idx="11985">
                        <c:v>10.217313888888889</c:v>
                      </c:pt>
                      <c:pt idx="11986">
                        <c:v>10.218166666666667</c:v>
                      </c:pt>
                      <c:pt idx="11987">
                        <c:v>10.219012777777778</c:v>
                      </c:pt>
                      <c:pt idx="11988">
                        <c:v>10.21985861111111</c:v>
                      </c:pt>
                      <c:pt idx="11989">
                        <c:v>10.220704444444445</c:v>
                      </c:pt>
                      <c:pt idx="11990">
                        <c:v>10.221552222222222</c:v>
                      </c:pt>
                      <c:pt idx="11991">
                        <c:v>10.222398055555555</c:v>
                      </c:pt>
                      <c:pt idx="11992">
                        <c:v>10.223244166666667</c:v>
                      </c:pt>
                      <c:pt idx="11993">
                        <c:v>10.22409</c:v>
                      </c:pt>
                      <c:pt idx="11994">
                        <c:v>10.224935833333333</c:v>
                      </c:pt>
                      <c:pt idx="11995">
                        <c:v>10.225782222222222</c:v>
                      </c:pt>
                      <c:pt idx="11996">
                        <c:v>10.226628055555556</c:v>
                      </c:pt>
                      <c:pt idx="11997">
                        <c:v>10.227474166666667</c:v>
                      </c:pt>
                      <c:pt idx="11998">
                        <c:v>10.22832</c:v>
                      </c:pt>
                      <c:pt idx="11999">
                        <c:v>10.229175833333333</c:v>
                      </c:pt>
                      <c:pt idx="12000">
                        <c:v>10.230021944444445</c:v>
                      </c:pt>
                      <c:pt idx="12001">
                        <c:v>10.230867777777778</c:v>
                      </c:pt>
                      <c:pt idx="12002">
                        <c:v>10.231713888888889</c:v>
                      </c:pt>
                      <c:pt idx="12003">
                        <c:v>10.232559999999999</c:v>
                      </c:pt>
                      <c:pt idx="12004">
                        <c:v>10.233405833333334</c:v>
                      </c:pt>
                      <c:pt idx="12005">
                        <c:v>10.234251944444445</c:v>
                      </c:pt>
                      <c:pt idx="12006">
                        <c:v>10.235097777777778</c:v>
                      </c:pt>
                      <c:pt idx="12007">
                        <c:v>10.235943888888889</c:v>
                      </c:pt>
                      <c:pt idx="12008">
                        <c:v>10.236789999999999</c:v>
                      </c:pt>
                      <c:pt idx="12009">
                        <c:v>10.237635833333334</c:v>
                      </c:pt>
                      <c:pt idx="12010">
                        <c:v>10.238481666666667</c:v>
                      </c:pt>
                      <c:pt idx="12011">
                        <c:v>10.239332777777777</c:v>
                      </c:pt>
                      <c:pt idx="12012">
                        <c:v>10.240185555555556</c:v>
                      </c:pt>
                      <c:pt idx="12013">
                        <c:v>10.241031666666666</c:v>
                      </c:pt>
                      <c:pt idx="12014">
                        <c:v>10.241877499999999</c:v>
                      </c:pt>
                      <c:pt idx="12015">
                        <c:v>10.242723611111112</c:v>
                      </c:pt>
                      <c:pt idx="12016">
                        <c:v>10.243569722222222</c:v>
                      </c:pt>
                      <c:pt idx="12017">
                        <c:v>10.244418611111112</c:v>
                      </c:pt>
                      <c:pt idx="12018">
                        <c:v>10.245264722222222</c:v>
                      </c:pt>
                      <c:pt idx="12019">
                        <c:v>10.246110555555555</c:v>
                      </c:pt>
                      <c:pt idx="12020">
                        <c:v>10.246956388888888</c:v>
                      </c:pt>
                      <c:pt idx="12021">
                        <c:v>10.247802777777778</c:v>
                      </c:pt>
                      <c:pt idx="12022">
                        <c:v>10.248648611111111</c:v>
                      </c:pt>
                      <c:pt idx="12023">
                        <c:v>10.249494722222222</c:v>
                      </c:pt>
                      <c:pt idx="12024">
                        <c:v>10.250340555555555</c:v>
                      </c:pt>
                      <c:pt idx="12025">
                        <c:v>10.251193333333333</c:v>
                      </c:pt>
                      <c:pt idx="12026">
                        <c:v>10.252039166666666</c:v>
                      </c:pt>
                      <c:pt idx="12027">
                        <c:v>10.252885277777779</c:v>
                      </c:pt>
                      <c:pt idx="12028">
                        <c:v>10.253731388888889</c:v>
                      </c:pt>
                      <c:pt idx="12029">
                        <c:v>10.254577222222222</c:v>
                      </c:pt>
                      <c:pt idx="12030">
                        <c:v>10.255423333333333</c:v>
                      </c:pt>
                      <c:pt idx="12031">
                        <c:v>10.256270555555556</c:v>
                      </c:pt>
                      <c:pt idx="12032">
                        <c:v>10.257116944444444</c:v>
                      </c:pt>
                      <c:pt idx="12033">
                        <c:v>10.257962777777777</c:v>
                      </c:pt>
                      <c:pt idx="12034">
                        <c:v>10.258811944444444</c:v>
                      </c:pt>
                      <c:pt idx="12035">
                        <c:v>10.259657777777777</c:v>
                      </c:pt>
                      <c:pt idx="12036">
                        <c:v>10.26050388888889</c:v>
                      </c:pt>
                      <c:pt idx="12037">
                        <c:v>10.261349722222223</c:v>
                      </c:pt>
                      <c:pt idx="12038">
                        <c:v>10.262206944444445</c:v>
                      </c:pt>
                      <c:pt idx="12039">
                        <c:v>10.263053055555556</c:v>
                      </c:pt>
                      <c:pt idx="12040">
                        <c:v>10.263898888888889</c:v>
                      </c:pt>
                      <c:pt idx="12041">
                        <c:v>10.264744722222222</c:v>
                      </c:pt>
                      <c:pt idx="12042">
                        <c:v>10.26559111111111</c:v>
                      </c:pt>
                      <c:pt idx="12043">
                        <c:v>10.266436944444445</c:v>
                      </c:pt>
                      <c:pt idx="12044">
                        <c:v>10.267283055555556</c:v>
                      </c:pt>
                      <c:pt idx="12045">
                        <c:v>10.268128888888889</c:v>
                      </c:pt>
                      <c:pt idx="12046">
                        <c:v>10.268974722222222</c:v>
                      </c:pt>
                      <c:pt idx="12047">
                        <c:v>10.269821111111112</c:v>
                      </c:pt>
                      <c:pt idx="12048">
                        <c:v>10.270666944444445</c:v>
                      </c:pt>
                      <c:pt idx="12049">
                        <c:v>10.271512777777778</c:v>
                      </c:pt>
                      <c:pt idx="12050">
                        <c:v>10.272358888888888</c:v>
                      </c:pt>
                      <c:pt idx="12051">
                        <c:v>10.273211666666667</c:v>
                      </c:pt>
                      <c:pt idx="12052">
                        <c:v>10.274062222222222</c:v>
                      </c:pt>
                      <c:pt idx="12053">
                        <c:v>10.274908055555555</c:v>
                      </c:pt>
                      <c:pt idx="12054">
                        <c:v>10.275754166666667</c:v>
                      </c:pt>
                      <c:pt idx="12055">
                        <c:v>10.276600277777778</c:v>
                      </c:pt>
                      <c:pt idx="12056">
                        <c:v>10.277446111111111</c:v>
                      </c:pt>
                      <c:pt idx="12057">
                        <c:v>10.278291944444444</c:v>
                      </c:pt>
                      <c:pt idx="12058">
                        <c:v>10.279138055555556</c:v>
                      </c:pt>
                      <c:pt idx="12059">
                        <c:v>10.279984166666667</c:v>
                      </c:pt>
                      <c:pt idx="12060">
                        <c:v>10.280830277777778</c:v>
                      </c:pt>
                      <c:pt idx="12061">
                        <c:v>10.281676111111111</c:v>
                      </c:pt>
                      <c:pt idx="12062">
                        <c:v>10.282521944444444</c:v>
                      </c:pt>
                      <c:pt idx="12063">
                        <c:v>10.283368055555556</c:v>
                      </c:pt>
                      <c:pt idx="12064">
                        <c:v>10.284220833333332</c:v>
                      </c:pt>
                      <c:pt idx="12065">
                        <c:v>10.285066666666667</c:v>
                      </c:pt>
                      <c:pt idx="12066">
                        <c:v>10.285912777777778</c:v>
                      </c:pt>
                      <c:pt idx="12067">
                        <c:v>10.286758888888889</c:v>
                      </c:pt>
                      <c:pt idx="12068">
                        <c:v>10.287604722222222</c:v>
                      </c:pt>
                      <c:pt idx="12069">
                        <c:v>10.288453888888888</c:v>
                      </c:pt>
                      <c:pt idx="12070">
                        <c:v>10.289299722222221</c:v>
                      </c:pt>
                      <c:pt idx="12071">
                        <c:v>10.290145833333334</c:v>
                      </c:pt>
                      <c:pt idx="12072">
                        <c:v>10.290993333333333</c:v>
                      </c:pt>
                      <c:pt idx="12073">
                        <c:v>10.291839166666668</c:v>
                      </c:pt>
                      <c:pt idx="12074">
                        <c:v>10.292685277777778</c:v>
                      </c:pt>
                      <c:pt idx="12075">
                        <c:v>10.293531111111111</c:v>
                      </c:pt>
                      <c:pt idx="12076">
                        <c:v>10.2943775</c:v>
                      </c:pt>
                      <c:pt idx="12077">
                        <c:v>10.29523</c:v>
                      </c:pt>
                      <c:pt idx="12078">
                        <c:v>10.296076111111111</c:v>
                      </c:pt>
                      <c:pt idx="12079">
                        <c:v>10.296921944444444</c:v>
                      </c:pt>
                      <c:pt idx="12080">
                        <c:v>10.297768055555556</c:v>
                      </c:pt>
                      <c:pt idx="12081">
                        <c:v>10.298613888888889</c:v>
                      </c:pt>
                      <c:pt idx="12082">
                        <c:v>10.29946</c:v>
                      </c:pt>
                      <c:pt idx="12083">
                        <c:v>10.30030611111111</c:v>
                      </c:pt>
                      <c:pt idx="12084">
                        <c:v>10.301151944444445</c:v>
                      </c:pt>
                      <c:pt idx="12085">
                        <c:v>10.301998055555556</c:v>
                      </c:pt>
                      <c:pt idx="12086">
                        <c:v>10.302843888888889</c:v>
                      </c:pt>
                      <c:pt idx="12087">
                        <c:v>10.303693055555556</c:v>
                      </c:pt>
                      <c:pt idx="12088">
                        <c:v>10.304539166666666</c:v>
                      </c:pt>
                      <c:pt idx="12089">
                        <c:v>10.305384999999999</c:v>
                      </c:pt>
                      <c:pt idx="12090">
                        <c:v>10.306237777777778</c:v>
                      </c:pt>
                      <c:pt idx="12091">
                        <c:v>10.307083888888888</c:v>
                      </c:pt>
                      <c:pt idx="12092">
                        <c:v>10.307929722222223</c:v>
                      </c:pt>
                      <c:pt idx="12093">
                        <c:v>10.3087775</c:v>
                      </c:pt>
                      <c:pt idx="12094">
                        <c:v>10.309623333333333</c:v>
                      </c:pt>
                      <c:pt idx="12095">
                        <c:v>10.310469166666667</c:v>
                      </c:pt>
                      <c:pt idx="12096">
                        <c:v>10.311315277777778</c:v>
                      </c:pt>
                      <c:pt idx="12097">
                        <c:v>10.312161111111111</c:v>
                      </c:pt>
                      <c:pt idx="12098">
                        <c:v>10.313006944444444</c:v>
                      </c:pt>
                      <c:pt idx="12099">
                        <c:v>10.313853333333334</c:v>
                      </c:pt>
                      <c:pt idx="12100">
                        <c:v>10.314699166666667</c:v>
                      </c:pt>
                      <c:pt idx="12101">
                        <c:v>10.315545277777778</c:v>
                      </c:pt>
                      <c:pt idx="12102">
                        <c:v>10.316391111111111</c:v>
                      </c:pt>
                      <c:pt idx="12103">
                        <c:v>10.317243888888889</c:v>
                      </c:pt>
                      <c:pt idx="12104">
                        <c:v>10.318093055555556</c:v>
                      </c:pt>
                      <c:pt idx="12105">
                        <c:v>10.318938888888889</c:v>
                      </c:pt>
                      <c:pt idx="12106">
                        <c:v>10.319785</c:v>
                      </c:pt>
                      <c:pt idx="12107">
                        <c:v>10.320631111111112</c:v>
                      </c:pt>
                      <c:pt idx="12108">
                        <c:v>10.321476944444445</c:v>
                      </c:pt>
                      <c:pt idx="12109">
                        <c:v>10.322323055555556</c:v>
                      </c:pt>
                      <c:pt idx="12110">
                        <c:v>10.323168888888889</c:v>
                      </c:pt>
                      <c:pt idx="12111">
                        <c:v>10.324014999999999</c:v>
                      </c:pt>
                      <c:pt idx="12112">
                        <c:v>10.324861111111112</c:v>
                      </c:pt>
                      <c:pt idx="12113">
                        <c:v>10.325708333333333</c:v>
                      </c:pt>
                      <c:pt idx="12114">
                        <c:v>10.326554444444444</c:v>
                      </c:pt>
                      <c:pt idx="12115">
                        <c:v>10.327400555555556</c:v>
                      </c:pt>
                      <c:pt idx="12116">
                        <c:v>10.328253055555555</c:v>
                      </c:pt>
                      <c:pt idx="12117">
                        <c:v>10.329099166666667</c:v>
                      </c:pt>
                      <c:pt idx="12118">
                        <c:v>10.329945277777778</c:v>
                      </c:pt>
                      <c:pt idx="12119">
                        <c:v>10.330791111111111</c:v>
                      </c:pt>
                      <c:pt idx="12120">
                        <c:v>10.331636944444444</c:v>
                      </c:pt>
                      <c:pt idx="12121">
                        <c:v>10.332486111111111</c:v>
                      </c:pt>
                      <c:pt idx="12122">
                        <c:v>10.333331944444444</c:v>
                      </c:pt>
                      <c:pt idx="12123">
                        <c:v>10.334178333333334</c:v>
                      </c:pt>
                      <c:pt idx="12124">
                        <c:v>10.335024166666667</c:v>
                      </c:pt>
                      <c:pt idx="12125">
                        <c:v>10.335870277777778</c:v>
                      </c:pt>
                      <c:pt idx="12126">
                        <c:v>10.336716111111111</c:v>
                      </c:pt>
                      <c:pt idx="12127">
                        <c:v>10.337561944444445</c:v>
                      </c:pt>
                      <c:pt idx="12128">
                        <c:v>10.338408333333334</c:v>
                      </c:pt>
                      <c:pt idx="12129">
                        <c:v>10.339261111111112</c:v>
                      </c:pt>
                      <c:pt idx="12130">
                        <c:v>10.340106944444445</c:v>
                      </c:pt>
                      <c:pt idx="12131">
                        <c:v>10.340952777777778</c:v>
                      </c:pt>
                      <c:pt idx="12132">
                        <c:v>10.341798888888889</c:v>
                      </c:pt>
                      <c:pt idx="12133">
                        <c:v>10.342644722222222</c:v>
                      </c:pt>
                      <c:pt idx="12134">
                        <c:v>10.3434925</c:v>
                      </c:pt>
                      <c:pt idx="12135">
                        <c:v>10.344338333333333</c:v>
                      </c:pt>
                      <c:pt idx="12136">
                        <c:v>10.345184166666666</c:v>
                      </c:pt>
                      <c:pt idx="12137">
                        <c:v>10.346030277777778</c:v>
                      </c:pt>
                      <c:pt idx="12138">
                        <c:v>10.346876388888889</c:v>
                      </c:pt>
                      <c:pt idx="12139">
                        <c:v>10.347725555555556</c:v>
                      </c:pt>
                      <c:pt idx="12140">
                        <c:v>10.348571388888889</c:v>
                      </c:pt>
                      <c:pt idx="12141">
                        <c:v>10.349417499999999</c:v>
                      </c:pt>
                      <c:pt idx="12142">
                        <c:v>10.350270277777778</c:v>
                      </c:pt>
                      <c:pt idx="12143">
                        <c:v>10.351116111111111</c:v>
                      </c:pt>
                      <c:pt idx="12144">
                        <c:v>10.351961944444444</c:v>
                      </c:pt>
                      <c:pt idx="12145">
                        <c:v>10.352808333333334</c:v>
                      </c:pt>
                      <c:pt idx="12146">
                        <c:v>10.353654166666667</c:v>
                      </c:pt>
                      <c:pt idx="12147">
                        <c:v>10.3545</c:v>
                      </c:pt>
                      <c:pt idx="12148">
                        <c:v>10.35534611111111</c:v>
                      </c:pt>
                      <c:pt idx="12149">
                        <c:v>10.356191944444445</c:v>
                      </c:pt>
                      <c:pt idx="12150">
                        <c:v>10.357038055555556</c:v>
                      </c:pt>
                      <c:pt idx="12151">
                        <c:v>10.357884166666667</c:v>
                      </c:pt>
                      <c:pt idx="12152">
                        <c:v>10.35873</c:v>
                      </c:pt>
                      <c:pt idx="12153">
                        <c:v>10.359576111111112</c:v>
                      </c:pt>
                      <c:pt idx="12154">
                        <c:v>10.360423611111111</c:v>
                      </c:pt>
                      <c:pt idx="12155">
                        <c:v>10.361276111111112</c:v>
                      </c:pt>
                      <c:pt idx="12156">
                        <c:v>10.362125277777778</c:v>
                      </c:pt>
                      <c:pt idx="12157">
                        <c:v>10.362971388888889</c:v>
                      </c:pt>
                      <c:pt idx="12158">
                        <c:v>10.3638175</c:v>
                      </c:pt>
                      <c:pt idx="12159">
                        <c:v>10.364663333333333</c:v>
                      </c:pt>
                      <c:pt idx="12160">
                        <c:v>10.365509166666667</c:v>
                      </c:pt>
                      <c:pt idx="12161">
                        <c:v>10.366355277777778</c:v>
                      </c:pt>
                      <c:pt idx="12162">
                        <c:v>10.367201388888889</c:v>
                      </c:pt>
                      <c:pt idx="12163">
                        <c:v>10.368047499999999</c:v>
                      </c:pt>
                      <c:pt idx="12164">
                        <c:v>10.368893333333334</c:v>
                      </c:pt>
                      <c:pt idx="12165">
                        <c:v>10.369739166666667</c:v>
                      </c:pt>
                      <c:pt idx="12166">
                        <c:v>10.370585277777778</c:v>
                      </c:pt>
                      <c:pt idx="12167">
                        <c:v>10.371431388888888</c:v>
                      </c:pt>
                      <c:pt idx="12168">
                        <c:v>10.372284166666667</c:v>
                      </c:pt>
                      <c:pt idx="12169">
                        <c:v>10.37313</c:v>
                      </c:pt>
                      <c:pt idx="12170">
                        <c:v>10.37397611111111</c:v>
                      </c:pt>
                      <c:pt idx="12171">
                        <c:v>10.374821944444445</c:v>
                      </c:pt>
                      <c:pt idx="12172">
                        <c:v>10.375667777777778</c:v>
                      </c:pt>
                      <c:pt idx="12173">
                        <c:v>10.376514166666666</c:v>
                      </c:pt>
                      <c:pt idx="12174">
                        <c:v>10.377363333333333</c:v>
                      </c:pt>
                      <c:pt idx="12175">
                        <c:v>10.378210555555556</c:v>
                      </c:pt>
                      <c:pt idx="12176">
                        <c:v>10.379056388888889</c:v>
                      </c:pt>
                      <c:pt idx="12177">
                        <c:v>10.3799025</c:v>
                      </c:pt>
                      <c:pt idx="12178">
                        <c:v>10.380748611111111</c:v>
                      </c:pt>
                      <c:pt idx="12179">
                        <c:v>10.381594722222221</c:v>
                      </c:pt>
                      <c:pt idx="12180">
                        <c:v>10.382440555555556</c:v>
                      </c:pt>
                      <c:pt idx="12181">
                        <c:v>10.383293333333333</c:v>
                      </c:pt>
                      <c:pt idx="12182">
                        <c:v>10.384139166666667</c:v>
                      </c:pt>
                      <c:pt idx="12183">
                        <c:v>10.384985277777778</c:v>
                      </c:pt>
                      <c:pt idx="12184">
                        <c:v>10.385831111111111</c:v>
                      </c:pt>
                      <c:pt idx="12185">
                        <c:v>10.386677222222222</c:v>
                      </c:pt>
                      <c:pt idx="12186">
                        <c:v>10.387523333333334</c:v>
                      </c:pt>
                      <c:pt idx="12187">
                        <c:v>10.388369166666667</c:v>
                      </c:pt>
                      <c:pt idx="12188">
                        <c:v>10.389215277777778</c:v>
                      </c:pt>
                      <c:pt idx="12189">
                        <c:v>10.390061111111111</c:v>
                      </c:pt>
                      <c:pt idx="12190">
                        <c:v>10.390907222222221</c:v>
                      </c:pt>
                      <c:pt idx="12191">
                        <c:v>10.391756388888888</c:v>
                      </c:pt>
                      <c:pt idx="12192">
                        <c:v>10.392602222222223</c:v>
                      </c:pt>
                      <c:pt idx="12193">
                        <c:v>10.393448333333334</c:v>
                      </c:pt>
                      <c:pt idx="12194">
                        <c:v>10.394301111111112</c:v>
                      </c:pt>
                      <c:pt idx="12195">
                        <c:v>10.395148333333333</c:v>
                      </c:pt>
                      <c:pt idx="12196">
                        <c:v>10.395994444444444</c:v>
                      </c:pt>
                      <c:pt idx="12197">
                        <c:v>10.396840555555556</c:v>
                      </c:pt>
                      <c:pt idx="12198">
                        <c:v>10.397686388888889</c:v>
                      </c:pt>
                      <c:pt idx="12199">
                        <c:v>10.3985325</c:v>
                      </c:pt>
                      <c:pt idx="12200">
                        <c:v>10.399378333333333</c:v>
                      </c:pt>
                      <c:pt idx="12201">
                        <c:v>10.400224166666666</c:v>
                      </c:pt>
                      <c:pt idx="12202">
                        <c:v>10.401070555555556</c:v>
                      </c:pt>
                      <c:pt idx="12203">
                        <c:v>10.401916388888889</c:v>
                      </c:pt>
                      <c:pt idx="12204">
                        <c:v>10.4027625</c:v>
                      </c:pt>
                      <c:pt idx="12205">
                        <c:v>10.403608333333333</c:v>
                      </c:pt>
                      <c:pt idx="12206">
                        <c:v>10.404454166666667</c:v>
                      </c:pt>
                      <c:pt idx="12207">
                        <c:v>10.405311666666666</c:v>
                      </c:pt>
                      <c:pt idx="12208">
                        <c:v>10.406160555555555</c:v>
                      </c:pt>
                      <c:pt idx="12209">
                        <c:v>10.407006666666666</c:v>
                      </c:pt>
                      <c:pt idx="12210">
                        <c:v>10.407852500000001</c:v>
                      </c:pt>
                      <c:pt idx="12211">
                        <c:v>10.408698333333334</c:v>
                      </c:pt>
                      <c:pt idx="12212">
                        <c:v>10.409544722222222</c:v>
                      </c:pt>
                      <c:pt idx="12213">
                        <c:v>10.410390555555555</c:v>
                      </c:pt>
                      <c:pt idx="12214">
                        <c:v>10.411236666666667</c:v>
                      </c:pt>
                      <c:pt idx="12215">
                        <c:v>10.4120825</c:v>
                      </c:pt>
                      <c:pt idx="12216">
                        <c:v>10.412935555555556</c:v>
                      </c:pt>
                      <c:pt idx="12217">
                        <c:v>10.413781388888889</c:v>
                      </c:pt>
                      <c:pt idx="12218">
                        <c:v>10.4146275</c:v>
                      </c:pt>
                      <c:pt idx="12219">
                        <c:v>10.415473611111111</c:v>
                      </c:pt>
                      <c:pt idx="12220">
                        <c:v>10.416326111111111</c:v>
                      </c:pt>
                      <c:pt idx="12221">
                        <c:v>10.417172222222222</c:v>
                      </c:pt>
                      <c:pt idx="12222">
                        <c:v>10.418018333333332</c:v>
                      </c:pt>
                      <c:pt idx="12223">
                        <c:v>10.418864166666667</c:v>
                      </c:pt>
                      <c:pt idx="12224">
                        <c:v>10.419710277777778</c:v>
                      </c:pt>
                      <c:pt idx="12225">
                        <c:v>10.420556111111111</c:v>
                      </c:pt>
                      <c:pt idx="12226">
                        <c:v>10.421405277777778</c:v>
                      </c:pt>
                      <c:pt idx="12227">
                        <c:v>10.422251388888888</c:v>
                      </c:pt>
                      <c:pt idx="12228">
                        <c:v>10.423097222222221</c:v>
                      </c:pt>
                      <c:pt idx="12229">
                        <c:v>10.423943333333334</c:v>
                      </c:pt>
                      <c:pt idx="12230">
                        <c:v>10.424789166666667</c:v>
                      </c:pt>
                      <c:pt idx="12231">
                        <c:v>10.425635</c:v>
                      </c:pt>
                      <c:pt idx="12232">
                        <c:v>10.42648111111111</c:v>
                      </c:pt>
                      <c:pt idx="12233">
                        <c:v>10.427333888888889</c:v>
                      </c:pt>
                      <c:pt idx="12234">
                        <c:v>10.428179999999999</c:v>
                      </c:pt>
                      <c:pt idx="12235">
                        <c:v>10.429026111111112</c:v>
                      </c:pt>
                      <c:pt idx="12236">
                        <c:v>10.429873333333333</c:v>
                      </c:pt>
                      <c:pt idx="12237">
                        <c:v>10.430719166666666</c:v>
                      </c:pt>
                      <c:pt idx="12238">
                        <c:v>10.431565555555556</c:v>
                      </c:pt>
                      <c:pt idx="12239">
                        <c:v>10.432411388888889</c:v>
                      </c:pt>
                      <c:pt idx="12240">
                        <c:v>10.4332575</c:v>
                      </c:pt>
                      <c:pt idx="12241">
                        <c:v>10.434103333333333</c:v>
                      </c:pt>
                      <c:pt idx="12242">
                        <c:v>10.434949166666666</c:v>
                      </c:pt>
                      <c:pt idx="12243">
                        <c:v>10.435798333333333</c:v>
                      </c:pt>
                      <c:pt idx="12244">
                        <c:v>10.436644444444445</c:v>
                      </c:pt>
                      <c:pt idx="12245">
                        <c:v>10.437490555555556</c:v>
                      </c:pt>
                      <c:pt idx="12246">
                        <c:v>10.438343333333334</c:v>
                      </c:pt>
                      <c:pt idx="12247">
                        <c:v>10.439189166666667</c:v>
                      </c:pt>
                      <c:pt idx="12248">
                        <c:v>10.440035</c:v>
                      </c:pt>
                      <c:pt idx="12249">
                        <c:v>10.440881111111111</c:v>
                      </c:pt>
                      <c:pt idx="12250">
                        <c:v>10.441727222222223</c:v>
                      </c:pt>
                      <c:pt idx="12251">
                        <c:v>10.442573333333334</c:v>
                      </c:pt>
                      <c:pt idx="12252">
                        <c:v>10.443419166666667</c:v>
                      </c:pt>
                      <c:pt idx="12253">
                        <c:v>10.444265</c:v>
                      </c:pt>
                      <c:pt idx="12254">
                        <c:v>10.44511111111111</c:v>
                      </c:pt>
                      <c:pt idx="12255">
                        <c:v>10.445957222222223</c:v>
                      </c:pt>
                      <c:pt idx="12256">
                        <c:v>10.446803333333333</c:v>
                      </c:pt>
                      <c:pt idx="12257">
                        <c:v>10.447650555555555</c:v>
                      </c:pt>
                      <c:pt idx="12258">
                        <c:v>10.448496666666667</c:v>
                      </c:pt>
                      <c:pt idx="12259">
                        <c:v>10.449349166666666</c:v>
                      </c:pt>
                      <c:pt idx="12260">
                        <c:v>10.450198333333333</c:v>
                      </c:pt>
                      <c:pt idx="12261">
                        <c:v>10.451044444444445</c:v>
                      </c:pt>
                      <c:pt idx="12262">
                        <c:v>10.451890555555556</c:v>
                      </c:pt>
                      <c:pt idx="12263">
                        <c:v>10.452736388888889</c:v>
                      </c:pt>
                      <c:pt idx="12264">
                        <c:v>10.4535825</c:v>
                      </c:pt>
                      <c:pt idx="12265">
                        <c:v>10.454428333333333</c:v>
                      </c:pt>
                      <c:pt idx="12266">
                        <c:v>10.455274444444445</c:v>
                      </c:pt>
                      <c:pt idx="12267">
                        <c:v>10.456120555555556</c:v>
                      </c:pt>
                      <c:pt idx="12268">
                        <c:v>10.456966388888889</c:v>
                      </c:pt>
                      <c:pt idx="12269">
                        <c:v>10.457812222222222</c:v>
                      </c:pt>
                      <c:pt idx="12270">
                        <c:v>10.458658333333334</c:v>
                      </c:pt>
                      <c:pt idx="12271">
                        <c:v>10.459504166666667</c:v>
                      </c:pt>
                      <c:pt idx="12272">
                        <c:v>10.460356944444445</c:v>
                      </c:pt>
                      <c:pt idx="12273">
                        <c:v>10.461203055555556</c:v>
                      </c:pt>
                      <c:pt idx="12274">
                        <c:v>10.462049166666667</c:v>
                      </c:pt>
                      <c:pt idx="12275">
                        <c:v>10.462895</c:v>
                      </c:pt>
                      <c:pt idx="12276">
                        <c:v>10.46374111111111</c:v>
                      </c:pt>
                      <c:pt idx="12277">
                        <c:v>10.464588611111111</c:v>
                      </c:pt>
                      <c:pt idx="12278">
                        <c:v>10.465437777777778</c:v>
                      </c:pt>
                      <c:pt idx="12279">
                        <c:v>10.466283611111111</c:v>
                      </c:pt>
                      <c:pt idx="12280">
                        <c:v>10.467129722222221</c:v>
                      </c:pt>
                      <c:pt idx="12281">
                        <c:v>10.467975555555556</c:v>
                      </c:pt>
                      <c:pt idx="12282">
                        <c:v>10.468821388888889</c:v>
                      </c:pt>
                      <c:pt idx="12283">
                        <c:v>10.469667777777778</c:v>
                      </c:pt>
                      <c:pt idx="12284">
                        <c:v>10.470513611111111</c:v>
                      </c:pt>
                      <c:pt idx="12285">
                        <c:v>10.471366388888889</c:v>
                      </c:pt>
                      <c:pt idx="12286">
                        <c:v>10.472212222222222</c:v>
                      </c:pt>
                      <c:pt idx="12287">
                        <c:v>10.473058333333332</c:v>
                      </c:pt>
                      <c:pt idx="12288">
                        <c:v>10.473904166666667</c:v>
                      </c:pt>
                      <c:pt idx="12289">
                        <c:v>10.474750555555556</c:v>
                      </c:pt>
                      <c:pt idx="12290">
                        <c:v>10.475596388888889</c:v>
                      </c:pt>
                      <c:pt idx="12291">
                        <c:v>10.476442222222222</c:v>
                      </c:pt>
                      <c:pt idx="12292">
                        <c:v>10.477288333333334</c:v>
                      </c:pt>
                      <c:pt idx="12293">
                        <c:v>10.478134166666667</c:v>
                      </c:pt>
                      <c:pt idx="12294">
                        <c:v>10.47898</c:v>
                      </c:pt>
                      <c:pt idx="12295">
                        <c:v>10.479826388888888</c:v>
                      </c:pt>
                      <c:pt idx="12296">
                        <c:v>10.480675555555555</c:v>
                      </c:pt>
                      <c:pt idx="12297">
                        <c:v>10.481521388888888</c:v>
                      </c:pt>
                      <c:pt idx="12298">
                        <c:v>10.482375555555555</c:v>
                      </c:pt>
                      <c:pt idx="12299">
                        <c:v>10.483221388888889</c:v>
                      </c:pt>
                      <c:pt idx="12300">
                        <c:v>10.4840675</c:v>
                      </c:pt>
                      <c:pt idx="12301">
                        <c:v>10.484913611111111</c:v>
                      </c:pt>
                      <c:pt idx="12302">
                        <c:v>10.485759444444444</c:v>
                      </c:pt>
                      <c:pt idx="12303">
                        <c:v>10.486605555555556</c:v>
                      </c:pt>
                      <c:pt idx="12304">
                        <c:v>10.487451388888889</c:v>
                      </c:pt>
                      <c:pt idx="12305">
                        <c:v>10.4882975</c:v>
                      </c:pt>
                      <c:pt idx="12306">
                        <c:v>10.48914361111111</c:v>
                      </c:pt>
                      <c:pt idx="12307">
                        <c:v>10.489989444444445</c:v>
                      </c:pt>
                      <c:pt idx="12308">
                        <c:v>10.490835555555556</c:v>
                      </c:pt>
                      <c:pt idx="12309">
                        <c:v>10.491681388888889</c:v>
                      </c:pt>
                      <c:pt idx="12310">
                        <c:v>10.4925275</c:v>
                      </c:pt>
                      <c:pt idx="12311">
                        <c:v>10.49338</c:v>
                      </c:pt>
                      <c:pt idx="12312">
                        <c:v>10.494226111111111</c:v>
                      </c:pt>
                      <c:pt idx="12313">
                        <c:v>10.495075</c:v>
                      </c:pt>
                      <c:pt idx="12314">
                        <c:v>10.495921388888888</c:v>
                      </c:pt>
                      <c:pt idx="12315">
                        <c:v>10.496767222222223</c:v>
                      </c:pt>
                      <c:pt idx="12316">
                        <c:v>10.497613333333334</c:v>
                      </c:pt>
                      <c:pt idx="12317">
                        <c:v>10.498459166666667</c:v>
                      </c:pt>
                      <c:pt idx="12318">
                        <c:v>10.499306944444445</c:v>
                      </c:pt>
                      <c:pt idx="12319">
                        <c:v>10.500152777777778</c:v>
                      </c:pt>
                      <c:pt idx="12320">
                        <c:v>10.500998611111111</c:v>
                      </c:pt>
                      <c:pt idx="12321">
                        <c:v>10.501844722222222</c:v>
                      </c:pt>
                      <c:pt idx="12322">
                        <c:v>10.502690555555555</c:v>
                      </c:pt>
                      <c:pt idx="12323">
                        <c:v>10.503536666666667</c:v>
                      </c:pt>
                      <c:pt idx="12324">
                        <c:v>10.504389444444444</c:v>
                      </c:pt>
                      <c:pt idx="12325">
                        <c:v>10.505235555555556</c:v>
                      </c:pt>
                      <c:pt idx="12326">
                        <c:v>10.506081388888889</c:v>
                      </c:pt>
                      <c:pt idx="12327">
                        <c:v>10.5069275</c:v>
                      </c:pt>
                      <c:pt idx="12328">
                        <c:v>10.507773333333333</c:v>
                      </c:pt>
                      <c:pt idx="12329">
                        <c:v>10.508619444444445</c:v>
                      </c:pt>
                      <c:pt idx="12330">
                        <c:v>10.509468611111112</c:v>
                      </c:pt>
                      <c:pt idx="12331">
                        <c:v>10.510314444444445</c:v>
                      </c:pt>
                      <c:pt idx="12332">
                        <c:v>10.511160555555556</c:v>
                      </c:pt>
                      <c:pt idx="12333">
                        <c:v>10.512006388888889</c:v>
                      </c:pt>
                      <c:pt idx="12334">
                        <c:v>10.512852222222222</c:v>
                      </c:pt>
                      <c:pt idx="12335">
                        <c:v>10.513698611111112</c:v>
                      </c:pt>
                      <c:pt idx="12336">
                        <c:v>10.514544444444445</c:v>
                      </c:pt>
                      <c:pt idx="12337">
                        <c:v>10.515397222222223</c:v>
                      </c:pt>
                      <c:pt idx="12338">
                        <c:v>10.516243333333334</c:v>
                      </c:pt>
                      <c:pt idx="12339">
                        <c:v>10.517090833333333</c:v>
                      </c:pt>
                      <c:pt idx="12340">
                        <c:v>10.517936666666667</c:v>
                      </c:pt>
                      <c:pt idx="12341">
                        <c:v>10.518782777777778</c:v>
                      </c:pt>
                      <c:pt idx="12342">
                        <c:v>10.519628611111111</c:v>
                      </c:pt>
                      <c:pt idx="12343">
                        <c:v>10.520474722222222</c:v>
                      </c:pt>
                      <c:pt idx="12344">
                        <c:v>10.521320555555555</c:v>
                      </c:pt>
                      <c:pt idx="12345">
                        <c:v>10.522166666666667</c:v>
                      </c:pt>
                      <c:pt idx="12346">
                        <c:v>10.523012777777778</c:v>
                      </c:pt>
                      <c:pt idx="12347">
                        <c:v>10.523858611111111</c:v>
                      </c:pt>
                      <c:pt idx="12348">
                        <c:v>10.524707777777778</c:v>
                      </c:pt>
                      <c:pt idx="12349">
                        <c:v>10.525553611111111</c:v>
                      </c:pt>
                      <c:pt idx="12350">
                        <c:v>10.526406388888889</c:v>
                      </c:pt>
                      <c:pt idx="12351">
                        <c:v>10.527252222222222</c:v>
                      </c:pt>
                      <c:pt idx="12352">
                        <c:v>10.528098333333332</c:v>
                      </c:pt>
                      <c:pt idx="12353">
                        <c:v>10.528944444444445</c:v>
                      </c:pt>
                      <c:pt idx="12354">
                        <c:v>10.529790555555556</c:v>
                      </c:pt>
                      <c:pt idx="12355">
                        <c:v>10.530636388888889</c:v>
                      </c:pt>
                      <c:pt idx="12356">
                        <c:v>10.531482222222222</c:v>
                      </c:pt>
                      <c:pt idx="12357">
                        <c:v>10.532328333333334</c:v>
                      </c:pt>
                      <c:pt idx="12358">
                        <c:v>10.533174166666667</c:v>
                      </c:pt>
                      <c:pt idx="12359">
                        <c:v>10.534021944444444</c:v>
                      </c:pt>
                      <c:pt idx="12360">
                        <c:v>10.534867777777778</c:v>
                      </c:pt>
                      <c:pt idx="12361">
                        <c:v>10.535713611111111</c:v>
                      </c:pt>
                      <c:pt idx="12362">
                        <c:v>10.53656</c:v>
                      </c:pt>
                      <c:pt idx="12363">
                        <c:v>10.537416944444445</c:v>
                      </c:pt>
                      <c:pt idx="12364">
                        <c:v>10.538262777777778</c:v>
                      </c:pt>
                      <c:pt idx="12365">
                        <c:v>10.539111944444445</c:v>
                      </c:pt>
                      <c:pt idx="12366">
                        <c:v>10.539957777777778</c:v>
                      </c:pt>
                      <c:pt idx="12367">
                        <c:v>10.540804166666666</c:v>
                      </c:pt>
                      <c:pt idx="12368">
                        <c:v>10.541650000000001</c:v>
                      </c:pt>
                      <c:pt idx="12369">
                        <c:v>10.542496111111111</c:v>
                      </c:pt>
                      <c:pt idx="12370">
                        <c:v>10.543341944444444</c:v>
                      </c:pt>
                      <c:pt idx="12371">
                        <c:v>10.544188055555555</c:v>
                      </c:pt>
                      <c:pt idx="12372">
                        <c:v>10.545034166666667</c:v>
                      </c:pt>
                      <c:pt idx="12373">
                        <c:v>10.54588</c:v>
                      </c:pt>
                      <c:pt idx="12374">
                        <c:v>10.546726111111111</c:v>
                      </c:pt>
                      <c:pt idx="12375">
                        <c:v>10.547571944444444</c:v>
                      </c:pt>
                      <c:pt idx="12376">
                        <c:v>10.548424722222222</c:v>
                      </c:pt>
                      <c:pt idx="12377">
                        <c:v>10.549270555555555</c:v>
                      </c:pt>
                      <c:pt idx="12378">
                        <c:v>10.550116944444444</c:v>
                      </c:pt>
                      <c:pt idx="12379">
                        <c:v>10.550962777777778</c:v>
                      </c:pt>
                      <c:pt idx="12380">
                        <c:v>10.551808333333334</c:v>
                      </c:pt>
                      <c:pt idx="12381">
                        <c:v>10.552654444444444</c:v>
                      </c:pt>
                      <c:pt idx="12382">
                        <c:v>10.553500277777777</c:v>
                      </c:pt>
                      <c:pt idx="12383">
                        <c:v>10.554349444444444</c:v>
                      </c:pt>
                      <c:pt idx="12384">
                        <c:v>10.555195277777777</c:v>
                      </c:pt>
                      <c:pt idx="12385">
                        <c:v>10.556041111111112</c:v>
                      </c:pt>
                      <c:pt idx="12386">
                        <c:v>10.556887222222223</c:v>
                      </c:pt>
                      <c:pt idx="12387">
                        <c:v>10.557733055555556</c:v>
                      </c:pt>
                      <c:pt idx="12388">
                        <c:v>10.558579444444444</c:v>
                      </c:pt>
                      <c:pt idx="12389">
                        <c:v>10.559425277777779</c:v>
                      </c:pt>
                      <c:pt idx="12390">
                        <c:v>10.560278055555555</c:v>
                      </c:pt>
                      <c:pt idx="12391">
                        <c:v>10.561123888888888</c:v>
                      </c:pt>
                      <c:pt idx="12392">
                        <c:v>10.561970000000001</c:v>
                      </c:pt>
                      <c:pt idx="12393">
                        <c:v>10.562815833333334</c:v>
                      </c:pt>
                      <c:pt idx="12394">
                        <c:v>10.563661666666667</c:v>
                      </c:pt>
                      <c:pt idx="12395">
                        <c:v>10.564508055555555</c:v>
                      </c:pt>
                      <c:pt idx="12396">
                        <c:v>10.56535388888889</c:v>
                      </c:pt>
                      <c:pt idx="12397">
                        <c:v>10.5662</c:v>
                      </c:pt>
                      <c:pt idx="12398">
                        <c:v>10.567045833333333</c:v>
                      </c:pt>
                      <c:pt idx="12399">
                        <c:v>10.567891666666666</c:v>
                      </c:pt>
                      <c:pt idx="12400">
                        <c:v>10.568742500000001</c:v>
                      </c:pt>
                      <c:pt idx="12401">
                        <c:v>10.569588611111111</c:v>
                      </c:pt>
                      <c:pt idx="12402">
                        <c:v>10.570434444444444</c:v>
                      </c:pt>
                      <c:pt idx="12403">
                        <c:v>10.571287222222223</c:v>
                      </c:pt>
                      <c:pt idx="12404">
                        <c:v>10.572133055555556</c:v>
                      </c:pt>
                      <c:pt idx="12405">
                        <c:v>10.572979166666666</c:v>
                      </c:pt>
                      <c:pt idx="12406">
                        <c:v>10.573825277777777</c:v>
                      </c:pt>
                      <c:pt idx="12407">
                        <c:v>10.574671111111112</c:v>
                      </c:pt>
                      <c:pt idx="12408">
                        <c:v>10.575517222222222</c:v>
                      </c:pt>
                      <c:pt idx="12409">
                        <c:v>10.576363055555555</c:v>
                      </c:pt>
                      <c:pt idx="12410">
                        <c:v>10.577209166666666</c:v>
                      </c:pt>
                      <c:pt idx="12411">
                        <c:v>10.578055277777779</c:v>
                      </c:pt>
                      <c:pt idx="12412">
                        <c:v>10.578901111111112</c:v>
                      </c:pt>
                      <c:pt idx="12413">
                        <c:v>10.579747222222222</c:v>
                      </c:pt>
                      <c:pt idx="12414">
                        <c:v>10.580593055555555</c:v>
                      </c:pt>
                      <c:pt idx="12415">
                        <c:v>10.581438888888888</c:v>
                      </c:pt>
                      <c:pt idx="12416">
                        <c:v>10.582291666666666</c:v>
                      </c:pt>
                      <c:pt idx="12417">
                        <c:v>10.583137777777777</c:v>
                      </c:pt>
                      <c:pt idx="12418">
                        <c:v>10.583986944444444</c:v>
                      </c:pt>
                      <c:pt idx="12419">
                        <c:v>10.584833055555556</c:v>
                      </c:pt>
                      <c:pt idx="12420">
                        <c:v>10.585680277777778</c:v>
                      </c:pt>
                      <c:pt idx="12421">
                        <c:v>10.586526388888888</c:v>
                      </c:pt>
                      <c:pt idx="12422">
                        <c:v>10.587372500000001</c:v>
                      </c:pt>
                      <c:pt idx="12423">
                        <c:v>10.588218333333334</c:v>
                      </c:pt>
                      <c:pt idx="12424">
                        <c:v>10.589064444444444</c:v>
                      </c:pt>
                      <c:pt idx="12425">
                        <c:v>10.589910277777777</c:v>
                      </c:pt>
                      <c:pt idx="12426">
                        <c:v>10.590756388888888</c:v>
                      </c:pt>
                      <c:pt idx="12427">
                        <c:v>10.5916025</c:v>
                      </c:pt>
                      <c:pt idx="12428">
                        <c:v>10.592448333333333</c:v>
                      </c:pt>
                      <c:pt idx="12429">
                        <c:v>10.593301111111112</c:v>
                      </c:pt>
                      <c:pt idx="12430">
                        <c:v>10.594147222222222</c:v>
                      </c:pt>
                      <c:pt idx="12431">
                        <c:v>10.594993055555555</c:v>
                      </c:pt>
                      <c:pt idx="12432">
                        <c:v>10.595838888888888</c:v>
                      </c:pt>
                      <c:pt idx="12433">
                        <c:v>10.596685000000001</c:v>
                      </c:pt>
                      <c:pt idx="12434">
                        <c:v>10.597530833333334</c:v>
                      </c:pt>
                      <c:pt idx="12435">
                        <c:v>10.598380000000001</c:v>
                      </c:pt>
                      <c:pt idx="12436">
                        <c:v>10.599226111111111</c:v>
                      </c:pt>
                      <c:pt idx="12437">
                        <c:v>10.600072222222222</c:v>
                      </c:pt>
                      <c:pt idx="12438">
                        <c:v>10.600918055555555</c:v>
                      </c:pt>
                      <c:pt idx="12439">
                        <c:v>10.60176388888889</c:v>
                      </c:pt>
                      <c:pt idx="12440">
                        <c:v>10.60261</c:v>
                      </c:pt>
                      <c:pt idx="12441">
                        <c:v>10.603456944444444</c:v>
                      </c:pt>
                      <c:pt idx="12442">
                        <c:v>10.604309722222222</c:v>
                      </c:pt>
                      <c:pt idx="12443">
                        <c:v>10.605155833333333</c:v>
                      </c:pt>
                      <c:pt idx="12444">
                        <c:v>10.606001944444445</c:v>
                      </c:pt>
                      <c:pt idx="12445">
                        <c:v>10.606847777777778</c:v>
                      </c:pt>
                      <c:pt idx="12446">
                        <c:v>10.607693888888889</c:v>
                      </c:pt>
                      <c:pt idx="12447">
                        <c:v>10.608539722222222</c:v>
                      </c:pt>
                      <c:pt idx="12448">
                        <c:v>10.609385833333333</c:v>
                      </c:pt>
                      <c:pt idx="12449">
                        <c:v>10.610231944444445</c:v>
                      </c:pt>
                      <c:pt idx="12450">
                        <c:v>10.611077777777778</c:v>
                      </c:pt>
                      <c:pt idx="12451">
                        <c:v>10.611923888888889</c:v>
                      </c:pt>
                      <c:pt idx="12452">
                        <c:v>10.612769722222222</c:v>
                      </c:pt>
                      <c:pt idx="12453">
                        <c:v>10.613618888888888</c:v>
                      </c:pt>
                      <c:pt idx="12454">
                        <c:v>10.614464999999999</c:v>
                      </c:pt>
                      <c:pt idx="12455">
                        <c:v>10.6153175</c:v>
                      </c:pt>
                      <c:pt idx="12456">
                        <c:v>10.61616361111111</c:v>
                      </c:pt>
                      <c:pt idx="12457">
                        <c:v>10.617009722222223</c:v>
                      </c:pt>
                      <c:pt idx="12458">
                        <c:v>10.617855555555556</c:v>
                      </c:pt>
                      <c:pt idx="12459">
                        <c:v>10.618701388888889</c:v>
                      </c:pt>
                      <c:pt idx="12460">
                        <c:v>10.619547777777777</c:v>
                      </c:pt>
                      <c:pt idx="12461">
                        <c:v>10.620395</c:v>
                      </c:pt>
                      <c:pt idx="12462">
                        <c:v>10.621241111111111</c:v>
                      </c:pt>
                      <c:pt idx="12463">
                        <c:v>10.622086944444444</c:v>
                      </c:pt>
                      <c:pt idx="12464">
                        <c:v>10.622932777777777</c:v>
                      </c:pt>
                      <c:pt idx="12465">
                        <c:v>10.623779166666667</c:v>
                      </c:pt>
                      <c:pt idx="12466">
                        <c:v>10.624625</c:v>
                      </c:pt>
                      <c:pt idx="12467">
                        <c:v>10.625471111111111</c:v>
                      </c:pt>
                      <c:pt idx="12468">
                        <c:v>10.626323888888889</c:v>
                      </c:pt>
                      <c:pt idx="12469">
                        <c:v>10.627169722222222</c:v>
                      </c:pt>
                      <c:pt idx="12470">
                        <c:v>10.628018888888889</c:v>
                      </c:pt>
                      <c:pt idx="12471">
                        <c:v>10.628864722222222</c:v>
                      </c:pt>
                      <c:pt idx="12472">
                        <c:v>10.629710555555556</c:v>
                      </c:pt>
                      <c:pt idx="12473">
                        <c:v>10.630556666666667</c:v>
                      </c:pt>
                      <c:pt idx="12474">
                        <c:v>10.631402777777778</c:v>
                      </c:pt>
                      <c:pt idx="12475">
                        <c:v>10.632248888888888</c:v>
                      </c:pt>
                      <c:pt idx="12476">
                        <c:v>10.633094722222221</c:v>
                      </c:pt>
                      <c:pt idx="12477">
                        <c:v>10.633940555555556</c:v>
                      </c:pt>
                      <c:pt idx="12478">
                        <c:v>10.634786666666667</c:v>
                      </c:pt>
                      <c:pt idx="12479">
                        <c:v>10.635632777777777</c:v>
                      </c:pt>
                      <c:pt idx="12480">
                        <c:v>10.63647861111111</c:v>
                      </c:pt>
                      <c:pt idx="12481">
                        <c:v>10.637331388888889</c:v>
                      </c:pt>
                      <c:pt idx="12482">
                        <c:v>10.63817888888889</c:v>
                      </c:pt>
                      <c:pt idx="12483">
                        <c:v>10.639024722222223</c:v>
                      </c:pt>
                      <c:pt idx="12484">
                        <c:v>10.639870833333333</c:v>
                      </c:pt>
                      <c:pt idx="12485">
                        <c:v>10.640716944444444</c:v>
                      </c:pt>
                      <c:pt idx="12486">
                        <c:v>10.641562777777779</c:v>
                      </c:pt>
                      <c:pt idx="12487">
                        <c:v>10.642408888888889</c:v>
                      </c:pt>
                      <c:pt idx="12488">
                        <c:v>10.643257777777778</c:v>
                      </c:pt>
                      <c:pt idx="12489">
                        <c:v>10.644103888888889</c:v>
                      </c:pt>
                      <c:pt idx="12490">
                        <c:v>10.644949722222222</c:v>
                      </c:pt>
                      <c:pt idx="12491">
                        <c:v>10.64579611111111</c:v>
                      </c:pt>
                      <c:pt idx="12492">
                        <c:v>10.646641944444445</c:v>
                      </c:pt>
                      <c:pt idx="12493">
                        <c:v>10.647487777777778</c:v>
                      </c:pt>
                      <c:pt idx="12494">
                        <c:v>10.648340555555556</c:v>
                      </c:pt>
                      <c:pt idx="12495">
                        <c:v>10.649186666666667</c:v>
                      </c:pt>
                      <c:pt idx="12496">
                        <c:v>10.6500325</c:v>
                      </c:pt>
                      <c:pt idx="12497">
                        <c:v>10.650878611111111</c:v>
                      </c:pt>
                      <c:pt idx="12498">
                        <c:v>10.651724722222223</c:v>
                      </c:pt>
                      <c:pt idx="12499">
                        <c:v>10.652570555555556</c:v>
                      </c:pt>
                      <c:pt idx="12500">
                        <c:v>10.653416666666667</c:v>
                      </c:pt>
                      <c:pt idx="12501">
                        <c:v>10.6542625</c:v>
                      </c:pt>
                      <c:pt idx="12502">
                        <c:v>10.655110000000001</c:v>
                      </c:pt>
                      <c:pt idx="12503">
                        <c:v>10.655956111111111</c:v>
                      </c:pt>
                      <c:pt idx="12504">
                        <c:v>10.656801944444444</c:v>
                      </c:pt>
                      <c:pt idx="12505">
                        <c:v>10.657651111111111</c:v>
                      </c:pt>
                      <c:pt idx="12506">
                        <c:v>10.658496944444444</c:v>
                      </c:pt>
                      <c:pt idx="12507">
                        <c:v>10.659349722222222</c:v>
                      </c:pt>
                      <c:pt idx="12508">
                        <c:v>10.660195833333333</c:v>
                      </c:pt>
                      <c:pt idx="12509">
                        <c:v>10.661041944444445</c:v>
                      </c:pt>
                      <c:pt idx="12510">
                        <c:v>10.661887777777778</c:v>
                      </c:pt>
                      <c:pt idx="12511">
                        <c:v>10.662733888888889</c:v>
                      </c:pt>
                      <c:pt idx="12512">
                        <c:v>10.663579722222222</c:v>
                      </c:pt>
                      <c:pt idx="12513">
                        <c:v>10.664425555555555</c:v>
                      </c:pt>
                      <c:pt idx="12514">
                        <c:v>10.665271944444445</c:v>
                      </c:pt>
                      <c:pt idx="12515">
                        <c:v>10.666117777777778</c:v>
                      </c:pt>
                      <c:pt idx="12516">
                        <c:v>10.666963888888889</c:v>
                      </c:pt>
                      <c:pt idx="12517">
                        <c:v>10.667809722222222</c:v>
                      </c:pt>
                      <c:pt idx="12518">
                        <c:v>10.668655555555555</c:v>
                      </c:pt>
                      <c:pt idx="12519">
                        <c:v>10.669501944444445</c:v>
                      </c:pt>
                      <c:pt idx="12520">
                        <c:v>10.670358888888888</c:v>
                      </c:pt>
                      <c:pt idx="12521">
                        <c:v>10.671204722222223</c:v>
                      </c:pt>
                      <c:pt idx="12522">
                        <c:v>10.672050833333333</c:v>
                      </c:pt>
                      <c:pt idx="12523">
                        <c:v>10.672901388888889</c:v>
                      </c:pt>
                      <c:pt idx="12524">
                        <c:v>10.673747222222222</c:v>
                      </c:pt>
                      <c:pt idx="12525">
                        <c:v>10.674593333333334</c:v>
                      </c:pt>
                      <c:pt idx="12526">
                        <c:v>10.675439444444445</c:v>
                      </c:pt>
                      <c:pt idx="12527">
                        <c:v>10.676285277777778</c:v>
                      </c:pt>
                      <c:pt idx="12528">
                        <c:v>10.677131111111111</c:v>
                      </c:pt>
                      <c:pt idx="12529">
                        <c:v>10.677977222222221</c:v>
                      </c:pt>
                      <c:pt idx="12530">
                        <c:v>10.678823333333334</c:v>
                      </c:pt>
                      <c:pt idx="12531">
                        <c:v>10.679669444444444</c:v>
                      </c:pt>
                      <c:pt idx="12532">
                        <c:v>10.680515277777777</c:v>
                      </c:pt>
                      <c:pt idx="12533">
                        <c:v>10.681368055555556</c:v>
                      </c:pt>
                      <c:pt idx="12534">
                        <c:v>10.682213888888889</c:v>
                      </c:pt>
                      <c:pt idx="12535">
                        <c:v>10.683059999999999</c:v>
                      </c:pt>
                      <c:pt idx="12536">
                        <c:v>10.683905833333334</c:v>
                      </c:pt>
                      <c:pt idx="12537">
                        <c:v>10.684751944444445</c:v>
                      </c:pt>
                      <c:pt idx="12538">
                        <c:v>10.685598055555555</c:v>
                      </c:pt>
                      <c:pt idx="12539">
                        <c:v>10.686443888888888</c:v>
                      </c:pt>
                      <c:pt idx="12540">
                        <c:v>10.687293055555555</c:v>
                      </c:pt>
                      <c:pt idx="12541">
                        <c:v>10.688138888888888</c:v>
                      </c:pt>
                      <c:pt idx="12542">
                        <c:v>10.688985000000001</c:v>
                      </c:pt>
                      <c:pt idx="12543">
                        <c:v>10.6898325</c:v>
                      </c:pt>
                      <c:pt idx="12544">
                        <c:v>10.69067861111111</c:v>
                      </c:pt>
                      <c:pt idx="12545">
                        <c:v>10.691524444444445</c:v>
                      </c:pt>
                      <c:pt idx="12546">
                        <c:v>10.692377222222222</c:v>
                      </c:pt>
                      <c:pt idx="12547">
                        <c:v>10.693223055555556</c:v>
                      </c:pt>
                      <c:pt idx="12548">
                        <c:v>10.694069166666667</c:v>
                      </c:pt>
                      <c:pt idx="12549">
                        <c:v>10.694915277777778</c:v>
                      </c:pt>
                      <c:pt idx="12550">
                        <c:v>10.695761111111111</c:v>
                      </c:pt>
                      <c:pt idx="12551">
                        <c:v>10.696607222222223</c:v>
                      </c:pt>
                      <c:pt idx="12552">
                        <c:v>10.697453055555556</c:v>
                      </c:pt>
                      <c:pt idx="12553">
                        <c:v>10.698298888888889</c:v>
                      </c:pt>
                      <c:pt idx="12554">
                        <c:v>10.699145</c:v>
                      </c:pt>
                      <c:pt idx="12555">
                        <c:v>10.69999111111111</c:v>
                      </c:pt>
                      <c:pt idx="12556">
                        <c:v>10.700837222222223</c:v>
                      </c:pt>
                      <c:pt idx="12557">
                        <c:v>10.701683055555556</c:v>
                      </c:pt>
                      <c:pt idx="12558">
                        <c:v>10.702532222222223</c:v>
                      </c:pt>
                      <c:pt idx="12559">
                        <c:v>10.703385000000001</c:v>
                      </c:pt>
                      <c:pt idx="12560">
                        <c:v>10.704230833333334</c:v>
                      </c:pt>
                      <c:pt idx="12561">
                        <c:v>10.705076666666667</c:v>
                      </c:pt>
                      <c:pt idx="12562">
                        <c:v>10.705922777777777</c:v>
                      </c:pt>
                      <c:pt idx="12563">
                        <c:v>10.706768888888888</c:v>
                      </c:pt>
                      <c:pt idx="12564">
                        <c:v>10.707616388888889</c:v>
                      </c:pt>
                      <c:pt idx="12565">
                        <c:v>10.708462222222222</c:v>
                      </c:pt>
                      <c:pt idx="12566">
                        <c:v>10.709308055555555</c:v>
                      </c:pt>
                      <c:pt idx="12567">
                        <c:v>10.710154444444445</c:v>
                      </c:pt>
                      <c:pt idx="12568">
                        <c:v>10.711000277777778</c:v>
                      </c:pt>
                      <c:pt idx="12569">
                        <c:v>10.711846388888889</c:v>
                      </c:pt>
                      <c:pt idx="12570">
                        <c:v>10.712692222222222</c:v>
                      </c:pt>
                      <c:pt idx="12571">
                        <c:v>10.713538055555556</c:v>
                      </c:pt>
                      <c:pt idx="12572">
                        <c:v>10.714390833333333</c:v>
                      </c:pt>
                      <c:pt idx="12573">
                        <c:v>10.715236944444445</c:v>
                      </c:pt>
                      <c:pt idx="12574">
                        <c:v>10.716083055555556</c:v>
                      </c:pt>
                      <c:pt idx="12575">
                        <c:v>10.716932222222223</c:v>
                      </c:pt>
                      <c:pt idx="12576">
                        <c:v>10.717778055555556</c:v>
                      </c:pt>
                      <c:pt idx="12577">
                        <c:v>10.718623888888889</c:v>
                      </c:pt>
                      <c:pt idx="12578">
                        <c:v>10.719469999999999</c:v>
                      </c:pt>
                      <c:pt idx="12579">
                        <c:v>10.720316111111112</c:v>
                      </c:pt>
                      <c:pt idx="12580">
                        <c:v>10.721162222222222</c:v>
                      </c:pt>
                      <c:pt idx="12581">
                        <c:v>10.722008055555555</c:v>
                      </c:pt>
                      <c:pt idx="12582">
                        <c:v>10.722853888888888</c:v>
                      </c:pt>
                      <c:pt idx="12583">
                        <c:v>10.723699999999999</c:v>
                      </c:pt>
                      <c:pt idx="12584">
                        <c:v>10.7245475</c:v>
                      </c:pt>
                      <c:pt idx="12585">
                        <c:v>10.725400277777778</c:v>
                      </c:pt>
                      <c:pt idx="12586">
                        <c:v>10.726246388888889</c:v>
                      </c:pt>
                      <c:pt idx="12587">
                        <c:v>10.727092222222222</c:v>
                      </c:pt>
                      <c:pt idx="12588">
                        <c:v>10.727938055555555</c:v>
                      </c:pt>
                      <c:pt idx="12589">
                        <c:v>10.728784166666667</c:v>
                      </c:pt>
                      <c:pt idx="12590">
                        <c:v>10.729630277777778</c:v>
                      </c:pt>
                      <c:pt idx="12591">
                        <c:v>10.730476111111111</c:v>
                      </c:pt>
                      <c:pt idx="12592">
                        <c:v>10.731325277777778</c:v>
                      </c:pt>
                      <c:pt idx="12593">
                        <c:v>10.732171111111111</c:v>
                      </c:pt>
                      <c:pt idx="12594">
                        <c:v>10.733017222222223</c:v>
                      </c:pt>
                      <c:pt idx="12595">
                        <c:v>10.733863055555556</c:v>
                      </c:pt>
                      <c:pt idx="12596">
                        <c:v>10.734709166666667</c:v>
                      </c:pt>
                      <c:pt idx="12597">
                        <c:v>10.735555277777777</c:v>
                      </c:pt>
                      <c:pt idx="12598">
                        <c:v>10.736407777777778</c:v>
                      </c:pt>
                      <c:pt idx="12599">
                        <c:v>10.737253888888889</c:v>
                      </c:pt>
                      <c:pt idx="12600">
                        <c:v>10.738106666666667</c:v>
                      </c:pt>
                      <c:pt idx="12601">
                        <c:v>10.738952777777778</c:v>
                      </c:pt>
                      <c:pt idx="12602">
                        <c:v>10.739798611111111</c:v>
                      </c:pt>
                      <c:pt idx="12603">
                        <c:v>10.740644722222223</c:v>
                      </c:pt>
                      <c:pt idx="12604">
                        <c:v>10.741490833333334</c:v>
                      </c:pt>
                      <c:pt idx="12605">
                        <c:v>10.742338055555555</c:v>
                      </c:pt>
                      <c:pt idx="12606">
                        <c:v>10.743184166666667</c:v>
                      </c:pt>
                      <c:pt idx="12607">
                        <c:v>10.744030277777778</c:v>
                      </c:pt>
                      <c:pt idx="12608">
                        <c:v>10.744876111111111</c:v>
                      </c:pt>
                      <c:pt idx="12609">
                        <c:v>10.745725277777778</c:v>
                      </c:pt>
                      <c:pt idx="12610">
                        <c:v>10.746571111111111</c:v>
                      </c:pt>
                      <c:pt idx="12611">
                        <c:v>10.747417222222222</c:v>
                      </c:pt>
                      <c:pt idx="12612">
                        <c:v>10.748263055555556</c:v>
                      </c:pt>
                      <c:pt idx="12613">
                        <c:v>10.749109444444445</c:v>
                      </c:pt>
                      <c:pt idx="12614">
                        <c:v>10.749961944444445</c:v>
                      </c:pt>
                      <c:pt idx="12615">
                        <c:v>10.750808055555556</c:v>
                      </c:pt>
                      <c:pt idx="12616">
                        <c:v>10.751653888888889</c:v>
                      </c:pt>
                      <c:pt idx="12617">
                        <c:v>10.7525</c:v>
                      </c:pt>
                      <c:pt idx="12618">
                        <c:v>10.753345833333332</c:v>
                      </c:pt>
                      <c:pt idx="12619">
                        <c:v>10.754191666666667</c:v>
                      </c:pt>
                      <c:pt idx="12620">
                        <c:v>10.755038055555556</c:v>
                      </c:pt>
                      <c:pt idx="12621">
                        <c:v>10.755883888888889</c:v>
                      </c:pt>
                      <c:pt idx="12622">
                        <c:v>10.756729999999999</c:v>
                      </c:pt>
                      <c:pt idx="12623">
                        <c:v>10.757575833333334</c:v>
                      </c:pt>
                      <c:pt idx="12624">
                        <c:v>10.758421944444445</c:v>
                      </c:pt>
                      <c:pt idx="12625">
                        <c:v>10.759269444444444</c:v>
                      </c:pt>
                      <c:pt idx="12626">
                        <c:v>10.760115277777778</c:v>
                      </c:pt>
                      <c:pt idx="12627">
                        <c:v>10.760971111111111</c:v>
                      </c:pt>
                      <c:pt idx="12628">
                        <c:v>10.761817222222222</c:v>
                      </c:pt>
                      <c:pt idx="12629">
                        <c:v>10.762663055555555</c:v>
                      </c:pt>
                      <c:pt idx="12630">
                        <c:v>10.763509166666667</c:v>
                      </c:pt>
                      <c:pt idx="12631">
                        <c:v>10.764355277777778</c:v>
                      </c:pt>
                      <c:pt idx="12632">
                        <c:v>10.765201111111111</c:v>
                      </c:pt>
                      <c:pt idx="12633">
                        <c:v>10.766047222222221</c:v>
                      </c:pt>
                      <c:pt idx="12634">
                        <c:v>10.766893055555556</c:v>
                      </c:pt>
                      <c:pt idx="12635">
                        <c:v>10.767738888888889</c:v>
                      </c:pt>
                      <c:pt idx="12636">
                        <c:v>10.768585277777778</c:v>
                      </c:pt>
                      <c:pt idx="12637">
                        <c:v>10.769431111111111</c:v>
                      </c:pt>
                      <c:pt idx="12638">
                        <c:v>10.770277222222223</c:v>
                      </c:pt>
                      <c:pt idx="12639">
                        <c:v>10.771123055555556</c:v>
                      </c:pt>
                      <c:pt idx="12640">
                        <c:v>10.771975833333334</c:v>
                      </c:pt>
                      <c:pt idx="12641">
                        <c:v>10.772821666666667</c:v>
                      </c:pt>
                      <c:pt idx="12642">
                        <c:v>10.773667777777778</c:v>
                      </c:pt>
                      <c:pt idx="12643">
                        <c:v>10.774513888888889</c:v>
                      </c:pt>
                      <c:pt idx="12644">
                        <c:v>10.775363055555555</c:v>
                      </c:pt>
                      <c:pt idx="12645">
                        <c:v>10.776208888888888</c:v>
                      </c:pt>
                      <c:pt idx="12646">
                        <c:v>10.777056388888889</c:v>
                      </c:pt>
                      <c:pt idx="12647">
                        <c:v>10.777902222222222</c:v>
                      </c:pt>
                      <c:pt idx="12648">
                        <c:v>10.778748333333333</c:v>
                      </c:pt>
                      <c:pt idx="12649">
                        <c:v>10.779594444444445</c:v>
                      </c:pt>
                      <c:pt idx="12650">
                        <c:v>10.780440277777778</c:v>
                      </c:pt>
                      <c:pt idx="12651">
                        <c:v>10.781286388888889</c:v>
                      </c:pt>
                      <c:pt idx="12652">
                        <c:v>10.782132222222222</c:v>
                      </c:pt>
                      <c:pt idx="12653">
                        <c:v>10.782985</c:v>
                      </c:pt>
                      <c:pt idx="12654">
                        <c:v>10.783830833333333</c:v>
                      </c:pt>
                      <c:pt idx="12655">
                        <c:v>10.784677222222221</c:v>
                      </c:pt>
                      <c:pt idx="12656">
                        <c:v>10.785523055555556</c:v>
                      </c:pt>
                      <c:pt idx="12657">
                        <c:v>10.786368888888889</c:v>
                      </c:pt>
                      <c:pt idx="12658">
                        <c:v>10.787215</c:v>
                      </c:pt>
                      <c:pt idx="12659">
                        <c:v>10.788060833333333</c:v>
                      </c:pt>
                      <c:pt idx="12660">
                        <c:v>10.788907222222223</c:v>
                      </c:pt>
                      <c:pt idx="12661">
                        <c:v>10.789753055555556</c:v>
                      </c:pt>
                      <c:pt idx="12662">
                        <c:v>10.790602222222223</c:v>
                      </c:pt>
                      <c:pt idx="12663">
                        <c:v>10.791448055555556</c:v>
                      </c:pt>
                      <c:pt idx="12664">
                        <c:v>10.792293888888889</c:v>
                      </c:pt>
                      <c:pt idx="12665">
                        <c:v>10.793139999999999</c:v>
                      </c:pt>
                      <c:pt idx="12666">
                        <c:v>10.794002222222222</c:v>
                      </c:pt>
                      <c:pt idx="12667">
                        <c:v>10.794848333333332</c:v>
                      </c:pt>
                      <c:pt idx="12668">
                        <c:v>10.795694166666667</c:v>
                      </c:pt>
                      <c:pt idx="12669">
                        <c:v>10.796540277777778</c:v>
                      </c:pt>
                      <c:pt idx="12670">
                        <c:v>10.797386111111111</c:v>
                      </c:pt>
                      <c:pt idx="12671">
                        <c:v>10.798232222222222</c:v>
                      </c:pt>
                      <c:pt idx="12672">
                        <c:v>10.799078333333334</c:v>
                      </c:pt>
                      <c:pt idx="12673">
                        <c:v>10.799924166666667</c:v>
                      </c:pt>
                      <c:pt idx="12674">
                        <c:v>10.80077</c:v>
                      </c:pt>
                      <c:pt idx="12675">
                        <c:v>10.801616111111111</c:v>
                      </c:pt>
                      <c:pt idx="12676">
                        <c:v>10.802461944444444</c:v>
                      </c:pt>
                      <c:pt idx="12677">
                        <c:v>10.803308333333334</c:v>
                      </c:pt>
                      <c:pt idx="12678">
                        <c:v>10.804154166666667</c:v>
                      </c:pt>
                      <c:pt idx="12679">
                        <c:v>10.805009999999999</c:v>
                      </c:pt>
                      <c:pt idx="12680">
                        <c:v>10.805856111111112</c:v>
                      </c:pt>
                      <c:pt idx="12681">
                        <c:v>10.806701944444445</c:v>
                      </c:pt>
                      <c:pt idx="12682">
                        <c:v>10.807547777777778</c:v>
                      </c:pt>
                      <c:pt idx="12683">
                        <c:v>10.808393888888888</c:v>
                      </c:pt>
                      <c:pt idx="12684">
                        <c:v>10.809239722222221</c:v>
                      </c:pt>
                      <c:pt idx="12685">
                        <c:v>10.810086111111112</c:v>
                      </c:pt>
                      <c:pt idx="12686">
                        <c:v>10.810931944444444</c:v>
                      </c:pt>
                      <c:pt idx="12687">
                        <c:v>10.811779166666666</c:v>
                      </c:pt>
                      <c:pt idx="12688">
                        <c:v>10.812625277777778</c:v>
                      </c:pt>
                      <c:pt idx="12689">
                        <c:v>10.813471388888889</c:v>
                      </c:pt>
                      <c:pt idx="12690">
                        <c:v>10.8143175</c:v>
                      </c:pt>
                      <c:pt idx="12691">
                        <c:v>10.815163333333333</c:v>
                      </c:pt>
                      <c:pt idx="12692">
                        <c:v>10.816016111111111</c:v>
                      </c:pt>
                      <c:pt idx="12693">
                        <c:v>10.816861944444444</c:v>
                      </c:pt>
                      <c:pt idx="12694">
                        <c:v>10.817708055555556</c:v>
                      </c:pt>
                      <c:pt idx="12695">
                        <c:v>10.818554166666667</c:v>
                      </c:pt>
                      <c:pt idx="12696">
                        <c:v>10.819403333333334</c:v>
                      </c:pt>
                      <c:pt idx="12697">
                        <c:v>10.820249166666667</c:v>
                      </c:pt>
                      <c:pt idx="12698">
                        <c:v>10.821095</c:v>
                      </c:pt>
                      <c:pt idx="12699">
                        <c:v>10.82194111111111</c:v>
                      </c:pt>
                      <c:pt idx="12700">
                        <c:v>10.822786944444445</c:v>
                      </c:pt>
                      <c:pt idx="12701">
                        <c:v>10.823633333333333</c:v>
                      </c:pt>
                      <c:pt idx="12702">
                        <c:v>10.824479166666666</c:v>
                      </c:pt>
                      <c:pt idx="12703">
                        <c:v>10.825324999999999</c:v>
                      </c:pt>
                      <c:pt idx="12704">
                        <c:v>10.826171111111112</c:v>
                      </c:pt>
                      <c:pt idx="12705">
                        <c:v>10.827023888888888</c:v>
                      </c:pt>
                      <c:pt idx="12706">
                        <c:v>10.827869722222223</c:v>
                      </c:pt>
                      <c:pt idx="12707">
                        <c:v>10.8287175</c:v>
                      </c:pt>
                      <c:pt idx="12708">
                        <c:v>10.829563333333333</c:v>
                      </c:pt>
                      <c:pt idx="12709">
                        <c:v>10.830409166666668</c:v>
                      </c:pt>
                      <c:pt idx="12710">
                        <c:v>10.831255277777778</c:v>
                      </c:pt>
                      <c:pt idx="12711">
                        <c:v>10.832101111111111</c:v>
                      </c:pt>
                      <c:pt idx="12712">
                        <c:v>10.832947222222222</c:v>
                      </c:pt>
                      <c:pt idx="12713">
                        <c:v>10.833793333333332</c:v>
                      </c:pt>
                      <c:pt idx="12714">
                        <c:v>10.834642222222222</c:v>
                      </c:pt>
                      <c:pt idx="12715">
                        <c:v>10.835488333333334</c:v>
                      </c:pt>
                      <c:pt idx="12716">
                        <c:v>10.836334166666667</c:v>
                      </c:pt>
                      <c:pt idx="12717">
                        <c:v>10.837180555555555</c:v>
                      </c:pt>
                      <c:pt idx="12718">
                        <c:v>10.838033055555556</c:v>
                      </c:pt>
                      <c:pt idx="12719">
                        <c:v>10.838878888888889</c:v>
                      </c:pt>
                      <c:pt idx="12720">
                        <c:v>10.839725</c:v>
                      </c:pt>
                      <c:pt idx="12721">
                        <c:v>10.84057111111111</c:v>
                      </c:pt>
                      <c:pt idx="12722">
                        <c:v>10.841416944444445</c:v>
                      </c:pt>
                      <c:pt idx="12723">
                        <c:v>10.842262777777778</c:v>
                      </c:pt>
                      <c:pt idx="12724">
                        <c:v>10.843108888888889</c:v>
                      </c:pt>
                      <c:pt idx="12725">
                        <c:v>10.843954999999999</c:v>
                      </c:pt>
                      <c:pt idx="12726">
                        <c:v>10.844801111111112</c:v>
                      </c:pt>
                      <c:pt idx="12727">
                        <c:v>10.845646944444445</c:v>
                      </c:pt>
                      <c:pt idx="12728">
                        <c:v>10.846494444444444</c:v>
                      </c:pt>
                      <c:pt idx="12729">
                        <c:v>10.847340555555556</c:v>
                      </c:pt>
                      <c:pt idx="12730">
                        <c:v>10.848186388888889</c:v>
                      </c:pt>
                      <c:pt idx="12731">
                        <c:v>10.849042222222222</c:v>
                      </c:pt>
                      <c:pt idx="12732">
                        <c:v>10.849888333333332</c:v>
                      </c:pt>
                      <c:pt idx="12733">
                        <c:v>10.850734166666667</c:v>
                      </c:pt>
                      <c:pt idx="12734">
                        <c:v>10.851580277777778</c:v>
                      </c:pt>
                      <c:pt idx="12735">
                        <c:v>10.852426111111111</c:v>
                      </c:pt>
                      <c:pt idx="12736">
                        <c:v>10.853272222222222</c:v>
                      </c:pt>
                      <c:pt idx="12737">
                        <c:v>10.854118333333334</c:v>
                      </c:pt>
                      <c:pt idx="12738">
                        <c:v>10.854964166666667</c:v>
                      </c:pt>
                      <c:pt idx="12739">
                        <c:v>10.85581</c:v>
                      </c:pt>
                      <c:pt idx="12740">
                        <c:v>10.856656111111111</c:v>
                      </c:pt>
                      <c:pt idx="12741">
                        <c:v>10.857502222222223</c:v>
                      </c:pt>
                      <c:pt idx="12742">
                        <c:v>10.858348333333334</c:v>
                      </c:pt>
                      <c:pt idx="12743">
                        <c:v>10.859194166666667</c:v>
                      </c:pt>
                      <c:pt idx="12744">
                        <c:v>10.860046944444445</c:v>
                      </c:pt>
                      <c:pt idx="12745">
                        <c:v>10.860892777777778</c:v>
                      </c:pt>
                      <c:pt idx="12746">
                        <c:v>10.861738888888889</c:v>
                      </c:pt>
                      <c:pt idx="12747">
                        <c:v>10.862584722222222</c:v>
                      </c:pt>
                      <c:pt idx="12748">
                        <c:v>10.863435555555556</c:v>
                      </c:pt>
                      <c:pt idx="12749">
                        <c:v>10.864281388888889</c:v>
                      </c:pt>
                      <c:pt idx="12750">
                        <c:v>10.8651275</c:v>
                      </c:pt>
                      <c:pt idx="12751">
                        <c:v>10.865973333333333</c:v>
                      </c:pt>
                      <c:pt idx="12752">
                        <c:v>10.866819166666666</c:v>
                      </c:pt>
                      <c:pt idx="12753">
                        <c:v>10.867665555555556</c:v>
                      </c:pt>
                      <c:pt idx="12754">
                        <c:v>10.868511388888889</c:v>
                      </c:pt>
                      <c:pt idx="12755">
                        <c:v>10.8693575</c:v>
                      </c:pt>
                      <c:pt idx="12756">
                        <c:v>10.870203333333333</c:v>
                      </c:pt>
                      <c:pt idx="12757">
                        <c:v>10.871056111111111</c:v>
                      </c:pt>
                      <c:pt idx="12758">
                        <c:v>10.871901944444444</c:v>
                      </c:pt>
                      <c:pt idx="12759">
                        <c:v>10.872748055555556</c:v>
                      </c:pt>
                      <c:pt idx="12760">
                        <c:v>10.873594166666667</c:v>
                      </c:pt>
                      <c:pt idx="12761">
                        <c:v>10.87444</c:v>
                      </c:pt>
                      <c:pt idx="12762">
                        <c:v>10.875286111111111</c:v>
                      </c:pt>
                      <c:pt idx="12763">
                        <c:v>10.876131944444445</c:v>
                      </c:pt>
                      <c:pt idx="12764">
                        <c:v>10.876978055555556</c:v>
                      </c:pt>
                      <c:pt idx="12765">
                        <c:v>10.877824166666667</c:v>
                      </c:pt>
                      <c:pt idx="12766">
                        <c:v>10.878673333333333</c:v>
                      </c:pt>
                      <c:pt idx="12767">
                        <c:v>10.879519166666666</c:v>
                      </c:pt>
                      <c:pt idx="12768">
                        <c:v>10.880364999999999</c:v>
                      </c:pt>
                      <c:pt idx="12769">
                        <c:v>10.881218333333333</c:v>
                      </c:pt>
                      <c:pt idx="12770">
                        <c:v>10.882070833333334</c:v>
                      </c:pt>
                      <c:pt idx="12771">
                        <c:v>10.882917222222222</c:v>
                      </c:pt>
                      <c:pt idx="12772">
                        <c:v>10.883763055555555</c:v>
                      </c:pt>
                      <c:pt idx="12773">
                        <c:v>10.88460888888889</c:v>
                      </c:pt>
                      <c:pt idx="12774">
                        <c:v>10.885455</c:v>
                      </c:pt>
                      <c:pt idx="12775">
                        <c:v>10.886300833333333</c:v>
                      </c:pt>
                      <c:pt idx="12776">
                        <c:v>10.887147222222222</c:v>
                      </c:pt>
                      <c:pt idx="12777">
                        <c:v>10.887993055555556</c:v>
                      </c:pt>
                      <c:pt idx="12778">
                        <c:v>10.888838888888889</c:v>
                      </c:pt>
                      <c:pt idx="12779">
                        <c:v>10.889685</c:v>
                      </c:pt>
                      <c:pt idx="12780">
                        <c:v>10.890530833333333</c:v>
                      </c:pt>
                      <c:pt idx="12781">
                        <c:v>10.891376944444444</c:v>
                      </c:pt>
                      <c:pt idx="12782">
                        <c:v>10.892223055555556</c:v>
                      </c:pt>
                      <c:pt idx="12783">
                        <c:v>10.893078611111111</c:v>
                      </c:pt>
                      <c:pt idx="12784">
                        <c:v>10.893924722222222</c:v>
                      </c:pt>
                      <c:pt idx="12785">
                        <c:v>10.894770833333334</c:v>
                      </c:pt>
                      <c:pt idx="12786">
                        <c:v>10.895616666666667</c:v>
                      </c:pt>
                      <c:pt idx="12787">
                        <c:v>10.896462777777778</c:v>
                      </c:pt>
                      <c:pt idx="12788">
                        <c:v>10.897308888888888</c:v>
                      </c:pt>
                      <c:pt idx="12789">
                        <c:v>10.898156111111112</c:v>
                      </c:pt>
                      <c:pt idx="12790">
                        <c:v>10.899002222222222</c:v>
                      </c:pt>
                      <c:pt idx="12791">
                        <c:v>10.899848055555555</c:v>
                      </c:pt>
                      <c:pt idx="12792">
                        <c:v>10.900694444444444</c:v>
                      </c:pt>
                      <c:pt idx="12793">
                        <c:v>10.901540277777778</c:v>
                      </c:pt>
                      <c:pt idx="12794">
                        <c:v>10.902386111111111</c:v>
                      </c:pt>
                      <c:pt idx="12795">
                        <c:v>10.903232222222222</c:v>
                      </c:pt>
                      <c:pt idx="12796">
                        <c:v>10.904085</c:v>
                      </c:pt>
                      <c:pt idx="12797">
                        <c:v>10.904930833333333</c:v>
                      </c:pt>
                      <c:pt idx="12798">
                        <c:v>10.905776666666666</c:v>
                      </c:pt>
                      <c:pt idx="12799">
                        <c:v>10.906623055555556</c:v>
                      </c:pt>
                      <c:pt idx="12800">
                        <c:v>10.907468888888889</c:v>
                      </c:pt>
                      <c:pt idx="12801">
                        <c:v>10.908318055555556</c:v>
                      </c:pt>
                      <c:pt idx="12802">
                        <c:v>10.909163888888889</c:v>
                      </c:pt>
                      <c:pt idx="12803">
                        <c:v>10.91001</c:v>
                      </c:pt>
                      <c:pt idx="12804">
                        <c:v>10.910855833333333</c:v>
                      </c:pt>
                      <c:pt idx="12805">
                        <c:v>10.911701944444445</c:v>
                      </c:pt>
                      <c:pt idx="12806">
                        <c:v>10.912548055555556</c:v>
                      </c:pt>
                      <c:pt idx="12807">
                        <c:v>10.913393888888889</c:v>
                      </c:pt>
                      <c:pt idx="12808">
                        <c:v>10.914239999999999</c:v>
                      </c:pt>
                      <c:pt idx="12809">
                        <c:v>10.9150925</c:v>
                      </c:pt>
                      <c:pt idx="12810">
                        <c:v>10.915940277777779</c:v>
                      </c:pt>
                      <c:pt idx="12811">
                        <c:v>10.916786111111112</c:v>
                      </c:pt>
                      <c:pt idx="12812">
                        <c:v>10.917632222222222</c:v>
                      </c:pt>
                      <c:pt idx="12813">
                        <c:v>10.918478055555555</c:v>
                      </c:pt>
                      <c:pt idx="12814">
                        <c:v>10.919323888888888</c:v>
                      </c:pt>
                      <c:pt idx="12815">
                        <c:v>10.920170277777778</c:v>
                      </c:pt>
                      <c:pt idx="12816">
                        <c:v>10.921016111111111</c:v>
                      </c:pt>
                      <c:pt idx="12817">
                        <c:v>10.921862222222222</c:v>
                      </c:pt>
                      <c:pt idx="12818">
                        <c:v>10.922711111111111</c:v>
                      </c:pt>
                      <c:pt idx="12819">
                        <c:v>10.923557222222222</c:v>
                      </c:pt>
                      <c:pt idx="12820">
                        <c:v>10.924403055555555</c:v>
                      </c:pt>
                      <c:pt idx="12821">
                        <c:v>10.925249166666667</c:v>
                      </c:pt>
                      <c:pt idx="12822">
                        <c:v>10.926106388888888</c:v>
                      </c:pt>
                      <c:pt idx="12823">
                        <c:v>10.926952222222223</c:v>
                      </c:pt>
                      <c:pt idx="12824">
                        <c:v>10.927798055555556</c:v>
                      </c:pt>
                      <c:pt idx="12825">
                        <c:v>10.928644444444444</c:v>
                      </c:pt>
                      <c:pt idx="12826">
                        <c:v>10.929490277777777</c:v>
                      </c:pt>
                      <c:pt idx="12827">
                        <c:v>10.93033638888889</c:v>
                      </c:pt>
                      <c:pt idx="12828">
                        <c:v>10.931182222222223</c:v>
                      </c:pt>
                      <c:pt idx="12829">
                        <c:v>10.932028055555556</c:v>
                      </c:pt>
                      <c:pt idx="12830">
                        <c:v>10.932875833333334</c:v>
                      </c:pt>
                      <c:pt idx="12831">
                        <c:v>10.933721666666667</c:v>
                      </c:pt>
                      <c:pt idx="12832">
                        <c:v>10.934567777777778</c:v>
                      </c:pt>
                      <c:pt idx="12833">
                        <c:v>10.935413611111111</c:v>
                      </c:pt>
                      <c:pt idx="12834">
                        <c:v>10.936259722222223</c:v>
                      </c:pt>
                      <c:pt idx="12835">
                        <c:v>10.937115555555556</c:v>
                      </c:pt>
                      <c:pt idx="12836">
                        <c:v>10.937961388888889</c:v>
                      </c:pt>
                      <c:pt idx="12837">
                        <c:v>10.938807499999999</c:v>
                      </c:pt>
                      <c:pt idx="12838">
                        <c:v>10.939653611111112</c:v>
                      </c:pt>
                      <c:pt idx="12839">
                        <c:v>10.940499444444445</c:v>
                      </c:pt>
                      <c:pt idx="12840">
                        <c:v>10.941345555555555</c:v>
                      </c:pt>
                      <c:pt idx="12841">
                        <c:v>10.942191388888888</c:v>
                      </c:pt>
                      <c:pt idx="12842">
                        <c:v>10.943037500000001</c:v>
                      </c:pt>
                      <c:pt idx="12843">
                        <c:v>10.943883611111112</c:v>
                      </c:pt>
                      <c:pt idx="12844">
                        <c:v>10.944729444444445</c:v>
                      </c:pt>
                      <c:pt idx="12845">
                        <c:v>10.945575277777778</c:v>
                      </c:pt>
                      <c:pt idx="12846">
                        <c:v>10.946421388888888</c:v>
                      </c:pt>
                      <c:pt idx="12847">
                        <c:v>10.947267500000001</c:v>
                      </c:pt>
                      <c:pt idx="12848">
                        <c:v>10.948119999999999</c:v>
                      </c:pt>
                      <c:pt idx="12849">
                        <c:v>10.94896638888889</c:v>
                      </c:pt>
                      <c:pt idx="12850">
                        <c:v>10.949812222222223</c:v>
                      </c:pt>
                      <c:pt idx="12851">
                        <c:v>10.950659444444444</c:v>
                      </c:pt>
                      <c:pt idx="12852">
                        <c:v>10.951505555555556</c:v>
                      </c:pt>
                      <c:pt idx="12853">
                        <c:v>10.952354444444444</c:v>
                      </c:pt>
                      <c:pt idx="12854">
                        <c:v>10.953200833333334</c:v>
                      </c:pt>
                      <c:pt idx="12855">
                        <c:v>10.954046666666667</c:v>
                      </c:pt>
                      <c:pt idx="12856">
                        <c:v>10.954892777777777</c:v>
                      </c:pt>
                      <c:pt idx="12857">
                        <c:v>10.95573861111111</c:v>
                      </c:pt>
                      <c:pt idx="12858">
                        <c:v>10.956584444444445</c:v>
                      </c:pt>
                      <c:pt idx="12859">
                        <c:v>10.957430833333333</c:v>
                      </c:pt>
                      <c:pt idx="12860">
                        <c:v>10.958276666666666</c:v>
                      </c:pt>
                      <c:pt idx="12861">
                        <c:v>10.959129444444445</c:v>
                      </c:pt>
                      <c:pt idx="12862">
                        <c:v>10.959975277777778</c:v>
                      </c:pt>
                      <c:pt idx="12863">
                        <c:v>10.960821388888888</c:v>
                      </c:pt>
                      <c:pt idx="12864">
                        <c:v>10.961667222222221</c:v>
                      </c:pt>
                      <c:pt idx="12865">
                        <c:v>10.962513333333334</c:v>
                      </c:pt>
                      <c:pt idx="12866">
                        <c:v>10.963359444444444</c:v>
                      </c:pt>
                      <c:pt idx="12867">
                        <c:v>10.964205277777777</c:v>
                      </c:pt>
                      <c:pt idx="12868">
                        <c:v>10.965051388888888</c:v>
                      </c:pt>
                      <c:pt idx="12869">
                        <c:v>10.965897222222223</c:v>
                      </c:pt>
                      <c:pt idx="12870">
                        <c:v>10.966743055555556</c:v>
                      </c:pt>
                      <c:pt idx="12871">
                        <c:v>10.967593888888889</c:v>
                      </c:pt>
                      <c:pt idx="12872">
                        <c:v>10.968439999999999</c:v>
                      </c:pt>
                      <c:pt idx="12873">
                        <c:v>10.969285833333334</c:v>
                      </c:pt>
                      <c:pt idx="12874">
                        <c:v>10.970138611111111</c:v>
                      </c:pt>
                      <c:pt idx="12875">
                        <c:v>10.970984444444445</c:v>
                      </c:pt>
                      <c:pt idx="12876">
                        <c:v>10.971830555555556</c:v>
                      </c:pt>
                      <c:pt idx="12877">
                        <c:v>10.972676666666667</c:v>
                      </c:pt>
                      <c:pt idx="12878">
                        <c:v>10.9735225</c:v>
                      </c:pt>
                      <c:pt idx="12879">
                        <c:v>10.97436861111111</c:v>
                      </c:pt>
                      <c:pt idx="12880">
                        <c:v>10.975214444444445</c:v>
                      </c:pt>
                      <c:pt idx="12881">
                        <c:v>10.976060555555556</c:v>
                      </c:pt>
                      <c:pt idx="12882">
                        <c:v>10.976906666666666</c:v>
                      </c:pt>
                      <c:pt idx="12883">
                        <c:v>10.977752499999999</c:v>
                      </c:pt>
                      <c:pt idx="12884">
                        <c:v>10.978598611111112</c:v>
                      </c:pt>
                      <c:pt idx="12885">
                        <c:v>10.979444444444445</c:v>
                      </c:pt>
                      <c:pt idx="12886">
                        <c:v>10.980290555555555</c:v>
                      </c:pt>
                      <c:pt idx="12887">
                        <c:v>10.981143055555556</c:v>
                      </c:pt>
                      <c:pt idx="12888">
                        <c:v>10.981992222222223</c:v>
                      </c:pt>
                      <c:pt idx="12889">
                        <c:v>10.982838055555556</c:v>
                      </c:pt>
                      <c:pt idx="12890">
                        <c:v>10.983684166666666</c:v>
                      </c:pt>
                      <c:pt idx="12891">
                        <c:v>10.984530277777777</c:v>
                      </c:pt>
                      <c:pt idx="12892">
                        <c:v>10.985375833333332</c:v>
                      </c:pt>
                      <c:pt idx="12893">
                        <c:v>10.986221944444445</c:v>
                      </c:pt>
                      <c:pt idx="12894">
                        <c:v>10.987067777777778</c:v>
                      </c:pt>
                      <c:pt idx="12895">
                        <c:v>10.987913888888889</c:v>
                      </c:pt>
                      <c:pt idx="12896">
                        <c:v>10.988759722222222</c:v>
                      </c:pt>
                      <c:pt idx="12897">
                        <c:v>10.989605555555556</c:v>
                      </c:pt>
                      <c:pt idx="12898">
                        <c:v>10.990451944444445</c:v>
                      </c:pt>
                      <c:pt idx="12899">
                        <c:v>10.991297777777778</c:v>
                      </c:pt>
                      <c:pt idx="12900">
                        <c:v>10.992150555555556</c:v>
                      </c:pt>
                      <c:pt idx="12901">
                        <c:v>10.992996666666667</c:v>
                      </c:pt>
                      <c:pt idx="12902">
                        <c:v>10.9938425</c:v>
                      </c:pt>
                      <c:pt idx="12903">
                        <c:v>10.994688333333333</c:v>
                      </c:pt>
                      <c:pt idx="12904">
                        <c:v>10.995534444444445</c:v>
                      </c:pt>
                      <c:pt idx="12905">
                        <c:v>10.996380555555556</c:v>
                      </c:pt>
                      <c:pt idx="12906">
                        <c:v>10.997229722222222</c:v>
                      </c:pt>
                      <c:pt idx="12907">
                        <c:v>10.998075555555555</c:v>
                      </c:pt>
                      <c:pt idx="12908">
                        <c:v>10.998921666666666</c:v>
                      </c:pt>
                      <c:pt idx="12909">
                        <c:v>10.999767500000001</c:v>
                      </c:pt>
                      <c:pt idx="12910">
                        <c:v>11.000613333333334</c:v>
                      </c:pt>
                      <c:pt idx="12911">
                        <c:v>11.001459722222222</c:v>
                      </c:pt>
                      <c:pt idx="12912">
                        <c:v>11.002306944444445</c:v>
                      </c:pt>
                      <c:pt idx="12913">
                        <c:v>11.003159722222222</c:v>
                      </c:pt>
                      <c:pt idx="12914">
                        <c:v>11.004005555555555</c:v>
                      </c:pt>
                      <c:pt idx="12915">
                        <c:v>11.004851666666667</c:v>
                      </c:pt>
                      <c:pt idx="12916">
                        <c:v>11.005697777777778</c:v>
                      </c:pt>
                      <c:pt idx="12917">
                        <c:v>11.006543888888888</c:v>
                      </c:pt>
                      <c:pt idx="12918">
                        <c:v>11.007389722222221</c:v>
                      </c:pt>
                      <c:pt idx="12919">
                        <c:v>11.008235555555556</c:v>
                      </c:pt>
                      <c:pt idx="12920">
                        <c:v>11.009081666666667</c:v>
                      </c:pt>
                      <c:pt idx="12921">
                        <c:v>11.0099275</c:v>
                      </c:pt>
                      <c:pt idx="12922">
                        <c:v>11.010773888888888</c:v>
                      </c:pt>
                      <c:pt idx="12923">
                        <c:v>11.011622777777777</c:v>
                      </c:pt>
                      <c:pt idx="12924">
                        <c:v>11.01246888888889</c:v>
                      </c:pt>
                      <c:pt idx="12925">
                        <c:v>11.013314722222223</c:v>
                      </c:pt>
                      <c:pt idx="12926">
                        <c:v>11.014167499999999</c:v>
                      </c:pt>
                      <c:pt idx="12927">
                        <c:v>11.015013333333334</c:v>
                      </c:pt>
                      <c:pt idx="12928">
                        <c:v>11.015859444444445</c:v>
                      </c:pt>
                      <c:pt idx="12929">
                        <c:v>11.016705277777778</c:v>
                      </c:pt>
                      <c:pt idx="12930">
                        <c:v>11.017551388888888</c:v>
                      </c:pt>
                      <c:pt idx="12931">
                        <c:v>11.018397500000001</c:v>
                      </c:pt>
                      <c:pt idx="12932">
                        <c:v>11.019244722222222</c:v>
                      </c:pt>
                      <c:pt idx="12933">
                        <c:v>11.02009111111111</c:v>
                      </c:pt>
                      <c:pt idx="12934">
                        <c:v>11.020936944444445</c:v>
                      </c:pt>
                      <c:pt idx="12935">
                        <c:v>11.021782777777778</c:v>
                      </c:pt>
                      <c:pt idx="12936">
                        <c:v>11.022628888888889</c:v>
                      </c:pt>
                      <c:pt idx="12937">
                        <c:v>11.023474722222222</c:v>
                      </c:pt>
                      <c:pt idx="12938">
                        <c:v>11.024321111111112</c:v>
                      </c:pt>
                      <c:pt idx="12939">
                        <c:v>11.025173888888888</c:v>
                      </c:pt>
                      <c:pt idx="12940">
                        <c:v>11.026022777777778</c:v>
                      </c:pt>
                      <c:pt idx="12941">
                        <c:v>11.026868888888888</c:v>
                      </c:pt>
                      <c:pt idx="12942">
                        <c:v>11.027714722222223</c:v>
                      </c:pt>
                      <c:pt idx="12943">
                        <c:v>11.028560555555556</c:v>
                      </c:pt>
                      <c:pt idx="12944">
                        <c:v>11.029406666666667</c:v>
                      </c:pt>
                      <c:pt idx="12945">
                        <c:v>11.030252777777777</c:v>
                      </c:pt>
                      <c:pt idx="12946">
                        <c:v>11.03109861111111</c:v>
                      </c:pt>
                      <c:pt idx="12947">
                        <c:v>11.031944722222223</c:v>
                      </c:pt>
                      <c:pt idx="12948">
                        <c:v>11.032790555555556</c:v>
                      </c:pt>
                      <c:pt idx="12949">
                        <c:v>11.033636666666666</c:v>
                      </c:pt>
                      <c:pt idx="12950">
                        <c:v>11.034482777777777</c:v>
                      </c:pt>
                      <c:pt idx="12951">
                        <c:v>11.035328611111112</c:v>
                      </c:pt>
                      <c:pt idx="12952">
                        <c:v>11.036181388888888</c:v>
                      </c:pt>
                      <c:pt idx="12953">
                        <c:v>11.037028888888889</c:v>
                      </c:pt>
                      <c:pt idx="12954">
                        <c:v>11.037874722222222</c:v>
                      </c:pt>
                      <c:pt idx="12955">
                        <c:v>11.03872111111111</c:v>
                      </c:pt>
                      <c:pt idx="12956">
                        <c:v>11.039566944444445</c:v>
                      </c:pt>
                      <c:pt idx="12957">
                        <c:v>11.040412777777778</c:v>
                      </c:pt>
                      <c:pt idx="12958">
                        <c:v>11.041261944444445</c:v>
                      </c:pt>
                      <c:pt idx="12959">
                        <c:v>11.042107777777778</c:v>
                      </c:pt>
                      <c:pt idx="12960">
                        <c:v>11.042953888888889</c:v>
                      </c:pt>
                      <c:pt idx="12961">
                        <c:v>11.043799999999999</c:v>
                      </c:pt>
                      <c:pt idx="12962">
                        <c:v>11.044646111111112</c:v>
                      </c:pt>
                      <c:pt idx="12963">
                        <c:v>11.045491944444445</c:v>
                      </c:pt>
                      <c:pt idx="12964">
                        <c:v>11.046337777777778</c:v>
                      </c:pt>
                      <c:pt idx="12965">
                        <c:v>11.047190555555556</c:v>
                      </c:pt>
                      <c:pt idx="12966">
                        <c:v>11.048036666666667</c:v>
                      </c:pt>
                      <c:pt idx="12967">
                        <c:v>11.048882777777777</c:v>
                      </c:pt>
                      <c:pt idx="12968">
                        <c:v>11.049728611111112</c:v>
                      </c:pt>
                      <c:pt idx="12969">
                        <c:v>11.050574722222223</c:v>
                      </c:pt>
                      <c:pt idx="12970">
                        <c:v>11.051420555555556</c:v>
                      </c:pt>
                      <c:pt idx="12971">
                        <c:v>11.052266666666666</c:v>
                      </c:pt>
                      <c:pt idx="12972">
                        <c:v>11.053112777777777</c:v>
                      </c:pt>
                      <c:pt idx="12973">
                        <c:v>11.05396</c:v>
                      </c:pt>
                      <c:pt idx="12974">
                        <c:v>11.054806111111111</c:v>
                      </c:pt>
                      <c:pt idx="12975">
                        <c:v>11.055655</c:v>
                      </c:pt>
                      <c:pt idx="12976">
                        <c:v>11.05650111111111</c:v>
                      </c:pt>
                      <c:pt idx="12977">
                        <c:v>11.057347222222223</c:v>
                      </c:pt>
                      <c:pt idx="12978">
                        <c:v>11.058199999999999</c:v>
                      </c:pt>
                      <c:pt idx="12979">
                        <c:v>11.059046111111112</c:v>
                      </c:pt>
                      <c:pt idx="12980">
                        <c:v>11.059891944444445</c:v>
                      </c:pt>
                      <c:pt idx="12981">
                        <c:v>11.060737777777778</c:v>
                      </c:pt>
                      <c:pt idx="12982">
                        <c:v>11.061583888888888</c:v>
                      </c:pt>
                      <c:pt idx="12983">
                        <c:v>11.062430000000001</c:v>
                      </c:pt>
                      <c:pt idx="12984">
                        <c:v>11.063275833333334</c:v>
                      </c:pt>
                      <c:pt idx="12985">
                        <c:v>11.064121944444445</c:v>
                      </c:pt>
                      <c:pt idx="12986">
                        <c:v>11.064967777777778</c:v>
                      </c:pt>
                      <c:pt idx="12987">
                        <c:v>11.065813888888888</c:v>
                      </c:pt>
                      <c:pt idx="12988">
                        <c:v>11.066660000000001</c:v>
                      </c:pt>
                      <c:pt idx="12989">
                        <c:v>11.067505833333334</c:v>
                      </c:pt>
                      <c:pt idx="12990">
                        <c:v>11.068351944444444</c:v>
                      </c:pt>
                      <c:pt idx="12991">
                        <c:v>11.069210555555555</c:v>
                      </c:pt>
                      <c:pt idx="12992">
                        <c:v>11.070056666666666</c:v>
                      </c:pt>
                      <c:pt idx="12993">
                        <c:v>11.070905555555555</c:v>
                      </c:pt>
                      <c:pt idx="12994">
                        <c:v>11.071753333333334</c:v>
                      </c:pt>
                      <c:pt idx="12995">
                        <c:v>11.072599166666667</c:v>
                      </c:pt>
                      <c:pt idx="12996">
                        <c:v>11.073445</c:v>
                      </c:pt>
                      <c:pt idx="12997">
                        <c:v>11.07429138888889</c:v>
                      </c:pt>
                      <c:pt idx="12998">
                        <c:v>11.075137222222223</c:v>
                      </c:pt>
                      <c:pt idx="12999">
                        <c:v>11.075983333333333</c:v>
                      </c:pt>
                      <c:pt idx="13000">
                        <c:v>11.076829166666666</c:v>
                      </c:pt>
                      <c:pt idx="13001">
                        <c:v>11.077674999999999</c:v>
                      </c:pt>
                      <c:pt idx="13002">
                        <c:v>11.078521388888889</c:v>
                      </c:pt>
                      <c:pt idx="13003">
                        <c:v>11.079367222222222</c:v>
                      </c:pt>
                      <c:pt idx="13004">
                        <c:v>11.080220000000001</c:v>
                      </c:pt>
                      <c:pt idx="13005">
                        <c:v>11.081065833333334</c:v>
                      </c:pt>
                      <c:pt idx="13006">
                        <c:v>11.081911944444444</c:v>
                      </c:pt>
                      <c:pt idx="13007">
                        <c:v>11.082757777777777</c:v>
                      </c:pt>
                      <c:pt idx="13008">
                        <c:v>11.08360388888889</c:v>
                      </c:pt>
                      <c:pt idx="13009">
                        <c:v>11.08445</c:v>
                      </c:pt>
                      <c:pt idx="13010">
                        <c:v>11.085299166666667</c:v>
                      </c:pt>
                      <c:pt idx="13011">
                        <c:v>11.086145</c:v>
                      </c:pt>
                      <c:pt idx="13012">
                        <c:v>11.086990833333333</c:v>
                      </c:pt>
                      <c:pt idx="13013">
                        <c:v>11.087836944444444</c:v>
                      </c:pt>
                      <c:pt idx="13014">
                        <c:v>11.088684444444445</c:v>
                      </c:pt>
                      <c:pt idx="13015">
                        <c:v>11.089530555555555</c:v>
                      </c:pt>
                      <c:pt idx="13016">
                        <c:v>11.090376388888888</c:v>
                      </c:pt>
                      <c:pt idx="13017">
                        <c:v>11.091229166666666</c:v>
                      </c:pt>
                      <c:pt idx="13018">
                        <c:v>11.092074999999999</c:v>
                      </c:pt>
                      <c:pt idx="13019">
                        <c:v>11.092921111111112</c:v>
                      </c:pt>
                      <c:pt idx="13020">
                        <c:v>11.093767222222223</c:v>
                      </c:pt>
                      <c:pt idx="13021">
                        <c:v>11.094613333333333</c:v>
                      </c:pt>
                      <c:pt idx="13022">
                        <c:v>11.095459166666666</c:v>
                      </c:pt>
                      <c:pt idx="13023">
                        <c:v>11.096304999999999</c:v>
                      </c:pt>
                      <c:pt idx="13024">
                        <c:v>11.097151111111112</c:v>
                      </c:pt>
                      <c:pt idx="13025">
                        <c:v>11.097997222222222</c:v>
                      </c:pt>
                      <c:pt idx="13026">
                        <c:v>11.098843055555555</c:v>
                      </c:pt>
                      <c:pt idx="13027">
                        <c:v>11.099689166666666</c:v>
                      </c:pt>
                      <c:pt idx="13028">
                        <c:v>11.100538055555555</c:v>
                      </c:pt>
                      <c:pt idx="13029">
                        <c:v>11.101384166666667</c:v>
                      </c:pt>
                      <c:pt idx="13030">
                        <c:v>11.102236944444444</c:v>
                      </c:pt>
                      <c:pt idx="13031">
                        <c:v>11.103082777777777</c:v>
                      </c:pt>
                      <c:pt idx="13032">
                        <c:v>11.103928888888889</c:v>
                      </c:pt>
                      <c:pt idx="13033">
                        <c:v>11.104775</c:v>
                      </c:pt>
                      <c:pt idx="13034">
                        <c:v>11.105620833333333</c:v>
                      </c:pt>
                      <c:pt idx="13035">
                        <c:v>11.106468611111111</c:v>
                      </c:pt>
                      <c:pt idx="13036">
                        <c:v>11.107314444444444</c:v>
                      </c:pt>
                      <c:pt idx="13037">
                        <c:v>11.108160555555555</c:v>
                      </c:pt>
                      <c:pt idx="13038">
                        <c:v>11.109006388888888</c:v>
                      </c:pt>
                      <c:pt idx="13039">
                        <c:v>11.109852222222223</c:v>
                      </c:pt>
                      <c:pt idx="13040">
                        <c:v>11.110698333333334</c:v>
                      </c:pt>
                      <c:pt idx="13041">
                        <c:v>11.111544444444444</c:v>
                      </c:pt>
                      <c:pt idx="13042">
                        <c:v>11.112390277777777</c:v>
                      </c:pt>
                      <c:pt idx="13043">
                        <c:v>11.113243055555555</c:v>
                      </c:pt>
                      <c:pt idx="13044">
                        <c:v>11.114089166666666</c:v>
                      </c:pt>
                      <c:pt idx="13045">
                        <c:v>11.114938055555555</c:v>
                      </c:pt>
                      <c:pt idx="13046">
                        <c:v>11.115784166666666</c:v>
                      </c:pt>
                      <c:pt idx="13047">
                        <c:v>11.116630000000001</c:v>
                      </c:pt>
                      <c:pt idx="13048">
                        <c:v>11.117476111111111</c:v>
                      </c:pt>
                      <c:pt idx="13049">
                        <c:v>11.118322222222222</c:v>
                      </c:pt>
                      <c:pt idx="13050">
                        <c:v>11.119168055555555</c:v>
                      </c:pt>
                      <c:pt idx="13051">
                        <c:v>11.120014166666667</c:v>
                      </c:pt>
                      <c:pt idx="13052">
                        <c:v>11.12086</c:v>
                      </c:pt>
                      <c:pt idx="13053">
                        <c:v>11.121705833333333</c:v>
                      </c:pt>
                      <c:pt idx="13054">
                        <c:v>11.122552222222222</c:v>
                      </c:pt>
                      <c:pt idx="13055">
                        <c:v>11.123399444444445</c:v>
                      </c:pt>
                      <c:pt idx="13056">
                        <c:v>11.124252222222223</c:v>
                      </c:pt>
                      <c:pt idx="13057">
                        <c:v>11.125098333333334</c:v>
                      </c:pt>
                      <c:pt idx="13058">
                        <c:v>11.125944166666667</c:v>
                      </c:pt>
                      <c:pt idx="13059">
                        <c:v>11.126790277777777</c:v>
                      </c:pt>
                      <c:pt idx="13060">
                        <c:v>11.127636388888888</c:v>
                      </c:pt>
                      <c:pt idx="13061">
                        <c:v>11.128482222222223</c:v>
                      </c:pt>
                      <c:pt idx="13062">
                        <c:v>11.12933138888889</c:v>
                      </c:pt>
                      <c:pt idx="13063">
                        <c:v>11.130177222222223</c:v>
                      </c:pt>
                      <c:pt idx="13064">
                        <c:v>11.131023333333333</c:v>
                      </c:pt>
                      <c:pt idx="13065">
                        <c:v>11.131869444444444</c:v>
                      </c:pt>
                      <c:pt idx="13066">
                        <c:v>11.132715277777777</c:v>
                      </c:pt>
                      <c:pt idx="13067">
                        <c:v>11.133561388888889</c:v>
                      </c:pt>
                      <c:pt idx="13068">
                        <c:v>11.134407222222222</c:v>
                      </c:pt>
                      <c:pt idx="13069">
                        <c:v>11.135260000000001</c:v>
                      </c:pt>
                      <c:pt idx="13070">
                        <c:v>11.136105833333334</c:v>
                      </c:pt>
                      <c:pt idx="13071">
                        <c:v>11.136952222222222</c:v>
                      </c:pt>
                      <c:pt idx="13072">
                        <c:v>11.137798055555555</c:v>
                      </c:pt>
                      <c:pt idx="13073">
                        <c:v>11.138644166666667</c:v>
                      </c:pt>
                      <c:pt idx="13074">
                        <c:v>11.13949</c:v>
                      </c:pt>
                      <c:pt idx="13075">
                        <c:v>11.140335833333333</c:v>
                      </c:pt>
                      <c:pt idx="13076">
                        <c:v>11.141183611111112</c:v>
                      </c:pt>
                      <c:pt idx="13077">
                        <c:v>11.142029444444445</c:v>
                      </c:pt>
                      <c:pt idx="13078">
                        <c:v>11.142875555555555</c:v>
                      </c:pt>
                      <c:pt idx="13079">
                        <c:v>11.143721666666666</c:v>
                      </c:pt>
                      <c:pt idx="13080">
                        <c:v>11.144570833333333</c:v>
                      </c:pt>
                      <c:pt idx="13081">
                        <c:v>11.145416666666666</c:v>
                      </c:pt>
                      <c:pt idx="13082">
                        <c:v>11.146269444444444</c:v>
                      </c:pt>
                      <c:pt idx="13083">
                        <c:v>11.147115277777777</c:v>
                      </c:pt>
                      <c:pt idx="13084">
                        <c:v>11.14796138888889</c:v>
                      </c:pt>
                      <c:pt idx="13085">
                        <c:v>11.148807222222223</c:v>
                      </c:pt>
                      <c:pt idx="13086">
                        <c:v>11.149653333333333</c:v>
                      </c:pt>
                      <c:pt idx="13087">
                        <c:v>11.150499444444444</c:v>
                      </c:pt>
                      <c:pt idx="13088">
                        <c:v>11.151345277777779</c:v>
                      </c:pt>
                      <c:pt idx="13089">
                        <c:v>11.152191388888889</c:v>
                      </c:pt>
                      <c:pt idx="13090">
                        <c:v>11.153037222222222</c:v>
                      </c:pt>
                      <c:pt idx="13091">
                        <c:v>11.153883055555555</c:v>
                      </c:pt>
                      <c:pt idx="13092">
                        <c:v>11.154729444444444</c:v>
                      </c:pt>
                      <c:pt idx="13093">
                        <c:v>11.155575277777778</c:v>
                      </c:pt>
                      <c:pt idx="13094">
                        <c:v>11.156421388888889</c:v>
                      </c:pt>
                      <c:pt idx="13095">
                        <c:v>11.157274166666667</c:v>
                      </c:pt>
                      <c:pt idx="13096">
                        <c:v>11.158123888888889</c:v>
                      </c:pt>
                      <c:pt idx="13097">
                        <c:v>11.158973055555556</c:v>
                      </c:pt>
                      <c:pt idx="13098">
                        <c:v>11.159818888888889</c:v>
                      </c:pt>
                      <c:pt idx="13099">
                        <c:v>11.160665</c:v>
                      </c:pt>
                      <c:pt idx="13100">
                        <c:v>11.161510833333333</c:v>
                      </c:pt>
                      <c:pt idx="13101">
                        <c:v>11.162356944444445</c:v>
                      </c:pt>
                      <c:pt idx="13102">
                        <c:v>11.163203055555556</c:v>
                      </c:pt>
                      <c:pt idx="13103">
                        <c:v>11.164048888888889</c:v>
                      </c:pt>
                      <c:pt idx="13104">
                        <c:v>11.164895</c:v>
                      </c:pt>
                      <c:pt idx="13105">
                        <c:v>11.16574111111111</c:v>
                      </c:pt>
                      <c:pt idx="13106">
                        <c:v>11.166586944444445</c:v>
                      </c:pt>
                      <c:pt idx="13107">
                        <c:v>11.167433055555556</c:v>
                      </c:pt>
                      <c:pt idx="13108">
                        <c:v>11.168285833333334</c:v>
                      </c:pt>
                      <c:pt idx="13109">
                        <c:v>11.169131666666667</c:v>
                      </c:pt>
                      <c:pt idx="13110">
                        <c:v>11.1699775</c:v>
                      </c:pt>
                      <c:pt idx="13111">
                        <c:v>11.170823888888888</c:v>
                      </c:pt>
                      <c:pt idx="13112">
                        <c:v>11.171669722222223</c:v>
                      </c:pt>
                      <c:pt idx="13113">
                        <c:v>11.172515833333334</c:v>
                      </c:pt>
                      <c:pt idx="13114">
                        <c:v>11.173361666666667</c:v>
                      </c:pt>
                      <c:pt idx="13115">
                        <c:v>11.174210833333333</c:v>
                      </c:pt>
                      <c:pt idx="13116">
                        <c:v>11.175056666666666</c:v>
                      </c:pt>
                      <c:pt idx="13117">
                        <c:v>11.175904166666667</c:v>
                      </c:pt>
                      <c:pt idx="13118">
                        <c:v>11.176750277777778</c:v>
                      </c:pt>
                      <c:pt idx="13119">
                        <c:v>11.177596111111111</c:v>
                      </c:pt>
                      <c:pt idx="13120">
                        <c:v>11.178442222222222</c:v>
                      </c:pt>
                      <c:pt idx="13121">
                        <c:v>11.179295</c:v>
                      </c:pt>
                      <c:pt idx="13122">
                        <c:v>11.18014111111111</c:v>
                      </c:pt>
                      <c:pt idx="13123">
                        <c:v>11.180986944444445</c:v>
                      </c:pt>
                      <c:pt idx="13124">
                        <c:v>11.181833055555556</c:v>
                      </c:pt>
                      <c:pt idx="13125">
                        <c:v>11.182678888888889</c:v>
                      </c:pt>
                      <c:pt idx="13126">
                        <c:v>11.183524722222222</c:v>
                      </c:pt>
                      <c:pt idx="13127">
                        <c:v>11.184370833333332</c:v>
                      </c:pt>
                      <c:pt idx="13128">
                        <c:v>11.185216944444445</c:v>
                      </c:pt>
                      <c:pt idx="13129">
                        <c:v>11.186063055555556</c:v>
                      </c:pt>
                      <c:pt idx="13130">
                        <c:v>11.186908888888889</c:v>
                      </c:pt>
                      <c:pt idx="13131">
                        <c:v>11.187754722222222</c:v>
                      </c:pt>
                      <c:pt idx="13132">
                        <c:v>11.188600833333334</c:v>
                      </c:pt>
                      <c:pt idx="13133">
                        <c:v>11.189449722222221</c:v>
                      </c:pt>
                      <c:pt idx="13134">
                        <c:v>11.1903025</c:v>
                      </c:pt>
                      <c:pt idx="13135">
                        <c:v>11.19114888888889</c:v>
                      </c:pt>
                      <c:pt idx="13136">
                        <c:v>11.191994722222223</c:v>
                      </c:pt>
                      <c:pt idx="13137">
                        <c:v>11.192842222222222</c:v>
                      </c:pt>
                      <c:pt idx="13138">
                        <c:v>11.193688055555555</c:v>
                      </c:pt>
                      <c:pt idx="13139">
                        <c:v>11.194533888888889</c:v>
                      </c:pt>
                      <c:pt idx="13140">
                        <c:v>11.195380277777778</c:v>
                      </c:pt>
                      <c:pt idx="13141">
                        <c:v>11.196226111111111</c:v>
                      </c:pt>
                      <c:pt idx="13142">
                        <c:v>11.197071944444444</c:v>
                      </c:pt>
                      <c:pt idx="13143">
                        <c:v>11.197918055555556</c:v>
                      </c:pt>
                      <c:pt idx="13144">
                        <c:v>11.198764166666667</c:v>
                      </c:pt>
                      <c:pt idx="13145">
                        <c:v>11.199610277777778</c:v>
                      </c:pt>
                      <c:pt idx="13146">
                        <c:v>11.200456111111111</c:v>
                      </c:pt>
                      <c:pt idx="13147">
                        <c:v>11.201313055555556</c:v>
                      </c:pt>
                      <c:pt idx="13148">
                        <c:v>11.202159444444444</c:v>
                      </c:pt>
                      <c:pt idx="13149">
                        <c:v>11.203005277777779</c:v>
                      </c:pt>
                      <c:pt idx="13150">
                        <c:v>11.203854444444444</c:v>
                      </c:pt>
                      <c:pt idx="13151">
                        <c:v>11.204700277777778</c:v>
                      </c:pt>
                      <c:pt idx="13152">
                        <c:v>11.205546111111111</c:v>
                      </c:pt>
                      <c:pt idx="13153">
                        <c:v>11.206392222222222</c:v>
                      </c:pt>
                      <c:pt idx="13154">
                        <c:v>11.207238333333333</c:v>
                      </c:pt>
                      <c:pt idx="13155">
                        <c:v>11.208084444444445</c:v>
                      </c:pt>
                      <c:pt idx="13156">
                        <c:v>11.208930277777778</c:v>
                      </c:pt>
                      <c:pt idx="13157">
                        <c:v>11.209776111111111</c:v>
                      </c:pt>
                      <c:pt idx="13158">
                        <c:v>11.21062388888889</c:v>
                      </c:pt>
                      <c:pt idx="13159">
                        <c:v>11.211469722222223</c:v>
                      </c:pt>
                      <c:pt idx="13160">
                        <c:v>11.212322500000001</c:v>
                      </c:pt>
                      <c:pt idx="13161">
                        <c:v>11.213168611111112</c:v>
                      </c:pt>
                      <c:pt idx="13162">
                        <c:v>11.214014444444445</c:v>
                      </c:pt>
                      <c:pt idx="13163">
                        <c:v>11.214860277777777</c:v>
                      </c:pt>
                      <c:pt idx="13164">
                        <c:v>11.215706666666666</c:v>
                      </c:pt>
                      <c:pt idx="13165">
                        <c:v>11.216552500000001</c:v>
                      </c:pt>
                      <c:pt idx="13166">
                        <c:v>11.217398611111111</c:v>
                      </c:pt>
                      <c:pt idx="13167">
                        <c:v>11.2182475</c:v>
                      </c:pt>
                      <c:pt idx="13168">
                        <c:v>11.219093611111111</c:v>
                      </c:pt>
                      <c:pt idx="13169">
                        <c:v>11.219939444444444</c:v>
                      </c:pt>
                      <c:pt idx="13170">
                        <c:v>11.220785555555555</c:v>
                      </c:pt>
                      <c:pt idx="13171">
                        <c:v>11.221631666666667</c:v>
                      </c:pt>
                      <c:pt idx="13172">
                        <c:v>11.2224775</c:v>
                      </c:pt>
                      <c:pt idx="13173">
                        <c:v>11.223330277777778</c:v>
                      </c:pt>
                      <c:pt idx="13174">
                        <c:v>11.224176111111111</c:v>
                      </c:pt>
                      <c:pt idx="13175">
                        <c:v>11.225022222222222</c:v>
                      </c:pt>
                      <c:pt idx="13176">
                        <c:v>11.225868055555555</c:v>
                      </c:pt>
                      <c:pt idx="13177">
                        <c:v>11.226714444444445</c:v>
                      </c:pt>
                      <c:pt idx="13178">
                        <c:v>11.227561666666666</c:v>
                      </c:pt>
                      <c:pt idx="13179">
                        <c:v>11.228407499999999</c:v>
                      </c:pt>
                      <c:pt idx="13180">
                        <c:v>11.229253611111112</c:v>
                      </c:pt>
                      <c:pt idx="13181">
                        <c:v>11.230099722222223</c:v>
                      </c:pt>
                      <c:pt idx="13182">
                        <c:v>11.230945833333333</c:v>
                      </c:pt>
                      <c:pt idx="13183">
                        <c:v>11.231791666666666</c:v>
                      </c:pt>
                      <c:pt idx="13184">
                        <c:v>11.232637499999999</c:v>
                      </c:pt>
                      <c:pt idx="13185">
                        <c:v>11.233486666666666</c:v>
                      </c:pt>
                      <c:pt idx="13186">
                        <c:v>11.234339444444444</c:v>
                      </c:pt>
                      <c:pt idx="13187">
                        <c:v>11.235185277777777</c:v>
                      </c:pt>
                      <c:pt idx="13188">
                        <c:v>11.236031666666667</c:v>
                      </c:pt>
                      <c:pt idx="13189">
                        <c:v>11.2368775</c:v>
                      </c:pt>
                      <c:pt idx="13190">
                        <c:v>11.237723333333333</c:v>
                      </c:pt>
                      <c:pt idx="13191">
                        <c:v>11.238569444444444</c:v>
                      </c:pt>
                      <c:pt idx="13192">
                        <c:v>11.239415555555556</c:v>
                      </c:pt>
                      <c:pt idx="13193">
                        <c:v>11.240261666666667</c:v>
                      </c:pt>
                      <c:pt idx="13194">
                        <c:v>11.2411075</c:v>
                      </c:pt>
                      <c:pt idx="13195">
                        <c:v>11.241953333333333</c:v>
                      </c:pt>
                      <c:pt idx="13196">
                        <c:v>11.242799444444444</c:v>
                      </c:pt>
                      <c:pt idx="13197">
                        <c:v>11.243645555555556</c:v>
                      </c:pt>
                      <c:pt idx="13198">
                        <c:v>11.244491388888889</c:v>
                      </c:pt>
                      <c:pt idx="13199">
                        <c:v>11.245345833333333</c:v>
                      </c:pt>
                      <c:pt idx="13200">
                        <c:v>11.246191666666666</c:v>
                      </c:pt>
                      <c:pt idx="13201">
                        <c:v>11.247037499999999</c:v>
                      </c:pt>
                      <c:pt idx="13202">
                        <c:v>11.247886666666666</c:v>
                      </c:pt>
                      <c:pt idx="13203">
                        <c:v>11.248732777777779</c:v>
                      </c:pt>
                      <c:pt idx="13204">
                        <c:v>11.249578888888889</c:v>
                      </c:pt>
                      <c:pt idx="13205">
                        <c:v>11.250424722222222</c:v>
                      </c:pt>
                      <c:pt idx="13206">
                        <c:v>11.251270555555555</c:v>
                      </c:pt>
                      <c:pt idx="13207">
                        <c:v>11.252116666666666</c:v>
                      </c:pt>
                      <c:pt idx="13208">
                        <c:v>11.252962777777778</c:v>
                      </c:pt>
                      <c:pt idx="13209">
                        <c:v>11.253808888888889</c:v>
                      </c:pt>
                      <c:pt idx="13210">
                        <c:v>11.254654722222222</c:v>
                      </c:pt>
                      <c:pt idx="13211">
                        <c:v>11.255500555555555</c:v>
                      </c:pt>
                      <c:pt idx="13212">
                        <c:v>11.256353333333333</c:v>
                      </c:pt>
                      <c:pt idx="13213">
                        <c:v>11.257199444444444</c:v>
                      </c:pt>
                      <c:pt idx="13214">
                        <c:v>11.258045277777779</c:v>
                      </c:pt>
                      <c:pt idx="13215">
                        <c:v>11.258891388888889</c:v>
                      </c:pt>
                      <c:pt idx="13216">
                        <c:v>11.2597375</c:v>
                      </c:pt>
                      <c:pt idx="13217">
                        <c:v>11.260583333333333</c:v>
                      </c:pt>
                      <c:pt idx="13218">
                        <c:v>11.261429444444444</c:v>
                      </c:pt>
                      <c:pt idx="13219">
                        <c:v>11.262280000000001</c:v>
                      </c:pt>
                      <c:pt idx="13220">
                        <c:v>11.263126111111111</c:v>
                      </c:pt>
                      <c:pt idx="13221">
                        <c:v>11.263971944444444</c:v>
                      </c:pt>
                      <c:pt idx="13222">
                        <c:v>11.264818055555555</c:v>
                      </c:pt>
                      <c:pt idx="13223">
                        <c:v>11.26566388888889</c:v>
                      </c:pt>
                      <c:pt idx="13224">
                        <c:v>11.266509722222223</c:v>
                      </c:pt>
                      <c:pt idx="13225">
                        <c:v>11.267362500000001</c:v>
                      </c:pt>
                      <c:pt idx="13226">
                        <c:v>11.268208888888889</c:v>
                      </c:pt>
                      <c:pt idx="13227">
                        <c:v>11.269054722222222</c:v>
                      </c:pt>
                      <c:pt idx="13228">
                        <c:v>11.269900555555555</c:v>
                      </c:pt>
                      <c:pt idx="13229">
                        <c:v>11.270746666666666</c:v>
                      </c:pt>
                      <c:pt idx="13230">
                        <c:v>11.271592500000001</c:v>
                      </c:pt>
                      <c:pt idx="13231">
                        <c:v>11.272438888888889</c:v>
                      </c:pt>
                      <c:pt idx="13232">
                        <c:v>11.273284722222222</c:v>
                      </c:pt>
                      <c:pt idx="13233">
                        <c:v>11.274130555555555</c:v>
                      </c:pt>
                      <c:pt idx="13234">
                        <c:v>11.274976666666667</c:v>
                      </c:pt>
                      <c:pt idx="13235">
                        <c:v>11.2758225</c:v>
                      </c:pt>
                      <c:pt idx="13236">
                        <c:v>11.276668611111111</c:v>
                      </c:pt>
                      <c:pt idx="13237">
                        <c:v>11.277517777777778</c:v>
                      </c:pt>
                      <c:pt idx="13238">
                        <c:v>11.278370277777778</c:v>
                      </c:pt>
                      <c:pt idx="13239">
                        <c:v>11.279216388888889</c:v>
                      </c:pt>
                      <c:pt idx="13240">
                        <c:v>11.280063888888888</c:v>
                      </c:pt>
                      <c:pt idx="13241">
                        <c:v>11.280909722222223</c:v>
                      </c:pt>
                      <c:pt idx="13242">
                        <c:v>11.281756111111111</c:v>
                      </c:pt>
                      <c:pt idx="13243">
                        <c:v>11.282601944444444</c:v>
                      </c:pt>
                      <c:pt idx="13244">
                        <c:v>11.283447777777777</c:v>
                      </c:pt>
                      <c:pt idx="13245">
                        <c:v>11.28429388888889</c:v>
                      </c:pt>
                      <c:pt idx="13246">
                        <c:v>11.285139722222223</c:v>
                      </c:pt>
                      <c:pt idx="13247">
                        <c:v>11.285986111111111</c:v>
                      </c:pt>
                      <c:pt idx="13248">
                        <c:v>11.286831944444444</c:v>
                      </c:pt>
                      <c:pt idx="13249">
                        <c:v>11.287677777777779</c:v>
                      </c:pt>
                      <c:pt idx="13250">
                        <c:v>11.288523888888889</c:v>
                      </c:pt>
                      <c:pt idx="13251">
                        <c:v>11.289376666666668</c:v>
                      </c:pt>
                      <c:pt idx="13252">
                        <c:v>11.2902225</c:v>
                      </c:pt>
                      <c:pt idx="13253">
                        <c:v>11.291068333333333</c:v>
                      </c:pt>
                      <c:pt idx="13254">
                        <c:v>11.2919175</c:v>
                      </c:pt>
                      <c:pt idx="13255">
                        <c:v>11.292763611111111</c:v>
                      </c:pt>
                      <c:pt idx="13256">
                        <c:v>11.293609722222222</c:v>
                      </c:pt>
                      <c:pt idx="13257">
                        <c:v>11.294455555555556</c:v>
                      </c:pt>
                      <c:pt idx="13258">
                        <c:v>11.295301666666667</c:v>
                      </c:pt>
                      <c:pt idx="13259">
                        <c:v>11.2961475</c:v>
                      </c:pt>
                      <c:pt idx="13260">
                        <c:v>11.296995000000001</c:v>
                      </c:pt>
                      <c:pt idx="13261">
                        <c:v>11.297841111111111</c:v>
                      </c:pt>
                      <c:pt idx="13262">
                        <c:v>11.298686944444444</c:v>
                      </c:pt>
                      <c:pt idx="13263">
                        <c:v>11.299533055555555</c:v>
                      </c:pt>
                      <c:pt idx="13264">
                        <c:v>11.300385833333333</c:v>
                      </c:pt>
                      <c:pt idx="13265">
                        <c:v>11.301231944444444</c:v>
                      </c:pt>
                      <c:pt idx="13266">
                        <c:v>11.302077777777777</c:v>
                      </c:pt>
                      <c:pt idx="13267">
                        <c:v>11.302923888888889</c:v>
                      </c:pt>
                      <c:pt idx="13268">
                        <c:v>11.303769722222222</c:v>
                      </c:pt>
                      <c:pt idx="13269">
                        <c:v>11.304615555555555</c:v>
                      </c:pt>
                      <c:pt idx="13270">
                        <c:v>11.305461944444444</c:v>
                      </c:pt>
                      <c:pt idx="13271">
                        <c:v>11.306307777777779</c:v>
                      </c:pt>
                      <c:pt idx="13272">
                        <c:v>11.307156944444445</c:v>
                      </c:pt>
                      <c:pt idx="13273">
                        <c:v>11.308002777777778</c:v>
                      </c:pt>
                      <c:pt idx="13274">
                        <c:v>11.308848888888889</c:v>
                      </c:pt>
                      <c:pt idx="13275">
                        <c:v>11.309695</c:v>
                      </c:pt>
                      <c:pt idx="13276">
                        <c:v>11.310540833333333</c:v>
                      </c:pt>
                      <c:pt idx="13277">
                        <c:v>11.311393611111111</c:v>
                      </c:pt>
                      <c:pt idx="13278">
                        <c:v>11.312239722222222</c:v>
                      </c:pt>
                      <c:pt idx="13279">
                        <c:v>11.313085555555556</c:v>
                      </c:pt>
                      <c:pt idx="13280">
                        <c:v>11.313931388888889</c:v>
                      </c:pt>
                      <c:pt idx="13281">
                        <c:v>11.3147825</c:v>
                      </c:pt>
                      <c:pt idx="13282">
                        <c:v>11.315642222222221</c:v>
                      </c:pt>
                      <c:pt idx="13283">
                        <c:v>11.316488055555556</c:v>
                      </c:pt>
                      <c:pt idx="13284">
                        <c:v>11.317334166666667</c:v>
                      </c:pt>
                      <c:pt idx="13285">
                        <c:v>11.318180277777778</c:v>
                      </c:pt>
                      <c:pt idx="13286">
                        <c:v>11.319026111111111</c:v>
                      </c:pt>
                      <c:pt idx="13287">
                        <c:v>11.319872222222223</c:v>
                      </c:pt>
                      <c:pt idx="13288">
                        <c:v>11.320718055555556</c:v>
                      </c:pt>
                      <c:pt idx="13289">
                        <c:v>11.321567222222223</c:v>
                      </c:pt>
                      <c:pt idx="13290">
                        <c:v>11.322419999999999</c:v>
                      </c:pt>
                      <c:pt idx="13291">
                        <c:v>11.323265833333334</c:v>
                      </c:pt>
                      <c:pt idx="13292">
                        <c:v>11.324111944444445</c:v>
                      </c:pt>
                      <c:pt idx="13293">
                        <c:v>11.324958055555555</c:v>
                      </c:pt>
                      <c:pt idx="13294">
                        <c:v>11.325803888888888</c:v>
                      </c:pt>
                      <c:pt idx="13295">
                        <c:v>11.326650000000001</c:v>
                      </c:pt>
                      <c:pt idx="13296">
                        <c:v>11.327495833333334</c:v>
                      </c:pt>
                      <c:pt idx="13297">
                        <c:v>11.328341666666667</c:v>
                      </c:pt>
                      <c:pt idx="13298">
                        <c:v>11.329188055555555</c:v>
                      </c:pt>
                      <c:pt idx="13299">
                        <c:v>11.330033888888888</c:v>
                      </c:pt>
                      <c:pt idx="13300">
                        <c:v>11.330880000000001</c:v>
                      </c:pt>
                      <c:pt idx="13301">
                        <c:v>11.331737777777779</c:v>
                      </c:pt>
                      <c:pt idx="13302">
                        <c:v>11.332583611111112</c:v>
                      </c:pt>
                      <c:pt idx="13303">
                        <c:v>11.333436388888888</c:v>
                      </c:pt>
                      <c:pt idx="13304">
                        <c:v>11.3342825</c:v>
                      </c:pt>
                      <c:pt idx="13305">
                        <c:v>11.335128611111111</c:v>
                      </c:pt>
                      <c:pt idx="13306">
                        <c:v>11.335977777777778</c:v>
                      </c:pt>
                      <c:pt idx="13307">
                        <c:v>11.336823611111111</c:v>
                      </c:pt>
                      <c:pt idx="13308">
                        <c:v>11.337669444444444</c:v>
                      </c:pt>
                      <c:pt idx="13309">
                        <c:v>11.338515555555556</c:v>
                      </c:pt>
                      <c:pt idx="13310">
                        <c:v>11.339361666666667</c:v>
                      </c:pt>
                      <c:pt idx="13311">
                        <c:v>11.340207777777778</c:v>
                      </c:pt>
                      <c:pt idx="13312">
                        <c:v>11.341053611111111</c:v>
                      </c:pt>
                      <c:pt idx="13313">
                        <c:v>11.341899444444444</c:v>
                      </c:pt>
                      <c:pt idx="13314">
                        <c:v>11.342745555555556</c:v>
                      </c:pt>
                      <c:pt idx="13315">
                        <c:v>11.343591666666667</c:v>
                      </c:pt>
                      <c:pt idx="13316">
                        <c:v>11.344444444444445</c:v>
                      </c:pt>
                      <c:pt idx="13317">
                        <c:v>11.345290277777778</c:v>
                      </c:pt>
                      <c:pt idx="13318">
                        <c:v>11.346136388888889</c:v>
                      </c:pt>
                      <c:pt idx="13319">
                        <c:v>11.346982222222222</c:v>
                      </c:pt>
                      <c:pt idx="13320">
                        <c:v>11.347828333333334</c:v>
                      </c:pt>
                      <c:pt idx="13321">
                        <c:v>11.348674444444445</c:v>
                      </c:pt>
                      <c:pt idx="13322">
                        <c:v>11.349521666666666</c:v>
                      </c:pt>
                      <c:pt idx="13323">
                        <c:v>11.350367777777778</c:v>
                      </c:pt>
                      <c:pt idx="13324">
                        <c:v>11.351216666666666</c:v>
                      </c:pt>
                      <c:pt idx="13325">
                        <c:v>11.352062777777778</c:v>
                      </c:pt>
                      <c:pt idx="13326">
                        <c:v>11.352908888888889</c:v>
                      </c:pt>
                      <c:pt idx="13327">
                        <c:v>11.353755</c:v>
                      </c:pt>
                      <c:pt idx="13328">
                        <c:v>11.354600833333333</c:v>
                      </c:pt>
                      <c:pt idx="13329">
                        <c:v>11.355453611111111</c:v>
                      </c:pt>
                      <c:pt idx="13330">
                        <c:v>11.356299444444444</c:v>
                      </c:pt>
                      <c:pt idx="13331">
                        <c:v>11.357145555555556</c:v>
                      </c:pt>
                      <c:pt idx="13332">
                        <c:v>11.357991666666667</c:v>
                      </c:pt>
                      <c:pt idx="13333">
                        <c:v>11.3588375</c:v>
                      </c:pt>
                      <c:pt idx="13334">
                        <c:v>11.359683611111111</c:v>
                      </c:pt>
                      <c:pt idx="13335">
                        <c:v>11.360529444444444</c:v>
                      </c:pt>
                      <c:pt idx="13336">
                        <c:v>11.361375555555556</c:v>
                      </c:pt>
                      <c:pt idx="13337">
                        <c:v>11.362221666666667</c:v>
                      </c:pt>
                      <c:pt idx="13338">
                        <c:v>11.3630675</c:v>
                      </c:pt>
                      <c:pt idx="13339">
                        <c:v>11.36391361111111</c:v>
                      </c:pt>
                      <c:pt idx="13340">
                        <c:v>11.364759444444445</c:v>
                      </c:pt>
                      <c:pt idx="13341">
                        <c:v>11.365605277777778</c:v>
                      </c:pt>
                      <c:pt idx="13342">
                        <c:v>11.366462777777778</c:v>
                      </c:pt>
                      <c:pt idx="13343">
                        <c:v>11.367308611111111</c:v>
                      </c:pt>
                      <c:pt idx="13344">
                        <c:v>11.368155</c:v>
                      </c:pt>
                      <c:pt idx="13345">
                        <c:v>11.369000833333333</c:v>
                      </c:pt>
                      <c:pt idx="13346">
                        <c:v>11.369846666666668</c:v>
                      </c:pt>
                      <c:pt idx="13347">
                        <c:v>11.370692777777778</c:v>
                      </c:pt>
                      <c:pt idx="13348">
                        <c:v>11.371538611111111</c:v>
                      </c:pt>
                      <c:pt idx="13349">
                        <c:v>11.372384722222222</c:v>
                      </c:pt>
                      <c:pt idx="13350">
                        <c:v>11.373230833333333</c:v>
                      </c:pt>
                      <c:pt idx="13351">
                        <c:v>11.374076666666667</c:v>
                      </c:pt>
                      <c:pt idx="13352">
                        <c:v>11.374922777777778</c:v>
                      </c:pt>
                      <c:pt idx="13353">
                        <c:v>11.375768888888889</c:v>
                      </c:pt>
                      <c:pt idx="13354">
                        <c:v>11.376614722222222</c:v>
                      </c:pt>
                      <c:pt idx="13355">
                        <c:v>11.3774675</c:v>
                      </c:pt>
                      <c:pt idx="13356">
                        <c:v>11.378313611111111</c:v>
                      </c:pt>
                      <c:pt idx="13357">
                        <c:v>11.379159444444445</c:v>
                      </c:pt>
                      <c:pt idx="13358">
                        <c:v>11.380005277777778</c:v>
                      </c:pt>
                      <c:pt idx="13359">
                        <c:v>11.380854444444445</c:v>
                      </c:pt>
                      <c:pt idx="13360">
                        <c:v>11.381700833333333</c:v>
                      </c:pt>
                      <c:pt idx="13361">
                        <c:v>11.382546666666666</c:v>
                      </c:pt>
                      <c:pt idx="13362">
                        <c:v>11.383392499999999</c:v>
                      </c:pt>
                      <c:pt idx="13363">
                        <c:v>11.384240277777778</c:v>
                      </c:pt>
                      <c:pt idx="13364">
                        <c:v>11.385086111111111</c:v>
                      </c:pt>
                      <c:pt idx="13365">
                        <c:v>11.385932222222221</c:v>
                      </c:pt>
                      <c:pt idx="13366">
                        <c:v>11.386778055555556</c:v>
                      </c:pt>
                      <c:pt idx="13367">
                        <c:v>11.387623888888889</c:v>
                      </c:pt>
                      <c:pt idx="13368">
                        <c:v>11.388476666666667</c:v>
                      </c:pt>
                      <c:pt idx="13369">
                        <c:v>11.389322777777778</c:v>
                      </c:pt>
                      <c:pt idx="13370">
                        <c:v>11.390168888888889</c:v>
                      </c:pt>
                      <c:pt idx="13371">
                        <c:v>11.391014722222222</c:v>
                      </c:pt>
                      <c:pt idx="13372">
                        <c:v>11.391860833333334</c:v>
                      </c:pt>
                      <c:pt idx="13373">
                        <c:v>11.392706666666667</c:v>
                      </c:pt>
                      <c:pt idx="13374">
                        <c:v>11.393552777777778</c:v>
                      </c:pt>
                      <c:pt idx="13375">
                        <c:v>11.394398888888889</c:v>
                      </c:pt>
                      <c:pt idx="13376">
                        <c:v>11.395248055555555</c:v>
                      </c:pt>
                      <c:pt idx="13377">
                        <c:v>11.396093888888888</c:v>
                      </c:pt>
                      <c:pt idx="13378">
                        <c:v>11.396939722222223</c:v>
                      </c:pt>
                      <c:pt idx="13379">
                        <c:v>11.397785833333334</c:v>
                      </c:pt>
                      <c:pt idx="13380">
                        <c:v>11.398631666666667</c:v>
                      </c:pt>
                      <c:pt idx="13381">
                        <c:v>11.399484444444445</c:v>
                      </c:pt>
                      <c:pt idx="13382">
                        <c:v>11.400330277777778</c:v>
                      </c:pt>
                      <c:pt idx="13383">
                        <c:v>11.401178055555556</c:v>
                      </c:pt>
                      <c:pt idx="13384">
                        <c:v>11.402023888888889</c:v>
                      </c:pt>
                      <c:pt idx="13385">
                        <c:v>11.40287</c:v>
                      </c:pt>
                      <c:pt idx="13386">
                        <c:v>11.403715833333333</c:v>
                      </c:pt>
                      <c:pt idx="13387">
                        <c:v>11.404561944444444</c:v>
                      </c:pt>
                      <c:pt idx="13388">
                        <c:v>11.405408055555556</c:v>
                      </c:pt>
                      <c:pt idx="13389">
                        <c:v>11.406253888888889</c:v>
                      </c:pt>
                      <c:pt idx="13390">
                        <c:v>11.4071</c:v>
                      </c:pt>
                      <c:pt idx="13391">
                        <c:v>11.40794611111111</c:v>
                      </c:pt>
                      <c:pt idx="13392">
                        <c:v>11.408791944444445</c:v>
                      </c:pt>
                      <c:pt idx="13393">
                        <c:v>11.409638055555556</c:v>
                      </c:pt>
                      <c:pt idx="13394">
                        <c:v>11.410493888888888</c:v>
                      </c:pt>
                      <c:pt idx="13395">
                        <c:v>11.411339722222221</c:v>
                      </c:pt>
                      <c:pt idx="13396">
                        <c:v>11.412185833333334</c:v>
                      </c:pt>
                      <c:pt idx="13397">
                        <c:v>11.413031666666667</c:v>
                      </c:pt>
                      <c:pt idx="13398">
                        <c:v>11.413877777777778</c:v>
                      </c:pt>
                      <c:pt idx="13399">
                        <c:v>11.414723888888888</c:v>
                      </c:pt>
                      <c:pt idx="13400">
                        <c:v>11.415569722222223</c:v>
                      </c:pt>
                      <c:pt idx="13401">
                        <c:v>11.416415833333334</c:v>
                      </c:pt>
                      <c:pt idx="13402">
                        <c:v>11.417261666666667</c:v>
                      </c:pt>
                      <c:pt idx="13403">
                        <c:v>11.418107777777777</c:v>
                      </c:pt>
                      <c:pt idx="13404">
                        <c:v>11.418953333333333</c:v>
                      </c:pt>
                      <c:pt idx="13405">
                        <c:v>11.419799166666667</c:v>
                      </c:pt>
                      <c:pt idx="13406">
                        <c:v>11.420645277777778</c:v>
                      </c:pt>
                      <c:pt idx="13407">
                        <c:v>11.421491388888889</c:v>
                      </c:pt>
                      <c:pt idx="13408">
                        <c:v>11.422344166666667</c:v>
                      </c:pt>
                      <c:pt idx="13409">
                        <c:v>11.42319</c:v>
                      </c:pt>
                      <c:pt idx="13410">
                        <c:v>11.424036111111111</c:v>
                      </c:pt>
                      <c:pt idx="13411">
                        <c:v>11.424885</c:v>
                      </c:pt>
                      <c:pt idx="13412">
                        <c:v>11.42573111111111</c:v>
                      </c:pt>
                      <c:pt idx="13413">
                        <c:v>11.426576944444445</c:v>
                      </c:pt>
                      <c:pt idx="13414">
                        <c:v>11.427423055555556</c:v>
                      </c:pt>
                      <c:pt idx="13415">
                        <c:v>11.428269166666666</c:v>
                      </c:pt>
                      <c:pt idx="13416">
                        <c:v>11.429114999999999</c:v>
                      </c:pt>
                      <c:pt idx="13417">
                        <c:v>11.429960833333332</c:v>
                      </c:pt>
                      <c:pt idx="13418">
                        <c:v>11.430807222222223</c:v>
                      </c:pt>
                      <c:pt idx="13419">
                        <c:v>11.431653055555556</c:v>
                      </c:pt>
                      <c:pt idx="13420">
                        <c:v>11.432499166666666</c:v>
                      </c:pt>
                      <c:pt idx="13421">
                        <c:v>11.433351944444444</c:v>
                      </c:pt>
                      <c:pt idx="13422">
                        <c:v>11.434197777777777</c:v>
                      </c:pt>
                      <c:pt idx="13423">
                        <c:v>11.43504361111111</c:v>
                      </c:pt>
                      <c:pt idx="13424">
                        <c:v>11.435891388888889</c:v>
                      </c:pt>
                      <c:pt idx="13425">
                        <c:v>11.436737222222222</c:v>
                      </c:pt>
                      <c:pt idx="13426">
                        <c:v>11.437583333333333</c:v>
                      </c:pt>
                      <c:pt idx="13427">
                        <c:v>11.438429166666667</c:v>
                      </c:pt>
                      <c:pt idx="13428">
                        <c:v>11.439275</c:v>
                      </c:pt>
                      <c:pt idx="13429">
                        <c:v>11.440124444444445</c:v>
                      </c:pt>
                      <c:pt idx="13430">
                        <c:v>11.440970277777778</c:v>
                      </c:pt>
                      <c:pt idx="13431">
                        <c:v>11.441816388888888</c:v>
                      </c:pt>
                      <c:pt idx="13432">
                        <c:v>11.442662222222221</c:v>
                      </c:pt>
                      <c:pt idx="13433">
                        <c:v>11.443508333333334</c:v>
                      </c:pt>
                      <c:pt idx="13434">
                        <c:v>11.444360833333333</c:v>
                      </c:pt>
                      <c:pt idx="13435">
                        <c:v>11.445207222222223</c:v>
                      </c:pt>
                      <c:pt idx="13436">
                        <c:v>11.446053055555556</c:v>
                      </c:pt>
                      <c:pt idx="13437">
                        <c:v>11.446899166666666</c:v>
                      </c:pt>
                      <c:pt idx="13438">
                        <c:v>11.447744999999999</c:v>
                      </c:pt>
                      <c:pt idx="13439">
                        <c:v>11.448590833333334</c:v>
                      </c:pt>
                      <c:pt idx="13440">
                        <c:v>11.449437222222222</c:v>
                      </c:pt>
                      <c:pt idx="13441">
                        <c:v>11.450283055555555</c:v>
                      </c:pt>
                      <c:pt idx="13442">
                        <c:v>11.451129166666666</c:v>
                      </c:pt>
                      <c:pt idx="13443">
                        <c:v>11.451974999999999</c:v>
                      </c:pt>
                      <c:pt idx="13444">
                        <c:v>11.4528225</c:v>
                      </c:pt>
                      <c:pt idx="13445">
                        <c:v>11.453668611111111</c:v>
                      </c:pt>
                      <c:pt idx="13446">
                        <c:v>11.4545175</c:v>
                      </c:pt>
                      <c:pt idx="13447">
                        <c:v>11.455370277777778</c:v>
                      </c:pt>
                      <c:pt idx="13448">
                        <c:v>11.456216388888889</c:v>
                      </c:pt>
                      <c:pt idx="13449">
                        <c:v>11.457062222222222</c:v>
                      </c:pt>
                      <c:pt idx="13450">
                        <c:v>11.457908333333334</c:v>
                      </c:pt>
                      <c:pt idx="13451">
                        <c:v>11.458754444444445</c:v>
                      </c:pt>
                      <c:pt idx="13452">
                        <c:v>11.459600277777778</c:v>
                      </c:pt>
                      <c:pt idx="13453">
                        <c:v>11.460446388888888</c:v>
                      </c:pt>
                      <c:pt idx="13454">
                        <c:v>11.461292222222223</c:v>
                      </c:pt>
                      <c:pt idx="13455">
                        <c:v>11.462138055555556</c:v>
                      </c:pt>
                      <c:pt idx="13456">
                        <c:v>11.462984444444444</c:v>
                      </c:pt>
                      <c:pt idx="13457">
                        <c:v>11.463830277777777</c:v>
                      </c:pt>
                      <c:pt idx="13458">
                        <c:v>11.464676388888888</c:v>
                      </c:pt>
                      <c:pt idx="13459">
                        <c:v>11.465522222222223</c:v>
                      </c:pt>
                      <c:pt idx="13460">
                        <c:v>11.466379444444444</c:v>
                      </c:pt>
                      <c:pt idx="13461">
                        <c:v>11.467225555555556</c:v>
                      </c:pt>
                      <c:pt idx="13462">
                        <c:v>11.468071388888889</c:v>
                      </c:pt>
                      <c:pt idx="13463">
                        <c:v>11.468917222222222</c:v>
                      </c:pt>
                      <c:pt idx="13464">
                        <c:v>11.469766388888889</c:v>
                      </c:pt>
                      <c:pt idx="13465">
                        <c:v>11.470614166666667</c:v>
                      </c:pt>
                      <c:pt idx="13466">
                        <c:v>11.47146</c:v>
                      </c:pt>
                      <c:pt idx="13467">
                        <c:v>11.472305833333333</c:v>
                      </c:pt>
                      <c:pt idx="13468">
                        <c:v>11.473151944444444</c:v>
                      </c:pt>
                      <c:pt idx="13469">
                        <c:v>11.473998055555555</c:v>
                      </c:pt>
                      <c:pt idx="13470">
                        <c:v>11.47484388888889</c:v>
                      </c:pt>
                      <c:pt idx="13471">
                        <c:v>11.47569</c:v>
                      </c:pt>
                      <c:pt idx="13472">
                        <c:v>11.476535833333333</c:v>
                      </c:pt>
                      <c:pt idx="13473">
                        <c:v>11.477388611111111</c:v>
                      </c:pt>
                      <c:pt idx="13474">
                        <c:v>11.478234722222222</c:v>
                      </c:pt>
                      <c:pt idx="13475">
                        <c:v>11.479080833333333</c:v>
                      </c:pt>
                      <c:pt idx="13476">
                        <c:v>11.479926666666668</c:v>
                      </c:pt>
                      <c:pt idx="13477">
                        <c:v>11.480772777777778</c:v>
                      </c:pt>
                      <c:pt idx="13478">
                        <c:v>11.481618611111111</c:v>
                      </c:pt>
                      <c:pt idx="13479">
                        <c:v>11.482464444444444</c:v>
                      </c:pt>
                      <c:pt idx="13480">
                        <c:v>11.483310833333332</c:v>
                      </c:pt>
                      <c:pt idx="13481">
                        <c:v>11.484159999999999</c:v>
                      </c:pt>
                      <c:pt idx="13482">
                        <c:v>11.485005833333334</c:v>
                      </c:pt>
                      <c:pt idx="13483">
                        <c:v>11.485851666666667</c:v>
                      </c:pt>
                      <c:pt idx="13484">
                        <c:v>11.486697777777778</c:v>
                      </c:pt>
                      <c:pt idx="13485">
                        <c:v>11.487545277777778</c:v>
                      </c:pt>
                      <c:pt idx="13486">
                        <c:v>11.488398055555555</c:v>
                      </c:pt>
                      <c:pt idx="13487">
                        <c:v>11.48924388888889</c:v>
                      </c:pt>
                      <c:pt idx="13488">
                        <c:v>11.49009</c:v>
                      </c:pt>
                      <c:pt idx="13489">
                        <c:v>11.490935833333333</c:v>
                      </c:pt>
                      <c:pt idx="13490">
                        <c:v>11.491782222222222</c:v>
                      </c:pt>
                      <c:pt idx="13491">
                        <c:v>11.492628055555556</c:v>
                      </c:pt>
                      <c:pt idx="13492">
                        <c:v>11.493473888888889</c:v>
                      </c:pt>
                      <c:pt idx="13493">
                        <c:v>11.49432</c:v>
                      </c:pt>
                      <c:pt idx="13494">
                        <c:v>11.495165833333333</c:v>
                      </c:pt>
                      <c:pt idx="13495">
                        <c:v>11.496012222222221</c:v>
                      </c:pt>
                      <c:pt idx="13496">
                        <c:v>11.496858055555556</c:v>
                      </c:pt>
                      <c:pt idx="13497">
                        <c:v>11.497703888888889</c:v>
                      </c:pt>
                      <c:pt idx="13498">
                        <c:v>11.49855</c:v>
                      </c:pt>
                      <c:pt idx="13499">
                        <c:v>11.499405833333334</c:v>
                      </c:pt>
                      <c:pt idx="13500">
                        <c:v>11.500251666666667</c:v>
                      </c:pt>
                      <c:pt idx="13501">
                        <c:v>11.501097777777778</c:v>
                      </c:pt>
                      <c:pt idx="13502">
                        <c:v>11.501943611111111</c:v>
                      </c:pt>
                      <c:pt idx="13503">
                        <c:v>11.502789722222222</c:v>
                      </c:pt>
                      <c:pt idx="13504">
                        <c:v>11.503635833333334</c:v>
                      </c:pt>
                      <c:pt idx="13505">
                        <c:v>11.504481666666667</c:v>
                      </c:pt>
                      <c:pt idx="13506">
                        <c:v>11.505329444444444</c:v>
                      </c:pt>
                      <c:pt idx="13507">
                        <c:v>11.506175277777778</c:v>
                      </c:pt>
                      <c:pt idx="13508">
                        <c:v>11.507021111111111</c:v>
                      </c:pt>
                      <c:pt idx="13509">
                        <c:v>11.507867222222222</c:v>
                      </c:pt>
                      <c:pt idx="13510">
                        <c:v>11.508713055555555</c:v>
                      </c:pt>
                      <c:pt idx="13511">
                        <c:v>11.509559444444445</c:v>
                      </c:pt>
                      <c:pt idx="13512">
                        <c:v>11.510412222222222</c:v>
                      </c:pt>
                      <c:pt idx="13513">
                        <c:v>11.511258055555556</c:v>
                      </c:pt>
                      <c:pt idx="13514">
                        <c:v>11.512103888888889</c:v>
                      </c:pt>
                      <c:pt idx="13515">
                        <c:v>11.51295</c:v>
                      </c:pt>
                      <c:pt idx="13516">
                        <c:v>11.513798888888889</c:v>
                      </c:pt>
                      <c:pt idx="13517">
                        <c:v>11.514645</c:v>
                      </c:pt>
                      <c:pt idx="13518">
                        <c:v>11.51549111111111</c:v>
                      </c:pt>
                      <c:pt idx="13519">
                        <c:v>11.516336944444445</c:v>
                      </c:pt>
                      <c:pt idx="13520">
                        <c:v>11.517183055555556</c:v>
                      </c:pt>
                      <c:pt idx="13521">
                        <c:v>11.518028888888889</c:v>
                      </c:pt>
                      <c:pt idx="13522">
                        <c:v>11.518875277777777</c:v>
                      </c:pt>
                      <c:pt idx="13523">
                        <c:v>11.519721111111112</c:v>
                      </c:pt>
                      <c:pt idx="13524">
                        <c:v>11.520566944444445</c:v>
                      </c:pt>
                      <c:pt idx="13525">
                        <c:v>11.521419722222221</c:v>
                      </c:pt>
                      <c:pt idx="13526">
                        <c:v>11.522267222222222</c:v>
                      </c:pt>
                      <c:pt idx="13527">
                        <c:v>11.523113055555555</c:v>
                      </c:pt>
                      <c:pt idx="13528">
                        <c:v>11.523959444444445</c:v>
                      </c:pt>
                      <c:pt idx="13529">
                        <c:v>11.524805277777778</c:v>
                      </c:pt>
                      <c:pt idx="13530">
                        <c:v>11.525651111111111</c:v>
                      </c:pt>
                      <c:pt idx="13531">
                        <c:v>11.526497222222222</c:v>
                      </c:pt>
                      <c:pt idx="13532">
                        <c:v>11.527343055555555</c:v>
                      </c:pt>
                      <c:pt idx="13533">
                        <c:v>11.528192222222222</c:v>
                      </c:pt>
                      <c:pt idx="13534">
                        <c:v>11.529038333333334</c:v>
                      </c:pt>
                      <c:pt idx="13535">
                        <c:v>11.529884444444445</c:v>
                      </c:pt>
                      <c:pt idx="13536">
                        <c:v>11.530730277777778</c:v>
                      </c:pt>
                      <c:pt idx="13537">
                        <c:v>11.531576111111111</c:v>
                      </c:pt>
                      <c:pt idx="13538">
                        <c:v>11.532428888888889</c:v>
                      </c:pt>
                      <c:pt idx="13539">
                        <c:v>11.533275</c:v>
                      </c:pt>
                      <c:pt idx="13540">
                        <c:v>11.53412111111111</c:v>
                      </c:pt>
                      <c:pt idx="13541">
                        <c:v>11.534966944444445</c:v>
                      </c:pt>
                      <c:pt idx="13542">
                        <c:v>11.535813055555556</c:v>
                      </c:pt>
                      <c:pt idx="13543">
                        <c:v>11.536658888888889</c:v>
                      </c:pt>
                      <c:pt idx="13544">
                        <c:v>11.537504722222222</c:v>
                      </c:pt>
                      <c:pt idx="13545">
                        <c:v>11.538351111111112</c:v>
                      </c:pt>
                      <c:pt idx="13546">
                        <c:v>11.539196944444445</c:v>
                      </c:pt>
                      <c:pt idx="13547">
                        <c:v>11.540044444444444</c:v>
                      </c:pt>
                      <c:pt idx="13548">
                        <c:v>11.540890277777779</c:v>
                      </c:pt>
                      <c:pt idx="13549">
                        <c:v>11.541736666666667</c:v>
                      </c:pt>
                      <c:pt idx="13550">
                        <c:v>11.5425825</c:v>
                      </c:pt>
                      <c:pt idx="13551">
                        <c:v>11.543438333333333</c:v>
                      </c:pt>
                      <c:pt idx="13552">
                        <c:v>11.544284444444445</c:v>
                      </c:pt>
                      <c:pt idx="13553">
                        <c:v>11.545130277777778</c:v>
                      </c:pt>
                      <c:pt idx="13554">
                        <c:v>11.545976111111111</c:v>
                      </c:pt>
                      <c:pt idx="13555">
                        <c:v>11.546822222222222</c:v>
                      </c:pt>
                      <c:pt idx="13556">
                        <c:v>11.547668333333334</c:v>
                      </c:pt>
                      <c:pt idx="13557">
                        <c:v>11.548514166666667</c:v>
                      </c:pt>
                      <c:pt idx="13558">
                        <c:v>11.549360277777778</c:v>
                      </c:pt>
                      <c:pt idx="13559">
                        <c:v>11.550206111111111</c:v>
                      </c:pt>
                      <c:pt idx="13560">
                        <c:v>11.551052500000001</c:v>
                      </c:pt>
                      <c:pt idx="13561">
                        <c:v>11.551898333333334</c:v>
                      </c:pt>
                      <c:pt idx="13562">
                        <c:v>11.552744166666667</c:v>
                      </c:pt>
                      <c:pt idx="13563">
                        <c:v>11.553590277777777</c:v>
                      </c:pt>
                      <c:pt idx="13564">
                        <c:v>11.554443055555556</c:v>
                      </c:pt>
                      <c:pt idx="13565">
                        <c:v>11.555288888888889</c:v>
                      </c:pt>
                      <c:pt idx="13566">
                        <c:v>11.556134722222222</c:v>
                      </c:pt>
                      <c:pt idx="13567">
                        <c:v>11.5569825</c:v>
                      </c:pt>
                      <c:pt idx="13568">
                        <c:v>11.557831666666667</c:v>
                      </c:pt>
                      <c:pt idx="13569">
                        <c:v>11.5586775</c:v>
                      </c:pt>
                      <c:pt idx="13570">
                        <c:v>11.559523333333333</c:v>
                      </c:pt>
                      <c:pt idx="13571">
                        <c:v>11.560369722222223</c:v>
                      </c:pt>
                      <c:pt idx="13572">
                        <c:v>11.561215555555556</c:v>
                      </c:pt>
                      <c:pt idx="13573">
                        <c:v>11.562061388888889</c:v>
                      </c:pt>
                      <c:pt idx="13574">
                        <c:v>11.5629075</c:v>
                      </c:pt>
                      <c:pt idx="13575">
                        <c:v>11.563753333333333</c:v>
                      </c:pt>
                      <c:pt idx="13576">
                        <c:v>11.564599722222223</c:v>
                      </c:pt>
                      <c:pt idx="13577">
                        <c:v>11.565452222222222</c:v>
                      </c:pt>
                      <c:pt idx="13578">
                        <c:v>11.566298333333334</c:v>
                      </c:pt>
                      <c:pt idx="13579">
                        <c:v>11.567144166666667</c:v>
                      </c:pt>
                      <c:pt idx="13580">
                        <c:v>11.567990277777778</c:v>
                      </c:pt>
                      <c:pt idx="13581">
                        <c:v>11.568836111111111</c:v>
                      </c:pt>
                      <c:pt idx="13582">
                        <c:v>11.569681944444444</c:v>
                      </c:pt>
                      <c:pt idx="13583">
                        <c:v>11.570528333333334</c:v>
                      </c:pt>
                      <c:pt idx="13584">
                        <c:v>11.571374166666667</c:v>
                      </c:pt>
                      <c:pt idx="13585">
                        <c:v>11.572220277777777</c:v>
                      </c:pt>
                      <c:pt idx="13586">
                        <c:v>11.573069166666667</c:v>
                      </c:pt>
                      <c:pt idx="13587">
                        <c:v>11.573915277777777</c:v>
                      </c:pt>
                      <c:pt idx="13588">
                        <c:v>11.574762777777778</c:v>
                      </c:pt>
                      <c:pt idx="13589">
                        <c:v>11.575608888888889</c:v>
                      </c:pt>
                      <c:pt idx="13590">
                        <c:v>11.576461388888889</c:v>
                      </c:pt>
                      <c:pt idx="13591">
                        <c:v>11.5773075</c:v>
                      </c:pt>
                      <c:pt idx="13592">
                        <c:v>11.578153333333333</c:v>
                      </c:pt>
                      <c:pt idx="13593">
                        <c:v>11.578999444444445</c:v>
                      </c:pt>
                      <c:pt idx="13594">
                        <c:v>11.579845555555556</c:v>
                      </c:pt>
                      <c:pt idx="13595">
                        <c:v>11.580691388888889</c:v>
                      </c:pt>
                      <c:pt idx="13596">
                        <c:v>11.5815375</c:v>
                      </c:pt>
                      <c:pt idx="13597">
                        <c:v>11.582383333333333</c:v>
                      </c:pt>
                      <c:pt idx="13598">
                        <c:v>11.583229166666667</c:v>
                      </c:pt>
                      <c:pt idx="13599">
                        <c:v>11.584075555555556</c:v>
                      </c:pt>
                      <c:pt idx="13600">
                        <c:v>11.584921388888889</c:v>
                      </c:pt>
                      <c:pt idx="13601">
                        <c:v>11.585767499999999</c:v>
                      </c:pt>
                      <c:pt idx="13602">
                        <c:v>11.586613333333334</c:v>
                      </c:pt>
                      <c:pt idx="13603">
                        <c:v>11.587469166666667</c:v>
                      </c:pt>
                      <c:pt idx="13604">
                        <c:v>11.588315277777777</c:v>
                      </c:pt>
                      <c:pt idx="13605">
                        <c:v>11.58916111111111</c:v>
                      </c:pt>
                      <c:pt idx="13606">
                        <c:v>11.590007222222223</c:v>
                      </c:pt>
                      <c:pt idx="13607">
                        <c:v>11.590853333333333</c:v>
                      </c:pt>
                      <c:pt idx="13608">
                        <c:v>11.591700833333332</c:v>
                      </c:pt>
                      <c:pt idx="13609">
                        <c:v>11.592546944444445</c:v>
                      </c:pt>
                      <c:pt idx="13610">
                        <c:v>11.593392777777778</c:v>
                      </c:pt>
                      <c:pt idx="13611">
                        <c:v>11.594238611111111</c:v>
                      </c:pt>
                      <c:pt idx="13612">
                        <c:v>11.595084722222222</c:v>
                      </c:pt>
                      <c:pt idx="13613">
                        <c:v>11.595930555555556</c:v>
                      </c:pt>
                      <c:pt idx="13614">
                        <c:v>11.596776944444445</c:v>
                      </c:pt>
                      <c:pt idx="13615">
                        <c:v>11.597622777777778</c:v>
                      </c:pt>
                      <c:pt idx="13616">
                        <c:v>11.598479722222223</c:v>
                      </c:pt>
                      <c:pt idx="13617">
                        <c:v>11.599325833333333</c:v>
                      </c:pt>
                      <c:pt idx="13618">
                        <c:v>11.600171666666666</c:v>
                      </c:pt>
                      <c:pt idx="13619">
                        <c:v>11.601017777777777</c:v>
                      </c:pt>
                      <c:pt idx="13620">
                        <c:v>11.601866944444444</c:v>
                      </c:pt>
                      <c:pt idx="13621">
                        <c:v>11.602712777777779</c:v>
                      </c:pt>
                      <c:pt idx="13622">
                        <c:v>11.603558888888889</c:v>
                      </c:pt>
                      <c:pt idx="13623">
                        <c:v>11.604404722222222</c:v>
                      </c:pt>
                      <c:pt idx="13624">
                        <c:v>11.605250833333333</c:v>
                      </c:pt>
                      <c:pt idx="13625">
                        <c:v>11.606096944444445</c:v>
                      </c:pt>
                      <c:pt idx="13626">
                        <c:v>11.606942777777778</c:v>
                      </c:pt>
                      <c:pt idx="13627">
                        <c:v>11.607788888888889</c:v>
                      </c:pt>
                      <c:pt idx="13628">
                        <c:v>11.608634722222222</c:v>
                      </c:pt>
                      <c:pt idx="13629">
                        <c:v>11.609488888888889</c:v>
                      </c:pt>
                      <c:pt idx="13630">
                        <c:v>11.610335277777779</c:v>
                      </c:pt>
                      <c:pt idx="13631">
                        <c:v>11.611181111111112</c:v>
                      </c:pt>
                      <c:pt idx="13632">
                        <c:v>11.612026944444445</c:v>
                      </c:pt>
                      <c:pt idx="13633">
                        <c:v>11.612873055555555</c:v>
                      </c:pt>
                      <c:pt idx="13634">
                        <c:v>11.613718888888888</c:v>
                      </c:pt>
                      <c:pt idx="13635">
                        <c:v>11.614565000000001</c:v>
                      </c:pt>
                      <c:pt idx="13636">
                        <c:v>11.615411111111111</c:v>
                      </c:pt>
                      <c:pt idx="13637">
                        <c:v>11.616256944444444</c:v>
                      </c:pt>
                      <c:pt idx="13638">
                        <c:v>11.617106111111111</c:v>
                      </c:pt>
                      <c:pt idx="13639">
                        <c:v>11.617951944444444</c:v>
                      </c:pt>
                      <c:pt idx="13640">
                        <c:v>11.618798333333332</c:v>
                      </c:pt>
                      <c:pt idx="13641">
                        <c:v>11.619644166666667</c:v>
                      </c:pt>
                      <c:pt idx="13642">
                        <c:v>11.620496944444444</c:v>
                      </c:pt>
                      <c:pt idx="13643">
                        <c:v>11.621342777777778</c:v>
                      </c:pt>
                      <c:pt idx="13644">
                        <c:v>11.622188888888889</c:v>
                      </c:pt>
                      <c:pt idx="13645">
                        <c:v>11.623034722222222</c:v>
                      </c:pt>
                      <c:pt idx="13646">
                        <c:v>11.623880833333333</c:v>
                      </c:pt>
                      <c:pt idx="13647">
                        <c:v>11.624726944444445</c:v>
                      </c:pt>
                      <c:pt idx="13648">
                        <c:v>11.625572777777778</c:v>
                      </c:pt>
                      <c:pt idx="13649">
                        <c:v>11.626420555555555</c:v>
                      </c:pt>
                      <c:pt idx="13650">
                        <c:v>11.62726638888889</c:v>
                      </c:pt>
                      <c:pt idx="13651">
                        <c:v>11.628112222222223</c:v>
                      </c:pt>
                      <c:pt idx="13652">
                        <c:v>11.628958333333333</c:v>
                      </c:pt>
                      <c:pt idx="13653">
                        <c:v>11.629804166666666</c:v>
                      </c:pt>
                      <c:pt idx="13654">
                        <c:v>11.630650555555556</c:v>
                      </c:pt>
                      <c:pt idx="13655">
                        <c:v>11.631506111111111</c:v>
                      </c:pt>
                      <c:pt idx="13656">
                        <c:v>11.632351944444444</c:v>
                      </c:pt>
                      <c:pt idx="13657">
                        <c:v>11.633198333333333</c:v>
                      </c:pt>
                      <c:pt idx="13658">
                        <c:v>11.634044166666667</c:v>
                      </c:pt>
                      <c:pt idx="13659">
                        <c:v>11.63489</c:v>
                      </c:pt>
                      <c:pt idx="13660">
                        <c:v>11.635736111111111</c:v>
                      </c:pt>
                      <c:pt idx="13661">
                        <c:v>11.636581944444444</c:v>
                      </c:pt>
                      <c:pt idx="13662">
                        <c:v>11.637428333333334</c:v>
                      </c:pt>
                      <c:pt idx="13663">
                        <c:v>11.638274166666667</c:v>
                      </c:pt>
                      <c:pt idx="13664">
                        <c:v>11.63912</c:v>
                      </c:pt>
                      <c:pt idx="13665">
                        <c:v>11.639966111111111</c:v>
                      </c:pt>
                      <c:pt idx="13666">
                        <c:v>11.640811944444444</c:v>
                      </c:pt>
                      <c:pt idx="13667">
                        <c:v>11.641658055555556</c:v>
                      </c:pt>
                      <c:pt idx="13668">
                        <c:v>11.642510555555555</c:v>
                      </c:pt>
                      <c:pt idx="13669">
                        <c:v>11.643356944444445</c:v>
                      </c:pt>
                      <c:pt idx="13670">
                        <c:v>11.644204166666666</c:v>
                      </c:pt>
                      <c:pt idx="13671">
                        <c:v>11.645050277777777</c:v>
                      </c:pt>
                      <c:pt idx="13672">
                        <c:v>11.645899166666666</c:v>
                      </c:pt>
                      <c:pt idx="13673">
                        <c:v>11.646745555555556</c:v>
                      </c:pt>
                      <c:pt idx="13674">
                        <c:v>11.647591388888889</c:v>
                      </c:pt>
                      <c:pt idx="13675">
                        <c:v>11.648437222222222</c:v>
                      </c:pt>
                      <c:pt idx="13676">
                        <c:v>11.649283333333333</c:v>
                      </c:pt>
                      <c:pt idx="13677">
                        <c:v>11.650129444444444</c:v>
                      </c:pt>
                      <c:pt idx="13678">
                        <c:v>11.650975555555556</c:v>
                      </c:pt>
                      <c:pt idx="13679">
                        <c:v>11.651821388888889</c:v>
                      </c:pt>
                      <c:pt idx="13680">
                        <c:v>11.652667222222222</c:v>
                      </c:pt>
                      <c:pt idx="13681">
                        <c:v>11.65352</c:v>
                      </c:pt>
                      <c:pt idx="13682">
                        <c:v>11.654366111111111</c:v>
                      </c:pt>
                      <c:pt idx="13683">
                        <c:v>11.655212222222222</c:v>
                      </c:pt>
                      <c:pt idx="13684">
                        <c:v>11.656058055555556</c:v>
                      </c:pt>
                      <c:pt idx="13685">
                        <c:v>11.656904166666667</c:v>
                      </c:pt>
                      <c:pt idx="13686">
                        <c:v>11.65775</c:v>
                      </c:pt>
                      <c:pt idx="13687">
                        <c:v>11.658596111111111</c:v>
                      </c:pt>
                      <c:pt idx="13688">
                        <c:v>11.659442222222221</c:v>
                      </c:pt>
                      <c:pt idx="13689">
                        <c:v>11.660288055555556</c:v>
                      </c:pt>
                      <c:pt idx="13690">
                        <c:v>11.661138611111111</c:v>
                      </c:pt>
                      <c:pt idx="13691">
                        <c:v>11.661984444444444</c:v>
                      </c:pt>
                      <c:pt idx="13692">
                        <c:v>11.662830833333333</c:v>
                      </c:pt>
                      <c:pt idx="13693">
                        <c:v>11.663676666666667</c:v>
                      </c:pt>
                      <c:pt idx="13694">
                        <c:v>11.664529444444444</c:v>
                      </c:pt>
                      <c:pt idx="13695">
                        <c:v>11.665375555555556</c:v>
                      </c:pt>
                      <c:pt idx="13696">
                        <c:v>11.666221388888889</c:v>
                      </c:pt>
                      <c:pt idx="13697">
                        <c:v>11.667067222222222</c:v>
                      </c:pt>
                      <c:pt idx="13698">
                        <c:v>11.667913333333333</c:v>
                      </c:pt>
                      <c:pt idx="13699">
                        <c:v>11.668759444444444</c:v>
                      </c:pt>
                      <c:pt idx="13700">
                        <c:v>11.669605277777778</c:v>
                      </c:pt>
                      <c:pt idx="13701">
                        <c:v>11.670451388888889</c:v>
                      </c:pt>
                      <c:pt idx="13702">
                        <c:v>11.671297222222222</c:v>
                      </c:pt>
                      <c:pt idx="13703">
                        <c:v>11.672143333333333</c:v>
                      </c:pt>
                      <c:pt idx="13704">
                        <c:v>11.672989444444445</c:v>
                      </c:pt>
                      <c:pt idx="13705">
                        <c:v>11.673835277777778</c:v>
                      </c:pt>
                      <c:pt idx="13706">
                        <c:v>11.674681388888889</c:v>
                      </c:pt>
                      <c:pt idx="13707">
                        <c:v>11.675537222222221</c:v>
                      </c:pt>
                      <c:pt idx="13708">
                        <c:v>11.676383055555556</c:v>
                      </c:pt>
                      <c:pt idx="13709">
                        <c:v>11.677229166666667</c:v>
                      </c:pt>
                      <c:pt idx="13710">
                        <c:v>11.678075</c:v>
                      </c:pt>
                      <c:pt idx="13711">
                        <c:v>11.678922777777778</c:v>
                      </c:pt>
                      <c:pt idx="13712">
                        <c:v>11.679768611111111</c:v>
                      </c:pt>
                      <c:pt idx="13713">
                        <c:v>11.680614444444444</c:v>
                      </c:pt>
                      <c:pt idx="13714">
                        <c:v>11.681460833333333</c:v>
                      </c:pt>
                      <c:pt idx="13715">
                        <c:v>11.682306666666667</c:v>
                      </c:pt>
                      <c:pt idx="13716">
                        <c:v>11.683152777777778</c:v>
                      </c:pt>
                      <c:pt idx="13717">
                        <c:v>11.683998611111111</c:v>
                      </c:pt>
                      <c:pt idx="13718">
                        <c:v>11.684844722222222</c:v>
                      </c:pt>
                      <c:pt idx="13719">
                        <c:v>11.685690833333334</c:v>
                      </c:pt>
                      <c:pt idx="13720">
                        <c:v>11.686543611111111</c:v>
                      </c:pt>
                      <c:pt idx="13721">
                        <c:v>11.687389444444445</c:v>
                      </c:pt>
                      <c:pt idx="13722">
                        <c:v>11.688235277777778</c:v>
                      </c:pt>
                      <c:pt idx="13723">
                        <c:v>11.689081388888889</c:v>
                      </c:pt>
                      <c:pt idx="13724">
                        <c:v>11.689927222222222</c:v>
                      </c:pt>
                      <c:pt idx="13725">
                        <c:v>11.690776666666666</c:v>
                      </c:pt>
                      <c:pt idx="13726">
                        <c:v>11.691622499999999</c:v>
                      </c:pt>
                      <c:pt idx="13727">
                        <c:v>11.692468611111112</c:v>
                      </c:pt>
                      <c:pt idx="13728">
                        <c:v>11.693314444444445</c:v>
                      </c:pt>
                      <c:pt idx="13729">
                        <c:v>11.694160277777778</c:v>
                      </c:pt>
                      <c:pt idx="13730">
                        <c:v>11.695006666666666</c:v>
                      </c:pt>
                      <c:pt idx="13731">
                        <c:v>11.695853888888889</c:v>
                      </c:pt>
                      <c:pt idx="13732">
                        <c:v>11.6967</c:v>
                      </c:pt>
                      <c:pt idx="13733">
                        <c:v>11.697552777777778</c:v>
                      </c:pt>
                      <c:pt idx="13734">
                        <c:v>11.698398611111111</c:v>
                      </c:pt>
                      <c:pt idx="13735">
                        <c:v>11.699244722222222</c:v>
                      </c:pt>
                      <c:pt idx="13736">
                        <c:v>11.700090833333334</c:v>
                      </c:pt>
                      <c:pt idx="13737">
                        <c:v>11.700936666666667</c:v>
                      </c:pt>
                      <c:pt idx="13738">
                        <c:v>11.7017825</c:v>
                      </c:pt>
                      <c:pt idx="13739">
                        <c:v>11.702628888888889</c:v>
                      </c:pt>
                      <c:pt idx="13740">
                        <c:v>11.703474722222222</c:v>
                      </c:pt>
                      <c:pt idx="13741">
                        <c:v>11.704320833333334</c:v>
                      </c:pt>
                      <c:pt idx="13742">
                        <c:v>11.705169722222223</c:v>
                      </c:pt>
                      <c:pt idx="13743">
                        <c:v>11.706015833333334</c:v>
                      </c:pt>
                      <c:pt idx="13744">
                        <c:v>11.706861666666667</c:v>
                      </c:pt>
                      <c:pt idx="13745">
                        <c:v>11.707707777777777</c:v>
                      </c:pt>
                      <c:pt idx="13746">
                        <c:v>11.708560277777778</c:v>
                      </c:pt>
                      <c:pt idx="13747">
                        <c:v>11.709406666666666</c:v>
                      </c:pt>
                      <c:pt idx="13748">
                        <c:v>11.710252499999999</c:v>
                      </c:pt>
                      <c:pt idx="13749">
                        <c:v>11.711098333333334</c:v>
                      </c:pt>
                      <c:pt idx="13750">
                        <c:v>11.711944444444445</c:v>
                      </c:pt>
                      <c:pt idx="13751">
                        <c:v>11.712790277777778</c:v>
                      </c:pt>
                      <c:pt idx="13752">
                        <c:v>11.713637500000001</c:v>
                      </c:pt>
                      <c:pt idx="13753">
                        <c:v>11.714483611111111</c:v>
                      </c:pt>
                      <c:pt idx="13754">
                        <c:v>11.715329444444444</c:v>
                      </c:pt>
                      <c:pt idx="13755">
                        <c:v>11.716175555555555</c:v>
                      </c:pt>
                      <c:pt idx="13756">
                        <c:v>11.717021388888888</c:v>
                      </c:pt>
                      <c:pt idx="13757">
                        <c:v>11.717867500000001</c:v>
                      </c:pt>
                      <c:pt idx="13758">
                        <c:v>11.718713611111111</c:v>
                      </c:pt>
                      <c:pt idx="13759">
                        <c:v>11.719566388888889</c:v>
                      </c:pt>
                      <c:pt idx="13760">
                        <c:v>11.720415555555556</c:v>
                      </c:pt>
                      <c:pt idx="13761">
                        <c:v>11.721261388888889</c:v>
                      </c:pt>
                      <c:pt idx="13762">
                        <c:v>11.722107222222222</c:v>
                      </c:pt>
                      <c:pt idx="13763">
                        <c:v>11.722953333333333</c:v>
                      </c:pt>
                      <c:pt idx="13764">
                        <c:v>11.723799166666666</c:v>
                      </c:pt>
                      <c:pt idx="13765">
                        <c:v>11.724645277777778</c:v>
                      </c:pt>
                      <c:pt idx="13766">
                        <c:v>11.725491388888889</c:v>
                      </c:pt>
                      <c:pt idx="13767">
                        <c:v>11.726337222222222</c:v>
                      </c:pt>
                      <c:pt idx="13768">
                        <c:v>11.727183333333333</c:v>
                      </c:pt>
                      <c:pt idx="13769">
                        <c:v>11.728029166666667</c:v>
                      </c:pt>
                      <c:pt idx="13770">
                        <c:v>11.728875277777778</c:v>
                      </c:pt>
                      <c:pt idx="13771">
                        <c:v>11.729721388888889</c:v>
                      </c:pt>
                      <c:pt idx="13772">
                        <c:v>11.730575555555555</c:v>
                      </c:pt>
                      <c:pt idx="13773">
                        <c:v>11.731421388888888</c:v>
                      </c:pt>
                      <c:pt idx="13774">
                        <c:v>11.732267500000001</c:v>
                      </c:pt>
                      <c:pt idx="13775">
                        <c:v>11.733113333333334</c:v>
                      </c:pt>
                      <c:pt idx="13776">
                        <c:v>11.733959444444444</c:v>
                      </c:pt>
                      <c:pt idx="13777">
                        <c:v>11.734812777777778</c:v>
                      </c:pt>
                      <c:pt idx="13778">
                        <c:v>11.735658888888889</c:v>
                      </c:pt>
                      <c:pt idx="13779">
                        <c:v>11.736504722222222</c:v>
                      </c:pt>
                      <c:pt idx="13780">
                        <c:v>11.737350555555556</c:v>
                      </c:pt>
                      <c:pt idx="13781">
                        <c:v>11.738196944444445</c:v>
                      </c:pt>
                      <c:pt idx="13782">
                        <c:v>11.739042777777778</c:v>
                      </c:pt>
                      <c:pt idx="13783">
                        <c:v>11.739888888888888</c:v>
                      </c:pt>
                      <c:pt idx="13784">
                        <c:v>11.740734722222221</c:v>
                      </c:pt>
                      <c:pt idx="13785">
                        <c:v>11.7415875</c:v>
                      </c:pt>
                      <c:pt idx="13786">
                        <c:v>11.742433333333333</c:v>
                      </c:pt>
                      <c:pt idx="13787">
                        <c:v>11.743279722222223</c:v>
                      </c:pt>
                      <c:pt idx="13788">
                        <c:v>11.744125555555556</c:v>
                      </c:pt>
                      <c:pt idx="13789">
                        <c:v>11.744971388888889</c:v>
                      </c:pt>
                      <c:pt idx="13790">
                        <c:v>11.745817499999999</c:v>
                      </c:pt>
                      <c:pt idx="13791">
                        <c:v>11.746663333333334</c:v>
                      </c:pt>
                      <c:pt idx="13792">
                        <c:v>11.747509444444445</c:v>
                      </c:pt>
                      <c:pt idx="13793">
                        <c:v>11.748356944444444</c:v>
                      </c:pt>
                      <c:pt idx="13794">
                        <c:v>11.749203055555556</c:v>
                      </c:pt>
                      <c:pt idx="13795">
                        <c:v>11.750051944444444</c:v>
                      </c:pt>
                      <c:pt idx="13796">
                        <c:v>11.750898055555556</c:v>
                      </c:pt>
                      <c:pt idx="13797">
                        <c:v>11.751744166666667</c:v>
                      </c:pt>
                      <c:pt idx="13798">
                        <c:v>11.752596666666667</c:v>
                      </c:pt>
                      <c:pt idx="13799">
                        <c:v>11.753442777777778</c:v>
                      </c:pt>
                      <c:pt idx="13800">
                        <c:v>11.754288888888889</c:v>
                      </c:pt>
                      <c:pt idx="13801">
                        <c:v>11.755134722222222</c:v>
                      </c:pt>
                      <c:pt idx="13802">
                        <c:v>11.755980555555556</c:v>
                      </c:pt>
                      <c:pt idx="13803">
                        <c:v>11.756826944444445</c:v>
                      </c:pt>
                      <c:pt idx="13804">
                        <c:v>11.757672777777778</c:v>
                      </c:pt>
                      <c:pt idx="13805">
                        <c:v>11.758518888888888</c:v>
                      </c:pt>
                      <c:pt idx="13806">
                        <c:v>11.759364722222223</c:v>
                      </c:pt>
                      <c:pt idx="13807">
                        <c:v>11.760210555555556</c:v>
                      </c:pt>
                      <c:pt idx="13808">
                        <c:v>11.761056944444444</c:v>
                      </c:pt>
                      <c:pt idx="13809">
                        <c:v>11.761902777777777</c:v>
                      </c:pt>
                      <c:pt idx="13810">
                        <c:v>11.76274861111111</c:v>
                      </c:pt>
                      <c:pt idx="13811">
                        <c:v>11.763601388888889</c:v>
                      </c:pt>
                      <c:pt idx="13812">
                        <c:v>11.764450555555555</c:v>
                      </c:pt>
                      <c:pt idx="13813">
                        <c:v>11.765304444444444</c:v>
                      </c:pt>
                      <c:pt idx="13814">
                        <c:v>11.766150277777777</c:v>
                      </c:pt>
                      <c:pt idx="13815">
                        <c:v>11.76699638888889</c:v>
                      </c:pt>
                      <c:pt idx="13816">
                        <c:v>11.767842222222223</c:v>
                      </c:pt>
                      <c:pt idx="13817">
                        <c:v>11.768688333333333</c:v>
                      </c:pt>
                      <c:pt idx="13818">
                        <c:v>11.769534166666666</c:v>
                      </c:pt>
                      <c:pt idx="13819">
                        <c:v>11.770380277777777</c:v>
                      </c:pt>
                      <c:pt idx="13820">
                        <c:v>11.77122638888889</c:v>
                      </c:pt>
                      <c:pt idx="13821">
                        <c:v>11.772072222222222</c:v>
                      </c:pt>
                      <c:pt idx="13822">
                        <c:v>11.772918055555555</c:v>
                      </c:pt>
                      <c:pt idx="13823">
                        <c:v>11.773764444444444</c:v>
                      </c:pt>
                      <c:pt idx="13824">
                        <c:v>11.774616944444444</c:v>
                      </c:pt>
                      <c:pt idx="13825">
                        <c:v>11.775463055555555</c:v>
                      </c:pt>
                      <c:pt idx="13826">
                        <c:v>11.776309166666667</c:v>
                      </c:pt>
                      <c:pt idx="13827">
                        <c:v>11.777155</c:v>
                      </c:pt>
                      <c:pt idx="13828">
                        <c:v>11.778000833333333</c:v>
                      </c:pt>
                      <c:pt idx="13829">
                        <c:v>11.778846944444444</c:v>
                      </c:pt>
                      <c:pt idx="13830">
                        <c:v>11.779695833333333</c:v>
                      </c:pt>
                      <c:pt idx="13831">
                        <c:v>11.780542222222222</c:v>
                      </c:pt>
                      <c:pt idx="13832">
                        <c:v>11.781388055555556</c:v>
                      </c:pt>
                      <c:pt idx="13833">
                        <c:v>11.782234166666667</c:v>
                      </c:pt>
                      <c:pt idx="13834">
                        <c:v>11.783081388888888</c:v>
                      </c:pt>
                      <c:pt idx="13835">
                        <c:v>11.783927500000001</c:v>
                      </c:pt>
                      <c:pt idx="13836">
                        <c:v>11.784773611111111</c:v>
                      </c:pt>
                      <c:pt idx="13837">
                        <c:v>11.78562638888889</c:v>
                      </c:pt>
                      <c:pt idx="13838">
                        <c:v>11.786472222222223</c:v>
                      </c:pt>
                      <c:pt idx="13839">
                        <c:v>11.787318055555556</c:v>
                      </c:pt>
                      <c:pt idx="13840">
                        <c:v>11.788164166666666</c:v>
                      </c:pt>
                      <c:pt idx="13841">
                        <c:v>11.789010277777777</c:v>
                      </c:pt>
                      <c:pt idx="13842">
                        <c:v>11.789856388888889</c:v>
                      </c:pt>
                      <c:pt idx="13843">
                        <c:v>11.790702222222222</c:v>
                      </c:pt>
                      <c:pt idx="13844">
                        <c:v>11.791548055555555</c:v>
                      </c:pt>
                      <c:pt idx="13845">
                        <c:v>11.792394166666666</c:v>
                      </c:pt>
                      <c:pt idx="13846">
                        <c:v>11.793240277777779</c:v>
                      </c:pt>
                      <c:pt idx="13847">
                        <c:v>11.794089444444445</c:v>
                      </c:pt>
                      <c:pt idx="13848">
                        <c:v>11.794935277777778</c:v>
                      </c:pt>
                      <c:pt idx="13849">
                        <c:v>11.795781388888889</c:v>
                      </c:pt>
                      <c:pt idx="13850">
                        <c:v>11.796634166666667</c:v>
                      </c:pt>
                      <c:pt idx="13851">
                        <c:v>11.79748</c:v>
                      </c:pt>
                      <c:pt idx="13852">
                        <c:v>11.798325833333333</c:v>
                      </c:pt>
                      <c:pt idx="13853">
                        <c:v>11.799172222222222</c:v>
                      </c:pt>
                      <c:pt idx="13854">
                        <c:v>11.800019444444445</c:v>
                      </c:pt>
                      <c:pt idx="13855">
                        <c:v>11.800865555555555</c:v>
                      </c:pt>
                      <c:pt idx="13856">
                        <c:v>11.801711388888888</c:v>
                      </c:pt>
                      <c:pt idx="13857">
                        <c:v>11.802557500000001</c:v>
                      </c:pt>
                      <c:pt idx="13858">
                        <c:v>11.803403611111111</c:v>
                      </c:pt>
                      <c:pt idx="13859">
                        <c:v>11.804249444444444</c:v>
                      </c:pt>
                      <c:pt idx="13860">
                        <c:v>11.805095277777777</c:v>
                      </c:pt>
                      <c:pt idx="13861">
                        <c:v>11.80594138888889</c:v>
                      </c:pt>
                      <c:pt idx="13862">
                        <c:v>11.8067875</c:v>
                      </c:pt>
                      <c:pt idx="13863">
                        <c:v>11.807639999999999</c:v>
                      </c:pt>
                      <c:pt idx="13864">
                        <c:v>11.808489166666666</c:v>
                      </c:pt>
                      <c:pt idx="13865">
                        <c:v>11.809335277777778</c:v>
                      </c:pt>
                      <c:pt idx="13866">
                        <c:v>11.810181388888889</c:v>
                      </c:pt>
                      <c:pt idx="13867">
                        <c:v>11.811027222222222</c:v>
                      </c:pt>
                      <c:pt idx="13868">
                        <c:v>11.811873055555555</c:v>
                      </c:pt>
                      <c:pt idx="13869">
                        <c:v>11.812719166666668</c:v>
                      </c:pt>
                      <c:pt idx="13870">
                        <c:v>11.813565277777778</c:v>
                      </c:pt>
                      <c:pt idx="13871">
                        <c:v>11.814411111111111</c:v>
                      </c:pt>
                      <c:pt idx="13872">
                        <c:v>11.815257222222222</c:v>
                      </c:pt>
                      <c:pt idx="13873">
                        <c:v>11.816103055555555</c:v>
                      </c:pt>
                      <c:pt idx="13874">
                        <c:v>11.816949166666667</c:v>
                      </c:pt>
                      <c:pt idx="13875">
                        <c:v>11.817796666666666</c:v>
                      </c:pt>
                      <c:pt idx="13876">
                        <c:v>11.818649444444445</c:v>
                      </c:pt>
                      <c:pt idx="13877">
                        <c:v>11.819495277777778</c:v>
                      </c:pt>
                      <c:pt idx="13878">
                        <c:v>11.820341388888888</c:v>
                      </c:pt>
                      <c:pt idx="13879">
                        <c:v>11.821187222222223</c:v>
                      </c:pt>
                      <c:pt idx="13880">
                        <c:v>11.822033611111111</c:v>
                      </c:pt>
                      <c:pt idx="13881">
                        <c:v>11.822879444444444</c:v>
                      </c:pt>
                      <c:pt idx="13882">
                        <c:v>11.823728611111111</c:v>
                      </c:pt>
                      <c:pt idx="13883">
                        <c:v>11.824574444444444</c:v>
                      </c:pt>
                      <c:pt idx="13884">
                        <c:v>11.825420277777777</c:v>
                      </c:pt>
                      <c:pt idx="13885">
                        <c:v>11.826266388888889</c:v>
                      </c:pt>
                      <c:pt idx="13886">
                        <c:v>11.8271125</c:v>
                      </c:pt>
                      <c:pt idx="13887">
                        <c:v>11.827958611111111</c:v>
                      </c:pt>
                      <c:pt idx="13888">
                        <c:v>11.828804444444444</c:v>
                      </c:pt>
                      <c:pt idx="13889">
                        <c:v>11.829657222222222</c:v>
                      </c:pt>
                      <c:pt idx="13890">
                        <c:v>11.830503055555555</c:v>
                      </c:pt>
                      <c:pt idx="13891">
                        <c:v>11.831349166666667</c:v>
                      </c:pt>
                      <c:pt idx="13892">
                        <c:v>11.832195277777778</c:v>
                      </c:pt>
                      <c:pt idx="13893">
                        <c:v>11.833041111111111</c:v>
                      </c:pt>
                      <c:pt idx="13894">
                        <c:v>11.833887222222222</c:v>
                      </c:pt>
                      <c:pt idx="13895">
                        <c:v>11.834734722222223</c:v>
                      </c:pt>
                      <c:pt idx="13896">
                        <c:v>11.835580833333333</c:v>
                      </c:pt>
                      <c:pt idx="13897">
                        <c:v>11.836426666666666</c:v>
                      </c:pt>
                      <c:pt idx="13898">
                        <c:v>11.837272499999999</c:v>
                      </c:pt>
                      <c:pt idx="13899">
                        <c:v>11.838121666666666</c:v>
                      </c:pt>
                      <c:pt idx="13900">
                        <c:v>11.838967500000001</c:v>
                      </c:pt>
                      <c:pt idx="13901">
                        <c:v>11.839813611111111</c:v>
                      </c:pt>
                      <c:pt idx="13902">
                        <c:v>11.84066638888889</c:v>
                      </c:pt>
                      <c:pt idx="13903">
                        <c:v>11.841512222222223</c:v>
                      </c:pt>
                      <c:pt idx="13904">
                        <c:v>11.842358611111111</c:v>
                      </c:pt>
                      <c:pt idx="13905">
                        <c:v>11.843204444444444</c:v>
                      </c:pt>
                      <c:pt idx="13906">
                        <c:v>11.844050277777777</c:v>
                      </c:pt>
                      <c:pt idx="13907">
                        <c:v>11.844896388888889</c:v>
                      </c:pt>
                      <c:pt idx="13908">
                        <c:v>11.845742222222222</c:v>
                      </c:pt>
                      <c:pt idx="13909">
                        <c:v>11.846588333333333</c:v>
                      </c:pt>
                      <c:pt idx="13910">
                        <c:v>11.847434444444444</c:v>
                      </c:pt>
                      <c:pt idx="13911">
                        <c:v>11.848280277777778</c:v>
                      </c:pt>
                      <c:pt idx="13912">
                        <c:v>11.849126388888889</c:v>
                      </c:pt>
                      <c:pt idx="13913">
                        <c:v>11.849972222222222</c:v>
                      </c:pt>
                      <c:pt idx="13914">
                        <c:v>11.850818333333333</c:v>
                      </c:pt>
                      <c:pt idx="13915">
                        <c:v>11.851670833333333</c:v>
                      </c:pt>
                      <c:pt idx="13916">
                        <c:v>11.852520277777778</c:v>
                      </c:pt>
                      <c:pt idx="13917">
                        <c:v>11.853369444444445</c:v>
                      </c:pt>
                      <c:pt idx="13918">
                        <c:v>11.854215277777778</c:v>
                      </c:pt>
                      <c:pt idx="13919">
                        <c:v>11.855061111111111</c:v>
                      </c:pt>
                      <c:pt idx="13920">
                        <c:v>11.855907222222223</c:v>
                      </c:pt>
                      <c:pt idx="13921">
                        <c:v>11.856753055555556</c:v>
                      </c:pt>
                      <c:pt idx="13922">
                        <c:v>11.857599166666667</c:v>
                      </c:pt>
                      <c:pt idx="13923">
                        <c:v>11.858445277777777</c:v>
                      </c:pt>
                      <c:pt idx="13924">
                        <c:v>11.85929111111111</c:v>
                      </c:pt>
                      <c:pt idx="13925">
                        <c:v>11.860137222222223</c:v>
                      </c:pt>
                      <c:pt idx="13926">
                        <c:v>11.860983055555556</c:v>
                      </c:pt>
                      <c:pt idx="13927">
                        <c:v>11.861829166666666</c:v>
                      </c:pt>
                      <c:pt idx="13928">
                        <c:v>11.862686388888889</c:v>
                      </c:pt>
                      <c:pt idx="13929">
                        <c:v>11.863532222222222</c:v>
                      </c:pt>
                      <c:pt idx="13930">
                        <c:v>11.864378055555555</c:v>
                      </c:pt>
                      <c:pt idx="13931">
                        <c:v>11.865224444444445</c:v>
                      </c:pt>
                      <c:pt idx="13932">
                        <c:v>11.866070277777778</c:v>
                      </c:pt>
                      <c:pt idx="13933">
                        <c:v>11.866916388888889</c:v>
                      </c:pt>
                      <c:pt idx="13934">
                        <c:v>11.867762222222222</c:v>
                      </c:pt>
                      <c:pt idx="13935">
                        <c:v>11.868611388888889</c:v>
                      </c:pt>
                      <c:pt idx="13936">
                        <c:v>11.869458888888889</c:v>
                      </c:pt>
                      <c:pt idx="13937">
                        <c:v>11.870304722222222</c:v>
                      </c:pt>
                      <c:pt idx="13938">
                        <c:v>11.871150833333333</c:v>
                      </c:pt>
                      <c:pt idx="13939">
                        <c:v>11.871996666666666</c:v>
                      </c:pt>
                      <c:pt idx="13940">
                        <c:v>11.872843055555556</c:v>
                      </c:pt>
                      <c:pt idx="13941">
                        <c:v>11.873695555555555</c:v>
                      </c:pt>
                      <c:pt idx="13942">
                        <c:v>11.874541666666667</c:v>
                      </c:pt>
                      <c:pt idx="13943">
                        <c:v>11.8753875</c:v>
                      </c:pt>
                      <c:pt idx="13944">
                        <c:v>11.876233611111111</c:v>
                      </c:pt>
                      <c:pt idx="13945">
                        <c:v>11.877079444444444</c:v>
                      </c:pt>
                      <c:pt idx="13946">
                        <c:v>11.877925277777777</c:v>
                      </c:pt>
                      <c:pt idx="13947">
                        <c:v>11.878771666666667</c:v>
                      </c:pt>
                      <c:pt idx="13948">
                        <c:v>11.8796175</c:v>
                      </c:pt>
                      <c:pt idx="13949">
                        <c:v>11.880463611111111</c:v>
                      </c:pt>
                      <c:pt idx="13950">
                        <c:v>11.881309444444444</c:v>
                      </c:pt>
                      <c:pt idx="13951">
                        <c:v>11.882155277777779</c:v>
                      </c:pt>
                      <c:pt idx="13952">
                        <c:v>11.883004444444444</c:v>
                      </c:pt>
                      <c:pt idx="13953">
                        <c:v>11.883850555555556</c:v>
                      </c:pt>
                      <c:pt idx="13954">
                        <c:v>11.884703055555555</c:v>
                      </c:pt>
                      <c:pt idx="13955">
                        <c:v>11.885556111111111</c:v>
                      </c:pt>
                      <c:pt idx="13956">
                        <c:v>11.886403611111112</c:v>
                      </c:pt>
                      <c:pt idx="13957">
                        <c:v>11.887249722222222</c:v>
                      </c:pt>
                      <c:pt idx="13958">
                        <c:v>11.888095833333333</c:v>
                      </c:pt>
                      <c:pt idx="13959">
                        <c:v>11.888941666666666</c:v>
                      </c:pt>
                      <c:pt idx="13960">
                        <c:v>11.889787500000001</c:v>
                      </c:pt>
                      <c:pt idx="13961">
                        <c:v>11.890633611111111</c:v>
                      </c:pt>
                      <c:pt idx="13962">
                        <c:v>11.891479722222222</c:v>
                      </c:pt>
                      <c:pt idx="13963">
                        <c:v>11.892325555555555</c:v>
                      </c:pt>
                      <c:pt idx="13964">
                        <c:v>11.893171666666667</c:v>
                      </c:pt>
                      <c:pt idx="13965">
                        <c:v>11.8940175</c:v>
                      </c:pt>
                      <c:pt idx="13966">
                        <c:v>11.894863888888889</c:v>
                      </c:pt>
                      <c:pt idx="13967">
                        <c:v>11.895709722222222</c:v>
                      </c:pt>
                      <c:pt idx="13968">
                        <c:v>11.896555555555556</c:v>
                      </c:pt>
                      <c:pt idx="13969">
                        <c:v>11.897411666666667</c:v>
                      </c:pt>
                      <c:pt idx="13970">
                        <c:v>11.8982575</c:v>
                      </c:pt>
                      <c:pt idx="13971">
                        <c:v>11.899103333333333</c:v>
                      </c:pt>
                      <c:pt idx="13972">
                        <c:v>11.899949444444445</c:v>
                      </c:pt>
                      <c:pt idx="13973">
                        <c:v>11.900795277777778</c:v>
                      </c:pt>
                      <c:pt idx="13974">
                        <c:v>11.901641666666666</c:v>
                      </c:pt>
                      <c:pt idx="13975">
                        <c:v>11.902487499999999</c:v>
                      </c:pt>
                      <c:pt idx="13976">
                        <c:v>11.903333333333334</c:v>
                      </c:pt>
                      <c:pt idx="13977">
                        <c:v>11.904181111111111</c:v>
                      </c:pt>
                      <c:pt idx="13978">
                        <c:v>11.905026944444444</c:v>
                      </c:pt>
                      <c:pt idx="13979">
                        <c:v>11.905873055555556</c:v>
                      </c:pt>
                      <c:pt idx="13980">
                        <c:v>11.906718888888889</c:v>
                      </c:pt>
                      <c:pt idx="13981">
                        <c:v>11.907564722222222</c:v>
                      </c:pt>
                      <c:pt idx="13982">
                        <c:v>11.908417500000001</c:v>
                      </c:pt>
                      <c:pt idx="13983">
                        <c:v>11.909263611111111</c:v>
                      </c:pt>
                      <c:pt idx="13984">
                        <c:v>11.910109722222222</c:v>
                      </c:pt>
                      <c:pt idx="13985">
                        <c:v>11.910955555555555</c:v>
                      </c:pt>
                      <c:pt idx="13986">
                        <c:v>11.911804722222222</c:v>
                      </c:pt>
                      <c:pt idx="13987">
                        <c:v>11.912650555555556</c:v>
                      </c:pt>
                      <c:pt idx="13988">
                        <c:v>11.913496666666667</c:v>
                      </c:pt>
                      <c:pt idx="13989">
                        <c:v>11.914342777777778</c:v>
                      </c:pt>
                      <c:pt idx="13990">
                        <c:v>11.915188888888888</c:v>
                      </c:pt>
                      <c:pt idx="13991">
                        <c:v>11.916034722222221</c:v>
                      </c:pt>
                      <c:pt idx="13992">
                        <c:v>11.916880555555556</c:v>
                      </c:pt>
                      <c:pt idx="13993">
                        <c:v>11.917726666666667</c:v>
                      </c:pt>
                      <c:pt idx="13994">
                        <c:v>11.918572777777777</c:v>
                      </c:pt>
                      <c:pt idx="13995">
                        <c:v>11.919425277777778</c:v>
                      </c:pt>
                      <c:pt idx="13996">
                        <c:v>11.920271388888889</c:v>
                      </c:pt>
                      <c:pt idx="13997">
                        <c:v>11.921118888888889</c:v>
                      </c:pt>
                      <c:pt idx="13998">
                        <c:v>11.921964722222222</c:v>
                      </c:pt>
                      <c:pt idx="13999">
                        <c:v>11.922811111111111</c:v>
                      </c:pt>
                      <c:pt idx="14000">
                        <c:v>11.923656944444444</c:v>
                      </c:pt>
                      <c:pt idx="14001">
                        <c:v>11.924502777777779</c:v>
                      </c:pt>
                      <c:pt idx="14002">
                        <c:v>11.925348888888889</c:v>
                      </c:pt>
                      <c:pt idx="14003">
                        <c:v>11.926194722222222</c:v>
                      </c:pt>
                      <c:pt idx="14004">
                        <c:v>11.927043888888889</c:v>
                      </c:pt>
                      <c:pt idx="14005">
                        <c:v>11.92789</c:v>
                      </c:pt>
                      <c:pt idx="14006">
                        <c:v>11.92873611111111</c:v>
                      </c:pt>
                      <c:pt idx="14007">
                        <c:v>11.929581944444445</c:v>
                      </c:pt>
                      <c:pt idx="14008">
                        <c:v>11.930434722222222</c:v>
                      </c:pt>
                      <c:pt idx="14009">
                        <c:v>11.931280555555556</c:v>
                      </c:pt>
                      <c:pt idx="14010">
                        <c:v>11.932126666666667</c:v>
                      </c:pt>
                      <c:pt idx="14011">
                        <c:v>11.9329725</c:v>
                      </c:pt>
                      <c:pt idx="14012">
                        <c:v>11.933818611111111</c:v>
                      </c:pt>
                      <c:pt idx="14013">
                        <c:v>11.934664722222223</c:v>
                      </c:pt>
                      <c:pt idx="14014">
                        <c:v>11.935510555555556</c:v>
                      </c:pt>
                      <c:pt idx="14015">
                        <c:v>11.936356666666667</c:v>
                      </c:pt>
                      <c:pt idx="14016">
                        <c:v>11.937202777777777</c:v>
                      </c:pt>
                      <c:pt idx="14017">
                        <c:v>11.93804861111111</c:v>
                      </c:pt>
                      <c:pt idx="14018">
                        <c:v>11.938896111111111</c:v>
                      </c:pt>
                      <c:pt idx="14019">
                        <c:v>11.939741944444444</c:v>
                      </c:pt>
                      <c:pt idx="14020">
                        <c:v>11.940588333333332</c:v>
                      </c:pt>
                      <c:pt idx="14021">
                        <c:v>11.941443888888889</c:v>
                      </c:pt>
                      <c:pt idx="14022">
                        <c:v>11.942289722222222</c:v>
                      </c:pt>
                      <c:pt idx="14023">
                        <c:v>11.943136111111111</c:v>
                      </c:pt>
                      <c:pt idx="14024">
                        <c:v>11.943981944444445</c:v>
                      </c:pt>
                      <c:pt idx="14025">
                        <c:v>11.944827777777778</c:v>
                      </c:pt>
                      <c:pt idx="14026">
                        <c:v>11.945673888888889</c:v>
                      </c:pt>
                      <c:pt idx="14027">
                        <c:v>11.946519722222222</c:v>
                      </c:pt>
                      <c:pt idx="14028">
                        <c:v>11.94736611111111</c:v>
                      </c:pt>
                      <c:pt idx="14029">
                        <c:v>11.948211944444445</c:v>
                      </c:pt>
                      <c:pt idx="14030">
                        <c:v>11.949057777777778</c:v>
                      </c:pt>
                      <c:pt idx="14031">
                        <c:v>11.949903888888889</c:v>
                      </c:pt>
                      <c:pt idx="14032">
                        <c:v>11.950749722222222</c:v>
                      </c:pt>
                      <c:pt idx="14033">
                        <c:v>11.951595833333334</c:v>
                      </c:pt>
                      <c:pt idx="14034">
                        <c:v>11.952448333333333</c:v>
                      </c:pt>
                      <c:pt idx="14035">
                        <c:v>11.953294722222223</c:v>
                      </c:pt>
                      <c:pt idx="14036">
                        <c:v>11.954140555555556</c:v>
                      </c:pt>
                      <c:pt idx="14037">
                        <c:v>11.954986666666667</c:v>
                      </c:pt>
                      <c:pt idx="14038">
                        <c:v>11.955836944444444</c:v>
                      </c:pt>
                      <c:pt idx="14039">
                        <c:v>11.956683333333334</c:v>
                      </c:pt>
                      <c:pt idx="14040">
                        <c:v>11.957529166666667</c:v>
                      </c:pt>
                      <c:pt idx="14041">
                        <c:v>11.958375</c:v>
                      </c:pt>
                      <c:pt idx="14042">
                        <c:v>11.959221111111111</c:v>
                      </c:pt>
                      <c:pt idx="14043">
                        <c:v>11.960066944444444</c:v>
                      </c:pt>
                      <c:pt idx="14044">
                        <c:v>11.960913333333334</c:v>
                      </c:pt>
                      <c:pt idx="14045">
                        <c:v>11.961759166666667</c:v>
                      </c:pt>
                      <c:pt idx="14046">
                        <c:v>11.962605</c:v>
                      </c:pt>
                      <c:pt idx="14047">
                        <c:v>11.963457777777778</c:v>
                      </c:pt>
                      <c:pt idx="14048">
                        <c:v>11.964303888888889</c:v>
                      </c:pt>
                      <c:pt idx="14049">
                        <c:v>11.965149722222222</c:v>
                      </c:pt>
                      <c:pt idx="14050">
                        <c:v>11.965995555555555</c:v>
                      </c:pt>
                      <c:pt idx="14051">
                        <c:v>11.966841944444445</c:v>
                      </c:pt>
                      <c:pt idx="14052">
                        <c:v>11.967687777777778</c:v>
                      </c:pt>
                      <c:pt idx="14053">
                        <c:v>11.968533888888889</c:v>
                      </c:pt>
                      <c:pt idx="14054">
                        <c:v>11.969379722222222</c:v>
                      </c:pt>
                      <c:pt idx="14055">
                        <c:v>11.970225833333334</c:v>
                      </c:pt>
                      <c:pt idx="14056">
                        <c:v>11.971075000000001</c:v>
                      </c:pt>
                      <c:pt idx="14057">
                        <c:v>11.971920833333334</c:v>
                      </c:pt>
                      <c:pt idx="14058">
                        <c:v>11.972766944444444</c:v>
                      </c:pt>
                      <c:pt idx="14059">
                        <c:v>11.973614444444445</c:v>
                      </c:pt>
                      <c:pt idx="14060">
                        <c:v>11.974466944444444</c:v>
                      </c:pt>
                      <c:pt idx="14061">
                        <c:v>11.975313055555555</c:v>
                      </c:pt>
                      <c:pt idx="14062">
                        <c:v>11.976159166666667</c:v>
                      </c:pt>
                      <c:pt idx="14063">
                        <c:v>11.977005</c:v>
                      </c:pt>
                      <c:pt idx="14064">
                        <c:v>11.977851111111111</c:v>
                      </c:pt>
                      <c:pt idx="14065">
                        <c:v>11.978696944444444</c:v>
                      </c:pt>
                      <c:pt idx="14066">
                        <c:v>11.979542777777779</c:v>
                      </c:pt>
                      <c:pt idx="14067">
                        <c:v>11.980389166666667</c:v>
                      </c:pt>
                      <c:pt idx="14068">
                        <c:v>11.981235</c:v>
                      </c:pt>
                      <c:pt idx="14069">
                        <c:v>11.982081111111111</c:v>
                      </c:pt>
                      <c:pt idx="14070">
                        <c:v>11.982926944444445</c:v>
                      </c:pt>
                      <c:pt idx="14071">
                        <c:v>11.983772777777778</c:v>
                      </c:pt>
                      <c:pt idx="14072">
                        <c:v>11.984619166666667</c:v>
                      </c:pt>
                      <c:pt idx="14073">
                        <c:v>11.985474722222222</c:v>
                      </c:pt>
                      <c:pt idx="14074">
                        <c:v>11.986320555555556</c:v>
                      </c:pt>
                      <c:pt idx="14075">
                        <c:v>11.987166944444445</c:v>
                      </c:pt>
                      <c:pt idx="14076">
                        <c:v>11.988012777777778</c:v>
                      </c:pt>
                      <c:pt idx="14077">
                        <c:v>11.988858611111111</c:v>
                      </c:pt>
                      <c:pt idx="14078">
                        <c:v>11.989704722222223</c:v>
                      </c:pt>
                      <c:pt idx="14079">
                        <c:v>11.990552222222222</c:v>
                      </c:pt>
                      <c:pt idx="14080">
                        <c:v>11.991398333333333</c:v>
                      </c:pt>
                      <c:pt idx="14081">
                        <c:v>11.992244166666667</c:v>
                      </c:pt>
                      <c:pt idx="14082">
                        <c:v>11.99309</c:v>
                      </c:pt>
                      <c:pt idx="14083">
                        <c:v>11.993936388888889</c:v>
                      </c:pt>
                      <c:pt idx="14084">
                        <c:v>11.994782222222222</c:v>
                      </c:pt>
                      <c:pt idx="14085">
                        <c:v>11.995628333333332</c:v>
                      </c:pt>
                      <c:pt idx="14086">
                        <c:v>11.996485277777778</c:v>
                      </c:pt>
                      <c:pt idx="14087">
                        <c:v>11.997331111111111</c:v>
                      </c:pt>
                      <c:pt idx="14088">
                        <c:v>11.998177500000001</c:v>
                      </c:pt>
                      <c:pt idx="14089">
                        <c:v>11.999023333333334</c:v>
                      </c:pt>
                      <c:pt idx="14090">
                        <c:v>11.999869166666667</c:v>
                      </c:pt>
                      <c:pt idx="14091">
                        <c:v>12.000718333333333</c:v>
                      </c:pt>
                      <c:pt idx="14092">
                        <c:v>12.001564444444444</c:v>
                      </c:pt>
                      <c:pt idx="14093">
                        <c:v>12.002410555555555</c:v>
                      </c:pt>
                      <c:pt idx="14094">
                        <c:v>12.003256388888889</c:v>
                      </c:pt>
                      <c:pt idx="14095">
                        <c:v>12.0041025</c:v>
                      </c:pt>
                      <c:pt idx="14096">
                        <c:v>12.004948333333333</c:v>
                      </c:pt>
                      <c:pt idx="14097">
                        <c:v>12.005794166666666</c:v>
                      </c:pt>
                      <c:pt idx="14098">
                        <c:v>12.006640555555556</c:v>
                      </c:pt>
                      <c:pt idx="14099">
                        <c:v>12.007493055555555</c:v>
                      </c:pt>
                      <c:pt idx="14100">
                        <c:v>12.008340555555556</c:v>
                      </c:pt>
                      <c:pt idx="14101">
                        <c:v>12.009186666666666</c:v>
                      </c:pt>
                      <c:pt idx="14102">
                        <c:v>12.010032499999999</c:v>
                      </c:pt>
                      <c:pt idx="14103">
                        <c:v>12.010878611111112</c:v>
                      </c:pt>
                      <c:pt idx="14104">
                        <c:v>12.011724722222223</c:v>
                      </c:pt>
                      <c:pt idx="14105">
                        <c:v>12.012570555555556</c:v>
                      </c:pt>
                      <c:pt idx="14106">
                        <c:v>12.013416666666666</c:v>
                      </c:pt>
                      <c:pt idx="14107">
                        <c:v>12.014262499999999</c:v>
                      </c:pt>
                      <c:pt idx="14108">
                        <c:v>12.015111666666666</c:v>
                      </c:pt>
                      <c:pt idx="14109">
                        <c:v>12.015957500000001</c:v>
                      </c:pt>
                      <c:pt idx="14110">
                        <c:v>12.016803611111111</c:v>
                      </c:pt>
                      <c:pt idx="14111">
                        <c:v>12.017649722222222</c:v>
                      </c:pt>
                      <c:pt idx="14112">
                        <c:v>12.0185025</c:v>
                      </c:pt>
                      <c:pt idx="14113">
                        <c:v>12.019348333333333</c:v>
                      </c:pt>
                      <c:pt idx="14114">
                        <c:v>12.020194166666666</c:v>
                      </c:pt>
                      <c:pt idx="14115">
                        <c:v>12.021040277777777</c:v>
                      </c:pt>
                      <c:pt idx="14116">
                        <c:v>12.021886388888889</c:v>
                      </c:pt>
                      <c:pt idx="14117">
                        <c:v>12.0227325</c:v>
                      </c:pt>
                      <c:pt idx="14118">
                        <c:v>12.023578333333333</c:v>
                      </c:pt>
                      <c:pt idx="14119">
                        <c:v>12.024424166666666</c:v>
                      </c:pt>
                      <c:pt idx="14120">
                        <c:v>12.025271944444444</c:v>
                      </c:pt>
                      <c:pt idx="14121">
                        <c:v>12.026117777777777</c:v>
                      </c:pt>
                      <c:pt idx="14122">
                        <c:v>12.026963888888888</c:v>
                      </c:pt>
                      <c:pt idx="14123">
                        <c:v>12.027809722222223</c:v>
                      </c:pt>
                      <c:pt idx="14124">
                        <c:v>12.028655555555556</c:v>
                      </c:pt>
                      <c:pt idx="14125">
                        <c:v>12.029511666666666</c:v>
                      </c:pt>
                      <c:pt idx="14126">
                        <c:v>12.030357499999999</c:v>
                      </c:pt>
                      <c:pt idx="14127">
                        <c:v>12.031203333333334</c:v>
                      </c:pt>
                      <c:pt idx="14128">
                        <c:v>12.032049722222222</c:v>
                      </c:pt>
                      <c:pt idx="14129">
                        <c:v>12.032895555555555</c:v>
                      </c:pt>
                      <c:pt idx="14130">
                        <c:v>12.033741388888888</c:v>
                      </c:pt>
                      <c:pt idx="14131">
                        <c:v>12.034587500000001</c:v>
                      </c:pt>
                      <c:pt idx="14132">
                        <c:v>12.035433611111111</c:v>
                      </c:pt>
                      <c:pt idx="14133">
                        <c:v>12.036279722222222</c:v>
                      </c:pt>
                      <c:pt idx="14134">
                        <c:v>12.037125555555555</c:v>
                      </c:pt>
                      <c:pt idx="14135">
                        <c:v>12.03797138888889</c:v>
                      </c:pt>
                      <c:pt idx="14136">
                        <c:v>12.0388175</c:v>
                      </c:pt>
                      <c:pt idx="14137">
                        <c:v>12.039663611111111</c:v>
                      </c:pt>
                      <c:pt idx="14138">
                        <c:v>12.040516388888889</c:v>
                      </c:pt>
                      <c:pt idx="14139">
                        <c:v>12.041362222222222</c:v>
                      </c:pt>
                      <c:pt idx="14140">
                        <c:v>12.042208333333333</c:v>
                      </c:pt>
                      <c:pt idx="14141">
                        <c:v>12.043055833333334</c:v>
                      </c:pt>
                      <c:pt idx="14142">
                        <c:v>12.043901944444444</c:v>
                      </c:pt>
                      <c:pt idx="14143">
                        <c:v>12.044750833333334</c:v>
                      </c:pt>
                      <c:pt idx="14144">
                        <c:v>12.045596944444444</c:v>
                      </c:pt>
                      <c:pt idx="14145">
                        <c:v>12.046442777777777</c:v>
                      </c:pt>
                      <c:pt idx="14146">
                        <c:v>12.04728888888889</c:v>
                      </c:pt>
                      <c:pt idx="14147">
                        <c:v>12.048135</c:v>
                      </c:pt>
                      <c:pt idx="14148">
                        <c:v>12.048980833333333</c:v>
                      </c:pt>
                      <c:pt idx="14149">
                        <c:v>12.049826944444444</c:v>
                      </c:pt>
                      <c:pt idx="14150">
                        <c:v>12.050672777777777</c:v>
                      </c:pt>
                      <c:pt idx="14151">
                        <c:v>12.051525555555555</c:v>
                      </c:pt>
                      <c:pt idx="14152">
                        <c:v>12.052371388888888</c:v>
                      </c:pt>
                      <c:pt idx="14153">
                        <c:v>12.053217500000001</c:v>
                      </c:pt>
                      <c:pt idx="14154">
                        <c:v>12.054063611111111</c:v>
                      </c:pt>
                      <c:pt idx="14155">
                        <c:v>12.054909722222222</c:v>
                      </c:pt>
                      <c:pt idx="14156">
                        <c:v>12.055755555555555</c:v>
                      </c:pt>
                      <c:pt idx="14157">
                        <c:v>12.05660138888889</c:v>
                      </c:pt>
                      <c:pt idx="14158">
                        <c:v>12.0574475</c:v>
                      </c:pt>
                      <c:pt idx="14159">
                        <c:v>12.058293611111111</c:v>
                      </c:pt>
                      <c:pt idx="14160">
                        <c:v>12.059139444444444</c:v>
                      </c:pt>
                      <c:pt idx="14161">
                        <c:v>12.059990000000001</c:v>
                      </c:pt>
                      <c:pt idx="14162">
                        <c:v>12.060836111111112</c:v>
                      </c:pt>
                      <c:pt idx="14163">
                        <c:v>12.061681944444445</c:v>
                      </c:pt>
                      <c:pt idx="14164">
                        <c:v>12.062534722222223</c:v>
                      </c:pt>
                      <c:pt idx="14165">
                        <c:v>12.063380555555556</c:v>
                      </c:pt>
                      <c:pt idx="14166">
                        <c:v>12.064226944444444</c:v>
                      </c:pt>
                      <c:pt idx="14167">
                        <c:v>12.065072777777777</c:v>
                      </c:pt>
                      <c:pt idx="14168">
                        <c:v>12.065918611111112</c:v>
                      </c:pt>
                      <c:pt idx="14169">
                        <c:v>12.066764722222223</c:v>
                      </c:pt>
                      <c:pt idx="14170">
                        <c:v>12.067610555555556</c:v>
                      </c:pt>
                      <c:pt idx="14171">
                        <c:v>12.068456944444444</c:v>
                      </c:pt>
                      <c:pt idx="14172">
                        <c:v>12.069302777777779</c:v>
                      </c:pt>
                      <c:pt idx="14173">
                        <c:v>12.070148611111112</c:v>
                      </c:pt>
                      <c:pt idx="14174">
                        <c:v>12.070994722222222</c:v>
                      </c:pt>
                      <c:pt idx="14175">
                        <c:v>12.071840833333333</c:v>
                      </c:pt>
                      <c:pt idx="14176">
                        <c:v>12.072686666666666</c:v>
                      </c:pt>
                      <c:pt idx="14177">
                        <c:v>12.073539444444444</c:v>
                      </c:pt>
                      <c:pt idx="14178">
                        <c:v>12.074388611111111</c:v>
                      </c:pt>
                      <c:pt idx="14179">
                        <c:v>12.075234444444444</c:v>
                      </c:pt>
                      <c:pt idx="14180">
                        <c:v>12.076080555555556</c:v>
                      </c:pt>
                      <c:pt idx="14181">
                        <c:v>12.076926388888889</c:v>
                      </c:pt>
                      <c:pt idx="14182">
                        <c:v>12.077774166666666</c:v>
                      </c:pt>
                      <c:pt idx="14183">
                        <c:v>12.078620000000001</c:v>
                      </c:pt>
                      <c:pt idx="14184">
                        <c:v>12.079465833333334</c:v>
                      </c:pt>
                      <c:pt idx="14185">
                        <c:v>12.080311944444444</c:v>
                      </c:pt>
                      <c:pt idx="14186">
                        <c:v>12.081158055555555</c:v>
                      </c:pt>
                      <c:pt idx="14187">
                        <c:v>12.082004166666668</c:v>
                      </c:pt>
                      <c:pt idx="14188">
                        <c:v>12.082850000000001</c:v>
                      </c:pt>
                      <c:pt idx="14189">
                        <c:v>12.083695833333334</c:v>
                      </c:pt>
                      <c:pt idx="14190">
                        <c:v>12.084548611111112</c:v>
                      </c:pt>
                      <c:pt idx="14191">
                        <c:v>12.085394722222222</c:v>
                      </c:pt>
                      <c:pt idx="14192">
                        <c:v>12.086240555555555</c:v>
                      </c:pt>
                      <c:pt idx="14193">
                        <c:v>12.087086666666666</c:v>
                      </c:pt>
                      <c:pt idx="14194">
                        <c:v>12.087932777777779</c:v>
                      </c:pt>
                      <c:pt idx="14195">
                        <c:v>12.088781666666666</c:v>
                      </c:pt>
                      <c:pt idx="14196">
                        <c:v>12.089627777777778</c:v>
                      </c:pt>
                      <c:pt idx="14197">
                        <c:v>12.090473611111111</c:v>
                      </c:pt>
                      <c:pt idx="14198">
                        <c:v>12.091319722222222</c:v>
                      </c:pt>
                      <c:pt idx="14199">
                        <c:v>12.092165833333333</c:v>
                      </c:pt>
                      <c:pt idx="14200">
                        <c:v>12.093011666666667</c:v>
                      </c:pt>
                      <c:pt idx="14201">
                        <c:v>12.093857777777778</c:v>
                      </c:pt>
                      <c:pt idx="14202">
                        <c:v>12.094705277777777</c:v>
                      </c:pt>
                      <c:pt idx="14203">
                        <c:v>12.095557777777778</c:v>
                      </c:pt>
                      <c:pt idx="14204">
                        <c:v>12.096404166666666</c:v>
                      </c:pt>
                      <c:pt idx="14205">
                        <c:v>12.097250000000001</c:v>
                      </c:pt>
                      <c:pt idx="14206">
                        <c:v>12.098095833333334</c:v>
                      </c:pt>
                      <c:pt idx="14207">
                        <c:v>12.098941944444444</c:v>
                      </c:pt>
                      <c:pt idx="14208">
                        <c:v>12.099787777777777</c:v>
                      </c:pt>
                      <c:pt idx="14209">
                        <c:v>12.100634166666667</c:v>
                      </c:pt>
                      <c:pt idx="14210">
                        <c:v>12.10148</c:v>
                      </c:pt>
                      <c:pt idx="14211">
                        <c:v>12.102325833333333</c:v>
                      </c:pt>
                      <c:pt idx="14212">
                        <c:v>12.103171944444444</c:v>
                      </c:pt>
                      <c:pt idx="14213">
                        <c:v>12.104020833333333</c:v>
                      </c:pt>
                      <c:pt idx="14214">
                        <c:v>12.104866944444444</c:v>
                      </c:pt>
                      <c:pt idx="14215">
                        <c:v>12.105713055555556</c:v>
                      </c:pt>
                      <c:pt idx="14216">
                        <c:v>12.106565833333333</c:v>
                      </c:pt>
                      <c:pt idx="14217">
                        <c:v>12.107411666666666</c:v>
                      </c:pt>
                      <c:pt idx="14218">
                        <c:v>12.108257777777778</c:v>
                      </c:pt>
                      <c:pt idx="14219">
                        <c:v>12.109103611111111</c:v>
                      </c:pt>
                      <c:pt idx="14220">
                        <c:v>12.109949722222222</c:v>
                      </c:pt>
                      <c:pt idx="14221">
                        <c:v>12.110795833333333</c:v>
                      </c:pt>
                      <c:pt idx="14222">
                        <c:v>12.111641666666667</c:v>
                      </c:pt>
                      <c:pt idx="14223">
                        <c:v>12.112489444444444</c:v>
                      </c:pt>
                      <c:pt idx="14224">
                        <c:v>12.113335277777777</c:v>
                      </c:pt>
                      <c:pt idx="14225">
                        <c:v>12.114181388888889</c:v>
                      </c:pt>
                      <c:pt idx="14226">
                        <c:v>12.115027222222222</c:v>
                      </c:pt>
                      <c:pt idx="14227">
                        <c:v>12.115873055555555</c:v>
                      </c:pt>
                      <c:pt idx="14228">
                        <c:v>12.116719166666666</c:v>
                      </c:pt>
                      <c:pt idx="14229">
                        <c:v>12.117571944444444</c:v>
                      </c:pt>
                      <c:pt idx="14230">
                        <c:v>12.118420833333333</c:v>
                      </c:pt>
                      <c:pt idx="14231">
                        <c:v>12.119266944444444</c:v>
                      </c:pt>
                      <c:pt idx="14232">
                        <c:v>12.120113055555555</c:v>
                      </c:pt>
                      <c:pt idx="14233">
                        <c:v>12.12095888888889</c:v>
                      </c:pt>
                      <c:pt idx="14234">
                        <c:v>12.121805</c:v>
                      </c:pt>
                      <c:pt idx="14235">
                        <c:v>12.122650833333333</c:v>
                      </c:pt>
                      <c:pt idx="14236">
                        <c:v>12.123496944444444</c:v>
                      </c:pt>
                      <c:pt idx="14237">
                        <c:v>12.124343055555556</c:v>
                      </c:pt>
                      <c:pt idx="14238">
                        <c:v>12.125188888888889</c:v>
                      </c:pt>
                      <c:pt idx="14239">
                        <c:v>12.126035</c:v>
                      </c:pt>
                      <c:pt idx="14240">
                        <c:v>12.126880833333333</c:v>
                      </c:pt>
                      <c:pt idx="14241">
                        <c:v>12.127726666666666</c:v>
                      </c:pt>
                      <c:pt idx="14242">
                        <c:v>12.128584166666666</c:v>
                      </c:pt>
                      <c:pt idx="14243">
                        <c:v>12.129431388888889</c:v>
                      </c:pt>
                      <c:pt idx="14244">
                        <c:v>12.1302775</c:v>
                      </c:pt>
                      <c:pt idx="14245">
                        <c:v>12.131123611111111</c:v>
                      </c:pt>
                      <c:pt idx="14246">
                        <c:v>12.131969444444444</c:v>
                      </c:pt>
                      <c:pt idx="14247">
                        <c:v>12.13281861111111</c:v>
                      </c:pt>
                      <c:pt idx="14248">
                        <c:v>12.133664444444445</c:v>
                      </c:pt>
                      <c:pt idx="14249">
                        <c:v>12.134510555555556</c:v>
                      </c:pt>
                      <c:pt idx="14250">
                        <c:v>12.135356666666667</c:v>
                      </c:pt>
                      <c:pt idx="14251">
                        <c:v>12.136202777777777</c:v>
                      </c:pt>
                      <c:pt idx="14252">
                        <c:v>12.137048611111112</c:v>
                      </c:pt>
                      <c:pt idx="14253">
                        <c:v>12.137894444444445</c:v>
                      </c:pt>
                      <c:pt idx="14254">
                        <c:v>12.138740833333333</c:v>
                      </c:pt>
                      <c:pt idx="14255">
                        <c:v>12.139593333333334</c:v>
                      </c:pt>
                      <c:pt idx="14256">
                        <c:v>12.140439444444445</c:v>
                      </c:pt>
                      <c:pt idx="14257">
                        <c:v>12.141285277777778</c:v>
                      </c:pt>
                      <c:pt idx="14258">
                        <c:v>12.142131388888888</c:v>
                      </c:pt>
                      <c:pt idx="14259">
                        <c:v>12.142977222222223</c:v>
                      </c:pt>
                      <c:pt idx="14260">
                        <c:v>12.143823333333334</c:v>
                      </c:pt>
                      <c:pt idx="14261">
                        <c:v>12.144669444444444</c:v>
                      </c:pt>
                      <c:pt idx="14262">
                        <c:v>12.145515277777777</c:v>
                      </c:pt>
                      <c:pt idx="14263">
                        <c:v>12.14636138888889</c:v>
                      </c:pt>
                      <c:pt idx="14264">
                        <c:v>12.147208888888889</c:v>
                      </c:pt>
                      <c:pt idx="14265">
                        <c:v>12.148058055555556</c:v>
                      </c:pt>
                      <c:pt idx="14266">
                        <c:v>12.148903888888889</c:v>
                      </c:pt>
                      <c:pt idx="14267">
                        <c:v>12.149749999999999</c:v>
                      </c:pt>
                      <c:pt idx="14268">
                        <c:v>12.150602777777777</c:v>
                      </c:pt>
                      <c:pt idx="14269">
                        <c:v>12.15144861111111</c:v>
                      </c:pt>
                      <c:pt idx="14270">
                        <c:v>12.152294444444445</c:v>
                      </c:pt>
                      <c:pt idx="14271">
                        <c:v>12.153140833333334</c:v>
                      </c:pt>
                      <c:pt idx="14272">
                        <c:v>12.153986666666666</c:v>
                      </c:pt>
                      <c:pt idx="14273">
                        <c:v>12.154832777777777</c:v>
                      </c:pt>
                      <c:pt idx="14274">
                        <c:v>12.155678611111112</c:v>
                      </c:pt>
                      <c:pt idx="14275">
                        <c:v>12.156524444444445</c:v>
                      </c:pt>
                      <c:pt idx="14276">
                        <c:v>12.157370833333333</c:v>
                      </c:pt>
                      <c:pt idx="14277">
                        <c:v>12.158216666666666</c:v>
                      </c:pt>
                      <c:pt idx="14278">
                        <c:v>12.159062499999999</c:v>
                      </c:pt>
                      <c:pt idx="14279">
                        <c:v>12.159908611111112</c:v>
                      </c:pt>
                      <c:pt idx="14280">
                        <c:v>12.160754444444445</c:v>
                      </c:pt>
                      <c:pt idx="14281">
                        <c:v>12.161607222222223</c:v>
                      </c:pt>
                      <c:pt idx="14282">
                        <c:v>12.16245638888889</c:v>
                      </c:pt>
                      <c:pt idx="14283">
                        <c:v>12.163302222222223</c:v>
                      </c:pt>
                      <c:pt idx="14284">
                        <c:v>12.164149999999999</c:v>
                      </c:pt>
                      <c:pt idx="14285">
                        <c:v>12.164995833333334</c:v>
                      </c:pt>
                      <c:pt idx="14286">
                        <c:v>12.165841666666667</c:v>
                      </c:pt>
                      <c:pt idx="14287">
                        <c:v>12.166688055555555</c:v>
                      </c:pt>
                      <c:pt idx="14288">
                        <c:v>12.167533888888888</c:v>
                      </c:pt>
                      <c:pt idx="14289">
                        <c:v>12.168380000000001</c:v>
                      </c:pt>
                      <c:pt idx="14290">
                        <c:v>12.169225833333334</c:v>
                      </c:pt>
                      <c:pt idx="14291">
                        <c:v>12.170071666666667</c:v>
                      </c:pt>
                      <c:pt idx="14292">
                        <c:v>12.170918055555555</c:v>
                      </c:pt>
                      <c:pt idx="14293">
                        <c:v>12.171763888888888</c:v>
                      </c:pt>
                      <c:pt idx="14294">
                        <c:v>12.172616666666666</c:v>
                      </c:pt>
                      <c:pt idx="14295">
                        <c:v>12.173462499999999</c:v>
                      </c:pt>
                      <c:pt idx="14296">
                        <c:v>12.174308611111112</c:v>
                      </c:pt>
                      <c:pt idx="14297">
                        <c:v>12.175154444444445</c:v>
                      </c:pt>
                      <c:pt idx="14298">
                        <c:v>12.176000833333333</c:v>
                      </c:pt>
                      <c:pt idx="14299">
                        <c:v>12.176846666666666</c:v>
                      </c:pt>
                      <c:pt idx="14300">
                        <c:v>12.177695833333333</c:v>
                      </c:pt>
                      <c:pt idx="14301">
                        <c:v>12.178541666666666</c:v>
                      </c:pt>
                      <c:pt idx="14302">
                        <c:v>12.179387500000001</c:v>
                      </c:pt>
                      <c:pt idx="14303">
                        <c:v>12.180233888888889</c:v>
                      </c:pt>
                      <c:pt idx="14304">
                        <c:v>12.181079722222222</c:v>
                      </c:pt>
                      <c:pt idx="14305">
                        <c:v>12.181933611111111</c:v>
                      </c:pt>
                      <c:pt idx="14306">
                        <c:v>12.182779722222222</c:v>
                      </c:pt>
                      <c:pt idx="14307">
                        <c:v>12.183631944444445</c:v>
                      </c:pt>
                      <c:pt idx="14308">
                        <c:v>12.184478333333333</c:v>
                      </c:pt>
                      <c:pt idx="14309">
                        <c:v>12.185324166666666</c:v>
                      </c:pt>
                      <c:pt idx="14310">
                        <c:v>12.186170277777778</c:v>
                      </c:pt>
                      <c:pt idx="14311">
                        <c:v>12.187016111111111</c:v>
                      </c:pt>
                      <c:pt idx="14312">
                        <c:v>12.187861944444444</c:v>
                      </c:pt>
                      <c:pt idx="14313">
                        <c:v>12.188708333333333</c:v>
                      </c:pt>
                      <c:pt idx="14314">
                        <c:v>12.189554166666667</c:v>
                      </c:pt>
                      <c:pt idx="14315">
                        <c:v>12.190400277777778</c:v>
                      </c:pt>
                      <c:pt idx="14316">
                        <c:v>12.191246111111111</c:v>
                      </c:pt>
                      <c:pt idx="14317">
                        <c:v>12.192095277777778</c:v>
                      </c:pt>
                      <c:pt idx="14318">
                        <c:v>12.192941111111111</c:v>
                      </c:pt>
                      <c:pt idx="14319">
                        <c:v>12.193787222222221</c:v>
                      </c:pt>
                      <c:pt idx="14320">
                        <c:v>12.194639722222222</c:v>
                      </c:pt>
                      <c:pt idx="14321">
                        <c:v>12.19548611111111</c:v>
                      </c:pt>
                      <c:pt idx="14322">
                        <c:v>12.196331944444445</c:v>
                      </c:pt>
                      <c:pt idx="14323">
                        <c:v>12.197177777777778</c:v>
                      </c:pt>
                      <c:pt idx="14324">
                        <c:v>12.198023888888889</c:v>
                      </c:pt>
                      <c:pt idx="14325">
                        <c:v>12.19887138888889</c:v>
                      </c:pt>
                      <c:pt idx="14326">
                        <c:v>12.1997175</c:v>
                      </c:pt>
                      <c:pt idx="14327">
                        <c:v>12.200563333333333</c:v>
                      </c:pt>
                      <c:pt idx="14328">
                        <c:v>12.201409444444444</c:v>
                      </c:pt>
                      <c:pt idx="14329">
                        <c:v>12.202255555555556</c:v>
                      </c:pt>
                      <c:pt idx="14330">
                        <c:v>12.203101388888889</c:v>
                      </c:pt>
                      <c:pt idx="14331">
                        <c:v>12.2039475</c:v>
                      </c:pt>
                      <c:pt idx="14332">
                        <c:v>12.204793333333333</c:v>
                      </c:pt>
                      <c:pt idx="14333">
                        <c:v>12.205646111111111</c:v>
                      </c:pt>
                      <c:pt idx="14334">
                        <c:v>12.206495277777778</c:v>
                      </c:pt>
                      <c:pt idx="14335">
                        <c:v>12.207341388888889</c:v>
                      </c:pt>
                      <c:pt idx="14336">
                        <c:v>12.208187222222222</c:v>
                      </c:pt>
                      <c:pt idx="14337">
                        <c:v>12.209033333333334</c:v>
                      </c:pt>
                      <c:pt idx="14338">
                        <c:v>12.209879166666667</c:v>
                      </c:pt>
                      <c:pt idx="14339">
                        <c:v>12.210725</c:v>
                      </c:pt>
                      <c:pt idx="14340">
                        <c:v>12.211571388888888</c:v>
                      </c:pt>
                      <c:pt idx="14341">
                        <c:v>12.212417222222221</c:v>
                      </c:pt>
                      <c:pt idx="14342">
                        <c:v>12.213263333333334</c:v>
                      </c:pt>
                      <c:pt idx="14343">
                        <c:v>12.214109166666667</c:v>
                      </c:pt>
                      <c:pt idx="14344">
                        <c:v>12.214955</c:v>
                      </c:pt>
                      <c:pt idx="14345">
                        <c:v>12.215801388888888</c:v>
                      </c:pt>
                      <c:pt idx="14346">
                        <c:v>12.216655555555555</c:v>
                      </c:pt>
                      <c:pt idx="14347">
                        <c:v>12.217501388888889</c:v>
                      </c:pt>
                      <c:pt idx="14348">
                        <c:v>12.2183475</c:v>
                      </c:pt>
                      <c:pt idx="14349">
                        <c:v>12.219193333333333</c:v>
                      </c:pt>
                      <c:pt idx="14350">
                        <c:v>12.220039444444444</c:v>
                      </c:pt>
                      <c:pt idx="14351">
                        <c:v>12.220885555555556</c:v>
                      </c:pt>
                      <c:pt idx="14352">
                        <c:v>12.221734444444444</c:v>
                      </c:pt>
                      <c:pt idx="14353">
                        <c:v>12.222580555555556</c:v>
                      </c:pt>
                      <c:pt idx="14354">
                        <c:v>12.223426388888889</c:v>
                      </c:pt>
                      <c:pt idx="14355">
                        <c:v>12.224272222222222</c:v>
                      </c:pt>
                      <c:pt idx="14356">
                        <c:v>12.22511861111111</c:v>
                      </c:pt>
                      <c:pt idx="14357">
                        <c:v>12.225964444444445</c:v>
                      </c:pt>
                      <c:pt idx="14358">
                        <c:v>12.226810555555556</c:v>
                      </c:pt>
                      <c:pt idx="14359">
                        <c:v>12.227663333333334</c:v>
                      </c:pt>
                      <c:pt idx="14360">
                        <c:v>12.228509166666667</c:v>
                      </c:pt>
                      <c:pt idx="14361">
                        <c:v>12.229355</c:v>
                      </c:pt>
                      <c:pt idx="14362">
                        <c:v>12.230201388888888</c:v>
                      </c:pt>
                      <c:pt idx="14363">
                        <c:v>12.231047222222223</c:v>
                      </c:pt>
                      <c:pt idx="14364">
                        <c:v>12.231893333333334</c:v>
                      </c:pt>
                      <c:pt idx="14365">
                        <c:v>12.232739166666667</c:v>
                      </c:pt>
                      <c:pt idx="14366">
                        <c:v>12.233586666666667</c:v>
                      </c:pt>
                      <c:pt idx="14367">
                        <c:v>12.234432777777778</c:v>
                      </c:pt>
                      <c:pt idx="14368">
                        <c:v>12.235278611111111</c:v>
                      </c:pt>
                      <c:pt idx="14369">
                        <c:v>12.236127777777778</c:v>
                      </c:pt>
                      <c:pt idx="14370">
                        <c:v>12.236973611111111</c:v>
                      </c:pt>
                      <c:pt idx="14371">
                        <c:v>12.237819999999999</c:v>
                      </c:pt>
                      <c:pt idx="14372">
                        <c:v>12.238672777777778</c:v>
                      </c:pt>
                      <c:pt idx="14373">
                        <c:v>12.239518611111111</c:v>
                      </c:pt>
                      <c:pt idx="14374">
                        <c:v>12.240364444444445</c:v>
                      </c:pt>
                      <c:pt idx="14375">
                        <c:v>12.241210555555556</c:v>
                      </c:pt>
                      <c:pt idx="14376">
                        <c:v>12.242056388888889</c:v>
                      </c:pt>
                      <c:pt idx="14377">
                        <c:v>12.2429025</c:v>
                      </c:pt>
                      <c:pt idx="14378">
                        <c:v>12.24374861111111</c:v>
                      </c:pt>
                      <c:pt idx="14379">
                        <c:v>12.244594444444445</c:v>
                      </c:pt>
                      <c:pt idx="14380">
                        <c:v>12.245440555555556</c:v>
                      </c:pt>
                      <c:pt idx="14381">
                        <c:v>12.246286666666666</c:v>
                      </c:pt>
                      <c:pt idx="14382">
                        <c:v>12.247132499999999</c:v>
                      </c:pt>
                      <c:pt idx="14383">
                        <c:v>12.247978611111112</c:v>
                      </c:pt>
                      <c:pt idx="14384">
                        <c:v>12.248824444444445</c:v>
                      </c:pt>
                      <c:pt idx="14385">
                        <c:v>12.249677222222223</c:v>
                      </c:pt>
                      <c:pt idx="14386">
                        <c:v>12.250523055555556</c:v>
                      </c:pt>
                      <c:pt idx="14387">
                        <c:v>12.251373888888889</c:v>
                      </c:pt>
                      <c:pt idx="14388">
                        <c:v>12.252219999999999</c:v>
                      </c:pt>
                      <c:pt idx="14389">
                        <c:v>12.253065833333334</c:v>
                      </c:pt>
                      <c:pt idx="14390">
                        <c:v>12.253911666666667</c:v>
                      </c:pt>
                      <c:pt idx="14391">
                        <c:v>12.254757777777778</c:v>
                      </c:pt>
                      <c:pt idx="14392">
                        <c:v>12.255603888888889</c:v>
                      </c:pt>
                      <c:pt idx="14393">
                        <c:v>12.256449722222222</c:v>
                      </c:pt>
                      <c:pt idx="14394">
                        <c:v>12.257295833333334</c:v>
                      </c:pt>
                      <c:pt idx="14395">
                        <c:v>12.258141666666667</c:v>
                      </c:pt>
                      <c:pt idx="14396">
                        <c:v>12.258987777777778</c:v>
                      </c:pt>
                      <c:pt idx="14397">
                        <c:v>12.259833888888888</c:v>
                      </c:pt>
                      <c:pt idx="14398">
                        <c:v>12.260690833333333</c:v>
                      </c:pt>
                      <c:pt idx="14399">
                        <c:v>12.261536944444444</c:v>
                      </c:pt>
                      <c:pt idx="14400">
                        <c:v>12.262382777777777</c:v>
                      </c:pt>
                      <c:pt idx="14401">
                        <c:v>12.263228888888889</c:v>
                      </c:pt>
                      <c:pt idx="14402">
                        <c:v>12.264075</c:v>
                      </c:pt>
                      <c:pt idx="14403">
                        <c:v>12.264920833333333</c:v>
                      </c:pt>
                      <c:pt idx="14404">
                        <c:v>12.26577</c:v>
                      </c:pt>
                      <c:pt idx="14405">
                        <c:v>12.266615833333333</c:v>
                      </c:pt>
                      <c:pt idx="14406">
                        <c:v>12.267461944444445</c:v>
                      </c:pt>
                      <c:pt idx="14407">
                        <c:v>12.268311666666667</c:v>
                      </c:pt>
                      <c:pt idx="14408">
                        <c:v>12.269158055555556</c:v>
                      </c:pt>
                      <c:pt idx="14409">
                        <c:v>12.270003888888889</c:v>
                      </c:pt>
                      <c:pt idx="14410">
                        <c:v>12.270849722222222</c:v>
                      </c:pt>
                      <c:pt idx="14411">
                        <c:v>12.2717025</c:v>
                      </c:pt>
                      <c:pt idx="14412">
                        <c:v>12.272548611111111</c:v>
                      </c:pt>
                      <c:pt idx="14413">
                        <c:v>12.273394444444444</c:v>
                      </c:pt>
                      <c:pt idx="14414">
                        <c:v>12.274240833333334</c:v>
                      </c:pt>
                      <c:pt idx="14415">
                        <c:v>12.275086666666667</c:v>
                      </c:pt>
                      <c:pt idx="14416">
                        <c:v>12.2759325</c:v>
                      </c:pt>
                      <c:pt idx="14417">
                        <c:v>12.27677861111111</c:v>
                      </c:pt>
                      <c:pt idx="14418">
                        <c:v>12.277624722222223</c:v>
                      </c:pt>
                      <c:pt idx="14419">
                        <c:v>12.278470555555556</c:v>
                      </c:pt>
                      <c:pt idx="14420">
                        <c:v>12.279316666666666</c:v>
                      </c:pt>
                      <c:pt idx="14421">
                        <c:v>12.280162499999999</c:v>
                      </c:pt>
                      <c:pt idx="14422">
                        <c:v>12.281011666666666</c:v>
                      </c:pt>
                      <c:pt idx="14423">
                        <c:v>12.281857777777779</c:v>
                      </c:pt>
                      <c:pt idx="14424">
                        <c:v>12.282710277777777</c:v>
                      </c:pt>
                      <c:pt idx="14425">
                        <c:v>12.283556666666666</c:v>
                      </c:pt>
                      <c:pt idx="14426">
                        <c:v>12.284402500000001</c:v>
                      </c:pt>
                      <c:pt idx="14427">
                        <c:v>12.285248333333334</c:v>
                      </c:pt>
                      <c:pt idx="14428">
                        <c:v>12.286094166666667</c:v>
                      </c:pt>
                      <c:pt idx="14429">
                        <c:v>12.28694</c:v>
                      </c:pt>
                      <c:pt idx="14430">
                        <c:v>12.287785833333333</c:v>
                      </c:pt>
                      <c:pt idx="14431">
                        <c:v>12.288631944444445</c:v>
                      </c:pt>
                      <c:pt idx="14432">
                        <c:v>12.289478055555556</c:v>
                      </c:pt>
                      <c:pt idx="14433">
                        <c:v>12.290324166666666</c:v>
                      </c:pt>
                      <c:pt idx="14434">
                        <c:v>12.291169999999999</c:v>
                      </c:pt>
                      <c:pt idx="14435">
                        <c:v>12.292015833333334</c:v>
                      </c:pt>
                      <c:pt idx="14436">
                        <c:v>12.292861944444445</c:v>
                      </c:pt>
                      <c:pt idx="14437">
                        <c:v>12.293714722222223</c:v>
                      </c:pt>
                      <c:pt idx="14438">
                        <c:v>12.294560833333334</c:v>
                      </c:pt>
                      <c:pt idx="14439">
                        <c:v>12.295406666666667</c:v>
                      </c:pt>
                      <c:pt idx="14440">
                        <c:v>12.296255833333333</c:v>
                      </c:pt>
                      <c:pt idx="14441">
                        <c:v>12.297101666666666</c:v>
                      </c:pt>
                      <c:pt idx="14442">
                        <c:v>12.297947777777777</c:v>
                      </c:pt>
                      <c:pt idx="14443">
                        <c:v>12.298793611111112</c:v>
                      </c:pt>
                      <c:pt idx="14444">
                        <c:v>12.29964</c:v>
                      </c:pt>
                      <c:pt idx="14445">
                        <c:v>12.300485833333333</c:v>
                      </c:pt>
                      <c:pt idx="14446">
                        <c:v>12.301331666666666</c:v>
                      </c:pt>
                      <c:pt idx="14447">
                        <c:v>12.302177777777779</c:v>
                      </c:pt>
                      <c:pt idx="14448">
                        <c:v>12.303025277777778</c:v>
                      </c:pt>
                      <c:pt idx="14449">
                        <c:v>12.303871388888888</c:v>
                      </c:pt>
                      <c:pt idx="14450">
                        <c:v>12.304724166666666</c:v>
                      </c:pt>
                      <c:pt idx="14451">
                        <c:v>12.305569999999999</c:v>
                      </c:pt>
                      <c:pt idx="14452">
                        <c:v>12.306415833333334</c:v>
                      </c:pt>
                      <c:pt idx="14453">
                        <c:v>12.307261944444445</c:v>
                      </c:pt>
                      <c:pt idx="14454">
                        <c:v>12.308108055555556</c:v>
                      </c:pt>
                      <c:pt idx="14455">
                        <c:v>12.308954166666666</c:v>
                      </c:pt>
                      <c:pt idx="14456">
                        <c:v>12.309799999999999</c:v>
                      </c:pt>
                      <c:pt idx="14457">
                        <c:v>12.310649166666666</c:v>
                      </c:pt>
                      <c:pt idx="14458">
                        <c:v>12.311495000000001</c:v>
                      </c:pt>
                      <c:pt idx="14459">
                        <c:v>12.312341111111111</c:v>
                      </c:pt>
                      <c:pt idx="14460">
                        <c:v>12.313187222222222</c:v>
                      </c:pt>
                      <c:pt idx="14461">
                        <c:v>12.314033055555555</c:v>
                      </c:pt>
                      <c:pt idx="14462">
                        <c:v>12.314878888888888</c:v>
                      </c:pt>
                      <c:pt idx="14463">
                        <c:v>12.315731666666666</c:v>
                      </c:pt>
                      <c:pt idx="14464">
                        <c:v>12.316578055555556</c:v>
                      </c:pt>
                      <c:pt idx="14465">
                        <c:v>12.317423888888889</c:v>
                      </c:pt>
                      <c:pt idx="14466">
                        <c:v>12.31827</c:v>
                      </c:pt>
                      <c:pt idx="14467">
                        <c:v>12.319115833333333</c:v>
                      </c:pt>
                      <c:pt idx="14468">
                        <c:v>12.319963333333334</c:v>
                      </c:pt>
                      <c:pt idx="14469">
                        <c:v>12.320809444444444</c:v>
                      </c:pt>
                      <c:pt idx="14470">
                        <c:v>12.321655277777777</c:v>
                      </c:pt>
                      <c:pt idx="14471">
                        <c:v>12.322501388888888</c:v>
                      </c:pt>
                      <c:pt idx="14472">
                        <c:v>12.323347500000001</c:v>
                      </c:pt>
                      <c:pt idx="14473">
                        <c:v>12.324193333333334</c:v>
                      </c:pt>
                      <c:pt idx="14474">
                        <c:v>12.325039444444444</c:v>
                      </c:pt>
                      <c:pt idx="14475">
                        <c:v>12.325888333333333</c:v>
                      </c:pt>
                      <c:pt idx="14476">
                        <c:v>12.326741111111112</c:v>
                      </c:pt>
                      <c:pt idx="14477">
                        <c:v>12.327587222222222</c:v>
                      </c:pt>
                      <c:pt idx="14478">
                        <c:v>12.328433055555555</c:v>
                      </c:pt>
                      <c:pt idx="14479">
                        <c:v>12.329279166666666</c:v>
                      </c:pt>
                      <c:pt idx="14480">
                        <c:v>12.330125277777778</c:v>
                      </c:pt>
                      <c:pt idx="14481">
                        <c:v>12.330971111111111</c:v>
                      </c:pt>
                      <c:pt idx="14482">
                        <c:v>12.331817222222222</c:v>
                      </c:pt>
                      <c:pt idx="14483">
                        <c:v>12.332663055555555</c:v>
                      </c:pt>
                      <c:pt idx="14484">
                        <c:v>12.333509166666667</c:v>
                      </c:pt>
                      <c:pt idx="14485">
                        <c:v>12.334355277777778</c:v>
                      </c:pt>
                      <c:pt idx="14486">
                        <c:v>12.335201111111111</c:v>
                      </c:pt>
                      <c:pt idx="14487">
                        <c:v>12.336046944444444</c:v>
                      </c:pt>
                      <c:pt idx="14488">
                        <c:v>12.336893055555555</c:v>
                      </c:pt>
                      <c:pt idx="14489">
                        <c:v>12.337747500000001</c:v>
                      </c:pt>
                      <c:pt idx="14490">
                        <c:v>12.338593333333334</c:v>
                      </c:pt>
                      <c:pt idx="14491">
                        <c:v>12.339439444444444</c:v>
                      </c:pt>
                      <c:pt idx="14492">
                        <c:v>12.340288333333334</c:v>
                      </c:pt>
                      <c:pt idx="14493">
                        <c:v>12.341134444444444</c:v>
                      </c:pt>
                      <c:pt idx="14494">
                        <c:v>12.341980277777777</c:v>
                      </c:pt>
                      <c:pt idx="14495">
                        <c:v>12.342826666666667</c:v>
                      </c:pt>
                      <c:pt idx="14496">
                        <c:v>12.3436725</c:v>
                      </c:pt>
                      <c:pt idx="14497">
                        <c:v>12.344518333333333</c:v>
                      </c:pt>
                      <c:pt idx="14498">
                        <c:v>12.345364444444444</c:v>
                      </c:pt>
                      <c:pt idx="14499">
                        <c:v>12.346210555555556</c:v>
                      </c:pt>
                      <c:pt idx="14500">
                        <c:v>12.347056388888889</c:v>
                      </c:pt>
                      <c:pt idx="14501">
                        <c:v>12.3479025</c:v>
                      </c:pt>
                      <c:pt idx="14502">
                        <c:v>12.348755277777778</c:v>
                      </c:pt>
                      <c:pt idx="14503">
                        <c:v>12.349601111111111</c:v>
                      </c:pt>
                      <c:pt idx="14504">
                        <c:v>12.350446944444444</c:v>
                      </c:pt>
                      <c:pt idx="14505">
                        <c:v>12.351293333333333</c:v>
                      </c:pt>
                      <c:pt idx="14506">
                        <c:v>12.352139166666667</c:v>
                      </c:pt>
                      <c:pt idx="14507">
                        <c:v>12.352985277777778</c:v>
                      </c:pt>
                      <c:pt idx="14508">
                        <c:v>12.353831111111111</c:v>
                      </c:pt>
                      <c:pt idx="14509">
                        <c:v>12.354681944444444</c:v>
                      </c:pt>
                      <c:pt idx="14510">
                        <c:v>12.355527777777779</c:v>
                      </c:pt>
                      <c:pt idx="14511">
                        <c:v>12.356373888888889</c:v>
                      </c:pt>
                      <c:pt idx="14512">
                        <c:v>12.357219722222222</c:v>
                      </c:pt>
                      <c:pt idx="14513">
                        <c:v>12.358065833333333</c:v>
                      </c:pt>
                      <c:pt idx="14514">
                        <c:v>12.358911944444445</c:v>
                      </c:pt>
                      <c:pt idx="14515">
                        <c:v>12.359764722222222</c:v>
                      </c:pt>
                      <c:pt idx="14516">
                        <c:v>12.360610555555555</c:v>
                      </c:pt>
                      <c:pt idx="14517">
                        <c:v>12.36145638888889</c:v>
                      </c:pt>
                      <c:pt idx="14518">
                        <c:v>12.3623025</c:v>
                      </c:pt>
                      <c:pt idx="14519">
                        <c:v>12.363148611111111</c:v>
                      </c:pt>
                      <c:pt idx="14520">
                        <c:v>12.363994722222222</c:v>
                      </c:pt>
                      <c:pt idx="14521">
                        <c:v>12.364840555555556</c:v>
                      </c:pt>
                      <c:pt idx="14522">
                        <c:v>12.365686388888889</c:v>
                      </c:pt>
                      <c:pt idx="14523">
                        <c:v>12.3665325</c:v>
                      </c:pt>
                      <c:pt idx="14524">
                        <c:v>12.367378611111111</c:v>
                      </c:pt>
                      <c:pt idx="14525">
                        <c:v>12.368224444444444</c:v>
                      </c:pt>
                      <c:pt idx="14526">
                        <c:v>12.369070555555556</c:v>
                      </c:pt>
                      <c:pt idx="14527">
                        <c:v>12.369919444444445</c:v>
                      </c:pt>
                      <c:pt idx="14528">
                        <c:v>12.370772222222222</c:v>
                      </c:pt>
                      <c:pt idx="14529">
                        <c:v>12.371618333333334</c:v>
                      </c:pt>
                      <c:pt idx="14530">
                        <c:v>12.372469444444445</c:v>
                      </c:pt>
                      <c:pt idx="14531">
                        <c:v>12.373315277777778</c:v>
                      </c:pt>
                      <c:pt idx="14532">
                        <c:v>12.374161388888888</c:v>
                      </c:pt>
                      <c:pt idx="14533">
                        <c:v>12.375007500000001</c:v>
                      </c:pt>
                      <c:pt idx="14534">
                        <c:v>12.375853333333334</c:v>
                      </c:pt>
                      <c:pt idx="14535">
                        <c:v>12.376699444444444</c:v>
                      </c:pt>
                      <c:pt idx="14536">
                        <c:v>12.377545555555555</c:v>
                      </c:pt>
                      <c:pt idx="14537">
                        <c:v>12.37839138888889</c:v>
                      </c:pt>
                      <c:pt idx="14538">
                        <c:v>12.3792375</c:v>
                      </c:pt>
                      <c:pt idx="14539">
                        <c:v>12.380083333333333</c:v>
                      </c:pt>
                      <c:pt idx="14540">
                        <c:v>12.380929166666666</c:v>
                      </c:pt>
                      <c:pt idx="14541">
                        <c:v>12.381781944444445</c:v>
                      </c:pt>
                      <c:pt idx="14542">
                        <c:v>12.382628333333333</c:v>
                      </c:pt>
                      <c:pt idx="14543">
                        <c:v>12.383474166666666</c:v>
                      </c:pt>
                      <c:pt idx="14544">
                        <c:v>12.384323333333333</c:v>
                      </c:pt>
                      <c:pt idx="14545">
                        <c:v>12.385169166666667</c:v>
                      </c:pt>
                      <c:pt idx="14546">
                        <c:v>12.386015277777778</c:v>
                      </c:pt>
                      <c:pt idx="14547">
                        <c:v>12.386861388888889</c:v>
                      </c:pt>
                      <c:pt idx="14548">
                        <c:v>12.387707222222222</c:v>
                      </c:pt>
                      <c:pt idx="14549">
                        <c:v>12.388553333333334</c:v>
                      </c:pt>
                      <c:pt idx="14550">
                        <c:v>12.389400833333333</c:v>
                      </c:pt>
                      <c:pt idx="14551">
                        <c:v>12.390246944444444</c:v>
                      </c:pt>
                      <c:pt idx="14552">
                        <c:v>12.391092777777779</c:v>
                      </c:pt>
                      <c:pt idx="14553">
                        <c:v>12.391938611111112</c:v>
                      </c:pt>
                      <c:pt idx="14554">
                        <c:v>12.392795833333333</c:v>
                      </c:pt>
                      <c:pt idx="14555">
                        <c:v>12.393641944444445</c:v>
                      </c:pt>
                      <c:pt idx="14556">
                        <c:v>12.394487777777778</c:v>
                      </c:pt>
                      <c:pt idx="14557">
                        <c:v>12.395333888888889</c:v>
                      </c:pt>
                      <c:pt idx="14558">
                        <c:v>12.396179722222222</c:v>
                      </c:pt>
                      <c:pt idx="14559">
                        <c:v>12.397026111111112</c:v>
                      </c:pt>
                      <c:pt idx="14560">
                        <c:v>12.397871944444445</c:v>
                      </c:pt>
                      <c:pt idx="14561">
                        <c:v>12.398717777777778</c:v>
                      </c:pt>
                      <c:pt idx="14562">
                        <c:v>12.399566944444445</c:v>
                      </c:pt>
                      <c:pt idx="14563">
                        <c:v>12.400412777777778</c:v>
                      </c:pt>
                      <c:pt idx="14564">
                        <c:v>12.401258888888888</c:v>
                      </c:pt>
                      <c:pt idx="14565">
                        <c:v>12.402105000000001</c:v>
                      </c:pt>
                      <c:pt idx="14566">
                        <c:v>12.402951111111111</c:v>
                      </c:pt>
                      <c:pt idx="14567">
                        <c:v>12.403803611111112</c:v>
                      </c:pt>
                      <c:pt idx="14568">
                        <c:v>12.404649722222223</c:v>
                      </c:pt>
                      <c:pt idx="14569">
                        <c:v>12.405495555555555</c:v>
                      </c:pt>
                      <c:pt idx="14570">
                        <c:v>12.406341666666666</c:v>
                      </c:pt>
                      <c:pt idx="14571">
                        <c:v>12.407189166666667</c:v>
                      </c:pt>
                      <c:pt idx="14572">
                        <c:v>12.408035</c:v>
                      </c:pt>
                      <c:pt idx="14573">
                        <c:v>12.408881111111111</c:v>
                      </c:pt>
                      <c:pt idx="14574">
                        <c:v>12.409727222222223</c:v>
                      </c:pt>
                      <c:pt idx="14575">
                        <c:v>12.410573333333334</c:v>
                      </c:pt>
                      <c:pt idx="14576">
                        <c:v>12.411419166666667</c:v>
                      </c:pt>
                      <c:pt idx="14577">
                        <c:v>12.412265</c:v>
                      </c:pt>
                      <c:pt idx="14578">
                        <c:v>12.41311111111111</c:v>
                      </c:pt>
                      <c:pt idx="14579">
                        <c:v>12.413959999999999</c:v>
                      </c:pt>
                      <c:pt idx="14580">
                        <c:v>12.414812777777778</c:v>
                      </c:pt>
                      <c:pt idx="14581">
                        <c:v>12.415659166666666</c:v>
                      </c:pt>
                      <c:pt idx="14582">
                        <c:v>12.416505000000001</c:v>
                      </c:pt>
                      <c:pt idx="14583">
                        <c:v>12.417351111111111</c:v>
                      </c:pt>
                      <c:pt idx="14584">
                        <c:v>12.418196944444444</c:v>
                      </c:pt>
                      <c:pt idx="14585">
                        <c:v>12.419042777777777</c:v>
                      </c:pt>
                      <c:pt idx="14586">
                        <c:v>12.419889166666668</c:v>
                      </c:pt>
                      <c:pt idx="14587">
                        <c:v>12.420735000000001</c:v>
                      </c:pt>
                      <c:pt idx="14588">
                        <c:v>12.421580833333334</c:v>
                      </c:pt>
                      <c:pt idx="14589">
                        <c:v>12.422426944444444</c:v>
                      </c:pt>
                      <c:pt idx="14590">
                        <c:v>12.423273055555555</c:v>
                      </c:pt>
                      <c:pt idx="14591">
                        <c:v>12.424120555555556</c:v>
                      </c:pt>
                      <c:pt idx="14592">
                        <c:v>12.424966388888889</c:v>
                      </c:pt>
                      <c:pt idx="14593">
                        <c:v>12.425819166666667</c:v>
                      </c:pt>
                      <c:pt idx="14594">
                        <c:v>12.426665</c:v>
                      </c:pt>
                      <c:pt idx="14595">
                        <c:v>12.427511388888888</c:v>
                      </c:pt>
                      <c:pt idx="14596">
                        <c:v>12.428360277777777</c:v>
                      </c:pt>
                      <c:pt idx="14597">
                        <c:v>12.42920638888889</c:v>
                      </c:pt>
                      <c:pt idx="14598">
                        <c:v>12.430052222222223</c:v>
                      </c:pt>
                      <c:pt idx="14599">
                        <c:v>12.430898333333333</c:v>
                      </c:pt>
                      <c:pt idx="14600">
                        <c:v>12.431744444444444</c:v>
                      </c:pt>
                      <c:pt idx="14601">
                        <c:v>12.432590277777777</c:v>
                      </c:pt>
                      <c:pt idx="14602">
                        <c:v>12.433436388888889</c:v>
                      </c:pt>
                      <c:pt idx="14603">
                        <c:v>12.434282222222222</c:v>
                      </c:pt>
                      <c:pt idx="14604">
                        <c:v>12.435128055555555</c:v>
                      </c:pt>
                      <c:pt idx="14605">
                        <c:v>12.435974444444444</c:v>
                      </c:pt>
                      <c:pt idx="14606">
                        <c:v>12.436826944444444</c:v>
                      </c:pt>
                      <c:pt idx="14607">
                        <c:v>12.437673055555555</c:v>
                      </c:pt>
                      <c:pt idx="14608">
                        <c:v>12.438519166666667</c:v>
                      </c:pt>
                      <c:pt idx="14609">
                        <c:v>12.439365</c:v>
                      </c:pt>
                      <c:pt idx="14610">
                        <c:v>12.440210833333333</c:v>
                      </c:pt>
                      <c:pt idx="14611">
                        <c:v>12.441056944444444</c:v>
                      </c:pt>
                      <c:pt idx="14612">
                        <c:v>12.441904444444445</c:v>
                      </c:pt>
                      <c:pt idx="14613">
                        <c:v>12.442750555555556</c:v>
                      </c:pt>
                      <c:pt idx="14614">
                        <c:v>12.443599444444445</c:v>
                      </c:pt>
                      <c:pt idx="14615">
                        <c:v>12.444445555555555</c:v>
                      </c:pt>
                      <c:pt idx="14616">
                        <c:v>12.445291666666666</c:v>
                      </c:pt>
                      <c:pt idx="14617">
                        <c:v>12.446137500000001</c:v>
                      </c:pt>
                      <c:pt idx="14618">
                        <c:v>12.446983611111111</c:v>
                      </c:pt>
                      <c:pt idx="14619">
                        <c:v>12.44783638888889</c:v>
                      </c:pt>
                      <c:pt idx="14620">
                        <c:v>12.448682222222223</c:v>
                      </c:pt>
                      <c:pt idx="14621">
                        <c:v>12.449528333333333</c:v>
                      </c:pt>
                      <c:pt idx="14622">
                        <c:v>12.450374444444444</c:v>
                      </c:pt>
                      <c:pt idx="14623">
                        <c:v>12.451220277777777</c:v>
                      </c:pt>
                      <c:pt idx="14624">
                        <c:v>12.452066388888889</c:v>
                      </c:pt>
                      <c:pt idx="14625">
                        <c:v>12.452912222222222</c:v>
                      </c:pt>
                      <c:pt idx="14626">
                        <c:v>12.453758333333333</c:v>
                      </c:pt>
                      <c:pt idx="14627">
                        <c:v>12.454604444444444</c:v>
                      </c:pt>
                      <c:pt idx="14628">
                        <c:v>12.455450277777778</c:v>
                      </c:pt>
                      <c:pt idx="14629">
                        <c:v>12.456296388888889</c:v>
                      </c:pt>
                      <c:pt idx="14630">
                        <c:v>12.4571425</c:v>
                      </c:pt>
                      <c:pt idx="14631">
                        <c:v>12.457988333333333</c:v>
                      </c:pt>
                      <c:pt idx="14632">
                        <c:v>12.458845833333333</c:v>
                      </c:pt>
                      <c:pt idx="14633">
                        <c:v>12.459691666666666</c:v>
                      </c:pt>
                      <c:pt idx="14634">
                        <c:v>12.460537499999999</c:v>
                      </c:pt>
                      <c:pt idx="14635">
                        <c:v>12.461383611111112</c:v>
                      </c:pt>
                      <c:pt idx="14636">
                        <c:v>12.462229722222222</c:v>
                      </c:pt>
                      <c:pt idx="14637">
                        <c:v>12.463075833333333</c:v>
                      </c:pt>
                      <c:pt idx="14638">
                        <c:v>12.463921666666666</c:v>
                      </c:pt>
                      <c:pt idx="14639">
                        <c:v>12.464767500000001</c:v>
                      </c:pt>
                      <c:pt idx="14640">
                        <c:v>12.465613611111111</c:v>
                      </c:pt>
                      <c:pt idx="14641">
                        <c:v>12.466459722222222</c:v>
                      </c:pt>
                      <c:pt idx="14642">
                        <c:v>12.467305555555555</c:v>
                      </c:pt>
                      <c:pt idx="14643">
                        <c:v>12.468151666666667</c:v>
                      </c:pt>
                      <c:pt idx="14644">
                        <c:v>12.4689975</c:v>
                      </c:pt>
                      <c:pt idx="14645">
                        <c:v>12.469850277777779</c:v>
                      </c:pt>
                      <c:pt idx="14646">
                        <c:v>12.470696388888889</c:v>
                      </c:pt>
                      <c:pt idx="14647">
                        <c:v>12.4715425</c:v>
                      </c:pt>
                      <c:pt idx="14648">
                        <c:v>12.472388333333333</c:v>
                      </c:pt>
                      <c:pt idx="14649">
                        <c:v>12.4732375</c:v>
                      </c:pt>
                      <c:pt idx="14650">
                        <c:v>12.474083333333333</c:v>
                      </c:pt>
                      <c:pt idx="14651">
                        <c:v>12.474929722222223</c:v>
                      </c:pt>
                      <c:pt idx="14652">
                        <c:v>12.475775555555556</c:v>
                      </c:pt>
                      <c:pt idx="14653">
                        <c:v>12.476623055555555</c:v>
                      </c:pt>
                      <c:pt idx="14654">
                        <c:v>12.47746888888889</c:v>
                      </c:pt>
                      <c:pt idx="14655">
                        <c:v>12.478315</c:v>
                      </c:pt>
                      <c:pt idx="14656">
                        <c:v>12.479161111111111</c:v>
                      </c:pt>
                      <c:pt idx="14657">
                        <c:v>12.480006944444444</c:v>
                      </c:pt>
                      <c:pt idx="14658">
                        <c:v>12.480859722222222</c:v>
                      </c:pt>
                      <c:pt idx="14659">
                        <c:v>12.481705555555555</c:v>
                      </c:pt>
                      <c:pt idx="14660">
                        <c:v>12.482551944444445</c:v>
                      </c:pt>
                      <c:pt idx="14661">
                        <c:v>12.483397777777778</c:v>
                      </c:pt>
                      <c:pt idx="14662">
                        <c:v>12.484243888888889</c:v>
                      </c:pt>
                      <c:pt idx="14663">
                        <c:v>12.485089722222222</c:v>
                      </c:pt>
                      <c:pt idx="14664">
                        <c:v>12.485935555555555</c:v>
                      </c:pt>
                      <c:pt idx="14665">
                        <c:v>12.486781944444445</c:v>
                      </c:pt>
                      <c:pt idx="14666">
                        <c:v>12.487630833333334</c:v>
                      </c:pt>
                      <c:pt idx="14667">
                        <c:v>12.488476944444445</c:v>
                      </c:pt>
                      <c:pt idx="14668">
                        <c:v>12.489322777777778</c:v>
                      </c:pt>
                      <c:pt idx="14669">
                        <c:v>12.490168888888888</c:v>
                      </c:pt>
                      <c:pt idx="14670">
                        <c:v>12.491015000000001</c:v>
                      </c:pt>
                      <c:pt idx="14671">
                        <c:v>12.4918675</c:v>
                      </c:pt>
                      <c:pt idx="14672">
                        <c:v>12.49271361111111</c:v>
                      </c:pt>
                      <c:pt idx="14673">
                        <c:v>12.493561111111111</c:v>
                      </c:pt>
                      <c:pt idx="14674">
                        <c:v>12.494406944444444</c:v>
                      </c:pt>
                      <c:pt idx="14675">
                        <c:v>12.495253333333334</c:v>
                      </c:pt>
                      <c:pt idx="14676">
                        <c:v>12.496099166666667</c:v>
                      </c:pt>
                      <c:pt idx="14677">
                        <c:v>12.496945</c:v>
                      </c:pt>
                      <c:pt idx="14678">
                        <c:v>12.497791111111111</c:v>
                      </c:pt>
                      <c:pt idx="14679">
                        <c:v>12.498636944444444</c:v>
                      </c:pt>
                      <c:pt idx="14680">
                        <c:v>12.499483055555556</c:v>
                      </c:pt>
                      <c:pt idx="14681">
                        <c:v>12.500329166666667</c:v>
                      </c:pt>
                      <c:pt idx="14682">
                        <c:v>12.501175</c:v>
                      </c:pt>
                      <c:pt idx="14683">
                        <c:v>12.502021111111111</c:v>
                      </c:pt>
                      <c:pt idx="14684">
                        <c:v>12.502876944444445</c:v>
                      </c:pt>
                      <c:pt idx="14685">
                        <c:v>12.503722777777778</c:v>
                      </c:pt>
                      <c:pt idx="14686">
                        <c:v>12.504568888888889</c:v>
                      </c:pt>
                      <c:pt idx="14687">
                        <c:v>12.505414999999999</c:v>
                      </c:pt>
                      <c:pt idx="14688">
                        <c:v>12.506260833333334</c:v>
                      </c:pt>
                      <c:pt idx="14689">
                        <c:v>12.507106944444445</c:v>
                      </c:pt>
                      <c:pt idx="14690">
                        <c:v>12.507952777777778</c:v>
                      </c:pt>
                      <c:pt idx="14691">
                        <c:v>12.508798611111111</c:v>
                      </c:pt>
                      <c:pt idx="14692">
                        <c:v>12.509645000000001</c:v>
                      </c:pt>
                      <c:pt idx="14693">
                        <c:v>12.510490833333334</c:v>
                      </c:pt>
                      <c:pt idx="14694">
                        <c:v>12.511338333333333</c:v>
                      </c:pt>
                      <c:pt idx="14695">
                        <c:v>12.512184166666668</c:v>
                      </c:pt>
                      <c:pt idx="14696">
                        <c:v>12.513030277777778</c:v>
                      </c:pt>
                      <c:pt idx="14697">
                        <c:v>12.513883055555555</c:v>
                      </c:pt>
                      <c:pt idx="14698">
                        <c:v>12.514729166666667</c:v>
                      </c:pt>
                      <c:pt idx="14699">
                        <c:v>12.515575</c:v>
                      </c:pt>
                      <c:pt idx="14700">
                        <c:v>12.516421111111111</c:v>
                      </c:pt>
                      <c:pt idx="14701">
                        <c:v>12.51727</c:v>
                      </c:pt>
                      <c:pt idx="14702">
                        <c:v>12.518116388888888</c:v>
                      </c:pt>
                      <c:pt idx="14703">
                        <c:v>12.518962222222223</c:v>
                      </c:pt>
                      <c:pt idx="14704">
                        <c:v>12.519808055555556</c:v>
                      </c:pt>
                      <c:pt idx="14705">
                        <c:v>12.520654166666667</c:v>
                      </c:pt>
                      <c:pt idx="14706">
                        <c:v>12.5215</c:v>
                      </c:pt>
                      <c:pt idx="14707">
                        <c:v>12.52234611111111</c:v>
                      </c:pt>
                      <c:pt idx="14708">
                        <c:v>12.523192222222223</c:v>
                      </c:pt>
                      <c:pt idx="14709">
                        <c:v>12.524038055555556</c:v>
                      </c:pt>
                      <c:pt idx="14710">
                        <c:v>12.524890833333334</c:v>
                      </c:pt>
                      <c:pt idx="14711">
                        <c:v>12.525736944444445</c:v>
                      </c:pt>
                      <c:pt idx="14712">
                        <c:v>12.526582777777778</c:v>
                      </c:pt>
                      <c:pt idx="14713">
                        <c:v>12.527428888888888</c:v>
                      </c:pt>
                      <c:pt idx="14714">
                        <c:v>12.528276388888889</c:v>
                      </c:pt>
                      <c:pt idx="14715">
                        <c:v>12.529122222222222</c:v>
                      </c:pt>
                      <c:pt idx="14716">
                        <c:v>12.52996861111111</c:v>
                      </c:pt>
                      <c:pt idx="14717">
                        <c:v>12.530814444444445</c:v>
                      </c:pt>
                      <c:pt idx="14718">
                        <c:v>12.531667777777777</c:v>
                      </c:pt>
                      <c:pt idx="14719">
                        <c:v>12.532513611111112</c:v>
                      </c:pt>
                      <c:pt idx="14720">
                        <c:v>12.53336</c:v>
                      </c:pt>
                      <c:pt idx="14721">
                        <c:v>12.534205833333333</c:v>
                      </c:pt>
                      <c:pt idx="14722">
                        <c:v>12.535051944444444</c:v>
                      </c:pt>
                      <c:pt idx="14723">
                        <c:v>12.535904444444444</c:v>
                      </c:pt>
                      <c:pt idx="14724">
                        <c:v>12.536750555555555</c:v>
                      </c:pt>
                      <c:pt idx="14725">
                        <c:v>12.53759638888889</c:v>
                      </c:pt>
                      <c:pt idx="14726">
                        <c:v>12.538442777777778</c:v>
                      </c:pt>
                      <c:pt idx="14727">
                        <c:v>12.539288611111111</c:v>
                      </c:pt>
                      <c:pt idx="14728">
                        <c:v>12.540134444444444</c:v>
                      </c:pt>
                      <c:pt idx="14729">
                        <c:v>12.540980555555555</c:v>
                      </c:pt>
                      <c:pt idx="14730">
                        <c:v>12.541826388888889</c:v>
                      </c:pt>
                      <c:pt idx="14731">
                        <c:v>12.542672777777778</c:v>
                      </c:pt>
                      <c:pt idx="14732">
                        <c:v>12.543518611111111</c:v>
                      </c:pt>
                      <c:pt idx="14733">
                        <c:v>12.544364444444444</c:v>
                      </c:pt>
                      <c:pt idx="14734">
                        <c:v>12.545210555555556</c:v>
                      </c:pt>
                      <c:pt idx="14735">
                        <c:v>12.546058055555555</c:v>
                      </c:pt>
                      <c:pt idx="14736">
                        <c:v>12.54691388888889</c:v>
                      </c:pt>
                      <c:pt idx="14737">
                        <c:v>12.54776</c:v>
                      </c:pt>
                      <c:pt idx="14738">
                        <c:v>12.548605833333333</c:v>
                      </c:pt>
                      <c:pt idx="14739">
                        <c:v>12.549451944444444</c:v>
                      </c:pt>
                      <c:pt idx="14740">
                        <c:v>12.550298055555556</c:v>
                      </c:pt>
                      <c:pt idx="14741">
                        <c:v>12.551143888888889</c:v>
                      </c:pt>
                      <c:pt idx="14742">
                        <c:v>12.55199</c:v>
                      </c:pt>
                      <c:pt idx="14743">
                        <c:v>12.552835833333333</c:v>
                      </c:pt>
                      <c:pt idx="14744">
                        <c:v>12.553681944444444</c:v>
                      </c:pt>
                      <c:pt idx="14745">
                        <c:v>12.554528055555556</c:v>
                      </c:pt>
                      <c:pt idx="14746">
                        <c:v>12.555373888888889</c:v>
                      </c:pt>
                      <c:pt idx="14747">
                        <c:v>12.55622</c:v>
                      </c:pt>
                      <c:pt idx="14748">
                        <c:v>12.557065833333333</c:v>
                      </c:pt>
                      <c:pt idx="14749">
                        <c:v>12.557918611111111</c:v>
                      </c:pt>
                      <c:pt idx="14750">
                        <c:v>12.558764444444444</c:v>
                      </c:pt>
                      <c:pt idx="14751">
                        <c:v>12.559610833333334</c:v>
                      </c:pt>
                      <c:pt idx="14752">
                        <c:v>12.560456666666667</c:v>
                      </c:pt>
                      <c:pt idx="14753">
                        <c:v>12.561305833333334</c:v>
                      </c:pt>
                      <c:pt idx="14754">
                        <c:v>12.562151666666667</c:v>
                      </c:pt>
                      <c:pt idx="14755">
                        <c:v>12.562999444444445</c:v>
                      </c:pt>
                      <c:pt idx="14756">
                        <c:v>12.563845277777778</c:v>
                      </c:pt>
                      <c:pt idx="14757">
                        <c:v>12.564691111111111</c:v>
                      </c:pt>
                      <c:pt idx="14758">
                        <c:v>12.565537222222222</c:v>
                      </c:pt>
                      <c:pt idx="14759">
                        <c:v>12.566383333333333</c:v>
                      </c:pt>
                      <c:pt idx="14760">
                        <c:v>12.567229166666667</c:v>
                      </c:pt>
                      <c:pt idx="14761">
                        <c:v>12.568075277777778</c:v>
                      </c:pt>
                      <c:pt idx="14762">
                        <c:v>12.568928055555556</c:v>
                      </c:pt>
                      <c:pt idx="14763">
                        <c:v>12.569773888888889</c:v>
                      </c:pt>
                      <c:pt idx="14764">
                        <c:v>12.57062</c:v>
                      </c:pt>
                      <c:pt idx="14765">
                        <c:v>12.571466111111111</c:v>
                      </c:pt>
                      <c:pt idx="14766">
                        <c:v>12.572311944444445</c:v>
                      </c:pt>
                      <c:pt idx="14767">
                        <c:v>12.573158055555556</c:v>
                      </c:pt>
                      <c:pt idx="14768">
                        <c:v>12.574003888888889</c:v>
                      </c:pt>
                      <c:pt idx="14769">
                        <c:v>12.574849722222222</c:v>
                      </c:pt>
                      <c:pt idx="14770">
                        <c:v>12.57569611111111</c:v>
                      </c:pt>
                      <c:pt idx="14771">
                        <c:v>12.576545277777777</c:v>
                      </c:pt>
                      <c:pt idx="14772">
                        <c:v>12.577391111111112</c:v>
                      </c:pt>
                      <c:pt idx="14773">
                        <c:v>12.578236944444445</c:v>
                      </c:pt>
                      <c:pt idx="14774">
                        <c:v>12.579083055555556</c:v>
                      </c:pt>
                      <c:pt idx="14775">
                        <c:v>12.579935833333334</c:v>
                      </c:pt>
                      <c:pt idx="14776">
                        <c:v>12.580783333333333</c:v>
                      </c:pt>
                      <c:pt idx="14777">
                        <c:v>12.581629166666668</c:v>
                      </c:pt>
                      <c:pt idx="14778">
                        <c:v>12.582475277777778</c:v>
                      </c:pt>
                      <c:pt idx="14779">
                        <c:v>12.583321111111111</c:v>
                      </c:pt>
                      <c:pt idx="14780">
                        <c:v>12.5841675</c:v>
                      </c:pt>
                      <c:pt idx="14781">
                        <c:v>12.585013333333332</c:v>
                      </c:pt>
                      <c:pt idx="14782">
                        <c:v>12.585859166666667</c:v>
                      </c:pt>
                      <c:pt idx="14783">
                        <c:v>12.586705277777778</c:v>
                      </c:pt>
                      <c:pt idx="14784">
                        <c:v>12.587551111111111</c:v>
                      </c:pt>
                      <c:pt idx="14785">
                        <c:v>12.588397499999999</c:v>
                      </c:pt>
                      <c:pt idx="14786">
                        <c:v>12.589243333333334</c:v>
                      </c:pt>
                      <c:pt idx="14787">
                        <c:v>12.590089166666667</c:v>
                      </c:pt>
                      <c:pt idx="14788">
                        <c:v>12.590945277777777</c:v>
                      </c:pt>
                      <c:pt idx="14789">
                        <c:v>12.59179111111111</c:v>
                      </c:pt>
                      <c:pt idx="14790">
                        <c:v>12.592636944444445</c:v>
                      </c:pt>
                      <c:pt idx="14791">
                        <c:v>12.593483333333333</c:v>
                      </c:pt>
                      <c:pt idx="14792">
                        <c:v>12.594329166666666</c:v>
                      </c:pt>
                      <c:pt idx="14793">
                        <c:v>12.595174999999999</c:v>
                      </c:pt>
                      <c:pt idx="14794">
                        <c:v>12.596021111111112</c:v>
                      </c:pt>
                      <c:pt idx="14795">
                        <c:v>12.596867222222222</c:v>
                      </c:pt>
                      <c:pt idx="14796">
                        <c:v>12.597721111111111</c:v>
                      </c:pt>
                      <c:pt idx="14797">
                        <c:v>12.598567222222222</c:v>
                      </c:pt>
                      <c:pt idx="14798">
                        <c:v>12.599413333333333</c:v>
                      </c:pt>
                      <c:pt idx="14799">
                        <c:v>12.600259166666667</c:v>
                      </c:pt>
                      <c:pt idx="14800">
                        <c:v>12.601105277777778</c:v>
                      </c:pt>
                      <c:pt idx="14801">
                        <c:v>12.601958055555556</c:v>
                      </c:pt>
                      <c:pt idx="14802">
                        <c:v>12.602803888888889</c:v>
                      </c:pt>
                      <c:pt idx="14803">
                        <c:v>12.603649722222222</c:v>
                      </c:pt>
                      <c:pt idx="14804">
                        <c:v>12.604496111111111</c:v>
                      </c:pt>
                      <c:pt idx="14805">
                        <c:v>12.605345277777777</c:v>
                      </c:pt>
                      <c:pt idx="14806">
                        <c:v>12.60619111111111</c:v>
                      </c:pt>
                      <c:pt idx="14807">
                        <c:v>12.607036944444445</c:v>
                      </c:pt>
                      <c:pt idx="14808">
                        <c:v>12.607883055555556</c:v>
                      </c:pt>
                      <c:pt idx="14809">
                        <c:v>12.608728888888889</c:v>
                      </c:pt>
                      <c:pt idx="14810">
                        <c:v>12.609575</c:v>
                      </c:pt>
                      <c:pt idx="14811">
                        <c:v>12.610421111111112</c:v>
                      </c:pt>
                      <c:pt idx="14812">
                        <c:v>12.611266944444445</c:v>
                      </c:pt>
                      <c:pt idx="14813">
                        <c:v>12.612113055555556</c:v>
                      </c:pt>
                      <c:pt idx="14814">
                        <c:v>12.612965555555556</c:v>
                      </c:pt>
                      <c:pt idx="14815">
                        <c:v>12.613811666666667</c:v>
                      </c:pt>
                      <c:pt idx="14816">
                        <c:v>12.614657777777778</c:v>
                      </c:pt>
                      <c:pt idx="14817">
                        <c:v>12.615505277777778</c:v>
                      </c:pt>
                      <c:pt idx="14818">
                        <c:v>12.616351111111111</c:v>
                      </c:pt>
                      <c:pt idx="14819">
                        <c:v>12.6171975</c:v>
                      </c:pt>
                      <c:pt idx="14820">
                        <c:v>12.618043333333333</c:v>
                      </c:pt>
                      <c:pt idx="14821">
                        <c:v>12.618889166666667</c:v>
                      </c:pt>
                      <c:pt idx="14822">
                        <c:v>12.619735277777778</c:v>
                      </c:pt>
                      <c:pt idx="14823">
                        <c:v>12.620584166666667</c:v>
                      </c:pt>
                      <c:pt idx="14824">
                        <c:v>12.621430277777778</c:v>
                      </c:pt>
                      <c:pt idx="14825">
                        <c:v>12.622276388888888</c:v>
                      </c:pt>
                      <c:pt idx="14826">
                        <c:v>12.623122222222221</c:v>
                      </c:pt>
                      <c:pt idx="14827">
                        <c:v>12.623975</c:v>
                      </c:pt>
                      <c:pt idx="14828">
                        <c:v>12.62482111111111</c:v>
                      </c:pt>
                      <c:pt idx="14829">
                        <c:v>12.625666944444445</c:v>
                      </c:pt>
                      <c:pt idx="14830">
                        <c:v>12.626513333333333</c:v>
                      </c:pt>
                      <c:pt idx="14831">
                        <c:v>12.627359166666666</c:v>
                      </c:pt>
                      <c:pt idx="14832">
                        <c:v>12.628204999999999</c:v>
                      </c:pt>
                      <c:pt idx="14833">
                        <c:v>12.629051111111112</c:v>
                      </c:pt>
                      <c:pt idx="14834">
                        <c:v>12.629896944444445</c:v>
                      </c:pt>
                      <c:pt idx="14835">
                        <c:v>12.630743055555556</c:v>
                      </c:pt>
                      <c:pt idx="14836">
                        <c:v>12.631589166666666</c:v>
                      </c:pt>
                      <c:pt idx="14837">
                        <c:v>12.632436666666667</c:v>
                      </c:pt>
                      <c:pt idx="14838">
                        <c:v>12.633282777777778</c:v>
                      </c:pt>
                      <c:pt idx="14839">
                        <c:v>12.634128611111111</c:v>
                      </c:pt>
                      <c:pt idx="14840">
                        <c:v>12.634984444444445</c:v>
                      </c:pt>
                      <c:pt idx="14841">
                        <c:v>12.635830555555556</c:v>
                      </c:pt>
                      <c:pt idx="14842">
                        <c:v>12.636676388888889</c:v>
                      </c:pt>
                      <c:pt idx="14843">
                        <c:v>12.637522222222222</c:v>
                      </c:pt>
                      <c:pt idx="14844">
                        <c:v>12.638368333333334</c:v>
                      </c:pt>
                      <c:pt idx="14845">
                        <c:v>12.639214444444445</c:v>
                      </c:pt>
                      <c:pt idx="14846">
                        <c:v>12.640060555555555</c:v>
                      </c:pt>
                      <c:pt idx="14847">
                        <c:v>12.640906388888888</c:v>
                      </c:pt>
                      <c:pt idx="14848">
                        <c:v>12.641752222222221</c:v>
                      </c:pt>
                      <c:pt idx="14849">
                        <c:v>12.642598611111111</c:v>
                      </c:pt>
                      <c:pt idx="14850">
                        <c:v>12.643444444444444</c:v>
                      </c:pt>
                      <c:pt idx="14851">
                        <c:v>12.644290555555555</c:v>
                      </c:pt>
                      <c:pt idx="14852">
                        <c:v>12.645136388888888</c:v>
                      </c:pt>
                      <c:pt idx="14853">
                        <c:v>12.645989166666666</c:v>
                      </c:pt>
                      <c:pt idx="14854">
                        <c:v>12.646834999999999</c:v>
                      </c:pt>
                      <c:pt idx="14855">
                        <c:v>12.647681111111112</c:v>
                      </c:pt>
                      <c:pt idx="14856">
                        <c:v>12.648527222222222</c:v>
                      </c:pt>
                      <c:pt idx="14857">
                        <c:v>12.649373055555555</c:v>
                      </c:pt>
                      <c:pt idx="14858">
                        <c:v>12.650223611111111</c:v>
                      </c:pt>
                      <c:pt idx="14859">
                        <c:v>12.651069722222223</c:v>
                      </c:pt>
                      <c:pt idx="14860">
                        <c:v>12.651915833333334</c:v>
                      </c:pt>
                      <c:pt idx="14861">
                        <c:v>12.652761666666667</c:v>
                      </c:pt>
                      <c:pt idx="14862">
                        <c:v>12.653607777777777</c:v>
                      </c:pt>
                      <c:pt idx="14863">
                        <c:v>12.65445361111111</c:v>
                      </c:pt>
                      <c:pt idx="14864">
                        <c:v>12.655299722222223</c:v>
                      </c:pt>
                      <c:pt idx="14865">
                        <c:v>12.656145833333333</c:v>
                      </c:pt>
                      <c:pt idx="14866">
                        <c:v>12.656998611111112</c:v>
                      </c:pt>
                      <c:pt idx="14867">
                        <c:v>12.657844444444445</c:v>
                      </c:pt>
                      <c:pt idx="14868">
                        <c:v>12.658690555555555</c:v>
                      </c:pt>
                      <c:pt idx="14869">
                        <c:v>12.659536666666666</c:v>
                      </c:pt>
                      <c:pt idx="14870">
                        <c:v>12.660382500000001</c:v>
                      </c:pt>
                      <c:pt idx="14871">
                        <c:v>12.661228611111111</c:v>
                      </c:pt>
                      <c:pt idx="14872">
                        <c:v>12.662074444444444</c:v>
                      </c:pt>
                      <c:pt idx="14873">
                        <c:v>12.662920277777777</c:v>
                      </c:pt>
                      <c:pt idx="14874">
                        <c:v>12.663766666666668</c:v>
                      </c:pt>
                      <c:pt idx="14875">
                        <c:v>12.664619999999999</c:v>
                      </c:pt>
                      <c:pt idx="14876">
                        <c:v>12.665465833333334</c:v>
                      </c:pt>
                      <c:pt idx="14877">
                        <c:v>12.666311944444445</c:v>
                      </c:pt>
                      <c:pt idx="14878">
                        <c:v>12.667159444444444</c:v>
                      </c:pt>
                      <c:pt idx="14879">
                        <c:v>12.668012222222222</c:v>
                      </c:pt>
                      <c:pt idx="14880">
                        <c:v>12.668858055555555</c:v>
                      </c:pt>
                      <c:pt idx="14881">
                        <c:v>12.669704166666667</c:v>
                      </c:pt>
                      <c:pt idx="14882">
                        <c:v>12.670550277777778</c:v>
                      </c:pt>
                      <c:pt idx="14883">
                        <c:v>12.671396388888889</c:v>
                      </c:pt>
                      <c:pt idx="14884">
                        <c:v>12.672242222222222</c:v>
                      </c:pt>
                      <c:pt idx="14885">
                        <c:v>12.673088055555555</c:v>
                      </c:pt>
                      <c:pt idx="14886">
                        <c:v>12.673934166666667</c:v>
                      </c:pt>
                      <c:pt idx="14887">
                        <c:v>12.674780277777778</c:v>
                      </c:pt>
                      <c:pt idx="14888">
                        <c:v>12.675626111111111</c:v>
                      </c:pt>
                      <c:pt idx="14889">
                        <c:v>12.676472222222221</c:v>
                      </c:pt>
                      <c:pt idx="14890">
                        <c:v>12.677318055555556</c:v>
                      </c:pt>
                      <c:pt idx="14891">
                        <c:v>12.678164444444445</c:v>
                      </c:pt>
                      <c:pt idx="14892">
                        <c:v>12.67902</c:v>
                      </c:pt>
                      <c:pt idx="14893">
                        <c:v>12.679866111111112</c:v>
                      </c:pt>
                      <c:pt idx="14894">
                        <c:v>12.680712222222223</c:v>
                      </c:pt>
                      <c:pt idx="14895">
                        <c:v>12.681558055555556</c:v>
                      </c:pt>
                      <c:pt idx="14896">
                        <c:v>12.682403888888889</c:v>
                      </c:pt>
                      <c:pt idx="14897">
                        <c:v>12.683249999999999</c:v>
                      </c:pt>
                      <c:pt idx="14898">
                        <c:v>12.684096111111112</c:v>
                      </c:pt>
                      <c:pt idx="14899">
                        <c:v>12.684943611111111</c:v>
                      </c:pt>
                      <c:pt idx="14900">
                        <c:v>12.685789444444444</c:v>
                      </c:pt>
                      <c:pt idx="14901">
                        <c:v>12.686635555555556</c:v>
                      </c:pt>
                      <c:pt idx="14902">
                        <c:v>12.687481666666667</c:v>
                      </c:pt>
                      <c:pt idx="14903">
                        <c:v>12.6883275</c:v>
                      </c:pt>
                      <c:pt idx="14904">
                        <c:v>12.68917361111111</c:v>
                      </c:pt>
                      <c:pt idx="14905">
                        <c:v>12.690026111111111</c:v>
                      </c:pt>
                      <c:pt idx="14906">
                        <c:v>12.690872222222222</c:v>
                      </c:pt>
                      <c:pt idx="14907">
                        <c:v>12.691718333333334</c:v>
                      </c:pt>
                      <c:pt idx="14908">
                        <c:v>12.692564444444445</c:v>
                      </c:pt>
                      <c:pt idx="14909">
                        <c:v>12.693410277777778</c:v>
                      </c:pt>
                      <c:pt idx="14910">
                        <c:v>12.694259444444445</c:v>
                      </c:pt>
                      <c:pt idx="14911">
                        <c:v>12.695105277777778</c:v>
                      </c:pt>
                      <c:pt idx="14912">
                        <c:v>12.695951388888888</c:v>
                      </c:pt>
                      <c:pt idx="14913">
                        <c:v>12.696797500000001</c:v>
                      </c:pt>
                      <c:pt idx="14914">
                        <c:v>12.697643333333334</c:v>
                      </c:pt>
                      <c:pt idx="14915">
                        <c:v>12.698489444444444</c:v>
                      </c:pt>
                      <c:pt idx="14916">
                        <c:v>12.699335277777777</c:v>
                      </c:pt>
                      <c:pt idx="14917">
                        <c:v>12.70018138888889</c:v>
                      </c:pt>
                      <c:pt idx="14918">
                        <c:v>12.701034166666666</c:v>
                      </c:pt>
                      <c:pt idx="14919">
                        <c:v>12.701881666666667</c:v>
                      </c:pt>
                      <c:pt idx="14920">
                        <c:v>12.7027275</c:v>
                      </c:pt>
                      <c:pt idx="14921">
                        <c:v>12.703573888888888</c:v>
                      </c:pt>
                      <c:pt idx="14922">
                        <c:v>12.704419722222223</c:v>
                      </c:pt>
                      <c:pt idx="14923">
                        <c:v>12.705265555555556</c:v>
                      </c:pt>
                      <c:pt idx="14924">
                        <c:v>12.706111666666667</c:v>
                      </c:pt>
                      <c:pt idx="14925">
                        <c:v>12.7069575</c:v>
                      </c:pt>
                      <c:pt idx="14926">
                        <c:v>12.70780361111111</c:v>
                      </c:pt>
                      <c:pt idx="14927">
                        <c:v>12.708652777777777</c:v>
                      </c:pt>
                      <c:pt idx="14928">
                        <c:v>12.709498611111112</c:v>
                      </c:pt>
                      <c:pt idx="14929">
                        <c:v>12.710344722222223</c:v>
                      </c:pt>
                      <c:pt idx="14930">
                        <c:v>12.711190555555556</c:v>
                      </c:pt>
                      <c:pt idx="14931">
                        <c:v>12.712043333333334</c:v>
                      </c:pt>
                      <c:pt idx="14932">
                        <c:v>12.712889444444444</c:v>
                      </c:pt>
                      <c:pt idx="14933">
                        <c:v>12.713735555555555</c:v>
                      </c:pt>
                      <c:pt idx="14934">
                        <c:v>12.714581388888888</c:v>
                      </c:pt>
                      <c:pt idx="14935">
                        <c:v>12.715427500000001</c:v>
                      </c:pt>
                      <c:pt idx="14936">
                        <c:v>12.716273333333334</c:v>
                      </c:pt>
                      <c:pt idx="14937">
                        <c:v>12.717119444444444</c:v>
                      </c:pt>
                      <c:pt idx="14938">
                        <c:v>12.717965555555555</c:v>
                      </c:pt>
                      <c:pt idx="14939">
                        <c:v>12.71881138888889</c:v>
                      </c:pt>
                      <c:pt idx="14940">
                        <c:v>12.719657222222223</c:v>
                      </c:pt>
                      <c:pt idx="14941">
                        <c:v>12.720503055555556</c:v>
                      </c:pt>
                      <c:pt idx="14942">
                        <c:v>12.721348888888889</c:v>
                      </c:pt>
                      <c:pt idx="14943">
                        <c:v>12.722194999999999</c:v>
                      </c:pt>
                      <c:pt idx="14944">
                        <c:v>12.723041111111112</c:v>
                      </c:pt>
                      <c:pt idx="14945">
                        <c:v>12.723896666666667</c:v>
                      </c:pt>
                      <c:pt idx="14946">
                        <c:v>12.724743055555555</c:v>
                      </c:pt>
                      <c:pt idx="14947">
                        <c:v>12.72558888888889</c:v>
                      </c:pt>
                      <c:pt idx="14948">
                        <c:v>12.726434722222223</c:v>
                      </c:pt>
                      <c:pt idx="14949">
                        <c:v>12.727280833333333</c:v>
                      </c:pt>
                      <c:pt idx="14950">
                        <c:v>12.728126944444444</c:v>
                      </c:pt>
                      <c:pt idx="14951">
                        <c:v>12.728973055555555</c:v>
                      </c:pt>
                      <c:pt idx="14952">
                        <c:v>12.729818888888889</c:v>
                      </c:pt>
                      <c:pt idx="14953">
                        <c:v>12.730664722222222</c:v>
                      </c:pt>
                      <c:pt idx="14954">
                        <c:v>12.731510833333333</c:v>
                      </c:pt>
                      <c:pt idx="14955">
                        <c:v>12.732356944444444</c:v>
                      </c:pt>
                      <c:pt idx="14956">
                        <c:v>12.733203055555556</c:v>
                      </c:pt>
                      <c:pt idx="14957">
                        <c:v>12.734048888888889</c:v>
                      </c:pt>
                      <c:pt idx="14958">
                        <c:v>12.734901666666667</c:v>
                      </c:pt>
                      <c:pt idx="14959">
                        <c:v>12.7357475</c:v>
                      </c:pt>
                      <c:pt idx="14960">
                        <c:v>12.736595277777777</c:v>
                      </c:pt>
                      <c:pt idx="14961">
                        <c:v>12.737441111111112</c:v>
                      </c:pt>
                      <c:pt idx="14962">
                        <c:v>12.738290277777777</c:v>
                      </c:pt>
                      <c:pt idx="14963">
                        <c:v>12.739136111111112</c:v>
                      </c:pt>
                      <c:pt idx="14964">
                        <c:v>12.7399825</c:v>
                      </c:pt>
                      <c:pt idx="14965">
                        <c:v>12.740828333333333</c:v>
                      </c:pt>
                      <c:pt idx="14966">
                        <c:v>12.741674166666666</c:v>
                      </c:pt>
                      <c:pt idx="14967">
                        <c:v>12.742520277777778</c:v>
                      </c:pt>
                      <c:pt idx="14968">
                        <c:v>12.743366111111111</c:v>
                      </c:pt>
                      <c:pt idx="14969">
                        <c:v>12.744212222222222</c:v>
                      </c:pt>
                      <c:pt idx="14970">
                        <c:v>12.745058333333333</c:v>
                      </c:pt>
                      <c:pt idx="14971">
                        <c:v>12.745911111111111</c:v>
                      </c:pt>
                      <c:pt idx="14972">
                        <c:v>12.746756944444444</c:v>
                      </c:pt>
                      <c:pt idx="14973">
                        <c:v>12.747603055555556</c:v>
                      </c:pt>
                      <c:pt idx="14974">
                        <c:v>12.748448888888889</c:v>
                      </c:pt>
                      <c:pt idx="14975">
                        <c:v>12.749295</c:v>
                      </c:pt>
                      <c:pt idx="14976">
                        <c:v>12.750141111111111</c:v>
                      </c:pt>
                      <c:pt idx="14977">
                        <c:v>12.750986944444444</c:v>
                      </c:pt>
                      <c:pt idx="14978">
                        <c:v>12.751832777777778</c:v>
                      </c:pt>
                      <c:pt idx="14979">
                        <c:v>12.752679166666667</c:v>
                      </c:pt>
                      <c:pt idx="14980">
                        <c:v>12.753529722222222</c:v>
                      </c:pt>
                      <c:pt idx="14981">
                        <c:v>12.754375555555555</c:v>
                      </c:pt>
                      <c:pt idx="14982">
                        <c:v>12.75522138888889</c:v>
                      </c:pt>
                      <c:pt idx="14983">
                        <c:v>12.756067777777778</c:v>
                      </c:pt>
                      <c:pt idx="14984">
                        <c:v>12.756920555555556</c:v>
                      </c:pt>
                      <c:pt idx="14985">
                        <c:v>12.757766388888889</c:v>
                      </c:pt>
                      <c:pt idx="14986">
                        <c:v>12.758612222222222</c:v>
                      </c:pt>
                      <c:pt idx="14987">
                        <c:v>12.759458333333333</c:v>
                      </c:pt>
                      <c:pt idx="14988">
                        <c:v>12.760304166666666</c:v>
                      </c:pt>
                      <c:pt idx="14989">
                        <c:v>12.761150555555556</c:v>
                      </c:pt>
                      <c:pt idx="14990">
                        <c:v>12.761996388888889</c:v>
                      </c:pt>
                      <c:pt idx="14991">
                        <c:v>12.762842222222222</c:v>
                      </c:pt>
                      <c:pt idx="14992">
                        <c:v>12.763688333333333</c:v>
                      </c:pt>
                      <c:pt idx="14993">
                        <c:v>12.764534444444445</c:v>
                      </c:pt>
                      <c:pt idx="14994">
                        <c:v>12.765380277777778</c:v>
                      </c:pt>
                      <c:pt idx="14995">
                        <c:v>12.766226388888889</c:v>
                      </c:pt>
                      <c:pt idx="14996">
                        <c:v>12.767072222222222</c:v>
                      </c:pt>
                      <c:pt idx="14997">
                        <c:v>12.767928055555556</c:v>
                      </c:pt>
                      <c:pt idx="14998">
                        <c:v>12.768774166666667</c:v>
                      </c:pt>
                      <c:pt idx="14999">
                        <c:v>12.769620277777777</c:v>
                      </c:pt>
                      <c:pt idx="15000">
                        <c:v>12.770466388888888</c:v>
                      </c:pt>
                      <c:pt idx="15001">
                        <c:v>12.771313611111111</c:v>
                      </c:pt>
                      <c:pt idx="15002">
                        <c:v>12.77216</c:v>
                      </c:pt>
                      <c:pt idx="15003">
                        <c:v>12.773005833333333</c:v>
                      </c:pt>
                      <c:pt idx="15004">
                        <c:v>12.773851666666667</c:v>
                      </c:pt>
                      <c:pt idx="15005">
                        <c:v>12.774697777777778</c:v>
                      </c:pt>
                      <c:pt idx="15006">
                        <c:v>12.775543611111111</c:v>
                      </c:pt>
                      <c:pt idx="15007">
                        <c:v>12.776389722222222</c:v>
                      </c:pt>
                      <c:pt idx="15008">
                        <c:v>12.777235833333334</c:v>
                      </c:pt>
                      <c:pt idx="15009">
                        <c:v>12.778081666666667</c:v>
                      </c:pt>
                      <c:pt idx="15010">
                        <c:v>12.778934444444445</c:v>
                      </c:pt>
                      <c:pt idx="15011">
                        <c:v>12.779780277777778</c:v>
                      </c:pt>
                      <c:pt idx="15012">
                        <c:v>12.780626388888889</c:v>
                      </c:pt>
                      <c:pt idx="15013">
                        <c:v>12.781472222222222</c:v>
                      </c:pt>
                      <c:pt idx="15014">
                        <c:v>12.78231861111111</c:v>
                      </c:pt>
                      <c:pt idx="15015">
                        <c:v>12.783167499999999</c:v>
                      </c:pt>
                      <c:pt idx="15016">
                        <c:v>12.784013611111112</c:v>
                      </c:pt>
                      <c:pt idx="15017">
                        <c:v>12.784859444444445</c:v>
                      </c:pt>
                      <c:pt idx="15018">
                        <c:v>12.785705277777778</c:v>
                      </c:pt>
                      <c:pt idx="15019">
                        <c:v>12.786551666666666</c:v>
                      </c:pt>
                      <c:pt idx="15020">
                        <c:v>12.787397500000001</c:v>
                      </c:pt>
                      <c:pt idx="15021">
                        <c:v>12.788245</c:v>
                      </c:pt>
                      <c:pt idx="15022">
                        <c:v>12.789091111111111</c:v>
                      </c:pt>
                      <c:pt idx="15023">
                        <c:v>12.789943611111111</c:v>
                      </c:pt>
                      <c:pt idx="15024">
                        <c:v>12.790789722222222</c:v>
                      </c:pt>
                      <c:pt idx="15025">
                        <c:v>12.791635833333334</c:v>
                      </c:pt>
                      <c:pt idx="15026">
                        <c:v>12.792481666666667</c:v>
                      </c:pt>
                      <c:pt idx="15027">
                        <c:v>12.793327777777778</c:v>
                      </c:pt>
                      <c:pt idx="15028">
                        <c:v>12.794173888888889</c:v>
                      </c:pt>
                      <c:pt idx="15029">
                        <c:v>12.795019722222222</c:v>
                      </c:pt>
                      <c:pt idx="15030">
                        <c:v>12.795865833333334</c:v>
                      </c:pt>
                      <c:pt idx="15031">
                        <c:v>12.796711666666667</c:v>
                      </c:pt>
                      <c:pt idx="15032">
                        <c:v>12.797560833333334</c:v>
                      </c:pt>
                      <c:pt idx="15033">
                        <c:v>12.798406944444444</c:v>
                      </c:pt>
                      <c:pt idx="15034">
                        <c:v>12.799252777777777</c:v>
                      </c:pt>
                      <c:pt idx="15035">
                        <c:v>12.800098888888888</c:v>
                      </c:pt>
                      <c:pt idx="15036">
                        <c:v>12.800955833333333</c:v>
                      </c:pt>
                      <c:pt idx="15037">
                        <c:v>12.801802222222221</c:v>
                      </c:pt>
                      <c:pt idx="15038">
                        <c:v>12.802648055555556</c:v>
                      </c:pt>
                      <c:pt idx="15039">
                        <c:v>12.803493888888889</c:v>
                      </c:pt>
                      <c:pt idx="15040">
                        <c:v>12.80434</c:v>
                      </c:pt>
                      <c:pt idx="15041">
                        <c:v>12.805185833333333</c:v>
                      </c:pt>
                      <c:pt idx="15042">
                        <c:v>12.806033611111111</c:v>
                      </c:pt>
                      <c:pt idx="15043">
                        <c:v>12.806879444444444</c:v>
                      </c:pt>
                      <c:pt idx="15044">
                        <c:v>12.807725277777777</c:v>
                      </c:pt>
                      <c:pt idx="15045">
                        <c:v>12.808571666666667</c:v>
                      </c:pt>
                      <c:pt idx="15046">
                        <c:v>12.8094175</c:v>
                      </c:pt>
                      <c:pt idx="15047">
                        <c:v>12.810263333333333</c:v>
                      </c:pt>
                      <c:pt idx="15048">
                        <c:v>12.811109444444444</c:v>
                      </c:pt>
                      <c:pt idx="15049">
                        <c:v>12.811965277777778</c:v>
                      </c:pt>
                      <c:pt idx="15050">
                        <c:v>12.812811111111111</c:v>
                      </c:pt>
                      <c:pt idx="15051">
                        <c:v>12.813657222222222</c:v>
                      </c:pt>
                      <c:pt idx="15052">
                        <c:v>12.814503333333333</c:v>
                      </c:pt>
                      <c:pt idx="15053">
                        <c:v>12.815349444444445</c:v>
                      </c:pt>
                      <c:pt idx="15054">
                        <c:v>12.816195277777778</c:v>
                      </c:pt>
                      <c:pt idx="15055">
                        <c:v>12.817041111111111</c:v>
                      </c:pt>
                      <c:pt idx="15056">
                        <c:v>12.817887499999999</c:v>
                      </c:pt>
                      <c:pt idx="15057">
                        <c:v>12.818733333333334</c:v>
                      </c:pt>
                      <c:pt idx="15058">
                        <c:v>12.819579444444445</c:v>
                      </c:pt>
                      <c:pt idx="15059">
                        <c:v>12.820425277777778</c:v>
                      </c:pt>
                      <c:pt idx="15060">
                        <c:v>12.821271111111111</c:v>
                      </c:pt>
                      <c:pt idx="15061">
                        <c:v>12.822117499999999</c:v>
                      </c:pt>
                      <c:pt idx="15062">
                        <c:v>12.82297111111111</c:v>
                      </c:pt>
                      <c:pt idx="15063">
                        <c:v>12.823817222222223</c:v>
                      </c:pt>
                      <c:pt idx="15064">
                        <c:v>12.824663055555556</c:v>
                      </c:pt>
                      <c:pt idx="15065">
                        <c:v>12.825509166666667</c:v>
                      </c:pt>
                      <c:pt idx="15066">
                        <c:v>12.826355</c:v>
                      </c:pt>
                      <c:pt idx="15067">
                        <c:v>12.827204166666666</c:v>
                      </c:pt>
                      <c:pt idx="15068">
                        <c:v>12.828049999999999</c:v>
                      </c:pt>
                      <c:pt idx="15069">
                        <c:v>12.828896388888889</c:v>
                      </c:pt>
                      <c:pt idx="15070">
                        <c:v>12.829742222222222</c:v>
                      </c:pt>
                      <c:pt idx="15071">
                        <c:v>12.830588055555555</c:v>
                      </c:pt>
                      <c:pt idx="15072">
                        <c:v>12.831434166666666</c:v>
                      </c:pt>
                      <c:pt idx="15073">
                        <c:v>12.832280277777778</c:v>
                      </c:pt>
                      <c:pt idx="15074">
                        <c:v>12.833126388888889</c:v>
                      </c:pt>
                      <c:pt idx="15075">
                        <c:v>12.83397888888889</c:v>
                      </c:pt>
                      <c:pt idx="15076">
                        <c:v>12.834825</c:v>
                      </c:pt>
                      <c:pt idx="15077">
                        <c:v>12.835670833333333</c:v>
                      </c:pt>
                      <c:pt idx="15078">
                        <c:v>12.836516944444444</c:v>
                      </c:pt>
                      <c:pt idx="15079">
                        <c:v>12.837363055555555</c:v>
                      </c:pt>
                      <c:pt idx="15080">
                        <c:v>12.838208888888889</c:v>
                      </c:pt>
                      <c:pt idx="15081">
                        <c:v>12.839055</c:v>
                      </c:pt>
                      <c:pt idx="15082">
                        <c:v>12.839900833333333</c:v>
                      </c:pt>
                      <c:pt idx="15083">
                        <c:v>12.840748611111112</c:v>
                      </c:pt>
                      <c:pt idx="15084">
                        <c:v>12.841594444444445</c:v>
                      </c:pt>
                      <c:pt idx="15085">
                        <c:v>12.842443611111111</c:v>
                      </c:pt>
                      <c:pt idx="15086">
                        <c:v>12.843289444444444</c:v>
                      </c:pt>
                      <c:pt idx="15087">
                        <c:v>12.844135277777777</c:v>
                      </c:pt>
                      <c:pt idx="15088">
                        <c:v>12.844988055555556</c:v>
                      </c:pt>
                      <c:pt idx="15089">
                        <c:v>12.845834444444444</c:v>
                      </c:pt>
                      <c:pt idx="15090">
                        <c:v>12.846680277777779</c:v>
                      </c:pt>
                      <c:pt idx="15091">
                        <c:v>12.847526388888889</c:v>
                      </c:pt>
                      <c:pt idx="15092">
                        <c:v>12.848372222222222</c:v>
                      </c:pt>
                      <c:pt idx="15093">
                        <c:v>12.849218055555555</c:v>
                      </c:pt>
                      <c:pt idx="15094">
                        <c:v>12.850064444444444</c:v>
                      </c:pt>
                      <c:pt idx="15095">
                        <c:v>12.850910277777778</c:v>
                      </c:pt>
                      <c:pt idx="15096">
                        <c:v>12.851756111111111</c:v>
                      </c:pt>
                      <c:pt idx="15097">
                        <c:v>12.852602222222222</c:v>
                      </c:pt>
                      <c:pt idx="15098">
                        <c:v>12.853448333333333</c:v>
                      </c:pt>
                      <c:pt idx="15099">
                        <c:v>12.854294444444445</c:v>
                      </c:pt>
                      <c:pt idx="15100">
                        <c:v>12.855140277777778</c:v>
                      </c:pt>
                      <c:pt idx="15101">
                        <c:v>12.855993055555556</c:v>
                      </c:pt>
                      <c:pt idx="15102">
                        <c:v>12.856842222222221</c:v>
                      </c:pt>
                      <c:pt idx="15103">
                        <c:v>12.857689722222222</c:v>
                      </c:pt>
                      <c:pt idx="15104">
                        <c:v>12.858535555555555</c:v>
                      </c:pt>
                      <c:pt idx="15105">
                        <c:v>12.859381666666666</c:v>
                      </c:pt>
                      <c:pt idx="15106">
                        <c:v>12.860227500000001</c:v>
                      </c:pt>
                      <c:pt idx="15107">
                        <c:v>12.861073611111111</c:v>
                      </c:pt>
                      <c:pt idx="15108">
                        <c:v>12.861919722222222</c:v>
                      </c:pt>
                      <c:pt idx="15109">
                        <c:v>12.862765555555555</c:v>
                      </c:pt>
                      <c:pt idx="15110">
                        <c:v>12.863611666666667</c:v>
                      </c:pt>
                      <c:pt idx="15111">
                        <c:v>12.8644575</c:v>
                      </c:pt>
                      <c:pt idx="15112">
                        <c:v>12.865303888888889</c:v>
                      </c:pt>
                      <c:pt idx="15113">
                        <c:v>12.866149722222222</c:v>
                      </c:pt>
                      <c:pt idx="15114">
                        <c:v>12.8670025</c:v>
                      </c:pt>
                      <c:pt idx="15115">
                        <c:v>12.867848333333333</c:v>
                      </c:pt>
                      <c:pt idx="15116">
                        <c:v>12.868694444444445</c:v>
                      </c:pt>
                      <c:pt idx="15117">
                        <c:v>12.869540277777778</c:v>
                      </c:pt>
                      <c:pt idx="15118">
                        <c:v>12.870386388888889</c:v>
                      </c:pt>
                      <c:pt idx="15119">
                        <c:v>12.8712325</c:v>
                      </c:pt>
                      <c:pt idx="15120">
                        <c:v>12.872081388888889</c:v>
                      </c:pt>
                      <c:pt idx="15121">
                        <c:v>12.872927499999999</c:v>
                      </c:pt>
                      <c:pt idx="15122">
                        <c:v>12.873773333333334</c:v>
                      </c:pt>
                      <c:pt idx="15123">
                        <c:v>12.874619444444445</c:v>
                      </c:pt>
                      <c:pt idx="15124">
                        <c:v>12.875466944444444</c:v>
                      </c:pt>
                      <c:pt idx="15125">
                        <c:v>12.876312777777779</c:v>
                      </c:pt>
                      <c:pt idx="15126">
                        <c:v>12.877158888888889</c:v>
                      </c:pt>
                      <c:pt idx="15127">
                        <c:v>12.878011666666668</c:v>
                      </c:pt>
                      <c:pt idx="15128">
                        <c:v>12.878857500000001</c:v>
                      </c:pt>
                      <c:pt idx="15129">
                        <c:v>12.879703888888889</c:v>
                      </c:pt>
                      <c:pt idx="15130">
                        <c:v>12.880549722222222</c:v>
                      </c:pt>
                      <c:pt idx="15131">
                        <c:v>12.881395555555555</c:v>
                      </c:pt>
                      <c:pt idx="15132">
                        <c:v>12.882241666666667</c:v>
                      </c:pt>
                      <c:pt idx="15133">
                        <c:v>12.883087777777778</c:v>
                      </c:pt>
                      <c:pt idx="15134">
                        <c:v>12.883933611111111</c:v>
                      </c:pt>
                      <c:pt idx="15135">
                        <c:v>12.884779722222222</c:v>
                      </c:pt>
                      <c:pt idx="15136">
                        <c:v>12.885625555555556</c:v>
                      </c:pt>
                      <c:pt idx="15137">
                        <c:v>12.886474722222221</c:v>
                      </c:pt>
                      <c:pt idx="15138">
                        <c:v>12.887320555555556</c:v>
                      </c:pt>
                      <c:pt idx="15139">
                        <c:v>12.888166944444444</c:v>
                      </c:pt>
                      <c:pt idx="15140">
                        <c:v>12.889019722222223</c:v>
                      </c:pt>
                      <c:pt idx="15141">
                        <c:v>12.889865555555556</c:v>
                      </c:pt>
                      <c:pt idx="15142">
                        <c:v>12.890711388888889</c:v>
                      </c:pt>
                      <c:pt idx="15143">
                        <c:v>12.891557499999999</c:v>
                      </c:pt>
                      <c:pt idx="15144">
                        <c:v>12.892405</c:v>
                      </c:pt>
                      <c:pt idx="15145">
                        <c:v>12.893251111111111</c:v>
                      </c:pt>
                      <c:pt idx="15146">
                        <c:v>12.894096944444444</c:v>
                      </c:pt>
                      <c:pt idx="15147">
                        <c:v>12.894942777777779</c:v>
                      </c:pt>
                      <c:pt idx="15148">
                        <c:v>12.895788888888889</c:v>
                      </c:pt>
                      <c:pt idx="15149">
                        <c:v>12.896635</c:v>
                      </c:pt>
                      <c:pt idx="15150">
                        <c:v>12.897480833333333</c:v>
                      </c:pt>
                      <c:pt idx="15151">
                        <c:v>12.898326944444445</c:v>
                      </c:pt>
                      <c:pt idx="15152">
                        <c:v>12.899172777777778</c:v>
                      </c:pt>
                      <c:pt idx="15153">
                        <c:v>12.900025555555555</c:v>
                      </c:pt>
                      <c:pt idx="15154">
                        <c:v>12.900874722222222</c:v>
                      </c:pt>
                      <c:pt idx="15155">
                        <c:v>12.901720833333334</c:v>
                      </c:pt>
                      <c:pt idx="15156">
                        <c:v>12.902566944444445</c:v>
                      </c:pt>
                      <c:pt idx="15157">
                        <c:v>12.903412777777778</c:v>
                      </c:pt>
                      <c:pt idx="15158">
                        <c:v>12.904258611111111</c:v>
                      </c:pt>
                      <c:pt idx="15159">
                        <c:v>12.905104722222223</c:v>
                      </c:pt>
                      <c:pt idx="15160">
                        <c:v>12.905950833333334</c:v>
                      </c:pt>
                      <c:pt idx="15161">
                        <c:v>12.906796666666667</c:v>
                      </c:pt>
                      <c:pt idx="15162">
                        <c:v>12.907642777777777</c:v>
                      </c:pt>
                      <c:pt idx="15163">
                        <c:v>12.90848861111111</c:v>
                      </c:pt>
                      <c:pt idx="15164">
                        <c:v>12.909335</c:v>
                      </c:pt>
                      <c:pt idx="15165">
                        <c:v>12.910182222222222</c:v>
                      </c:pt>
                      <c:pt idx="15166">
                        <c:v>12.911035</c:v>
                      </c:pt>
                      <c:pt idx="15167">
                        <c:v>12.911880833333333</c:v>
                      </c:pt>
                      <c:pt idx="15168">
                        <c:v>12.912726944444444</c:v>
                      </c:pt>
                      <c:pt idx="15169">
                        <c:v>12.913572777777778</c:v>
                      </c:pt>
                      <c:pt idx="15170">
                        <c:v>12.914419166666667</c:v>
                      </c:pt>
                      <c:pt idx="15171">
                        <c:v>12.915265</c:v>
                      </c:pt>
                      <c:pt idx="15172">
                        <c:v>12.916114166666667</c:v>
                      </c:pt>
                      <c:pt idx="15173">
                        <c:v>12.91696</c:v>
                      </c:pt>
                      <c:pt idx="15174">
                        <c:v>12.917805833333333</c:v>
                      </c:pt>
                      <c:pt idx="15175">
                        <c:v>12.918652222222223</c:v>
                      </c:pt>
                      <c:pt idx="15176">
                        <c:v>12.919498055555556</c:v>
                      </c:pt>
                      <c:pt idx="15177">
                        <c:v>12.920344166666666</c:v>
                      </c:pt>
                      <c:pt idx="15178">
                        <c:v>12.921189999999999</c:v>
                      </c:pt>
                      <c:pt idx="15179">
                        <c:v>12.922042777777778</c:v>
                      </c:pt>
                      <c:pt idx="15180">
                        <c:v>12.922888611111111</c:v>
                      </c:pt>
                      <c:pt idx="15181">
                        <c:v>12.923734722222223</c:v>
                      </c:pt>
                      <c:pt idx="15182">
                        <c:v>12.924580833333334</c:v>
                      </c:pt>
                      <c:pt idx="15183">
                        <c:v>12.925426666666667</c:v>
                      </c:pt>
                      <c:pt idx="15184">
                        <c:v>12.926272777777777</c:v>
                      </c:pt>
                      <c:pt idx="15185">
                        <c:v>12.92712388888889</c:v>
                      </c:pt>
                      <c:pt idx="15186">
                        <c:v>12.927969722222223</c:v>
                      </c:pt>
                      <c:pt idx="15187">
                        <c:v>12.928815555555556</c:v>
                      </c:pt>
                      <c:pt idx="15188">
                        <c:v>12.929661944444444</c:v>
                      </c:pt>
                      <c:pt idx="15189">
                        <c:v>12.930510833333333</c:v>
                      </c:pt>
                      <c:pt idx="15190">
                        <c:v>12.931356944444444</c:v>
                      </c:pt>
                      <c:pt idx="15191">
                        <c:v>12.932202777777778</c:v>
                      </c:pt>
                      <c:pt idx="15192">
                        <c:v>12.933059999999999</c:v>
                      </c:pt>
                      <c:pt idx="15193">
                        <c:v>12.933906111111112</c:v>
                      </c:pt>
                      <c:pt idx="15194">
                        <c:v>12.934751944444445</c:v>
                      </c:pt>
                      <c:pt idx="15195">
                        <c:v>12.935598055555555</c:v>
                      </c:pt>
                      <c:pt idx="15196">
                        <c:v>12.936444166666666</c:v>
                      </c:pt>
                      <c:pt idx="15197">
                        <c:v>12.937290000000001</c:v>
                      </c:pt>
                      <c:pt idx="15198">
                        <c:v>12.938136111111112</c:v>
                      </c:pt>
                      <c:pt idx="15199">
                        <c:v>12.938981944444444</c:v>
                      </c:pt>
                      <c:pt idx="15200">
                        <c:v>12.939827777777777</c:v>
                      </c:pt>
                      <c:pt idx="15201">
                        <c:v>12.940674166666666</c:v>
                      </c:pt>
                      <c:pt idx="15202">
                        <c:v>12.941520000000001</c:v>
                      </c:pt>
                      <c:pt idx="15203">
                        <c:v>12.942366111111111</c:v>
                      </c:pt>
                      <c:pt idx="15204">
                        <c:v>12.943211944444444</c:v>
                      </c:pt>
                      <c:pt idx="15205">
                        <c:v>12.944064722222222</c:v>
                      </c:pt>
                      <c:pt idx="15206">
                        <c:v>12.944915555555555</c:v>
                      </c:pt>
                      <c:pt idx="15207">
                        <c:v>12.945761388888888</c:v>
                      </c:pt>
                      <c:pt idx="15208">
                        <c:v>12.946607500000001</c:v>
                      </c:pt>
                      <c:pt idx="15209">
                        <c:v>12.947453333333334</c:v>
                      </c:pt>
                      <c:pt idx="15210">
                        <c:v>12.948299166666667</c:v>
                      </c:pt>
                      <c:pt idx="15211">
                        <c:v>12.949145555555555</c:v>
                      </c:pt>
                      <c:pt idx="15212">
                        <c:v>12.949991388888888</c:v>
                      </c:pt>
                      <c:pt idx="15213">
                        <c:v>12.950837222222223</c:v>
                      </c:pt>
                      <c:pt idx="15214">
                        <c:v>12.951683333333333</c:v>
                      </c:pt>
                      <c:pt idx="15215">
                        <c:v>12.952529166666666</c:v>
                      </c:pt>
                      <c:pt idx="15216">
                        <c:v>12.953375555555555</c:v>
                      </c:pt>
                      <c:pt idx="15217">
                        <c:v>12.95422138888889</c:v>
                      </c:pt>
                      <c:pt idx="15218">
                        <c:v>12.955074166666666</c:v>
                      </c:pt>
                      <c:pt idx="15219">
                        <c:v>12.955920000000001</c:v>
                      </c:pt>
                      <c:pt idx="15220">
                        <c:v>12.956766111111111</c:v>
                      </c:pt>
                      <c:pt idx="15221">
                        <c:v>12.957611944444444</c:v>
                      </c:pt>
                      <c:pt idx="15222">
                        <c:v>12.958458055555555</c:v>
                      </c:pt>
                      <c:pt idx="15223">
                        <c:v>12.959304166666668</c:v>
                      </c:pt>
                      <c:pt idx="15224">
                        <c:v>12.960153055555555</c:v>
                      </c:pt>
                      <c:pt idx="15225">
                        <c:v>12.960999166666667</c:v>
                      </c:pt>
                      <c:pt idx="15226">
                        <c:v>12.961846388888889</c:v>
                      </c:pt>
                      <c:pt idx="15227">
                        <c:v>12.962692777777777</c:v>
                      </c:pt>
                      <c:pt idx="15228">
                        <c:v>12.963538611111112</c:v>
                      </c:pt>
                      <c:pt idx="15229">
                        <c:v>12.964384444444445</c:v>
                      </c:pt>
                      <c:pt idx="15230">
                        <c:v>12.965230555555555</c:v>
                      </c:pt>
                      <c:pt idx="15231">
                        <c:v>12.966083333333334</c:v>
                      </c:pt>
                      <c:pt idx="15232">
                        <c:v>12.966929166666667</c:v>
                      </c:pt>
                      <c:pt idx="15233">
                        <c:v>12.967775555555555</c:v>
                      </c:pt>
                      <c:pt idx="15234">
                        <c:v>12.96862138888889</c:v>
                      </c:pt>
                      <c:pt idx="15235">
                        <c:v>12.969467222222223</c:v>
                      </c:pt>
                      <c:pt idx="15236">
                        <c:v>12.970313333333333</c:v>
                      </c:pt>
                      <c:pt idx="15237">
                        <c:v>12.971159444444444</c:v>
                      </c:pt>
                      <c:pt idx="15238">
                        <c:v>12.972005277777777</c:v>
                      </c:pt>
                      <c:pt idx="15239">
                        <c:v>12.972851388888889</c:v>
                      </c:pt>
                      <c:pt idx="15240">
                        <c:v>12.973697222222222</c:v>
                      </c:pt>
                      <c:pt idx="15241">
                        <c:v>12.974543333333333</c:v>
                      </c:pt>
                      <c:pt idx="15242">
                        <c:v>12.9753925</c:v>
                      </c:pt>
                      <c:pt idx="15243">
                        <c:v>12.976238611111111</c:v>
                      </c:pt>
                      <c:pt idx="15244">
                        <c:v>12.977091388888889</c:v>
                      </c:pt>
                      <c:pt idx="15245">
                        <c:v>12.977937222222222</c:v>
                      </c:pt>
                      <c:pt idx="15246">
                        <c:v>12.978783055555555</c:v>
                      </c:pt>
                      <c:pt idx="15247">
                        <c:v>12.979630833333333</c:v>
                      </c:pt>
                      <c:pt idx="15248">
                        <c:v>12.980476666666666</c:v>
                      </c:pt>
                      <c:pt idx="15249">
                        <c:v>12.981322777777779</c:v>
                      </c:pt>
                      <c:pt idx="15250">
                        <c:v>12.982168611111112</c:v>
                      </c:pt>
                      <c:pt idx="15251">
                        <c:v>12.983014444444445</c:v>
                      </c:pt>
                      <c:pt idx="15252">
                        <c:v>12.983860833333333</c:v>
                      </c:pt>
                      <c:pt idx="15253">
                        <c:v>12.984706666666666</c:v>
                      </c:pt>
                      <c:pt idx="15254">
                        <c:v>12.985552777777778</c:v>
                      </c:pt>
                      <c:pt idx="15255">
                        <c:v>12.986398611111111</c:v>
                      </c:pt>
                      <c:pt idx="15256">
                        <c:v>12.987244444444444</c:v>
                      </c:pt>
                      <c:pt idx="15257">
                        <c:v>12.988097222222223</c:v>
                      </c:pt>
                      <c:pt idx="15258">
                        <c:v>12.988943333333333</c:v>
                      </c:pt>
                      <c:pt idx="15259">
                        <c:v>12.989792222222222</c:v>
                      </c:pt>
                      <c:pt idx="15260">
                        <c:v>12.990638611111111</c:v>
                      </c:pt>
                      <c:pt idx="15261">
                        <c:v>12.991484444444444</c:v>
                      </c:pt>
                      <c:pt idx="15262">
                        <c:v>12.992330277777778</c:v>
                      </c:pt>
                      <c:pt idx="15263">
                        <c:v>12.993176388888889</c:v>
                      </c:pt>
                      <c:pt idx="15264">
                        <c:v>12.9940225</c:v>
                      </c:pt>
                      <c:pt idx="15265">
                        <c:v>12.99486861111111</c:v>
                      </c:pt>
                      <c:pt idx="15266">
                        <c:v>12.995714444444445</c:v>
                      </c:pt>
                      <c:pt idx="15267">
                        <c:v>12.996568611111112</c:v>
                      </c:pt>
                      <c:pt idx="15268">
                        <c:v>12.997414722222222</c:v>
                      </c:pt>
                      <c:pt idx="15269">
                        <c:v>12.998260833333333</c:v>
                      </c:pt>
                      <c:pt idx="15270">
                        <c:v>12.999113611111111</c:v>
                      </c:pt>
                      <c:pt idx="15271">
                        <c:v>12.999959444444444</c:v>
                      </c:pt>
                      <c:pt idx="15272">
                        <c:v>13.000805277777777</c:v>
                      </c:pt>
                      <c:pt idx="15273">
                        <c:v>13.001651388888888</c:v>
                      </c:pt>
                      <c:pt idx="15274">
                        <c:v>13.0024975</c:v>
                      </c:pt>
                      <c:pt idx="15275">
                        <c:v>13.003343611111111</c:v>
                      </c:pt>
                      <c:pt idx="15276">
                        <c:v>13.0041925</c:v>
                      </c:pt>
                      <c:pt idx="15277">
                        <c:v>13.005038611111111</c:v>
                      </c:pt>
                      <c:pt idx="15278">
                        <c:v>13.005884444444444</c:v>
                      </c:pt>
                      <c:pt idx="15279">
                        <c:v>13.006730555555556</c:v>
                      </c:pt>
                      <c:pt idx="15280">
                        <c:v>13.007576666666667</c:v>
                      </c:pt>
                      <c:pt idx="15281">
                        <c:v>13.0084225</c:v>
                      </c:pt>
                      <c:pt idx="15282">
                        <c:v>13.009268611111111</c:v>
                      </c:pt>
                      <c:pt idx="15283">
                        <c:v>13.010121111111111</c:v>
                      </c:pt>
                      <c:pt idx="15284">
                        <c:v>13.010967222222222</c:v>
                      </c:pt>
                      <c:pt idx="15285">
                        <c:v>13.011813333333333</c:v>
                      </c:pt>
                      <c:pt idx="15286">
                        <c:v>13.012659444444445</c:v>
                      </c:pt>
                      <c:pt idx="15287">
                        <c:v>13.013505277777778</c:v>
                      </c:pt>
                      <c:pt idx="15288">
                        <c:v>13.014353055555556</c:v>
                      </c:pt>
                      <c:pt idx="15289">
                        <c:v>13.015198888888889</c:v>
                      </c:pt>
                      <c:pt idx="15290">
                        <c:v>13.016044722222222</c:v>
                      </c:pt>
                      <c:pt idx="15291">
                        <c:v>13.016890833333333</c:v>
                      </c:pt>
                      <c:pt idx="15292">
                        <c:v>13.017736944444444</c:v>
                      </c:pt>
                      <c:pt idx="15293">
                        <c:v>13.018582777777779</c:v>
                      </c:pt>
                      <c:pt idx="15294">
                        <c:v>13.019431944444445</c:v>
                      </c:pt>
                      <c:pt idx="15295">
                        <c:v>13.020277777777778</c:v>
                      </c:pt>
                      <c:pt idx="15296">
                        <c:v>13.021130555555555</c:v>
                      </c:pt>
                      <c:pt idx="15297">
                        <c:v>13.021976666666667</c:v>
                      </c:pt>
                      <c:pt idx="15298">
                        <c:v>13.0228225</c:v>
                      </c:pt>
                      <c:pt idx="15299">
                        <c:v>13.023668888888889</c:v>
                      </c:pt>
                      <c:pt idx="15300">
                        <c:v>13.024514722222222</c:v>
                      </c:pt>
                      <c:pt idx="15301">
                        <c:v>13.025360555555556</c:v>
                      </c:pt>
                      <c:pt idx="15302">
                        <c:v>13.026206666666667</c:v>
                      </c:pt>
                      <c:pt idx="15303">
                        <c:v>13.0270525</c:v>
                      </c:pt>
                      <c:pt idx="15304">
                        <c:v>13.027898611111111</c:v>
                      </c:pt>
                      <c:pt idx="15305">
                        <c:v>13.028744722222223</c:v>
                      </c:pt>
                      <c:pt idx="15306">
                        <c:v>13.029590555555556</c:v>
                      </c:pt>
                      <c:pt idx="15307">
                        <c:v>13.030436666666667</c:v>
                      </c:pt>
                      <c:pt idx="15308">
                        <c:v>13.031284166666667</c:v>
                      </c:pt>
                      <c:pt idx="15309">
                        <c:v>13.032136944444444</c:v>
                      </c:pt>
                      <c:pt idx="15310">
                        <c:v>13.032982777777777</c:v>
                      </c:pt>
                      <c:pt idx="15311">
                        <c:v>13.033831944444444</c:v>
                      </c:pt>
                      <c:pt idx="15312">
                        <c:v>13.034677777777778</c:v>
                      </c:pt>
                      <c:pt idx="15313">
                        <c:v>13.035523888888889</c:v>
                      </c:pt>
                      <c:pt idx="15314">
                        <c:v>13.03637</c:v>
                      </c:pt>
                      <c:pt idx="15315">
                        <c:v>13.03721611111111</c:v>
                      </c:pt>
                      <c:pt idx="15316">
                        <c:v>13.038061944444445</c:v>
                      </c:pt>
                      <c:pt idx="15317">
                        <c:v>13.038907777777778</c:v>
                      </c:pt>
                      <c:pt idx="15318">
                        <c:v>13.039754166666667</c:v>
                      </c:pt>
                      <c:pt idx="15319">
                        <c:v>13.0406</c:v>
                      </c:pt>
                      <c:pt idx="15320">
                        <c:v>13.041446111111112</c:v>
                      </c:pt>
                      <c:pt idx="15321">
                        <c:v>13.042291944444445</c:v>
                      </c:pt>
                      <c:pt idx="15322">
                        <c:v>13.043144722222221</c:v>
                      </c:pt>
                      <c:pt idx="15323">
                        <c:v>13.043990555555556</c:v>
                      </c:pt>
                      <c:pt idx="15324">
                        <c:v>13.044836944444445</c:v>
                      </c:pt>
                      <c:pt idx="15325">
                        <c:v>13.045682777777778</c:v>
                      </c:pt>
                      <c:pt idx="15326">
                        <c:v>13.046528611111111</c:v>
                      </c:pt>
                      <c:pt idx="15327">
                        <c:v>13.047374722222223</c:v>
                      </c:pt>
                      <c:pt idx="15328">
                        <c:v>13.048220833333334</c:v>
                      </c:pt>
                      <c:pt idx="15329">
                        <c:v>13.049071388888889</c:v>
                      </c:pt>
                      <c:pt idx="15330">
                        <c:v>13.049917222222222</c:v>
                      </c:pt>
                      <c:pt idx="15331">
                        <c:v>13.050763333333334</c:v>
                      </c:pt>
                      <c:pt idx="15332">
                        <c:v>13.051609444444445</c:v>
                      </c:pt>
                      <c:pt idx="15333">
                        <c:v>13.052455277777778</c:v>
                      </c:pt>
                      <c:pt idx="15334">
                        <c:v>13.053301388888888</c:v>
                      </c:pt>
                      <c:pt idx="15335">
                        <c:v>13.054154166666667</c:v>
                      </c:pt>
                      <c:pt idx="15336">
                        <c:v>13.055</c:v>
                      </c:pt>
                      <c:pt idx="15337">
                        <c:v>13.05584611111111</c:v>
                      </c:pt>
                      <c:pt idx="15338">
                        <c:v>13.056691944444445</c:v>
                      </c:pt>
                      <c:pt idx="15339">
                        <c:v>13.057538055555556</c:v>
                      </c:pt>
                      <c:pt idx="15340">
                        <c:v>13.058384166666666</c:v>
                      </c:pt>
                      <c:pt idx="15341">
                        <c:v>13.059229999999999</c:v>
                      </c:pt>
                      <c:pt idx="15342">
                        <c:v>13.060075833333334</c:v>
                      </c:pt>
                      <c:pt idx="15343">
                        <c:v>13.060922222222223</c:v>
                      </c:pt>
                      <c:pt idx="15344">
                        <c:v>13.061768055555556</c:v>
                      </c:pt>
                      <c:pt idx="15345">
                        <c:v>13.062614166666666</c:v>
                      </c:pt>
                      <c:pt idx="15346">
                        <c:v>13.063463055555555</c:v>
                      </c:pt>
                      <c:pt idx="15347">
                        <c:v>13.064309166666666</c:v>
                      </c:pt>
                      <c:pt idx="15348">
                        <c:v>13.065173333333334</c:v>
                      </c:pt>
                      <c:pt idx="15349">
                        <c:v>13.066020833333333</c:v>
                      </c:pt>
                      <c:pt idx="15350">
                        <c:v>13.066866666666666</c:v>
                      </c:pt>
                      <c:pt idx="15351">
                        <c:v>13.067712777777778</c:v>
                      </c:pt>
                      <c:pt idx="15352">
                        <c:v>13.068558611111111</c:v>
                      </c:pt>
                      <c:pt idx="15353">
                        <c:v>13.069404722222222</c:v>
                      </c:pt>
                      <c:pt idx="15354">
                        <c:v>13.070250833333333</c:v>
                      </c:pt>
                      <c:pt idx="15355">
                        <c:v>13.071096666666667</c:v>
                      </c:pt>
                      <c:pt idx="15356">
                        <c:v>13.071942777777778</c:v>
                      </c:pt>
                      <c:pt idx="15357">
                        <c:v>13.072788611111111</c:v>
                      </c:pt>
                      <c:pt idx="15358">
                        <c:v>13.073634722222222</c:v>
                      </c:pt>
                      <c:pt idx="15359">
                        <c:v>13.074480833333334</c:v>
                      </c:pt>
                      <c:pt idx="15360">
                        <c:v>13.075326666666667</c:v>
                      </c:pt>
                      <c:pt idx="15361">
                        <c:v>13.076179444444444</c:v>
                      </c:pt>
                      <c:pt idx="15362">
                        <c:v>13.077025555555556</c:v>
                      </c:pt>
                      <c:pt idx="15363">
                        <c:v>13.077874444444445</c:v>
                      </c:pt>
                      <c:pt idx="15364">
                        <c:v>13.078720833333334</c:v>
                      </c:pt>
                      <c:pt idx="15365">
                        <c:v>13.079566666666667</c:v>
                      </c:pt>
                      <c:pt idx="15366">
                        <c:v>13.0804125</c:v>
                      </c:pt>
                      <c:pt idx="15367">
                        <c:v>13.081258611111112</c:v>
                      </c:pt>
                      <c:pt idx="15368">
                        <c:v>13.082104444444445</c:v>
                      </c:pt>
                      <c:pt idx="15369">
                        <c:v>13.082950555555556</c:v>
                      </c:pt>
                      <c:pt idx="15370">
                        <c:v>13.083798055555556</c:v>
                      </c:pt>
                      <c:pt idx="15371">
                        <c:v>13.084643888888889</c:v>
                      </c:pt>
                      <c:pt idx="15372">
                        <c:v>13.085490277777778</c:v>
                      </c:pt>
                      <c:pt idx="15373">
                        <c:v>13.086336111111111</c:v>
                      </c:pt>
                      <c:pt idx="15374">
                        <c:v>13.087188888888889</c:v>
                      </c:pt>
                      <c:pt idx="15375">
                        <c:v>13.088034722222222</c:v>
                      </c:pt>
                      <c:pt idx="15376">
                        <c:v>13.088880833333333</c:v>
                      </c:pt>
                      <c:pt idx="15377">
                        <c:v>13.089726666666667</c:v>
                      </c:pt>
                      <c:pt idx="15378">
                        <c:v>13.090573055555556</c:v>
                      </c:pt>
                      <c:pt idx="15379">
                        <c:v>13.091418888888889</c:v>
                      </c:pt>
                      <c:pt idx="15380">
                        <c:v>13.092268055555556</c:v>
                      </c:pt>
                      <c:pt idx="15381">
                        <c:v>13.093113888888888</c:v>
                      </c:pt>
                      <c:pt idx="15382">
                        <c:v>13.093959722222221</c:v>
                      </c:pt>
                      <c:pt idx="15383">
                        <c:v>13.094806111111112</c:v>
                      </c:pt>
                      <c:pt idx="15384">
                        <c:v>13.095651944444445</c:v>
                      </c:pt>
                      <c:pt idx="15385">
                        <c:v>13.096498055555555</c:v>
                      </c:pt>
                      <c:pt idx="15386">
                        <c:v>13.097343888888888</c:v>
                      </c:pt>
                      <c:pt idx="15387">
                        <c:v>13.098196666666666</c:v>
                      </c:pt>
                      <c:pt idx="15388">
                        <c:v>13.099042499999999</c:v>
                      </c:pt>
                      <c:pt idx="15389">
                        <c:v>13.09988888888889</c:v>
                      </c:pt>
                      <c:pt idx="15390">
                        <c:v>13.100736111111111</c:v>
                      </c:pt>
                      <c:pt idx="15391">
                        <c:v>13.101582222222222</c:v>
                      </c:pt>
                      <c:pt idx="15392">
                        <c:v>13.102428333333334</c:v>
                      </c:pt>
                      <c:pt idx="15393">
                        <c:v>13.103274166666667</c:v>
                      </c:pt>
                      <c:pt idx="15394">
                        <c:v>13.104120277777778</c:v>
                      </c:pt>
                      <c:pt idx="15395">
                        <c:v>13.104966111111111</c:v>
                      </c:pt>
                      <c:pt idx="15396">
                        <c:v>13.105811944444444</c:v>
                      </c:pt>
                      <c:pt idx="15397">
                        <c:v>13.106658333333334</c:v>
                      </c:pt>
                      <c:pt idx="15398">
                        <c:v>13.107507222222223</c:v>
                      </c:pt>
                      <c:pt idx="15399">
                        <c:v>13.108353333333334</c:v>
                      </c:pt>
                      <c:pt idx="15400">
                        <c:v>13.109206111111112</c:v>
                      </c:pt>
                      <c:pt idx="15401">
                        <c:v>13.110051944444445</c:v>
                      </c:pt>
                      <c:pt idx="15402">
                        <c:v>13.110898055555555</c:v>
                      </c:pt>
                      <c:pt idx="15403">
                        <c:v>13.111744166666666</c:v>
                      </c:pt>
                      <c:pt idx="15404">
                        <c:v>13.112590000000001</c:v>
                      </c:pt>
                      <c:pt idx="15405">
                        <c:v>13.113436111111112</c:v>
                      </c:pt>
                      <c:pt idx="15406">
                        <c:v>13.114281944444445</c:v>
                      </c:pt>
                      <c:pt idx="15407">
                        <c:v>13.115127777777777</c:v>
                      </c:pt>
                      <c:pt idx="15408">
                        <c:v>13.115974166666666</c:v>
                      </c:pt>
                      <c:pt idx="15409">
                        <c:v>13.116820000000001</c:v>
                      </c:pt>
                      <c:pt idx="15410">
                        <c:v>13.117666111111111</c:v>
                      </c:pt>
                      <c:pt idx="15411">
                        <c:v>13.11851361111111</c:v>
                      </c:pt>
                      <c:pt idx="15412">
                        <c:v>13.119359444444445</c:v>
                      </c:pt>
                      <c:pt idx="15413">
                        <c:v>13.120212222222221</c:v>
                      </c:pt>
                      <c:pt idx="15414">
                        <c:v>13.121058333333334</c:v>
                      </c:pt>
                      <c:pt idx="15415">
                        <c:v>13.121907222222223</c:v>
                      </c:pt>
                      <c:pt idx="15416">
                        <c:v>13.122753333333334</c:v>
                      </c:pt>
                      <c:pt idx="15417">
                        <c:v>13.123599444444444</c:v>
                      </c:pt>
                      <c:pt idx="15418">
                        <c:v>13.124445555555555</c:v>
                      </c:pt>
                      <c:pt idx="15419">
                        <c:v>13.125291388888888</c:v>
                      </c:pt>
                      <c:pt idx="15420">
                        <c:v>13.126137222222223</c:v>
                      </c:pt>
                      <c:pt idx="15421">
                        <c:v>13.126983333333333</c:v>
                      </c:pt>
                      <c:pt idx="15422">
                        <c:v>13.127829444444444</c:v>
                      </c:pt>
                      <c:pt idx="15423">
                        <c:v>13.128675555555555</c:v>
                      </c:pt>
                      <c:pt idx="15424">
                        <c:v>13.12952138888889</c:v>
                      </c:pt>
                      <c:pt idx="15425">
                        <c:v>13.130367222222223</c:v>
                      </c:pt>
                      <c:pt idx="15426">
                        <c:v>13.131220000000001</c:v>
                      </c:pt>
                      <c:pt idx="15427">
                        <c:v>13.132066111111111</c:v>
                      </c:pt>
                      <c:pt idx="15428">
                        <c:v>13.132911944444444</c:v>
                      </c:pt>
                      <c:pt idx="15429">
                        <c:v>13.133758055555555</c:v>
                      </c:pt>
                      <c:pt idx="15430">
                        <c:v>13.134604166666668</c:v>
                      </c:pt>
                      <c:pt idx="15431">
                        <c:v>13.135451388888889</c:v>
                      </c:pt>
                      <c:pt idx="15432">
                        <c:v>13.136300555555556</c:v>
                      </c:pt>
                      <c:pt idx="15433">
                        <c:v>13.137146666666666</c:v>
                      </c:pt>
                      <c:pt idx="15434">
                        <c:v>13.137992777777777</c:v>
                      </c:pt>
                      <c:pt idx="15435">
                        <c:v>13.138838611111112</c:v>
                      </c:pt>
                      <c:pt idx="15436">
                        <c:v>13.139684444444445</c:v>
                      </c:pt>
                      <c:pt idx="15437">
                        <c:v>13.140530555555555</c:v>
                      </c:pt>
                      <c:pt idx="15438">
                        <c:v>13.141376666666666</c:v>
                      </c:pt>
                      <c:pt idx="15439">
                        <c:v>13.142229444444444</c:v>
                      </c:pt>
                      <c:pt idx="15440">
                        <c:v>13.143075555555555</c:v>
                      </c:pt>
                      <c:pt idx="15441">
                        <c:v>13.14392138888889</c:v>
                      </c:pt>
                      <c:pt idx="15442">
                        <c:v>13.144767222222223</c:v>
                      </c:pt>
                      <c:pt idx="15443">
                        <c:v>13.145613611111111</c:v>
                      </c:pt>
                      <c:pt idx="15444">
                        <c:v>13.146459444444444</c:v>
                      </c:pt>
                      <c:pt idx="15445">
                        <c:v>13.147305277777777</c:v>
                      </c:pt>
                      <c:pt idx="15446">
                        <c:v>13.148151388888889</c:v>
                      </c:pt>
                      <c:pt idx="15447">
                        <c:v>13.148997222222222</c:v>
                      </c:pt>
                      <c:pt idx="15448">
                        <c:v>13.149843611111111</c:v>
                      </c:pt>
                      <c:pt idx="15449">
                        <c:v>13.150689444444444</c:v>
                      </c:pt>
                      <c:pt idx="15450">
                        <c:v>13.151538611111111</c:v>
                      </c:pt>
                      <c:pt idx="15451">
                        <c:v>13.152384444444445</c:v>
                      </c:pt>
                      <c:pt idx="15452">
                        <c:v>13.153230000000001</c:v>
                      </c:pt>
                      <c:pt idx="15453">
                        <c:v>13.154082777777777</c:v>
                      </c:pt>
                      <c:pt idx="15454">
                        <c:v>13.15492888888889</c:v>
                      </c:pt>
                      <c:pt idx="15455">
                        <c:v>13.155774722222223</c:v>
                      </c:pt>
                      <c:pt idx="15456">
                        <c:v>13.156620555555556</c:v>
                      </c:pt>
                      <c:pt idx="15457">
                        <c:v>13.157466944444444</c:v>
                      </c:pt>
                      <c:pt idx="15458">
                        <c:v>13.158312777777779</c:v>
                      </c:pt>
                      <c:pt idx="15459">
                        <c:v>13.159158888888889</c:v>
                      </c:pt>
                      <c:pt idx="15460">
                        <c:v>13.160004722222222</c:v>
                      </c:pt>
                      <c:pt idx="15461">
                        <c:v>13.160850833333333</c:v>
                      </c:pt>
                      <c:pt idx="15462">
                        <c:v>13.161696944444444</c:v>
                      </c:pt>
                      <c:pt idx="15463">
                        <c:v>13.162542777777778</c:v>
                      </c:pt>
                      <c:pt idx="15464">
                        <c:v>13.163388611111111</c:v>
                      </c:pt>
                      <c:pt idx="15465">
                        <c:v>13.164234722222222</c:v>
                      </c:pt>
                      <c:pt idx="15466">
                        <c:v>13.1650875</c:v>
                      </c:pt>
                      <c:pt idx="15467">
                        <c:v>13.165933611111111</c:v>
                      </c:pt>
                      <c:pt idx="15468">
                        <c:v>13.166782777777778</c:v>
                      </c:pt>
                      <c:pt idx="15469">
                        <c:v>13.167628611111111</c:v>
                      </c:pt>
                      <c:pt idx="15470">
                        <c:v>13.168474722222221</c:v>
                      </c:pt>
                      <c:pt idx="15471">
                        <c:v>13.169320555555556</c:v>
                      </c:pt>
                      <c:pt idx="15472">
                        <c:v>13.170168055555555</c:v>
                      </c:pt>
                      <c:pt idx="15473">
                        <c:v>13.171014166666666</c:v>
                      </c:pt>
                      <c:pt idx="15474">
                        <c:v>13.171860000000001</c:v>
                      </c:pt>
                      <c:pt idx="15475">
                        <c:v>13.172706111111111</c:v>
                      </c:pt>
                      <c:pt idx="15476">
                        <c:v>13.173552222222222</c:v>
                      </c:pt>
                      <c:pt idx="15477">
                        <c:v>13.174398055555555</c:v>
                      </c:pt>
                      <c:pt idx="15478">
                        <c:v>13.175244166666667</c:v>
                      </c:pt>
                      <c:pt idx="15479">
                        <c:v>13.176096944444444</c:v>
                      </c:pt>
                      <c:pt idx="15480">
                        <c:v>13.176942777777779</c:v>
                      </c:pt>
                      <c:pt idx="15481">
                        <c:v>13.177788888888889</c:v>
                      </c:pt>
                      <c:pt idx="15482">
                        <c:v>13.178635</c:v>
                      </c:pt>
                      <c:pt idx="15483">
                        <c:v>13.179480833333333</c:v>
                      </c:pt>
                      <c:pt idx="15484">
                        <c:v>13.180326944444445</c:v>
                      </c:pt>
                      <c:pt idx="15485">
                        <c:v>13.181175833333333</c:v>
                      </c:pt>
                      <c:pt idx="15486">
                        <c:v>13.182022222222223</c:v>
                      </c:pt>
                      <c:pt idx="15487">
                        <c:v>13.182868055555556</c:v>
                      </c:pt>
                      <c:pt idx="15488">
                        <c:v>13.183713888888889</c:v>
                      </c:pt>
                      <c:pt idx="15489">
                        <c:v>13.184559999999999</c:v>
                      </c:pt>
                      <c:pt idx="15490">
                        <c:v>13.185405833333334</c:v>
                      </c:pt>
                      <c:pt idx="15491">
                        <c:v>13.186252222222222</c:v>
                      </c:pt>
                      <c:pt idx="15492">
                        <c:v>13.187106388888889</c:v>
                      </c:pt>
                      <c:pt idx="15493">
                        <c:v>13.187952222222222</c:v>
                      </c:pt>
                      <c:pt idx="15494">
                        <c:v>13.188798055555555</c:v>
                      </c:pt>
                      <c:pt idx="15495">
                        <c:v>13.189644444444445</c:v>
                      </c:pt>
                      <c:pt idx="15496">
                        <c:v>13.190490277777778</c:v>
                      </c:pt>
                      <c:pt idx="15497">
                        <c:v>13.191336388888889</c:v>
                      </c:pt>
                      <c:pt idx="15498">
                        <c:v>13.192182222222222</c:v>
                      </c:pt>
                      <c:pt idx="15499">
                        <c:v>13.193028055555555</c:v>
                      </c:pt>
                      <c:pt idx="15500">
                        <c:v>13.193874444444445</c:v>
                      </c:pt>
                      <c:pt idx="15501">
                        <c:v>13.194720277777778</c:v>
                      </c:pt>
                      <c:pt idx="15502">
                        <c:v>13.195566111111111</c:v>
                      </c:pt>
                      <c:pt idx="15503">
                        <c:v>13.196419722222222</c:v>
                      </c:pt>
                      <c:pt idx="15504">
                        <c:v>13.197265833333333</c:v>
                      </c:pt>
                      <c:pt idx="15505">
                        <c:v>13.198118611111111</c:v>
                      </c:pt>
                      <c:pt idx="15506">
                        <c:v>13.198964444444444</c:v>
                      </c:pt>
                      <c:pt idx="15507">
                        <c:v>13.199810555555555</c:v>
                      </c:pt>
                      <c:pt idx="15508">
                        <c:v>13.200656388888889</c:v>
                      </c:pt>
                      <c:pt idx="15509">
                        <c:v>13.201502222222222</c:v>
                      </c:pt>
                      <c:pt idx="15510">
                        <c:v>13.202348611111111</c:v>
                      </c:pt>
                      <c:pt idx="15511">
                        <c:v>13.203194444444444</c:v>
                      </c:pt>
                      <c:pt idx="15512">
                        <c:v>13.204040277777779</c:v>
                      </c:pt>
                      <c:pt idx="15513">
                        <c:v>13.204888055555555</c:v>
                      </c:pt>
                      <c:pt idx="15514">
                        <c:v>13.205733888888888</c:v>
                      </c:pt>
                      <c:pt idx="15515">
                        <c:v>13.206580000000001</c:v>
                      </c:pt>
                      <c:pt idx="15516">
                        <c:v>13.207425833333334</c:v>
                      </c:pt>
                      <c:pt idx="15517">
                        <c:v>13.208271944444444</c:v>
                      </c:pt>
                      <c:pt idx="15518">
                        <c:v>13.209124444444445</c:v>
                      </c:pt>
                      <c:pt idx="15519">
                        <c:v>13.209970833333333</c:v>
                      </c:pt>
                      <c:pt idx="15520">
                        <c:v>13.210819722222222</c:v>
                      </c:pt>
                      <c:pt idx="15521">
                        <c:v>13.211665833333333</c:v>
                      </c:pt>
                      <c:pt idx="15522">
                        <c:v>13.212511666666666</c:v>
                      </c:pt>
                      <c:pt idx="15523">
                        <c:v>13.213357777777778</c:v>
                      </c:pt>
                      <c:pt idx="15524">
                        <c:v>13.214203888888889</c:v>
                      </c:pt>
                      <c:pt idx="15525">
                        <c:v>13.215049722222222</c:v>
                      </c:pt>
                      <c:pt idx="15526">
                        <c:v>13.215895833333333</c:v>
                      </c:pt>
                      <c:pt idx="15527">
                        <c:v>13.216741666666667</c:v>
                      </c:pt>
                      <c:pt idx="15528">
                        <c:v>13.217587777777778</c:v>
                      </c:pt>
                      <c:pt idx="15529">
                        <c:v>13.218433888888889</c:v>
                      </c:pt>
                      <c:pt idx="15530">
                        <c:v>13.219279722222222</c:v>
                      </c:pt>
                      <c:pt idx="15531">
                        <c:v>13.2201325</c:v>
                      </c:pt>
                      <c:pt idx="15532">
                        <c:v>13.220978611111111</c:v>
                      </c:pt>
                      <c:pt idx="15533">
                        <c:v>13.221826111111112</c:v>
                      </c:pt>
                      <c:pt idx="15534">
                        <c:v>13.222671944444444</c:v>
                      </c:pt>
                      <c:pt idx="15535">
                        <c:v>13.223518055555555</c:v>
                      </c:pt>
                      <c:pt idx="15536">
                        <c:v>13.224363888888888</c:v>
                      </c:pt>
                      <c:pt idx="15537">
                        <c:v>13.225213055555555</c:v>
                      </c:pt>
                      <c:pt idx="15538">
                        <c:v>13.226059166666667</c:v>
                      </c:pt>
                      <c:pt idx="15539">
                        <c:v>13.226905277777778</c:v>
                      </c:pt>
                      <c:pt idx="15540">
                        <c:v>13.227751111111111</c:v>
                      </c:pt>
                      <c:pt idx="15541">
                        <c:v>13.228596944444444</c:v>
                      </c:pt>
                      <c:pt idx="15542">
                        <c:v>13.229443333333334</c:v>
                      </c:pt>
                      <c:pt idx="15543">
                        <c:v>13.230289166666667</c:v>
                      </c:pt>
                      <c:pt idx="15544">
                        <c:v>13.231141944444444</c:v>
                      </c:pt>
                      <c:pt idx="15545">
                        <c:v>13.231987777777778</c:v>
                      </c:pt>
                      <c:pt idx="15546">
                        <c:v>13.232833888888889</c:v>
                      </c:pt>
                      <c:pt idx="15547">
                        <c:v>13.233679722222222</c:v>
                      </c:pt>
                      <c:pt idx="15548">
                        <c:v>13.234525833333333</c:v>
                      </c:pt>
                      <c:pt idx="15549">
                        <c:v>13.235371944444445</c:v>
                      </c:pt>
                      <c:pt idx="15550">
                        <c:v>13.236217777777778</c:v>
                      </c:pt>
                      <c:pt idx="15551">
                        <c:v>13.237063888888889</c:v>
                      </c:pt>
                      <c:pt idx="15552">
                        <c:v>13.237909722222222</c:v>
                      </c:pt>
                      <c:pt idx="15553">
                        <c:v>13.238756111111112</c:v>
                      </c:pt>
                      <c:pt idx="15554">
                        <c:v>13.239603333333333</c:v>
                      </c:pt>
                      <c:pt idx="15555">
                        <c:v>13.2404525</c:v>
                      </c:pt>
                      <c:pt idx="15556">
                        <c:v>13.241298333333333</c:v>
                      </c:pt>
                      <c:pt idx="15557">
                        <c:v>13.242151111111111</c:v>
                      </c:pt>
                      <c:pt idx="15558">
                        <c:v>13.242996944444444</c:v>
                      </c:pt>
                      <c:pt idx="15559">
                        <c:v>13.243843333333333</c:v>
                      </c:pt>
                      <c:pt idx="15560">
                        <c:v>13.244689166666667</c:v>
                      </c:pt>
                      <c:pt idx="15561">
                        <c:v>13.245535277777778</c:v>
                      </c:pt>
                      <c:pt idx="15562">
                        <c:v>13.246381111111111</c:v>
                      </c:pt>
                      <c:pt idx="15563">
                        <c:v>13.247227222222222</c:v>
                      </c:pt>
                      <c:pt idx="15564">
                        <c:v>13.248073333333334</c:v>
                      </c:pt>
                      <c:pt idx="15565">
                        <c:v>13.248919166666667</c:v>
                      </c:pt>
                      <c:pt idx="15566">
                        <c:v>13.249765</c:v>
                      </c:pt>
                      <c:pt idx="15567">
                        <c:v>13.250611111111111</c:v>
                      </c:pt>
                      <c:pt idx="15568">
                        <c:v>13.251457222222223</c:v>
                      </c:pt>
                      <c:pt idx="15569">
                        <c:v>13.252303333333334</c:v>
                      </c:pt>
                      <c:pt idx="15570">
                        <c:v>13.25315611111111</c:v>
                      </c:pt>
                      <c:pt idx="15571">
                        <c:v>13.254001944444445</c:v>
                      </c:pt>
                      <c:pt idx="15572">
                        <c:v>13.254851111111112</c:v>
                      </c:pt>
                      <c:pt idx="15573">
                        <c:v>13.255696944444445</c:v>
                      </c:pt>
                      <c:pt idx="15574">
                        <c:v>13.256544444444444</c:v>
                      </c:pt>
                      <c:pt idx="15575">
                        <c:v>13.257390555555556</c:v>
                      </c:pt>
                      <c:pt idx="15576">
                        <c:v>13.258236388888889</c:v>
                      </c:pt>
                      <c:pt idx="15577">
                        <c:v>13.259082777777778</c:v>
                      </c:pt>
                      <c:pt idx="15578">
                        <c:v>13.259928611111111</c:v>
                      </c:pt>
                      <c:pt idx="15579">
                        <c:v>13.260774444444445</c:v>
                      </c:pt>
                      <c:pt idx="15580">
                        <c:v>13.261620555555556</c:v>
                      </c:pt>
                      <c:pt idx="15581">
                        <c:v>13.262466388888889</c:v>
                      </c:pt>
                      <c:pt idx="15582">
                        <c:v>13.263312777777777</c:v>
                      </c:pt>
                      <c:pt idx="15583">
                        <c:v>13.264165</c:v>
                      </c:pt>
                      <c:pt idx="15584">
                        <c:v>13.265011388888889</c:v>
                      </c:pt>
                      <c:pt idx="15585">
                        <c:v>13.265857222222222</c:v>
                      </c:pt>
                      <c:pt idx="15586">
                        <c:v>13.266703333333334</c:v>
                      </c:pt>
                      <c:pt idx="15587">
                        <c:v>13.267549166666667</c:v>
                      </c:pt>
                      <c:pt idx="15588">
                        <c:v>13.268395277777778</c:v>
                      </c:pt>
                      <c:pt idx="15589">
                        <c:v>13.269241388888888</c:v>
                      </c:pt>
                      <c:pt idx="15590">
                        <c:v>13.270090277777777</c:v>
                      </c:pt>
                      <c:pt idx="15591">
                        <c:v>13.270936388888888</c:v>
                      </c:pt>
                      <c:pt idx="15592">
                        <c:v>13.271782222222223</c:v>
                      </c:pt>
                      <c:pt idx="15593">
                        <c:v>13.272628333333333</c:v>
                      </c:pt>
                      <c:pt idx="15594">
                        <c:v>13.273474444444444</c:v>
                      </c:pt>
                      <c:pt idx="15595">
                        <c:v>13.274321666666667</c:v>
                      </c:pt>
                      <c:pt idx="15596">
                        <c:v>13.275174444444444</c:v>
                      </c:pt>
                      <c:pt idx="15597">
                        <c:v>13.276020555555556</c:v>
                      </c:pt>
                      <c:pt idx="15598">
                        <c:v>13.276866666666667</c:v>
                      </c:pt>
                      <c:pt idx="15599">
                        <c:v>13.277712777777777</c:v>
                      </c:pt>
                      <c:pt idx="15600">
                        <c:v>13.27855861111111</c:v>
                      </c:pt>
                      <c:pt idx="15601">
                        <c:v>13.279404444444445</c:v>
                      </c:pt>
                      <c:pt idx="15602">
                        <c:v>13.280250555555556</c:v>
                      </c:pt>
                      <c:pt idx="15603">
                        <c:v>13.281096666666667</c:v>
                      </c:pt>
                      <c:pt idx="15604">
                        <c:v>13.2819425</c:v>
                      </c:pt>
                      <c:pt idx="15605">
                        <c:v>13.282788611111112</c:v>
                      </c:pt>
                      <c:pt idx="15606">
                        <c:v>13.283634444444445</c:v>
                      </c:pt>
                      <c:pt idx="15607">
                        <c:v>13.284483611111112</c:v>
                      </c:pt>
                      <c:pt idx="15608">
                        <c:v>13.285329722222222</c:v>
                      </c:pt>
                      <c:pt idx="15609">
                        <c:v>13.286182500000001</c:v>
                      </c:pt>
                      <c:pt idx="15610">
                        <c:v>13.287028611111111</c:v>
                      </c:pt>
                      <c:pt idx="15611">
                        <c:v>13.287874444444444</c:v>
                      </c:pt>
                      <c:pt idx="15612">
                        <c:v>13.288720277777777</c:v>
                      </c:pt>
                      <c:pt idx="15613">
                        <c:v>13.289566666666667</c:v>
                      </c:pt>
                      <c:pt idx="15614">
                        <c:v>13.2904125</c:v>
                      </c:pt>
                      <c:pt idx="15615">
                        <c:v>13.291259999999999</c:v>
                      </c:pt>
                      <c:pt idx="15616">
                        <c:v>13.292106111111112</c:v>
                      </c:pt>
                      <c:pt idx="15617">
                        <c:v>13.292951944444445</c:v>
                      </c:pt>
                      <c:pt idx="15618">
                        <c:v>13.293798055555555</c:v>
                      </c:pt>
                      <c:pt idx="15619">
                        <c:v>13.294643888888888</c:v>
                      </c:pt>
                      <c:pt idx="15620">
                        <c:v>13.295489722222221</c:v>
                      </c:pt>
                      <c:pt idx="15621">
                        <c:v>13.296336111111112</c:v>
                      </c:pt>
                      <c:pt idx="15622">
                        <c:v>13.297188888888888</c:v>
                      </c:pt>
                      <c:pt idx="15623">
                        <c:v>13.298034722222223</c:v>
                      </c:pt>
                      <c:pt idx="15624">
                        <c:v>13.29888388888889</c:v>
                      </c:pt>
                      <c:pt idx="15625">
                        <c:v>13.299729722222223</c:v>
                      </c:pt>
                      <c:pt idx="15626">
                        <c:v>13.300575833333333</c:v>
                      </c:pt>
                      <c:pt idx="15627">
                        <c:v>13.301421666666666</c:v>
                      </c:pt>
                      <c:pt idx="15628">
                        <c:v>13.302267777777777</c:v>
                      </c:pt>
                      <c:pt idx="15629">
                        <c:v>13.303113888888889</c:v>
                      </c:pt>
                      <c:pt idx="15630">
                        <c:v>13.303959722222222</c:v>
                      </c:pt>
                      <c:pt idx="15631">
                        <c:v>13.304805555555555</c:v>
                      </c:pt>
                      <c:pt idx="15632">
                        <c:v>13.305651944444444</c:v>
                      </c:pt>
                      <c:pt idx="15633">
                        <c:v>13.306497777777778</c:v>
                      </c:pt>
                      <c:pt idx="15634">
                        <c:v>13.307343888888889</c:v>
                      </c:pt>
                      <c:pt idx="15635">
                        <c:v>13.308196666666667</c:v>
                      </c:pt>
                      <c:pt idx="15636">
                        <c:v>13.309043888888889</c:v>
                      </c:pt>
                      <c:pt idx="15637">
                        <c:v>13.309889999999999</c:v>
                      </c:pt>
                      <c:pt idx="15638">
                        <c:v>13.310736111111112</c:v>
                      </c:pt>
                      <c:pt idx="15639">
                        <c:v>13.311581944444445</c:v>
                      </c:pt>
                      <c:pt idx="15640">
                        <c:v>13.312428055555555</c:v>
                      </c:pt>
                      <c:pt idx="15641">
                        <c:v>13.313273888888888</c:v>
                      </c:pt>
                      <c:pt idx="15642">
                        <c:v>13.314123333333333</c:v>
                      </c:pt>
                      <c:pt idx="15643">
                        <c:v>13.314969166666666</c:v>
                      </c:pt>
                      <c:pt idx="15644">
                        <c:v>13.315815000000001</c:v>
                      </c:pt>
                      <c:pt idx="15645">
                        <c:v>13.316661111111111</c:v>
                      </c:pt>
                      <c:pt idx="15646">
                        <c:v>13.317506944444444</c:v>
                      </c:pt>
                      <c:pt idx="15647">
                        <c:v>13.318353333333333</c:v>
                      </c:pt>
                      <c:pt idx="15648">
                        <c:v>13.319206111111111</c:v>
                      </c:pt>
                      <c:pt idx="15649">
                        <c:v>13.320051944444444</c:v>
                      </c:pt>
                      <c:pt idx="15650">
                        <c:v>13.320897777777779</c:v>
                      </c:pt>
                      <c:pt idx="15651">
                        <c:v>13.321743888888889</c:v>
                      </c:pt>
                      <c:pt idx="15652">
                        <c:v>13.32259</c:v>
                      </c:pt>
                      <c:pt idx="15653">
                        <c:v>13.323435833333333</c:v>
                      </c:pt>
                      <c:pt idx="15654">
                        <c:v>13.324281944444444</c:v>
                      </c:pt>
                      <c:pt idx="15655">
                        <c:v>13.325127777777778</c:v>
                      </c:pt>
                      <c:pt idx="15656">
                        <c:v>13.325975555555555</c:v>
                      </c:pt>
                      <c:pt idx="15657">
                        <c:v>13.326821388888888</c:v>
                      </c:pt>
                      <c:pt idx="15658">
                        <c:v>13.327667222222223</c:v>
                      </c:pt>
                      <c:pt idx="15659">
                        <c:v>13.32851638888889</c:v>
                      </c:pt>
                      <c:pt idx="15660">
                        <c:v>13.3293625</c:v>
                      </c:pt>
                      <c:pt idx="15661">
                        <c:v>13.330219722222223</c:v>
                      </c:pt>
                      <c:pt idx="15662">
                        <c:v>13.331065555555556</c:v>
                      </c:pt>
                      <c:pt idx="15663">
                        <c:v>13.331911666666667</c:v>
                      </c:pt>
                      <c:pt idx="15664">
                        <c:v>13.3327575</c:v>
                      </c:pt>
                      <c:pt idx="15665">
                        <c:v>13.33360361111111</c:v>
                      </c:pt>
                      <c:pt idx="15666">
                        <c:v>13.334449722222223</c:v>
                      </c:pt>
                      <c:pt idx="15667">
                        <c:v>13.335295555555556</c:v>
                      </c:pt>
                      <c:pt idx="15668">
                        <c:v>13.336141388888889</c:v>
                      </c:pt>
                      <c:pt idx="15669">
                        <c:v>13.336987499999999</c:v>
                      </c:pt>
                      <c:pt idx="15670">
                        <c:v>13.337833611111112</c:v>
                      </c:pt>
                      <c:pt idx="15671">
                        <c:v>13.338679722222222</c:v>
                      </c:pt>
                      <c:pt idx="15672">
                        <c:v>13.339525555555555</c:v>
                      </c:pt>
                      <c:pt idx="15673">
                        <c:v>13.340371388888888</c:v>
                      </c:pt>
                      <c:pt idx="15674">
                        <c:v>13.341224166666667</c:v>
                      </c:pt>
                      <c:pt idx="15675">
                        <c:v>13.342070277777777</c:v>
                      </c:pt>
                      <c:pt idx="15676">
                        <c:v>13.34291638888889</c:v>
                      </c:pt>
                      <c:pt idx="15677">
                        <c:v>13.343766944444445</c:v>
                      </c:pt>
                      <c:pt idx="15678">
                        <c:v>13.344612777777778</c:v>
                      </c:pt>
                      <c:pt idx="15679">
                        <c:v>13.345459166666666</c:v>
                      </c:pt>
                      <c:pt idx="15680">
                        <c:v>13.346304999999999</c:v>
                      </c:pt>
                      <c:pt idx="15681">
                        <c:v>13.347150833333334</c:v>
                      </c:pt>
                      <c:pt idx="15682">
                        <c:v>13.347996944444445</c:v>
                      </c:pt>
                      <c:pt idx="15683">
                        <c:v>13.348842777777778</c:v>
                      </c:pt>
                      <c:pt idx="15684">
                        <c:v>13.349689166666666</c:v>
                      </c:pt>
                      <c:pt idx="15685">
                        <c:v>13.350535000000001</c:v>
                      </c:pt>
                      <c:pt idx="15686">
                        <c:v>13.351380833333334</c:v>
                      </c:pt>
                      <c:pt idx="15687">
                        <c:v>13.352233611111112</c:v>
                      </c:pt>
                      <c:pt idx="15688">
                        <c:v>13.353079722222223</c:v>
                      </c:pt>
                      <c:pt idx="15689">
                        <c:v>13.353925555555556</c:v>
                      </c:pt>
                      <c:pt idx="15690">
                        <c:v>13.354771666666666</c:v>
                      </c:pt>
                      <c:pt idx="15691">
                        <c:v>13.355617777777777</c:v>
                      </c:pt>
                      <c:pt idx="15692">
                        <c:v>13.356463611111112</c:v>
                      </c:pt>
                      <c:pt idx="15693">
                        <c:v>13.357309722222222</c:v>
                      </c:pt>
                      <c:pt idx="15694">
                        <c:v>13.358158611111111</c:v>
                      </c:pt>
                      <c:pt idx="15695">
                        <c:v>13.359005</c:v>
                      </c:pt>
                      <c:pt idx="15696">
                        <c:v>13.359850833333333</c:v>
                      </c:pt>
                      <c:pt idx="15697">
                        <c:v>13.360698333333334</c:v>
                      </c:pt>
                      <c:pt idx="15698">
                        <c:v>13.361544444444444</c:v>
                      </c:pt>
                      <c:pt idx="15699">
                        <c:v>13.362390277777777</c:v>
                      </c:pt>
                      <c:pt idx="15700">
                        <c:v>13.363243055555555</c:v>
                      </c:pt>
                      <c:pt idx="15701">
                        <c:v>13.364089166666666</c:v>
                      </c:pt>
                      <c:pt idx="15702">
                        <c:v>13.364934999999999</c:v>
                      </c:pt>
                      <c:pt idx="15703">
                        <c:v>13.365780833333334</c:v>
                      </c:pt>
                      <c:pt idx="15704">
                        <c:v>13.366627222222222</c:v>
                      </c:pt>
                      <c:pt idx="15705">
                        <c:v>13.367473055555555</c:v>
                      </c:pt>
                      <c:pt idx="15706">
                        <c:v>13.368318888888888</c:v>
                      </c:pt>
                      <c:pt idx="15707">
                        <c:v>13.369165000000001</c:v>
                      </c:pt>
                      <c:pt idx="15708">
                        <c:v>13.370011111111111</c:v>
                      </c:pt>
                      <c:pt idx="15709">
                        <c:v>13.370857222222222</c:v>
                      </c:pt>
                      <c:pt idx="15710">
                        <c:v>13.371703055555555</c:v>
                      </c:pt>
                      <c:pt idx="15711">
                        <c:v>13.37254888888889</c:v>
                      </c:pt>
                      <c:pt idx="15712">
                        <c:v>13.373398055555555</c:v>
                      </c:pt>
                      <c:pt idx="15713">
                        <c:v>13.374250833333333</c:v>
                      </c:pt>
                      <c:pt idx="15714">
                        <c:v>13.375096666666666</c:v>
                      </c:pt>
                      <c:pt idx="15715">
                        <c:v>13.375942777777778</c:v>
                      </c:pt>
                      <c:pt idx="15716">
                        <c:v>13.376788888888889</c:v>
                      </c:pt>
                      <c:pt idx="15717">
                        <c:v>13.377634722222222</c:v>
                      </c:pt>
                      <c:pt idx="15718">
                        <c:v>13.378491666666667</c:v>
                      </c:pt>
                      <c:pt idx="15719">
                        <c:v>13.3793375</c:v>
                      </c:pt>
                      <c:pt idx="15720">
                        <c:v>13.380183333333333</c:v>
                      </c:pt>
                      <c:pt idx="15721">
                        <c:v>13.381029722222221</c:v>
                      </c:pt>
                      <c:pt idx="15722">
                        <c:v>13.381875555555556</c:v>
                      </c:pt>
                      <c:pt idx="15723">
                        <c:v>13.382721666666667</c:v>
                      </c:pt>
                      <c:pt idx="15724">
                        <c:v>13.383567777777778</c:v>
                      </c:pt>
                      <c:pt idx="15725">
                        <c:v>13.38441361111111</c:v>
                      </c:pt>
                      <c:pt idx="15726">
                        <c:v>13.385266388888889</c:v>
                      </c:pt>
                      <c:pt idx="15727">
                        <c:v>13.386112499999999</c:v>
                      </c:pt>
                      <c:pt idx="15728">
                        <c:v>13.386958333333334</c:v>
                      </c:pt>
                      <c:pt idx="15729">
                        <c:v>13.387807499999999</c:v>
                      </c:pt>
                      <c:pt idx="15730">
                        <c:v>13.388653611111112</c:v>
                      </c:pt>
                      <c:pt idx="15731">
                        <c:v>13.389499722222222</c:v>
                      </c:pt>
                      <c:pt idx="15732">
                        <c:v>13.390345555555555</c:v>
                      </c:pt>
                      <c:pt idx="15733">
                        <c:v>13.391191388888888</c:v>
                      </c:pt>
                      <c:pt idx="15734">
                        <c:v>13.392037500000001</c:v>
                      </c:pt>
                      <c:pt idx="15735">
                        <c:v>13.392883611111111</c:v>
                      </c:pt>
                      <c:pt idx="15736">
                        <c:v>13.393729444444444</c:v>
                      </c:pt>
                      <c:pt idx="15737">
                        <c:v>13.394575555555555</c:v>
                      </c:pt>
                      <c:pt idx="15738">
                        <c:v>13.395423055555556</c:v>
                      </c:pt>
                      <c:pt idx="15739">
                        <c:v>13.396275833333334</c:v>
                      </c:pt>
                      <c:pt idx="15740">
                        <c:v>13.397121944444445</c:v>
                      </c:pt>
                      <c:pt idx="15741">
                        <c:v>13.397967777777778</c:v>
                      </c:pt>
                      <c:pt idx="15742">
                        <c:v>13.398813611111111</c:v>
                      </c:pt>
                      <c:pt idx="15743">
                        <c:v>13.399659722222221</c:v>
                      </c:pt>
                      <c:pt idx="15744">
                        <c:v>13.400505833333334</c:v>
                      </c:pt>
                      <c:pt idx="15745">
                        <c:v>13.401351944444444</c:v>
                      </c:pt>
                      <c:pt idx="15746">
                        <c:v>13.402197777777777</c:v>
                      </c:pt>
                      <c:pt idx="15747">
                        <c:v>13.403046944444444</c:v>
                      </c:pt>
                      <c:pt idx="15748">
                        <c:v>13.403892777777777</c:v>
                      </c:pt>
                      <c:pt idx="15749">
                        <c:v>13.40473888888889</c:v>
                      </c:pt>
                      <c:pt idx="15750">
                        <c:v>13.405585</c:v>
                      </c:pt>
                      <c:pt idx="15751">
                        <c:v>13.406430833333333</c:v>
                      </c:pt>
                      <c:pt idx="15752">
                        <c:v>13.407283611111112</c:v>
                      </c:pt>
                      <c:pt idx="15753">
                        <c:v>13.408129444444445</c:v>
                      </c:pt>
                      <c:pt idx="15754">
                        <c:v>13.408975833333333</c:v>
                      </c:pt>
                      <c:pt idx="15755">
                        <c:v>13.409821666666666</c:v>
                      </c:pt>
                      <c:pt idx="15756">
                        <c:v>13.410667777777778</c:v>
                      </c:pt>
                      <c:pt idx="15757">
                        <c:v>13.411513611111111</c:v>
                      </c:pt>
                      <c:pt idx="15758">
                        <c:v>13.412359444444444</c:v>
                      </c:pt>
                      <c:pt idx="15759">
                        <c:v>13.413207222222223</c:v>
                      </c:pt>
                      <c:pt idx="15760">
                        <c:v>13.414053055555556</c:v>
                      </c:pt>
                      <c:pt idx="15761">
                        <c:v>13.414899166666666</c:v>
                      </c:pt>
                      <c:pt idx="15762">
                        <c:v>13.415745277777777</c:v>
                      </c:pt>
                      <c:pt idx="15763">
                        <c:v>13.416591111111112</c:v>
                      </c:pt>
                      <c:pt idx="15764">
                        <c:v>13.417440277777779</c:v>
                      </c:pt>
                      <c:pt idx="15765">
                        <c:v>13.418293055555555</c:v>
                      </c:pt>
                      <c:pt idx="15766">
                        <c:v>13.419138888888888</c:v>
                      </c:pt>
                      <c:pt idx="15767">
                        <c:v>13.419985</c:v>
                      </c:pt>
                      <c:pt idx="15768">
                        <c:v>13.420830833333333</c:v>
                      </c:pt>
                      <c:pt idx="15769">
                        <c:v>13.421677222222222</c:v>
                      </c:pt>
                      <c:pt idx="15770">
                        <c:v>13.422523055555555</c:v>
                      </c:pt>
                      <c:pt idx="15771">
                        <c:v>13.42336888888889</c:v>
                      </c:pt>
                      <c:pt idx="15772">
                        <c:v>13.424215277777778</c:v>
                      </c:pt>
                      <c:pt idx="15773">
                        <c:v>13.425061111111111</c:v>
                      </c:pt>
                      <c:pt idx="15774">
                        <c:v>13.425906944444444</c:v>
                      </c:pt>
                      <c:pt idx="15775">
                        <c:v>13.426753055555556</c:v>
                      </c:pt>
                      <c:pt idx="15776">
                        <c:v>13.427599166666667</c:v>
                      </c:pt>
                      <c:pt idx="15777">
                        <c:v>13.428445277777778</c:v>
                      </c:pt>
                      <c:pt idx="15778">
                        <c:v>13.429298055555556</c:v>
                      </c:pt>
                      <c:pt idx="15779">
                        <c:v>13.430148888888889</c:v>
                      </c:pt>
                      <c:pt idx="15780">
                        <c:v>13.430994999999999</c:v>
                      </c:pt>
                      <c:pt idx="15781">
                        <c:v>13.431843888888888</c:v>
                      </c:pt>
                      <c:pt idx="15782">
                        <c:v>13.432689999999999</c:v>
                      </c:pt>
                      <c:pt idx="15783">
                        <c:v>13.433535833333334</c:v>
                      </c:pt>
                      <c:pt idx="15784">
                        <c:v>13.434381666666667</c:v>
                      </c:pt>
                      <c:pt idx="15785">
                        <c:v>13.435228055555555</c:v>
                      </c:pt>
                      <c:pt idx="15786">
                        <c:v>13.436073888888888</c:v>
                      </c:pt>
                      <c:pt idx="15787">
                        <c:v>13.436920000000001</c:v>
                      </c:pt>
                      <c:pt idx="15788">
                        <c:v>13.437765833333334</c:v>
                      </c:pt>
                      <c:pt idx="15789">
                        <c:v>13.438611944444444</c:v>
                      </c:pt>
                      <c:pt idx="15790">
                        <c:v>13.439458055555555</c:v>
                      </c:pt>
                      <c:pt idx="15791">
                        <c:v>13.440310833333333</c:v>
                      </c:pt>
                      <c:pt idx="15792">
                        <c:v>13.441156666666666</c:v>
                      </c:pt>
                      <c:pt idx="15793">
                        <c:v>13.442002499999999</c:v>
                      </c:pt>
                      <c:pt idx="15794">
                        <c:v>13.442848611111112</c:v>
                      </c:pt>
                      <c:pt idx="15795">
                        <c:v>13.443694722222222</c:v>
                      </c:pt>
                      <c:pt idx="15796">
                        <c:v>13.444540833333333</c:v>
                      </c:pt>
                      <c:pt idx="15797">
                        <c:v>13.445386666666666</c:v>
                      </c:pt>
                      <c:pt idx="15798">
                        <c:v>13.446232500000001</c:v>
                      </c:pt>
                      <c:pt idx="15799">
                        <c:v>13.447081666666667</c:v>
                      </c:pt>
                      <c:pt idx="15800">
                        <c:v>13.447929444444444</c:v>
                      </c:pt>
                      <c:pt idx="15801">
                        <c:v>13.448775277777777</c:v>
                      </c:pt>
                      <c:pt idx="15802">
                        <c:v>13.449621111111112</c:v>
                      </c:pt>
                      <c:pt idx="15803">
                        <c:v>13.4504675</c:v>
                      </c:pt>
                      <c:pt idx="15804">
                        <c:v>13.451320277777779</c:v>
                      </c:pt>
                      <c:pt idx="15805">
                        <c:v>13.452166111111111</c:v>
                      </c:pt>
                      <c:pt idx="15806">
                        <c:v>13.453011944444444</c:v>
                      </c:pt>
                      <c:pt idx="15807">
                        <c:v>13.453858055555555</c:v>
                      </c:pt>
                      <c:pt idx="15808">
                        <c:v>13.454704166666666</c:v>
                      </c:pt>
                      <c:pt idx="15809">
                        <c:v>13.455550277777778</c:v>
                      </c:pt>
                      <c:pt idx="15810">
                        <c:v>13.456396111111111</c:v>
                      </c:pt>
                      <c:pt idx="15811">
                        <c:v>13.457241944444444</c:v>
                      </c:pt>
                      <c:pt idx="15812">
                        <c:v>13.458088333333333</c:v>
                      </c:pt>
                      <c:pt idx="15813">
                        <c:v>13.458934166666667</c:v>
                      </c:pt>
                      <c:pt idx="15814">
                        <c:v>13.45978</c:v>
                      </c:pt>
                      <c:pt idx="15815">
                        <c:v>13.460626111111111</c:v>
                      </c:pt>
                      <c:pt idx="15816">
                        <c:v>13.461471944444444</c:v>
                      </c:pt>
                      <c:pt idx="15817">
                        <c:v>13.4623325</c:v>
                      </c:pt>
                      <c:pt idx="15818">
                        <c:v>13.463178333333333</c:v>
                      </c:pt>
                      <c:pt idx="15819">
                        <c:v>13.464024444444444</c:v>
                      </c:pt>
                      <c:pt idx="15820">
                        <c:v>13.464871944444445</c:v>
                      </c:pt>
                      <c:pt idx="15821">
                        <c:v>13.465717777777778</c:v>
                      </c:pt>
                      <c:pt idx="15822">
                        <c:v>13.466563888888889</c:v>
                      </c:pt>
                      <c:pt idx="15823">
                        <c:v>13.467409722222222</c:v>
                      </c:pt>
                      <c:pt idx="15824">
                        <c:v>13.468256111111112</c:v>
                      </c:pt>
                      <c:pt idx="15825">
                        <c:v>13.469101944444445</c:v>
                      </c:pt>
                      <c:pt idx="15826">
                        <c:v>13.469947777777778</c:v>
                      </c:pt>
                      <c:pt idx="15827">
                        <c:v>13.470793888888888</c:v>
                      </c:pt>
                      <c:pt idx="15828">
                        <c:v>13.471639722222223</c:v>
                      </c:pt>
                      <c:pt idx="15829">
                        <c:v>13.472486111111111</c:v>
                      </c:pt>
                      <c:pt idx="15830">
                        <c:v>13.473338611111112</c:v>
                      </c:pt>
                      <c:pt idx="15831">
                        <c:v>13.474184722222223</c:v>
                      </c:pt>
                      <c:pt idx="15832">
                        <c:v>13.475030555555556</c:v>
                      </c:pt>
                      <c:pt idx="15833">
                        <c:v>13.475876666666666</c:v>
                      </c:pt>
                      <c:pt idx="15834">
                        <c:v>13.476725555555555</c:v>
                      </c:pt>
                      <c:pt idx="15835">
                        <c:v>13.477571944444444</c:v>
                      </c:pt>
                      <c:pt idx="15836">
                        <c:v>13.478417777777778</c:v>
                      </c:pt>
                      <c:pt idx="15837">
                        <c:v>13.479263611111111</c:v>
                      </c:pt>
                      <c:pt idx="15838">
                        <c:v>13.480109722222222</c:v>
                      </c:pt>
                      <c:pt idx="15839">
                        <c:v>13.480955555555555</c:v>
                      </c:pt>
                      <c:pt idx="15840">
                        <c:v>13.481801944444445</c:v>
                      </c:pt>
                      <c:pt idx="15841">
                        <c:v>13.482649166666667</c:v>
                      </c:pt>
                      <c:pt idx="15842">
                        <c:v>13.483495</c:v>
                      </c:pt>
                      <c:pt idx="15843">
                        <c:v>13.484347777777778</c:v>
                      </c:pt>
                      <c:pt idx="15844">
                        <c:v>13.485193888888888</c:v>
                      </c:pt>
                      <c:pt idx="15845">
                        <c:v>13.486039999999999</c:v>
                      </c:pt>
                      <c:pt idx="15846">
                        <c:v>13.486886111111112</c:v>
                      </c:pt>
                      <c:pt idx="15847">
                        <c:v>13.487731944444445</c:v>
                      </c:pt>
                      <c:pt idx="15848">
                        <c:v>13.488577777777778</c:v>
                      </c:pt>
                      <c:pt idx="15849">
                        <c:v>13.489424166666666</c:v>
                      </c:pt>
                      <c:pt idx="15850">
                        <c:v>13.490270000000001</c:v>
                      </c:pt>
                      <c:pt idx="15851">
                        <c:v>13.491119166666667</c:v>
                      </c:pt>
                      <c:pt idx="15852">
                        <c:v>13.491965</c:v>
                      </c:pt>
                      <c:pt idx="15853">
                        <c:v>13.492811111111111</c:v>
                      </c:pt>
                      <c:pt idx="15854">
                        <c:v>13.493657222222222</c:v>
                      </c:pt>
                      <c:pt idx="15855">
                        <c:v>13.494503055555555</c:v>
                      </c:pt>
                      <c:pt idx="15856">
                        <c:v>13.495355833333333</c:v>
                      </c:pt>
                      <c:pt idx="15857">
                        <c:v>13.496201944444444</c:v>
                      </c:pt>
                      <c:pt idx="15858">
                        <c:v>13.497047777777778</c:v>
                      </c:pt>
                      <c:pt idx="15859">
                        <c:v>13.497893888888889</c:v>
                      </c:pt>
                      <c:pt idx="15860">
                        <c:v>13.49874</c:v>
                      </c:pt>
                      <c:pt idx="15861">
                        <c:v>13.499587500000001</c:v>
                      </c:pt>
                      <c:pt idx="15862">
                        <c:v>13.500433611111111</c:v>
                      </c:pt>
                      <c:pt idx="15863">
                        <c:v>13.501279444444444</c:v>
                      </c:pt>
                      <c:pt idx="15864">
                        <c:v>13.502125277777777</c:v>
                      </c:pt>
                      <c:pt idx="15865">
                        <c:v>13.50297138888889</c:v>
                      </c:pt>
                      <c:pt idx="15866">
                        <c:v>13.5038175</c:v>
                      </c:pt>
                      <c:pt idx="15867">
                        <c:v>13.504663333333333</c:v>
                      </c:pt>
                      <c:pt idx="15868">
                        <c:v>13.505509444444444</c:v>
                      </c:pt>
                      <c:pt idx="15869">
                        <c:v>13.506365277777778</c:v>
                      </c:pt>
                      <c:pt idx="15870">
                        <c:v>13.507211111111111</c:v>
                      </c:pt>
                      <c:pt idx="15871">
                        <c:v>13.508057222222222</c:v>
                      </c:pt>
                      <c:pt idx="15872">
                        <c:v>13.508903333333333</c:v>
                      </c:pt>
                      <c:pt idx="15873">
                        <c:v>13.509749444444445</c:v>
                      </c:pt>
                      <c:pt idx="15874">
                        <c:v>13.510595277777778</c:v>
                      </c:pt>
                      <c:pt idx="15875">
                        <c:v>13.511441111111111</c:v>
                      </c:pt>
                      <c:pt idx="15876">
                        <c:v>13.512287222222222</c:v>
                      </c:pt>
                      <c:pt idx="15877">
                        <c:v>13.513133333333334</c:v>
                      </c:pt>
                      <c:pt idx="15878">
                        <c:v>13.513979444444445</c:v>
                      </c:pt>
                      <c:pt idx="15879">
                        <c:v>13.514825277777778</c:v>
                      </c:pt>
                      <c:pt idx="15880">
                        <c:v>13.515671111111111</c:v>
                      </c:pt>
                      <c:pt idx="15881">
                        <c:v>13.516517500000001</c:v>
                      </c:pt>
                      <c:pt idx="15882">
                        <c:v>13.517371666666667</c:v>
                      </c:pt>
                      <c:pt idx="15883">
                        <c:v>13.5182175</c:v>
                      </c:pt>
                      <c:pt idx="15884">
                        <c:v>13.519063333333333</c:v>
                      </c:pt>
                      <c:pt idx="15885">
                        <c:v>13.519909722222222</c:v>
                      </c:pt>
                      <c:pt idx="15886">
                        <c:v>13.520758888888889</c:v>
                      </c:pt>
                      <c:pt idx="15887">
                        <c:v>13.521604722222222</c:v>
                      </c:pt>
                      <c:pt idx="15888">
                        <c:v>13.522450555555556</c:v>
                      </c:pt>
                      <c:pt idx="15889">
                        <c:v>13.523296666666667</c:v>
                      </c:pt>
                      <c:pt idx="15890">
                        <c:v>13.524142777777778</c:v>
                      </c:pt>
                      <c:pt idx="15891">
                        <c:v>13.524988611111111</c:v>
                      </c:pt>
                      <c:pt idx="15892">
                        <c:v>13.525834722222223</c:v>
                      </c:pt>
                      <c:pt idx="15893">
                        <c:v>13.526680555555556</c:v>
                      </c:pt>
                      <c:pt idx="15894">
                        <c:v>13.527526944444444</c:v>
                      </c:pt>
                      <c:pt idx="15895">
                        <c:v>13.528379722222223</c:v>
                      </c:pt>
                      <c:pt idx="15896">
                        <c:v>13.529225555555556</c:v>
                      </c:pt>
                      <c:pt idx="15897">
                        <c:v>13.530071388888889</c:v>
                      </c:pt>
                      <c:pt idx="15898">
                        <c:v>13.530917499999999</c:v>
                      </c:pt>
                      <c:pt idx="15899">
                        <c:v>13.531763611111112</c:v>
                      </c:pt>
                      <c:pt idx="15900">
                        <c:v>13.532609444444445</c:v>
                      </c:pt>
                      <c:pt idx="15901">
                        <c:v>13.533455555555555</c:v>
                      </c:pt>
                      <c:pt idx="15902">
                        <c:v>13.534303055555556</c:v>
                      </c:pt>
                      <c:pt idx="15903">
                        <c:v>13.535152222222223</c:v>
                      </c:pt>
                      <c:pt idx="15904">
                        <c:v>13.535998055555556</c:v>
                      </c:pt>
                      <c:pt idx="15905">
                        <c:v>13.536844166666667</c:v>
                      </c:pt>
                      <c:pt idx="15906">
                        <c:v>13.53769</c:v>
                      </c:pt>
                      <c:pt idx="15907">
                        <c:v>13.53853638888889</c:v>
                      </c:pt>
                      <c:pt idx="15908">
                        <c:v>13.539388611111111</c:v>
                      </c:pt>
                      <c:pt idx="15909">
                        <c:v>13.540234999999999</c:v>
                      </c:pt>
                      <c:pt idx="15910">
                        <c:v>13.541080833333334</c:v>
                      </c:pt>
                      <c:pt idx="15911">
                        <c:v>13.541926944444445</c:v>
                      </c:pt>
                      <c:pt idx="15912">
                        <c:v>13.542772777777778</c:v>
                      </c:pt>
                      <c:pt idx="15913">
                        <c:v>13.543618888888888</c:v>
                      </c:pt>
                      <c:pt idx="15914">
                        <c:v>13.544465000000001</c:v>
                      </c:pt>
                      <c:pt idx="15915">
                        <c:v>13.545310833333334</c:v>
                      </c:pt>
                      <c:pt idx="15916">
                        <c:v>13.546156666666667</c:v>
                      </c:pt>
                      <c:pt idx="15917">
                        <c:v>13.547002777777777</c:v>
                      </c:pt>
                      <c:pt idx="15918">
                        <c:v>13.54784888888889</c:v>
                      </c:pt>
                      <c:pt idx="15919">
                        <c:v>13.548695</c:v>
                      </c:pt>
                      <c:pt idx="15920">
                        <c:v>13.549540833333333</c:v>
                      </c:pt>
                      <c:pt idx="15921">
                        <c:v>13.550396666666666</c:v>
                      </c:pt>
                      <c:pt idx="15922">
                        <c:v>13.551242777777778</c:v>
                      </c:pt>
                      <c:pt idx="15923">
                        <c:v>13.552090277777777</c:v>
                      </c:pt>
                      <c:pt idx="15924">
                        <c:v>13.552936388888888</c:v>
                      </c:pt>
                      <c:pt idx="15925">
                        <c:v>13.553782222222223</c:v>
                      </c:pt>
                      <c:pt idx="15926">
                        <c:v>13.554628055555556</c:v>
                      </c:pt>
                      <c:pt idx="15927">
                        <c:v>13.555474444444444</c:v>
                      </c:pt>
                      <c:pt idx="15928">
                        <c:v>13.556320277777777</c:v>
                      </c:pt>
                      <c:pt idx="15929">
                        <c:v>13.557166111111112</c:v>
                      </c:pt>
                      <c:pt idx="15930">
                        <c:v>13.558012222222223</c:v>
                      </c:pt>
                      <c:pt idx="15931">
                        <c:v>13.558858333333333</c:v>
                      </c:pt>
                      <c:pt idx="15932">
                        <c:v>13.559704444444444</c:v>
                      </c:pt>
                      <c:pt idx="15933">
                        <c:v>13.560550277777779</c:v>
                      </c:pt>
                      <c:pt idx="15934">
                        <c:v>13.561403055555555</c:v>
                      </c:pt>
                      <c:pt idx="15935">
                        <c:v>13.562248888888888</c:v>
                      </c:pt>
                      <c:pt idx="15936">
                        <c:v>13.563095277777778</c:v>
                      </c:pt>
                      <c:pt idx="15937">
                        <c:v>13.563941111111111</c:v>
                      </c:pt>
                      <c:pt idx="15938">
                        <c:v>13.564790277777778</c:v>
                      </c:pt>
                      <c:pt idx="15939">
                        <c:v>13.565636111111111</c:v>
                      </c:pt>
                      <c:pt idx="15940">
                        <c:v>13.566482222222222</c:v>
                      </c:pt>
                      <c:pt idx="15941">
                        <c:v>13.567328333333334</c:v>
                      </c:pt>
                      <c:pt idx="15942">
                        <c:v>13.568174166666667</c:v>
                      </c:pt>
                      <c:pt idx="15943">
                        <c:v>13.569021944444444</c:v>
                      </c:pt>
                      <c:pt idx="15944">
                        <c:v>13.569867777777779</c:v>
                      </c:pt>
                      <c:pt idx="15945">
                        <c:v>13.570713611111112</c:v>
                      </c:pt>
                      <c:pt idx="15946">
                        <c:v>13.571559722222222</c:v>
                      </c:pt>
                      <c:pt idx="15947">
                        <c:v>13.5724125</c:v>
                      </c:pt>
                      <c:pt idx="15948">
                        <c:v>13.573258333333333</c:v>
                      </c:pt>
                      <c:pt idx="15949">
                        <c:v>13.574104722222222</c:v>
                      </c:pt>
                      <c:pt idx="15950">
                        <c:v>13.574950555555555</c:v>
                      </c:pt>
                      <c:pt idx="15951">
                        <c:v>13.57579638888889</c:v>
                      </c:pt>
                      <c:pt idx="15952">
                        <c:v>13.5766425</c:v>
                      </c:pt>
                      <c:pt idx="15953">
                        <c:v>13.577488333333333</c:v>
                      </c:pt>
                      <c:pt idx="15954">
                        <c:v>13.578334444444444</c:v>
                      </c:pt>
                      <c:pt idx="15955">
                        <c:v>13.579180555555556</c:v>
                      </c:pt>
                      <c:pt idx="15956">
                        <c:v>13.580029722222223</c:v>
                      </c:pt>
                      <c:pt idx="15957">
                        <c:v>13.580875555555556</c:v>
                      </c:pt>
                      <c:pt idx="15958">
                        <c:v>13.581721388888889</c:v>
                      </c:pt>
                      <c:pt idx="15959">
                        <c:v>13.582567777777777</c:v>
                      </c:pt>
                      <c:pt idx="15960">
                        <c:v>13.583420555555556</c:v>
                      </c:pt>
                      <c:pt idx="15961">
                        <c:v>13.584266388888889</c:v>
                      </c:pt>
                      <c:pt idx="15962">
                        <c:v>13.585112222222222</c:v>
                      </c:pt>
                      <c:pt idx="15963">
                        <c:v>13.585958333333334</c:v>
                      </c:pt>
                      <c:pt idx="15964">
                        <c:v>13.586803888888889</c:v>
                      </c:pt>
                      <c:pt idx="15965">
                        <c:v>13.587649722222222</c:v>
                      </c:pt>
                      <c:pt idx="15966">
                        <c:v>13.588495833333333</c:v>
                      </c:pt>
                      <c:pt idx="15967">
                        <c:v>13.589341944444444</c:v>
                      </c:pt>
                      <c:pt idx="15968">
                        <c:v>13.590188055555556</c:v>
                      </c:pt>
                      <c:pt idx="15969">
                        <c:v>13.591033888888889</c:v>
                      </c:pt>
                      <c:pt idx="15970">
                        <c:v>13.591879722222222</c:v>
                      </c:pt>
                      <c:pt idx="15971">
                        <c:v>13.59272611111111</c:v>
                      </c:pt>
                      <c:pt idx="15972">
                        <c:v>13.593571944444445</c:v>
                      </c:pt>
                      <c:pt idx="15973">
                        <c:v>13.594432222222222</c:v>
                      </c:pt>
                      <c:pt idx="15974">
                        <c:v>13.595278055555555</c:v>
                      </c:pt>
                      <c:pt idx="15975">
                        <c:v>13.596124444444444</c:v>
                      </c:pt>
                      <c:pt idx="15976">
                        <c:v>13.596970277777778</c:v>
                      </c:pt>
                      <c:pt idx="15977">
                        <c:v>13.597816111111111</c:v>
                      </c:pt>
                      <c:pt idx="15978">
                        <c:v>13.598662222222222</c:v>
                      </c:pt>
                      <c:pt idx="15979">
                        <c:v>13.599508333333333</c:v>
                      </c:pt>
                      <c:pt idx="15980">
                        <c:v>13.600354166666667</c:v>
                      </c:pt>
                      <c:pt idx="15981">
                        <c:v>13.601200277777778</c:v>
                      </c:pt>
                      <c:pt idx="15982">
                        <c:v>13.602046111111111</c:v>
                      </c:pt>
                      <c:pt idx="15983">
                        <c:v>13.602892499999999</c:v>
                      </c:pt>
                      <c:pt idx="15984">
                        <c:v>13.603739722222222</c:v>
                      </c:pt>
                      <c:pt idx="15985">
                        <c:v>13.604585555555555</c:v>
                      </c:pt>
                      <c:pt idx="15986">
                        <c:v>13.605438333333334</c:v>
                      </c:pt>
                      <c:pt idx="15987">
                        <c:v>13.606284444444444</c:v>
                      </c:pt>
                      <c:pt idx="15988">
                        <c:v>13.607130555555555</c:v>
                      </c:pt>
                      <c:pt idx="15989">
                        <c:v>13.607976666666667</c:v>
                      </c:pt>
                      <c:pt idx="15990">
                        <c:v>13.6088225</c:v>
                      </c:pt>
                      <c:pt idx="15991">
                        <c:v>13.609671666666667</c:v>
                      </c:pt>
                      <c:pt idx="15992">
                        <c:v>13.6105175</c:v>
                      </c:pt>
                      <c:pt idx="15993">
                        <c:v>13.611363611111111</c:v>
                      </c:pt>
                      <c:pt idx="15994">
                        <c:v>13.612209722222222</c:v>
                      </c:pt>
                      <c:pt idx="15995">
                        <c:v>13.613055555555556</c:v>
                      </c:pt>
                      <c:pt idx="15996">
                        <c:v>13.613901388888889</c:v>
                      </c:pt>
                      <c:pt idx="15997">
                        <c:v>13.614747777777778</c:v>
                      </c:pt>
                      <c:pt idx="15998">
                        <c:v>13.615593611111111</c:v>
                      </c:pt>
                      <c:pt idx="15999">
                        <c:v>13.616446388888889</c:v>
                      </c:pt>
                      <c:pt idx="16000">
                        <c:v>13.6172925</c:v>
                      </c:pt>
                      <c:pt idx="16001">
                        <c:v>13.618138333333333</c:v>
                      </c:pt>
                      <c:pt idx="16002">
                        <c:v>13.618984166666667</c:v>
                      </c:pt>
                      <c:pt idx="16003">
                        <c:v>13.619830555555556</c:v>
                      </c:pt>
                      <c:pt idx="16004">
                        <c:v>13.620677777777777</c:v>
                      </c:pt>
                      <c:pt idx="16005">
                        <c:v>13.621523888888889</c:v>
                      </c:pt>
                      <c:pt idx="16006">
                        <c:v>13.62237</c:v>
                      </c:pt>
                      <c:pt idx="16007">
                        <c:v>13.623215833333333</c:v>
                      </c:pt>
                      <c:pt idx="16008">
                        <c:v>13.624065</c:v>
                      </c:pt>
                      <c:pt idx="16009">
                        <c:v>13.624910833333333</c:v>
                      </c:pt>
                      <c:pt idx="16010">
                        <c:v>13.625757222222223</c:v>
                      </c:pt>
                      <c:pt idx="16011">
                        <c:v>13.626603055555556</c:v>
                      </c:pt>
                      <c:pt idx="16012">
                        <c:v>13.627455833333334</c:v>
                      </c:pt>
                      <c:pt idx="16013">
                        <c:v>13.628301666666667</c:v>
                      </c:pt>
                      <c:pt idx="16014">
                        <c:v>13.629147777777778</c:v>
                      </c:pt>
                      <c:pt idx="16015">
                        <c:v>13.629993611111111</c:v>
                      </c:pt>
                      <c:pt idx="16016">
                        <c:v>13.630839999999999</c:v>
                      </c:pt>
                      <c:pt idx="16017">
                        <c:v>13.631685833333334</c:v>
                      </c:pt>
                      <c:pt idx="16018">
                        <c:v>13.632531666666667</c:v>
                      </c:pt>
                      <c:pt idx="16019">
                        <c:v>13.633377777777778</c:v>
                      </c:pt>
                      <c:pt idx="16020">
                        <c:v>13.634223888888888</c:v>
                      </c:pt>
                      <c:pt idx="16021">
                        <c:v>13.635070000000001</c:v>
                      </c:pt>
                      <c:pt idx="16022">
                        <c:v>13.635915833333334</c:v>
                      </c:pt>
                      <c:pt idx="16023">
                        <c:v>13.636761666666667</c:v>
                      </c:pt>
                      <c:pt idx="16024">
                        <c:v>13.637608055555555</c:v>
                      </c:pt>
                      <c:pt idx="16025">
                        <c:v>13.638465277777778</c:v>
                      </c:pt>
                      <c:pt idx="16026">
                        <c:v>13.639311111111111</c:v>
                      </c:pt>
                      <c:pt idx="16027">
                        <c:v>13.640163888888889</c:v>
                      </c:pt>
                      <c:pt idx="16028">
                        <c:v>13.641010277777777</c:v>
                      </c:pt>
                      <c:pt idx="16029">
                        <c:v>13.64185611111111</c:v>
                      </c:pt>
                      <c:pt idx="16030">
                        <c:v>13.642702222222223</c:v>
                      </c:pt>
                      <c:pt idx="16031">
                        <c:v>13.643548055555556</c:v>
                      </c:pt>
                      <c:pt idx="16032">
                        <c:v>13.644394166666666</c:v>
                      </c:pt>
                      <c:pt idx="16033">
                        <c:v>13.645240277777777</c:v>
                      </c:pt>
                      <c:pt idx="16034">
                        <c:v>13.646086111111112</c:v>
                      </c:pt>
                      <c:pt idx="16035">
                        <c:v>13.646931944444445</c:v>
                      </c:pt>
                      <c:pt idx="16036">
                        <c:v>13.647778055555555</c:v>
                      </c:pt>
                      <c:pt idx="16037">
                        <c:v>13.648624166666666</c:v>
                      </c:pt>
                      <c:pt idx="16038">
                        <c:v>13.649470277777779</c:v>
                      </c:pt>
                      <c:pt idx="16039">
                        <c:v>13.650316111111112</c:v>
                      </c:pt>
                      <c:pt idx="16040">
                        <c:v>13.651161944444445</c:v>
                      </c:pt>
                      <c:pt idx="16041">
                        <c:v>13.652014722222223</c:v>
                      </c:pt>
                      <c:pt idx="16042">
                        <c:v>13.652861111111111</c:v>
                      </c:pt>
                      <c:pt idx="16043">
                        <c:v>13.65371</c:v>
                      </c:pt>
                      <c:pt idx="16044">
                        <c:v>13.654556111111111</c:v>
                      </c:pt>
                      <c:pt idx="16045">
                        <c:v>13.655403333333334</c:v>
                      </c:pt>
                      <c:pt idx="16046">
                        <c:v>13.656249722222222</c:v>
                      </c:pt>
                      <c:pt idx="16047">
                        <c:v>13.657095555555555</c:v>
                      </c:pt>
                      <c:pt idx="16048">
                        <c:v>13.657941388888888</c:v>
                      </c:pt>
                      <c:pt idx="16049">
                        <c:v>13.658787500000001</c:v>
                      </c:pt>
                      <c:pt idx="16050">
                        <c:v>13.659633611111111</c:v>
                      </c:pt>
                      <c:pt idx="16051">
                        <c:v>13.660479444444444</c:v>
                      </c:pt>
                      <c:pt idx="16052">
                        <c:v>13.661325555555555</c:v>
                      </c:pt>
                      <c:pt idx="16053">
                        <c:v>13.662171388888888</c:v>
                      </c:pt>
                      <c:pt idx="16054">
                        <c:v>13.663024166666666</c:v>
                      </c:pt>
                      <c:pt idx="16055">
                        <c:v>13.663870555555556</c:v>
                      </c:pt>
                      <c:pt idx="16056">
                        <c:v>13.664716388888889</c:v>
                      </c:pt>
                      <c:pt idx="16057">
                        <c:v>13.665562222222222</c:v>
                      </c:pt>
                      <c:pt idx="16058">
                        <c:v>13.666408333333333</c:v>
                      </c:pt>
                      <c:pt idx="16059">
                        <c:v>13.667254444444444</c:v>
                      </c:pt>
                      <c:pt idx="16060">
                        <c:v>13.66810361111111</c:v>
                      </c:pt>
                      <c:pt idx="16061">
                        <c:v>13.668949444444445</c:v>
                      </c:pt>
                      <c:pt idx="16062">
                        <c:v>13.669795555555556</c:v>
                      </c:pt>
                      <c:pt idx="16063">
                        <c:v>13.670641388888889</c:v>
                      </c:pt>
                      <c:pt idx="16064">
                        <c:v>13.6714875</c:v>
                      </c:pt>
                      <c:pt idx="16065">
                        <c:v>13.67233361111111</c:v>
                      </c:pt>
                      <c:pt idx="16066">
                        <c:v>13.673181111111111</c:v>
                      </c:pt>
                      <c:pt idx="16067">
                        <c:v>13.674033611111112</c:v>
                      </c:pt>
                      <c:pt idx="16068">
                        <c:v>13.67488</c:v>
                      </c:pt>
                      <c:pt idx="16069">
                        <c:v>13.675725833333333</c:v>
                      </c:pt>
                      <c:pt idx="16070">
                        <c:v>13.676571666666666</c:v>
                      </c:pt>
                      <c:pt idx="16071">
                        <c:v>13.677417777777778</c:v>
                      </c:pt>
                      <c:pt idx="16072">
                        <c:v>13.678263611111111</c:v>
                      </c:pt>
                      <c:pt idx="16073">
                        <c:v>13.679109722222222</c:v>
                      </c:pt>
                      <c:pt idx="16074">
                        <c:v>13.679955833333333</c:v>
                      </c:pt>
                      <c:pt idx="16075">
                        <c:v>13.680801666666667</c:v>
                      </c:pt>
                      <c:pt idx="16076">
                        <c:v>13.681647777777778</c:v>
                      </c:pt>
                      <c:pt idx="16077">
                        <c:v>13.682493888888889</c:v>
                      </c:pt>
                      <c:pt idx="16078">
                        <c:v>13.683343055555556</c:v>
                      </c:pt>
                      <c:pt idx="16079">
                        <c:v>13.684188888888889</c:v>
                      </c:pt>
                      <c:pt idx="16080">
                        <c:v>13.685041666666667</c:v>
                      </c:pt>
                      <c:pt idx="16081">
                        <c:v>13.6858875</c:v>
                      </c:pt>
                      <c:pt idx="16082">
                        <c:v>13.68673361111111</c:v>
                      </c:pt>
                      <c:pt idx="16083">
                        <c:v>13.687579444444445</c:v>
                      </c:pt>
                      <c:pt idx="16084">
                        <c:v>13.688425555555556</c:v>
                      </c:pt>
                      <c:pt idx="16085">
                        <c:v>13.689271666666667</c:v>
                      </c:pt>
                      <c:pt idx="16086">
                        <c:v>13.690119166666667</c:v>
                      </c:pt>
                      <c:pt idx="16087">
                        <c:v>13.690965277777778</c:v>
                      </c:pt>
                      <c:pt idx="16088">
                        <c:v>13.691811111111111</c:v>
                      </c:pt>
                      <c:pt idx="16089">
                        <c:v>13.692656944444444</c:v>
                      </c:pt>
                      <c:pt idx="16090">
                        <c:v>13.693503055555556</c:v>
                      </c:pt>
                      <c:pt idx="16091">
                        <c:v>13.694349166666667</c:v>
                      </c:pt>
                      <c:pt idx="16092">
                        <c:v>13.695195277777778</c:v>
                      </c:pt>
                      <c:pt idx="16093">
                        <c:v>13.696048055555556</c:v>
                      </c:pt>
                      <c:pt idx="16094">
                        <c:v>13.696893888888889</c:v>
                      </c:pt>
                      <c:pt idx="16095">
                        <c:v>13.697743055555556</c:v>
                      </c:pt>
                      <c:pt idx="16096">
                        <c:v>13.698588888888889</c:v>
                      </c:pt>
                      <c:pt idx="16097">
                        <c:v>13.699434999999999</c:v>
                      </c:pt>
                      <c:pt idx="16098">
                        <c:v>13.700281111111112</c:v>
                      </c:pt>
                      <c:pt idx="16099">
                        <c:v>13.701126944444445</c:v>
                      </c:pt>
                      <c:pt idx="16100">
                        <c:v>13.701972777777778</c:v>
                      </c:pt>
                      <c:pt idx="16101">
                        <c:v>13.702819166666666</c:v>
                      </c:pt>
                      <c:pt idx="16102">
                        <c:v>13.703665000000001</c:v>
                      </c:pt>
                      <c:pt idx="16103">
                        <c:v>13.704511111111112</c:v>
                      </c:pt>
                      <c:pt idx="16104">
                        <c:v>13.705356944444445</c:v>
                      </c:pt>
                      <c:pt idx="16105">
                        <c:v>13.706203055555555</c:v>
                      </c:pt>
                      <c:pt idx="16106">
                        <c:v>13.707055833333333</c:v>
                      </c:pt>
                      <c:pt idx="16107">
                        <c:v>13.707903333333334</c:v>
                      </c:pt>
                      <c:pt idx="16108">
                        <c:v>13.708749166666667</c:v>
                      </c:pt>
                      <c:pt idx="16109">
                        <c:v>13.709595555555556</c:v>
                      </c:pt>
                      <c:pt idx="16110">
                        <c:v>13.710441388888889</c:v>
                      </c:pt>
                      <c:pt idx="16111">
                        <c:v>13.711287222222222</c:v>
                      </c:pt>
                      <c:pt idx="16112">
                        <c:v>13.712136388888888</c:v>
                      </c:pt>
                      <c:pt idx="16113">
                        <c:v>13.712982222222223</c:v>
                      </c:pt>
                      <c:pt idx="16114">
                        <c:v>13.713828611111111</c:v>
                      </c:pt>
                      <c:pt idx="16115">
                        <c:v>13.714674444444444</c:v>
                      </c:pt>
                      <c:pt idx="16116">
                        <c:v>13.715520555555555</c:v>
                      </c:pt>
                      <c:pt idx="16117">
                        <c:v>13.716366388888888</c:v>
                      </c:pt>
                      <c:pt idx="16118">
                        <c:v>13.717212222222223</c:v>
                      </c:pt>
                      <c:pt idx="16119">
                        <c:v>13.718064999999999</c:v>
                      </c:pt>
                      <c:pt idx="16120">
                        <c:v>13.718911388888889</c:v>
                      </c:pt>
                      <c:pt idx="16121">
                        <c:v>13.719757222222222</c:v>
                      </c:pt>
                      <c:pt idx="16122">
                        <c:v>13.720603055555555</c:v>
                      </c:pt>
                      <c:pt idx="16123">
                        <c:v>13.721449166666666</c:v>
                      </c:pt>
                      <c:pt idx="16124">
                        <c:v>13.722295000000001</c:v>
                      </c:pt>
                      <c:pt idx="16125">
                        <c:v>13.723141388888889</c:v>
                      </c:pt>
                      <c:pt idx="16126">
                        <c:v>13.723987222222222</c:v>
                      </c:pt>
                      <c:pt idx="16127">
                        <c:v>13.724834722222223</c:v>
                      </c:pt>
                      <c:pt idx="16128">
                        <c:v>13.725680833333334</c:v>
                      </c:pt>
                      <c:pt idx="16129">
                        <c:v>13.726526666666667</c:v>
                      </c:pt>
                      <c:pt idx="16130">
                        <c:v>13.72738</c:v>
                      </c:pt>
                      <c:pt idx="16131">
                        <c:v>13.728226388888888</c:v>
                      </c:pt>
                      <c:pt idx="16132">
                        <c:v>13.729079166666667</c:v>
                      </c:pt>
                      <c:pt idx="16133">
                        <c:v>13.729925</c:v>
                      </c:pt>
                      <c:pt idx="16134">
                        <c:v>13.730770833333333</c:v>
                      </c:pt>
                      <c:pt idx="16135">
                        <c:v>13.731616944444445</c:v>
                      </c:pt>
                      <c:pt idx="16136">
                        <c:v>13.732463055555556</c:v>
                      </c:pt>
                      <c:pt idx="16137">
                        <c:v>13.733308888888889</c:v>
                      </c:pt>
                      <c:pt idx="16138">
                        <c:v>13.734154999999999</c:v>
                      </c:pt>
                      <c:pt idx="16139">
                        <c:v>13.735000833333334</c:v>
                      </c:pt>
                      <c:pt idx="16140">
                        <c:v>13.735847222222223</c:v>
                      </c:pt>
                      <c:pt idx="16141">
                        <c:v>13.736693055555556</c:v>
                      </c:pt>
                      <c:pt idx="16142">
                        <c:v>13.737538888888889</c:v>
                      </c:pt>
                      <c:pt idx="16143">
                        <c:v>13.738384999999999</c:v>
                      </c:pt>
                      <c:pt idx="16144">
                        <c:v>13.739231111111112</c:v>
                      </c:pt>
                      <c:pt idx="16145">
                        <c:v>13.74008361111111</c:v>
                      </c:pt>
                      <c:pt idx="16146">
                        <c:v>13.740929722222223</c:v>
                      </c:pt>
                      <c:pt idx="16147">
                        <c:v>13.74177888888889</c:v>
                      </c:pt>
                      <c:pt idx="16148">
                        <c:v>13.742626388888889</c:v>
                      </c:pt>
                      <c:pt idx="16149">
                        <c:v>13.743472222222222</c:v>
                      </c:pt>
                      <c:pt idx="16150">
                        <c:v>13.744318333333334</c:v>
                      </c:pt>
                      <c:pt idx="16151">
                        <c:v>13.745164444444445</c:v>
                      </c:pt>
                      <c:pt idx="16152">
                        <c:v>13.746010277777778</c:v>
                      </c:pt>
                      <c:pt idx="16153">
                        <c:v>13.746856388888888</c:v>
                      </c:pt>
                      <c:pt idx="16154">
                        <c:v>13.747702500000001</c:v>
                      </c:pt>
                      <c:pt idx="16155">
                        <c:v>13.748548333333334</c:v>
                      </c:pt>
                      <c:pt idx="16156">
                        <c:v>13.749394444444444</c:v>
                      </c:pt>
                      <c:pt idx="16157">
                        <c:v>13.750240277777777</c:v>
                      </c:pt>
                      <c:pt idx="16158">
                        <c:v>13.751093055555556</c:v>
                      </c:pt>
                      <c:pt idx="16159">
                        <c:v>13.751938888888889</c:v>
                      </c:pt>
                      <c:pt idx="16160">
                        <c:v>13.752785277777777</c:v>
                      </c:pt>
                      <c:pt idx="16161">
                        <c:v>13.753631111111112</c:v>
                      </c:pt>
                      <c:pt idx="16162">
                        <c:v>13.754477222222222</c:v>
                      </c:pt>
                      <c:pt idx="16163">
                        <c:v>13.755323055555555</c:v>
                      </c:pt>
                      <c:pt idx="16164">
                        <c:v>13.756169166666666</c:v>
                      </c:pt>
                      <c:pt idx="16165">
                        <c:v>13.757018333333333</c:v>
                      </c:pt>
                      <c:pt idx="16166">
                        <c:v>13.757864166666666</c:v>
                      </c:pt>
                      <c:pt idx="16167">
                        <c:v>13.758710277777778</c:v>
                      </c:pt>
                      <c:pt idx="16168">
                        <c:v>13.759565</c:v>
                      </c:pt>
                      <c:pt idx="16169">
                        <c:v>13.760410833333333</c:v>
                      </c:pt>
                      <c:pt idx="16170">
                        <c:v>13.761256944444444</c:v>
                      </c:pt>
                      <c:pt idx="16171">
                        <c:v>13.762109722222222</c:v>
                      </c:pt>
                      <c:pt idx="16172">
                        <c:v>13.762955555555555</c:v>
                      </c:pt>
                      <c:pt idx="16173">
                        <c:v>13.763801666666666</c:v>
                      </c:pt>
                      <c:pt idx="16174">
                        <c:v>13.764647777777778</c:v>
                      </c:pt>
                      <c:pt idx="16175">
                        <c:v>13.765493611111111</c:v>
                      </c:pt>
                      <c:pt idx="16176">
                        <c:v>13.766339444444444</c:v>
                      </c:pt>
                      <c:pt idx="16177">
                        <c:v>13.767185833333333</c:v>
                      </c:pt>
                      <c:pt idx="16178">
                        <c:v>13.768031666666667</c:v>
                      </c:pt>
                      <c:pt idx="16179">
                        <c:v>13.768877777777778</c:v>
                      </c:pt>
                      <c:pt idx="16180">
                        <c:v>13.769723611111111</c:v>
                      </c:pt>
                      <c:pt idx="16181">
                        <c:v>13.770569722222222</c:v>
                      </c:pt>
                      <c:pt idx="16182">
                        <c:v>13.771418888888888</c:v>
                      </c:pt>
                      <c:pt idx="16183">
                        <c:v>13.772264722222221</c:v>
                      </c:pt>
                      <c:pt idx="16184">
                        <c:v>13.7731175</c:v>
                      </c:pt>
                      <c:pt idx="16185">
                        <c:v>13.77396361111111</c:v>
                      </c:pt>
                      <c:pt idx="16186">
                        <c:v>13.774809444444445</c:v>
                      </c:pt>
                      <c:pt idx="16187">
                        <c:v>13.775655277777778</c:v>
                      </c:pt>
                      <c:pt idx="16188">
                        <c:v>13.776501666666666</c:v>
                      </c:pt>
                      <c:pt idx="16189">
                        <c:v>13.77734888888889</c:v>
                      </c:pt>
                      <c:pt idx="16190">
                        <c:v>13.778195277777778</c:v>
                      </c:pt>
                      <c:pt idx="16191">
                        <c:v>13.779041111111111</c:v>
                      </c:pt>
                      <c:pt idx="16192">
                        <c:v>13.779886944444444</c:v>
                      </c:pt>
                      <c:pt idx="16193">
                        <c:v>13.780733055555556</c:v>
                      </c:pt>
                      <c:pt idx="16194">
                        <c:v>13.781579166666667</c:v>
                      </c:pt>
                      <c:pt idx="16195">
                        <c:v>13.782425277777778</c:v>
                      </c:pt>
                      <c:pt idx="16196">
                        <c:v>13.783271111111111</c:v>
                      </c:pt>
                      <c:pt idx="16197">
                        <c:v>13.784123888888889</c:v>
                      </c:pt>
                      <c:pt idx="16198">
                        <c:v>13.784969722222222</c:v>
                      </c:pt>
                      <c:pt idx="16199">
                        <c:v>13.785818888888889</c:v>
                      </c:pt>
                      <c:pt idx="16200">
                        <c:v>13.786664722222222</c:v>
                      </c:pt>
                      <c:pt idx="16201">
                        <c:v>13.787511111111112</c:v>
                      </c:pt>
                      <c:pt idx="16202">
                        <c:v>13.788356944444445</c:v>
                      </c:pt>
                      <c:pt idx="16203">
                        <c:v>13.789203055555555</c:v>
                      </c:pt>
                      <c:pt idx="16204">
                        <c:v>13.790048888888888</c:v>
                      </c:pt>
                      <c:pt idx="16205">
                        <c:v>13.790895000000001</c:v>
                      </c:pt>
                      <c:pt idx="16206">
                        <c:v>13.791741111111111</c:v>
                      </c:pt>
                      <c:pt idx="16207">
                        <c:v>13.792586944444444</c:v>
                      </c:pt>
                      <c:pt idx="16208">
                        <c:v>13.793432777777777</c:v>
                      </c:pt>
                      <c:pt idx="16209">
                        <c:v>13.794280555555556</c:v>
                      </c:pt>
                      <c:pt idx="16210">
                        <c:v>13.795133333333334</c:v>
                      </c:pt>
                      <c:pt idx="16211">
                        <c:v>13.795979166666667</c:v>
                      </c:pt>
                      <c:pt idx="16212">
                        <c:v>13.796825277777778</c:v>
                      </c:pt>
                      <c:pt idx="16213">
                        <c:v>13.797671388888888</c:v>
                      </c:pt>
                      <c:pt idx="16214">
                        <c:v>13.798517222222221</c:v>
                      </c:pt>
                      <c:pt idx="16215">
                        <c:v>13.799363333333334</c:v>
                      </c:pt>
                      <c:pt idx="16216">
                        <c:v>13.800209166666667</c:v>
                      </c:pt>
                      <c:pt idx="16217">
                        <c:v>13.801058333333334</c:v>
                      </c:pt>
                      <c:pt idx="16218">
                        <c:v>13.801904444444444</c:v>
                      </c:pt>
                      <c:pt idx="16219">
                        <c:v>13.802750555555555</c:v>
                      </c:pt>
                      <c:pt idx="16220">
                        <c:v>13.80359638888889</c:v>
                      </c:pt>
                      <c:pt idx="16221">
                        <c:v>13.804442222222223</c:v>
                      </c:pt>
                      <c:pt idx="16222">
                        <c:v>13.805288611111111</c:v>
                      </c:pt>
                      <c:pt idx="16223">
                        <c:v>13.806141388888889</c:v>
                      </c:pt>
                      <c:pt idx="16224">
                        <c:v>13.806987222222222</c:v>
                      </c:pt>
                      <c:pt idx="16225">
                        <c:v>13.807833055555555</c:v>
                      </c:pt>
                      <c:pt idx="16226">
                        <c:v>13.808679166666666</c:v>
                      </c:pt>
                      <c:pt idx="16227">
                        <c:v>13.809525277777778</c:v>
                      </c:pt>
                      <c:pt idx="16228">
                        <c:v>13.810371388888889</c:v>
                      </c:pt>
                      <c:pt idx="16229">
                        <c:v>13.811217222222222</c:v>
                      </c:pt>
                      <c:pt idx="16230">
                        <c:v>13.812064722222223</c:v>
                      </c:pt>
                      <c:pt idx="16231">
                        <c:v>13.812910833333333</c:v>
                      </c:pt>
                      <c:pt idx="16232">
                        <c:v>13.813756666666666</c:v>
                      </c:pt>
                      <c:pt idx="16233">
                        <c:v>13.814602777777777</c:v>
                      </c:pt>
                      <c:pt idx="16234">
                        <c:v>13.815451666666666</c:v>
                      </c:pt>
                      <c:pt idx="16235">
                        <c:v>13.816298055555556</c:v>
                      </c:pt>
                      <c:pt idx="16236">
                        <c:v>13.817150833333333</c:v>
                      </c:pt>
                      <c:pt idx="16237">
                        <c:v>13.817996666666666</c:v>
                      </c:pt>
                      <c:pt idx="16238">
                        <c:v>13.818842500000001</c:v>
                      </c:pt>
                      <c:pt idx="16239">
                        <c:v>13.819688611111111</c:v>
                      </c:pt>
                      <c:pt idx="16240">
                        <c:v>13.820534722222222</c:v>
                      </c:pt>
                      <c:pt idx="16241">
                        <c:v>13.821380833333333</c:v>
                      </c:pt>
                      <c:pt idx="16242">
                        <c:v>13.822226666666667</c:v>
                      </c:pt>
                      <c:pt idx="16243">
                        <c:v>13.8230725</c:v>
                      </c:pt>
                      <c:pt idx="16244">
                        <c:v>13.823918611111111</c:v>
                      </c:pt>
                      <c:pt idx="16245">
                        <c:v>13.824764722222222</c:v>
                      </c:pt>
                      <c:pt idx="16246">
                        <c:v>13.825610555555556</c:v>
                      </c:pt>
                      <c:pt idx="16247">
                        <c:v>13.826456666666667</c:v>
                      </c:pt>
                      <c:pt idx="16248">
                        <c:v>13.8273025</c:v>
                      </c:pt>
                      <c:pt idx="16249">
                        <c:v>13.828155277777778</c:v>
                      </c:pt>
                      <c:pt idx="16250">
                        <c:v>13.829003055555555</c:v>
                      </c:pt>
                      <c:pt idx="16251">
                        <c:v>13.829851944444444</c:v>
                      </c:pt>
                      <c:pt idx="16252">
                        <c:v>13.830698055555555</c:v>
                      </c:pt>
                      <c:pt idx="16253">
                        <c:v>13.83154388888889</c:v>
                      </c:pt>
                      <c:pt idx="16254">
                        <c:v>13.83239</c:v>
                      </c:pt>
                      <c:pt idx="16255">
                        <c:v>13.833236111111111</c:v>
                      </c:pt>
                      <c:pt idx="16256">
                        <c:v>13.834081944444444</c:v>
                      </c:pt>
                      <c:pt idx="16257">
                        <c:v>13.834928055555556</c:v>
                      </c:pt>
                      <c:pt idx="16258">
                        <c:v>13.835774166666667</c:v>
                      </c:pt>
                      <c:pt idx="16259">
                        <c:v>13.83662</c:v>
                      </c:pt>
                      <c:pt idx="16260">
                        <c:v>13.837466111111111</c:v>
                      </c:pt>
                      <c:pt idx="16261">
                        <c:v>13.838311944444444</c:v>
                      </c:pt>
                      <c:pt idx="16262">
                        <c:v>13.839164722222222</c:v>
                      </c:pt>
                      <c:pt idx="16263">
                        <c:v>13.840010833333332</c:v>
                      </c:pt>
                      <c:pt idx="16264">
                        <c:v>13.840856944444445</c:v>
                      </c:pt>
                      <c:pt idx="16265">
                        <c:v>13.841702777777778</c:v>
                      </c:pt>
                      <c:pt idx="16266">
                        <c:v>13.842548888888889</c:v>
                      </c:pt>
                      <c:pt idx="16267">
                        <c:v>13.843394999999999</c:v>
                      </c:pt>
                      <c:pt idx="16268">
                        <c:v>13.844240833333334</c:v>
                      </c:pt>
                      <c:pt idx="16269">
                        <c:v>13.845090000000001</c:v>
                      </c:pt>
                      <c:pt idx="16270">
                        <c:v>13.845935833333334</c:v>
                      </c:pt>
                      <c:pt idx="16271">
                        <c:v>13.84678361111111</c:v>
                      </c:pt>
                      <c:pt idx="16272">
                        <c:v>13.847629444444445</c:v>
                      </c:pt>
                      <c:pt idx="16273">
                        <c:v>13.848475555555556</c:v>
                      </c:pt>
                      <c:pt idx="16274">
                        <c:v>13.849321666666667</c:v>
                      </c:pt>
                      <c:pt idx="16275">
                        <c:v>13.850174166666667</c:v>
                      </c:pt>
                      <c:pt idx="16276">
                        <c:v>13.851020277777778</c:v>
                      </c:pt>
                      <c:pt idx="16277">
                        <c:v>13.851866388888888</c:v>
                      </c:pt>
                      <c:pt idx="16278">
                        <c:v>13.852712222222221</c:v>
                      </c:pt>
                      <c:pt idx="16279">
                        <c:v>13.853558055555556</c:v>
                      </c:pt>
                      <c:pt idx="16280">
                        <c:v>13.854404444444445</c:v>
                      </c:pt>
                      <c:pt idx="16281">
                        <c:v>13.855250277777778</c:v>
                      </c:pt>
                      <c:pt idx="16282">
                        <c:v>13.856096388888888</c:v>
                      </c:pt>
                      <c:pt idx="16283">
                        <c:v>13.856942222222223</c:v>
                      </c:pt>
                      <c:pt idx="16284">
                        <c:v>13.857788333333334</c:v>
                      </c:pt>
                      <c:pt idx="16285">
                        <c:v>13.858634444444444</c:v>
                      </c:pt>
                      <c:pt idx="16286">
                        <c:v>13.859480277777777</c:v>
                      </c:pt>
                      <c:pt idx="16287">
                        <c:v>13.860333888888889</c:v>
                      </c:pt>
                      <c:pt idx="16288">
                        <c:v>13.861186666666667</c:v>
                      </c:pt>
                      <c:pt idx="16289">
                        <c:v>13.862032777777777</c:v>
                      </c:pt>
                      <c:pt idx="16290">
                        <c:v>13.86287861111111</c:v>
                      </c:pt>
                      <c:pt idx="16291">
                        <c:v>13.863726111111111</c:v>
                      </c:pt>
                      <c:pt idx="16292">
                        <c:v>13.864572222222222</c:v>
                      </c:pt>
                      <c:pt idx="16293">
                        <c:v>13.865418055555555</c:v>
                      </c:pt>
                      <c:pt idx="16294">
                        <c:v>13.866264166666667</c:v>
                      </c:pt>
                      <c:pt idx="16295">
                        <c:v>13.867110277777778</c:v>
                      </c:pt>
                      <c:pt idx="16296">
                        <c:v>13.867956111111111</c:v>
                      </c:pt>
                      <c:pt idx="16297">
                        <c:v>13.868802222222222</c:v>
                      </c:pt>
                      <c:pt idx="16298">
                        <c:v>13.869648055555556</c:v>
                      </c:pt>
                      <c:pt idx="16299">
                        <c:v>13.870494166666667</c:v>
                      </c:pt>
                      <c:pt idx="16300">
                        <c:v>13.871340277777778</c:v>
                      </c:pt>
                      <c:pt idx="16301">
                        <c:v>13.872193055555556</c:v>
                      </c:pt>
                      <c:pt idx="16302">
                        <c:v>13.873038888888889</c:v>
                      </c:pt>
                      <c:pt idx="16303">
                        <c:v>13.873885</c:v>
                      </c:pt>
                      <c:pt idx="16304">
                        <c:v>13.874733888888889</c:v>
                      </c:pt>
                      <c:pt idx="16305">
                        <c:v>13.875580277777777</c:v>
                      </c:pt>
                      <c:pt idx="16306">
                        <c:v>13.876426111111112</c:v>
                      </c:pt>
                      <c:pt idx="16307">
                        <c:v>13.877271944444445</c:v>
                      </c:pt>
                      <c:pt idx="16308">
                        <c:v>13.878118055555555</c:v>
                      </c:pt>
                      <c:pt idx="16309">
                        <c:v>13.878964166666666</c:v>
                      </c:pt>
                      <c:pt idx="16310">
                        <c:v>13.879810000000001</c:v>
                      </c:pt>
                      <c:pt idx="16311">
                        <c:v>13.880656111111112</c:v>
                      </c:pt>
                      <c:pt idx="16312">
                        <c:v>13.881503611111111</c:v>
                      </c:pt>
                      <c:pt idx="16313">
                        <c:v>13.882349722222223</c:v>
                      </c:pt>
                      <c:pt idx="16314">
                        <c:v>13.883202499999999</c:v>
                      </c:pt>
                      <c:pt idx="16315">
                        <c:v>13.884048333333334</c:v>
                      </c:pt>
                      <c:pt idx="16316">
                        <c:v>13.884894166666667</c:v>
                      </c:pt>
                      <c:pt idx="16317">
                        <c:v>13.885740555555556</c:v>
                      </c:pt>
                      <c:pt idx="16318">
                        <c:v>13.886586388888889</c:v>
                      </c:pt>
                      <c:pt idx="16319">
                        <c:v>13.887432499999999</c:v>
                      </c:pt>
                      <c:pt idx="16320">
                        <c:v>13.888278333333334</c:v>
                      </c:pt>
                      <c:pt idx="16321">
                        <c:v>13.889127500000001</c:v>
                      </c:pt>
                      <c:pt idx="16322">
                        <c:v>13.889973611111111</c:v>
                      </c:pt>
                      <c:pt idx="16323">
                        <c:v>13.890819444444444</c:v>
                      </c:pt>
                      <c:pt idx="16324">
                        <c:v>13.891665555555555</c:v>
                      </c:pt>
                      <c:pt idx="16325">
                        <c:v>13.892511388888888</c:v>
                      </c:pt>
                      <c:pt idx="16326">
                        <c:v>13.8933575</c:v>
                      </c:pt>
                      <c:pt idx="16327">
                        <c:v>13.894209999999999</c:v>
                      </c:pt>
                      <c:pt idx="16328">
                        <c:v>13.895056388888889</c:v>
                      </c:pt>
                      <c:pt idx="16329">
                        <c:v>13.895902222222222</c:v>
                      </c:pt>
                      <c:pt idx="16330">
                        <c:v>13.896748333333333</c:v>
                      </c:pt>
                      <c:pt idx="16331">
                        <c:v>13.897594166666666</c:v>
                      </c:pt>
                      <c:pt idx="16332">
                        <c:v>13.898441944444444</c:v>
                      </c:pt>
                      <c:pt idx="16333">
                        <c:v>13.899287777777777</c:v>
                      </c:pt>
                      <c:pt idx="16334">
                        <c:v>13.90013361111111</c:v>
                      </c:pt>
                      <c:pt idx="16335">
                        <c:v>13.900980000000001</c:v>
                      </c:pt>
                      <c:pt idx="16336">
                        <c:v>13.901825833333334</c:v>
                      </c:pt>
                      <c:pt idx="16337">
                        <c:v>13.902671666666667</c:v>
                      </c:pt>
                      <c:pt idx="16338">
                        <c:v>13.903517777777777</c:v>
                      </c:pt>
                      <c:pt idx="16339">
                        <c:v>13.904366666666666</c:v>
                      </c:pt>
                      <c:pt idx="16340">
                        <c:v>13.905219444444445</c:v>
                      </c:pt>
                      <c:pt idx="16341">
                        <c:v>13.906065833333333</c:v>
                      </c:pt>
                      <c:pt idx="16342">
                        <c:v>13.906911666666666</c:v>
                      </c:pt>
                      <c:pt idx="16343">
                        <c:v>13.907757777777778</c:v>
                      </c:pt>
                      <c:pt idx="16344">
                        <c:v>13.908603611111111</c:v>
                      </c:pt>
                      <c:pt idx="16345">
                        <c:v>13.909449722222222</c:v>
                      </c:pt>
                      <c:pt idx="16346">
                        <c:v>13.910295833333333</c:v>
                      </c:pt>
                      <c:pt idx="16347">
                        <c:v>13.911141666666667</c:v>
                      </c:pt>
                      <c:pt idx="16348">
                        <c:v>13.9119875</c:v>
                      </c:pt>
                      <c:pt idx="16349">
                        <c:v>13.912833611111111</c:v>
                      </c:pt>
                      <c:pt idx="16350">
                        <c:v>13.913679722222222</c:v>
                      </c:pt>
                      <c:pt idx="16351">
                        <c:v>13.914525833333334</c:v>
                      </c:pt>
                      <c:pt idx="16352">
                        <c:v>13.915371666666667</c:v>
                      </c:pt>
                      <c:pt idx="16353">
                        <c:v>13.916226111111111</c:v>
                      </c:pt>
                      <c:pt idx="16354">
                        <c:v>13.917071944444444</c:v>
                      </c:pt>
                      <c:pt idx="16355">
                        <c:v>13.917918055555555</c:v>
                      </c:pt>
                      <c:pt idx="16356">
                        <c:v>13.918766944444444</c:v>
                      </c:pt>
                      <c:pt idx="16357">
                        <c:v>13.919613055555555</c:v>
                      </c:pt>
                      <c:pt idx="16358">
                        <c:v>13.92045888888889</c:v>
                      </c:pt>
                      <c:pt idx="16359">
                        <c:v>13.921305277777778</c:v>
                      </c:pt>
                      <c:pt idx="16360">
                        <c:v>13.922151111111111</c:v>
                      </c:pt>
                      <c:pt idx="16361">
                        <c:v>13.922996944444444</c:v>
                      </c:pt>
                      <c:pt idx="16362">
                        <c:v>13.923843055555556</c:v>
                      </c:pt>
                      <c:pt idx="16363">
                        <c:v>13.924689166666667</c:v>
                      </c:pt>
                      <c:pt idx="16364">
                        <c:v>13.925535277777778</c:v>
                      </c:pt>
                      <c:pt idx="16365">
                        <c:v>13.926381111111111</c:v>
                      </c:pt>
                      <c:pt idx="16366">
                        <c:v>13.927233888888889</c:v>
                      </c:pt>
                      <c:pt idx="16367">
                        <c:v>13.928079722222222</c:v>
                      </c:pt>
                      <c:pt idx="16368">
                        <c:v>13.928925833333333</c:v>
                      </c:pt>
                      <c:pt idx="16369">
                        <c:v>13.929771944444445</c:v>
                      </c:pt>
                      <c:pt idx="16370">
                        <c:v>13.930617777777778</c:v>
                      </c:pt>
                      <c:pt idx="16371">
                        <c:v>13.931463888888889</c:v>
                      </c:pt>
                      <c:pt idx="16372">
                        <c:v>13.932309722222222</c:v>
                      </c:pt>
                      <c:pt idx="16373">
                        <c:v>13.933156944444445</c:v>
                      </c:pt>
                      <c:pt idx="16374">
                        <c:v>13.934005833333334</c:v>
                      </c:pt>
                      <c:pt idx="16375">
                        <c:v>13.934852222222222</c:v>
                      </c:pt>
                      <c:pt idx="16376">
                        <c:v>13.935698055555555</c:v>
                      </c:pt>
                      <c:pt idx="16377">
                        <c:v>13.936543888888888</c:v>
                      </c:pt>
                      <c:pt idx="16378">
                        <c:v>13.937390277777778</c:v>
                      </c:pt>
                      <c:pt idx="16379">
                        <c:v>13.938242777777777</c:v>
                      </c:pt>
                      <c:pt idx="16380">
                        <c:v>13.93908888888889</c:v>
                      </c:pt>
                      <c:pt idx="16381">
                        <c:v>13.939935</c:v>
                      </c:pt>
                      <c:pt idx="16382">
                        <c:v>13.940780833333333</c:v>
                      </c:pt>
                      <c:pt idx="16383">
                        <c:v>13.941626666666666</c:v>
                      </c:pt>
                      <c:pt idx="16384">
                        <c:v>13.942473055555556</c:v>
                      </c:pt>
                      <c:pt idx="16385">
                        <c:v>13.943318888888889</c:v>
                      </c:pt>
                      <c:pt idx="16386">
                        <c:v>13.944164722222222</c:v>
                      </c:pt>
                      <c:pt idx="16387">
                        <c:v>13.945010833333333</c:v>
                      </c:pt>
                      <c:pt idx="16388">
                        <c:v>13.945856944444444</c:v>
                      </c:pt>
                      <c:pt idx="16389">
                        <c:v>13.946703055555556</c:v>
                      </c:pt>
                      <c:pt idx="16390">
                        <c:v>13.947548888888889</c:v>
                      </c:pt>
                      <c:pt idx="16391">
                        <c:v>13.948394722222222</c:v>
                      </c:pt>
                      <c:pt idx="16392">
                        <c:v>13.949250833333334</c:v>
                      </c:pt>
                      <c:pt idx="16393">
                        <c:v>13.950096666666667</c:v>
                      </c:pt>
                      <c:pt idx="16394">
                        <c:v>13.950944166666666</c:v>
                      </c:pt>
                      <c:pt idx="16395">
                        <c:v>13.951790277777778</c:v>
                      </c:pt>
                      <c:pt idx="16396">
                        <c:v>13.952636111111111</c:v>
                      </c:pt>
                      <c:pt idx="16397">
                        <c:v>13.9534825</c:v>
                      </c:pt>
                      <c:pt idx="16398">
                        <c:v>13.954328333333333</c:v>
                      </c:pt>
                      <c:pt idx="16399">
                        <c:v>13.955174166666668</c:v>
                      </c:pt>
                      <c:pt idx="16400">
                        <c:v>13.956020277777778</c:v>
                      </c:pt>
                      <c:pt idx="16401">
                        <c:v>13.956866388888889</c:v>
                      </c:pt>
                      <c:pt idx="16402">
                        <c:v>13.957712222222222</c:v>
                      </c:pt>
                      <c:pt idx="16403">
                        <c:v>13.958558333333333</c:v>
                      </c:pt>
                      <c:pt idx="16404">
                        <c:v>13.959404166666667</c:v>
                      </c:pt>
                      <c:pt idx="16405">
                        <c:v>13.960256944444444</c:v>
                      </c:pt>
                      <c:pt idx="16406">
                        <c:v>13.961103055555556</c:v>
                      </c:pt>
                      <c:pt idx="16407">
                        <c:v>13.961949166666667</c:v>
                      </c:pt>
                      <c:pt idx="16408">
                        <c:v>13.962795</c:v>
                      </c:pt>
                      <c:pt idx="16409">
                        <c:v>13.963644166666667</c:v>
                      </c:pt>
                      <c:pt idx="16410">
                        <c:v>13.96449</c:v>
                      </c:pt>
                      <c:pt idx="16411">
                        <c:v>13.96533611111111</c:v>
                      </c:pt>
                      <c:pt idx="16412">
                        <c:v>13.966182222222223</c:v>
                      </c:pt>
                      <c:pt idx="16413">
                        <c:v>13.967028333333333</c:v>
                      </c:pt>
                      <c:pt idx="16414">
                        <c:v>13.967875555555555</c:v>
                      </c:pt>
                      <c:pt idx="16415">
                        <c:v>13.968721666666667</c:v>
                      </c:pt>
                      <c:pt idx="16416">
                        <c:v>13.969567777777778</c:v>
                      </c:pt>
                      <c:pt idx="16417">
                        <c:v>13.970413611111111</c:v>
                      </c:pt>
                      <c:pt idx="16418">
                        <c:v>13.971266388888889</c:v>
                      </c:pt>
                      <c:pt idx="16419">
                        <c:v>13.972112222222222</c:v>
                      </c:pt>
                      <c:pt idx="16420">
                        <c:v>13.97295861111111</c:v>
                      </c:pt>
                      <c:pt idx="16421">
                        <c:v>13.973804444444445</c:v>
                      </c:pt>
                      <c:pt idx="16422">
                        <c:v>13.974650555555556</c:v>
                      </c:pt>
                      <c:pt idx="16423">
                        <c:v>13.975496388888889</c:v>
                      </c:pt>
                      <c:pt idx="16424">
                        <c:v>13.976342499999999</c:v>
                      </c:pt>
                      <c:pt idx="16425">
                        <c:v>13.977188611111112</c:v>
                      </c:pt>
                      <c:pt idx="16426">
                        <c:v>13.978037499999999</c:v>
                      </c:pt>
                      <c:pt idx="16427">
                        <c:v>13.978883611111112</c:v>
                      </c:pt>
                      <c:pt idx="16428">
                        <c:v>13.979729444444445</c:v>
                      </c:pt>
                      <c:pt idx="16429">
                        <c:v>13.980575833333333</c:v>
                      </c:pt>
                      <c:pt idx="16430">
                        <c:v>13.981421666666666</c:v>
                      </c:pt>
                      <c:pt idx="16431">
                        <c:v>13.982274444444444</c:v>
                      </c:pt>
                      <c:pt idx="16432">
                        <c:v>13.983120277777777</c:v>
                      </c:pt>
                      <c:pt idx="16433">
                        <c:v>13.98396638888889</c:v>
                      </c:pt>
                      <c:pt idx="16434">
                        <c:v>13.9848125</c:v>
                      </c:pt>
                      <c:pt idx="16435">
                        <c:v>13.985663611111111</c:v>
                      </c:pt>
                      <c:pt idx="16436">
                        <c:v>13.986509444444444</c:v>
                      </c:pt>
                      <c:pt idx="16437">
                        <c:v>13.987355555555556</c:v>
                      </c:pt>
                      <c:pt idx="16438">
                        <c:v>13.988201388888889</c:v>
                      </c:pt>
                      <c:pt idx="16439">
                        <c:v>13.989047222222222</c:v>
                      </c:pt>
                      <c:pt idx="16440">
                        <c:v>13.989893611111111</c:v>
                      </c:pt>
                      <c:pt idx="16441">
                        <c:v>13.990739444444445</c:v>
                      </c:pt>
                      <c:pt idx="16442">
                        <c:v>13.991585555555556</c:v>
                      </c:pt>
                      <c:pt idx="16443">
                        <c:v>13.992431388888889</c:v>
                      </c:pt>
                      <c:pt idx="16444">
                        <c:v>13.993291944444444</c:v>
                      </c:pt>
                      <c:pt idx="16445">
                        <c:v>13.994137777777778</c:v>
                      </c:pt>
                      <c:pt idx="16446">
                        <c:v>13.994983611111111</c:v>
                      </c:pt>
                      <c:pt idx="16447">
                        <c:v>13.995829722222222</c:v>
                      </c:pt>
                      <c:pt idx="16448">
                        <c:v>13.996675833333333</c:v>
                      </c:pt>
                      <c:pt idx="16449">
                        <c:v>13.997521666666668</c:v>
                      </c:pt>
                      <c:pt idx="16450">
                        <c:v>13.998367777777778</c:v>
                      </c:pt>
                      <c:pt idx="16451">
                        <c:v>13.999213611111111</c:v>
                      </c:pt>
                      <c:pt idx="16452">
                        <c:v>14.00006</c:v>
                      </c:pt>
                      <c:pt idx="16453">
                        <c:v>14.000905833333332</c:v>
                      </c:pt>
                      <c:pt idx="16454">
                        <c:v>14.001751666666667</c:v>
                      </c:pt>
                      <c:pt idx="16455">
                        <c:v>14.002599444444444</c:v>
                      </c:pt>
                      <c:pt idx="16456">
                        <c:v>14.003445277777777</c:v>
                      </c:pt>
                      <c:pt idx="16457">
                        <c:v>14.004298055555555</c:v>
                      </c:pt>
                      <c:pt idx="16458">
                        <c:v>14.005144166666666</c:v>
                      </c:pt>
                      <c:pt idx="16459">
                        <c:v>14.005990000000001</c:v>
                      </c:pt>
                      <c:pt idx="16460">
                        <c:v>14.006835833333334</c:v>
                      </c:pt>
                      <c:pt idx="16461">
                        <c:v>14.007685</c:v>
                      </c:pt>
                      <c:pt idx="16462">
                        <c:v>14.008531111111111</c:v>
                      </c:pt>
                      <c:pt idx="16463">
                        <c:v>14.009377222222222</c:v>
                      </c:pt>
                      <c:pt idx="16464">
                        <c:v>14.010223055555555</c:v>
                      </c:pt>
                      <c:pt idx="16465">
                        <c:v>14.011068888888889</c:v>
                      </c:pt>
                      <c:pt idx="16466">
                        <c:v>14.011915277777778</c:v>
                      </c:pt>
                      <c:pt idx="16467">
                        <c:v>14.012761111111111</c:v>
                      </c:pt>
                      <c:pt idx="16468">
                        <c:v>14.013607222222221</c:v>
                      </c:pt>
                      <c:pt idx="16469">
                        <c:v>14.014453055555556</c:v>
                      </c:pt>
                      <c:pt idx="16470">
                        <c:v>14.015305833333333</c:v>
                      </c:pt>
                      <c:pt idx="16471">
                        <c:v>14.016151944444445</c:v>
                      </c:pt>
                      <c:pt idx="16472">
                        <c:v>14.016998055555556</c:v>
                      </c:pt>
                      <c:pt idx="16473">
                        <c:v>14.017843888888889</c:v>
                      </c:pt>
                      <c:pt idx="16474">
                        <c:v>14.018689722222222</c:v>
                      </c:pt>
                      <c:pt idx="16475">
                        <c:v>14.019536111111112</c:v>
                      </c:pt>
                      <c:pt idx="16476">
                        <c:v>14.02038138888889</c:v>
                      </c:pt>
                      <c:pt idx="16477">
                        <c:v>14.0212275</c:v>
                      </c:pt>
                      <c:pt idx="16478">
                        <c:v>14.022073611111111</c:v>
                      </c:pt>
                      <c:pt idx="16479">
                        <c:v>14.022922777777778</c:v>
                      </c:pt>
                      <c:pt idx="16480">
                        <c:v>14.023768611111111</c:v>
                      </c:pt>
                      <c:pt idx="16481">
                        <c:v>14.024614444444444</c:v>
                      </c:pt>
                      <c:pt idx="16482">
                        <c:v>14.025460555555556</c:v>
                      </c:pt>
                      <c:pt idx="16483">
                        <c:v>14.026313333333333</c:v>
                      </c:pt>
                      <c:pt idx="16484">
                        <c:v>14.027159444444445</c:v>
                      </c:pt>
                      <c:pt idx="16485">
                        <c:v>14.028005277777778</c:v>
                      </c:pt>
                      <c:pt idx="16486">
                        <c:v>14.028851388888889</c:v>
                      </c:pt>
                      <c:pt idx="16487">
                        <c:v>14.029697222222222</c:v>
                      </c:pt>
                      <c:pt idx="16488">
                        <c:v>14.030543333333334</c:v>
                      </c:pt>
                      <c:pt idx="16489">
                        <c:v>14.031389444444445</c:v>
                      </c:pt>
                      <c:pt idx="16490">
                        <c:v>14.032235277777778</c:v>
                      </c:pt>
                      <c:pt idx="16491">
                        <c:v>14.033081388888888</c:v>
                      </c:pt>
                      <c:pt idx="16492">
                        <c:v>14.033927222222223</c:v>
                      </c:pt>
                      <c:pt idx="16493">
                        <c:v>14.034773611111111</c:v>
                      </c:pt>
                      <c:pt idx="16494">
                        <c:v>14.035619444444444</c:v>
                      </c:pt>
                      <c:pt idx="16495">
                        <c:v>14.036465277777777</c:v>
                      </c:pt>
                      <c:pt idx="16496">
                        <c:v>14.037322777777778</c:v>
                      </c:pt>
                      <c:pt idx="16497">
                        <c:v>14.038168611111111</c:v>
                      </c:pt>
                      <c:pt idx="16498">
                        <c:v>14.039014722222221</c:v>
                      </c:pt>
                      <c:pt idx="16499">
                        <c:v>14.039860833333334</c:v>
                      </c:pt>
                      <c:pt idx="16500">
                        <c:v>14.040706666666667</c:v>
                      </c:pt>
                      <c:pt idx="16501">
                        <c:v>14.041552777777778</c:v>
                      </c:pt>
                      <c:pt idx="16502">
                        <c:v>14.042398888888888</c:v>
                      </c:pt>
                      <c:pt idx="16503">
                        <c:v>14.043244722222223</c:v>
                      </c:pt>
                      <c:pt idx="16504">
                        <c:v>14.044090833333334</c:v>
                      </c:pt>
                      <c:pt idx="16505">
                        <c:v>14.044936666666667</c:v>
                      </c:pt>
                      <c:pt idx="16506">
                        <c:v>14.045782777777777</c:v>
                      </c:pt>
                      <c:pt idx="16507">
                        <c:v>14.04662888888889</c:v>
                      </c:pt>
                      <c:pt idx="16508">
                        <c:v>14.047474722222223</c:v>
                      </c:pt>
                      <c:pt idx="16509">
                        <c:v>14.048327499999999</c:v>
                      </c:pt>
                      <c:pt idx="16510">
                        <c:v>14.049173611111112</c:v>
                      </c:pt>
                      <c:pt idx="16511">
                        <c:v>14.050019722222222</c:v>
                      </c:pt>
                      <c:pt idx="16512">
                        <c:v>14.050865555555555</c:v>
                      </c:pt>
                      <c:pt idx="16513">
                        <c:v>14.051711666666666</c:v>
                      </c:pt>
                      <c:pt idx="16514">
                        <c:v>14.052560555555555</c:v>
                      </c:pt>
                      <c:pt idx="16515">
                        <c:v>14.053406666666667</c:v>
                      </c:pt>
                      <c:pt idx="16516">
                        <c:v>14.054254166666666</c:v>
                      </c:pt>
                      <c:pt idx="16517">
                        <c:v>14.055100277777777</c:v>
                      </c:pt>
                      <c:pt idx="16518">
                        <c:v>14.055946111111112</c:v>
                      </c:pt>
                      <c:pt idx="16519">
                        <c:v>14.056792222222223</c:v>
                      </c:pt>
                      <c:pt idx="16520">
                        <c:v>14.057638333333333</c:v>
                      </c:pt>
                      <c:pt idx="16521">
                        <c:v>14.058484166666666</c:v>
                      </c:pt>
                      <c:pt idx="16522">
                        <c:v>14.059336944444444</c:v>
                      </c:pt>
                      <c:pt idx="16523">
                        <c:v>14.060182777777777</c:v>
                      </c:pt>
                      <c:pt idx="16524">
                        <c:v>14.061029166666666</c:v>
                      </c:pt>
                      <c:pt idx="16525">
                        <c:v>14.061875000000001</c:v>
                      </c:pt>
                      <c:pt idx="16526">
                        <c:v>14.062721111111111</c:v>
                      </c:pt>
                      <c:pt idx="16527">
                        <c:v>14.063566944444444</c:v>
                      </c:pt>
                      <c:pt idx="16528">
                        <c:v>14.064412777777777</c:v>
                      </c:pt>
                      <c:pt idx="16529">
                        <c:v>14.065259166666667</c:v>
                      </c:pt>
                      <c:pt idx="16530">
                        <c:v>14.066105</c:v>
                      </c:pt>
                      <c:pt idx="16531">
                        <c:v>14.066954166666667</c:v>
                      </c:pt>
                      <c:pt idx="16532">
                        <c:v>14.0678</c:v>
                      </c:pt>
                      <c:pt idx="16533">
                        <c:v>14.068646111111111</c:v>
                      </c:pt>
                      <c:pt idx="16534">
                        <c:v>14.069492222222221</c:v>
                      </c:pt>
                      <c:pt idx="16535">
                        <c:v>14.070345</c:v>
                      </c:pt>
                      <c:pt idx="16536">
                        <c:v>14.071190833333333</c:v>
                      </c:pt>
                      <c:pt idx="16537">
                        <c:v>14.072038333333333</c:v>
                      </c:pt>
                      <c:pt idx="16538">
                        <c:v>14.072884444444444</c:v>
                      </c:pt>
                      <c:pt idx="16539">
                        <c:v>14.073730555555555</c:v>
                      </c:pt>
                      <c:pt idx="16540">
                        <c:v>14.07457638888889</c:v>
                      </c:pt>
                      <c:pt idx="16541">
                        <c:v>14.075422222222223</c:v>
                      </c:pt>
                      <c:pt idx="16542">
                        <c:v>14.076268611111111</c:v>
                      </c:pt>
                      <c:pt idx="16543">
                        <c:v>14.077114444444444</c:v>
                      </c:pt>
                      <c:pt idx="16544">
                        <c:v>14.077960277777779</c:v>
                      </c:pt>
                      <c:pt idx="16545">
                        <c:v>14.078806388888889</c:v>
                      </c:pt>
                      <c:pt idx="16546">
                        <c:v>14.0796525</c:v>
                      </c:pt>
                      <c:pt idx="16547">
                        <c:v>14.080498611111111</c:v>
                      </c:pt>
                      <c:pt idx="16548">
                        <c:v>14.081354444444445</c:v>
                      </c:pt>
                      <c:pt idx="16549">
                        <c:v>14.082200277777778</c:v>
                      </c:pt>
                      <c:pt idx="16550">
                        <c:v>14.083046388888889</c:v>
                      </c:pt>
                      <c:pt idx="16551">
                        <c:v>14.083892222222222</c:v>
                      </c:pt>
                      <c:pt idx="16552">
                        <c:v>14.084738333333334</c:v>
                      </c:pt>
                      <c:pt idx="16553">
                        <c:v>14.085584444444445</c:v>
                      </c:pt>
                      <c:pt idx="16554">
                        <c:v>14.086430277777778</c:v>
                      </c:pt>
                      <c:pt idx="16555">
                        <c:v>14.087276111111111</c:v>
                      </c:pt>
                      <c:pt idx="16556">
                        <c:v>14.088122500000001</c:v>
                      </c:pt>
                      <c:pt idx="16557">
                        <c:v>14.088969722222222</c:v>
                      </c:pt>
                      <c:pt idx="16558">
                        <c:v>14.089815833333333</c:v>
                      </c:pt>
                      <c:pt idx="16559">
                        <c:v>14.090661944444445</c:v>
                      </c:pt>
                      <c:pt idx="16560">
                        <c:v>14.091507777777778</c:v>
                      </c:pt>
                      <c:pt idx="16561">
                        <c:v>14.092360555555555</c:v>
                      </c:pt>
                      <c:pt idx="16562">
                        <c:v>14.093206666666667</c:v>
                      </c:pt>
                      <c:pt idx="16563">
                        <c:v>14.0940525</c:v>
                      </c:pt>
                      <c:pt idx="16564">
                        <c:v>14.094898611111111</c:v>
                      </c:pt>
                      <c:pt idx="16565">
                        <c:v>14.095744722222221</c:v>
                      </c:pt>
                      <c:pt idx="16566">
                        <c:v>14.096593888888888</c:v>
                      </c:pt>
                      <c:pt idx="16567">
                        <c:v>14.097439722222223</c:v>
                      </c:pt>
                      <c:pt idx="16568">
                        <c:v>14.098285555555556</c:v>
                      </c:pt>
                      <c:pt idx="16569">
                        <c:v>14.099131666666667</c:v>
                      </c:pt>
                      <c:pt idx="16570">
                        <c:v>14.099977777777777</c:v>
                      </c:pt>
                      <c:pt idx="16571">
                        <c:v>14.10082388888889</c:v>
                      </c:pt>
                      <c:pt idx="16572">
                        <c:v>14.101669722222223</c:v>
                      </c:pt>
                      <c:pt idx="16573">
                        <c:v>14.102515555555556</c:v>
                      </c:pt>
                      <c:pt idx="16574">
                        <c:v>14.103368333333334</c:v>
                      </c:pt>
                      <c:pt idx="16575">
                        <c:v>14.104214444444445</c:v>
                      </c:pt>
                      <c:pt idx="16576">
                        <c:v>14.105060555555555</c:v>
                      </c:pt>
                      <c:pt idx="16577">
                        <c:v>14.105906388888888</c:v>
                      </c:pt>
                      <c:pt idx="16578">
                        <c:v>14.106754166666667</c:v>
                      </c:pt>
                      <c:pt idx="16579">
                        <c:v>14.1076</c:v>
                      </c:pt>
                      <c:pt idx="16580">
                        <c:v>14.10844611111111</c:v>
                      </c:pt>
                      <c:pt idx="16581">
                        <c:v>14.109291944444445</c:v>
                      </c:pt>
                      <c:pt idx="16582">
                        <c:v>14.110137777777778</c:v>
                      </c:pt>
                      <c:pt idx="16583">
                        <c:v>14.110986944444445</c:v>
                      </c:pt>
                      <c:pt idx="16584">
                        <c:v>14.111833055555556</c:v>
                      </c:pt>
                      <c:pt idx="16585">
                        <c:v>14.112679166666666</c:v>
                      </c:pt>
                      <c:pt idx="16586">
                        <c:v>14.113524999999999</c:v>
                      </c:pt>
                      <c:pt idx="16587">
                        <c:v>14.114377777777777</c:v>
                      </c:pt>
                      <c:pt idx="16588">
                        <c:v>14.115223888888888</c:v>
                      </c:pt>
                      <c:pt idx="16589">
                        <c:v>14.116070000000001</c:v>
                      </c:pt>
                      <c:pt idx="16590">
                        <c:v>14.116915833333334</c:v>
                      </c:pt>
                      <c:pt idx="16591">
                        <c:v>14.117761944444444</c:v>
                      </c:pt>
                      <c:pt idx="16592">
                        <c:v>14.118607777777777</c:v>
                      </c:pt>
                      <c:pt idx="16593">
                        <c:v>14.11945388888889</c:v>
                      </c:pt>
                      <c:pt idx="16594">
                        <c:v>14.1203</c:v>
                      </c:pt>
                      <c:pt idx="16595">
                        <c:v>14.121145833333333</c:v>
                      </c:pt>
                      <c:pt idx="16596">
                        <c:v>14.121991944444444</c:v>
                      </c:pt>
                      <c:pt idx="16597">
                        <c:v>14.122838055555556</c:v>
                      </c:pt>
                      <c:pt idx="16598">
                        <c:v>14.123692777777778</c:v>
                      </c:pt>
                      <c:pt idx="16599">
                        <c:v>14.124538611111111</c:v>
                      </c:pt>
                      <c:pt idx="16600">
                        <c:v>14.125399166666666</c:v>
                      </c:pt>
                      <c:pt idx="16601">
                        <c:v>14.126245000000001</c:v>
                      </c:pt>
                      <c:pt idx="16602">
                        <c:v>14.127091111111111</c:v>
                      </c:pt>
                      <c:pt idx="16603">
                        <c:v>14.127936944444444</c:v>
                      </c:pt>
                      <c:pt idx="16604">
                        <c:v>14.128783055555555</c:v>
                      </c:pt>
                      <c:pt idx="16605">
                        <c:v>14.129629166666666</c:v>
                      </c:pt>
                      <c:pt idx="16606">
                        <c:v>14.130475000000001</c:v>
                      </c:pt>
                      <c:pt idx="16607">
                        <c:v>14.131321111111111</c:v>
                      </c:pt>
                      <c:pt idx="16608">
                        <c:v>14.132166944444444</c:v>
                      </c:pt>
                      <c:pt idx="16609">
                        <c:v>14.133013333333333</c:v>
                      </c:pt>
                      <c:pt idx="16610">
                        <c:v>14.133859166666667</c:v>
                      </c:pt>
                      <c:pt idx="16611">
                        <c:v>14.134705</c:v>
                      </c:pt>
                      <c:pt idx="16612">
                        <c:v>14.135551111111111</c:v>
                      </c:pt>
                      <c:pt idx="16613">
                        <c:v>14.136403888888889</c:v>
                      </c:pt>
                      <c:pt idx="16614">
                        <c:v>14.13725</c:v>
                      </c:pt>
                      <c:pt idx="16615">
                        <c:v>14.138095833333333</c:v>
                      </c:pt>
                      <c:pt idx="16616">
                        <c:v>14.138941944444445</c:v>
                      </c:pt>
                      <c:pt idx="16617">
                        <c:v>14.139787777777778</c:v>
                      </c:pt>
                      <c:pt idx="16618">
                        <c:v>14.140636944444445</c:v>
                      </c:pt>
                      <c:pt idx="16619">
                        <c:v>14.141484444444444</c:v>
                      </c:pt>
                      <c:pt idx="16620">
                        <c:v>14.142330555555555</c:v>
                      </c:pt>
                      <c:pt idx="16621">
                        <c:v>14.14317638888889</c:v>
                      </c:pt>
                      <c:pt idx="16622">
                        <c:v>14.1440225</c:v>
                      </c:pt>
                      <c:pt idx="16623">
                        <c:v>14.144868611111111</c:v>
                      </c:pt>
                      <c:pt idx="16624">
                        <c:v>14.145714444444444</c:v>
                      </c:pt>
                      <c:pt idx="16625">
                        <c:v>14.146560555555556</c:v>
                      </c:pt>
                      <c:pt idx="16626">
                        <c:v>14.147413333333333</c:v>
                      </c:pt>
                      <c:pt idx="16627">
                        <c:v>14.148259166666667</c:v>
                      </c:pt>
                      <c:pt idx="16628">
                        <c:v>14.149105277777778</c:v>
                      </c:pt>
                      <c:pt idx="16629">
                        <c:v>14.149951388888889</c:v>
                      </c:pt>
                      <c:pt idx="16630">
                        <c:v>14.150797222222222</c:v>
                      </c:pt>
                      <c:pt idx="16631">
                        <c:v>14.151643333333332</c:v>
                      </c:pt>
                      <c:pt idx="16632">
                        <c:v>14.152489444444445</c:v>
                      </c:pt>
                      <c:pt idx="16633">
                        <c:v>14.153335277777778</c:v>
                      </c:pt>
                      <c:pt idx="16634">
                        <c:v>14.154181388888889</c:v>
                      </c:pt>
                      <c:pt idx="16635">
                        <c:v>14.155027499999999</c:v>
                      </c:pt>
                      <c:pt idx="16636">
                        <c:v>14.155876666666666</c:v>
                      </c:pt>
                      <c:pt idx="16637">
                        <c:v>14.156722500000001</c:v>
                      </c:pt>
                      <c:pt idx="16638">
                        <c:v>14.157568333333334</c:v>
                      </c:pt>
                      <c:pt idx="16639">
                        <c:v>14.1584225</c:v>
                      </c:pt>
                      <c:pt idx="16640">
                        <c:v>14.159268888888889</c:v>
                      </c:pt>
                      <c:pt idx="16641">
                        <c:v>14.160114722222222</c:v>
                      </c:pt>
                      <c:pt idx="16642">
                        <c:v>14.160960833333334</c:v>
                      </c:pt>
                      <c:pt idx="16643">
                        <c:v>14.161806666666667</c:v>
                      </c:pt>
                      <c:pt idx="16644">
                        <c:v>14.1626525</c:v>
                      </c:pt>
                      <c:pt idx="16645">
                        <c:v>14.163498888888888</c:v>
                      </c:pt>
                      <c:pt idx="16646">
                        <c:v>14.164344722222221</c:v>
                      </c:pt>
                      <c:pt idx="16647">
                        <c:v>14.165190555555556</c:v>
                      </c:pt>
                      <c:pt idx="16648">
                        <c:v>14.166036666666667</c:v>
                      </c:pt>
                      <c:pt idx="16649">
                        <c:v>14.166882777777777</c:v>
                      </c:pt>
                      <c:pt idx="16650">
                        <c:v>14.167728888888888</c:v>
                      </c:pt>
                      <c:pt idx="16651">
                        <c:v>14.168574722222223</c:v>
                      </c:pt>
                      <c:pt idx="16652">
                        <c:v>14.169427499999999</c:v>
                      </c:pt>
                      <c:pt idx="16653">
                        <c:v>14.170276666666666</c:v>
                      </c:pt>
                      <c:pt idx="16654">
                        <c:v>14.171122499999999</c:v>
                      </c:pt>
                      <c:pt idx="16655">
                        <c:v>14.171968611111112</c:v>
                      </c:pt>
                      <c:pt idx="16656">
                        <c:v>14.172814722222222</c:v>
                      </c:pt>
                      <c:pt idx="16657">
                        <c:v>14.173660555555555</c:v>
                      </c:pt>
                      <c:pt idx="16658">
                        <c:v>14.174506666666666</c:v>
                      </c:pt>
                      <c:pt idx="16659">
                        <c:v>14.175352777777778</c:v>
                      </c:pt>
                      <c:pt idx="16660">
                        <c:v>14.1762</c:v>
                      </c:pt>
                      <c:pt idx="16661">
                        <c:v>14.17704611111111</c:v>
                      </c:pt>
                      <c:pt idx="16662">
                        <c:v>14.177892222222223</c:v>
                      </c:pt>
                      <c:pt idx="16663">
                        <c:v>14.178738333333333</c:v>
                      </c:pt>
                      <c:pt idx="16664">
                        <c:v>14.179584166666666</c:v>
                      </c:pt>
                      <c:pt idx="16665">
                        <c:v>14.180436944444445</c:v>
                      </c:pt>
                      <c:pt idx="16666">
                        <c:v>14.181282777777778</c:v>
                      </c:pt>
                      <c:pt idx="16667">
                        <c:v>14.182129166666666</c:v>
                      </c:pt>
                      <c:pt idx="16668">
                        <c:v>14.182975000000001</c:v>
                      </c:pt>
                      <c:pt idx="16669">
                        <c:v>14.183820833333334</c:v>
                      </c:pt>
                      <c:pt idx="16670">
                        <c:v>14.184670000000001</c:v>
                      </c:pt>
                      <c:pt idx="16671">
                        <c:v>14.185515833333334</c:v>
                      </c:pt>
                      <c:pt idx="16672">
                        <c:v>14.186362222222222</c:v>
                      </c:pt>
                      <c:pt idx="16673">
                        <c:v>14.187208055555555</c:v>
                      </c:pt>
                      <c:pt idx="16674">
                        <c:v>14.188054166666667</c:v>
                      </c:pt>
                      <c:pt idx="16675">
                        <c:v>14.1889</c:v>
                      </c:pt>
                      <c:pt idx="16676">
                        <c:v>14.189746111111111</c:v>
                      </c:pt>
                      <c:pt idx="16677">
                        <c:v>14.190592222222222</c:v>
                      </c:pt>
                      <c:pt idx="16678">
                        <c:v>14.191445</c:v>
                      </c:pt>
                      <c:pt idx="16679">
                        <c:v>14.192290833333333</c:v>
                      </c:pt>
                      <c:pt idx="16680">
                        <c:v>14.193138611111111</c:v>
                      </c:pt>
                      <c:pt idx="16681">
                        <c:v>14.193984444444444</c:v>
                      </c:pt>
                      <c:pt idx="16682">
                        <c:v>14.194830277777777</c:v>
                      </c:pt>
                      <c:pt idx="16683">
                        <c:v>14.19567638888889</c:v>
                      </c:pt>
                      <c:pt idx="16684">
                        <c:v>14.196522222222223</c:v>
                      </c:pt>
                      <c:pt idx="16685">
                        <c:v>14.197368333333333</c:v>
                      </c:pt>
                      <c:pt idx="16686">
                        <c:v>14.198214444444444</c:v>
                      </c:pt>
                      <c:pt idx="16687">
                        <c:v>14.199060277777777</c:v>
                      </c:pt>
                      <c:pt idx="16688">
                        <c:v>14.199909444444444</c:v>
                      </c:pt>
                      <c:pt idx="16689">
                        <c:v>14.200755277777779</c:v>
                      </c:pt>
                      <c:pt idx="16690">
                        <c:v>14.201601666666667</c:v>
                      </c:pt>
                      <c:pt idx="16691">
                        <c:v>14.202454444444445</c:v>
                      </c:pt>
                      <c:pt idx="16692">
                        <c:v>14.203300277777778</c:v>
                      </c:pt>
                      <c:pt idx="16693">
                        <c:v>14.204146111111111</c:v>
                      </c:pt>
                      <c:pt idx="16694">
                        <c:v>14.204992222222222</c:v>
                      </c:pt>
                      <c:pt idx="16695">
                        <c:v>14.205838055555555</c:v>
                      </c:pt>
                      <c:pt idx="16696">
                        <c:v>14.206684444444445</c:v>
                      </c:pt>
                      <c:pt idx="16697">
                        <c:v>14.207530277777778</c:v>
                      </c:pt>
                      <c:pt idx="16698">
                        <c:v>14.208376111111111</c:v>
                      </c:pt>
                      <c:pt idx="16699">
                        <c:v>14.209222222222222</c:v>
                      </c:pt>
                      <c:pt idx="16700">
                        <c:v>14.210068333333334</c:v>
                      </c:pt>
                      <c:pt idx="16701">
                        <c:v>14.210915833333333</c:v>
                      </c:pt>
                      <c:pt idx="16702">
                        <c:v>14.211761666666666</c:v>
                      </c:pt>
                      <c:pt idx="16703">
                        <c:v>14.212607777777778</c:v>
                      </c:pt>
                      <c:pt idx="16704">
                        <c:v>14.213460555555555</c:v>
                      </c:pt>
                      <c:pt idx="16705">
                        <c:v>14.214309722222222</c:v>
                      </c:pt>
                      <c:pt idx="16706">
                        <c:v>14.215155555555556</c:v>
                      </c:pt>
                      <c:pt idx="16707">
                        <c:v>14.216001666666667</c:v>
                      </c:pt>
                      <c:pt idx="16708">
                        <c:v>14.2168475</c:v>
                      </c:pt>
                      <c:pt idx="16709">
                        <c:v>14.217693611111111</c:v>
                      </c:pt>
                      <c:pt idx="16710">
                        <c:v>14.218539722222221</c:v>
                      </c:pt>
                      <c:pt idx="16711">
                        <c:v>14.219385555555556</c:v>
                      </c:pt>
                      <c:pt idx="16712">
                        <c:v>14.220231666666667</c:v>
                      </c:pt>
                      <c:pt idx="16713">
                        <c:v>14.221077777777777</c:v>
                      </c:pt>
                      <c:pt idx="16714">
                        <c:v>14.22192361111111</c:v>
                      </c:pt>
                      <c:pt idx="16715">
                        <c:v>14.222769722222223</c:v>
                      </c:pt>
                      <c:pt idx="16716">
                        <c:v>14.223615555555556</c:v>
                      </c:pt>
                      <c:pt idx="16717">
                        <c:v>14.224475555555555</c:v>
                      </c:pt>
                      <c:pt idx="16718">
                        <c:v>14.225321388888888</c:v>
                      </c:pt>
                      <c:pt idx="16719">
                        <c:v>14.226167222222223</c:v>
                      </c:pt>
                      <c:pt idx="16720">
                        <c:v>14.227013333333334</c:v>
                      </c:pt>
                      <c:pt idx="16721">
                        <c:v>14.227860833333333</c:v>
                      </c:pt>
                      <c:pt idx="16722">
                        <c:v>14.22871</c:v>
                      </c:pt>
                      <c:pt idx="16723">
                        <c:v>14.229555833333333</c:v>
                      </c:pt>
                      <c:pt idx="16724">
                        <c:v>14.230401944444445</c:v>
                      </c:pt>
                      <c:pt idx="16725">
                        <c:v>14.231248055555556</c:v>
                      </c:pt>
                      <c:pt idx="16726">
                        <c:v>14.232093888888889</c:v>
                      </c:pt>
                      <c:pt idx="16727">
                        <c:v>14.232939999999999</c:v>
                      </c:pt>
                      <c:pt idx="16728">
                        <c:v>14.233785833333334</c:v>
                      </c:pt>
                      <c:pt idx="16729">
                        <c:v>14.234632222222222</c:v>
                      </c:pt>
                      <c:pt idx="16730">
                        <c:v>14.235478055555555</c:v>
                      </c:pt>
                      <c:pt idx="16731">
                        <c:v>14.236330833333334</c:v>
                      </c:pt>
                      <c:pt idx="16732">
                        <c:v>14.237176666666667</c:v>
                      </c:pt>
                      <c:pt idx="16733">
                        <c:v>14.238022777777777</c:v>
                      </c:pt>
                      <c:pt idx="16734">
                        <c:v>14.23886861111111</c:v>
                      </c:pt>
                      <c:pt idx="16735">
                        <c:v>14.239714722222223</c:v>
                      </c:pt>
                      <c:pt idx="16736">
                        <c:v>14.240560833333333</c:v>
                      </c:pt>
                      <c:pt idx="16737">
                        <c:v>14.241406666666666</c:v>
                      </c:pt>
                      <c:pt idx="16738">
                        <c:v>14.242252777777777</c:v>
                      </c:pt>
                      <c:pt idx="16739">
                        <c:v>14.243098888888889</c:v>
                      </c:pt>
                      <c:pt idx="16740">
                        <c:v>14.243948055555556</c:v>
                      </c:pt>
                      <c:pt idx="16741">
                        <c:v>14.244793888888889</c:v>
                      </c:pt>
                      <c:pt idx="16742">
                        <c:v>14.245641666666666</c:v>
                      </c:pt>
                      <c:pt idx="16743">
                        <c:v>14.246487500000001</c:v>
                      </c:pt>
                      <c:pt idx="16744">
                        <c:v>14.247344444444444</c:v>
                      </c:pt>
                      <c:pt idx="16745">
                        <c:v>14.248190555555556</c:v>
                      </c:pt>
                      <c:pt idx="16746">
                        <c:v>14.249036666666667</c:v>
                      </c:pt>
                      <c:pt idx="16747">
                        <c:v>14.2498825</c:v>
                      </c:pt>
                      <c:pt idx="16748">
                        <c:v>14.250728611111111</c:v>
                      </c:pt>
                      <c:pt idx="16749">
                        <c:v>14.251574444444444</c:v>
                      </c:pt>
                      <c:pt idx="16750">
                        <c:v>14.252420833333334</c:v>
                      </c:pt>
                      <c:pt idx="16751">
                        <c:v>14.253266666666667</c:v>
                      </c:pt>
                      <c:pt idx="16752">
                        <c:v>14.2541125</c:v>
                      </c:pt>
                      <c:pt idx="16753">
                        <c:v>14.25495861111111</c:v>
                      </c:pt>
                      <c:pt idx="16754">
                        <c:v>14.255804722222223</c:v>
                      </c:pt>
                      <c:pt idx="16755">
                        <c:v>14.256650555555556</c:v>
                      </c:pt>
                      <c:pt idx="16756">
                        <c:v>14.257496666666666</c:v>
                      </c:pt>
                      <c:pt idx="16757">
                        <c:v>14.258352500000001</c:v>
                      </c:pt>
                      <c:pt idx="16758">
                        <c:v>14.259198333333334</c:v>
                      </c:pt>
                      <c:pt idx="16759">
                        <c:v>14.260044444444445</c:v>
                      </c:pt>
                      <c:pt idx="16760">
                        <c:v>14.260890555555555</c:v>
                      </c:pt>
                      <c:pt idx="16761">
                        <c:v>14.261736666666666</c:v>
                      </c:pt>
                      <c:pt idx="16762">
                        <c:v>14.262584166666667</c:v>
                      </c:pt>
                      <c:pt idx="16763">
                        <c:v>14.26343</c:v>
                      </c:pt>
                      <c:pt idx="16764">
                        <c:v>14.26427611111111</c:v>
                      </c:pt>
                      <c:pt idx="16765">
                        <c:v>14.265121944444445</c:v>
                      </c:pt>
                      <c:pt idx="16766">
                        <c:v>14.265968055555556</c:v>
                      </c:pt>
                      <c:pt idx="16767">
                        <c:v>14.266814166666666</c:v>
                      </c:pt>
                      <c:pt idx="16768">
                        <c:v>14.267659999999999</c:v>
                      </c:pt>
                      <c:pt idx="16769">
                        <c:v>14.268506111111112</c:v>
                      </c:pt>
                      <c:pt idx="16770">
                        <c:v>14.269358888888888</c:v>
                      </c:pt>
                      <c:pt idx="16771">
                        <c:v>14.270204722222223</c:v>
                      </c:pt>
                      <c:pt idx="16772">
                        <c:v>14.271050833333334</c:v>
                      </c:pt>
                      <c:pt idx="16773">
                        <c:v>14.271896944444444</c:v>
                      </c:pt>
                      <c:pt idx="16774">
                        <c:v>14.272745833333333</c:v>
                      </c:pt>
                      <c:pt idx="16775">
                        <c:v>14.273591944444444</c:v>
                      </c:pt>
                      <c:pt idx="16776">
                        <c:v>14.274437777777777</c:v>
                      </c:pt>
                      <c:pt idx="16777">
                        <c:v>14.275284166666667</c:v>
                      </c:pt>
                      <c:pt idx="16778">
                        <c:v>14.27613</c:v>
                      </c:pt>
                      <c:pt idx="16779">
                        <c:v>14.276975833333333</c:v>
                      </c:pt>
                      <c:pt idx="16780">
                        <c:v>14.277821944444444</c:v>
                      </c:pt>
                      <c:pt idx="16781">
                        <c:v>14.278667777777779</c:v>
                      </c:pt>
                      <c:pt idx="16782">
                        <c:v>14.279514166666667</c:v>
                      </c:pt>
                      <c:pt idx="16783">
                        <c:v>14.280368333333334</c:v>
                      </c:pt>
                      <c:pt idx="16784">
                        <c:v>14.281214166666667</c:v>
                      </c:pt>
                      <c:pt idx="16785">
                        <c:v>14.28206</c:v>
                      </c:pt>
                      <c:pt idx="16786">
                        <c:v>14.28290638888889</c:v>
                      </c:pt>
                      <c:pt idx="16787">
                        <c:v>14.283752222222223</c:v>
                      </c:pt>
                      <c:pt idx="16788">
                        <c:v>14.284598055555556</c:v>
                      </c:pt>
                      <c:pt idx="16789">
                        <c:v>14.285444444444444</c:v>
                      </c:pt>
                      <c:pt idx="16790">
                        <c:v>14.286290277777777</c:v>
                      </c:pt>
                      <c:pt idx="16791">
                        <c:v>14.287136388888889</c:v>
                      </c:pt>
                      <c:pt idx="16792">
                        <c:v>14.287985277777778</c:v>
                      </c:pt>
                      <c:pt idx="16793">
                        <c:v>14.288831388888889</c:v>
                      </c:pt>
                      <c:pt idx="16794">
                        <c:v>14.2896775</c:v>
                      </c:pt>
                      <c:pt idx="16795">
                        <c:v>14.290523333333333</c:v>
                      </c:pt>
                      <c:pt idx="16796">
                        <c:v>14.291376111111111</c:v>
                      </c:pt>
                      <c:pt idx="16797">
                        <c:v>14.292222222222222</c:v>
                      </c:pt>
                      <c:pt idx="16798">
                        <c:v>14.293068055555555</c:v>
                      </c:pt>
                      <c:pt idx="16799">
                        <c:v>14.293914444444445</c:v>
                      </c:pt>
                      <c:pt idx="16800">
                        <c:v>14.294760277777778</c:v>
                      </c:pt>
                      <c:pt idx="16801">
                        <c:v>14.295606111111111</c:v>
                      </c:pt>
                      <c:pt idx="16802">
                        <c:v>14.296452222222221</c:v>
                      </c:pt>
                      <c:pt idx="16803">
                        <c:v>14.297299722222222</c:v>
                      </c:pt>
                      <c:pt idx="16804">
                        <c:v>14.298145833333333</c:v>
                      </c:pt>
                      <c:pt idx="16805">
                        <c:v>14.298991666666666</c:v>
                      </c:pt>
                      <c:pt idx="16806">
                        <c:v>14.299837777777778</c:v>
                      </c:pt>
                      <c:pt idx="16807">
                        <c:v>14.300683888888889</c:v>
                      </c:pt>
                      <c:pt idx="16808">
                        <c:v>14.301529722222222</c:v>
                      </c:pt>
                      <c:pt idx="16809">
                        <c:v>14.302385555555556</c:v>
                      </c:pt>
                      <c:pt idx="16810">
                        <c:v>14.303231666666667</c:v>
                      </c:pt>
                      <c:pt idx="16811">
                        <c:v>14.3040775</c:v>
                      </c:pt>
                      <c:pt idx="16812">
                        <c:v>14.304923333333333</c:v>
                      </c:pt>
                      <c:pt idx="16813">
                        <c:v>14.305769722222223</c:v>
                      </c:pt>
                      <c:pt idx="16814">
                        <c:v>14.306615555555556</c:v>
                      </c:pt>
                      <c:pt idx="16815">
                        <c:v>14.307461666666667</c:v>
                      </c:pt>
                      <c:pt idx="16816">
                        <c:v>14.3083075</c:v>
                      </c:pt>
                      <c:pt idx="16817">
                        <c:v>14.30915361111111</c:v>
                      </c:pt>
                      <c:pt idx="16818">
                        <c:v>14.309999722222223</c:v>
                      </c:pt>
                      <c:pt idx="16819">
                        <c:v>14.310845555555556</c:v>
                      </c:pt>
                      <c:pt idx="16820">
                        <c:v>14.311691388888889</c:v>
                      </c:pt>
                      <c:pt idx="16821">
                        <c:v>14.312537777777777</c:v>
                      </c:pt>
                      <c:pt idx="16822">
                        <c:v>14.313390555555555</c:v>
                      </c:pt>
                      <c:pt idx="16823">
                        <c:v>14.314236388888888</c:v>
                      </c:pt>
                      <c:pt idx="16824">
                        <c:v>14.315083888888889</c:v>
                      </c:pt>
                      <c:pt idx="16825">
                        <c:v>14.31593</c:v>
                      </c:pt>
                      <c:pt idx="16826">
                        <c:v>14.316779166666667</c:v>
                      </c:pt>
                      <c:pt idx="16827">
                        <c:v>14.317625</c:v>
                      </c:pt>
                      <c:pt idx="16828">
                        <c:v>14.31847111111111</c:v>
                      </c:pt>
                      <c:pt idx="16829">
                        <c:v>14.319316944444445</c:v>
                      </c:pt>
                      <c:pt idx="16830">
                        <c:v>14.320163055555556</c:v>
                      </c:pt>
                      <c:pt idx="16831">
                        <c:v>14.321009166666666</c:v>
                      </c:pt>
                      <c:pt idx="16832">
                        <c:v>14.321854999999999</c:v>
                      </c:pt>
                      <c:pt idx="16833">
                        <c:v>14.322701111111112</c:v>
                      </c:pt>
                      <c:pt idx="16834">
                        <c:v>14.323547222222222</c:v>
                      </c:pt>
                      <c:pt idx="16835">
                        <c:v>14.324400000000001</c:v>
                      </c:pt>
                      <c:pt idx="16836">
                        <c:v>14.325245833333334</c:v>
                      </c:pt>
                      <c:pt idx="16837">
                        <c:v>14.326091944444444</c:v>
                      </c:pt>
                      <c:pt idx="16838">
                        <c:v>14.326937777777777</c:v>
                      </c:pt>
                      <c:pt idx="16839">
                        <c:v>14.32778388888889</c:v>
                      </c:pt>
                      <c:pt idx="16840">
                        <c:v>14.32863</c:v>
                      </c:pt>
                      <c:pt idx="16841">
                        <c:v>14.329475833333333</c:v>
                      </c:pt>
                      <c:pt idx="16842">
                        <c:v>14.330321666666666</c:v>
                      </c:pt>
                      <c:pt idx="16843">
                        <c:v>14.331168055555555</c:v>
                      </c:pt>
                      <c:pt idx="16844">
                        <c:v>14.332018611111112</c:v>
                      </c:pt>
                      <c:pt idx="16845">
                        <c:v>14.332864444444445</c:v>
                      </c:pt>
                      <c:pt idx="16846">
                        <c:v>14.333710555555555</c:v>
                      </c:pt>
                      <c:pt idx="16847">
                        <c:v>14.334556666666666</c:v>
                      </c:pt>
                      <c:pt idx="16848">
                        <c:v>14.335409444444444</c:v>
                      </c:pt>
                      <c:pt idx="16849">
                        <c:v>14.336255277777777</c:v>
                      </c:pt>
                      <c:pt idx="16850">
                        <c:v>14.337101111111112</c:v>
                      </c:pt>
                      <c:pt idx="16851">
                        <c:v>14.337947222222223</c:v>
                      </c:pt>
                      <c:pt idx="16852">
                        <c:v>14.338793333333333</c:v>
                      </c:pt>
                      <c:pt idx="16853">
                        <c:v>14.339639444444444</c:v>
                      </c:pt>
                      <c:pt idx="16854">
                        <c:v>14.340485277777777</c:v>
                      </c:pt>
                      <c:pt idx="16855">
                        <c:v>14.341331111111112</c:v>
                      </c:pt>
                      <c:pt idx="16856">
                        <c:v>14.3421775</c:v>
                      </c:pt>
                      <c:pt idx="16857">
                        <c:v>14.343023333333333</c:v>
                      </c:pt>
                      <c:pt idx="16858">
                        <c:v>14.343869166666666</c:v>
                      </c:pt>
                      <c:pt idx="16859">
                        <c:v>14.344715277777778</c:v>
                      </c:pt>
                      <c:pt idx="16860">
                        <c:v>14.345561388888889</c:v>
                      </c:pt>
                      <c:pt idx="16861">
                        <c:v>14.346416944444444</c:v>
                      </c:pt>
                      <c:pt idx="16862">
                        <c:v>14.347263333333334</c:v>
                      </c:pt>
                      <c:pt idx="16863">
                        <c:v>14.348109166666667</c:v>
                      </c:pt>
                      <c:pt idx="16864">
                        <c:v>14.348955277777778</c:v>
                      </c:pt>
                      <c:pt idx="16865">
                        <c:v>14.349802777777779</c:v>
                      </c:pt>
                      <c:pt idx="16866">
                        <c:v>14.350648888888889</c:v>
                      </c:pt>
                      <c:pt idx="16867">
                        <c:v>14.351494722222222</c:v>
                      </c:pt>
                      <c:pt idx="16868">
                        <c:v>14.352340555555555</c:v>
                      </c:pt>
                      <c:pt idx="16869">
                        <c:v>14.353186944444445</c:v>
                      </c:pt>
                      <c:pt idx="16870">
                        <c:v>14.354032777777778</c:v>
                      </c:pt>
                      <c:pt idx="16871">
                        <c:v>14.354878611111111</c:v>
                      </c:pt>
                      <c:pt idx="16872">
                        <c:v>14.355724722222222</c:v>
                      </c:pt>
                      <c:pt idx="16873">
                        <c:v>14.356570833333333</c:v>
                      </c:pt>
                      <c:pt idx="16874">
                        <c:v>14.357423611111111</c:v>
                      </c:pt>
                      <c:pt idx="16875">
                        <c:v>14.358269722222222</c:v>
                      </c:pt>
                      <c:pt idx="16876">
                        <c:v>14.359115555555556</c:v>
                      </c:pt>
                      <c:pt idx="16877">
                        <c:v>14.359961388888889</c:v>
                      </c:pt>
                      <c:pt idx="16878">
                        <c:v>14.360807777777778</c:v>
                      </c:pt>
                      <c:pt idx="16879">
                        <c:v>14.361656666666667</c:v>
                      </c:pt>
                      <c:pt idx="16880">
                        <c:v>14.362502777777777</c:v>
                      </c:pt>
                      <c:pt idx="16881">
                        <c:v>14.36334861111111</c:v>
                      </c:pt>
                      <c:pt idx="16882">
                        <c:v>14.364194444444445</c:v>
                      </c:pt>
                      <c:pt idx="16883">
                        <c:v>14.365040833333333</c:v>
                      </c:pt>
                      <c:pt idx="16884">
                        <c:v>14.365886666666666</c:v>
                      </c:pt>
                      <c:pt idx="16885">
                        <c:v>14.366734444444445</c:v>
                      </c:pt>
                      <c:pt idx="16886">
                        <c:v>14.367580277777778</c:v>
                      </c:pt>
                      <c:pt idx="16887">
                        <c:v>14.368433055555556</c:v>
                      </c:pt>
                      <c:pt idx="16888">
                        <c:v>14.369278888888889</c:v>
                      </c:pt>
                      <c:pt idx="16889">
                        <c:v>14.370125</c:v>
                      </c:pt>
                      <c:pt idx="16890">
                        <c:v>14.370970833333333</c:v>
                      </c:pt>
                      <c:pt idx="16891">
                        <c:v>14.371817222222223</c:v>
                      </c:pt>
                      <c:pt idx="16892">
                        <c:v>14.372663055555556</c:v>
                      </c:pt>
                      <c:pt idx="16893">
                        <c:v>14.373508888888889</c:v>
                      </c:pt>
                      <c:pt idx="16894">
                        <c:v>14.374355</c:v>
                      </c:pt>
                      <c:pt idx="16895">
                        <c:v>14.375200833333333</c:v>
                      </c:pt>
                      <c:pt idx="16896">
                        <c:v>14.376050277777777</c:v>
                      </c:pt>
                      <c:pt idx="16897">
                        <c:v>14.376896111111112</c:v>
                      </c:pt>
                      <c:pt idx="16898">
                        <c:v>14.377742222222222</c:v>
                      </c:pt>
                      <c:pt idx="16899">
                        <c:v>14.378588055555555</c:v>
                      </c:pt>
                      <c:pt idx="16900">
                        <c:v>14.379440833333334</c:v>
                      </c:pt>
                      <c:pt idx="16901">
                        <c:v>14.380286666666667</c:v>
                      </c:pt>
                      <c:pt idx="16902">
                        <c:v>14.381133055555555</c:v>
                      </c:pt>
                      <c:pt idx="16903">
                        <c:v>14.38197888888889</c:v>
                      </c:pt>
                      <c:pt idx="16904">
                        <c:v>14.382824722222223</c:v>
                      </c:pt>
                      <c:pt idx="16905">
                        <c:v>14.383670833333333</c:v>
                      </c:pt>
                      <c:pt idx="16906">
                        <c:v>14.384518333333334</c:v>
                      </c:pt>
                      <c:pt idx="16907">
                        <c:v>14.385364444444445</c:v>
                      </c:pt>
                      <c:pt idx="16908">
                        <c:v>14.386210277777778</c:v>
                      </c:pt>
                      <c:pt idx="16909">
                        <c:v>14.387056388888888</c:v>
                      </c:pt>
                      <c:pt idx="16910">
                        <c:v>14.387902499999999</c:v>
                      </c:pt>
                      <c:pt idx="16911">
                        <c:v>14.388748333333334</c:v>
                      </c:pt>
                      <c:pt idx="16912">
                        <c:v>14.389594444444445</c:v>
                      </c:pt>
                      <c:pt idx="16913">
                        <c:v>14.390454722222222</c:v>
                      </c:pt>
                      <c:pt idx="16914">
                        <c:v>14.391300833333334</c:v>
                      </c:pt>
                      <c:pt idx="16915">
                        <c:v>14.392146666666667</c:v>
                      </c:pt>
                      <c:pt idx="16916">
                        <c:v>14.392992777777778</c:v>
                      </c:pt>
                      <c:pt idx="16917">
                        <c:v>14.393838888888888</c:v>
                      </c:pt>
                      <c:pt idx="16918">
                        <c:v>14.394684722222221</c:v>
                      </c:pt>
                      <c:pt idx="16919">
                        <c:v>14.395530555555556</c:v>
                      </c:pt>
                      <c:pt idx="16920">
                        <c:v>14.396376666666667</c:v>
                      </c:pt>
                      <c:pt idx="16921">
                        <c:v>14.397222777777777</c:v>
                      </c:pt>
                      <c:pt idx="16922">
                        <c:v>14.398068888888888</c:v>
                      </c:pt>
                      <c:pt idx="16923">
                        <c:v>14.398914722222223</c:v>
                      </c:pt>
                      <c:pt idx="16924">
                        <c:v>14.399760833333334</c:v>
                      </c:pt>
                      <c:pt idx="16925">
                        <c:v>14.400606944444444</c:v>
                      </c:pt>
                      <c:pt idx="16926">
                        <c:v>14.401461111111111</c:v>
                      </c:pt>
                      <c:pt idx="16927">
                        <c:v>14.402306944444444</c:v>
                      </c:pt>
                      <c:pt idx="16928">
                        <c:v>14.403153333333334</c:v>
                      </c:pt>
                      <c:pt idx="16929">
                        <c:v>14.403999166666667</c:v>
                      </c:pt>
                      <c:pt idx="16930">
                        <c:v>14.404845</c:v>
                      </c:pt>
                      <c:pt idx="16931">
                        <c:v>14.405694166666667</c:v>
                      </c:pt>
                      <c:pt idx="16932">
                        <c:v>14.40654</c:v>
                      </c:pt>
                      <c:pt idx="16933">
                        <c:v>14.407386388888888</c:v>
                      </c:pt>
                      <c:pt idx="16934">
                        <c:v>14.408232222222223</c:v>
                      </c:pt>
                      <c:pt idx="16935">
                        <c:v>14.409078055555556</c:v>
                      </c:pt>
                      <c:pt idx="16936">
                        <c:v>14.409924166666666</c:v>
                      </c:pt>
                      <c:pt idx="16937">
                        <c:v>14.410770277777777</c:v>
                      </c:pt>
                      <c:pt idx="16938">
                        <c:v>14.41161638888889</c:v>
                      </c:pt>
                      <c:pt idx="16939">
                        <c:v>14.412469166666666</c:v>
                      </c:pt>
                      <c:pt idx="16940">
                        <c:v>14.413315000000001</c:v>
                      </c:pt>
                      <c:pt idx="16941">
                        <c:v>14.414160833333334</c:v>
                      </c:pt>
                      <c:pt idx="16942">
                        <c:v>14.415006944444444</c:v>
                      </c:pt>
                      <c:pt idx="16943">
                        <c:v>14.415853055555555</c:v>
                      </c:pt>
                      <c:pt idx="16944">
                        <c:v>14.416698888888888</c:v>
                      </c:pt>
                      <c:pt idx="16945">
                        <c:v>14.417545</c:v>
                      </c:pt>
                      <c:pt idx="16946">
                        <c:v>14.418390833333333</c:v>
                      </c:pt>
                      <c:pt idx="16947">
                        <c:v>14.419238611111112</c:v>
                      </c:pt>
                      <c:pt idx="16948">
                        <c:v>14.420087499999999</c:v>
                      </c:pt>
                      <c:pt idx="16949">
                        <c:v>14.420933611111112</c:v>
                      </c:pt>
                      <c:pt idx="16950">
                        <c:v>14.421779722222222</c:v>
                      </c:pt>
                      <c:pt idx="16951">
                        <c:v>14.422625833333333</c:v>
                      </c:pt>
                      <c:pt idx="16952">
                        <c:v>14.423478611111111</c:v>
                      </c:pt>
                      <c:pt idx="16953">
                        <c:v>14.424324444444444</c:v>
                      </c:pt>
                      <c:pt idx="16954">
                        <c:v>14.425170277777777</c:v>
                      </c:pt>
                      <c:pt idx="16955">
                        <c:v>14.42601638888889</c:v>
                      </c:pt>
                      <c:pt idx="16956">
                        <c:v>14.4268625</c:v>
                      </c:pt>
                      <c:pt idx="16957">
                        <c:v>14.427708333333333</c:v>
                      </c:pt>
                      <c:pt idx="16958">
                        <c:v>14.428554444444444</c:v>
                      </c:pt>
                      <c:pt idx="16959">
                        <c:v>14.429400555555555</c:v>
                      </c:pt>
                      <c:pt idx="16960">
                        <c:v>14.430246666666667</c:v>
                      </c:pt>
                      <c:pt idx="16961">
                        <c:v>14.4310925</c:v>
                      </c:pt>
                      <c:pt idx="16962">
                        <c:v>14.431938333333333</c:v>
                      </c:pt>
                      <c:pt idx="16963">
                        <c:v>14.432784722222221</c:v>
                      </c:pt>
                      <c:pt idx="16964">
                        <c:v>14.433630555555556</c:v>
                      </c:pt>
                      <c:pt idx="16965">
                        <c:v>14.434483333333333</c:v>
                      </c:pt>
                      <c:pt idx="16966">
                        <c:v>14.435332499999999</c:v>
                      </c:pt>
                      <c:pt idx="16967">
                        <c:v>14.436179722222223</c:v>
                      </c:pt>
                      <c:pt idx="16968">
                        <c:v>14.437026111111111</c:v>
                      </c:pt>
                      <c:pt idx="16969">
                        <c:v>14.437871944444444</c:v>
                      </c:pt>
                      <c:pt idx="16970">
                        <c:v>14.438717777777779</c:v>
                      </c:pt>
                      <c:pt idx="16971">
                        <c:v>14.439563888888889</c:v>
                      </c:pt>
                      <c:pt idx="16972">
                        <c:v>14.44041</c:v>
                      </c:pt>
                      <c:pt idx="16973">
                        <c:v>14.441255833333333</c:v>
                      </c:pt>
                      <c:pt idx="16974">
                        <c:v>14.442101944444444</c:v>
                      </c:pt>
                      <c:pt idx="16975">
                        <c:v>14.442947777777778</c:v>
                      </c:pt>
                      <c:pt idx="16976">
                        <c:v>14.443794166666667</c:v>
                      </c:pt>
                      <c:pt idx="16977">
                        <c:v>14.44464</c:v>
                      </c:pt>
                      <c:pt idx="16978">
                        <c:v>14.445492777777778</c:v>
                      </c:pt>
                      <c:pt idx="16979">
                        <c:v>14.446338611111111</c:v>
                      </c:pt>
                      <c:pt idx="16980">
                        <c:v>14.447184722222222</c:v>
                      </c:pt>
                      <c:pt idx="16981">
                        <c:v>14.448030555555556</c:v>
                      </c:pt>
                      <c:pt idx="16982">
                        <c:v>14.448876666666667</c:v>
                      </c:pt>
                      <c:pt idx="16983">
                        <c:v>14.449725833333334</c:v>
                      </c:pt>
                      <c:pt idx="16984">
                        <c:v>14.450571944444444</c:v>
                      </c:pt>
                      <c:pt idx="16985">
                        <c:v>14.451417777777777</c:v>
                      </c:pt>
                      <c:pt idx="16986">
                        <c:v>14.45226361111111</c:v>
                      </c:pt>
                      <c:pt idx="16987">
                        <c:v>14.453110000000001</c:v>
                      </c:pt>
                      <c:pt idx="16988">
                        <c:v>14.453955555555556</c:v>
                      </c:pt>
                      <c:pt idx="16989">
                        <c:v>14.454801388888889</c:v>
                      </c:pt>
                      <c:pt idx="16990">
                        <c:v>14.4556475</c:v>
                      </c:pt>
                      <c:pt idx="16991">
                        <c:v>14.456500277777778</c:v>
                      </c:pt>
                      <c:pt idx="16992">
                        <c:v>14.457346111111111</c:v>
                      </c:pt>
                      <c:pt idx="16993">
                        <c:v>14.458191944444444</c:v>
                      </c:pt>
                      <c:pt idx="16994">
                        <c:v>14.459038333333334</c:v>
                      </c:pt>
                      <c:pt idx="16995">
                        <c:v>14.459884166666667</c:v>
                      </c:pt>
                      <c:pt idx="16996">
                        <c:v>14.460730277777778</c:v>
                      </c:pt>
                      <c:pt idx="16997">
                        <c:v>14.461576111111111</c:v>
                      </c:pt>
                      <c:pt idx="16998">
                        <c:v>14.462422222222223</c:v>
                      </c:pt>
                      <c:pt idx="16999">
                        <c:v>14.463268333333334</c:v>
                      </c:pt>
                      <c:pt idx="17000">
                        <c:v>14.464114166666667</c:v>
                      </c:pt>
                      <c:pt idx="17001">
                        <c:v>14.464963333333333</c:v>
                      </c:pt>
                      <c:pt idx="17002">
                        <c:v>14.465809444444444</c:v>
                      </c:pt>
                      <c:pt idx="17003">
                        <c:v>14.466655555555555</c:v>
                      </c:pt>
                      <c:pt idx="17004">
                        <c:v>14.467508333333333</c:v>
                      </c:pt>
                      <c:pt idx="17005">
                        <c:v>14.468354166666666</c:v>
                      </c:pt>
                      <c:pt idx="17006">
                        <c:v>14.469200000000001</c:v>
                      </c:pt>
                      <c:pt idx="17007">
                        <c:v>14.470046111111111</c:v>
                      </c:pt>
                      <c:pt idx="17008">
                        <c:v>14.470901111111111</c:v>
                      </c:pt>
                      <c:pt idx="17009">
                        <c:v>14.471746944444444</c:v>
                      </c:pt>
                      <c:pt idx="17010">
                        <c:v>14.472593055555556</c:v>
                      </c:pt>
                      <c:pt idx="17011">
                        <c:v>14.473439166666667</c:v>
                      </c:pt>
                      <c:pt idx="17012">
                        <c:v>14.474285</c:v>
                      </c:pt>
                      <c:pt idx="17013">
                        <c:v>14.475131111111111</c:v>
                      </c:pt>
                      <c:pt idx="17014">
                        <c:v>14.475976944444444</c:v>
                      </c:pt>
                      <c:pt idx="17015">
                        <c:v>14.476823055555556</c:v>
                      </c:pt>
                      <c:pt idx="17016">
                        <c:v>14.477669166666667</c:v>
                      </c:pt>
                      <c:pt idx="17017">
                        <c:v>14.478521944444445</c:v>
                      </c:pt>
                      <c:pt idx="17018">
                        <c:v>14.479370833333334</c:v>
                      </c:pt>
                      <c:pt idx="17019">
                        <c:v>14.480216944444445</c:v>
                      </c:pt>
                      <c:pt idx="17020">
                        <c:v>14.481062777777778</c:v>
                      </c:pt>
                      <c:pt idx="17021">
                        <c:v>14.481909166666666</c:v>
                      </c:pt>
                      <c:pt idx="17022">
                        <c:v>14.482754999999999</c:v>
                      </c:pt>
                      <c:pt idx="17023">
                        <c:v>14.483600833333334</c:v>
                      </c:pt>
                      <c:pt idx="17024">
                        <c:v>14.484446944444445</c:v>
                      </c:pt>
                      <c:pt idx="17025">
                        <c:v>14.485293055555555</c:v>
                      </c:pt>
                      <c:pt idx="17026">
                        <c:v>14.486138888888888</c:v>
                      </c:pt>
                      <c:pt idx="17027">
                        <c:v>14.486985000000001</c:v>
                      </c:pt>
                      <c:pt idx="17028">
                        <c:v>14.487838611111112</c:v>
                      </c:pt>
                      <c:pt idx="17029">
                        <c:v>14.488684444444445</c:v>
                      </c:pt>
                      <c:pt idx="17030">
                        <c:v>14.489537222222221</c:v>
                      </c:pt>
                      <c:pt idx="17031">
                        <c:v>14.490383333333334</c:v>
                      </c:pt>
                      <c:pt idx="17032">
                        <c:v>14.491229444444444</c:v>
                      </c:pt>
                      <c:pt idx="17033">
                        <c:v>14.492075277777777</c:v>
                      </c:pt>
                      <c:pt idx="17034">
                        <c:v>14.492921388888888</c:v>
                      </c:pt>
                      <c:pt idx="17035">
                        <c:v>14.493767500000001</c:v>
                      </c:pt>
                      <c:pt idx="17036">
                        <c:v>14.494616666666667</c:v>
                      </c:pt>
                      <c:pt idx="17037">
                        <c:v>14.4954625</c:v>
                      </c:pt>
                      <c:pt idx="17038">
                        <c:v>14.496308611111111</c:v>
                      </c:pt>
                      <c:pt idx="17039">
                        <c:v>14.497154722222222</c:v>
                      </c:pt>
                      <c:pt idx="17040">
                        <c:v>14.498000555555555</c:v>
                      </c:pt>
                      <c:pt idx="17041">
                        <c:v>14.498846666666667</c:v>
                      </c:pt>
                      <c:pt idx="17042">
                        <c:v>14.4996925</c:v>
                      </c:pt>
                      <c:pt idx="17043">
                        <c:v>14.500545277777778</c:v>
                      </c:pt>
                      <c:pt idx="17044">
                        <c:v>14.501391388888889</c:v>
                      </c:pt>
                      <c:pt idx="17045">
                        <c:v>14.5022375</c:v>
                      </c:pt>
                      <c:pt idx="17046">
                        <c:v>14.503083333333333</c:v>
                      </c:pt>
                      <c:pt idx="17047">
                        <c:v>14.503929722222223</c:v>
                      </c:pt>
                      <c:pt idx="17048">
                        <c:v>14.504775555555556</c:v>
                      </c:pt>
                      <c:pt idx="17049">
                        <c:v>14.505622777777777</c:v>
                      </c:pt>
                      <c:pt idx="17050">
                        <c:v>14.50646888888889</c:v>
                      </c:pt>
                      <c:pt idx="17051">
                        <c:v>14.507315</c:v>
                      </c:pt>
                      <c:pt idx="17052">
                        <c:v>14.508161111111111</c:v>
                      </c:pt>
                      <c:pt idx="17053">
                        <c:v>14.509006944444444</c:v>
                      </c:pt>
                      <c:pt idx="17054">
                        <c:v>14.509856111111111</c:v>
                      </c:pt>
                      <c:pt idx="17055">
                        <c:v>14.510702222222223</c:v>
                      </c:pt>
                      <c:pt idx="17056">
                        <c:v>14.511559166666666</c:v>
                      </c:pt>
                      <c:pt idx="17057">
                        <c:v>14.512405277777777</c:v>
                      </c:pt>
                      <c:pt idx="17058">
                        <c:v>14.513251111111112</c:v>
                      </c:pt>
                      <c:pt idx="17059">
                        <c:v>14.514097222222222</c:v>
                      </c:pt>
                      <c:pt idx="17060">
                        <c:v>14.514943333333333</c:v>
                      </c:pt>
                      <c:pt idx="17061">
                        <c:v>14.515789166666666</c:v>
                      </c:pt>
                      <c:pt idx="17062">
                        <c:v>14.516635555555556</c:v>
                      </c:pt>
                      <c:pt idx="17063">
                        <c:v>14.517481388888889</c:v>
                      </c:pt>
                      <c:pt idx="17064">
                        <c:v>14.518327222222222</c:v>
                      </c:pt>
                      <c:pt idx="17065">
                        <c:v>14.519173333333333</c:v>
                      </c:pt>
                      <c:pt idx="17066">
                        <c:v>14.520019444444445</c:v>
                      </c:pt>
                      <c:pt idx="17067">
                        <c:v>14.520865555555556</c:v>
                      </c:pt>
                      <c:pt idx="17068">
                        <c:v>14.521711388888889</c:v>
                      </c:pt>
                      <c:pt idx="17069">
                        <c:v>14.522565555555556</c:v>
                      </c:pt>
                      <c:pt idx="17070">
                        <c:v>14.523411388888888</c:v>
                      </c:pt>
                      <c:pt idx="17071">
                        <c:v>14.524260833333333</c:v>
                      </c:pt>
                      <c:pt idx="17072">
                        <c:v>14.525106666666666</c:v>
                      </c:pt>
                      <c:pt idx="17073">
                        <c:v>14.525952777777778</c:v>
                      </c:pt>
                      <c:pt idx="17074">
                        <c:v>14.526798611111111</c:v>
                      </c:pt>
                      <c:pt idx="17075">
                        <c:v>14.527645</c:v>
                      </c:pt>
                      <c:pt idx="17076">
                        <c:v>14.528490833333333</c:v>
                      </c:pt>
                      <c:pt idx="17077">
                        <c:v>14.529336666666667</c:v>
                      </c:pt>
                      <c:pt idx="17078">
                        <c:v>14.530182777777778</c:v>
                      </c:pt>
                      <c:pt idx="17079">
                        <c:v>14.531028888888889</c:v>
                      </c:pt>
                      <c:pt idx="17080">
                        <c:v>14.531874722222222</c:v>
                      </c:pt>
                      <c:pt idx="17081">
                        <c:v>14.532720833333334</c:v>
                      </c:pt>
                      <c:pt idx="17082">
                        <c:v>14.533573611111111</c:v>
                      </c:pt>
                      <c:pt idx="17083">
                        <c:v>14.534419722222221</c:v>
                      </c:pt>
                      <c:pt idx="17084">
                        <c:v>14.535265833333334</c:v>
                      </c:pt>
                      <c:pt idx="17085">
                        <c:v>14.536111666666667</c:v>
                      </c:pt>
                      <c:pt idx="17086">
                        <c:v>14.5369575</c:v>
                      </c:pt>
                      <c:pt idx="17087">
                        <c:v>14.537803888888888</c:v>
                      </c:pt>
                      <c:pt idx="17088">
                        <c:v>14.538649722222223</c:v>
                      </c:pt>
                      <c:pt idx="17089">
                        <c:v>14.53949888888889</c:v>
                      </c:pt>
                      <c:pt idx="17090">
                        <c:v>14.540346388888889</c:v>
                      </c:pt>
                      <c:pt idx="17091">
                        <c:v>14.541192499999999</c:v>
                      </c:pt>
                      <c:pt idx="17092">
                        <c:v>14.542038333333334</c:v>
                      </c:pt>
                      <c:pt idx="17093">
                        <c:v>14.542884166666667</c:v>
                      </c:pt>
                      <c:pt idx="17094">
                        <c:v>14.543730555555555</c:v>
                      </c:pt>
                      <c:pt idx="17095">
                        <c:v>14.544583055555556</c:v>
                      </c:pt>
                      <c:pt idx="17096">
                        <c:v>14.545429166666667</c:v>
                      </c:pt>
                      <c:pt idx="17097">
                        <c:v>14.546275</c:v>
                      </c:pt>
                      <c:pt idx="17098">
                        <c:v>14.54712111111111</c:v>
                      </c:pt>
                      <c:pt idx="17099">
                        <c:v>14.547967222222223</c:v>
                      </c:pt>
                      <c:pt idx="17100">
                        <c:v>14.548813333333333</c:v>
                      </c:pt>
                      <c:pt idx="17101">
                        <c:v>14.549659166666666</c:v>
                      </c:pt>
                      <c:pt idx="17102">
                        <c:v>14.550504999999999</c:v>
                      </c:pt>
                      <c:pt idx="17103">
                        <c:v>14.551351388888889</c:v>
                      </c:pt>
                      <c:pt idx="17104">
                        <c:v>14.552197222222222</c:v>
                      </c:pt>
                      <c:pt idx="17105">
                        <c:v>14.553043333333333</c:v>
                      </c:pt>
                      <c:pt idx="17106">
                        <c:v>14.553892222222222</c:v>
                      </c:pt>
                      <c:pt idx="17107">
                        <c:v>14.554738333333333</c:v>
                      </c:pt>
                      <c:pt idx="17108">
                        <c:v>14.555591111111111</c:v>
                      </c:pt>
                      <c:pt idx="17109">
                        <c:v>14.556437222222222</c:v>
                      </c:pt>
                      <c:pt idx="17110">
                        <c:v>14.557284444444445</c:v>
                      </c:pt>
                      <c:pt idx="17111">
                        <c:v>14.558130555555556</c:v>
                      </c:pt>
                      <c:pt idx="17112">
                        <c:v>14.558976666666666</c:v>
                      </c:pt>
                      <c:pt idx="17113">
                        <c:v>14.559822777777777</c:v>
                      </c:pt>
                      <c:pt idx="17114">
                        <c:v>14.560668611111112</c:v>
                      </c:pt>
                      <c:pt idx="17115">
                        <c:v>14.561514444444445</c:v>
                      </c:pt>
                      <c:pt idx="17116">
                        <c:v>14.562360833333333</c:v>
                      </c:pt>
                      <c:pt idx="17117">
                        <c:v>14.563206666666666</c:v>
                      </c:pt>
                      <c:pt idx="17118">
                        <c:v>14.564052500000001</c:v>
                      </c:pt>
                      <c:pt idx="17119">
                        <c:v>14.564898611111111</c:v>
                      </c:pt>
                      <c:pt idx="17120">
                        <c:v>14.565744722222222</c:v>
                      </c:pt>
                      <c:pt idx="17121">
                        <c:v>14.5665975</c:v>
                      </c:pt>
                      <c:pt idx="17122">
                        <c:v>14.567443611111111</c:v>
                      </c:pt>
                      <c:pt idx="17123">
                        <c:v>14.5682925</c:v>
                      </c:pt>
                      <c:pt idx="17124">
                        <c:v>14.569138611111111</c:v>
                      </c:pt>
                      <c:pt idx="17125">
                        <c:v>14.569984722222221</c:v>
                      </c:pt>
                      <c:pt idx="17126">
                        <c:v>14.570830555555556</c:v>
                      </c:pt>
                      <c:pt idx="17127">
                        <c:v>14.571676666666667</c:v>
                      </c:pt>
                      <c:pt idx="17128">
                        <c:v>14.5725225</c:v>
                      </c:pt>
                      <c:pt idx="17129">
                        <c:v>14.573368888888888</c:v>
                      </c:pt>
                      <c:pt idx="17130">
                        <c:v>14.574214722222223</c:v>
                      </c:pt>
                      <c:pt idx="17131">
                        <c:v>14.575062222222222</c:v>
                      </c:pt>
                      <c:pt idx="17132">
                        <c:v>14.575908333333333</c:v>
                      </c:pt>
                      <c:pt idx="17133">
                        <c:v>14.576754166666667</c:v>
                      </c:pt>
                      <c:pt idx="17134">
                        <c:v>14.577606944444444</c:v>
                      </c:pt>
                      <c:pt idx="17135">
                        <c:v>14.578452777777779</c:v>
                      </c:pt>
                      <c:pt idx="17136">
                        <c:v>14.579298888888889</c:v>
                      </c:pt>
                      <c:pt idx="17137">
                        <c:v>14.580145</c:v>
                      </c:pt>
                      <c:pt idx="17138">
                        <c:v>14.580991111111111</c:v>
                      </c:pt>
                      <c:pt idx="17139">
                        <c:v>14.581836944444444</c:v>
                      </c:pt>
                      <c:pt idx="17140">
                        <c:v>14.582682777777778</c:v>
                      </c:pt>
                      <c:pt idx="17141">
                        <c:v>14.583532222222223</c:v>
                      </c:pt>
                      <c:pt idx="17142">
                        <c:v>14.584378055555556</c:v>
                      </c:pt>
                      <c:pt idx="17143">
                        <c:v>14.585224166666666</c:v>
                      </c:pt>
                      <c:pt idx="17144">
                        <c:v>14.586069999999999</c:v>
                      </c:pt>
                      <c:pt idx="17145">
                        <c:v>14.58691638888889</c:v>
                      </c:pt>
                      <c:pt idx="17146">
                        <c:v>14.587762222222223</c:v>
                      </c:pt>
                      <c:pt idx="17147">
                        <c:v>14.588615000000001</c:v>
                      </c:pt>
                      <c:pt idx="17148">
                        <c:v>14.589460833333334</c:v>
                      </c:pt>
                      <c:pt idx="17149">
                        <c:v>14.590306944444444</c:v>
                      </c:pt>
                      <c:pt idx="17150">
                        <c:v>14.591153055555555</c:v>
                      </c:pt>
                      <c:pt idx="17151">
                        <c:v>14.592000555555556</c:v>
                      </c:pt>
                      <c:pt idx="17152">
                        <c:v>14.592846388888889</c:v>
                      </c:pt>
                      <c:pt idx="17153">
                        <c:v>14.5936925</c:v>
                      </c:pt>
                      <c:pt idx="17154">
                        <c:v>14.594538611111112</c:v>
                      </c:pt>
                      <c:pt idx="17155">
                        <c:v>14.595384444444445</c:v>
                      </c:pt>
                      <c:pt idx="17156">
                        <c:v>14.596230277777778</c:v>
                      </c:pt>
                      <c:pt idx="17157">
                        <c:v>14.597076666666666</c:v>
                      </c:pt>
                      <c:pt idx="17158">
                        <c:v>14.597925555555555</c:v>
                      </c:pt>
                      <c:pt idx="17159">
                        <c:v>14.598771666666666</c:v>
                      </c:pt>
                      <c:pt idx="17160">
                        <c:v>14.599624444444444</c:v>
                      </c:pt>
                      <c:pt idx="17161">
                        <c:v>14.600470277777777</c:v>
                      </c:pt>
                      <c:pt idx="17162">
                        <c:v>14.601316666666667</c:v>
                      </c:pt>
                      <c:pt idx="17163">
                        <c:v>14.6021625</c:v>
                      </c:pt>
                      <c:pt idx="17164">
                        <c:v>14.603008333333333</c:v>
                      </c:pt>
                      <c:pt idx="17165">
                        <c:v>14.603854444444444</c:v>
                      </c:pt>
                      <c:pt idx="17166">
                        <c:v>14.604700555555555</c:v>
                      </c:pt>
                      <c:pt idx="17167">
                        <c:v>14.605546666666667</c:v>
                      </c:pt>
                      <c:pt idx="17168">
                        <c:v>14.6063925</c:v>
                      </c:pt>
                      <c:pt idx="17169">
                        <c:v>14.607238611111111</c:v>
                      </c:pt>
                      <c:pt idx="17170">
                        <c:v>14.608084722222221</c:v>
                      </c:pt>
                      <c:pt idx="17171">
                        <c:v>14.608930555555556</c:v>
                      </c:pt>
                      <c:pt idx="17172">
                        <c:v>14.609778333333333</c:v>
                      </c:pt>
                      <c:pt idx="17173">
                        <c:v>14.610630555555556</c:v>
                      </c:pt>
                      <c:pt idx="17174">
                        <c:v>14.611476944444444</c:v>
                      </c:pt>
                      <c:pt idx="17175">
                        <c:v>14.612326111111111</c:v>
                      </c:pt>
                      <c:pt idx="17176">
                        <c:v>14.613171944444444</c:v>
                      </c:pt>
                      <c:pt idx="17177">
                        <c:v>14.614017777777779</c:v>
                      </c:pt>
                      <c:pt idx="17178">
                        <c:v>14.614864166666667</c:v>
                      </c:pt>
                      <c:pt idx="17179">
                        <c:v>14.61571</c:v>
                      </c:pt>
                      <c:pt idx="17180">
                        <c:v>14.616555833333333</c:v>
                      </c:pt>
                      <c:pt idx="17181">
                        <c:v>14.617401944444444</c:v>
                      </c:pt>
                      <c:pt idx="17182">
                        <c:v>14.618248055555556</c:v>
                      </c:pt>
                      <c:pt idx="17183">
                        <c:v>14.619094166666667</c:v>
                      </c:pt>
                      <c:pt idx="17184">
                        <c:v>14.61994</c:v>
                      </c:pt>
                      <c:pt idx="17185">
                        <c:v>14.620785833333333</c:v>
                      </c:pt>
                      <c:pt idx="17186">
                        <c:v>14.621638611111111</c:v>
                      </c:pt>
                      <c:pt idx="17187">
                        <c:v>14.622484999999999</c:v>
                      </c:pt>
                      <c:pt idx="17188">
                        <c:v>14.623330833333334</c:v>
                      </c:pt>
                      <c:pt idx="17189">
                        <c:v>14.624176666666667</c:v>
                      </c:pt>
                      <c:pt idx="17190">
                        <c:v>14.625022777777778</c:v>
                      </c:pt>
                      <c:pt idx="17191">
                        <c:v>14.625868888888888</c:v>
                      </c:pt>
                      <c:pt idx="17192">
                        <c:v>14.626716388888889</c:v>
                      </c:pt>
                      <c:pt idx="17193">
                        <c:v>14.627565277777778</c:v>
                      </c:pt>
                      <c:pt idx="17194">
                        <c:v>14.628411666666667</c:v>
                      </c:pt>
                      <c:pt idx="17195">
                        <c:v>14.6292575</c:v>
                      </c:pt>
                      <c:pt idx="17196">
                        <c:v>14.630103333333333</c:v>
                      </c:pt>
                      <c:pt idx="17197">
                        <c:v>14.630949444444445</c:v>
                      </c:pt>
                      <c:pt idx="17198">
                        <c:v>14.631795555555556</c:v>
                      </c:pt>
                      <c:pt idx="17199">
                        <c:v>14.632648333333334</c:v>
                      </c:pt>
                      <c:pt idx="17200">
                        <c:v>14.633494444444445</c:v>
                      </c:pt>
                      <c:pt idx="17201">
                        <c:v>14.634340277777778</c:v>
                      </c:pt>
                      <c:pt idx="17202">
                        <c:v>14.635186388888888</c:v>
                      </c:pt>
                      <c:pt idx="17203">
                        <c:v>14.636032500000001</c:v>
                      </c:pt>
                      <c:pt idx="17204">
                        <c:v>14.636878333333334</c:v>
                      </c:pt>
                      <c:pt idx="17205">
                        <c:v>14.637724444444444</c:v>
                      </c:pt>
                      <c:pt idx="17206">
                        <c:v>14.638570555555555</c:v>
                      </c:pt>
                      <c:pt idx="17207">
                        <c:v>14.63941638888889</c:v>
                      </c:pt>
                      <c:pt idx="17208">
                        <c:v>14.6402625</c:v>
                      </c:pt>
                      <c:pt idx="17209">
                        <c:v>14.641108611111111</c:v>
                      </c:pt>
                      <c:pt idx="17210">
                        <c:v>14.641954444444444</c:v>
                      </c:pt>
                      <c:pt idx="17211">
                        <c:v>14.642803611111111</c:v>
                      </c:pt>
                      <c:pt idx="17212">
                        <c:v>14.643656388888889</c:v>
                      </c:pt>
                      <c:pt idx="17213">
                        <c:v>14.644504166666668</c:v>
                      </c:pt>
                      <c:pt idx="17214">
                        <c:v>14.645350000000001</c:v>
                      </c:pt>
                      <c:pt idx="17215">
                        <c:v>14.646195833333334</c:v>
                      </c:pt>
                      <c:pt idx="17216">
                        <c:v>14.647041944444444</c:v>
                      </c:pt>
                      <c:pt idx="17217">
                        <c:v>14.647888055555555</c:v>
                      </c:pt>
                      <c:pt idx="17218">
                        <c:v>14.64873388888889</c:v>
                      </c:pt>
                      <c:pt idx="17219">
                        <c:v>14.64958</c:v>
                      </c:pt>
                      <c:pt idx="17220">
                        <c:v>14.650425833333333</c:v>
                      </c:pt>
                      <c:pt idx="17221">
                        <c:v>14.651272222222222</c:v>
                      </c:pt>
                      <c:pt idx="17222">
                        <c:v>14.652118055555556</c:v>
                      </c:pt>
                      <c:pt idx="17223">
                        <c:v>14.652963888888889</c:v>
                      </c:pt>
                      <c:pt idx="17224">
                        <c:v>14.65381</c:v>
                      </c:pt>
                      <c:pt idx="17225">
                        <c:v>14.654667222222223</c:v>
                      </c:pt>
                      <c:pt idx="17226">
                        <c:v>14.655513055555556</c:v>
                      </c:pt>
                      <c:pt idx="17227">
                        <c:v>14.656359166666666</c:v>
                      </c:pt>
                      <c:pt idx="17228">
                        <c:v>14.657208055555556</c:v>
                      </c:pt>
                      <c:pt idx="17229">
                        <c:v>14.658054444444444</c:v>
                      </c:pt>
                      <c:pt idx="17230">
                        <c:v>14.658900277777779</c:v>
                      </c:pt>
                      <c:pt idx="17231">
                        <c:v>14.659746388888889</c:v>
                      </c:pt>
                      <c:pt idx="17232">
                        <c:v>14.660592222222222</c:v>
                      </c:pt>
                      <c:pt idx="17233">
                        <c:v>14.661440000000001</c:v>
                      </c:pt>
                      <c:pt idx="17234">
                        <c:v>14.662285833333334</c:v>
                      </c:pt>
                      <c:pt idx="17235">
                        <c:v>14.663131944444444</c:v>
                      </c:pt>
                      <c:pt idx="17236">
                        <c:v>14.663978055555555</c:v>
                      </c:pt>
                      <c:pt idx="17237">
                        <c:v>14.66482388888889</c:v>
                      </c:pt>
                      <c:pt idx="17238">
                        <c:v>14.665676666666666</c:v>
                      </c:pt>
                      <c:pt idx="17239">
                        <c:v>14.666522499999999</c:v>
                      </c:pt>
                      <c:pt idx="17240">
                        <c:v>14.667368888888889</c:v>
                      </c:pt>
                      <c:pt idx="17241">
                        <c:v>14.668214722222222</c:v>
                      </c:pt>
                      <c:pt idx="17242">
                        <c:v>14.669060833333333</c:v>
                      </c:pt>
                      <c:pt idx="17243">
                        <c:v>14.669906944444444</c:v>
                      </c:pt>
                      <c:pt idx="17244">
                        <c:v>14.670752777777778</c:v>
                      </c:pt>
                      <c:pt idx="17245">
                        <c:v>14.671601944444445</c:v>
                      </c:pt>
                      <c:pt idx="17246">
                        <c:v>14.672447777777778</c:v>
                      </c:pt>
                      <c:pt idx="17247">
                        <c:v>14.673293888888889</c:v>
                      </c:pt>
                      <c:pt idx="17248">
                        <c:v>14.67414</c:v>
                      </c:pt>
                      <c:pt idx="17249">
                        <c:v>14.674985833333333</c:v>
                      </c:pt>
                      <c:pt idx="17250">
                        <c:v>14.675831944444445</c:v>
                      </c:pt>
                      <c:pt idx="17251">
                        <c:v>14.676684722222221</c:v>
                      </c:pt>
                      <c:pt idx="17252">
                        <c:v>14.677530833333334</c:v>
                      </c:pt>
                      <c:pt idx="17253">
                        <c:v>14.678376944444445</c:v>
                      </c:pt>
                      <c:pt idx="17254">
                        <c:v>14.679224166666666</c:v>
                      </c:pt>
                      <c:pt idx="17255">
                        <c:v>14.680070277777778</c:v>
                      </c:pt>
                      <c:pt idx="17256">
                        <c:v>14.680916388888889</c:v>
                      </c:pt>
                      <c:pt idx="17257">
                        <c:v>14.681762222222222</c:v>
                      </c:pt>
                      <c:pt idx="17258">
                        <c:v>14.682608333333333</c:v>
                      </c:pt>
                      <c:pt idx="17259">
                        <c:v>14.683454444444445</c:v>
                      </c:pt>
                      <c:pt idx="17260">
                        <c:v>14.684300277777778</c:v>
                      </c:pt>
                      <c:pt idx="17261">
                        <c:v>14.685146388888889</c:v>
                      </c:pt>
                      <c:pt idx="17262">
                        <c:v>14.685992222222222</c:v>
                      </c:pt>
                      <c:pt idx="17263">
                        <c:v>14.686841666666666</c:v>
                      </c:pt>
                      <c:pt idx="17264">
                        <c:v>14.687694444444444</c:v>
                      </c:pt>
                      <c:pt idx="17265">
                        <c:v>14.688540277777777</c:v>
                      </c:pt>
                      <c:pt idx="17266">
                        <c:v>14.68938611111111</c:v>
                      </c:pt>
                      <c:pt idx="17267">
                        <c:v>14.690232222222223</c:v>
                      </c:pt>
                      <c:pt idx="17268">
                        <c:v>14.691078333333333</c:v>
                      </c:pt>
                      <c:pt idx="17269">
                        <c:v>14.691924444444444</c:v>
                      </c:pt>
                      <c:pt idx="17270">
                        <c:v>14.692770277777777</c:v>
                      </c:pt>
                      <c:pt idx="17271">
                        <c:v>14.693616111111112</c:v>
                      </c:pt>
                      <c:pt idx="17272">
                        <c:v>14.6944625</c:v>
                      </c:pt>
                      <c:pt idx="17273">
                        <c:v>14.695308333333333</c:v>
                      </c:pt>
                      <c:pt idx="17274">
                        <c:v>14.696155833333334</c:v>
                      </c:pt>
                      <c:pt idx="17275">
                        <c:v>14.697001944444445</c:v>
                      </c:pt>
                      <c:pt idx="17276">
                        <c:v>14.697847777777778</c:v>
                      </c:pt>
                      <c:pt idx="17277">
                        <c:v>14.698700555555556</c:v>
                      </c:pt>
                      <c:pt idx="17278">
                        <c:v>14.699546666666667</c:v>
                      </c:pt>
                      <c:pt idx="17279">
                        <c:v>14.700392777777777</c:v>
                      </c:pt>
                      <c:pt idx="17280">
                        <c:v>14.701241944444444</c:v>
                      </c:pt>
                      <c:pt idx="17281">
                        <c:v>14.702087777777777</c:v>
                      </c:pt>
                      <c:pt idx="17282">
                        <c:v>14.702933888888889</c:v>
                      </c:pt>
                      <c:pt idx="17283">
                        <c:v>14.703779722222222</c:v>
                      </c:pt>
                      <c:pt idx="17284">
                        <c:v>14.704625833333333</c:v>
                      </c:pt>
                      <c:pt idx="17285">
                        <c:v>14.705471944444444</c:v>
                      </c:pt>
                      <c:pt idx="17286">
                        <c:v>14.706317777777778</c:v>
                      </c:pt>
                      <c:pt idx="17287">
                        <c:v>14.707163888888889</c:v>
                      </c:pt>
                      <c:pt idx="17288">
                        <c:v>14.70801</c:v>
                      </c:pt>
                      <c:pt idx="17289">
                        <c:v>14.708855833333333</c:v>
                      </c:pt>
                      <c:pt idx="17290">
                        <c:v>14.709708611111111</c:v>
                      </c:pt>
                      <c:pt idx="17291">
                        <c:v>14.710554722222222</c:v>
                      </c:pt>
                      <c:pt idx="17292">
                        <c:v>14.711400833333334</c:v>
                      </c:pt>
                      <c:pt idx="17293">
                        <c:v>14.712246666666667</c:v>
                      </c:pt>
                      <c:pt idx="17294">
                        <c:v>14.713092777777778</c:v>
                      </c:pt>
                      <c:pt idx="17295">
                        <c:v>14.713940277777779</c:v>
                      </c:pt>
                      <c:pt idx="17296">
                        <c:v>14.714786388888889</c:v>
                      </c:pt>
                      <c:pt idx="17297">
                        <c:v>14.715635277777778</c:v>
                      </c:pt>
                      <c:pt idx="17298">
                        <c:v>14.716481388888889</c:v>
                      </c:pt>
                      <c:pt idx="17299">
                        <c:v>14.7173275</c:v>
                      </c:pt>
                      <c:pt idx="17300">
                        <c:v>14.718173333333333</c:v>
                      </c:pt>
                      <c:pt idx="17301">
                        <c:v>14.719019444444445</c:v>
                      </c:pt>
                      <c:pt idx="17302">
                        <c:v>14.719865555555556</c:v>
                      </c:pt>
                      <c:pt idx="17303">
                        <c:v>14.720718055555556</c:v>
                      </c:pt>
                      <c:pt idx="17304">
                        <c:v>14.721564444444445</c:v>
                      </c:pt>
                      <c:pt idx="17305">
                        <c:v>14.722410277777778</c:v>
                      </c:pt>
                      <c:pt idx="17306">
                        <c:v>14.723256111111111</c:v>
                      </c:pt>
                      <c:pt idx="17307">
                        <c:v>14.724102500000001</c:v>
                      </c:pt>
                      <c:pt idx="17308">
                        <c:v>14.724948333333334</c:v>
                      </c:pt>
                      <c:pt idx="17309">
                        <c:v>14.725794166666667</c:v>
                      </c:pt>
                      <c:pt idx="17310">
                        <c:v>14.726640277777777</c:v>
                      </c:pt>
                      <c:pt idx="17311">
                        <c:v>14.727486388888888</c:v>
                      </c:pt>
                      <c:pt idx="17312">
                        <c:v>14.7283325</c:v>
                      </c:pt>
                      <c:pt idx="17313">
                        <c:v>14.729178333333333</c:v>
                      </c:pt>
                      <c:pt idx="17314">
                        <c:v>14.730024166666666</c:v>
                      </c:pt>
                      <c:pt idx="17315">
                        <c:v>14.730874999999999</c:v>
                      </c:pt>
                      <c:pt idx="17316">
                        <c:v>14.731727777777778</c:v>
                      </c:pt>
                      <c:pt idx="17317">
                        <c:v>14.732573611111111</c:v>
                      </c:pt>
                      <c:pt idx="17318">
                        <c:v>14.733419722222223</c:v>
                      </c:pt>
                      <c:pt idx="17319">
                        <c:v>14.734265833333334</c:v>
                      </c:pt>
                      <c:pt idx="17320">
                        <c:v>14.735111944444444</c:v>
                      </c:pt>
                      <c:pt idx="17321">
                        <c:v>14.735957777777777</c:v>
                      </c:pt>
                      <c:pt idx="17322">
                        <c:v>14.73680361111111</c:v>
                      </c:pt>
                      <c:pt idx="17323">
                        <c:v>14.73765</c:v>
                      </c:pt>
                      <c:pt idx="17324">
                        <c:v>14.738495833333333</c:v>
                      </c:pt>
                      <c:pt idx="17325">
                        <c:v>14.739341666666666</c:v>
                      </c:pt>
                      <c:pt idx="17326">
                        <c:v>14.740187777777777</c:v>
                      </c:pt>
                      <c:pt idx="17327">
                        <c:v>14.741033888888889</c:v>
                      </c:pt>
                      <c:pt idx="17328">
                        <c:v>14.74188</c:v>
                      </c:pt>
                      <c:pt idx="17329">
                        <c:v>14.742732777777778</c:v>
                      </c:pt>
                      <c:pt idx="17330">
                        <c:v>14.743578611111111</c:v>
                      </c:pt>
                      <c:pt idx="17331">
                        <c:v>14.744424722222222</c:v>
                      </c:pt>
                      <c:pt idx="17332">
                        <c:v>14.745273888888889</c:v>
                      </c:pt>
                      <c:pt idx="17333">
                        <c:v>14.746119722222222</c:v>
                      </c:pt>
                      <c:pt idx="17334">
                        <c:v>14.746965833333334</c:v>
                      </c:pt>
                      <c:pt idx="17335">
                        <c:v>14.747811944444445</c:v>
                      </c:pt>
                      <c:pt idx="17336">
                        <c:v>14.748659444444444</c:v>
                      </c:pt>
                      <c:pt idx="17337">
                        <c:v>14.749505277777779</c:v>
                      </c:pt>
                      <c:pt idx="17338">
                        <c:v>14.750351388888889</c:v>
                      </c:pt>
                      <c:pt idx="17339">
                        <c:v>14.7511975</c:v>
                      </c:pt>
                      <c:pt idx="17340">
                        <c:v>14.752043333333333</c:v>
                      </c:pt>
                      <c:pt idx="17341">
                        <c:v>14.752889444444444</c:v>
                      </c:pt>
                      <c:pt idx="17342">
                        <c:v>14.753742222222222</c:v>
                      </c:pt>
                      <c:pt idx="17343">
                        <c:v>14.754588333333333</c:v>
                      </c:pt>
                      <c:pt idx="17344">
                        <c:v>14.755434166666667</c:v>
                      </c:pt>
                      <c:pt idx="17345">
                        <c:v>14.756280277777778</c:v>
                      </c:pt>
                      <c:pt idx="17346">
                        <c:v>14.757126111111111</c:v>
                      </c:pt>
                      <c:pt idx="17347">
                        <c:v>14.757972222222222</c:v>
                      </c:pt>
                      <c:pt idx="17348">
                        <c:v>14.758818333333334</c:v>
                      </c:pt>
                      <c:pt idx="17349">
                        <c:v>14.759664166666667</c:v>
                      </c:pt>
                      <c:pt idx="17350">
                        <c:v>14.760513333333334</c:v>
                      </c:pt>
                      <c:pt idx="17351">
                        <c:v>14.761359444444444</c:v>
                      </c:pt>
                      <c:pt idx="17352">
                        <c:v>14.762205555555555</c:v>
                      </c:pt>
                      <c:pt idx="17353">
                        <c:v>14.763051388888888</c:v>
                      </c:pt>
                      <c:pt idx="17354">
                        <c:v>14.763897222222223</c:v>
                      </c:pt>
                      <c:pt idx="17355">
                        <c:v>14.764749999999999</c:v>
                      </c:pt>
                      <c:pt idx="17356">
                        <c:v>14.765597777777778</c:v>
                      </c:pt>
                      <c:pt idx="17357">
                        <c:v>14.766443611111111</c:v>
                      </c:pt>
                      <c:pt idx="17358">
                        <c:v>14.767289722222221</c:v>
                      </c:pt>
                      <c:pt idx="17359">
                        <c:v>14.768135833333334</c:v>
                      </c:pt>
                      <c:pt idx="17360">
                        <c:v>14.768981666666667</c:v>
                      </c:pt>
                      <c:pt idx="17361">
                        <c:v>14.769827777777778</c:v>
                      </c:pt>
                      <c:pt idx="17362">
                        <c:v>14.770673888888888</c:v>
                      </c:pt>
                      <c:pt idx="17363">
                        <c:v>14.771520000000001</c:v>
                      </c:pt>
                      <c:pt idx="17364">
                        <c:v>14.772365833333334</c:v>
                      </c:pt>
                      <c:pt idx="17365">
                        <c:v>14.773211666666667</c:v>
                      </c:pt>
                      <c:pt idx="17366">
                        <c:v>14.774058055555555</c:v>
                      </c:pt>
                      <c:pt idx="17367">
                        <c:v>14.774906944444444</c:v>
                      </c:pt>
                      <c:pt idx="17368">
                        <c:v>14.775759722222222</c:v>
                      </c:pt>
                      <c:pt idx="17369">
                        <c:v>14.776605833333333</c:v>
                      </c:pt>
                      <c:pt idx="17370">
                        <c:v>14.777451666666666</c:v>
                      </c:pt>
                      <c:pt idx="17371">
                        <c:v>14.778297777777778</c:v>
                      </c:pt>
                      <c:pt idx="17372">
                        <c:v>14.779143888888889</c:v>
                      </c:pt>
                      <c:pt idx="17373">
                        <c:v>14.779989722222222</c:v>
                      </c:pt>
                      <c:pt idx="17374">
                        <c:v>14.78083611111111</c:v>
                      </c:pt>
                      <c:pt idx="17375">
                        <c:v>14.781681944444445</c:v>
                      </c:pt>
                      <c:pt idx="17376">
                        <c:v>14.782527777777778</c:v>
                      </c:pt>
                      <c:pt idx="17377">
                        <c:v>14.783375555555555</c:v>
                      </c:pt>
                      <c:pt idx="17378">
                        <c:v>14.78422138888889</c:v>
                      </c:pt>
                      <c:pt idx="17379">
                        <c:v>14.7850675</c:v>
                      </c:pt>
                      <c:pt idx="17380">
                        <c:v>14.785913333333333</c:v>
                      </c:pt>
                      <c:pt idx="17381">
                        <c:v>14.786770555555556</c:v>
                      </c:pt>
                      <c:pt idx="17382">
                        <c:v>14.787616666666667</c:v>
                      </c:pt>
                      <c:pt idx="17383">
                        <c:v>14.788462777777777</c:v>
                      </c:pt>
                      <c:pt idx="17384">
                        <c:v>14.789311944444444</c:v>
                      </c:pt>
                      <c:pt idx="17385">
                        <c:v>14.790157777777777</c:v>
                      </c:pt>
                      <c:pt idx="17386">
                        <c:v>14.791003611111112</c:v>
                      </c:pt>
                      <c:pt idx="17387">
                        <c:v>14.791849722222222</c:v>
                      </c:pt>
                      <c:pt idx="17388">
                        <c:v>14.792695833333333</c:v>
                      </c:pt>
                      <c:pt idx="17389">
                        <c:v>14.793541944444444</c:v>
                      </c:pt>
                      <c:pt idx="17390">
                        <c:v>14.794387777777779</c:v>
                      </c:pt>
                      <c:pt idx="17391">
                        <c:v>14.795233611111112</c:v>
                      </c:pt>
                      <c:pt idx="17392">
                        <c:v>14.79608</c:v>
                      </c:pt>
                      <c:pt idx="17393">
                        <c:v>14.796925833333333</c:v>
                      </c:pt>
                      <c:pt idx="17394">
                        <c:v>14.797778611111111</c:v>
                      </c:pt>
                      <c:pt idx="17395">
                        <c:v>14.798624444444444</c:v>
                      </c:pt>
                      <c:pt idx="17396">
                        <c:v>14.799470555555555</c:v>
                      </c:pt>
                      <c:pt idx="17397">
                        <c:v>14.800318055555556</c:v>
                      </c:pt>
                      <c:pt idx="17398">
                        <c:v>14.801164166666666</c:v>
                      </c:pt>
                      <c:pt idx="17399">
                        <c:v>14.802009999999999</c:v>
                      </c:pt>
                      <c:pt idx="17400">
                        <c:v>14.802856388888889</c:v>
                      </c:pt>
                      <c:pt idx="17401">
                        <c:v>14.803702222222222</c:v>
                      </c:pt>
                      <c:pt idx="17402">
                        <c:v>14.804551388888889</c:v>
                      </c:pt>
                      <c:pt idx="17403">
                        <c:v>14.8053975</c:v>
                      </c:pt>
                      <c:pt idx="17404">
                        <c:v>14.806243333333333</c:v>
                      </c:pt>
                      <c:pt idx="17405">
                        <c:v>14.807089444444445</c:v>
                      </c:pt>
                      <c:pt idx="17406">
                        <c:v>14.807935555555556</c:v>
                      </c:pt>
                      <c:pt idx="17407">
                        <c:v>14.808788055555556</c:v>
                      </c:pt>
                      <c:pt idx="17408">
                        <c:v>14.809634166666667</c:v>
                      </c:pt>
                      <c:pt idx="17409">
                        <c:v>14.810480277777778</c:v>
                      </c:pt>
                      <c:pt idx="17410">
                        <c:v>14.811326111111111</c:v>
                      </c:pt>
                      <c:pt idx="17411">
                        <c:v>14.812172500000001</c:v>
                      </c:pt>
                      <c:pt idx="17412">
                        <c:v>14.813018333333334</c:v>
                      </c:pt>
                      <c:pt idx="17413">
                        <c:v>14.813864166666667</c:v>
                      </c:pt>
                      <c:pt idx="17414">
                        <c:v>14.814710277777777</c:v>
                      </c:pt>
                      <c:pt idx="17415">
                        <c:v>14.815556388888888</c:v>
                      </c:pt>
                      <c:pt idx="17416">
                        <c:v>14.816402222222223</c:v>
                      </c:pt>
                      <c:pt idx="17417">
                        <c:v>14.817248333333334</c:v>
                      </c:pt>
                      <c:pt idx="17418">
                        <c:v>14.818103611111111</c:v>
                      </c:pt>
                      <c:pt idx="17419">
                        <c:v>14.818952777777778</c:v>
                      </c:pt>
                      <c:pt idx="17420">
                        <c:v>14.819805555555556</c:v>
                      </c:pt>
                      <c:pt idx="17421">
                        <c:v>14.820651388888889</c:v>
                      </c:pt>
                      <c:pt idx="17422">
                        <c:v>14.821497222222222</c:v>
                      </c:pt>
                      <c:pt idx="17423">
                        <c:v>14.822343611111112</c:v>
                      </c:pt>
                      <c:pt idx="17424">
                        <c:v>14.823189444444445</c:v>
                      </c:pt>
                      <c:pt idx="17425">
                        <c:v>14.824035555555556</c:v>
                      </c:pt>
                      <c:pt idx="17426">
                        <c:v>14.824881388888889</c:v>
                      </c:pt>
                      <c:pt idx="17427">
                        <c:v>14.825727499999999</c:v>
                      </c:pt>
                      <c:pt idx="17428">
                        <c:v>14.826573611111112</c:v>
                      </c:pt>
                      <c:pt idx="17429">
                        <c:v>14.827419444444445</c:v>
                      </c:pt>
                      <c:pt idx="17430">
                        <c:v>14.828265555555555</c:v>
                      </c:pt>
                      <c:pt idx="17431">
                        <c:v>14.829111666666666</c:v>
                      </c:pt>
                      <c:pt idx="17432">
                        <c:v>14.829957500000001</c:v>
                      </c:pt>
                      <c:pt idx="17433">
                        <c:v>14.830810277777777</c:v>
                      </c:pt>
                      <c:pt idx="17434">
                        <c:v>14.83165638888889</c:v>
                      </c:pt>
                      <c:pt idx="17435">
                        <c:v>14.8325025</c:v>
                      </c:pt>
                      <c:pt idx="17436">
                        <c:v>14.833348333333333</c:v>
                      </c:pt>
                      <c:pt idx="17437">
                        <c:v>14.8341975</c:v>
                      </c:pt>
                      <c:pt idx="17438">
                        <c:v>14.835044999999999</c:v>
                      </c:pt>
                      <c:pt idx="17439">
                        <c:v>14.835891111111112</c:v>
                      </c:pt>
                      <c:pt idx="17440">
                        <c:v>14.836736944444445</c:v>
                      </c:pt>
                      <c:pt idx="17441">
                        <c:v>14.837583055555555</c:v>
                      </c:pt>
                      <c:pt idx="17442">
                        <c:v>14.838429166666666</c:v>
                      </c:pt>
                      <c:pt idx="17443">
                        <c:v>14.839275000000001</c:v>
                      </c:pt>
                      <c:pt idx="17444">
                        <c:v>14.840121111111111</c:v>
                      </c:pt>
                      <c:pt idx="17445">
                        <c:v>14.840966944444444</c:v>
                      </c:pt>
                      <c:pt idx="17446">
                        <c:v>14.841819722222223</c:v>
                      </c:pt>
                      <c:pt idx="17447">
                        <c:v>14.842665833333333</c:v>
                      </c:pt>
                      <c:pt idx="17448">
                        <c:v>14.843511944444444</c:v>
                      </c:pt>
                      <c:pt idx="17449">
                        <c:v>14.844357777777779</c:v>
                      </c:pt>
                      <c:pt idx="17450">
                        <c:v>14.845204166666667</c:v>
                      </c:pt>
                      <c:pt idx="17451">
                        <c:v>14.84605</c:v>
                      </c:pt>
                      <c:pt idx="17452">
                        <c:v>14.846895833333333</c:v>
                      </c:pt>
                      <c:pt idx="17453">
                        <c:v>14.847741944444444</c:v>
                      </c:pt>
                      <c:pt idx="17454">
                        <c:v>14.848590833333333</c:v>
                      </c:pt>
                      <c:pt idx="17455">
                        <c:v>14.849437222222223</c:v>
                      </c:pt>
                      <c:pt idx="17456">
                        <c:v>14.850283055555556</c:v>
                      </c:pt>
                      <c:pt idx="17457">
                        <c:v>14.851129166666666</c:v>
                      </c:pt>
                      <c:pt idx="17458">
                        <c:v>14.851975277777777</c:v>
                      </c:pt>
                      <c:pt idx="17459">
                        <c:v>14.852829444444444</c:v>
                      </c:pt>
                      <c:pt idx="17460">
                        <c:v>14.853675277777779</c:v>
                      </c:pt>
                      <c:pt idx="17461">
                        <c:v>14.854521388888889</c:v>
                      </c:pt>
                      <c:pt idx="17462">
                        <c:v>14.8553675</c:v>
                      </c:pt>
                      <c:pt idx="17463">
                        <c:v>14.85621361111111</c:v>
                      </c:pt>
                      <c:pt idx="17464">
                        <c:v>14.857059444444445</c:v>
                      </c:pt>
                      <c:pt idx="17465">
                        <c:v>14.857905277777778</c:v>
                      </c:pt>
                      <c:pt idx="17466">
                        <c:v>14.858751666666667</c:v>
                      </c:pt>
                      <c:pt idx="17467">
                        <c:v>14.8595975</c:v>
                      </c:pt>
                      <c:pt idx="17468">
                        <c:v>14.860443333333333</c:v>
                      </c:pt>
                      <c:pt idx="17469">
                        <c:v>14.861289444444445</c:v>
                      </c:pt>
                      <c:pt idx="17470">
                        <c:v>14.862135555555556</c:v>
                      </c:pt>
                      <c:pt idx="17471">
                        <c:v>14.862981666666666</c:v>
                      </c:pt>
                      <c:pt idx="17472">
                        <c:v>14.863837500000001</c:v>
                      </c:pt>
                      <c:pt idx="17473">
                        <c:v>14.864683333333334</c:v>
                      </c:pt>
                      <c:pt idx="17474">
                        <c:v>14.865529444444444</c:v>
                      </c:pt>
                      <c:pt idx="17475">
                        <c:v>14.866375277777777</c:v>
                      </c:pt>
                      <c:pt idx="17476">
                        <c:v>14.86722138888889</c:v>
                      </c:pt>
                      <c:pt idx="17477">
                        <c:v>14.8680675</c:v>
                      </c:pt>
                      <c:pt idx="17478">
                        <c:v>14.868913333333333</c:v>
                      </c:pt>
                      <c:pt idx="17479">
                        <c:v>14.869761111111112</c:v>
                      </c:pt>
                      <c:pt idx="17480">
                        <c:v>14.870606944444445</c:v>
                      </c:pt>
                      <c:pt idx="17481">
                        <c:v>14.871452777777778</c:v>
                      </c:pt>
                      <c:pt idx="17482">
                        <c:v>14.872299166666666</c:v>
                      </c:pt>
                      <c:pt idx="17483">
                        <c:v>14.873144999999999</c:v>
                      </c:pt>
                      <c:pt idx="17484">
                        <c:v>14.873991111111112</c:v>
                      </c:pt>
                      <c:pt idx="17485">
                        <c:v>14.87484361111111</c:v>
                      </c:pt>
                      <c:pt idx="17486">
                        <c:v>14.875690000000001</c:v>
                      </c:pt>
                      <c:pt idx="17487">
                        <c:v>14.876535833333334</c:v>
                      </c:pt>
                      <c:pt idx="17488">
                        <c:v>14.877381944444444</c:v>
                      </c:pt>
                      <c:pt idx="17489">
                        <c:v>14.878230833333333</c:v>
                      </c:pt>
                      <c:pt idx="17490">
                        <c:v>14.879076944444444</c:v>
                      </c:pt>
                      <c:pt idx="17491">
                        <c:v>14.879923055555556</c:v>
                      </c:pt>
                      <c:pt idx="17492">
                        <c:v>14.880768888888889</c:v>
                      </c:pt>
                      <c:pt idx="17493">
                        <c:v>14.881615</c:v>
                      </c:pt>
                      <c:pt idx="17494">
                        <c:v>14.882461111111111</c:v>
                      </c:pt>
                      <c:pt idx="17495">
                        <c:v>14.883307222222221</c:v>
                      </c:pt>
                      <c:pt idx="17496">
                        <c:v>14.884153055555556</c:v>
                      </c:pt>
                      <c:pt idx="17497">
                        <c:v>14.884998888888889</c:v>
                      </c:pt>
                      <c:pt idx="17498">
                        <c:v>14.885851666666667</c:v>
                      </c:pt>
                      <c:pt idx="17499">
                        <c:v>14.886698055555556</c:v>
                      </c:pt>
                      <c:pt idx="17500">
                        <c:v>14.887543611111111</c:v>
                      </c:pt>
                      <c:pt idx="17501">
                        <c:v>14.888389444444444</c:v>
                      </c:pt>
                      <c:pt idx="17502">
                        <c:v>14.889235555555555</c:v>
                      </c:pt>
                      <c:pt idx="17503">
                        <c:v>14.890081388888889</c:v>
                      </c:pt>
                      <c:pt idx="17504">
                        <c:v>14.8909275</c:v>
                      </c:pt>
                      <c:pt idx="17505">
                        <c:v>14.891773611111111</c:v>
                      </c:pt>
                      <c:pt idx="17506">
                        <c:v>14.892619444444444</c:v>
                      </c:pt>
                      <c:pt idx="17507">
                        <c:v>14.893468611111111</c:v>
                      </c:pt>
                      <c:pt idx="17508">
                        <c:v>14.894314444444445</c:v>
                      </c:pt>
                      <c:pt idx="17509">
                        <c:v>14.895160833333334</c:v>
                      </c:pt>
                      <c:pt idx="17510">
                        <c:v>14.896006666666667</c:v>
                      </c:pt>
                      <c:pt idx="17511">
                        <c:v>14.8968525</c:v>
                      </c:pt>
                      <c:pt idx="17512">
                        <c:v>14.897705277777778</c:v>
                      </c:pt>
                      <c:pt idx="17513">
                        <c:v>14.898551388888889</c:v>
                      </c:pt>
                      <c:pt idx="17514">
                        <c:v>14.899397499999999</c:v>
                      </c:pt>
                      <c:pt idx="17515">
                        <c:v>14.900243611111112</c:v>
                      </c:pt>
                      <c:pt idx="17516">
                        <c:v>14.901089444444445</c:v>
                      </c:pt>
                      <c:pt idx="17517">
                        <c:v>14.901935277777778</c:v>
                      </c:pt>
                      <c:pt idx="17518">
                        <c:v>14.902781666666666</c:v>
                      </c:pt>
                      <c:pt idx="17519">
                        <c:v>14.903627500000001</c:v>
                      </c:pt>
                      <c:pt idx="17520">
                        <c:v>14.904475277777777</c:v>
                      </c:pt>
                      <c:pt idx="17521">
                        <c:v>14.90532111111111</c:v>
                      </c:pt>
                      <c:pt idx="17522">
                        <c:v>14.906166944444445</c:v>
                      </c:pt>
                      <c:pt idx="17523">
                        <c:v>14.907013055555556</c:v>
                      </c:pt>
                      <c:pt idx="17524">
                        <c:v>14.907861944444445</c:v>
                      </c:pt>
                      <c:pt idx="17525">
                        <c:v>14.908714722222221</c:v>
                      </c:pt>
                      <c:pt idx="17526">
                        <c:v>14.909561111111111</c:v>
                      </c:pt>
                      <c:pt idx="17527">
                        <c:v>14.910406944444444</c:v>
                      </c:pt>
                      <c:pt idx="17528">
                        <c:v>14.911252777777777</c:v>
                      </c:pt>
                      <c:pt idx="17529">
                        <c:v>14.912098888888888</c:v>
                      </c:pt>
                      <c:pt idx="17530">
                        <c:v>14.912945000000001</c:v>
                      </c:pt>
                      <c:pt idx="17531">
                        <c:v>14.913791111111111</c:v>
                      </c:pt>
                      <c:pt idx="17532">
                        <c:v>14.914636944444444</c:v>
                      </c:pt>
                      <c:pt idx="17533">
                        <c:v>14.915483055555555</c:v>
                      </c:pt>
                      <c:pt idx="17534">
                        <c:v>14.916329166666667</c:v>
                      </c:pt>
                      <c:pt idx="17535">
                        <c:v>14.917175</c:v>
                      </c:pt>
                      <c:pt idx="17536">
                        <c:v>14.918021111111111</c:v>
                      </c:pt>
                      <c:pt idx="17537">
                        <c:v>14.918867222222222</c:v>
                      </c:pt>
                      <c:pt idx="17538">
                        <c:v>14.919724166666667</c:v>
                      </c:pt>
                      <c:pt idx="17539">
                        <c:v>14.920570277777777</c:v>
                      </c:pt>
                      <c:pt idx="17540">
                        <c:v>14.921417777777778</c:v>
                      </c:pt>
                      <c:pt idx="17541">
                        <c:v>14.922266944444445</c:v>
                      </c:pt>
                      <c:pt idx="17542">
                        <c:v>14.923112777777778</c:v>
                      </c:pt>
                      <c:pt idx="17543">
                        <c:v>14.923959166666666</c:v>
                      </c:pt>
                      <c:pt idx="17544">
                        <c:v>14.924804999999999</c:v>
                      </c:pt>
                      <c:pt idx="17545">
                        <c:v>14.925650833333334</c:v>
                      </c:pt>
                      <c:pt idx="17546">
                        <c:v>14.926496944444445</c:v>
                      </c:pt>
                      <c:pt idx="17547">
                        <c:v>14.927343055555555</c:v>
                      </c:pt>
                      <c:pt idx="17548">
                        <c:v>14.928188888888888</c:v>
                      </c:pt>
                      <c:pt idx="17549">
                        <c:v>14.929035000000001</c:v>
                      </c:pt>
                      <c:pt idx="17550">
                        <c:v>14.929880833333334</c:v>
                      </c:pt>
                      <c:pt idx="17551">
                        <c:v>14.930733611111112</c:v>
                      </c:pt>
                      <c:pt idx="17552">
                        <c:v>14.93158</c:v>
                      </c:pt>
                      <c:pt idx="17553">
                        <c:v>14.932425833333333</c:v>
                      </c:pt>
                      <c:pt idx="17554">
                        <c:v>14.933271666666666</c:v>
                      </c:pt>
                      <c:pt idx="17555">
                        <c:v>14.934117777777777</c:v>
                      </c:pt>
                      <c:pt idx="17556">
                        <c:v>14.934963888888889</c:v>
                      </c:pt>
                      <c:pt idx="17557">
                        <c:v>14.935809722222222</c:v>
                      </c:pt>
                      <c:pt idx="17558">
                        <c:v>14.936655833333333</c:v>
                      </c:pt>
                      <c:pt idx="17559">
                        <c:v>14.937504722222222</c:v>
                      </c:pt>
                      <c:pt idx="17560">
                        <c:v>14.93835111111111</c:v>
                      </c:pt>
                      <c:pt idx="17561">
                        <c:v>14.939198333333334</c:v>
                      </c:pt>
                      <c:pt idx="17562">
                        <c:v>14.940044444444444</c:v>
                      </c:pt>
                      <c:pt idx="17563">
                        <c:v>14.940890555555555</c:v>
                      </c:pt>
                      <c:pt idx="17564">
                        <c:v>14.941743333333333</c:v>
                      </c:pt>
                      <c:pt idx="17565">
                        <c:v>14.942589166666666</c:v>
                      </c:pt>
                      <c:pt idx="17566">
                        <c:v>14.943435277777779</c:v>
                      </c:pt>
                      <c:pt idx="17567">
                        <c:v>14.944281388888889</c:v>
                      </c:pt>
                      <c:pt idx="17568">
                        <c:v>14.9451275</c:v>
                      </c:pt>
                      <c:pt idx="17569">
                        <c:v>14.945973333333333</c:v>
                      </c:pt>
                      <c:pt idx="17570">
                        <c:v>14.946819166666666</c:v>
                      </c:pt>
                      <c:pt idx="17571">
                        <c:v>14.947665555555556</c:v>
                      </c:pt>
                      <c:pt idx="17572">
                        <c:v>14.948511388888889</c:v>
                      </c:pt>
                      <c:pt idx="17573">
                        <c:v>14.9493575</c:v>
                      </c:pt>
                      <c:pt idx="17574">
                        <c:v>14.95020361111111</c:v>
                      </c:pt>
                      <c:pt idx="17575">
                        <c:v>14.951049444444445</c:v>
                      </c:pt>
                      <c:pt idx="17576">
                        <c:v>14.951895555555556</c:v>
                      </c:pt>
                      <c:pt idx="17577">
                        <c:v>14.952751388888888</c:v>
                      </c:pt>
                      <c:pt idx="17578">
                        <c:v>14.953597222222223</c:v>
                      </c:pt>
                      <c:pt idx="17579">
                        <c:v>14.954443333333334</c:v>
                      </c:pt>
                      <c:pt idx="17580">
                        <c:v>14.955289444444444</c:v>
                      </c:pt>
                      <c:pt idx="17581">
                        <c:v>14.956136944444445</c:v>
                      </c:pt>
                      <c:pt idx="17582">
                        <c:v>14.956983055555556</c:v>
                      </c:pt>
                      <c:pt idx="17583">
                        <c:v>14.957828888888889</c:v>
                      </c:pt>
                      <c:pt idx="17584">
                        <c:v>14.958674999999999</c:v>
                      </c:pt>
                      <c:pt idx="17585">
                        <c:v>14.959520833333332</c:v>
                      </c:pt>
                      <c:pt idx="17586">
                        <c:v>14.960366944444445</c:v>
                      </c:pt>
                      <c:pt idx="17587">
                        <c:v>14.961213055555556</c:v>
                      </c:pt>
                      <c:pt idx="17588">
                        <c:v>14.962058888888889</c:v>
                      </c:pt>
                      <c:pt idx="17589">
                        <c:v>14.962904999999999</c:v>
                      </c:pt>
                      <c:pt idx="17590">
                        <c:v>14.963757777777777</c:v>
                      </c:pt>
                      <c:pt idx="17591">
                        <c:v>14.964603888888888</c:v>
                      </c:pt>
                      <c:pt idx="17592">
                        <c:v>14.965449722222223</c:v>
                      </c:pt>
                      <c:pt idx="17593">
                        <c:v>14.966295833333334</c:v>
                      </c:pt>
                      <c:pt idx="17594">
                        <c:v>14.967144722222223</c:v>
                      </c:pt>
                      <c:pt idx="17595">
                        <c:v>14.967990833333333</c:v>
                      </c:pt>
                      <c:pt idx="17596">
                        <c:v>14.968836944444444</c:v>
                      </c:pt>
                      <c:pt idx="17597">
                        <c:v>14.969683055555555</c:v>
                      </c:pt>
                      <c:pt idx="17598">
                        <c:v>14.970528888888889</c:v>
                      </c:pt>
                      <c:pt idx="17599">
                        <c:v>14.971375</c:v>
                      </c:pt>
                      <c:pt idx="17600">
                        <c:v>14.972221111111111</c:v>
                      </c:pt>
                      <c:pt idx="17601">
                        <c:v>14.973066944444444</c:v>
                      </c:pt>
                      <c:pt idx="17602">
                        <c:v>14.973914722222222</c:v>
                      </c:pt>
                      <c:pt idx="17603">
                        <c:v>14.9747675</c:v>
                      </c:pt>
                      <c:pt idx="17604">
                        <c:v>14.975613333333333</c:v>
                      </c:pt>
                      <c:pt idx="17605">
                        <c:v>14.976459166666666</c:v>
                      </c:pt>
                      <c:pt idx="17606">
                        <c:v>14.977305277777777</c:v>
                      </c:pt>
                      <c:pt idx="17607">
                        <c:v>14.97815138888889</c:v>
                      </c:pt>
                      <c:pt idx="17608">
                        <c:v>14.978997222222223</c:v>
                      </c:pt>
                      <c:pt idx="17609">
                        <c:v>14.979843333333333</c:v>
                      </c:pt>
                      <c:pt idx="17610">
                        <c:v>14.980689166666666</c:v>
                      </c:pt>
                      <c:pt idx="17611">
                        <c:v>14.981538611111111</c:v>
                      </c:pt>
                      <c:pt idx="17612">
                        <c:v>14.982384444444444</c:v>
                      </c:pt>
                      <c:pt idx="17613">
                        <c:v>14.983230555555556</c:v>
                      </c:pt>
                      <c:pt idx="17614">
                        <c:v>14.984076388888889</c:v>
                      </c:pt>
                      <c:pt idx="17615">
                        <c:v>14.9849225</c:v>
                      </c:pt>
                      <c:pt idx="17616">
                        <c:v>14.985775277777778</c:v>
                      </c:pt>
                      <c:pt idx="17617">
                        <c:v>14.986621388888889</c:v>
                      </c:pt>
                      <c:pt idx="17618">
                        <c:v>14.987467222222222</c:v>
                      </c:pt>
                      <c:pt idx="17619">
                        <c:v>14.988313333333334</c:v>
                      </c:pt>
                      <c:pt idx="17620">
                        <c:v>14.989159444444445</c:v>
                      </c:pt>
                      <c:pt idx="17621">
                        <c:v>14.990005277777778</c:v>
                      </c:pt>
                      <c:pt idx="17622">
                        <c:v>14.990853055555556</c:v>
                      </c:pt>
                      <c:pt idx="17623">
                        <c:v>14.991698888888889</c:v>
                      </c:pt>
                      <c:pt idx="17624">
                        <c:v>14.992544722222222</c:v>
                      </c:pt>
                      <c:pt idx="17625">
                        <c:v>14.99339111111111</c:v>
                      </c:pt>
                      <c:pt idx="17626">
                        <c:v>14.994236944444445</c:v>
                      </c:pt>
                      <c:pt idx="17627">
                        <c:v>14.995083055555556</c:v>
                      </c:pt>
                      <c:pt idx="17628">
                        <c:v>14.995928888888889</c:v>
                      </c:pt>
                      <c:pt idx="17629">
                        <c:v>14.996784722222221</c:v>
                      </c:pt>
                      <c:pt idx="17630">
                        <c:v>14.997630833333334</c:v>
                      </c:pt>
                      <c:pt idx="17631">
                        <c:v>14.998476944444445</c:v>
                      </c:pt>
                      <c:pt idx="17632">
                        <c:v>14.999322777777778</c:v>
                      </c:pt>
                      <c:pt idx="17633">
                        <c:v>15.000168888888888</c:v>
                      </c:pt>
                      <c:pt idx="17634">
                        <c:v>15.001014722222223</c:v>
                      </c:pt>
                      <c:pt idx="17635">
                        <c:v>15.001861111111111</c:v>
                      </c:pt>
                      <c:pt idx="17636">
                        <c:v>15.002706944444444</c:v>
                      </c:pt>
                      <c:pt idx="17637">
                        <c:v>15.003552777777777</c:v>
                      </c:pt>
                      <c:pt idx="17638">
                        <c:v>15.00439888888889</c:v>
                      </c:pt>
                      <c:pt idx="17639">
                        <c:v>15.005245</c:v>
                      </c:pt>
                      <c:pt idx="17640">
                        <c:v>15.006090833333333</c:v>
                      </c:pt>
                      <c:pt idx="17641">
                        <c:v>15.006936944444444</c:v>
                      </c:pt>
                      <c:pt idx="17642">
                        <c:v>15.007789722222222</c:v>
                      </c:pt>
                      <c:pt idx="17643">
                        <c:v>15.008637222222223</c:v>
                      </c:pt>
                      <c:pt idx="17644">
                        <c:v>15.009483333333334</c:v>
                      </c:pt>
                      <c:pt idx="17645">
                        <c:v>15.010329166666667</c:v>
                      </c:pt>
                      <c:pt idx="17646">
                        <c:v>15.011178333333334</c:v>
                      </c:pt>
                      <c:pt idx="17647">
                        <c:v>15.012024444444444</c:v>
                      </c:pt>
                      <c:pt idx="17648">
                        <c:v>15.012870277777777</c:v>
                      </c:pt>
                      <c:pt idx="17649">
                        <c:v>15.01371638888889</c:v>
                      </c:pt>
                      <c:pt idx="17650">
                        <c:v>15.0145625</c:v>
                      </c:pt>
                      <c:pt idx="17651">
                        <c:v>15.015408611111111</c:v>
                      </c:pt>
                      <c:pt idx="17652">
                        <c:v>15.016254444444444</c:v>
                      </c:pt>
                      <c:pt idx="17653">
                        <c:v>15.017100277777777</c:v>
                      </c:pt>
                      <c:pt idx="17654">
                        <c:v>15.017946666666667</c:v>
                      </c:pt>
                      <c:pt idx="17655">
                        <c:v>15.018799444444445</c:v>
                      </c:pt>
                      <c:pt idx="17656">
                        <c:v>15.019645277777778</c:v>
                      </c:pt>
                      <c:pt idx="17657">
                        <c:v>15.020491111111111</c:v>
                      </c:pt>
                      <c:pt idx="17658">
                        <c:v>15.021337222222222</c:v>
                      </c:pt>
                      <c:pt idx="17659">
                        <c:v>15.022183333333333</c:v>
                      </c:pt>
                      <c:pt idx="17660">
                        <c:v>15.023029444444445</c:v>
                      </c:pt>
                      <c:pt idx="17661">
                        <c:v>15.023875277777778</c:v>
                      </c:pt>
                      <c:pt idx="17662">
                        <c:v>15.024721388888889</c:v>
                      </c:pt>
                      <c:pt idx="17663">
                        <c:v>15.025571944444444</c:v>
                      </c:pt>
                      <c:pt idx="17664">
                        <c:v>15.026418055555556</c:v>
                      </c:pt>
                      <c:pt idx="17665">
                        <c:v>15.027264166666667</c:v>
                      </c:pt>
                      <c:pt idx="17666">
                        <c:v>15.02811</c:v>
                      </c:pt>
                      <c:pt idx="17667">
                        <c:v>15.028956111111111</c:v>
                      </c:pt>
                      <c:pt idx="17668">
                        <c:v>15.029808888888889</c:v>
                      </c:pt>
                      <c:pt idx="17669">
                        <c:v>15.030654722222222</c:v>
                      </c:pt>
                      <c:pt idx="17670">
                        <c:v>15.031500833333334</c:v>
                      </c:pt>
                      <c:pt idx="17671">
                        <c:v>15.032346944444445</c:v>
                      </c:pt>
                      <c:pt idx="17672">
                        <c:v>15.033192777777778</c:v>
                      </c:pt>
                      <c:pt idx="17673">
                        <c:v>15.034038888888889</c:v>
                      </c:pt>
                      <c:pt idx="17674">
                        <c:v>15.034884999999999</c:v>
                      </c:pt>
                      <c:pt idx="17675">
                        <c:v>15.035730833333334</c:v>
                      </c:pt>
                      <c:pt idx="17676">
                        <c:v>15.036576944444445</c:v>
                      </c:pt>
                      <c:pt idx="17677">
                        <c:v>15.037422777777778</c:v>
                      </c:pt>
                      <c:pt idx="17678">
                        <c:v>15.038268888888888</c:v>
                      </c:pt>
                      <c:pt idx="17679">
                        <c:v>15.039115000000001</c:v>
                      </c:pt>
                      <c:pt idx="17680">
                        <c:v>15.039960833333334</c:v>
                      </c:pt>
                      <c:pt idx="17681">
                        <c:v>15.040816666666666</c:v>
                      </c:pt>
                      <c:pt idx="17682">
                        <c:v>15.041662777777777</c:v>
                      </c:pt>
                      <c:pt idx="17683">
                        <c:v>15.042508611111112</c:v>
                      </c:pt>
                      <c:pt idx="17684">
                        <c:v>15.043359444444445</c:v>
                      </c:pt>
                      <c:pt idx="17685">
                        <c:v>15.044205277777777</c:v>
                      </c:pt>
                      <c:pt idx="17686">
                        <c:v>15.045051666666666</c:v>
                      </c:pt>
                      <c:pt idx="17687">
                        <c:v>15.045897500000001</c:v>
                      </c:pt>
                      <c:pt idx="17688">
                        <c:v>15.046743333333334</c:v>
                      </c:pt>
                      <c:pt idx="17689">
                        <c:v>15.047589722222222</c:v>
                      </c:pt>
                      <c:pt idx="17690">
                        <c:v>15.048435555555555</c:v>
                      </c:pt>
                      <c:pt idx="17691">
                        <c:v>15.049281666666667</c:v>
                      </c:pt>
                      <c:pt idx="17692">
                        <c:v>15.0501275</c:v>
                      </c:pt>
                      <c:pt idx="17693">
                        <c:v>15.050973611111111</c:v>
                      </c:pt>
                      <c:pt idx="17694">
                        <c:v>15.051830833333334</c:v>
                      </c:pt>
                      <c:pt idx="17695">
                        <c:v>15.052676666666667</c:v>
                      </c:pt>
                      <c:pt idx="17696">
                        <c:v>15.053523055555555</c:v>
                      </c:pt>
                      <c:pt idx="17697">
                        <c:v>15.054368888888888</c:v>
                      </c:pt>
                      <c:pt idx="17698">
                        <c:v>15.055214722222223</c:v>
                      </c:pt>
                      <c:pt idx="17699">
                        <c:v>15.05606388888889</c:v>
                      </c:pt>
                      <c:pt idx="17700">
                        <c:v>15.056909722222223</c:v>
                      </c:pt>
                      <c:pt idx="17701">
                        <c:v>15.057756111111111</c:v>
                      </c:pt>
                      <c:pt idx="17702">
                        <c:v>15.058601944444444</c:v>
                      </c:pt>
                      <c:pt idx="17703">
                        <c:v>15.059447777777779</c:v>
                      </c:pt>
                      <c:pt idx="17704">
                        <c:v>15.060295555555555</c:v>
                      </c:pt>
                      <c:pt idx="17705">
                        <c:v>15.061141388888888</c:v>
                      </c:pt>
                      <c:pt idx="17706">
                        <c:v>15.061987500000001</c:v>
                      </c:pt>
                      <c:pt idx="17707">
                        <c:v>15.062840277777777</c:v>
                      </c:pt>
                      <c:pt idx="17708">
                        <c:v>15.063686111111112</c:v>
                      </c:pt>
                      <c:pt idx="17709">
                        <c:v>15.064532222222223</c:v>
                      </c:pt>
                      <c:pt idx="17710">
                        <c:v>15.065378333333333</c:v>
                      </c:pt>
                      <c:pt idx="17711">
                        <c:v>15.066224166666666</c:v>
                      </c:pt>
                      <c:pt idx="17712">
                        <c:v>15.067070277777777</c:v>
                      </c:pt>
                      <c:pt idx="17713">
                        <c:v>15.067916388888889</c:v>
                      </c:pt>
                      <c:pt idx="17714">
                        <c:v>15.068762222222222</c:v>
                      </c:pt>
                      <c:pt idx="17715">
                        <c:v>15.069608333333333</c:v>
                      </c:pt>
                      <c:pt idx="17716">
                        <c:v>15.070457222222222</c:v>
                      </c:pt>
                      <c:pt idx="17717">
                        <c:v>15.07130361111111</c:v>
                      </c:pt>
                      <c:pt idx="17718">
                        <c:v>15.072149444444445</c:v>
                      </c:pt>
                      <c:pt idx="17719">
                        <c:v>15.072995555555556</c:v>
                      </c:pt>
                      <c:pt idx="17720">
                        <c:v>15.073848055555555</c:v>
                      </c:pt>
                      <c:pt idx="17721">
                        <c:v>15.074694166666667</c:v>
                      </c:pt>
                      <c:pt idx="17722">
                        <c:v>15.07554</c:v>
                      </c:pt>
                      <c:pt idx="17723">
                        <c:v>15.076386388888888</c:v>
                      </c:pt>
                      <c:pt idx="17724">
                        <c:v>15.077232222222221</c:v>
                      </c:pt>
                      <c:pt idx="17725">
                        <c:v>15.07808</c:v>
                      </c:pt>
                      <c:pt idx="17726">
                        <c:v>15.078925833333333</c:v>
                      </c:pt>
                      <c:pt idx="17727">
                        <c:v>15.079771666666666</c:v>
                      </c:pt>
                      <c:pt idx="17728">
                        <c:v>15.080617777777778</c:v>
                      </c:pt>
                      <c:pt idx="17729">
                        <c:v>15.081463888888889</c:v>
                      </c:pt>
                      <c:pt idx="17730">
                        <c:v>15.082309722222222</c:v>
                      </c:pt>
                      <c:pt idx="17731">
                        <c:v>15.083155833333333</c:v>
                      </c:pt>
                      <c:pt idx="17732">
                        <c:v>15.084001666666667</c:v>
                      </c:pt>
                      <c:pt idx="17733">
                        <c:v>15.0848575</c:v>
                      </c:pt>
                      <c:pt idx="17734">
                        <c:v>15.085703611111111</c:v>
                      </c:pt>
                      <c:pt idx="17735">
                        <c:v>15.086549722222221</c:v>
                      </c:pt>
                      <c:pt idx="17736">
                        <c:v>15.087395833333334</c:v>
                      </c:pt>
                      <c:pt idx="17737">
                        <c:v>15.088241666666667</c:v>
                      </c:pt>
                      <c:pt idx="17738">
                        <c:v>15.0890875</c:v>
                      </c:pt>
                      <c:pt idx="17739">
                        <c:v>15.089933888888888</c:v>
                      </c:pt>
                      <c:pt idx="17740">
                        <c:v>15.090779722222223</c:v>
                      </c:pt>
                      <c:pt idx="17741">
                        <c:v>15.091625555555556</c:v>
                      </c:pt>
                      <c:pt idx="17742">
                        <c:v>15.092471666666667</c:v>
                      </c:pt>
                      <c:pt idx="17743">
                        <c:v>15.093317777777777</c:v>
                      </c:pt>
                      <c:pt idx="17744">
                        <c:v>15.09416388888889</c:v>
                      </c:pt>
                      <c:pt idx="17745">
                        <c:v>15.095011388888889</c:v>
                      </c:pt>
                      <c:pt idx="17746">
                        <c:v>15.095863888888889</c:v>
                      </c:pt>
                      <c:pt idx="17747">
                        <c:v>15.09671</c:v>
                      </c:pt>
                      <c:pt idx="17748">
                        <c:v>15.097556111111111</c:v>
                      </c:pt>
                      <c:pt idx="17749">
                        <c:v>15.098401944444445</c:v>
                      </c:pt>
                      <c:pt idx="17750">
                        <c:v>15.099248333333334</c:v>
                      </c:pt>
                      <c:pt idx="17751">
                        <c:v>15.100097222222223</c:v>
                      </c:pt>
                      <c:pt idx="17752">
                        <c:v>15.100943333333333</c:v>
                      </c:pt>
                      <c:pt idx="17753">
                        <c:v>15.101789166666666</c:v>
                      </c:pt>
                      <c:pt idx="17754">
                        <c:v>15.102634999999999</c:v>
                      </c:pt>
                      <c:pt idx="17755">
                        <c:v>15.103481388888889</c:v>
                      </c:pt>
                      <c:pt idx="17756">
                        <c:v>15.104327222222222</c:v>
                      </c:pt>
                      <c:pt idx="17757">
                        <c:v>15.105173333333333</c:v>
                      </c:pt>
                      <c:pt idx="17758">
                        <c:v>15.106019166666666</c:v>
                      </c:pt>
                      <c:pt idx="17759">
                        <c:v>15.106871944444444</c:v>
                      </c:pt>
                      <c:pt idx="17760">
                        <c:v>15.107718055555555</c:v>
                      </c:pt>
                      <c:pt idx="17761">
                        <c:v>15.108564166666667</c:v>
                      </c:pt>
                      <c:pt idx="17762">
                        <c:v>15.10941</c:v>
                      </c:pt>
                      <c:pt idx="17763">
                        <c:v>15.110256111111111</c:v>
                      </c:pt>
                      <c:pt idx="17764">
                        <c:v>15.111102222222222</c:v>
                      </c:pt>
                      <c:pt idx="17765">
                        <c:v>15.111948055555555</c:v>
                      </c:pt>
                      <c:pt idx="17766">
                        <c:v>15.112795833333333</c:v>
                      </c:pt>
                      <c:pt idx="17767">
                        <c:v>15.113641666666666</c:v>
                      </c:pt>
                      <c:pt idx="17768">
                        <c:v>15.114490833333333</c:v>
                      </c:pt>
                      <c:pt idx="17769">
                        <c:v>15.115336666666666</c:v>
                      </c:pt>
                      <c:pt idx="17770">
                        <c:v>15.116182777777778</c:v>
                      </c:pt>
                      <c:pt idx="17771">
                        <c:v>15.117028888888889</c:v>
                      </c:pt>
                      <c:pt idx="17772">
                        <c:v>15.117881666666667</c:v>
                      </c:pt>
                      <c:pt idx="17773">
                        <c:v>15.1187275</c:v>
                      </c:pt>
                      <c:pt idx="17774">
                        <c:v>15.119573611111111</c:v>
                      </c:pt>
                      <c:pt idx="17775">
                        <c:v>15.120419722222222</c:v>
                      </c:pt>
                      <c:pt idx="17776">
                        <c:v>15.121265555555556</c:v>
                      </c:pt>
                      <c:pt idx="17777">
                        <c:v>15.122111666666667</c:v>
                      </c:pt>
                      <c:pt idx="17778">
                        <c:v>15.1229575</c:v>
                      </c:pt>
                      <c:pt idx="17779">
                        <c:v>15.123803611111111</c:v>
                      </c:pt>
                      <c:pt idx="17780">
                        <c:v>15.124649722222221</c:v>
                      </c:pt>
                      <c:pt idx="17781">
                        <c:v>15.125495555555556</c:v>
                      </c:pt>
                      <c:pt idx="17782">
                        <c:v>15.126341944444444</c:v>
                      </c:pt>
                      <c:pt idx="17783">
                        <c:v>15.127187777777777</c:v>
                      </c:pt>
                      <c:pt idx="17784">
                        <c:v>15.12803361111111</c:v>
                      </c:pt>
                      <c:pt idx="17785">
                        <c:v>15.128886388888889</c:v>
                      </c:pt>
                      <c:pt idx="17786">
                        <c:v>15.129736944444444</c:v>
                      </c:pt>
                      <c:pt idx="17787">
                        <c:v>15.130583055555556</c:v>
                      </c:pt>
                      <c:pt idx="17788">
                        <c:v>15.131429166666667</c:v>
                      </c:pt>
                      <c:pt idx="17789">
                        <c:v>15.132275</c:v>
                      </c:pt>
                      <c:pt idx="17790">
                        <c:v>15.133121111111111</c:v>
                      </c:pt>
                      <c:pt idx="17791">
                        <c:v>15.133967222222223</c:v>
                      </c:pt>
                      <c:pt idx="17792">
                        <c:v>15.134813055555556</c:v>
                      </c:pt>
                      <c:pt idx="17793">
                        <c:v>15.135659166666667</c:v>
                      </c:pt>
                      <c:pt idx="17794">
                        <c:v>15.136505</c:v>
                      </c:pt>
                      <c:pt idx="17795">
                        <c:v>15.13735138888889</c:v>
                      </c:pt>
                      <c:pt idx="17796">
                        <c:v>15.138197222222223</c:v>
                      </c:pt>
                      <c:pt idx="17797">
                        <c:v>15.139043055555556</c:v>
                      </c:pt>
                      <c:pt idx="17798">
                        <c:v>15.139895833333334</c:v>
                      </c:pt>
                      <c:pt idx="17799">
                        <c:v>15.140741944444445</c:v>
                      </c:pt>
                      <c:pt idx="17800">
                        <c:v>15.141588055555555</c:v>
                      </c:pt>
                      <c:pt idx="17801">
                        <c:v>15.142433888888888</c:v>
                      </c:pt>
                      <c:pt idx="17802">
                        <c:v>15.143280000000001</c:v>
                      </c:pt>
                      <c:pt idx="17803">
                        <c:v>15.144128888888888</c:v>
                      </c:pt>
                      <c:pt idx="17804">
                        <c:v>15.144975277777778</c:v>
                      </c:pt>
                      <c:pt idx="17805">
                        <c:v>15.145821111111111</c:v>
                      </c:pt>
                      <c:pt idx="17806">
                        <c:v>15.146667222222222</c:v>
                      </c:pt>
                      <c:pt idx="17807">
                        <c:v>15.147522499999999</c:v>
                      </c:pt>
                      <c:pt idx="17808">
                        <c:v>15.148368611111112</c:v>
                      </c:pt>
                      <c:pt idx="17809">
                        <c:v>15.149214444444445</c:v>
                      </c:pt>
                      <c:pt idx="17810">
                        <c:v>15.150060555555555</c:v>
                      </c:pt>
                      <c:pt idx="17811">
                        <c:v>15.150913333333333</c:v>
                      </c:pt>
                      <c:pt idx="17812">
                        <c:v>15.151759166666666</c:v>
                      </c:pt>
                      <c:pt idx="17813">
                        <c:v>15.152605555555555</c:v>
                      </c:pt>
                      <c:pt idx="17814">
                        <c:v>15.15345138888889</c:v>
                      </c:pt>
                      <c:pt idx="17815">
                        <c:v>15.154297222222223</c:v>
                      </c:pt>
                      <c:pt idx="17816">
                        <c:v>15.155143333333333</c:v>
                      </c:pt>
                      <c:pt idx="17817">
                        <c:v>15.155989444444444</c:v>
                      </c:pt>
                      <c:pt idx="17818">
                        <c:v>15.156835555555556</c:v>
                      </c:pt>
                      <c:pt idx="17819">
                        <c:v>15.157681388888889</c:v>
                      </c:pt>
                      <c:pt idx="17820">
                        <c:v>15.1585275</c:v>
                      </c:pt>
                      <c:pt idx="17821">
                        <c:v>15.159376666666667</c:v>
                      </c:pt>
                      <c:pt idx="17822">
                        <c:v>15.1602225</c:v>
                      </c:pt>
                      <c:pt idx="17823">
                        <c:v>15.16106861111111</c:v>
                      </c:pt>
                      <c:pt idx="17824">
                        <c:v>15.161921388888889</c:v>
                      </c:pt>
                      <c:pt idx="17825">
                        <c:v>15.162767222222222</c:v>
                      </c:pt>
                      <c:pt idx="17826">
                        <c:v>15.163613333333334</c:v>
                      </c:pt>
                      <c:pt idx="17827">
                        <c:v>15.164460833333333</c:v>
                      </c:pt>
                      <c:pt idx="17828">
                        <c:v>15.165306666666666</c:v>
                      </c:pt>
                      <c:pt idx="17829">
                        <c:v>15.166153055555556</c:v>
                      </c:pt>
                      <c:pt idx="17830">
                        <c:v>15.166998888888889</c:v>
                      </c:pt>
                      <c:pt idx="17831">
                        <c:v>15.167844722222222</c:v>
                      </c:pt>
                      <c:pt idx="17832">
                        <c:v>15.16869111111111</c:v>
                      </c:pt>
                      <c:pt idx="17833">
                        <c:v>15.169536944444445</c:v>
                      </c:pt>
                      <c:pt idx="17834">
                        <c:v>15.170383055555556</c:v>
                      </c:pt>
                      <c:pt idx="17835">
                        <c:v>15.171228888888889</c:v>
                      </c:pt>
                      <c:pt idx="17836">
                        <c:v>15.172075</c:v>
                      </c:pt>
                      <c:pt idx="17837">
                        <c:v>15.172927777777778</c:v>
                      </c:pt>
                      <c:pt idx="17838">
                        <c:v>15.173776944444445</c:v>
                      </c:pt>
                      <c:pt idx="17839">
                        <c:v>15.174622777777778</c:v>
                      </c:pt>
                      <c:pt idx="17840">
                        <c:v>15.175468888888888</c:v>
                      </c:pt>
                      <c:pt idx="17841">
                        <c:v>15.176314722222223</c:v>
                      </c:pt>
                      <c:pt idx="17842">
                        <c:v>15.177160833333334</c:v>
                      </c:pt>
                      <c:pt idx="17843">
                        <c:v>15.178006944444444</c:v>
                      </c:pt>
                      <c:pt idx="17844">
                        <c:v>15.178852777777777</c:v>
                      </c:pt>
                      <c:pt idx="17845">
                        <c:v>15.17969888888889</c:v>
                      </c:pt>
                      <c:pt idx="17846">
                        <c:v>15.180545</c:v>
                      </c:pt>
                      <c:pt idx="17847">
                        <c:v>15.181390833333333</c:v>
                      </c:pt>
                      <c:pt idx="17848">
                        <c:v>15.182238333333334</c:v>
                      </c:pt>
                      <c:pt idx="17849">
                        <c:v>15.183084444444445</c:v>
                      </c:pt>
                      <c:pt idx="17850">
                        <c:v>15.183941666666666</c:v>
                      </c:pt>
                      <c:pt idx="17851">
                        <c:v>15.184787500000001</c:v>
                      </c:pt>
                      <c:pt idx="17852">
                        <c:v>15.185633611111111</c:v>
                      </c:pt>
                      <c:pt idx="17853">
                        <c:v>15.186479722222222</c:v>
                      </c:pt>
                      <c:pt idx="17854">
                        <c:v>15.187325555555555</c:v>
                      </c:pt>
                      <c:pt idx="17855">
                        <c:v>15.188174722222222</c:v>
                      </c:pt>
                      <c:pt idx="17856">
                        <c:v>15.189020833333334</c:v>
                      </c:pt>
                      <c:pt idx="17857">
                        <c:v>15.189866944444445</c:v>
                      </c:pt>
                      <c:pt idx="17858">
                        <c:v>15.190712777777778</c:v>
                      </c:pt>
                      <c:pt idx="17859">
                        <c:v>15.191558611111111</c:v>
                      </c:pt>
                      <c:pt idx="17860">
                        <c:v>15.192405000000001</c:v>
                      </c:pt>
                      <c:pt idx="17861">
                        <c:v>15.193250833333334</c:v>
                      </c:pt>
                      <c:pt idx="17862">
                        <c:v>15.194096666666667</c:v>
                      </c:pt>
                      <c:pt idx="17863">
                        <c:v>15.194949444444445</c:v>
                      </c:pt>
                      <c:pt idx="17864">
                        <c:v>15.195795555555556</c:v>
                      </c:pt>
                      <c:pt idx="17865">
                        <c:v>15.196641666666666</c:v>
                      </c:pt>
                      <c:pt idx="17866">
                        <c:v>15.197487777777777</c:v>
                      </c:pt>
                      <c:pt idx="17867">
                        <c:v>15.198333611111112</c:v>
                      </c:pt>
                      <c:pt idx="17868">
                        <c:v>15.199181111111111</c:v>
                      </c:pt>
                      <c:pt idx="17869">
                        <c:v>15.200027222222221</c:v>
                      </c:pt>
                      <c:pt idx="17870">
                        <c:v>15.200873055555556</c:v>
                      </c:pt>
                      <c:pt idx="17871">
                        <c:v>15.201719444444445</c:v>
                      </c:pt>
                      <c:pt idx="17872">
                        <c:v>15.202565277777778</c:v>
                      </c:pt>
                      <c:pt idx="17873">
                        <c:v>15.203414444444444</c:v>
                      </c:pt>
                      <c:pt idx="17874">
                        <c:v>15.204260277777777</c:v>
                      </c:pt>
                      <c:pt idx="17875">
                        <c:v>15.20510638888889</c:v>
                      </c:pt>
                      <c:pt idx="17876">
                        <c:v>15.205958888888889</c:v>
                      </c:pt>
                      <c:pt idx="17877">
                        <c:v>15.206805277777777</c:v>
                      </c:pt>
                      <c:pt idx="17878">
                        <c:v>15.207651111111112</c:v>
                      </c:pt>
                      <c:pt idx="17879">
                        <c:v>15.208496944444445</c:v>
                      </c:pt>
                      <c:pt idx="17880">
                        <c:v>15.209343333333333</c:v>
                      </c:pt>
                      <c:pt idx="17881">
                        <c:v>15.210189166666666</c:v>
                      </c:pt>
                      <c:pt idx="17882">
                        <c:v>15.211035277777778</c:v>
                      </c:pt>
                      <c:pt idx="17883">
                        <c:v>15.211881111111111</c:v>
                      </c:pt>
                      <c:pt idx="17884">
                        <c:v>15.212727222222222</c:v>
                      </c:pt>
                      <c:pt idx="17885">
                        <c:v>15.213573333333333</c:v>
                      </c:pt>
                      <c:pt idx="17886">
                        <c:v>15.214419166666667</c:v>
                      </c:pt>
                      <c:pt idx="17887">
                        <c:v>15.215265277777778</c:v>
                      </c:pt>
                      <c:pt idx="17888">
                        <c:v>15.216111388888889</c:v>
                      </c:pt>
                      <c:pt idx="17889">
                        <c:v>15.216965555555555</c:v>
                      </c:pt>
                      <c:pt idx="17890">
                        <c:v>15.217814722222222</c:v>
                      </c:pt>
                      <c:pt idx="17891">
                        <c:v>15.218660555555555</c:v>
                      </c:pt>
                      <c:pt idx="17892">
                        <c:v>15.219506388888888</c:v>
                      </c:pt>
                      <c:pt idx="17893">
                        <c:v>15.220352777777778</c:v>
                      </c:pt>
                      <c:pt idx="17894">
                        <c:v>15.221198611111111</c:v>
                      </c:pt>
                      <c:pt idx="17895">
                        <c:v>15.222044722222222</c:v>
                      </c:pt>
                      <c:pt idx="17896">
                        <c:v>15.222890833333333</c:v>
                      </c:pt>
                      <c:pt idx="17897">
                        <c:v>15.223736666666667</c:v>
                      </c:pt>
                      <c:pt idx="17898">
                        <c:v>15.224582777777778</c:v>
                      </c:pt>
                      <c:pt idx="17899">
                        <c:v>15.225428611111111</c:v>
                      </c:pt>
                      <c:pt idx="17900">
                        <c:v>15.226274722222222</c:v>
                      </c:pt>
                      <c:pt idx="17901">
                        <c:v>15.227120833333334</c:v>
                      </c:pt>
                      <c:pt idx="17902">
                        <c:v>15.227973611111111</c:v>
                      </c:pt>
                      <c:pt idx="17903">
                        <c:v>15.228819444444444</c:v>
                      </c:pt>
                      <c:pt idx="17904">
                        <c:v>15.229665833333334</c:v>
                      </c:pt>
                      <c:pt idx="17905">
                        <c:v>15.230511666666667</c:v>
                      </c:pt>
                      <c:pt idx="17906">
                        <c:v>15.2313575</c:v>
                      </c:pt>
                      <c:pt idx="17907">
                        <c:v>15.23220361111111</c:v>
                      </c:pt>
                      <c:pt idx="17908">
                        <c:v>15.233052499999999</c:v>
                      </c:pt>
                      <c:pt idx="17909">
                        <c:v>15.233900277777778</c:v>
                      </c:pt>
                      <c:pt idx="17910">
                        <c:v>15.234746111111111</c:v>
                      </c:pt>
                      <c:pt idx="17911">
                        <c:v>15.235592499999999</c:v>
                      </c:pt>
                      <c:pt idx="17912">
                        <c:v>15.236438333333334</c:v>
                      </c:pt>
                      <c:pt idx="17913">
                        <c:v>15.237284166666667</c:v>
                      </c:pt>
                      <c:pt idx="17914">
                        <c:v>15.238130277777778</c:v>
                      </c:pt>
                      <c:pt idx="17915">
                        <c:v>15.238983055555556</c:v>
                      </c:pt>
                      <c:pt idx="17916">
                        <c:v>15.239829166666667</c:v>
                      </c:pt>
                      <c:pt idx="17917">
                        <c:v>15.240675</c:v>
                      </c:pt>
                      <c:pt idx="17918">
                        <c:v>15.241521111111112</c:v>
                      </c:pt>
                      <c:pt idx="17919">
                        <c:v>15.242366944444445</c:v>
                      </c:pt>
                      <c:pt idx="17920">
                        <c:v>15.243213333333333</c:v>
                      </c:pt>
                      <c:pt idx="17921">
                        <c:v>15.244059166666666</c:v>
                      </c:pt>
                      <c:pt idx="17922">
                        <c:v>15.244904999999999</c:v>
                      </c:pt>
                      <c:pt idx="17923">
                        <c:v>15.245751111111112</c:v>
                      </c:pt>
                      <c:pt idx="17924">
                        <c:v>15.246597222222222</c:v>
                      </c:pt>
                      <c:pt idx="17925">
                        <c:v>15.247446388888889</c:v>
                      </c:pt>
                      <c:pt idx="17926">
                        <c:v>15.248292222222222</c:v>
                      </c:pt>
                      <c:pt idx="17927">
                        <c:v>15.249138333333333</c:v>
                      </c:pt>
                      <c:pt idx="17928">
                        <c:v>15.249991111111111</c:v>
                      </c:pt>
                      <c:pt idx="17929">
                        <c:v>15.250836944444444</c:v>
                      </c:pt>
                      <c:pt idx="17930">
                        <c:v>15.251684444444445</c:v>
                      </c:pt>
                      <c:pt idx="17931">
                        <c:v>15.252530555555555</c:v>
                      </c:pt>
                      <c:pt idx="17932">
                        <c:v>15.253376388888888</c:v>
                      </c:pt>
                      <c:pt idx="17933">
                        <c:v>15.254222777777779</c:v>
                      </c:pt>
                      <c:pt idx="17934">
                        <c:v>15.255068611111112</c:v>
                      </c:pt>
                      <c:pt idx="17935">
                        <c:v>15.255914444444445</c:v>
                      </c:pt>
                      <c:pt idx="17936">
                        <c:v>15.256760833333333</c:v>
                      </c:pt>
                      <c:pt idx="17937">
                        <c:v>15.257606666666666</c:v>
                      </c:pt>
                      <c:pt idx="17938">
                        <c:v>15.258452500000001</c:v>
                      </c:pt>
                      <c:pt idx="17939">
                        <c:v>15.259298611111111</c:v>
                      </c:pt>
                      <c:pt idx="17940">
                        <c:v>15.260144722222222</c:v>
                      </c:pt>
                      <c:pt idx="17941">
                        <c:v>15.2609975</c:v>
                      </c:pt>
                      <c:pt idx="17942">
                        <c:v>15.261846666666667</c:v>
                      </c:pt>
                      <c:pt idx="17943">
                        <c:v>15.2626925</c:v>
                      </c:pt>
                      <c:pt idx="17944">
                        <c:v>15.263538611111111</c:v>
                      </c:pt>
                      <c:pt idx="17945">
                        <c:v>15.264384722222223</c:v>
                      </c:pt>
                      <c:pt idx="17946">
                        <c:v>15.265230555555556</c:v>
                      </c:pt>
                      <c:pt idx="17947">
                        <c:v>15.266076666666667</c:v>
                      </c:pt>
                      <c:pt idx="17948">
                        <c:v>15.2669225</c:v>
                      </c:pt>
                      <c:pt idx="17949">
                        <c:v>15.267768888888888</c:v>
                      </c:pt>
                      <c:pt idx="17950">
                        <c:v>15.268616111111111</c:v>
                      </c:pt>
                      <c:pt idx="17951">
                        <c:v>15.269462222222222</c:v>
                      </c:pt>
                      <c:pt idx="17952">
                        <c:v>15.270308333333332</c:v>
                      </c:pt>
                      <c:pt idx="17953">
                        <c:v>15.271154166666667</c:v>
                      </c:pt>
                      <c:pt idx="17954">
                        <c:v>15.272006944444444</c:v>
                      </c:pt>
                      <c:pt idx="17955">
                        <c:v>15.272852777777778</c:v>
                      </c:pt>
                      <c:pt idx="17956">
                        <c:v>15.273699166666667</c:v>
                      </c:pt>
                      <c:pt idx="17957">
                        <c:v>15.274545</c:v>
                      </c:pt>
                      <c:pt idx="17958">
                        <c:v>15.27539111111111</c:v>
                      </c:pt>
                      <c:pt idx="17959">
                        <c:v>15.276236944444445</c:v>
                      </c:pt>
                      <c:pt idx="17960">
                        <c:v>15.27708611111111</c:v>
                      </c:pt>
                      <c:pt idx="17961">
                        <c:v>15.277932222222223</c:v>
                      </c:pt>
                      <c:pt idx="17962">
                        <c:v>15.278778055555556</c:v>
                      </c:pt>
                      <c:pt idx="17963">
                        <c:v>15.279624166666666</c:v>
                      </c:pt>
                      <c:pt idx="17964">
                        <c:v>15.280470277777777</c:v>
                      </c:pt>
                      <c:pt idx="17965">
                        <c:v>15.281316388888889</c:v>
                      </c:pt>
                      <c:pt idx="17966">
                        <c:v>15.282162222222222</c:v>
                      </c:pt>
                      <c:pt idx="17967">
                        <c:v>15.283015000000001</c:v>
                      </c:pt>
                      <c:pt idx="17968">
                        <c:v>15.283860833333334</c:v>
                      </c:pt>
                      <c:pt idx="17969">
                        <c:v>15.284707222222222</c:v>
                      </c:pt>
                      <c:pt idx="17970">
                        <c:v>15.285553055555555</c:v>
                      </c:pt>
                      <c:pt idx="17971">
                        <c:v>15.286400555555556</c:v>
                      </c:pt>
                      <c:pt idx="17972">
                        <c:v>15.287246666666666</c:v>
                      </c:pt>
                      <c:pt idx="17973">
                        <c:v>15.288092499999999</c:v>
                      </c:pt>
                      <c:pt idx="17974">
                        <c:v>15.288938611111112</c:v>
                      </c:pt>
                      <c:pt idx="17975">
                        <c:v>15.289784444444445</c:v>
                      </c:pt>
                      <c:pt idx="17976">
                        <c:v>15.290630555555556</c:v>
                      </c:pt>
                      <c:pt idx="17977">
                        <c:v>15.291479722222222</c:v>
                      </c:pt>
                      <c:pt idx="17978">
                        <c:v>15.292325555555555</c:v>
                      </c:pt>
                      <c:pt idx="17979">
                        <c:v>15.293171666666666</c:v>
                      </c:pt>
                      <c:pt idx="17980">
                        <c:v>15.294024444444444</c:v>
                      </c:pt>
                      <c:pt idx="17981">
                        <c:v>15.294870555555555</c:v>
                      </c:pt>
                      <c:pt idx="17982">
                        <c:v>15.295716666666667</c:v>
                      </c:pt>
                      <c:pt idx="17983">
                        <c:v>15.2965625</c:v>
                      </c:pt>
                      <c:pt idx="17984">
                        <c:v>15.297408333333333</c:v>
                      </c:pt>
                      <c:pt idx="17985">
                        <c:v>15.298254722222222</c:v>
                      </c:pt>
                      <c:pt idx="17986">
                        <c:v>15.299100555555556</c:v>
                      </c:pt>
                      <c:pt idx="17987">
                        <c:v>15.299946666666667</c:v>
                      </c:pt>
                      <c:pt idx="17988">
                        <c:v>15.300792777777778</c:v>
                      </c:pt>
                      <c:pt idx="17989">
                        <c:v>15.301638611111111</c:v>
                      </c:pt>
                      <c:pt idx="17990">
                        <c:v>15.302484722222221</c:v>
                      </c:pt>
                      <c:pt idx="17991">
                        <c:v>15.303332222222222</c:v>
                      </c:pt>
                      <c:pt idx="17992">
                        <c:v>15.304178333333333</c:v>
                      </c:pt>
                      <c:pt idx="17993">
                        <c:v>15.305031111111111</c:v>
                      </c:pt>
                      <c:pt idx="17994">
                        <c:v>15.30588</c:v>
                      </c:pt>
                      <c:pt idx="17995">
                        <c:v>15.306726111111111</c:v>
                      </c:pt>
                      <c:pt idx="17996">
                        <c:v>15.307572222222221</c:v>
                      </c:pt>
                      <c:pt idx="17997">
                        <c:v>15.308418055555556</c:v>
                      </c:pt>
                      <c:pt idx="17998">
                        <c:v>15.309264166666667</c:v>
                      </c:pt>
                      <c:pt idx="17999">
                        <c:v>15.31011</c:v>
                      </c:pt>
                      <c:pt idx="18000">
                        <c:v>15.310956111111111</c:v>
                      </c:pt>
                      <c:pt idx="18001">
                        <c:v>15.311802222222223</c:v>
                      </c:pt>
                      <c:pt idx="18002">
                        <c:v>15.312648055555556</c:v>
                      </c:pt>
                      <c:pt idx="18003">
                        <c:v>15.313494166666667</c:v>
                      </c:pt>
                      <c:pt idx="18004">
                        <c:v>15.314340277777777</c:v>
                      </c:pt>
                      <c:pt idx="18005">
                        <c:v>15.31518611111111</c:v>
                      </c:pt>
                      <c:pt idx="18006">
                        <c:v>15.316038888888889</c:v>
                      </c:pt>
                      <c:pt idx="18007">
                        <c:v>15.316884999999999</c:v>
                      </c:pt>
                      <c:pt idx="18008">
                        <c:v>15.317730833333334</c:v>
                      </c:pt>
                      <c:pt idx="18009">
                        <c:v>15.318576944444445</c:v>
                      </c:pt>
                      <c:pt idx="18010">
                        <c:v>15.319423055555555</c:v>
                      </c:pt>
                      <c:pt idx="18011">
                        <c:v>15.320268888888888</c:v>
                      </c:pt>
                      <c:pt idx="18012">
                        <c:v>15.321121944444444</c:v>
                      </c:pt>
                      <c:pt idx="18013">
                        <c:v>15.321968055555555</c:v>
                      </c:pt>
                      <c:pt idx="18014">
                        <c:v>15.32281388888889</c:v>
                      </c:pt>
                      <c:pt idx="18015">
                        <c:v>15.32366</c:v>
                      </c:pt>
                      <c:pt idx="18016">
                        <c:v>15.324506111111111</c:v>
                      </c:pt>
                      <c:pt idx="18017">
                        <c:v>15.325351944444444</c:v>
                      </c:pt>
                      <c:pt idx="18018">
                        <c:v>15.326198055555556</c:v>
                      </c:pt>
                      <c:pt idx="18019">
                        <c:v>15.327050833333333</c:v>
                      </c:pt>
                      <c:pt idx="18020">
                        <c:v>15.327896944444445</c:v>
                      </c:pt>
                      <c:pt idx="18021">
                        <c:v>15.328742777777778</c:v>
                      </c:pt>
                      <c:pt idx="18022">
                        <c:v>15.329588888888889</c:v>
                      </c:pt>
                      <c:pt idx="18023">
                        <c:v>15.330435</c:v>
                      </c:pt>
                      <c:pt idx="18024">
                        <c:v>15.331280833333333</c:v>
                      </c:pt>
                      <c:pt idx="18025">
                        <c:v>15.332126944444445</c:v>
                      </c:pt>
                      <c:pt idx="18026">
                        <c:v>15.332973055555556</c:v>
                      </c:pt>
                      <c:pt idx="18027">
                        <c:v>15.333818888888889</c:v>
                      </c:pt>
                      <c:pt idx="18028">
                        <c:v>15.334664999999999</c:v>
                      </c:pt>
                      <c:pt idx="18029">
                        <c:v>15.335510833333334</c:v>
                      </c:pt>
                      <c:pt idx="18030">
                        <c:v>15.336360000000001</c:v>
                      </c:pt>
                      <c:pt idx="18031">
                        <c:v>15.337206111111112</c:v>
                      </c:pt>
                      <c:pt idx="18032">
                        <c:v>15.338060277777778</c:v>
                      </c:pt>
                      <c:pt idx="18033">
                        <c:v>15.338906388888889</c:v>
                      </c:pt>
                      <c:pt idx="18034">
                        <c:v>15.339752222222222</c:v>
                      </c:pt>
                      <c:pt idx="18035">
                        <c:v>15.340598611111112</c:v>
                      </c:pt>
                      <c:pt idx="18036">
                        <c:v>15.341444444444445</c:v>
                      </c:pt>
                      <c:pt idx="18037">
                        <c:v>15.342290277777778</c:v>
                      </c:pt>
                      <c:pt idx="18038">
                        <c:v>15.343136388888889</c:v>
                      </c:pt>
                      <c:pt idx="18039">
                        <c:v>15.343982499999999</c:v>
                      </c:pt>
                      <c:pt idx="18040">
                        <c:v>15.344828333333334</c:v>
                      </c:pt>
                      <c:pt idx="18041">
                        <c:v>15.345674444444445</c:v>
                      </c:pt>
                      <c:pt idx="18042">
                        <c:v>15.346520555555555</c:v>
                      </c:pt>
                      <c:pt idx="18043">
                        <c:v>15.347366666666666</c:v>
                      </c:pt>
                      <c:pt idx="18044">
                        <c:v>15.348212500000001</c:v>
                      </c:pt>
                      <c:pt idx="18045">
                        <c:v>15.349065277777777</c:v>
                      </c:pt>
                      <c:pt idx="18046">
                        <c:v>15.349911111111112</c:v>
                      </c:pt>
                      <c:pt idx="18047">
                        <c:v>15.350760277777777</c:v>
                      </c:pt>
                      <c:pt idx="18048">
                        <c:v>15.351606388888889</c:v>
                      </c:pt>
                      <c:pt idx="18049">
                        <c:v>15.3524525</c:v>
                      </c:pt>
                      <c:pt idx="18050">
                        <c:v>15.353298333333333</c:v>
                      </c:pt>
                      <c:pt idx="18051">
                        <c:v>15.354144166666666</c:v>
                      </c:pt>
                      <c:pt idx="18052">
                        <c:v>15.354991944444444</c:v>
                      </c:pt>
                      <c:pt idx="18053">
                        <c:v>15.355837777777777</c:v>
                      </c:pt>
                      <c:pt idx="18054">
                        <c:v>15.356683888888888</c:v>
                      </c:pt>
                      <c:pt idx="18055">
                        <c:v>15.357530000000001</c:v>
                      </c:pt>
                      <c:pt idx="18056">
                        <c:v>15.358375833333334</c:v>
                      </c:pt>
                      <c:pt idx="18057">
                        <c:v>15.359221944444444</c:v>
                      </c:pt>
                      <c:pt idx="18058">
                        <c:v>15.360074722222222</c:v>
                      </c:pt>
                      <c:pt idx="18059">
                        <c:v>15.360920833333333</c:v>
                      </c:pt>
                      <c:pt idx="18060">
                        <c:v>15.361766944444444</c:v>
                      </c:pt>
                      <c:pt idx="18061">
                        <c:v>15.362612777777779</c:v>
                      </c:pt>
                      <c:pt idx="18062">
                        <c:v>15.363458611111112</c:v>
                      </c:pt>
                      <c:pt idx="18063">
                        <c:v>15.364305</c:v>
                      </c:pt>
                      <c:pt idx="18064">
                        <c:v>15.365150833333333</c:v>
                      </c:pt>
                      <c:pt idx="18065">
                        <c:v>15.366</c:v>
                      </c:pt>
                      <c:pt idx="18066">
                        <c:v>15.366845833333333</c:v>
                      </c:pt>
                      <c:pt idx="18067">
                        <c:v>15.367692222222223</c:v>
                      </c:pt>
                      <c:pt idx="18068">
                        <c:v>15.368538055555556</c:v>
                      </c:pt>
                      <c:pt idx="18069">
                        <c:v>15.369383888888889</c:v>
                      </c:pt>
                      <c:pt idx="18070">
                        <c:v>15.370229999999999</c:v>
                      </c:pt>
                      <c:pt idx="18071">
                        <c:v>15.371082777777778</c:v>
                      </c:pt>
                      <c:pt idx="18072">
                        <c:v>15.371928888888888</c:v>
                      </c:pt>
                      <c:pt idx="18073">
                        <c:v>15.372776388888889</c:v>
                      </c:pt>
                      <c:pt idx="18074">
                        <c:v>15.373622222222222</c:v>
                      </c:pt>
                      <c:pt idx="18075">
                        <c:v>15.374468333333333</c:v>
                      </c:pt>
                      <c:pt idx="18076">
                        <c:v>15.375314444444445</c:v>
                      </c:pt>
                      <c:pt idx="18077">
                        <c:v>15.376160277777778</c:v>
                      </c:pt>
                      <c:pt idx="18078">
                        <c:v>15.377006111111111</c:v>
                      </c:pt>
                      <c:pt idx="18079">
                        <c:v>15.377852499999999</c:v>
                      </c:pt>
                      <c:pt idx="18080">
                        <c:v>15.378698333333332</c:v>
                      </c:pt>
                      <c:pt idx="18081">
                        <c:v>15.379544444444445</c:v>
                      </c:pt>
                      <c:pt idx="18082">
                        <c:v>15.380393333333334</c:v>
                      </c:pt>
                      <c:pt idx="18083">
                        <c:v>15.381239722222222</c:v>
                      </c:pt>
                      <c:pt idx="18084">
                        <c:v>15.382092500000001</c:v>
                      </c:pt>
                      <c:pt idx="18085">
                        <c:v>15.382938333333334</c:v>
                      </c:pt>
                      <c:pt idx="18086">
                        <c:v>15.383784166666667</c:v>
                      </c:pt>
                      <c:pt idx="18087">
                        <c:v>15.384630277777777</c:v>
                      </c:pt>
                      <c:pt idx="18088">
                        <c:v>15.38547638888889</c:v>
                      </c:pt>
                      <c:pt idx="18089">
                        <c:v>15.386322222222223</c:v>
                      </c:pt>
                      <c:pt idx="18090">
                        <c:v>15.387168333333333</c:v>
                      </c:pt>
                      <c:pt idx="18091">
                        <c:v>15.388014166666666</c:v>
                      </c:pt>
                      <c:pt idx="18092">
                        <c:v>15.388860555555556</c:v>
                      </c:pt>
                      <c:pt idx="18093">
                        <c:v>15.389707777777778</c:v>
                      </c:pt>
                      <c:pt idx="18094">
                        <c:v>15.390553611111111</c:v>
                      </c:pt>
                      <c:pt idx="18095">
                        <c:v>15.391400000000001</c:v>
                      </c:pt>
                      <c:pt idx="18096">
                        <c:v>15.392245833333334</c:v>
                      </c:pt>
                      <c:pt idx="18097">
                        <c:v>15.39309861111111</c:v>
                      </c:pt>
                      <c:pt idx="18098">
                        <c:v>15.393944722222223</c:v>
                      </c:pt>
                      <c:pt idx="18099">
                        <c:v>15.39479388888889</c:v>
                      </c:pt>
                      <c:pt idx="18100">
                        <c:v>15.39564</c:v>
                      </c:pt>
                      <c:pt idx="18101">
                        <c:v>15.396485833333333</c:v>
                      </c:pt>
                      <c:pt idx="18102">
                        <c:v>15.397331666666666</c:v>
                      </c:pt>
                      <c:pt idx="18103">
                        <c:v>15.398178055555556</c:v>
                      </c:pt>
                      <c:pt idx="18104">
                        <c:v>15.399023888888889</c:v>
                      </c:pt>
                      <c:pt idx="18105">
                        <c:v>15.39987</c:v>
                      </c:pt>
                      <c:pt idx="18106">
                        <c:v>15.400716111111111</c:v>
                      </c:pt>
                      <c:pt idx="18107">
                        <c:v>15.401561944444444</c:v>
                      </c:pt>
                      <c:pt idx="18108">
                        <c:v>15.402408055555556</c:v>
                      </c:pt>
                      <c:pt idx="18109">
                        <c:v>15.403253888888889</c:v>
                      </c:pt>
                      <c:pt idx="18110">
                        <c:v>15.404106666666667</c:v>
                      </c:pt>
                      <c:pt idx="18111">
                        <c:v>15.404952777777778</c:v>
                      </c:pt>
                      <c:pt idx="18112">
                        <c:v>15.405798888888889</c:v>
                      </c:pt>
                      <c:pt idx="18113">
                        <c:v>15.406644722222222</c:v>
                      </c:pt>
                      <c:pt idx="18114">
                        <c:v>15.4074925</c:v>
                      </c:pt>
                      <c:pt idx="18115">
                        <c:v>15.408338333333333</c:v>
                      </c:pt>
                      <c:pt idx="18116">
                        <c:v>15.409184166666666</c:v>
                      </c:pt>
                      <c:pt idx="18117">
                        <c:v>15.410033333333333</c:v>
                      </c:pt>
                      <c:pt idx="18118">
                        <c:v>15.410879444444445</c:v>
                      </c:pt>
                      <c:pt idx="18119">
                        <c:v>15.411725555555556</c:v>
                      </c:pt>
                      <c:pt idx="18120">
                        <c:v>15.412571388888889</c:v>
                      </c:pt>
                      <c:pt idx="18121">
                        <c:v>15.413417777777777</c:v>
                      </c:pt>
                      <c:pt idx="18122">
                        <c:v>15.414263611111112</c:v>
                      </c:pt>
                      <c:pt idx="18123">
                        <c:v>15.415116388888888</c:v>
                      </c:pt>
                      <c:pt idx="18124">
                        <c:v>15.415962222222221</c:v>
                      </c:pt>
                      <c:pt idx="18125">
                        <c:v>15.416808333333334</c:v>
                      </c:pt>
                      <c:pt idx="18126">
                        <c:v>15.417654166666667</c:v>
                      </c:pt>
                      <c:pt idx="18127">
                        <c:v>15.418500277777778</c:v>
                      </c:pt>
                      <c:pt idx="18128">
                        <c:v>15.419346388888888</c:v>
                      </c:pt>
                      <c:pt idx="18129">
                        <c:v>15.420192222222223</c:v>
                      </c:pt>
                      <c:pt idx="18130">
                        <c:v>15.421038333333334</c:v>
                      </c:pt>
                      <c:pt idx="18131">
                        <c:v>15.421884444444444</c:v>
                      </c:pt>
                      <c:pt idx="18132">
                        <c:v>15.422730277777777</c:v>
                      </c:pt>
                      <c:pt idx="18133">
                        <c:v>15.42357638888889</c:v>
                      </c:pt>
                      <c:pt idx="18134">
                        <c:v>15.424427222222223</c:v>
                      </c:pt>
                      <c:pt idx="18135">
                        <c:v>15.425273055555556</c:v>
                      </c:pt>
                      <c:pt idx="18136">
                        <c:v>15.426125833333334</c:v>
                      </c:pt>
                      <c:pt idx="18137">
                        <c:v>15.426971666666667</c:v>
                      </c:pt>
                      <c:pt idx="18138">
                        <c:v>15.427817777777777</c:v>
                      </c:pt>
                      <c:pt idx="18139">
                        <c:v>15.428663888888888</c:v>
                      </c:pt>
                      <c:pt idx="18140">
                        <c:v>15.429509722222223</c:v>
                      </c:pt>
                      <c:pt idx="18141">
                        <c:v>15.430355833333333</c:v>
                      </c:pt>
                      <c:pt idx="18142">
                        <c:v>15.431201944444444</c:v>
                      </c:pt>
                      <c:pt idx="18143">
                        <c:v>15.432048055555555</c:v>
                      </c:pt>
                      <c:pt idx="18144">
                        <c:v>15.43289388888889</c:v>
                      </c:pt>
                      <c:pt idx="18145">
                        <c:v>15.433739722222223</c:v>
                      </c:pt>
                      <c:pt idx="18146">
                        <c:v>15.434586111111111</c:v>
                      </c:pt>
                      <c:pt idx="18147">
                        <c:v>15.435431944444444</c:v>
                      </c:pt>
                      <c:pt idx="18148">
                        <c:v>15.436277777777779</c:v>
                      </c:pt>
                      <c:pt idx="18149">
                        <c:v>15.437130555555555</c:v>
                      </c:pt>
                      <c:pt idx="18150">
                        <c:v>15.437976666666666</c:v>
                      </c:pt>
                      <c:pt idx="18151">
                        <c:v>15.438822777777778</c:v>
                      </c:pt>
                      <c:pt idx="18152">
                        <c:v>15.439671944444445</c:v>
                      </c:pt>
                      <c:pt idx="18153">
                        <c:v>15.440517777777778</c:v>
                      </c:pt>
                      <c:pt idx="18154">
                        <c:v>15.441363888888889</c:v>
                      </c:pt>
                      <c:pt idx="18155">
                        <c:v>15.442211388888889</c:v>
                      </c:pt>
                      <c:pt idx="18156">
                        <c:v>15.443057222222222</c:v>
                      </c:pt>
                      <c:pt idx="18157">
                        <c:v>15.443903611111111</c:v>
                      </c:pt>
                      <c:pt idx="18158">
                        <c:v>15.444749444444444</c:v>
                      </c:pt>
                      <c:pt idx="18159">
                        <c:v>15.445595555555556</c:v>
                      </c:pt>
                      <c:pt idx="18160">
                        <c:v>15.446441388888889</c:v>
                      </c:pt>
                      <c:pt idx="18161">
                        <c:v>15.4472875</c:v>
                      </c:pt>
                      <c:pt idx="18162">
                        <c:v>15.448140277777778</c:v>
                      </c:pt>
                      <c:pt idx="18163">
                        <c:v>15.448986388888889</c:v>
                      </c:pt>
                      <c:pt idx="18164">
                        <c:v>15.449832222222222</c:v>
                      </c:pt>
                      <c:pt idx="18165">
                        <c:v>15.450678055555555</c:v>
                      </c:pt>
                      <c:pt idx="18166">
                        <c:v>15.451524444444445</c:v>
                      </c:pt>
                      <c:pt idx="18167">
                        <c:v>15.452370277777778</c:v>
                      </c:pt>
                      <c:pt idx="18168">
                        <c:v>15.453216388888888</c:v>
                      </c:pt>
                      <c:pt idx="18169">
                        <c:v>15.454065277777778</c:v>
                      </c:pt>
                      <c:pt idx="18170">
                        <c:v>15.454911666666666</c:v>
                      </c:pt>
                      <c:pt idx="18171">
                        <c:v>15.455757500000001</c:v>
                      </c:pt>
                      <c:pt idx="18172">
                        <c:v>15.456603333333334</c:v>
                      </c:pt>
                      <c:pt idx="18173">
                        <c:v>15.457449444444444</c:v>
                      </c:pt>
                      <c:pt idx="18174">
                        <c:v>15.458295555555555</c:v>
                      </c:pt>
                      <c:pt idx="18175">
                        <c:v>15.459161944444444</c:v>
                      </c:pt>
                      <c:pt idx="18176">
                        <c:v>15.460008333333333</c:v>
                      </c:pt>
                      <c:pt idx="18177">
                        <c:v>15.460854166666667</c:v>
                      </c:pt>
                      <c:pt idx="18178">
                        <c:v>15.4617</c:v>
                      </c:pt>
                      <c:pt idx="18179">
                        <c:v>15.462546388888889</c:v>
                      </c:pt>
                      <c:pt idx="18180">
                        <c:v>15.463392222222222</c:v>
                      </c:pt>
                      <c:pt idx="18181">
                        <c:v>15.464238333333334</c:v>
                      </c:pt>
                      <c:pt idx="18182">
                        <c:v>15.465084166666667</c:v>
                      </c:pt>
                      <c:pt idx="18183">
                        <c:v>15.465930277777778</c:v>
                      </c:pt>
                      <c:pt idx="18184">
                        <c:v>15.466776388888889</c:v>
                      </c:pt>
                      <c:pt idx="18185">
                        <c:v>15.467622222222221</c:v>
                      </c:pt>
                      <c:pt idx="18186">
                        <c:v>15.468468333333334</c:v>
                      </c:pt>
                      <c:pt idx="18187">
                        <c:v>15.469317500000001</c:v>
                      </c:pt>
                      <c:pt idx="18188">
                        <c:v>15.47017</c:v>
                      </c:pt>
                      <c:pt idx="18189">
                        <c:v>15.47101638888889</c:v>
                      </c:pt>
                      <c:pt idx="18190">
                        <c:v>15.471862222222223</c:v>
                      </c:pt>
                      <c:pt idx="18191">
                        <c:v>15.472708055555556</c:v>
                      </c:pt>
                      <c:pt idx="18192">
                        <c:v>15.473554444444444</c:v>
                      </c:pt>
                      <c:pt idx="18193">
                        <c:v>15.474400277777777</c:v>
                      </c:pt>
                      <c:pt idx="18194">
                        <c:v>15.475246111111112</c:v>
                      </c:pt>
                      <c:pt idx="18195">
                        <c:v>15.476092222222222</c:v>
                      </c:pt>
                      <c:pt idx="18196">
                        <c:v>15.476939722222221</c:v>
                      </c:pt>
                      <c:pt idx="18197">
                        <c:v>15.477785833333334</c:v>
                      </c:pt>
                      <c:pt idx="18198">
                        <c:v>15.478631666666667</c:v>
                      </c:pt>
                      <c:pt idx="18199">
                        <c:v>15.479477777777777</c:v>
                      </c:pt>
                      <c:pt idx="18200">
                        <c:v>15.480323888888888</c:v>
                      </c:pt>
                      <c:pt idx="18201">
                        <c:v>15.481176666666666</c:v>
                      </c:pt>
                      <c:pt idx="18202">
                        <c:v>15.482022499999999</c:v>
                      </c:pt>
                      <c:pt idx="18203">
                        <c:v>15.482868611111112</c:v>
                      </c:pt>
                      <c:pt idx="18204">
                        <c:v>15.483717499999999</c:v>
                      </c:pt>
                      <c:pt idx="18205">
                        <c:v>15.484563888888889</c:v>
                      </c:pt>
                      <c:pt idx="18206">
                        <c:v>15.485409722222222</c:v>
                      </c:pt>
                      <c:pt idx="18207">
                        <c:v>15.486255555555555</c:v>
                      </c:pt>
                      <c:pt idx="18208">
                        <c:v>15.487101944444445</c:v>
                      </c:pt>
                      <c:pt idx="18209">
                        <c:v>15.487947777777778</c:v>
                      </c:pt>
                      <c:pt idx="18210">
                        <c:v>15.488793611111111</c:v>
                      </c:pt>
                      <c:pt idx="18211">
                        <c:v>15.489639722222222</c:v>
                      </c:pt>
                      <c:pt idx="18212">
                        <c:v>15.490485833333333</c:v>
                      </c:pt>
                      <c:pt idx="18213">
                        <c:v>15.491331944444445</c:v>
                      </c:pt>
                      <c:pt idx="18214">
                        <c:v>15.492184722222222</c:v>
                      </c:pt>
                      <c:pt idx="18215">
                        <c:v>15.493030555555556</c:v>
                      </c:pt>
                      <c:pt idx="18216">
                        <c:v>15.493878055555555</c:v>
                      </c:pt>
                      <c:pt idx="18217">
                        <c:v>15.494724166666666</c:v>
                      </c:pt>
                      <c:pt idx="18218">
                        <c:v>15.495570000000001</c:v>
                      </c:pt>
                      <c:pt idx="18219">
                        <c:v>15.496416388888889</c:v>
                      </c:pt>
                      <c:pt idx="18220">
                        <c:v>15.497262222222222</c:v>
                      </c:pt>
                      <c:pt idx="18221">
                        <c:v>15.498111388888889</c:v>
                      </c:pt>
                      <c:pt idx="18222">
                        <c:v>15.498957222222222</c:v>
                      </c:pt>
                      <c:pt idx="18223">
                        <c:v>15.499803055555555</c:v>
                      </c:pt>
                      <c:pt idx="18224">
                        <c:v>15.500649444444445</c:v>
                      </c:pt>
                      <c:pt idx="18225">
                        <c:v>15.501495277777778</c:v>
                      </c:pt>
                      <c:pt idx="18226">
                        <c:v>15.502341388888889</c:v>
                      </c:pt>
                      <c:pt idx="18227">
                        <c:v>15.503194166666667</c:v>
                      </c:pt>
                      <c:pt idx="18228">
                        <c:v>15.50404</c:v>
                      </c:pt>
                      <c:pt idx="18229">
                        <c:v>15.50488611111111</c:v>
                      </c:pt>
                      <c:pt idx="18230">
                        <c:v>15.505732222222223</c:v>
                      </c:pt>
                      <c:pt idx="18231">
                        <c:v>15.506578055555556</c:v>
                      </c:pt>
                      <c:pt idx="18232">
                        <c:v>15.507424166666667</c:v>
                      </c:pt>
                      <c:pt idx="18233">
                        <c:v>15.508270277777777</c:v>
                      </c:pt>
                      <c:pt idx="18234">
                        <c:v>15.509116111111112</c:v>
                      </c:pt>
                      <c:pt idx="18235">
                        <c:v>15.509962222222223</c:v>
                      </c:pt>
                      <c:pt idx="18236">
                        <c:v>15.510808333333333</c:v>
                      </c:pt>
                      <c:pt idx="18237">
                        <c:v>15.511655555555556</c:v>
                      </c:pt>
                      <c:pt idx="18238">
                        <c:v>15.512501944444445</c:v>
                      </c:pt>
                      <c:pt idx="18239">
                        <c:v>15.513351111111112</c:v>
                      </c:pt>
                      <c:pt idx="18240">
                        <c:v>15.51420361111111</c:v>
                      </c:pt>
                      <c:pt idx="18241">
                        <c:v>15.515049722222223</c:v>
                      </c:pt>
                      <c:pt idx="18242">
                        <c:v>15.515895555555556</c:v>
                      </c:pt>
                      <c:pt idx="18243">
                        <c:v>15.516741666666666</c:v>
                      </c:pt>
                      <c:pt idx="18244">
                        <c:v>15.517587499999999</c:v>
                      </c:pt>
                      <c:pt idx="18245">
                        <c:v>15.518433611111112</c:v>
                      </c:pt>
                      <c:pt idx="18246">
                        <c:v>15.519279722222223</c:v>
                      </c:pt>
                      <c:pt idx="18247">
                        <c:v>15.520125555555556</c:v>
                      </c:pt>
                      <c:pt idx="18248">
                        <c:v>15.520971388888888</c:v>
                      </c:pt>
                      <c:pt idx="18249">
                        <c:v>15.521817777777779</c:v>
                      </c:pt>
                      <c:pt idx="18250">
                        <c:v>15.522663611111112</c:v>
                      </c:pt>
                      <c:pt idx="18251">
                        <c:v>15.523509722222222</c:v>
                      </c:pt>
                      <c:pt idx="18252">
                        <c:v>15.524355833333333</c:v>
                      </c:pt>
                      <c:pt idx="18253">
                        <c:v>15.525208333333333</c:v>
                      </c:pt>
                      <c:pt idx="18254">
                        <c:v>15.526054444444444</c:v>
                      </c:pt>
                      <c:pt idx="18255">
                        <c:v>15.526900555555555</c:v>
                      </c:pt>
                      <c:pt idx="18256">
                        <c:v>15.527749444444444</c:v>
                      </c:pt>
                      <c:pt idx="18257">
                        <c:v>15.528597222222222</c:v>
                      </c:pt>
                      <c:pt idx="18258">
                        <c:v>15.529443055555555</c:v>
                      </c:pt>
                      <c:pt idx="18259">
                        <c:v>15.530289166666666</c:v>
                      </c:pt>
                      <c:pt idx="18260">
                        <c:v>15.531135000000001</c:v>
                      </c:pt>
                      <c:pt idx="18261">
                        <c:v>15.531981111111111</c:v>
                      </c:pt>
                      <c:pt idx="18262">
                        <c:v>15.532827222222222</c:v>
                      </c:pt>
                      <c:pt idx="18263">
                        <c:v>15.533673055555555</c:v>
                      </c:pt>
                      <c:pt idx="18264">
                        <c:v>15.534519444444445</c:v>
                      </c:pt>
                      <c:pt idx="18265">
                        <c:v>15.535365277777778</c:v>
                      </c:pt>
                      <c:pt idx="18266">
                        <c:v>15.536218055555555</c:v>
                      </c:pt>
                      <c:pt idx="18267">
                        <c:v>15.537063888888889</c:v>
                      </c:pt>
                      <c:pt idx="18268">
                        <c:v>15.53791</c:v>
                      </c:pt>
                      <c:pt idx="18269">
                        <c:v>15.538756111111111</c:v>
                      </c:pt>
                      <c:pt idx="18270">
                        <c:v>15.539601944444444</c:v>
                      </c:pt>
                      <c:pt idx="18271">
                        <c:v>15.540448055555556</c:v>
                      </c:pt>
                      <c:pt idx="18272">
                        <c:v>15.541294166666667</c:v>
                      </c:pt>
                      <c:pt idx="18273">
                        <c:v>15.542140277777778</c:v>
                      </c:pt>
                      <c:pt idx="18274">
                        <c:v>15.542989166666667</c:v>
                      </c:pt>
                      <c:pt idx="18275">
                        <c:v>15.543835277777777</c:v>
                      </c:pt>
                      <c:pt idx="18276">
                        <c:v>15.54468138888889</c:v>
                      </c:pt>
                      <c:pt idx="18277">
                        <c:v>15.545527222222223</c:v>
                      </c:pt>
                      <c:pt idx="18278">
                        <c:v>15.546374999999999</c:v>
                      </c:pt>
                      <c:pt idx="18279">
                        <c:v>15.5472275</c:v>
                      </c:pt>
                      <c:pt idx="18280">
                        <c:v>15.548073611111111</c:v>
                      </c:pt>
                      <c:pt idx="18281">
                        <c:v>15.548919722222223</c:v>
                      </c:pt>
                      <c:pt idx="18282">
                        <c:v>15.549765555555556</c:v>
                      </c:pt>
                      <c:pt idx="18283">
                        <c:v>15.550611388888889</c:v>
                      </c:pt>
                      <c:pt idx="18284">
                        <c:v>15.551457777777777</c:v>
                      </c:pt>
                      <c:pt idx="18285">
                        <c:v>15.55230361111111</c:v>
                      </c:pt>
                      <c:pt idx="18286">
                        <c:v>15.553149722222223</c:v>
                      </c:pt>
                      <c:pt idx="18287">
                        <c:v>15.553995555555556</c:v>
                      </c:pt>
                      <c:pt idx="18288">
                        <c:v>15.554841666666666</c:v>
                      </c:pt>
                      <c:pt idx="18289">
                        <c:v>15.555687777777777</c:v>
                      </c:pt>
                      <c:pt idx="18290">
                        <c:v>15.556533611111112</c:v>
                      </c:pt>
                      <c:pt idx="18291">
                        <c:v>15.557382777777777</c:v>
                      </c:pt>
                      <c:pt idx="18292">
                        <c:v>15.558235555555555</c:v>
                      </c:pt>
                      <c:pt idx="18293">
                        <c:v>15.559081666666666</c:v>
                      </c:pt>
                      <c:pt idx="18294">
                        <c:v>15.559927500000001</c:v>
                      </c:pt>
                      <c:pt idx="18295">
                        <c:v>15.560773611111111</c:v>
                      </c:pt>
                      <c:pt idx="18296">
                        <c:v>15.561619444444444</c:v>
                      </c:pt>
                      <c:pt idx="18297">
                        <c:v>15.562465833333333</c:v>
                      </c:pt>
                      <c:pt idx="18298">
                        <c:v>15.563313055555556</c:v>
                      </c:pt>
                      <c:pt idx="18299">
                        <c:v>15.564158888888889</c:v>
                      </c:pt>
                      <c:pt idx="18300">
                        <c:v>15.565005277777777</c:v>
                      </c:pt>
                      <c:pt idx="18301">
                        <c:v>15.565851111111112</c:v>
                      </c:pt>
                      <c:pt idx="18302">
                        <c:v>15.566697222222222</c:v>
                      </c:pt>
                      <c:pt idx="18303">
                        <c:v>15.567543333333333</c:v>
                      </c:pt>
                      <c:pt idx="18304">
                        <c:v>15.568389166666666</c:v>
                      </c:pt>
                      <c:pt idx="18305">
                        <c:v>15.569241944444444</c:v>
                      </c:pt>
                      <c:pt idx="18306">
                        <c:v>15.570088055555555</c:v>
                      </c:pt>
                      <c:pt idx="18307">
                        <c:v>15.57093388888889</c:v>
                      </c:pt>
                      <c:pt idx="18308">
                        <c:v>15.571783055555555</c:v>
                      </c:pt>
                      <c:pt idx="18309">
                        <c:v>15.572629166666667</c:v>
                      </c:pt>
                      <c:pt idx="18310">
                        <c:v>15.573475</c:v>
                      </c:pt>
                      <c:pt idx="18311">
                        <c:v>15.574321111111111</c:v>
                      </c:pt>
                      <c:pt idx="18312">
                        <c:v>15.575167222222221</c:v>
                      </c:pt>
                      <c:pt idx="18313">
                        <c:v>15.576013333333334</c:v>
                      </c:pt>
                      <c:pt idx="18314">
                        <c:v>15.576859166666667</c:v>
                      </c:pt>
                      <c:pt idx="18315">
                        <c:v>15.577705</c:v>
                      </c:pt>
                      <c:pt idx="18316">
                        <c:v>15.578551388888888</c:v>
                      </c:pt>
                      <c:pt idx="18317">
                        <c:v>15.579397222222223</c:v>
                      </c:pt>
                      <c:pt idx="18318">
                        <c:v>15.580249999999999</c:v>
                      </c:pt>
                      <c:pt idx="18319">
                        <c:v>15.581101111111112</c:v>
                      </c:pt>
                      <c:pt idx="18320">
                        <c:v>15.581946944444445</c:v>
                      </c:pt>
                      <c:pt idx="18321">
                        <c:v>15.582793333333333</c:v>
                      </c:pt>
                      <c:pt idx="18322">
                        <c:v>15.583639166666666</c:v>
                      </c:pt>
                      <c:pt idx="18323">
                        <c:v>15.584485000000001</c:v>
                      </c:pt>
                      <c:pt idx="18324">
                        <c:v>15.585331111111111</c:v>
                      </c:pt>
                      <c:pt idx="18325">
                        <c:v>15.586177222222222</c:v>
                      </c:pt>
                      <c:pt idx="18326">
                        <c:v>15.587030555555556</c:v>
                      </c:pt>
                      <c:pt idx="18327">
                        <c:v>15.587876666666666</c:v>
                      </c:pt>
                      <c:pt idx="18328">
                        <c:v>15.588722777777777</c:v>
                      </c:pt>
                      <c:pt idx="18329">
                        <c:v>15.589568611111112</c:v>
                      </c:pt>
                      <c:pt idx="18330">
                        <c:v>15.590414722222222</c:v>
                      </c:pt>
                      <c:pt idx="18331">
                        <c:v>15.591267500000001</c:v>
                      </c:pt>
                      <c:pt idx="18332">
                        <c:v>15.592113333333334</c:v>
                      </c:pt>
                      <c:pt idx="18333">
                        <c:v>15.592959444444444</c:v>
                      </c:pt>
                      <c:pt idx="18334">
                        <c:v>15.593805555555555</c:v>
                      </c:pt>
                      <c:pt idx="18335">
                        <c:v>15.594651388888888</c:v>
                      </c:pt>
                      <c:pt idx="18336">
                        <c:v>15.5954975</c:v>
                      </c:pt>
                      <c:pt idx="18337">
                        <c:v>15.596343611111111</c:v>
                      </c:pt>
                      <c:pt idx="18338">
                        <c:v>15.597189444444444</c:v>
                      </c:pt>
                      <c:pt idx="18339">
                        <c:v>15.598039444444444</c:v>
                      </c:pt>
                      <c:pt idx="18340">
                        <c:v>15.598885277777777</c:v>
                      </c:pt>
                      <c:pt idx="18341">
                        <c:v>15.599731388888889</c:v>
                      </c:pt>
                      <c:pt idx="18342">
                        <c:v>15.6005775</c:v>
                      </c:pt>
                      <c:pt idx="18343">
                        <c:v>15.601423611111111</c:v>
                      </c:pt>
                      <c:pt idx="18344">
                        <c:v>15.602279444444445</c:v>
                      </c:pt>
                      <c:pt idx="18345">
                        <c:v>15.603125277777778</c:v>
                      </c:pt>
                      <c:pt idx="18346">
                        <c:v>15.603971388888889</c:v>
                      </c:pt>
                      <c:pt idx="18347">
                        <c:v>15.604817499999999</c:v>
                      </c:pt>
                      <c:pt idx="18348">
                        <c:v>15.605663333333334</c:v>
                      </c:pt>
                      <c:pt idx="18349">
                        <c:v>15.606509444444445</c:v>
                      </c:pt>
                      <c:pt idx="18350">
                        <c:v>15.607355555555555</c:v>
                      </c:pt>
                      <c:pt idx="18351">
                        <c:v>15.608201666666666</c:v>
                      </c:pt>
                      <c:pt idx="18352">
                        <c:v>15.609047500000001</c:v>
                      </c:pt>
                      <c:pt idx="18353">
                        <c:v>15.609893333333334</c:v>
                      </c:pt>
                      <c:pt idx="18354">
                        <c:v>15.610739722222222</c:v>
                      </c:pt>
                      <c:pt idx="18355">
                        <c:v>15.611585555555555</c:v>
                      </c:pt>
                      <c:pt idx="18356">
                        <c:v>15.612431388888888</c:v>
                      </c:pt>
                      <c:pt idx="18357">
                        <c:v>15.613284166666666</c:v>
                      </c:pt>
                      <c:pt idx="18358">
                        <c:v>15.614130277777777</c:v>
                      </c:pt>
                      <c:pt idx="18359">
                        <c:v>15.61497638888889</c:v>
                      </c:pt>
                      <c:pt idx="18360">
                        <c:v>15.615823888888889</c:v>
                      </c:pt>
                      <c:pt idx="18361">
                        <c:v>15.616672777777778</c:v>
                      </c:pt>
                      <c:pt idx="18362">
                        <c:v>15.617518888888888</c:v>
                      </c:pt>
                      <c:pt idx="18363">
                        <c:v>15.618365000000001</c:v>
                      </c:pt>
                      <c:pt idx="18364">
                        <c:v>15.619210833333334</c:v>
                      </c:pt>
                      <c:pt idx="18365">
                        <c:v>15.620056944444444</c:v>
                      </c:pt>
                      <c:pt idx="18366">
                        <c:v>15.620903055555555</c:v>
                      </c:pt>
                      <c:pt idx="18367">
                        <c:v>15.621749166666667</c:v>
                      </c:pt>
                      <c:pt idx="18368">
                        <c:v>15.622595</c:v>
                      </c:pt>
                      <c:pt idx="18369">
                        <c:v>15.623440833333333</c:v>
                      </c:pt>
                      <c:pt idx="18370">
                        <c:v>15.624293611111112</c:v>
                      </c:pt>
                      <c:pt idx="18371">
                        <c:v>15.625139722222222</c:v>
                      </c:pt>
                      <c:pt idx="18372">
                        <c:v>15.625985833333333</c:v>
                      </c:pt>
                      <c:pt idx="18373">
                        <c:v>15.626831666666666</c:v>
                      </c:pt>
                      <c:pt idx="18374">
                        <c:v>15.627677777777778</c:v>
                      </c:pt>
                      <c:pt idx="18375">
                        <c:v>15.628523888888889</c:v>
                      </c:pt>
                      <c:pt idx="18376">
                        <c:v>15.62937</c:v>
                      </c:pt>
                      <c:pt idx="18377">
                        <c:v>15.630215833333333</c:v>
                      </c:pt>
                      <c:pt idx="18378">
                        <c:v>15.631061666666668</c:v>
                      </c:pt>
                      <c:pt idx="18379">
                        <c:v>15.631910833333333</c:v>
                      </c:pt>
                      <c:pt idx="18380">
                        <c:v>15.632758611111111</c:v>
                      </c:pt>
                      <c:pt idx="18381">
                        <c:v>15.633604444444444</c:v>
                      </c:pt>
                      <c:pt idx="18382">
                        <c:v>15.634450277777777</c:v>
                      </c:pt>
                      <c:pt idx="18383">
                        <c:v>15.635303055555555</c:v>
                      </c:pt>
                      <c:pt idx="18384">
                        <c:v>15.636149444444445</c:v>
                      </c:pt>
                      <c:pt idx="18385">
                        <c:v>15.636995277777778</c:v>
                      </c:pt>
                      <c:pt idx="18386">
                        <c:v>15.637841111111111</c:v>
                      </c:pt>
                      <c:pt idx="18387">
                        <c:v>15.638687222222222</c:v>
                      </c:pt>
                      <c:pt idx="18388">
                        <c:v>15.639533333333333</c:v>
                      </c:pt>
                      <c:pt idx="18389">
                        <c:v>15.640379444444445</c:v>
                      </c:pt>
                      <c:pt idx="18390">
                        <c:v>15.641225277777778</c:v>
                      </c:pt>
                      <c:pt idx="18391">
                        <c:v>15.642071388888889</c:v>
                      </c:pt>
                      <c:pt idx="18392">
                        <c:v>15.642917499999999</c:v>
                      </c:pt>
                      <c:pt idx="18393">
                        <c:v>15.643763333333334</c:v>
                      </c:pt>
                      <c:pt idx="18394">
                        <c:v>15.644609166666667</c:v>
                      </c:pt>
                      <c:pt idx="18395">
                        <c:v>15.645455555555555</c:v>
                      </c:pt>
                      <c:pt idx="18396">
                        <c:v>15.64631111111111</c:v>
                      </c:pt>
                      <c:pt idx="18397">
                        <c:v>15.647157222222223</c:v>
                      </c:pt>
                      <c:pt idx="18398">
                        <c:v>15.648003333333333</c:v>
                      </c:pt>
                      <c:pt idx="18399">
                        <c:v>15.648849166666666</c:v>
                      </c:pt>
                      <c:pt idx="18400">
                        <c:v>15.649695555555555</c:v>
                      </c:pt>
                      <c:pt idx="18401">
                        <c:v>15.650542777777778</c:v>
                      </c:pt>
                      <c:pt idx="18402">
                        <c:v>15.651388611111111</c:v>
                      </c:pt>
                      <c:pt idx="18403">
                        <c:v>15.652234999999999</c:v>
                      </c:pt>
                      <c:pt idx="18404">
                        <c:v>15.653080833333334</c:v>
                      </c:pt>
                      <c:pt idx="18405">
                        <c:v>15.653926944444445</c:v>
                      </c:pt>
                      <c:pt idx="18406">
                        <c:v>15.654772777777778</c:v>
                      </c:pt>
                      <c:pt idx="18407">
                        <c:v>15.655618888888888</c:v>
                      </c:pt>
                      <c:pt idx="18408">
                        <c:v>15.656465000000001</c:v>
                      </c:pt>
                      <c:pt idx="18409">
                        <c:v>15.657317777777777</c:v>
                      </c:pt>
                      <c:pt idx="18410">
                        <c:v>15.658163611111112</c:v>
                      </c:pt>
                      <c:pt idx="18411">
                        <c:v>15.659009444444445</c:v>
                      </c:pt>
                      <c:pt idx="18412">
                        <c:v>15.659855833333333</c:v>
                      </c:pt>
                      <c:pt idx="18413">
                        <c:v>15.660704722222222</c:v>
                      </c:pt>
                      <c:pt idx="18414">
                        <c:v>15.661550833333333</c:v>
                      </c:pt>
                      <c:pt idx="18415">
                        <c:v>15.662396666666666</c:v>
                      </c:pt>
                      <c:pt idx="18416">
                        <c:v>15.663243055555556</c:v>
                      </c:pt>
                      <c:pt idx="18417">
                        <c:v>15.664088888888889</c:v>
                      </c:pt>
                      <c:pt idx="18418">
                        <c:v>15.664934722222222</c:v>
                      </c:pt>
                      <c:pt idx="18419">
                        <c:v>15.665780833333333</c:v>
                      </c:pt>
                      <c:pt idx="18420">
                        <c:v>15.666626944444445</c:v>
                      </c:pt>
                      <c:pt idx="18421">
                        <c:v>15.667474444444444</c:v>
                      </c:pt>
                      <c:pt idx="18422">
                        <c:v>15.668327222222223</c:v>
                      </c:pt>
                      <c:pt idx="18423">
                        <c:v>15.669173055555556</c:v>
                      </c:pt>
                      <c:pt idx="18424">
                        <c:v>15.670019166666666</c:v>
                      </c:pt>
                      <c:pt idx="18425">
                        <c:v>15.670865277777779</c:v>
                      </c:pt>
                      <c:pt idx="18426">
                        <c:v>15.671711111111112</c:v>
                      </c:pt>
                      <c:pt idx="18427">
                        <c:v>15.672557222222222</c:v>
                      </c:pt>
                      <c:pt idx="18428">
                        <c:v>15.673403333333333</c:v>
                      </c:pt>
                      <c:pt idx="18429">
                        <c:v>15.674249166666666</c:v>
                      </c:pt>
                      <c:pt idx="18430">
                        <c:v>15.675095277777778</c:v>
                      </c:pt>
                      <c:pt idx="18431">
                        <c:v>15.675944166666667</c:v>
                      </c:pt>
                      <c:pt idx="18432">
                        <c:v>15.676790555555556</c:v>
                      </c:pt>
                      <c:pt idx="18433">
                        <c:v>15.677636388888889</c:v>
                      </c:pt>
                      <c:pt idx="18434">
                        <c:v>15.678482222222222</c:v>
                      </c:pt>
                      <c:pt idx="18435">
                        <c:v>15.679335</c:v>
                      </c:pt>
                      <c:pt idx="18436">
                        <c:v>15.680181111111111</c:v>
                      </c:pt>
                      <c:pt idx="18437">
                        <c:v>15.681027222222221</c:v>
                      </c:pt>
                      <c:pt idx="18438">
                        <c:v>15.681873333333334</c:v>
                      </c:pt>
                      <c:pt idx="18439">
                        <c:v>15.682719166666667</c:v>
                      </c:pt>
                      <c:pt idx="18440">
                        <c:v>15.683565277777777</c:v>
                      </c:pt>
                      <c:pt idx="18441">
                        <c:v>15.684411388888888</c:v>
                      </c:pt>
                      <c:pt idx="18442">
                        <c:v>15.685258611111111</c:v>
                      </c:pt>
                      <c:pt idx="18443">
                        <c:v>15.686105</c:v>
                      </c:pt>
                      <c:pt idx="18444">
                        <c:v>15.686950833333333</c:v>
                      </c:pt>
                      <c:pt idx="18445">
                        <c:v>15.687796666666667</c:v>
                      </c:pt>
                      <c:pt idx="18446">
                        <c:v>15.688643055555556</c:v>
                      </c:pt>
                      <c:pt idx="18447">
                        <c:v>15.689488888888889</c:v>
                      </c:pt>
                      <c:pt idx="18448">
                        <c:v>15.690344722222223</c:v>
                      </c:pt>
                      <c:pt idx="18449">
                        <c:v>15.691190833333334</c:v>
                      </c:pt>
                      <c:pt idx="18450">
                        <c:v>15.692036666666667</c:v>
                      </c:pt>
                      <c:pt idx="18451">
                        <c:v>15.6928825</c:v>
                      </c:pt>
                      <c:pt idx="18452">
                        <c:v>15.69372888888889</c:v>
                      </c:pt>
                      <c:pt idx="18453">
                        <c:v>15.694574722222223</c:v>
                      </c:pt>
                      <c:pt idx="18454">
                        <c:v>15.695420833333333</c:v>
                      </c:pt>
                      <c:pt idx="18455">
                        <c:v>15.696266666666666</c:v>
                      </c:pt>
                      <c:pt idx="18456">
                        <c:v>15.697112777777777</c:v>
                      </c:pt>
                      <c:pt idx="18457">
                        <c:v>15.697958888888889</c:v>
                      </c:pt>
                      <c:pt idx="18458">
                        <c:v>15.698804722222222</c:v>
                      </c:pt>
                      <c:pt idx="18459">
                        <c:v>15.699650833333333</c:v>
                      </c:pt>
                      <c:pt idx="18460">
                        <c:v>15.700496944444444</c:v>
                      </c:pt>
                      <c:pt idx="18461">
                        <c:v>15.701349722222222</c:v>
                      </c:pt>
                      <c:pt idx="18462">
                        <c:v>15.702196944444445</c:v>
                      </c:pt>
                      <c:pt idx="18463">
                        <c:v>15.703043055555556</c:v>
                      </c:pt>
                      <c:pt idx="18464">
                        <c:v>15.703889166666666</c:v>
                      </c:pt>
                      <c:pt idx="18465">
                        <c:v>15.704738333333333</c:v>
                      </c:pt>
                      <c:pt idx="18466">
                        <c:v>15.705584166666666</c:v>
                      </c:pt>
                      <c:pt idx="18467">
                        <c:v>15.706430277777777</c:v>
                      </c:pt>
                      <c:pt idx="18468">
                        <c:v>15.707276388888889</c:v>
                      </c:pt>
                      <c:pt idx="18469">
                        <c:v>15.708122222222222</c:v>
                      </c:pt>
                      <c:pt idx="18470">
                        <c:v>15.708968333333333</c:v>
                      </c:pt>
                      <c:pt idx="18471">
                        <c:v>15.709814444444444</c:v>
                      </c:pt>
                      <c:pt idx="18472">
                        <c:v>15.710660277777778</c:v>
                      </c:pt>
                      <c:pt idx="18473">
                        <c:v>15.711506388888889</c:v>
                      </c:pt>
                      <c:pt idx="18474">
                        <c:v>15.712359166666667</c:v>
                      </c:pt>
                      <c:pt idx="18475">
                        <c:v>15.713205</c:v>
                      </c:pt>
                      <c:pt idx="18476">
                        <c:v>15.714051388888889</c:v>
                      </c:pt>
                      <c:pt idx="18477">
                        <c:v>15.714897222222222</c:v>
                      </c:pt>
                      <c:pt idx="18478">
                        <c:v>15.715743055555556</c:v>
                      </c:pt>
                      <c:pt idx="18479">
                        <c:v>15.716589166666667</c:v>
                      </c:pt>
                      <c:pt idx="18480">
                        <c:v>15.717435277777778</c:v>
                      </c:pt>
                      <c:pt idx="18481">
                        <c:v>15.718281111111111</c:v>
                      </c:pt>
                      <c:pt idx="18482">
                        <c:v>15.719127222222221</c:v>
                      </c:pt>
                      <c:pt idx="18483">
                        <c:v>15.719978055555556</c:v>
                      </c:pt>
                      <c:pt idx="18484">
                        <c:v>15.720823888888889</c:v>
                      </c:pt>
                      <c:pt idx="18485">
                        <c:v>15.721669722222222</c:v>
                      </c:pt>
                      <c:pt idx="18486">
                        <c:v>15.722515833333333</c:v>
                      </c:pt>
                      <c:pt idx="18487">
                        <c:v>15.723373055555555</c:v>
                      </c:pt>
                      <c:pt idx="18488">
                        <c:v>15.724218888888888</c:v>
                      </c:pt>
                      <c:pt idx="18489">
                        <c:v>15.725065000000001</c:v>
                      </c:pt>
                      <c:pt idx="18490">
                        <c:v>15.725911111111111</c:v>
                      </c:pt>
                      <c:pt idx="18491">
                        <c:v>15.726757222222222</c:v>
                      </c:pt>
                      <c:pt idx="18492">
                        <c:v>15.727603055555555</c:v>
                      </c:pt>
                      <c:pt idx="18493">
                        <c:v>15.728448888888888</c:v>
                      </c:pt>
                      <c:pt idx="18494">
                        <c:v>15.729295277777778</c:v>
                      </c:pt>
                      <c:pt idx="18495">
                        <c:v>15.730141111111111</c:v>
                      </c:pt>
                      <c:pt idx="18496">
                        <c:v>15.730987222222222</c:v>
                      </c:pt>
                      <c:pt idx="18497">
                        <c:v>15.731833333333332</c:v>
                      </c:pt>
                      <c:pt idx="18498">
                        <c:v>15.732679166666667</c:v>
                      </c:pt>
                      <c:pt idx="18499">
                        <c:v>15.733525277777778</c:v>
                      </c:pt>
                      <c:pt idx="18500">
                        <c:v>15.73438111111111</c:v>
                      </c:pt>
                      <c:pt idx="18501">
                        <c:v>15.735226944444445</c:v>
                      </c:pt>
                      <c:pt idx="18502">
                        <c:v>15.736073055555556</c:v>
                      </c:pt>
                      <c:pt idx="18503">
                        <c:v>15.736920555555555</c:v>
                      </c:pt>
                      <c:pt idx="18504">
                        <c:v>15.737766666666667</c:v>
                      </c:pt>
                      <c:pt idx="18505">
                        <c:v>15.7386125</c:v>
                      </c:pt>
                      <c:pt idx="18506">
                        <c:v>15.739458611111111</c:v>
                      </c:pt>
                      <c:pt idx="18507">
                        <c:v>15.740304722222222</c:v>
                      </c:pt>
                      <c:pt idx="18508">
                        <c:v>15.741150555555556</c:v>
                      </c:pt>
                      <c:pt idx="18509">
                        <c:v>15.741996666666667</c:v>
                      </c:pt>
                      <c:pt idx="18510">
                        <c:v>15.742842777777778</c:v>
                      </c:pt>
                      <c:pt idx="18511">
                        <c:v>15.743688611111111</c:v>
                      </c:pt>
                      <c:pt idx="18512">
                        <c:v>15.744534722222221</c:v>
                      </c:pt>
                      <c:pt idx="18513">
                        <c:v>15.7453875</c:v>
                      </c:pt>
                      <c:pt idx="18514">
                        <c:v>15.74623361111111</c:v>
                      </c:pt>
                      <c:pt idx="18515">
                        <c:v>15.747079444444445</c:v>
                      </c:pt>
                      <c:pt idx="18516">
                        <c:v>15.747925555555556</c:v>
                      </c:pt>
                      <c:pt idx="18517">
                        <c:v>15.748771388888889</c:v>
                      </c:pt>
                      <c:pt idx="18518">
                        <c:v>15.749620833333333</c:v>
                      </c:pt>
                      <c:pt idx="18519">
                        <c:v>15.750466666666666</c:v>
                      </c:pt>
                      <c:pt idx="18520">
                        <c:v>15.751312777777779</c:v>
                      </c:pt>
                      <c:pt idx="18521">
                        <c:v>15.752158611111112</c:v>
                      </c:pt>
                      <c:pt idx="18522">
                        <c:v>15.753004722222222</c:v>
                      </c:pt>
                      <c:pt idx="18523">
                        <c:v>15.753850833333333</c:v>
                      </c:pt>
                      <c:pt idx="18524">
                        <c:v>15.754696388888888</c:v>
                      </c:pt>
                      <c:pt idx="18525">
                        <c:v>15.755542222222223</c:v>
                      </c:pt>
                      <c:pt idx="18526">
                        <c:v>15.756388333333334</c:v>
                      </c:pt>
                      <c:pt idx="18527">
                        <c:v>15.757241111111112</c:v>
                      </c:pt>
                      <c:pt idx="18528">
                        <c:v>15.758086944444445</c:v>
                      </c:pt>
                      <c:pt idx="18529">
                        <c:v>15.758933333333333</c:v>
                      </c:pt>
                      <c:pt idx="18530">
                        <c:v>15.759779166666666</c:v>
                      </c:pt>
                      <c:pt idx="18531">
                        <c:v>15.760624999999999</c:v>
                      </c:pt>
                      <c:pt idx="18532">
                        <c:v>15.761471111111112</c:v>
                      </c:pt>
                      <c:pt idx="18533">
                        <c:v>15.762317222222222</c:v>
                      </c:pt>
                      <c:pt idx="18534">
                        <c:v>15.763163055555555</c:v>
                      </c:pt>
                      <c:pt idx="18535">
                        <c:v>15.764009166666666</c:v>
                      </c:pt>
                      <c:pt idx="18536">
                        <c:v>15.764858055555555</c:v>
                      </c:pt>
                      <c:pt idx="18537">
                        <c:v>15.765704444444445</c:v>
                      </c:pt>
                      <c:pt idx="18538">
                        <c:v>15.766550277777778</c:v>
                      </c:pt>
                      <c:pt idx="18539">
                        <c:v>15.767396388888889</c:v>
                      </c:pt>
                      <c:pt idx="18540">
                        <c:v>15.768249166666667</c:v>
                      </c:pt>
                      <c:pt idx="18541">
                        <c:v>15.769095</c:v>
                      </c:pt>
                      <c:pt idx="18542">
                        <c:v>15.769941111111111</c:v>
                      </c:pt>
                      <c:pt idx="18543">
                        <c:v>15.770787222222221</c:v>
                      </c:pt>
                      <c:pt idx="18544">
                        <c:v>15.771642777777778</c:v>
                      </c:pt>
                      <c:pt idx="18545">
                        <c:v>15.772488611111111</c:v>
                      </c:pt>
                      <c:pt idx="18546">
                        <c:v>15.773334999999999</c:v>
                      </c:pt>
                      <c:pt idx="18547">
                        <c:v>15.774180833333334</c:v>
                      </c:pt>
                      <c:pt idx="18548">
                        <c:v>15.775026666666667</c:v>
                      </c:pt>
                      <c:pt idx="18549">
                        <c:v>15.775873055555556</c:v>
                      </c:pt>
                      <c:pt idx="18550">
                        <c:v>15.776718888888889</c:v>
                      </c:pt>
                      <c:pt idx="18551">
                        <c:v>15.777564999999999</c:v>
                      </c:pt>
                      <c:pt idx="18552">
                        <c:v>15.778410833333334</c:v>
                      </c:pt>
                      <c:pt idx="18553">
                        <c:v>15.779266666666667</c:v>
                      </c:pt>
                      <c:pt idx="18554">
                        <c:v>15.780112777777777</c:v>
                      </c:pt>
                      <c:pt idx="18555">
                        <c:v>15.78095888888889</c:v>
                      </c:pt>
                      <c:pt idx="18556">
                        <c:v>15.781804722222223</c:v>
                      </c:pt>
                      <c:pt idx="18557">
                        <c:v>15.782650833333333</c:v>
                      </c:pt>
                      <c:pt idx="18558">
                        <c:v>15.783496944444444</c:v>
                      </c:pt>
                      <c:pt idx="18559">
                        <c:v>15.784342777777777</c:v>
                      </c:pt>
                      <c:pt idx="18560">
                        <c:v>15.785188888888889</c:v>
                      </c:pt>
                      <c:pt idx="18561">
                        <c:v>15.786034722222222</c:v>
                      </c:pt>
                      <c:pt idx="18562">
                        <c:v>15.786881111111111</c:v>
                      </c:pt>
                      <c:pt idx="18563">
                        <c:v>15.787726944444444</c:v>
                      </c:pt>
                      <c:pt idx="18564">
                        <c:v>15.788574444444444</c:v>
                      </c:pt>
                      <c:pt idx="18565">
                        <c:v>15.789420555555555</c:v>
                      </c:pt>
                      <c:pt idx="18566">
                        <c:v>15.790273333333333</c:v>
                      </c:pt>
                      <c:pt idx="18567">
                        <c:v>15.791119166666666</c:v>
                      </c:pt>
                      <c:pt idx="18568">
                        <c:v>15.791965277777777</c:v>
                      </c:pt>
                      <c:pt idx="18569">
                        <c:v>15.792811111111112</c:v>
                      </c:pt>
                      <c:pt idx="18570">
                        <c:v>15.793660555555556</c:v>
                      </c:pt>
                      <c:pt idx="18571">
                        <c:v>15.794506388888889</c:v>
                      </c:pt>
                      <c:pt idx="18572">
                        <c:v>15.795352222222222</c:v>
                      </c:pt>
                      <c:pt idx="18573">
                        <c:v>15.796198333333333</c:v>
                      </c:pt>
                      <c:pt idx="18574">
                        <c:v>15.797044444444445</c:v>
                      </c:pt>
                      <c:pt idx="18575">
                        <c:v>15.797890555555556</c:v>
                      </c:pt>
                      <c:pt idx="18576">
                        <c:v>15.798736388888889</c:v>
                      </c:pt>
                      <c:pt idx="18577">
                        <c:v>15.799582222222222</c:v>
                      </c:pt>
                      <c:pt idx="18578">
                        <c:v>15.80042861111111</c:v>
                      </c:pt>
                      <c:pt idx="18579">
                        <c:v>15.801281388888889</c:v>
                      </c:pt>
                      <c:pt idx="18580">
                        <c:v>15.802127222222222</c:v>
                      </c:pt>
                      <c:pt idx="18581">
                        <c:v>15.802973055555556</c:v>
                      </c:pt>
                      <c:pt idx="18582">
                        <c:v>15.803819166666667</c:v>
                      </c:pt>
                      <c:pt idx="18583">
                        <c:v>15.804665277777778</c:v>
                      </c:pt>
                      <c:pt idx="18584">
                        <c:v>15.805511388888888</c:v>
                      </c:pt>
                      <c:pt idx="18585">
                        <c:v>15.806358611111111</c:v>
                      </c:pt>
                      <c:pt idx="18586">
                        <c:v>15.807204722222222</c:v>
                      </c:pt>
                      <c:pt idx="18587">
                        <c:v>15.808050833333333</c:v>
                      </c:pt>
                      <c:pt idx="18588">
                        <c:v>15.808899722222222</c:v>
                      </c:pt>
                      <c:pt idx="18589">
                        <c:v>15.809745833333332</c:v>
                      </c:pt>
                      <c:pt idx="18590">
                        <c:v>15.810591944444445</c:v>
                      </c:pt>
                      <c:pt idx="18591">
                        <c:v>15.811438055555556</c:v>
                      </c:pt>
                      <c:pt idx="18592">
                        <c:v>15.812290833333334</c:v>
                      </c:pt>
                      <c:pt idx="18593">
                        <c:v>15.813136666666667</c:v>
                      </c:pt>
                      <c:pt idx="18594">
                        <c:v>15.813982777777777</c:v>
                      </c:pt>
                      <c:pt idx="18595">
                        <c:v>15.814828888888888</c:v>
                      </c:pt>
                      <c:pt idx="18596">
                        <c:v>15.815674722222223</c:v>
                      </c:pt>
                      <c:pt idx="18597">
                        <c:v>15.816520555555556</c:v>
                      </c:pt>
                      <c:pt idx="18598">
                        <c:v>15.817366944444444</c:v>
                      </c:pt>
                      <c:pt idx="18599">
                        <c:v>15.818212777777777</c:v>
                      </c:pt>
                      <c:pt idx="18600">
                        <c:v>15.81905888888889</c:v>
                      </c:pt>
                      <c:pt idx="18601">
                        <c:v>15.819905</c:v>
                      </c:pt>
                      <c:pt idx="18602">
                        <c:v>15.820750833333333</c:v>
                      </c:pt>
                      <c:pt idx="18603">
                        <c:v>15.821596944444444</c:v>
                      </c:pt>
                      <c:pt idx="18604">
                        <c:v>15.822443055555556</c:v>
                      </c:pt>
                      <c:pt idx="18605">
                        <c:v>15.823300277777777</c:v>
                      </c:pt>
                      <c:pt idx="18606">
                        <c:v>15.824146388888888</c:v>
                      </c:pt>
                      <c:pt idx="18607">
                        <c:v>15.824992222222223</c:v>
                      </c:pt>
                      <c:pt idx="18608">
                        <c:v>15.825838333333333</c:v>
                      </c:pt>
                      <c:pt idx="18609">
                        <c:v>15.826684444444444</c:v>
                      </c:pt>
                      <c:pt idx="18610">
                        <c:v>15.827530277777777</c:v>
                      </c:pt>
                      <c:pt idx="18611">
                        <c:v>15.82837638888889</c:v>
                      </c:pt>
                      <c:pt idx="18612">
                        <c:v>15.829222222222223</c:v>
                      </c:pt>
                      <c:pt idx="18613">
                        <c:v>15.830068611111111</c:v>
                      </c:pt>
                      <c:pt idx="18614">
                        <c:v>15.830914444444444</c:v>
                      </c:pt>
                      <c:pt idx="18615">
                        <c:v>15.831760277777779</c:v>
                      </c:pt>
                      <c:pt idx="18616">
                        <c:v>15.832606666666667</c:v>
                      </c:pt>
                      <c:pt idx="18617">
                        <c:v>15.8334525</c:v>
                      </c:pt>
                      <c:pt idx="18618">
                        <c:v>15.834305277777778</c:v>
                      </c:pt>
                      <c:pt idx="18619">
                        <c:v>15.835151111111111</c:v>
                      </c:pt>
                      <c:pt idx="18620">
                        <c:v>15.835997222222222</c:v>
                      </c:pt>
                      <c:pt idx="18621">
                        <c:v>15.836843333333332</c:v>
                      </c:pt>
                      <c:pt idx="18622">
                        <c:v>15.837689444444445</c:v>
                      </c:pt>
                      <c:pt idx="18623">
                        <c:v>15.838538333333334</c:v>
                      </c:pt>
                      <c:pt idx="18624">
                        <c:v>15.839384444444445</c:v>
                      </c:pt>
                      <c:pt idx="18625">
                        <c:v>15.840230277777778</c:v>
                      </c:pt>
                      <c:pt idx="18626">
                        <c:v>15.841077777777778</c:v>
                      </c:pt>
                      <c:pt idx="18627">
                        <c:v>15.841923888888889</c:v>
                      </c:pt>
                      <c:pt idx="18628">
                        <c:v>15.84277</c:v>
                      </c:pt>
                      <c:pt idx="18629">
                        <c:v>15.84361611111111</c:v>
                      </c:pt>
                      <c:pt idx="18630">
                        <c:v>15.844461944444445</c:v>
                      </c:pt>
                      <c:pt idx="18631">
                        <c:v>15.845314722222222</c:v>
                      </c:pt>
                      <c:pt idx="18632">
                        <c:v>15.846160555555555</c:v>
                      </c:pt>
                      <c:pt idx="18633">
                        <c:v>15.847006944444445</c:v>
                      </c:pt>
                      <c:pt idx="18634">
                        <c:v>15.847852777777778</c:v>
                      </c:pt>
                      <c:pt idx="18635">
                        <c:v>15.848698611111111</c:v>
                      </c:pt>
                      <c:pt idx="18636">
                        <c:v>15.849545000000001</c:v>
                      </c:pt>
                      <c:pt idx="18637">
                        <c:v>15.850390833333334</c:v>
                      </c:pt>
                      <c:pt idx="18638">
                        <c:v>15.851236944444445</c:v>
                      </c:pt>
                      <c:pt idx="18639">
                        <c:v>15.852082777777778</c:v>
                      </c:pt>
                      <c:pt idx="18640">
                        <c:v>15.852931944444444</c:v>
                      </c:pt>
                      <c:pt idx="18641">
                        <c:v>15.853778055555555</c:v>
                      </c:pt>
                      <c:pt idx="18642">
                        <c:v>15.85462388888889</c:v>
                      </c:pt>
                      <c:pt idx="18643">
                        <c:v>15.85547</c:v>
                      </c:pt>
                      <c:pt idx="18644">
                        <c:v>15.856327222222221</c:v>
                      </c:pt>
                      <c:pt idx="18645">
                        <c:v>15.857173333333334</c:v>
                      </c:pt>
                      <c:pt idx="18646">
                        <c:v>15.858020833333333</c:v>
                      </c:pt>
                      <c:pt idx="18647">
                        <c:v>15.858866666666666</c:v>
                      </c:pt>
                      <c:pt idx="18648">
                        <c:v>15.859712777777778</c:v>
                      </c:pt>
                      <c:pt idx="18649">
                        <c:v>15.860558611111111</c:v>
                      </c:pt>
                      <c:pt idx="18650">
                        <c:v>15.861405</c:v>
                      </c:pt>
                      <c:pt idx="18651">
                        <c:v>15.862250833333333</c:v>
                      </c:pt>
                      <c:pt idx="18652">
                        <c:v>15.863096666666667</c:v>
                      </c:pt>
                      <c:pt idx="18653">
                        <c:v>15.863942777777778</c:v>
                      </c:pt>
                      <c:pt idx="18654">
                        <c:v>15.864788888888889</c:v>
                      </c:pt>
                      <c:pt idx="18655">
                        <c:v>15.865634722222222</c:v>
                      </c:pt>
                      <c:pt idx="18656">
                        <c:v>15.866480833333334</c:v>
                      </c:pt>
                      <c:pt idx="18657">
                        <c:v>15.867336666666667</c:v>
                      </c:pt>
                      <c:pt idx="18658">
                        <c:v>15.8681825</c:v>
                      </c:pt>
                      <c:pt idx="18659">
                        <c:v>15.86902888888889</c:v>
                      </c:pt>
                      <c:pt idx="18660">
                        <c:v>15.869874722222223</c:v>
                      </c:pt>
                      <c:pt idx="18661">
                        <c:v>15.870720833333333</c:v>
                      </c:pt>
                      <c:pt idx="18662">
                        <c:v>15.871566666666666</c:v>
                      </c:pt>
                      <c:pt idx="18663">
                        <c:v>15.872412777777777</c:v>
                      </c:pt>
                      <c:pt idx="18664">
                        <c:v>15.873258888888889</c:v>
                      </c:pt>
                      <c:pt idx="18665">
                        <c:v>15.874104722222222</c:v>
                      </c:pt>
                      <c:pt idx="18666">
                        <c:v>15.874950555555555</c:v>
                      </c:pt>
                      <c:pt idx="18667">
                        <c:v>15.875798333333334</c:v>
                      </c:pt>
                      <c:pt idx="18668">
                        <c:v>15.876644166666667</c:v>
                      </c:pt>
                      <c:pt idx="18669">
                        <c:v>15.877490555555555</c:v>
                      </c:pt>
                      <c:pt idx="18670">
                        <c:v>15.878343055555556</c:v>
                      </c:pt>
                      <c:pt idx="18671">
                        <c:v>15.879189166666666</c:v>
                      </c:pt>
                      <c:pt idx="18672">
                        <c:v>15.880034999999999</c:v>
                      </c:pt>
                      <c:pt idx="18673">
                        <c:v>15.880881111111112</c:v>
                      </c:pt>
                      <c:pt idx="18674">
                        <c:v>15.881727222222223</c:v>
                      </c:pt>
                      <c:pt idx="18675">
                        <c:v>15.882576388888889</c:v>
                      </c:pt>
                      <c:pt idx="18676">
                        <c:v>15.883422222222222</c:v>
                      </c:pt>
                      <c:pt idx="18677">
                        <c:v>15.884268333333333</c:v>
                      </c:pt>
                      <c:pt idx="18678">
                        <c:v>15.885114444444444</c:v>
                      </c:pt>
                      <c:pt idx="18679">
                        <c:v>15.885960277777778</c:v>
                      </c:pt>
                      <c:pt idx="18680">
                        <c:v>15.886806388888889</c:v>
                      </c:pt>
                      <c:pt idx="18681">
                        <c:v>15.887652222222222</c:v>
                      </c:pt>
                      <c:pt idx="18682">
                        <c:v>15.88849861111111</c:v>
                      </c:pt>
                      <c:pt idx="18683">
                        <c:v>15.889351388888889</c:v>
                      </c:pt>
                      <c:pt idx="18684">
                        <c:v>15.890197222222222</c:v>
                      </c:pt>
                      <c:pt idx="18685">
                        <c:v>15.891043055555556</c:v>
                      </c:pt>
                      <c:pt idx="18686">
                        <c:v>15.891889444444445</c:v>
                      </c:pt>
                      <c:pt idx="18687">
                        <c:v>15.892736666666666</c:v>
                      </c:pt>
                      <c:pt idx="18688">
                        <c:v>15.893582777777779</c:v>
                      </c:pt>
                      <c:pt idx="18689">
                        <c:v>15.894428888888889</c:v>
                      </c:pt>
                      <c:pt idx="18690">
                        <c:v>15.895274722222222</c:v>
                      </c:pt>
                      <c:pt idx="18691">
                        <c:v>15.896120833333333</c:v>
                      </c:pt>
                      <c:pt idx="18692">
                        <c:v>15.896969722222222</c:v>
                      </c:pt>
                      <c:pt idx="18693">
                        <c:v>15.897815833333333</c:v>
                      </c:pt>
                      <c:pt idx="18694">
                        <c:v>15.898661944444445</c:v>
                      </c:pt>
                      <c:pt idx="18695">
                        <c:v>15.899507777777778</c:v>
                      </c:pt>
                      <c:pt idx="18696">
                        <c:v>15.900360555555556</c:v>
                      </c:pt>
                      <c:pt idx="18697">
                        <c:v>15.901206666666667</c:v>
                      </c:pt>
                      <c:pt idx="18698">
                        <c:v>15.9020525</c:v>
                      </c:pt>
                      <c:pt idx="18699">
                        <c:v>15.902898888888888</c:v>
                      </c:pt>
                      <c:pt idx="18700">
                        <c:v>15.903744722222223</c:v>
                      </c:pt>
                      <c:pt idx="18701">
                        <c:v>15.904590555555556</c:v>
                      </c:pt>
                      <c:pt idx="18702">
                        <c:v>15.905436666666667</c:v>
                      </c:pt>
                      <c:pt idx="18703">
                        <c:v>15.906282777777777</c:v>
                      </c:pt>
                      <c:pt idx="18704">
                        <c:v>15.90712888888889</c:v>
                      </c:pt>
                      <c:pt idx="18705">
                        <c:v>15.907974722222223</c:v>
                      </c:pt>
                      <c:pt idx="18706">
                        <c:v>15.908820833333333</c:v>
                      </c:pt>
                      <c:pt idx="18707">
                        <c:v>15.909666944444444</c:v>
                      </c:pt>
                      <c:pt idx="18708">
                        <c:v>15.910514444444445</c:v>
                      </c:pt>
                      <c:pt idx="18709">
                        <c:v>15.91137</c:v>
                      </c:pt>
                      <c:pt idx="18710">
                        <c:v>15.912216388888888</c:v>
                      </c:pt>
                      <c:pt idx="18711">
                        <c:v>15.913062222222223</c:v>
                      </c:pt>
                      <c:pt idx="18712">
                        <c:v>15.913908333333334</c:v>
                      </c:pt>
                      <c:pt idx="18713">
                        <c:v>15.914754444444444</c:v>
                      </c:pt>
                      <c:pt idx="18714">
                        <c:v>15.915600277777777</c:v>
                      </c:pt>
                      <c:pt idx="18715">
                        <c:v>15.91644638888889</c:v>
                      </c:pt>
                      <c:pt idx="18716">
                        <c:v>15.9172925</c:v>
                      </c:pt>
                      <c:pt idx="18717">
                        <c:v>15.918138333333333</c:v>
                      </c:pt>
                      <c:pt idx="18718">
                        <c:v>15.918984444444444</c:v>
                      </c:pt>
                      <c:pt idx="18719">
                        <c:v>15.919830555555556</c:v>
                      </c:pt>
                      <c:pt idx="18720">
                        <c:v>15.920676666666667</c:v>
                      </c:pt>
                      <c:pt idx="18721">
                        <c:v>15.921522777777778</c:v>
                      </c:pt>
                      <c:pt idx="18722">
                        <c:v>15.922375555555556</c:v>
                      </c:pt>
                      <c:pt idx="18723">
                        <c:v>15.923221388888889</c:v>
                      </c:pt>
                      <c:pt idx="18724">
                        <c:v>15.9240675</c:v>
                      </c:pt>
                      <c:pt idx="18725">
                        <c:v>15.92491361111111</c:v>
                      </c:pt>
                      <c:pt idx="18726">
                        <c:v>15.925759444444445</c:v>
                      </c:pt>
                      <c:pt idx="18727">
                        <c:v>15.926608611111112</c:v>
                      </c:pt>
                      <c:pt idx="18728">
                        <c:v>15.927456388888888</c:v>
                      </c:pt>
                      <c:pt idx="18729">
                        <c:v>15.928302222222221</c:v>
                      </c:pt>
                      <c:pt idx="18730">
                        <c:v>15.929148055555556</c:v>
                      </c:pt>
                      <c:pt idx="18731">
                        <c:v>15.929994166666667</c:v>
                      </c:pt>
                      <c:pt idx="18732">
                        <c:v>15.930840277777778</c:v>
                      </c:pt>
                      <c:pt idx="18733">
                        <c:v>15.931686388888888</c:v>
                      </c:pt>
                      <c:pt idx="18734">
                        <c:v>15.932532222222223</c:v>
                      </c:pt>
                      <c:pt idx="18735">
                        <c:v>15.933384999999999</c:v>
                      </c:pt>
                      <c:pt idx="18736">
                        <c:v>15.934230833333332</c:v>
                      </c:pt>
                      <c:pt idx="18737">
                        <c:v>15.935077222222223</c:v>
                      </c:pt>
                      <c:pt idx="18738">
                        <c:v>15.935923055555556</c:v>
                      </c:pt>
                      <c:pt idx="18739">
                        <c:v>15.936768888888889</c:v>
                      </c:pt>
                      <c:pt idx="18740">
                        <c:v>15.937615277777779</c:v>
                      </c:pt>
                      <c:pt idx="18741">
                        <c:v>15.938461111111112</c:v>
                      </c:pt>
                      <c:pt idx="18742">
                        <c:v>15.939307222222222</c:v>
                      </c:pt>
                      <c:pt idx="18743">
                        <c:v>15.940153055555555</c:v>
                      </c:pt>
                      <c:pt idx="18744">
                        <c:v>15.940999166666666</c:v>
                      </c:pt>
                      <c:pt idx="18745">
                        <c:v>15.941848333333333</c:v>
                      </c:pt>
                      <c:pt idx="18746">
                        <c:v>15.942694166666667</c:v>
                      </c:pt>
                      <c:pt idx="18747">
                        <c:v>15.943540277777778</c:v>
                      </c:pt>
                      <c:pt idx="18748">
                        <c:v>15.944393055555556</c:v>
                      </c:pt>
                      <c:pt idx="18749">
                        <c:v>15.945240555555555</c:v>
                      </c:pt>
                      <c:pt idx="18750">
                        <c:v>15.946086666666666</c:v>
                      </c:pt>
                      <c:pt idx="18751">
                        <c:v>15.946932500000001</c:v>
                      </c:pt>
                      <c:pt idx="18752">
                        <c:v>15.947778611111112</c:v>
                      </c:pt>
                      <c:pt idx="18753">
                        <c:v>15.948624722222222</c:v>
                      </c:pt>
                      <c:pt idx="18754">
                        <c:v>15.949470555555555</c:v>
                      </c:pt>
                      <c:pt idx="18755">
                        <c:v>15.950316388888888</c:v>
                      </c:pt>
                      <c:pt idx="18756">
                        <c:v>15.951162777777778</c:v>
                      </c:pt>
                      <c:pt idx="18757">
                        <c:v>15.952008611111111</c:v>
                      </c:pt>
                      <c:pt idx="18758">
                        <c:v>15.952854722222222</c:v>
                      </c:pt>
                      <c:pt idx="18759">
                        <c:v>15.953700833333333</c:v>
                      </c:pt>
                      <c:pt idx="18760">
                        <c:v>15.954546666666667</c:v>
                      </c:pt>
                      <c:pt idx="18761">
                        <c:v>15.955399444444444</c:v>
                      </c:pt>
                      <c:pt idx="18762">
                        <c:v>15.956248611111111</c:v>
                      </c:pt>
                      <c:pt idx="18763">
                        <c:v>15.957094444444444</c:v>
                      </c:pt>
                      <c:pt idx="18764">
                        <c:v>15.957940833333334</c:v>
                      </c:pt>
                      <c:pt idx="18765">
                        <c:v>15.958786666666667</c:v>
                      </c:pt>
                      <c:pt idx="18766">
                        <c:v>15.959632777777777</c:v>
                      </c:pt>
                      <c:pt idx="18767">
                        <c:v>15.96047861111111</c:v>
                      </c:pt>
                      <c:pt idx="18768">
                        <c:v>15.961324722222223</c:v>
                      </c:pt>
                      <c:pt idx="18769">
                        <c:v>15.962172222222222</c:v>
                      </c:pt>
                      <c:pt idx="18770">
                        <c:v>15.963018333333334</c:v>
                      </c:pt>
                      <c:pt idx="18771">
                        <c:v>15.963864444444445</c:v>
                      </c:pt>
                      <c:pt idx="18772">
                        <c:v>15.964710277777778</c:v>
                      </c:pt>
                      <c:pt idx="18773">
                        <c:v>15.965556111111111</c:v>
                      </c:pt>
                      <c:pt idx="18774">
                        <c:v>15.966408888888889</c:v>
                      </c:pt>
                      <c:pt idx="18775">
                        <c:v>15.967255</c:v>
                      </c:pt>
                      <c:pt idx="18776">
                        <c:v>15.96810111111111</c:v>
                      </c:pt>
                      <c:pt idx="18777">
                        <c:v>15.968946944444445</c:v>
                      </c:pt>
                      <c:pt idx="18778">
                        <c:v>15.969793055555556</c:v>
                      </c:pt>
                      <c:pt idx="18779">
                        <c:v>15.970641944444445</c:v>
                      </c:pt>
                      <c:pt idx="18780">
                        <c:v>15.971488333333333</c:v>
                      </c:pt>
                      <c:pt idx="18781">
                        <c:v>15.972334166666666</c:v>
                      </c:pt>
                      <c:pt idx="18782">
                        <c:v>15.973180277777777</c:v>
                      </c:pt>
                      <c:pt idx="18783">
                        <c:v>15.974026111111112</c:v>
                      </c:pt>
                      <c:pt idx="18784">
                        <c:v>15.974872222222222</c:v>
                      </c:pt>
                      <c:pt idx="18785">
                        <c:v>15.975718333333333</c:v>
                      </c:pt>
                      <c:pt idx="18786">
                        <c:v>15.976564166666666</c:v>
                      </c:pt>
                      <c:pt idx="18787">
                        <c:v>15.977416944444444</c:v>
                      </c:pt>
                      <c:pt idx="18788">
                        <c:v>15.978263055555555</c:v>
                      </c:pt>
                      <c:pt idx="18789">
                        <c:v>15.979109166666667</c:v>
                      </c:pt>
                      <c:pt idx="18790">
                        <c:v>15.979956666666666</c:v>
                      </c:pt>
                      <c:pt idx="18791">
                        <c:v>15.980802777777777</c:v>
                      </c:pt>
                      <c:pt idx="18792">
                        <c:v>15.981648611111112</c:v>
                      </c:pt>
                      <c:pt idx="18793">
                        <c:v>15.982494444444445</c:v>
                      </c:pt>
                      <c:pt idx="18794">
                        <c:v>15.983340833333333</c:v>
                      </c:pt>
                      <c:pt idx="18795">
                        <c:v>15.984186666666666</c:v>
                      </c:pt>
                      <c:pt idx="18796">
                        <c:v>15.985032777777779</c:v>
                      </c:pt>
                      <c:pt idx="18797">
                        <c:v>15.985881666666666</c:v>
                      </c:pt>
                      <c:pt idx="18798">
                        <c:v>15.986728055555556</c:v>
                      </c:pt>
                      <c:pt idx="18799">
                        <c:v>15.987573888888889</c:v>
                      </c:pt>
                      <c:pt idx="18800">
                        <c:v>15.988430833333334</c:v>
                      </c:pt>
                      <c:pt idx="18801">
                        <c:v>15.989277222222222</c:v>
                      </c:pt>
                      <c:pt idx="18802">
                        <c:v>15.990123055555555</c:v>
                      </c:pt>
                      <c:pt idx="18803">
                        <c:v>15.990969166666666</c:v>
                      </c:pt>
                      <c:pt idx="18804">
                        <c:v>15.991815000000001</c:v>
                      </c:pt>
                      <c:pt idx="18805">
                        <c:v>15.992661111111111</c:v>
                      </c:pt>
                      <c:pt idx="18806">
                        <c:v>15.993507222222222</c:v>
                      </c:pt>
                      <c:pt idx="18807">
                        <c:v>15.994353055555555</c:v>
                      </c:pt>
                      <c:pt idx="18808">
                        <c:v>15.995199166666668</c:v>
                      </c:pt>
                      <c:pt idx="18809">
                        <c:v>15.996045277777778</c:v>
                      </c:pt>
                      <c:pt idx="18810">
                        <c:v>15.996892777777777</c:v>
                      </c:pt>
                      <c:pt idx="18811">
                        <c:v>15.99773888888889</c:v>
                      </c:pt>
                      <c:pt idx="18812">
                        <c:v>15.998584722222223</c:v>
                      </c:pt>
                      <c:pt idx="18813">
                        <c:v>15.999437500000001</c:v>
                      </c:pt>
                      <c:pt idx="18814">
                        <c:v>16.000286666666668</c:v>
                      </c:pt>
                      <c:pt idx="18815">
                        <c:v>16.001132500000001</c:v>
                      </c:pt>
                      <c:pt idx="18816">
                        <c:v>16.001978333333334</c:v>
                      </c:pt>
                      <c:pt idx="18817">
                        <c:v>16.002824722222222</c:v>
                      </c:pt>
                      <c:pt idx="18818">
                        <c:v>16.003670555555555</c:v>
                      </c:pt>
                      <c:pt idx="18819">
                        <c:v>16.004516666666667</c:v>
                      </c:pt>
                      <c:pt idx="18820">
                        <c:v>16.005362777777776</c:v>
                      </c:pt>
                      <c:pt idx="18821">
                        <c:v>16.006208611111113</c:v>
                      </c:pt>
                      <c:pt idx="18822">
                        <c:v>16.007054722222222</c:v>
                      </c:pt>
                      <c:pt idx="18823">
                        <c:v>16.007900555555555</c:v>
                      </c:pt>
                      <c:pt idx="18824">
                        <c:v>16.008746944444443</c:v>
                      </c:pt>
                      <c:pt idx="18825">
                        <c:v>16.009592777777776</c:v>
                      </c:pt>
                      <c:pt idx="18826">
                        <c:v>16.010445555555556</c:v>
                      </c:pt>
                      <c:pt idx="18827">
                        <c:v>16.011291388888889</c:v>
                      </c:pt>
                      <c:pt idx="18828">
                        <c:v>16.012137500000001</c:v>
                      </c:pt>
                      <c:pt idx="18829">
                        <c:v>16.01298361111111</c:v>
                      </c:pt>
                      <c:pt idx="18830">
                        <c:v>16.013829444444443</c:v>
                      </c:pt>
                      <c:pt idx="18831">
                        <c:v>16.014679999999998</c:v>
                      </c:pt>
                      <c:pt idx="18832">
                        <c:v>16.01552638888889</c:v>
                      </c:pt>
                      <c:pt idx="18833">
                        <c:v>16.016372222222223</c:v>
                      </c:pt>
                      <c:pt idx="18834">
                        <c:v>16.017218055555556</c:v>
                      </c:pt>
                      <c:pt idx="18835">
                        <c:v>16.018064166666665</c:v>
                      </c:pt>
                      <c:pt idx="18836">
                        <c:v>16.018910277777778</c:v>
                      </c:pt>
                      <c:pt idx="18837">
                        <c:v>16.019756111111111</c:v>
                      </c:pt>
                      <c:pt idx="18838">
                        <c:v>16.020602222222223</c:v>
                      </c:pt>
                      <c:pt idx="18839">
                        <c:v>16.021455</c:v>
                      </c:pt>
                      <c:pt idx="18840">
                        <c:v>16.022301111111112</c:v>
                      </c:pt>
                      <c:pt idx="18841">
                        <c:v>16.023147222222221</c:v>
                      </c:pt>
                      <c:pt idx="18842">
                        <c:v>16.023993055555554</c:v>
                      </c:pt>
                      <c:pt idx="18843">
                        <c:v>16.02483888888889</c:v>
                      </c:pt>
                      <c:pt idx="18844">
                        <c:v>16.025685277777779</c:v>
                      </c:pt>
                      <c:pt idx="18845">
                        <c:v>16.026531111111112</c:v>
                      </c:pt>
                      <c:pt idx="18846">
                        <c:v>16.027376944444445</c:v>
                      </c:pt>
                      <c:pt idx="18847">
                        <c:v>16.028223333333333</c:v>
                      </c:pt>
                      <c:pt idx="18848">
                        <c:v>16.029069166666666</c:v>
                      </c:pt>
                      <c:pt idx="18849">
                        <c:v>16.029918333333335</c:v>
                      </c:pt>
                      <c:pt idx="18850">
                        <c:v>16.030764166666668</c:v>
                      </c:pt>
                      <c:pt idx="18851">
                        <c:v>16.031611944444446</c:v>
                      </c:pt>
                      <c:pt idx="18852">
                        <c:v>16.032464722222223</c:v>
                      </c:pt>
                      <c:pt idx="18853">
                        <c:v>16.033310555555556</c:v>
                      </c:pt>
                      <c:pt idx="18854">
                        <c:v>16.034156388888889</c:v>
                      </c:pt>
                      <c:pt idx="18855">
                        <c:v>16.035002777777777</c:v>
                      </c:pt>
                      <c:pt idx="18856">
                        <c:v>16.03584861111111</c:v>
                      </c:pt>
                      <c:pt idx="18857">
                        <c:v>16.036694722222222</c:v>
                      </c:pt>
                      <c:pt idx="18858">
                        <c:v>16.037540555555555</c:v>
                      </c:pt>
                      <c:pt idx="18859">
                        <c:v>16.038386666666668</c:v>
                      </c:pt>
                      <c:pt idx="18860">
                        <c:v>16.039232777777777</c:v>
                      </c:pt>
                      <c:pt idx="18861">
                        <c:v>16.04007861111111</c:v>
                      </c:pt>
                      <c:pt idx="18862">
                        <c:v>16.040924722222222</c:v>
                      </c:pt>
                      <c:pt idx="18863">
                        <c:v>16.041770833333334</c:v>
                      </c:pt>
                      <c:pt idx="18864">
                        <c:v>16.042616666666667</c:v>
                      </c:pt>
                      <c:pt idx="18865">
                        <c:v>16.043469444444444</c:v>
                      </c:pt>
                      <c:pt idx="18866">
                        <c:v>16.044318611111112</c:v>
                      </c:pt>
                      <c:pt idx="18867">
                        <c:v>16.045164444444445</c:v>
                      </c:pt>
                      <c:pt idx="18868">
                        <c:v>16.046010833333334</c:v>
                      </c:pt>
                      <c:pt idx="18869">
                        <c:v>16.046856666666667</c:v>
                      </c:pt>
                      <c:pt idx="18870">
                        <c:v>16.0477025</c:v>
                      </c:pt>
                      <c:pt idx="18871">
                        <c:v>16.048548611111112</c:v>
                      </c:pt>
                      <c:pt idx="18872">
                        <c:v>16.049396111111111</c:v>
                      </c:pt>
                      <c:pt idx="18873">
                        <c:v>16.050242222222224</c:v>
                      </c:pt>
                      <c:pt idx="18874">
                        <c:v>16.051088333333333</c:v>
                      </c:pt>
                      <c:pt idx="18875">
                        <c:v>16.051934166666666</c:v>
                      </c:pt>
                      <c:pt idx="18876">
                        <c:v>16.052780277777778</c:v>
                      </c:pt>
                      <c:pt idx="18877">
                        <c:v>16.05362638888889</c:v>
                      </c:pt>
                      <c:pt idx="18878">
                        <c:v>16.054478888888887</c:v>
                      </c:pt>
                      <c:pt idx="18879">
                        <c:v>16.055325277777779</c:v>
                      </c:pt>
                      <c:pt idx="18880">
                        <c:v>16.056171111111112</c:v>
                      </c:pt>
                      <c:pt idx="18881">
                        <c:v>16.057016944444445</c:v>
                      </c:pt>
                      <c:pt idx="18882">
                        <c:v>16.057863333333334</c:v>
                      </c:pt>
                      <c:pt idx="18883">
                        <c:v>16.058709166666667</c:v>
                      </c:pt>
                      <c:pt idx="18884">
                        <c:v>16.059558333333332</c:v>
                      </c:pt>
                      <c:pt idx="18885">
                        <c:v>16.060404166666668</c:v>
                      </c:pt>
                      <c:pt idx="18886">
                        <c:v>16.061250555555556</c:v>
                      </c:pt>
                      <c:pt idx="18887">
                        <c:v>16.062096388888889</c:v>
                      </c:pt>
                      <c:pt idx="18888">
                        <c:v>16.062942222222222</c:v>
                      </c:pt>
                      <c:pt idx="18889">
                        <c:v>16.063788333333335</c:v>
                      </c:pt>
                      <c:pt idx="18890">
                        <c:v>16.064634444444444</c:v>
                      </c:pt>
                      <c:pt idx="18891">
                        <c:v>16.065487222222224</c:v>
                      </c:pt>
                      <c:pt idx="18892">
                        <c:v>16.066342777777777</c:v>
                      </c:pt>
                      <c:pt idx="18893">
                        <c:v>16.067188888888889</c:v>
                      </c:pt>
                      <c:pt idx="18894">
                        <c:v>16.068034999999998</c:v>
                      </c:pt>
                      <c:pt idx="18895">
                        <c:v>16.068880833333335</c:v>
                      </c:pt>
                      <c:pt idx="18896">
                        <c:v>16.069726944444444</c:v>
                      </c:pt>
                      <c:pt idx="18897">
                        <c:v>16.070572777777777</c:v>
                      </c:pt>
                      <c:pt idx="18898">
                        <c:v>16.071418888888889</c:v>
                      </c:pt>
                      <c:pt idx="18899">
                        <c:v>16.072265000000002</c:v>
                      </c:pt>
                      <c:pt idx="18900">
                        <c:v>16.073110833333335</c:v>
                      </c:pt>
                      <c:pt idx="18901">
                        <c:v>16.07396</c:v>
                      </c:pt>
                      <c:pt idx="18902">
                        <c:v>16.074806111111112</c:v>
                      </c:pt>
                      <c:pt idx="18903">
                        <c:v>16.075652222222221</c:v>
                      </c:pt>
                      <c:pt idx="18904">
                        <c:v>16.076505000000001</c:v>
                      </c:pt>
                      <c:pt idx="18905">
                        <c:v>16.077350833333334</c:v>
                      </c:pt>
                      <c:pt idx="18906">
                        <c:v>16.078196666666667</c:v>
                      </c:pt>
                      <c:pt idx="18907">
                        <c:v>16.079042777777779</c:v>
                      </c:pt>
                      <c:pt idx="18908">
                        <c:v>16.079888888888888</c:v>
                      </c:pt>
                      <c:pt idx="18909">
                        <c:v>16.080735000000001</c:v>
                      </c:pt>
                      <c:pt idx="18910">
                        <c:v>16.081580833333334</c:v>
                      </c:pt>
                      <c:pt idx="18911">
                        <c:v>16.082426944444446</c:v>
                      </c:pt>
                      <c:pt idx="18912">
                        <c:v>16.083273055555555</c:v>
                      </c:pt>
                      <c:pt idx="18913">
                        <c:v>16.08412388888889</c:v>
                      </c:pt>
                      <c:pt idx="18914">
                        <c:v>16.084969999999998</c:v>
                      </c:pt>
                      <c:pt idx="18915">
                        <c:v>16.085815833333335</c:v>
                      </c:pt>
                      <c:pt idx="18916">
                        <c:v>16.086662222222223</c:v>
                      </c:pt>
                      <c:pt idx="18917">
                        <c:v>16.087515</c:v>
                      </c:pt>
                      <c:pt idx="18918">
                        <c:v>16.088363888888889</c:v>
                      </c:pt>
                      <c:pt idx="18919">
                        <c:v>16.089210000000001</c:v>
                      </c:pt>
                      <c:pt idx="18920">
                        <c:v>16.090055833333334</c:v>
                      </c:pt>
                      <c:pt idx="18921">
                        <c:v>16.090901944444443</c:v>
                      </c:pt>
                      <c:pt idx="18922">
                        <c:v>16.091748055555556</c:v>
                      </c:pt>
                      <c:pt idx="18923">
                        <c:v>16.092593888888889</c:v>
                      </c:pt>
                      <c:pt idx="18924">
                        <c:v>16.093440277777777</c:v>
                      </c:pt>
                      <c:pt idx="18925">
                        <c:v>16.09428611111111</c:v>
                      </c:pt>
                      <c:pt idx="18926">
                        <c:v>16.095131944444443</c:v>
                      </c:pt>
                      <c:pt idx="18927">
                        <c:v>16.095978055555555</c:v>
                      </c:pt>
                      <c:pt idx="18928">
                        <c:v>16.096824166666668</c:v>
                      </c:pt>
                      <c:pt idx="18929">
                        <c:v>16.097670000000001</c:v>
                      </c:pt>
                      <c:pt idx="18930">
                        <c:v>16.098522777777777</c:v>
                      </c:pt>
                      <c:pt idx="18931">
                        <c:v>16.09936888888889</c:v>
                      </c:pt>
                      <c:pt idx="18932">
                        <c:v>16.100214722222223</c:v>
                      </c:pt>
                      <c:pt idx="18933">
                        <c:v>16.101062500000001</c:v>
                      </c:pt>
                      <c:pt idx="18934">
                        <c:v>16.101908333333334</c:v>
                      </c:pt>
                      <c:pt idx="18935">
                        <c:v>16.102754444444443</c:v>
                      </c:pt>
                      <c:pt idx="18936">
                        <c:v>16.103603611111112</c:v>
                      </c:pt>
                      <c:pt idx="18937">
                        <c:v>16.104449444444445</c:v>
                      </c:pt>
                      <c:pt idx="18938">
                        <c:v>16.105295555555557</c:v>
                      </c:pt>
                      <c:pt idx="18939">
                        <c:v>16.106141666666666</c:v>
                      </c:pt>
                      <c:pt idx="18940">
                        <c:v>16.106987777777778</c:v>
                      </c:pt>
                      <c:pt idx="18941">
                        <c:v>16.107833611111111</c:v>
                      </c:pt>
                      <c:pt idx="18942">
                        <c:v>16.108679722222224</c:v>
                      </c:pt>
                      <c:pt idx="18943">
                        <c:v>16.109532222222221</c:v>
                      </c:pt>
                      <c:pt idx="18944">
                        <c:v>16.110378611111113</c:v>
                      </c:pt>
                      <c:pt idx="18945">
                        <c:v>16.111224444444446</c:v>
                      </c:pt>
                      <c:pt idx="18946">
                        <c:v>16.112070277777779</c:v>
                      </c:pt>
                      <c:pt idx="18947">
                        <c:v>16.112916666666667</c:v>
                      </c:pt>
                      <c:pt idx="18948">
                        <c:v>16.1137625</c:v>
                      </c:pt>
                      <c:pt idx="18949">
                        <c:v>16.114608611111112</c:v>
                      </c:pt>
                      <c:pt idx="18950">
                        <c:v>16.115454444444445</c:v>
                      </c:pt>
                      <c:pt idx="18951">
                        <c:v>16.116300555555554</c:v>
                      </c:pt>
                      <c:pt idx="18952">
                        <c:v>16.117146666666667</c:v>
                      </c:pt>
                      <c:pt idx="18953">
                        <c:v>16.1179925</c:v>
                      </c:pt>
                      <c:pt idx="18954">
                        <c:v>16.118843333333334</c:v>
                      </c:pt>
                      <c:pt idx="18955">
                        <c:v>16.119689166666667</c:v>
                      </c:pt>
                      <c:pt idx="18956">
                        <c:v>16.12054638888889</c:v>
                      </c:pt>
                      <c:pt idx="18957">
                        <c:v>16.121392499999999</c:v>
                      </c:pt>
                      <c:pt idx="18958">
                        <c:v>16.122238333333332</c:v>
                      </c:pt>
                      <c:pt idx="18959">
                        <c:v>16.123084444444444</c:v>
                      </c:pt>
                      <c:pt idx="18960">
                        <c:v>16.123930277777777</c:v>
                      </c:pt>
                      <c:pt idx="18961">
                        <c:v>16.124776666666666</c:v>
                      </c:pt>
                      <c:pt idx="18962">
                        <c:v>16.125622499999999</c:v>
                      </c:pt>
                      <c:pt idx="18963">
                        <c:v>16.126468333333332</c:v>
                      </c:pt>
                      <c:pt idx="18964">
                        <c:v>16.127314722222224</c:v>
                      </c:pt>
                      <c:pt idx="18965">
                        <c:v>16.128160555555556</c:v>
                      </c:pt>
                      <c:pt idx="18966">
                        <c:v>16.129006388888889</c:v>
                      </c:pt>
                      <c:pt idx="18967">
                        <c:v>16.129852499999998</c:v>
                      </c:pt>
                      <c:pt idx="18968">
                        <c:v>16.130698611111111</c:v>
                      </c:pt>
                      <c:pt idx="18969">
                        <c:v>16.131551388888887</c:v>
                      </c:pt>
                      <c:pt idx="18970">
                        <c:v>16.1323975</c:v>
                      </c:pt>
                      <c:pt idx="18971">
                        <c:v>16.133246388888889</c:v>
                      </c:pt>
                      <c:pt idx="18972">
                        <c:v>16.134092500000001</c:v>
                      </c:pt>
                      <c:pt idx="18973">
                        <c:v>16.13493861111111</c:v>
                      </c:pt>
                      <c:pt idx="18974">
                        <c:v>16.135785833333333</c:v>
                      </c:pt>
                      <c:pt idx="18975">
                        <c:v>16.136632222222222</c:v>
                      </c:pt>
                      <c:pt idx="18976">
                        <c:v>16.137478055555555</c:v>
                      </c:pt>
                      <c:pt idx="18977">
                        <c:v>16.138324166666667</c:v>
                      </c:pt>
                      <c:pt idx="18978">
                        <c:v>16.13917</c:v>
                      </c:pt>
                      <c:pt idx="18979">
                        <c:v>16.140016111111112</c:v>
                      </c:pt>
                      <c:pt idx="18980">
                        <c:v>16.140862222222221</c:v>
                      </c:pt>
                      <c:pt idx="18981">
                        <c:v>16.141708055555554</c:v>
                      </c:pt>
                      <c:pt idx="18982">
                        <c:v>16.142560833333334</c:v>
                      </c:pt>
                      <c:pt idx="18983">
                        <c:v>16.143406666666667</c:v>
                      </c:pt>
                      <c:pt idx="18984">
                        <c:v>16.144253055555556</c:v>
                      </c:pt>
                      <c:pt idx="18985">
                        <c:v>16.145098888888889</c:v>
                      </c:pt>
                      <c:pt idx="18986">
                        <c:v>16.145945000000001</c:v>
                      </c:pt>
                      <c:pt idx="18987">
                        <c:v>16.146790833333334</c:v>
                      </c:pt>
                      <c:pt idx="18988">
                        <c:v>16.147639999999999</c:v>
                      </c:pt>
                      <c:pt idx="18989">
                        <c:v>16.148486111111112</c:v>
                      </c:pt>
                      <c:pt idx="18990">
                        <c:v>16.149331944444445</c:v>
                      </c:pt>
                      <c:pt idx="18991">
                        <c:v>16.150178055555557</c:v>
                      </c:pt>
                      <c:pt idx="18992">
                        <c:v>16.151024166666666</c:v>
                      </c:pt>
                      <c:pt idx="18993">
                        <c:v>16.151870277777778</c:v>
                      </c:pt>
                      <c:pt idx="18994">
                        <c:v>16.152716111111111</c:v>
                      </c:pt>
                      <c:pt idx="18995">
                        <c:v>16.153569999999998</c:v>
                      </c:pt>
                      <c:pt idx="18996">
                        <c:v>16.154415833333335</c:v>
                      </c:pt>
                      <c:pt idx="18997">
                        <c:v>16.155261944444444</c:v>
                      </c:pt>
                      <c:pt idx="18998">
                        <c:v>16.156108055555556</c:v>
                      </c:pt>
                      <c:pt idx="18999">
                        <c:v>16.156954166666665</c:v>
                      </c:pt>
                      <c:pt idx="19000">
                        <c:v>16.157800000000002</c:v>
                      </c:pt>
                      <c:pt idx="19001">
                        <c:v>16.158645833333335</c:v>
                      </c:pt>
                      <c:pt idx="19002">
                        <c:v>16.159492222222223</c:v>
                      </c:pt>
                      <c:pt idx="19003">
                        <c:v>16.160338055555556</c:v>
                      </c:pt>
                      <c:pt idx="19004">
                        <c:v>16.161183888888889</c:v>
                      </c:pt>
                      <c:pt idx="19005">
                        <c:v>16.162030277777777</c:v>
                      </c:pt>
                      <c:pt idx="19006">
                        <c:v>16.162879166666666</c:v>
                      </c:pt>
                      <c:pt idx="19007">
                        <c:v>16.163725277777779</c:v>
                      </c:pt>
                      <c:pt idx="19008">
                        <c:v>16.164578055555555</c:v>
                      </c:pt>
                      <c:pt idx="19009">
                        <c:v>16.165423888888888</c:v>
                      </c:pt>
                      <c:pt idx="19010">
                        <c:v>16.166270000000001</c:v>
                      </c:pt>
                      <c:pt idx="19011">
                        <c:v>16.16711611111111</c:v>
                      </c:pt>
                      <c:pt idx="19012">
                        <c:v>16.167961944444443</c:v>
                      </c:pt>
                      <c:pt idx="19013">
                        <c:v>16.168808055555555</c:v>
                      </c:pt>
                      <c:pt idx="19014">
                        <c:v>16.169654166666668</c:v>
                      </c:pt>
                      <c:pt idx="19015">
                        <c:v>16.170501666666667</c:v>
                      </c:pt>
                      <c:pt idx="19016">
                        <c:v>16.1713475</c:v>
                      </c:pt>
                      <c:pt idx="19017">
                        <c:v>16.172193611111112</c:v>
                      </c:pt>
                      <c:pt idx="19018">
                        <c:v>16.173039722222221</c:v>
                      </c:pt>
                      <c:pt idx="19019">
                        <c:v>16.173885555555554</c:v>
                      </c:pt>
                      <c:pt idx="19020">
                        <c:v>16.17473138888889</c:v>
                      </c:pt>
                      <c:pt idx="19021">
                        <c:v>16.175584166666667</c:v>
                      </c:pt>
                      <c:pt idx="19022">
                        <c:v>16.176430555555555</c:v>
                      </c:pt>
                      <c:pt idx="19023">
                        <c:v>16.177279444444444</c:v>
                      </c:pt>
                      <c:pt idx="19024">
                        <c:v>16.178125555555557</c:v>
                      </c:pt>
                      <c:pt idx="19025">
                        <c:v>16.17897138888889</c:v>
                      </c:pt>
                      <c:pt idx="19026">
                        <c:v>16.179817499999999</c:v>
                      </c:pt>
                      <c:pt idx="19027">
                        <c:v>16.180663611111111</c:v>
                      </c:pt>
                      <c:pt idx="19028">
                        <c:v>16.181509444444444</c:v>
                      </c:pt>
                      <c:pt idx="19029">
                        <c:v>16.182355555555556</c:v>
                      </c:pt>
                      <c:pt idx="19030">
                        <c:v>16.183201666666665</c:v>
                      </c:pt>
                      <c:pt idx="19031">
                        <c:v>16.184047777777778</c:v>
                      </c:pt>
                      <c:pt idx="19032">
                        <c:v>16.184893611111111</c:v>
                      </c:pt>
                      <c:pt idx="19033">
                        <c:v>16.185739444444444</c:v>
                      </c:pt>
                      <c:pt idx="19034">
                        <c:v>16.186592222222224</c:v>
                      </c:pt>
                      <c:pt idx="19035">
                        <c:v>16.187438611111112</c:v>
                      </c:pt>
                      <c:pt idx="19036">
                        <c:v>16.18828388888889</c:v>
                      </c:pt>
                      <c:pt idx="19037">
                        <c:v>16.189129722222223</c:v>
                      </c:pt>
                      <c:pt idx="19038">
                        <c:v>16.189976111111111</c:v>
                      </c:pt>
                      <c:pt idx="19039">
                        <c:v>16.190821944444444</c:v>
                      </c:pt>
                      <c:pt idx="19040">
                        <c:v>16.191667777777777</c:v>
                      </c:pt>
                      <c:pt idx="19041">
                        <c:v>16.192516944444446</c:v>
                      </c:pt>
                      <c:pt idx="19042">
                        <c:v>16.193363333333334</c:v>
                      </c:pt>
                      <c:pt idx="19043">
                        <c:v>16.194209166666667</c:v>
                      </c:pt>
                      <c:pt idx="19044">
                        <c:v>16.195055</c:v>
                      </c:pt>
                      <c:pt idx="19045">
                        <c:v>16.195901111111112</c:v>
                      </c:pt>
                      <c:pt idx="19046">
                        <c:v>16.196747222222221</c:v>
                      </c:pt>
                      <c:pt idx="19047">
                        <c:v>16.197600000000001</c:v>
                      </c:pt>
                      <c:pt idx="19048">
                        <c:v>16.198445833333334</c:v>
                      </c:pt>
                      <c:pt idx="19049">
                        <c:v>16.199291944444443</c:v>
                      </c:pt>
                      <c:pt idx="19050">
                        <c:v>16.200138055555556</c:v>
                      </c:pt>
                      <c:pt idx="19051">
                        <c:v>16.200984166666668</c:v>
                      </c:pt>
                      <c:pt idx="19052">
                        <c:v>16.201830000000001</c:v>
                      </c:pt>
                      <c:pt idx="19053">
                        <c:v>16.202675833333334</c:v>
                      </c:pt>
                      <c:pt idx="19054">
                        <c:v>16.203522222222222</c:v>
                      </c:pt>
                      <c:pt idx="19055">
                        <c:v>16.204368055555555</c:v>
                      </c:pt>
                      <c:pt idx="19056">
                        <c:v>16.205215833333334</c:v>
                      </c:pt>
                      <c:pt idx="19057">
                        <c:v>16.206061666666667</c:v>
                      </c:pt>
                      <c:pt idx="19058">
                        <c:v>16.2069075</c:v>
                      </c:pt>
                      <c:pt idx="19059">
                        <c:v>16.207756666666668</c:v>
                      </c:pt>
                      <c:pt idx="19060">
                        <c:v>16.208609444444445</c:v>
                      </c:pt>
                      <c:pt idx="19061">
                        <c:v>16.209455277777778</c:v>
                      </c:pt>
                      <c:pt idx="19062">
                        <c:v>16.21030138888889</c:v>
                      </c:pt>
                      <c:pt idx="19063">
                        <c:v>16.211147499999999</c:v>
                      </c:pt>
                      <c:pt idx="19064">
                        <c:v>16.211993333333332</c:v>
                      </c:pt>
                      <c:pt idx="19065">
                        <c:v>16.212839444444445</c:v>
                      </c:pt>
                      <c:pt idx="19066">
                        <c:v>16.213685555555557</c:v>
                      </c:pt>
                      <c:pt idx="19067">
                        <c:v>16.214531666666666</c:v>
                      </c:pt>
                      <c:pt idx="19068">
                        <c:v>16.215377499999999</c:v>
                      </c:pt>
                      <c:pt idx="19069">
                        <c:v>16.216223333333332</c:v>
                      </c:pt>
                      <c:pt idx="19070">
                        <c:v>16.217069722222224</c:v>
                      </c:pt>
                      <c:pt idx="19071">
                        <c:v>16.217915555555557</c:v>
                      </c:pt>
                      <c:pt idx="19072">
                        <c:v>16.218761666666666</c:v>
                      </c:pt>
                      <c:pt idx="19073">
                        <c:v>16.219614166666666</c:v>
                      </c:pt>
                      <c:pt idx="19074">
                        <c:v>16.220460277777779</c:v>
                      </c:pt>
                      <c:pt idx="19075">
                        <c:v>16.221306388888888</c:v>
                      </c:pt>
                      <c:pt idx="19076">
                        <c:v>16.222156944444443</c:v>
                      </c:pt>
                      <c:pt idx="19077">
                        <c:v>16.223002777777779</c:v>
                      </c:pt>
                      <c:pt idx="19078">
                        <c:v>16.223848888888888</c:v>
                      </c:pt>
                      <c:pt idx="19079">
                        <c:v>16.224695000000001</c:v>
                      </c:pt>
                      <c:pt idx="19080">
                        <c:v>16.225541111111109</c:v>
                      </c:pt>
                      <c:pt idx="19081">
                        <c:v>16.226386944444446</c:v>
                      </c:pt>
                      <c:pt idx="19082">
                        <c:v>16.227233055555555</c:v>
                      </c:pt>
                      <c:pt idx="19083">
                        <c:v>16.228079166666667</c:v>
                      </c:pt>
                      <c:pt idx="19084">
                        <c:v>16.228925</c:v>
                      </c:pt>
                      <c:pt idx="19085">
                        <c:v>16.229770833333333</c:v>
                      </c:pt>
                      <c:pt idx="19086">
                        <c:v>16.23062361111111</c:v>
                      </c:pt>
                      <c:pt idx="19087">
                        <c:v>16.231470000000002</c:v>
                      </c:pt>
                      <c:pt idx="19088">
                        <c:v>16.232315833333335</c:v>
                      </c:pt>
                      <c:pt idx="19089">
                        <c:v>16.233161944444443</c:v>
                      </c:pt>
                      <c:pt idx="19090">
                        <c:v>16.234008055555556</c:v>
                      </c:pt>
                      <c:pt idx="19091">
                        <c:v>16.234853888888889</c:v>
                      </c:pt>
                      <c:pt idx="19092">
                        <c:v>16.235700000000001</c:v>
                      </c:pt>
                      <c:pt idx="19093">
                        <c:v>16.236545833333334</c:v>
                      </c:pt>
                      <c:pt idx="19094">
                        <c:v>16.237395277777779</c:v>
                      </c:pt>
                      <c:pt idx="19095">
                        <c:v>16.238241111111112</c:v>
                      </c:pt>
                      <c:pt idx="19096">
                        <c:v>16.239086944444445</c:v>
                      </c:pt>
                      <c:pt idx="19097">
                        <c:v>16.239934722222223</c:v>
                      </c:pt>
                      <c:pt idx="19098">
                        <c:v>16.240780555555556</c:v>
                      </c:pt>
                      <c:pt idx="19099">
                        <c:v>16.241633333333333</c:v>
                      </c:pt>
                      <c:pt idx="19100">
                        <c:v>16.242479444444445</c:v>
                      </c:pt>
                      <c:pt idx="19101">
                        <c:v>16.243325277777778</c:v>
                      </c:pt>
                      <c:pt idx="19102">
                        <c:v>16.244171111111111</c:v>
                      </c:pt>
                      <c:pt idx="19103">
                        <c:v>16.245017499999999</c:v>
                      </c:pt>
                      <c:pt idx="19104">
                        <c:v>16.245863333333332</c:v>
                      </c:pt>
                      <c:pt idx="19105">
                        <c:v>16.246709444444445</c:v>
                      </c:pt>
                      <c:pt idx="19106">
                        <c:v>16.247555277777778</c:v>
                      </c:pt>
                      <c:pt idx="19107">
                        <c:v>16.24840138888889</c:v>
                      </c:pt>
                      <c:pt idx="19108">
                        <c:v>16.249247499999999</c:v>
                      </c:pt>
                      <c:pt idx="19109">
                        <c:v>16.250093333333332</c:v>
                      </c:pt>
                      <c:pt idx="19110">
                        <c:v>16.25093972222222</c:v>
                      </c:pt>
                      <c:pt idx="19111">
                        <c:v>16.25178861111111</c:v>
                      </c:pt>
                      <c:pt idx="19112">
                        <c:v>16.252645555555556</c:v>
                      </c:pt>
                      <c:pt idx="19113">
                        <c:v>16.253491666666665</c:v>
                      </c:pt>
                      <c:pt idx="19114">
                        <c:v>16.254337777777778</c:v>
                      </c:pt>
                      <c:pt idx="19115">
                        <c:v>16.25518388888889</c:v>
                      </c:pt>
                      <c:pt idx="19116">
                        <c:v>16.256029722222223</c:v>
                      </c:pt>
                      <c:pt idx="19117">
                        <c:v>16.256877500000002</c:v>
                      </c:pt>
                      <c:pt idx="19118">
                        <c:v>16.257723333333335</c:v>
                      </c:pt>
                      <c:pt idx="19119">
                        <c:v>16.258569166666668</c:v>
                      </c:pt>
                      <c:pt idx="19120">
                        <c:v>16.259415555555556</c:v>
                      </c:pt>
                      <c:pt idx="19121">
                        <c:v>16.260261388888889</c:v>
                      </c:pt>
                      <c:pt idx="19122">
                        <c:v>16.261107222222222</c:v>
                      </c:pt>
                      <c:pt idx="19123">
                        <c:v>16.26195361111111</c:v>
                      </c:pt>
                      <c:pt idx="19124">
                        <c:v>16.262799444444443</c:v>
                      </c:pt>
                      <c:pt idx="19125">
                        <c:v>16.263652222222223</c:v>
                      </c:pt>
                      <c:pt idx="19126">
                        <c:v>16.264498333333332</c:v>
                      </c:pt>
                      <c:pt idx="19127">
                        <c:v>16.265344166666665</c:v>
                      </c:pt>
                      <c:pt idx="19128">
                        <c:v>16.266193333333334</c:v>
                      </c:pt>
                      <c:pt idx="19129">
                        <c:v>16.267039444444446</c:v>
                      </c:pt>
                      <c:pt idx="19130">
                        <c:v>16.267885277777779</c:v>
                      </c:pt>
                      <c:pt idx="19131">
                        <c:v>16.268731388888888</c:v>
                      </c:pt>
                      <c:pt idx="19132">
                        <c:v>16.2695775</c:v>
                      </c:pt>
                      <c:pt idx="19133">
                        <c:v>16.270423333333333</c:v>
                      </c:pt>
                      <c:pt idx="19134">
                        <c:v>16.271269444444446</c:v>
                      </c:pt>
                      <c:pt idx="19135">
                        <c:v>16.272115555555555</c:v>
                      </c:pt>
                      <c:pt idx="19136">
                        <c:v>16.272961666666667</c:v>
                      </c:pt>
                      <c:pt idx="19137">
                        <c:v>16.2738075</c:v>
                      </c:pt>
                      <c:pt idx="19138">
                        <c:v>16.274661666666667</c:v>
                      </c:pt>
                      <c:pt idx="19139">
                        <c:v>16.2755075</c:v>
                      </c:pt>
                      <c:pt idx="19140">
                        <c:v>16.276353888888888</c:v>
                      </c:pt>
                      <c:pt idx="19141">
                        <c:v>16.277199722222221</c:v>
                      </c:pt>
                      <c:pt idx="19142">
                        <c:v>16.278045833333334</c:v>
                      </c:pt>
                      <c:pt idx="19143">
                        <c:v>16.278891944444446</c:v>
                      </c:pt>
                      <c:pt idx="19144">
                        <c:v>16.279737777777779</c:v>
                      </c:pt>
                      <c:pt idx="19145">
                        <c:v>16.280583888888888</c:v>
                      </c:pt>
                      <c:pt idx="19146">
                        <c:v>16.281432777777777</c:v>
                      </c:pt>
                      <c:pt idx="19147">
                        <c:v>16.282278888888889</c:v>
                      </c:pt>
                      <c:pt idx="19148">
                        <c:v>16.283124999999998</c:v>
                      </c:pt>
                      <c:pt idx="19149">
                        <c:v>16.283971111111111</c:v>
                      </c:pt>
                      <c:pt idx="19150">
                        <c:v>16.284816944444444</c:v>
                      </c:pt>
                      <c:pt idx="19151">
                        <c:v>16.285669722222224</c:v>
                      </c:pt>
                      <c:pt idx="19152">
                        <c:v>16.286515555555557</c:v>
                      </c:pt>
                      <c:pt idx="19153">
                        <c:v>16.287361944444445</c:v>
                      </c:pt>
                      <c:pt idx="19154">
                        <c:v>16.288207777777778</c:v>
                      </c:pt>
                      <c:pt idx="19155">
                        <c:v>16.289053611111111</c:v>
                      </c:pt>
                      <c:pt idx="19156">
                        <c:v>16.289899999999999</c:v>
                      </c:pt>
                      <c:pt idx="19157">
                        <c:v>16.290745833333332</c:v>
                      </c:pt>
                      <c:pt idx="19158">
                        <c:v>16.291593333333335</c:v>
                      </c:pt>
                      <c:pt idx="19159">
                        <c:v>16.292439444444444</c:v>
                      </c:pt>
                      <c:pt idx="19160">
                        <c:v>16.293285277777777</c:v>
                      </c:pt>
                      <c:pt idx="19161">
                        <c:v>16.294131388888889</c:v>
                      </c:pt>
                      <c:pt idx="19162">
                        <c:v>16.294977222222222</c:v>
                      </c:pt>
                      <c:pt idx="19163">
                        <c:v>16.295826666666667</c:v>
                      </c:pt>
                      <c:pt idx="19164">
                        <c:v>16.296679166666667</c:v>
                      </c:pt>
                      <c:pt idx="19165">
                        <c:v>16.297525277777776</c:v>
                      </c:pt>
                      <c:pt idx="19166">
                        <c:v>16.298371388888889</c:v>
                      </c:pt>
                      <c:pt idx="19167">
                        <c:v>16.299217222222222</c:v>
                      </c:pt>
                      <c:pt idx="19168">
                        <c:v>16.300063333333334</c:v>
                      </c:pt>
                      <c:pt idx="19169">
                        <c:v>16.300909444444443</c:v>
                      </c:pt>
                      <c:pt idx="19170">
                        <c:v>16.301755277777779</c:v>
                      </c:pt>
                      <c:pt idx="19171">
                        <c:v>16.302601666666668</c:v>
                      </c:pt>
                      <c:pt idx="19172">
                        <c:v>16.303447500000001</c:v>
                      </c:pt>
                      <c:pt idx="19173">
                        <c:v>16.304293333333334</c:v>
                      </c:pt>
                      <c:pt idx="19174">
                        <c:v>16.305139444444446</c:v>
                      </c:pt>
                      <c:pt idx="19175">
                        <c:v>16.305985555555555</c:v>
                      </c:pt>
                      <c:pt idx="19176">
                        <c:v>16.306831388888888</c:v>
                      </c:pt>
                      <c:pt idx="19177">
                        <c:v>16.307684166666668</c:v>
                      </c:pt>
                      <c:pt idx="19178">
                        <c:v>16.308530277777777</c:v>
                      </c:pt>
                      <c:pt idx="19179">
                        <c:v>16.30937777777778</c:v>
                      </c:pt>
                      <c:pt idx="19180">
                        <c:v>16.310226944444445</c:v>
                      </c:pt>
                      <c:pt idx="19181">
                        <c:v>16.311072777777778</c:v>
                      </c:pt>
                      <c:pt idx="19182">
                        <c:v>16.31191888888889</c:v>
                      </c:pt>
                      <c:pt idx="19183">
                        <c:v>16.312764999999999</c:v>
                      </c:pt>
                      <c:pt idx="19184">
                        <c:v>16.313610833333332</c:v>
                      </c:pt>
                      <c:pt idx="19185">
                        <c:v>16.314456944444444</c:v>
                      </c:pt>
                      <c:pt idx="19186">
                        <c:v>16.315302777777777</c:v>
                      </c:pt>
                      <c:pt idx="19187">
                        <c:v>16.316149166666666</c:v>
                      </c:pt>
                      <c:pt idx="19188">
                        <c:v>16.316994999999999</c:v>
                      </c:pt>
                      <c:pt idx="19189">
                        <c:v>16.317840833333332</c:v>
                      </c:pt>
                      <c:pt idx="19190">
                        <c:v>16.318693611111112</c:v>
                      </c:pt>
                      <c:pt idx="19191">
                        <c:v>16.31953972222222</c:v>
                      </c:pt>
                      <c:pt idx="19192">
                        <c:v>16.320385833333333</c:v>
                      </c:pt>
                      <c:pt idx="19193">
                        <c:v>16.321231666666666</c:v>
                      </c:pt>
                      <c:pt idx="19194">
                        <c:v>16.322077777777778</c:v>
                      </c:pt>
                      <c:pt idx="19195">
                        <c:v>16.322923611111111</c:v>
                      </c:pt>
                      <c:pt idx="19196">
                        <c:v>16.32377</c:v>
                      </c:pt>
                      <c:pt idx="19197">
                        <c:v>16.324615833333333</c:v>
                      </c:pt>
                      <c:pt idx="19198">
                        <c:v>16.325465000000001</c:v>
                      </c:pt>
                      <c:pt idx="19199">
                        <c:v>16.3263125</c:v>
                      </c:pt>
                      <c:pt idx="19200">
                        <c:v>16.327158611111113</c:v>
                      </c:pt>
                      <c:pt idx="19201">
                        <c:v>16.328004444444446</c:v>
                      </c:pt>
                      <c:pt idx="19202">
                        <c:v>16.328850277777779</c:v>
                      </c:pt>
                      <c:pt idx="19203">
                        <c:v>16.329703055555555</c:v>
                      </c:pt>
                      <c:pt idx="19204">
                        <c:v>16.330549444444443</c:v>
                      </c:pt>
                      <c:pt idx="19205">
                        <c:v>16.331395277777776</c:v>
                      </c:pt>
                      <c:pt idx="19206">
                        <c:v>16.332241111111109</c:v>
                      </c:pt>
                      <c:pt idx="19207">
                        <c:v>16.333087222222222</c:v>
                      </c:pt>
                      <c:pt idx="19208">
                        <c:v>16.333933333333334</c:v>
                      </c:pt>
                      <c:pt idx="19209">
                        <c:v>16.334779444444443</c:v>
                      </c:pt>
                      <c:pt idx="19210">
                        <c:v>16.335625277777776</c:v>
                      </c:pt>
                      <c:pt idx="19211">
                        <c:v>16.336471388888889</c:v>
                      </c:pt>
                      <c:pt idx="19212">
                        <c:v>16.337317500000001</c:v>
                      </c:pt>
                      <c:pt idx="19213">
                        <c:v>16.338163333333334</c:v>
                      </c:pt>
                      <c:pt idx="19214">
                        <c:v>16.339009166666667</c:v>
                      </c:pt>
                      <c:pt idx="19215">
                        <c:v>16.339855555555555</c:v>
                      </c:pt>
                      <c:pt idx="19216">
                        <c:v>16.340711111111112</c:v>
                      </c:pt>
                      <c:pt idx="19217">
                        <c:v>16.341557222222221</c:v>
                      </c:pt>
                      <c:pt idx="19218">
                        <c:v>16.342403333333333</c:v>
                      </c:pt>
                      <c:pt idx="19219">
                        <c:v>16.343249166666666</c:v>
                      </c:pt>
                      <c:pt idx="19220">
                        <c:v>16.344096944444445</c:v>
                      </c:pt>
                      <c:pt idx="19221">
                        <c:v>16.344942777777778</c:v>
                      </c:pt>
                      <c:pt idx="19222">
                        <c:v>16.345788611111111</c:v>
                      </c:pt>
                      <c:pt idx="19223">
                        <c:v>16.346634999999999</c:v>
                      </c:pt>
                      <c:pt idx="19224">
                        <c:v>16.347480833333332</c:v>
                      </c:pt>
                      <c:pt idx="19225">
                        <c:v>16.348326944444445</c:v>
                      </c:pt>
                      <c:pt idx="19226">
                        <c:v>16.349172777777778</c:v>
                      </c:pt>
                      <c:pt idx="19227">
                        <c:v>16.35001888888889</c:v>
                      </c:pt>
                      <c:pt idx="19228">
                        <c:v>16.350864999999999</c:v>
                      </c:pt>
                      <c:pt idx="19229">
                        <c:v>16.351717777777779</c:v>
                      </c:pt>
                      <c:pt idx="19230">
                        <c:v>16.352563611111112</c:v>
                      </c:pt>
                      <c:pt idx="19231">
                        <c:v>16.353409444444445</c:v>
                      </c:pt>
                      <c:pt idx="19232">
                        <c:v>16.354255833333333</c:v>
                      </c:pt>
                      <c:pt idx="19233">
                        <c:v>16.355104722222222</c:v>
                      </c:pt>
                      <c:pt idx="19234">
                        <c:v>16.355950833333335</c:v>
                      </c:pt>
                      <c:pt idx="19235">
                        <c:v>16.356796666666668</c:v>
                      </c:pt>
                      <c:pt idx="19236">
                        <c:v>16.357643055555556</c:v>
                      </c:pt>
                      <c:pt idx="19237">
                        <c:v>16.358488888888889</c:v>
                      </c:pt>
                      <c:pt idx="19238">
                        <c:v>16.359334722222222</c:v>
                      </c:pt>
                      <c:pt idx="19239">
                        <c:v>16.360180833333335</c:v>
                      </c:pt>
                      <c:pt idx="19240">
                        <c:v>16.361036944444443</c:v>
                      </c:pt>
                      <c:pt idx="19241">
                        <c:v>16.36188277777778</c:v>
                      </c:pt>
                      <c:pt idx="19242">
                        <c:v>16.362735555555556</c:v>
                      </c:pt>
                      <c:pt idx="19243">
                        <c:v>16.363581666666665</c:v>
                      </c:pt>
                      <c:pt idx="19244">
                        <c:v>16.364427500000001</c:v>
                      </c:pt>
                      <c:pt idx="19245">
                        <c:v>16.36527361111111</c:v>
                      </c:pt>
                      <c:pt idx="19246">
                        <c:v>16.366119722222223</c:v>
                      </c:pt>
                      <c:pt idx="19247">
                        <c:v>16.366965555555556</c:v>
                      </c:pt>
                      <c:pt idx="19248">
                        <c:v>16.367811944444444</c:v>
                      </c:pt>
                      <c:pt idx="19249">
                        <c:v>16.368657777777777</c:v>
                      </c:pt>
                      <c:pt idx="19250">
                        <c:v>16.369506944444446</c:v>
                      </c:pt>
                      <c:pt idx="19251">
                        <c:v>16.370352777777779</c:v>
                      </c:pt>
                      <c:pt idx="19252">
                        <c:v>16.371198888888888</c:v>
                      </c:pt>
                      <c:pt idx="19253">
                        <c:v>16.372045</c:v>
                      </c:pt>
                      <c:pt idx="19254">
                        <c:v>16.372890833333333</c:v>
                      </c:pt>
                      <c:pt idx="19255">
                        <c:v>16.373743611111109</c:v>
                      </c:pt>
                      <c:pt idx="19256">
                        <c:v>16.374589722222222</c:v>
                      </c:pt>
                      <c:pt idx="19257">
                        <c:v>16.375435833333334</c:v>
                      </c:pt>
                      <c:pt idx="19258">
                        <c:v>16.376281666666667</c:v>
                      </c:pt>
                      <c:pt idx="19259">
                        <c:v>16.377127777777776</c:v>
                      </c:pt>
                      <c:pt idx="19260">
                        <c:v>16.377973888888889</c:v>
                      </c:pt>
                      <c:pt idx="19261">
                        <c:v>16.378821388888888</c:v>
                      </c:pt>
                      <c:pt idx="19262">
                        <c:v>16.379667222222221</c:v>
                      </c:pt>
                      <c:pt idx="19263">
                        <c:v>16.380513333333333</c:v>
                      </c:pt>
                      <c:pt idx="19264">
                        <c:v>16.381359444444445</c:v>
                      </c:pt>
                      <c:pt idx="19265">
                        <c:v>16.382205277777778</c:v>
                      </c:pt>
                      <c:pt idx="19266">
                        <c:v>16.383051111111111</c:v>
                      </c:pt>
                      <c:pt idx="19267">
                        <c:v>16.3838975</c:v>
                      </c:pt>
                      <c:pt idx="19268">
                        <c:v>16.384757499999999</c:v>
                      </c:pt>
                      <c:pt idx="19269">
                        <c:v>16.385603611111112</c:v>
                      </c:pt>
                      <c:pt idx="19270">
                        <c:v>16.386449722222221</c:v>
                      </c:pt>
                      <c:pt idx="19271">
                        <c:v>16.387295833333333</c:v>
                      </c:pt>
                      <c:pt idx="19272">
                        <c:v>16.388141666666666</c:v>
                      </c:pt>
                      <c:pt idx="19273">
                        <c:v>16.388987499999999</c:v>
                      </c:pt>
                      <c:pt idx="19274">
                        <c:v>16.389833888888887</c:v>
                      </c:pt>
                      <c:pt idx="19275">
                        <c:v>16.390679722222224</c:v>
                      </c:pt>
                      <c:pt idx="19276">
                        <c:v>16.391525555555557</c:v>
                      </c:pt>
                      <c:pt idx="19277">
                        <c:v>16.392371666666666</c:v>
                      </c:pt>
                      <c:pt idx="19278">
                        <c:v>16.393217777777778</c:v>
                      </c:pt>
                      <c:pt idx="19279">
                        <c:v>16.394063888888891</c:v>
                      </c:pt>
                      <c:pt idx="19280">
                        <c:v>16.394909722222224</c:v>
                      </c:pt>
                      <c:pt idx="19281">
                        <c:v>16.39576388888889</c:v>
                      </c:pt>
                      <c:pt idx="19282">
                        <c:v>16.396609999999999</c:v>
                      </c:pt>
                      <c:pt idx="19283">
                        <c:v>16.397456111111111</c:v>
                      </c:pt>
                      <c:pt idx="19284">
                        <c:v>16.398301944444444</c:v>
                      </c:pt>
                      <c:pt idx="19285">
                        <c:v>16.399151111111109</c:v>
                      </c:pt>
                      <c:pt idx="19286">
                        <c:v>16.399997222222222</c:v>
                      </c:pt>
                      <c:pt idx="19287">
                        <c:v>16.400843333333334</c:v>
                      </c:pt>
                      <c:pt idx="19288">
                        <c:v>16.401689166666667</c:v>
                      </c:pt>
                      <c:pt idx="19289">
                        <c:v>16.402535277777776</c:v>
                      </c:pt>
                      <c:pt idx="19290">
                        <c:v>16.403381388888889</c:v>
                      </c:pt>
                      <c:pt idx="19291">
                        <c:v>16.404227222222222</c:v>
                      </c:pt>
                      <c:pt idx="19292">
                        <c:v>16.405073333333334</c:v>
                      </c:pt>
                      <c:pt idx="19293">
                        <c:v>16.405919444444443</c:v>
                      </c:pt>
                      <c:pt idx="19294">
                        <c:v>16.406772222222223</c:v>
                      </c:pt>
                      <c:pt idx="19295">
                        <c:v>16.407618055555556</c:v>
                      </c:pt>
                      <c:pt idx="19296">
                        <c:v>16.408464166666668</c:v>
                      </c:pt>
                      <c:pt idx="19297">
                        <c:v>16.409310000000001</c:v>
                      </c:pt>
                      <c:pt idx="19298">
                        <c:v>16.41015611111111</c:v>
                      </c:pt>
                      <c:pt idx="19299">
                        <c:v>16.411002222222223</c:v>
                      </c:pt>
                      <c:pt idx="19300">
                        <c:v>16.411848055555556</c:v>
                      </c:pt>
                      <c:pt idx="19301">
                        <c:v>16.412694444444444</c:v>
                      </c:pt>
                      <c:pt idx="19302">
                        <c:v>16.413544722222223</c:v>
                      </c:pt>
                      <c:pt idx="19303">
                        <c:v>16.414390833333332</c:v>
                      </c:pt>
                      <c:pt idx="19304">
                        <c:v>16.415236666666665</c:v>
                      </c:pt>
                      <c:pt idx="19305">
                        <c:v>16.416083055555557</c:v>
                      </c:pt>
                      <c:pt idx="19306">
                        <c:v>16.41692888888889</c:v>
                      </c:pt>
                      <c:pt idx="19307">
                        <c:v>16.417781666666666</c:v>
                      </c:pt>
                      <c:pt idx="19308">
                        <c:v>16.418627499999999</c:v>
                      </c:pt>
                      <c:pt idx="19309">
                        <c:v>16.419473611111112</c:v>
                      </c:pt>
                      <c:pt idx="19310">
                        <c:v>16.420319722222221</c:v>
                      </c:pt>
                      <c:pt idx="19311">
                        <c:v>16.421165555555554</c:v>
                      </c:pt>
                      <c:pt idx="19312">
                        <c:v>16.422011666666666</c:v>
                      </c:pt>
                      <c:pt idx="19313">
                        <c:v>16.422857499999999</c:v>
                      </c:pt>
                      <c:pt idx="19314">
                        <c:v>16.423703888888888</c:v>
                      </c:pt>
                      <c:pt idx="19315">
                        <c:v>16.424549722222221</c:v>
                      </c:pt>
                      <c:pt idx="19316">
                        <c:v>16.425395555555557</c:v>
                      </c:pt>
                      <c:pt idx="19317">
                        <c:v>16.426241944444445</c:v>
                      </c:pt>
                      <c:pt idx="19318">
                        <c:v>16.427087777777778</c:v>
                      </c:pt>
                      <c:pt idx="19319">
                        <c:v>16.427933611111111</c:v>
                      </c:pt>
                      <c:pt idx="19320">
                        <c:v>16.428789722222223</c:v>
                      </c:pt>
                      <c:pt idx="19321">
                        <c:v>16.429635555555556</c:v>
                      </c:pt>
                      <c:pt idx="19322">
                        <c:v>16.430483333333335</c:v>
                      </c:pt>
                      <c:pt idx="19323">
                        <c:v>16.431329166666668</c:v>
                      </c:pt>
                      <c:pt idx="19324">
                        <c:v>16.432175000000001</c:v>
                      </c:pt>
                      <c:pt idx="19325">
                        <c:v>16.43302111111111</c:v>
                      </c:pt>
                      <c:pt idx="19326">
                        <c:v>16.433867222222222</c:v>
                      </c:pt>
                      <c:pt idx="19327">
                        <c:v>16.434713055555555</c:v>
                      </c:pt>
                      <c:pt idx="19328">
                        <c:v>16.435559166666668</c:v>
                      </c:pt>
                      <c:pt idx="19329">
                        <c:v>16.436405277777776</c:v>
                      </c:pt>
                      <c:pt idx="19330">
                        <c:v>16.437251388888889</c:v>
                      </c:pt>
                      <c:pt idx="19331">
                        <c:v>16.438097222222222</c:v>
                      </c:pt>
                      <c:pt idx="19332">
                        <c:v>16.438943055555555</c:v>
                      </c:pt>
                      <c:pt idx="19333">
                        <c:v>16.439795833333335</c:v>
                      </c:pt>
                      <c:pt idx="19334">
                        <c:v>16.440642222222223</c:v>
                      </c:pt>
                      <c:pt idx="19335">
                        <c:v>16.441488055555556</c:v>
                      </c:pt>
                      <c:pt idx="19336">
                        <c:v>16.442333888888889</c:v>
                      </c:pt>
                      <c:pt idx="19337">
                        <c:v>16.443183055555554</c:v>
                      </c:pt>
                      <c:pt idx="19338">
                        <c:v>16.444028888888887</c:v>
                      </c:pt>
                      <c:pt idx="19339">
                        <c:v>16.444875277777779</c:v>
                      </c:pt>
                      <c:pt idx="19340">
                        <c:v>16.445721111111112</c:v>
                      </c:pt>
                      <c:pt idx="19341">
                        <c:v>16.446567222222221</c:v>
                      </c:pt>
                      <c:pt idx="19342">
                        <c:v>16.447413333333333</c:v>
                      </c:pt>
                      <c:pt idx="19343">
                        <c:v>16.448260833333332</c:v>
                      </c:pt>
                      <c:pt idx="19344">
                        <c:v>16.449106666666665</c:v>
                      </c:pt>
                      <c:pt idx="19345">
                        <c:v>16.449952777777778</c:v>
                      </c:pt>
                      <c:pt idx="19346">
                        <c:v>16.450805555555554</c:v>
                      </c:pt>
                      <c:pt idx="19347">
                        <c:v>16.451651666666667</c:v>
                      </c:pt>
                      <c:pt idx="19348">
                        <c:v>16.4524975</c:v>
                      </c:pt>
                      <c:pt idx="19349">
                        <c:v>16.453343333333333</c:v>
                      </c:pt>
                      <c:pt idx="19350">
                        <c:v>16.454189722222221</c:v>
                      </c:pt>
                      <c:pt idx="19351">
                        <c:v>16.455035555555554</c:v>
                      </c:pt>
                      <c:pt idx="19352">
                        <c:v>16.455881666666667</c:v>
                      </c:pt>
                      <c:pt idx="19353">
                        <c:v>16.4567275</c:v>
                      </c:pt>
                      <c:pt idx="19354">
                        <c:v>16.457573611111112</c:v>
                      </c:pt>
                      <c:pt idx="19355">
                        <c:v>16.458422777777777</c:v>
                      </c:pt>
                      <c:pt idx="19356">
                        <c:v>16.45926861111111</c:v>
                      </c:pt>
                      <c:pt idx="19357">
                        <c:v>16.460114722222222</c:v>
                      </c:pt>
                      <c:pt idx="19358">
                        <c:v>16.460960833333335</c:v>
                      </c:pt>
                      <c:pt idx="19359">
                        <c:v>16.461813611111111</c:v>
                      </c:pt>
                      <c:pt idx="19360">
                        <c:v>16.462659444444444</c:v>
                      </c:pt>
                      <c:pt idx="19361">
                        <c:v>16.463505555555557</c:v>
                      </c:pt>
                      <c:pt idx="19362">
                        <c:v>16.46435138888889</c:v>
                      </c:pt>
                      <c:pt idx="19363">
                        <c:v>16.465199166666668</c:v>
                      </c:pt>
                      <c:pt idx="19364">
                        <c:v>16.466045000000001</c:v>
                      </c:pt>
                      <c:pt idx="19365">
                        <c:v>16.46689111111111</c:v>
                      </c:pt>
                      <c:pt idx="19366">
                        <c:v>16.467737222222222</c:v>
                      </c:pt>
                      <c:pt idx="19367">
                        <c:v>16.468583055555555</c:v>
                      </c:pt>
                      <c:pt idx="19368">
                        <c:v>16.469429166666668</c:v>
                      </c:pt>
                      <c:pt idx="19369">
                        <c:v>16.470275277777777</c:v>
                      </c:pt>
                      <c:pt idx="19370">
                        <c:v>16.47112111111111</c:v>
                      </c:pt>
                      <c:pt idx="19371">
                        <c:v>16.471967222222222</c:v>
                      </c:pt>
                      <c:pt idx="19372">
                        <c:v>16.472823055555555</c:v>
                      </c:pt>
                      <c:pt idx="19373">
                        <c:v>16.473668888888888</c:v>
                      </c:pt>
                      <c:pt idx="19374">
                        <c:v>16.474515277777776</c:v>
                      </c:pt>
                      <c:pt idx="19375">
                        <c:v>16.475361111111113</c:v>
                      </c:pt>
                      <c:pt idx="19376">
                        <c:v>16.476206944444446</c:v>
                      </c:pt>
                      <c:pt idx="19377">
                        <c:v>16.477053333333334</c:v>
                      </c:pt>
                      <c:pt idx="19378">
                        <c:v>16.477899166666667</c:v>
                      </c:pt>
                      <c:pt idx="19379">
                        <c:v>16.478745277777779</c:v>
                      </c:pt>
                      <c:pt idx="19380">
                        <c:v>16.479591111111112</c:v>
                      </c:pt>
                      <c:pt idx="19381">
                        <c:v>16.480437222222221</c:v>
                      </c:pt>
                      <c:pt idx="19382">
                        <c:v>16.481283333333334</c:v>
                      </c:pt>
                      <c:pt idx="19383">
                        <c:v>16.482129166666667</c:v>
                      </c:pt>
                      <c:pt idx="19384">
                        <c:v>16.482976944444445</c:v>
                      </c:pt>
                      <c:pt idx="19385">
                        <c:v>16.483829722222222</c:v>
                      </c:pt>
                      <c:pt idx="19386">
                        <c:v>16.484675555555555</c:v>
                      </c:pt>
                      <c:pt idx="19387">
                        <c:v>16.485521388888888</c:v>
                      </c:pt>
                      <c:pt idx="19388">
                        <c:v>16.48636777777778</c:v>
                      </c:pt>
                      <c:pt idx="19389">
                        <c:v>16.487216666666665</c:v>
                      </c:pt>
                      <c:pt idx="19390">
                        <c:v>16.488062777777778</c:v>
                      </c:pt>
                      <c:pt idx="19391">
                        <c:v>16.488908611111111</c:v>
                      </c:pt>
                      <c:pt idx="19392">
                        <c:v>16.489754722222223</c:v>
                      </c:pt>
                      <c:pt idx="19393">
                        <c:v>16.490600833333332</c:v>
                      </c:pt>
                      <c:pt idx="19394">
                        <c:v>16.491446666666668</c:v>
                      </c:pt>
                      <c:pt idx="19395">
                        <c:v>16.492292777777777</c:v>
                      </c:pt>
                      <c:pt idx="19396">
                        <c:v>16.49313888888889</c:v>
                      </c:pt>
                      <c:pt idx="19397">
                        <c:v>16.493984722222223</c:v>
                      </c:pt>
                      <c:pt idx="19398">
                        <c:v>16.494837499999999</c:v>
                      </c:pt>
                      <c:pt idx="19399">
                        <c:v>16.495683611111112</c:v>
                      </c:pt>
                      <c:pt idx="19400">
                        <c:v>16.496529444444445</c:v>
                      </c:pt>
                      <c:pt idx="19401">
                        <c:v>16.497375833333333</c:v>
                      </c:pt>
                      <c:pt idx="19402">
                        <c:v>16.498221666666666</c:v>
                      </c:pt>
                      <c:pt idx="19403">
                        <c:v>16.499067499999999</c:v>
                      </c:pt>
                      <c:pt idx="19404">
                        <c:v>16.499915277777777</c:v>
                      </c:pt>
                      <c:pt idx="19405">
                        <c:v>16.50076111111111</c:v>
                      </c:pt>
                      <c:pt idx="19406">
                        <c:v>16.501607222222223</c:v>
                      </c:pt>
                      <c:pt idx="19407">
                        <c:v>16.502456111111112</c:v>
                      </c:pt>
                      <c:pt idx="19408">
                        <c:v>16.5033025</c:v>
                      </c:pt>
                      <c:pt idx="19409">
                        <c:v>16.504148333333333</c:v>
                      </c:pt>
                      <c:pt idx="19410">
                        <c:v>16.504994166666666</c:v>
                      </c:pt>
                      <c:pt idx="19411">
                        <c:v>16.505846944444443</c:v>
                      </c:pt>
                      <c:pt idx="19412">
                        <c:v>16.506693055555555</c:v>
                      </c:pt>
                      <c:pt idx="19413">
                        <c:v>16.507539166666668</c:v>
                      </c:pt>
                      <c:pt idx="19414">
                        <c:v>16.508385277777776</c:v>
                      </c:pt>
                      <c:pt idx="19415">
                        <c:v>16.509231111111109</c:v>
                      </c:pt>
                      <c:pt idx="19416">
                        <c:v>16.510077222222222</c:v>
                      </c:pt>
                      <c:pt idx="19417">
                        <c:v>16.510923333333334</c:v>
                      </c:pt>
                      <c:pt idx="19418">
                        <c:v>16.511769166666667</c:v>
                      </c:pt>
                      <c:pt idx="19419">
                        <c:v>16.512615</c:v>
                      </c:pt>
                      <c:pt idx="19420">
                        <c:v>16.513461388888889</c:v>
                      </c:pt>
                      <c:pt idx="19421">
                        <c:v>16.514307222222222</c:v>
                      </c:pt>
                      <c:pt idx="19422">
                        <c:v>16.515153333333334</c:v>
                      </c:pt>
                      <c:pt idx="19423">
                        <c:v>16.515999444444443</c:v>
                      </c:pt>
                      <c:pt idx="19424">
                        <c:v>16.516855</c:v>
                      </c:pt>
                      <c:pt idx="19425">
                        <c:v>16.517702777777778</c:v>
                      </c:pt>
                      <c:pt idx="19426">
                        <c:v>16.518548611111111</c:v>
                      </c:pt>
                      <c:pt idx="19427">
                        <c:v>16.519394444444444</c:v>
                      </c:pt>
                      <c:pt idx="19428">
                        <c:v>16.520240833333332</c:v>
                      </c:pt>
                      <c:pt idx="19429">
                        <c:v>16.521086666666665</c:v>
                      </c:pt>
                      <c:pt idx="19430">
                        <c:v>16.521932777777778</c:v>
                      </c:pt>
                      <c:pt idx="19431">
                        <c:v>16.52277888888889</c:v>
                      </c:pt>
                      <c:pt idx="19432">
                        <c:v>16.523624722222223</c:v>
                      </c:pt>
                      <c:pt idx="19433">
                        <c:v>16.524470833333332</c:v>
                      </c:pt>
                      <c:pt idx="19434">
                        <c:v>16.525316666666665</c:v>
                      </c:pt>
                      <c:pt idx="19435">
                        <c:v>16.526163055555557</c:v>
                      </c:pt>
                      <c:pt idx="19436">
                        <c:v>16.52700888888889</c:v>
                      </c:pt>
                      <c:pt idx="19437">
                        <c:v>16.527865833333333</c:v>
                      </c:pt>
                      <c:pt idx="19438">
                        <c:v>16.528712222222222</c:v>
                      </c:pt>
                      <c:pt idx="19439">
                        <c:v>16.529558055555555</c:v>
                      </c:pt>
                      <c:pt idx="19440">
                        <c:v>16.530403888888888</c:v>
                      </c:pt>
                      <c:pt idx="19441">
                        <c:v>16.53125</c:v>
                      </c:pt>
                      <c:pt idx="19442">
                        <c:v>16.532098888888889</c:v>
                      </c:pt>
                      <c:pt idx="19443">
                        <c:v>16.532945277777777</c:v>
                      </c:pt>
                      <c:pt idx="19444">
                        <c:v>16.53379111111111</c:v>
                      </c:pt>
                      <c:pt idx="19445">
                        <c:v>16.534638888888889</c:v>
                      </c:pt>
                      <c:pt idx="19446">
                        <c:v>16.535484722222222</c:v>
                      </c:pt>
                      <c:pt idx="19447">
                        <c:v>16.536330555555555</c:v>
                      </c:pt>
                      <c:pt idx="19448">
                        <c:v>16.537176666666667</c:v>
                      </c:pt>
                      <c:pt idx="19449">
                        <c:v>16.538022777777776</c:v>
                      </c:pt>
                      <c:pt idx="19450">
                        <c:v>16.538875555555556</c:v>
                      </c:pt>
                      <c:pt idx="19451">
                        <c:v>16.539721666666665</c:v>
                      </c:pt>
                      <c:pt idx="19452">
                        <c:v>16.540567500000002</c:v>
                      </c:pt>
                      <c:pt idx="19453">
                        <c:v>16.541413611111111</c:v>
                      </c:pt>
                      <c:pt idx="19454">
                        <c:v>16.542259722222223</c:v>
                      </c:pt>
                      <c:pt idx="19455">
                        <c:v>16.543105555555556</c:v>
                      </c:pt>
                      <c:pt idx="19456">
                        <c:v>16.543951388888889</c:v>
                      </c:pt>
                      <c:pt idx="19457">
                        <c:v>16.544797777777777</c:v>
                      </c:pt>
                      <c:pt idx="19458">
                        <c:v>16.54564361111111</c:v>
                      </c:pt>
                      <c:pt idx="19459">
                        <c:v>16.546492777777779</c:v>
                      </c:pt>
                      <c:pt idx="19460">
                        <c:v>16.547338611111112</c:v>
                      </c:pt>
                      <c:pt idx="19461">
                        <c:v>16.548185</c:v>
                      </c:pt>
                      <c:pt idx="19462">
                        <c:v>16.549030833333333</c:v>
                      </c:pt>
                      <c:pt idx="19463">
                        <c:v>16.54988361111111</c:v>
                      </c:pt>
                      <c:pt idx="19464">
                        <c:v>16.550729444444446</c:v>
                      </c:pt>
                      <c:pt idx="19465">
                        <c:v>16.551575555555555</c:v>
                      </c:pt>
                      <c:pt idx="19466">
                        <c:v>16.552423055555554</c:v>
                      </c:pt>
                      <c:pt idx="19467">
                        <c:v>16.553269166666666</c:v>
                      </c:pt>
                      <c:pt idx="19468">
                        <c:v>16.554115277777779</c:v>
                      </c:pt>
                      <c:pt idx="19469">
                        <c:v>16.554961111111112</c:v>
                      </c:pt>
                      <c:pt idx="19470">
                        <c:v>16.555807222222221</c:v>
                      </c:pt>
                      <c:pt idx="19471">
                        <c:v>16.556653055555557</c:v>
                      </c:pt>
                      <c:pt idx="19472">
                        <c:v>16.557499444444446</c:v>
                      </c:pt>
                      <c:pt idx="19473">
                        <c:v>16.558345277777779</c:v>
                      </c:pt>
                      <c:pt idx="19474">
                        <c:v>16.559191111111112</c:v>
                      </c:pt>
                      <c:pt idx="19475">
                        <c:v>16.560037222222221</c:v>
                      </c:pt>
                      <c:pt idx="19476">
                        <c:v>16.560893055555557</c:v>
                      </c:pt>
                      <c:pt idx="19477">
                        <c:v>16.561746111111113</c:v>
                      </c:pt>
                      <c:pt idx="19478">
                        <c:v>16.562591944444446</c:v>
                      </c:pt>
                      <c:pt idx="19479">
                        <c:v>16.563438055555554</c:v>
                      </c:pt>
                      <c:pt idx="19480">
                        <c:v>16.564284166666667</c:v>
                      </c:pt>
                      <c:pt idx="19481">
                        <c:v>16.56513</c:v>
                      </c:pt>
                      <c:pt idx="19482">
                        <c:v>16.565976111111112</c:v>
                      </c:pt>
                      <c:pt idx="19483">
                        <c:v>16.566821944444445</c:v>
                      </c:pt>
                      <c:pt idx="19484">
                        <c:v>16.567668333333334</c:v>
                      </c:pt>
                      <c:pt idx="19485">
                        <c:v>16.568514166666667</c:v>
                      </c:pt>
                      <c:pt idx="19486">
                        <c:v>16.569361666666666</c:v>
                      </c:pt>
                      <c:pt idx="19487">
                        <c:v>16.570207777777778</c:v>
                      </c:pt>
                      <c:pt idx="19488">
                        <c:v>16.571053611111111</c:v>
                      </c:pt>
                      <c:pt idx="19489">
                        <c:v>16.571899722222224</c:v>
                      </c:pt>
                      <c:pt idx="19490">
                        <c:v>16.572752222222221</c:v>
                      </c:pt>
                      <c:pt idx="19491">
                        <c:v>16.573598611111112</c:v>
                      </c:pt>
                      <c:pt idx="19492">
                        <c:v>16.574444444444445</c:v>
                      </c:pt>
                      <c:pt idx="19493">
                        <c:v>16.57529361111111</c:v>
                      </c:pt>
                      <c:pt idx="19494">
                        <c:v>16.576139444444443</c:v>
                      </c:pt>
                      <c:pt idx="19495">
                        <c:v>16.576985555555556</c:v>
                      </c:pt>
                      <c:pt idx="19496">
                        <c:v>16.577831666666668</c:v>
                      </c:pt>
                      <c:pt idx="19497">
                        <c:v>16.578677500000001</c:v>
                      </c:pt>
                      <c:pt idx="19498">
                        <c:v>16.57952361111111</c:v>
                      </c:pt>
                      <c:pt idx="19499">
                        <c:v>16.580369722222223</c:v>
                      </c:pt>
                      <c:pt idx="19500">
                        <c:v>16.581215833333335</c:v>
                      </c:pt>
                      <c:pt idx="19501">
                        <c:v>16.582061666666668</c:v>
                      </c:pt>
                      <c:pt idx="19502">
                        <c:v>16.582907500000001</c:v>
                      </c:pt>
                      <c:pt idx="19503">
                        <c:v>16.583760277777778</c:v>
                      </c:pt>
                      <c:pt idx="19504">
                        <c:v>16.584606666666666</c:v>
                      </c:pt>
                      <c:pt idx="19505">
                        <c:v>16.585452499999999</c:v>
                      </c:pt>
                      <c:pt idx="19506">
                        <c:v>16.586298333333332</c:v>
                      </c:pt>
                      <c:pt idx="19507">
                        <c:v>16.58714611111111</c:v>
                      </c:pt>
                      <c:pt idx="19508">
                        <c:v>16.587991944444443</c:v>
                      </c:pt>
                      <c:pt idx="19509">
                        <c:v>16.588838055555556</c:v>
                      </c:pt>
                      <c:pt idx="19510">
                        <c:v>16.589684166666668</c:v>
                      </c:pt>
                      <c:pt idx="19511">
                        <c:v>16.590533333333333</c:v>
                      </c:pt>
                      <c:pt idx="19512">
                        <c:v>16.591379166666666</c:v>
                      </c:pt>
                      <c:pt idx="19513">
                        <c:v>16.592225277777779</c:v>
                      </c:pt>
                      <c:pt idx="19514">
                        <c:v>16.593071388888887</c:v>
                      </c:pt>
                      <c:pt idx="19515">
                        <c:v>16.593917222222224</c:v>
                      </c:pt>
                      <c:pt idx="19516">
                        <c:v>16.59477</c:v>
                      </c:pt>
                      <c:pt idx="19517">
                        <c:v>16.595616111111109</c:v>
                      </c:pt>
                      <c:pt idx="19518">
                        <c:v>16.596461944444446</c:v>
                      </c:pt>
                      <c:pt idx="19519">
                        <c:v>16.597308055555555</c:v>
                      </c:pt>
                      <c:pt idx="19520">
                        <c:v>16.598154166666667</c:v>
                      </c:pt>
                      <c:pt idx="19521">
                        <c:v>16.599</c:v>
                      </c:pt>
                      <c:pt idx="19522">
                        <c:v>16.599846111111113</c:v>
                      </c:pt>
                      <c:pt idx="19523">
                        <c:v>16.600692222222222</c:v>
                      </c:pt>
                      <c:pt idx="19524">
                        <c:v>16.601538055555555</c:v>
                      </c:pt>
                      <c:pt idx="19525">
                        <c:v>16.602384166666667</c:v>
                      </c:pt>
                      <c:pt idx="19526">
                        <c:v>16.60323</c:v>
                      </c:pt>
                      <c:pt idx="19527">
                        <c:v>16.604077777777778</c:v>
                      </c:pt>
                      <c:pt idx="19528">
                        <c:v>16.604926666666668</c:v>
                      </c:pt>
                      <c:pt idx="19529">
                        <c:v>16.605779444444444</c:v>
                      </c:pt>
                      <c:pt idx="19530">
                        <c:v>16.606625555555556</c:v>
                      </c:pt>
                      <c:pt idx="19531">
                        <c:v>16.607471666666665</c:v>
                      </c:pt>
                      <c:pt idx="19532">
                        <c:v>16.608317499999998</c:v>
                      </c:pt>
                      <c:pt idx="19533">
                        <c:v>16.609163611111111</c:v>
                      </c:pt>
                      <c:pt idx="19534">
                        <c:v>16.610009722222223</c:v>
                      </c:pt>
                      <c:pt idx="19535">
                        <c:v>16.610855555555556</c:v>
                      </c:pt>
                      <c:pt idx="19536">
                        <c:v>16.611701666666665</c:v>
                      </c:pt>
                      <c:pt idx="19537">
                        <c:v>16.612547500000002</c:v>
                      </c:pt>
                      <c:pt idx="19538">
                        <c:v>16.61339388888889</c:v>
                      </c:pt>
                      <c:pt idx="19539">
                        <c:v>16.614239722222223</c:v>
                      </c:pt>
                      <c:pt idx="19540">
                        <c:v>16.615085555555556</c:v>
                      </c:pt>
                      <c:pt idx="19541">
                        <c:v>16.615931944444444</c:v>
                      </c:pt>
                      <c:pt idx="19542">
                        <c:v>16.616784444444445</c:v>
                      </c:pt>
                      <c:pt idx="19543">
                        <c:v>16.617630555555557</c:v>
                      </c:pt>
                      <c:pt idx="19544">
                        <c:v>16.61847638888889</c:v>
                      </c:pt>
                      <c:pt idx="19545">
                        <c:v>16.619322499999999</c:v>
                      </c:pt>
                      <c:pt idx="19546">
                        <c:v>16.620171388888888</c:v>
                      </c:pt>
                      <c:pt idx="19547">
                        <c:v>16.621017777777777</c:v>
                      </c:pt>
                      <c:pt idx="19548">
                        <c:v>16.621863333333334</c:v>
                      </c:pt>
                      <c:pt idx="19549">
                        <c:v>16.622709444444446</c:v>
                      </c:pt>
                      <c:pt idx="19550">
                        <c:v>16.623555277777779</c:v>
                      </c:pt>
                      <c:pt idx="19551">
                        <c:v>16.624401111111112</c:v>
                      </c:pt>
                      <c:pt idx="19552">
                        <c:v>16.6252475</c:v>
                      </c:pt>
                      <c:pt idx="19553">
                        <c:v>16.626093333333333</c:v>
                      </c:pt>
                      <c:pt idx="19554">
                        <c:v>16.626939444444446</c:v>
                      </c:pt>
                      <c:pt idx="19555">
                        <c:v>16.627785277777779</c:v>
                      </c:pt>
                      <c:pt idx="19556">
                        <c:v>16.628638055555555</c:v>
                      </c:pt>
                      <c:pt idx="19557">
                        <c:v>16.629483888888888</c:v>
                      </c:pt>
                      <c:pt idx="19558">
                        <c:v>16.630330277777777</c:v>
                      </c:pt>
                      <c:pt idx="19559">
                        <c:v>16.63117611111111</c:v>
                      </c:pt>
                      <c:pt idx="19560">
                        <c:v>16.632021944444446</c:v>
                      </c:pt>
                      <c:pt idx="19561">
                        <c:v>16.632868055555555</c:v>
                      </c:pt>
                      <c:pt idx="19562">
                        <c:v>16.633714166666667</c:v>
                      </c:pt>
                      <c:pt idx="19563">
                        <c:v>16.634560277777776</c:v>
                      </c:pt>
                      <c:pt idx="19564">
                        <c:v>16.635409166666665</c:v>
                      </c:pt>
                      <c:pt idx="19565">
                        <c:v>16.636255277777778</c:v>
                      </c:pt>
                      <c:pt idx="19566">
                        <c:v>16.63710138888889</c:v>
                      </c:pt>
                      <c:pt idx="19567">
                        <c:v>16.637947222222223</c:v>
                      </c:pt>
                      <c:pt idx="19568">
                        <c:v>16.638806944444443</c:v>
                      </c:pt>
                      <c:pt idx="19569">
                        <c:v>16.639659722222223</c:v>
                      </c:pt>
                      <c:pt idx="19570">
                        <c:v>16.640505555555556</c:v>
                      </c:pt>
                      <c:pt idx="19571">
                        <c:v>16.641351666666665</c:v>
                      </c:pt>
                      <c:pt idx="19572">
                        <c:v>16.642197500000002</c:v>
                      </c:pt>
                      <c:pt idx="19573">
                        <c:v>16.643043611111111</c:v>
                      </c:pt>
                      <c:pt idx="19574">
                        <c:v>16.643889722222223</c:v>
                      </c:pt>
                      <c:pt idx="19575">
                        <c:v>16.644735555555556</c:v>
                      </c:pt>
                      <c:pt idx="19576">
                        <c:v>16.645581666666665</c:v>
                      </c:pt>
                      <c:pt idx="19577">
                        <c:v>16.646427777777777</c:v>
                      </c:pt>
                      <c:pt idx="19578">
                        <c:v>16.64727361111111</c:v>
                      </c:pt>
                      <c:pt idx="19579">
                        <c:v>16.648119722222223</c:v>
                      </c:pt>
                      <c:pt idx="19580">
                        <c:v>16.648965833333332</c:v>
                      </c:pt>
                      <c:pt idx="19581">
                        <c:v>16.649820833333333</c:v>
                      </c:pt>
                      <c:pt idx="19582">
                        <c:v>16.65067361111111</c:v>
                      </c:pt>
                      <c:pt idx="19583">
                        <c:v>16.651519444444446</c:v>
                      </c:pt>
                      <c:pt idx="19584">
                        <c:v>16.652365555555555</c:v>
                      </c:pt>
                      <c:pt idx="19585">
                        <c:v>16.653211666666667</c:v>
                      </c:pt>
                      <c:pt idx="19586">
                        <c:v>16.654057777777776</c:v>
                      </c:pt>
                      <c:pt idx="19587">
                        <c:v>16.654903611111113</c:v>
                      </c:pt>
                      <c:pt idx="19588">
                        <c:v>16.655751388888888</c:v>
                      </c:pt>
                      <c:pt idx="19589">
                        <c:v>16.656597222222221</c:v>
                      </c:pt>
                      <c:pt idx="19590">
                        <c:v>16.657443055555557</c:v>
                      </c:pt>
                      <c:pt idx="19591">
                        <c:v>16.658289444444446</c:v>
                      </c:pt>
                      <c:pt idx="19592">
                        <c:v>16.659135277777779</c:v>
                      </c:pt>
                      <c:pt idx="19593">
                        <c:v>16.659981111111112</c:v>
                      </c:pt>
                      <c:pt idx="19594">
                        <c:v>16.6608275</c:v>
                      </c:pt>
                      <c:pt idx="19595">
                        <c:v>16.66168</c:v>
                      </c:pt>
                      <c:pt idx="19596">
                        <c:v>16.662526111111109</c:v>
                      </c:pt>
                      <c:pt idx="19597">
                        <c:v>16.663372222222222</c:v>
                      </c:pt>
                      <c:pt idx="19598">
                        <c:v>16.664221111111111</c:v>
                      </c:pt>
                      <c:pt idx="19599">
                        <c:v>16.665067222222223</c:v>
                      </c:pt>
                      <c:pt idx="19600">
                        <c:v>16.665913333333332</c:v>
                      </c:pt>
                      <c:pt idx="19601">
                        <c:v>16.666759166666665</c:v>
                      </c:pt>
                      <c:pt idx="19602">
                        <c:v>16.667605277777778</c:v>
                      </c:pt>
                      <c:pt idx="19603">
                        <c:v>16.668451111111111</c:v>
                      </c:pt>
                      <c:pt idx="19604">
                        <c:v>16.669297222222223</c:v>
                      </c:pt>
                      <c:pt idx="19605">
                        <c:v>16.670143333333332</c:v>
                      </c:pt>
                      <c:pt idx="19606">
                        <c:v>16.670989166666665</c:v>
                      </c:pt>
                      <c:pt idx="19607">
                        <c:v>16.671835277777777</c:v>
                      </c:pt>
                      <c:pt idx="19608">
                        <c:v>16.672688055555554</c:v>
                      </c:pt>
                      <c:pt idx="19609">
                        <c:v>16.673535555555556</c:v>
                      </c:pt>
                      <c:pt idx="19610">
                        <c:v>16.674381388888889</c:v>
                      </c:pt>
                      <c:pt idx="19611">
                        <c:v>16.675227777777778</c:v>
                      </c:pt>
                      <c:pt idx="19612">
                        <c:v>16.676073611111111</c:v>
                      </c:pt>
                      <c:pt idx="19613">
                        <c:v>16.676919722222223</c:v>
                      </c:pt>
                      <c:pt idx="19614">
                        <c:v>16.677765555555556</c:v>
                      </c:pt>
                      <c:pt idx="19615">
                        <c:v>16.678611666666665</c:v>
                      </c:pt>
                      <c:pt idx="19616">
                        <c:v>16.679460833333334</c:v>
                      </c:pt>
                      <c:pt idx="19617">
                        <c:v>16.680306666666667</c:v>
                      </c:pt>
                      <c:pt idx="19618">
                        <c:v>16.681152777777779</c:v>
                      </c:pt>
                      <c:pt idx="19619">
                        <c:v>16.681998888888888</c:v>
                      </c:pt>
                      <c:pt idx="19620">
                        <c:v>16.682845</c:v>
                      </c:pt>
                      <c:pt idx="19621">
                        <c:v>16.683697777777777</c:v>
                      </c:pt>
                      <c:pt idx="19622">
                        <c:v>16.68454361111111</c:v>
                      </c:pt>
                      <c:pt idx="19623">
                        <c:v>16.685389444444443</c:v>
                      </c:pt>
                      <c:pt idx="19624">
                        <c:v>16.686235833333335</c:v>
                      </c:pt>
                      <c:pt idx="19625">
                        <c:v>16.687081666666668</c:v>
                      </c:pt>
                      <c:pt idx="19626">
                        <c:v>16.687927500000001</c:v>
                      </c:pt>
                      <c:pt idx="19627">
                        <c:v>16.68877361111111</c:v>
                      </c:pt>
                      <c:pt idx="19628">
                        <c:v>16.689619722222222</c:v>
                      </c:pt>
                      <c:pt idx="19629">
                        <c:v>16.690467222222221</c:v>
                      </c:pt>
                      <c:pt idx="19630">
                        <c:v>16.691313333333333</c:v>
                      </c:pt>
                      <c:pt idx="19631">
                        <c:v>16.692159166666666</c:v>
                      </c:pt>
                      <c:pt idx="19632">
                        <c:v>16.693005277777779</c:v>
                      </c:pt>
                      <c:pt idx="19633">
                        <c:v>16.693854166666668</c:v>
                      </c:pt>
                      <c:pt idx="19634">
                        <c:v>16.694706944444444</c:v>
                      </c:pt>
                      <c:pt idx="19635">
                        <c:v>16.695553055555557</c:v>
                      </c:pt>
                      <c:pt idx="19636">
                        <c:v>16.696399166666666</c:v>
                      </c:pt>
                      <c:pt idx="19637">
                        <c:v>16.697245277777778</c:v>
                      </c:pt>
                      <c:pt idx="19638">
                        <c:v>16.698091111111111</c:v>
                      </c:pt>
                      <c:pt idx="19639">
                        <c:v>16.698936944444444</c:v>
                      </c:pt>
                      <c:pt idx="19640">
                        <c:v>16.699783333333333</c:v>
                      </c:pt>
                      <c:pt idx="19641">
                        <c:v>16.700629166666666</c:v>
                      </c:pt>
                      <c:pt idx="19642">
                        <c:v>16.701474999999999</c:v>
                      </c:pt>
                      <c:pt idx="19643">
                        <c:v>16.702321111111111</c:v>
                      </c:pt>
                      <c:pt idx="19644">
                        <c:v>16.703167222222223</c:v>
                      </c:pt>
                      <c:pt idx="19645">
                        <c:v>16.704013333333332</c:v>
                      </c:pt>
                      <c:pt idx="19646">
                        <c:v>16.704859166666665</c:v>
                      </c:pt>
                      <c:pt idx="19647">
                        <c:v>16.705711944444445</c:v>
                      </c:pt>
                      <c:pt idx="19648">
                        <c:v>16.706557777777778</c:v>
                      </c:pt>
                      <c:pt idx="19649">
                        <c:v>16.707404166666667</c:v>
                      </c:pt>
                      <c:pt idx="19650">
                        <c:v>16.708253888888891</c:v>
                      </c:pt>
                      <c:pt idx="19651">
                        <c:v>16.709103055555556</c:v>
                      </c:pt>
                      <c:pt idx="19652">
                        <c:v>16.709948888888889</c:v>
                      </c:pt>
                      <c:pt idx="19653">
                        <c:v>16.710795000000001</c:v>
                      </c:pt>
                      <c:pt idx="19654">
                        <c:v>16.71164111111111</c:v>
                      </c:pt>
                      <c:pt idx="19655">
                        <c:v>16.712487222222222</c:v>
                      </c:pt>
                      <c:pt idx="19656">
                        <c:v>16.713333055555555</c:v>
                      </c:pt>
                      <c:pt idx="19657">
                        <c:v>16.714179166666668</c:v>
                      </c:pt>
                      <c:pt idx="19658">
                        <c:v>16.715025277777777</c:v>
                      </c:pt>
                      <c:pt idx="19659">
                        <c:v>16.71587111111111</c:v>
                      </c:pt>
                      <c:pt idx="19660">
                        <c:v>16.71672388888889</c:v>
                      </c:pt>
                      <c:pt idx="19661">
                        <c:v>16.717569999999998</c:v>
                      </c:pt>
                      <c:pt idx="19662">
                        <c:v>16.718416111111111</c:v>
                      </c:pt>
                      <c:pt idx="19663">
                        <c:v>16.719261944444444</c:v>
                      </c:pt>
                      <c:pt idx="19664">
                        <c:v>16.720108055555556</c:v>
                      </c:pt>
                      <c:pt idx="19665">
                        <c:v>16.720954166666665</c:v>
                      </c:pt>
                      <c:pt idx="19666">
                        <c:v>16.721800000000002</c:v>
                      </c:pt>
                      <c:pt idx="19667">
                        <c:v>16.722646111111111</c:v>
                      </c:pt>
                      <c:pt idx="19668">
                        <c:v>16.723492222222223</c:v>
                      </c:pt>
                      <c:pt idx="19669">
                        <c:v>16.724341388888888</c:v>
                      </c:pt>
                      <c:pt idx="19670">
                        <c:v>16.725188611111111</c:v>
                      </c:pt>
                      <c:pt idx="19671">
                        <c:v>16.726035</c:v>
                      </c:pt>
                      <c:pt idx="19672">
                        <c:v>16.726880833333333</c:v>
                      </c:pt>
                      <c:pt idx="19673">
                        <c:v>16.727733611111113</c:v>
                      </c:pt>
                      <c:pt idx="19674">
                        <c:v>16.728579444444446</c:v>
                      </c:pt>
                      <c:pt idx="19675">
                        <c:v>16.729425555555554</c:v>
                      </c:pt>
                      <c:pt idx="19676">
                        <c:v>16.730271666666667</c:v>
                      </c:pt>
                      <c:pt idx="19677">
                        <c:v>16.731117777777779</c:v>
                      </c:pt>
                      <c:pt idx="19678">
                        <c:v>16.731963611111112</c:v>
                      </c:pt>
                      <c:pt idx="19679">
                        <c:v>16.732809444444445</c:v>
                      </c:pt>
                      <c:pt idx="19680">
                        <c:v>16.733655833333334</c:v>
                      </c:pt>
                      <c:pt idx="19681">
                        <c:v>16.734501666666667</c:v>
                      </c:pt>
                      <c:pt idx="19682">
                        <c:v>16.7353475</c:v>
                      </c:pt>
                      <c:pt idx="19683">
                        <c:v>16.736193888888888</c:v>
                      </c:pt>
                      <c:pt idx="19684">
                        <c:v>16.737039722222221</c:v>
                      </c:pt>
                      <c:pt idx="19685">
                        <c:v>16.737885833333333</c:v>
                      </c:pt>
                      <c:pt idx="19686">
                        <c:v>16.738741666666666</c:v>
                      </c:pt>
                      <c:pt idx="19687">
                        <c:v>16.739587499999999</c:v>
                      </c:pt>
                      <c:pt idx="19688">
                        <c:v>16.740433611111111</c:v>
                      </c:pt>
                      <c:pt idx="19689">
                        <c:v>16.741279722222224</c:v>
                      </c:pt>
                      <c:pt idx="19690">
                        <c:v>16.742125555555557</c:v>
                      </c:pt>
                      <c:pt idx="19691">
                        <c:v>16.742973333333332</c:v>
                      </c:pt>
                      <c:pt idx="19692">
                        <c:v>16.743819166666668</c:v>
                      </c:pt>
                      <c:pt idx="19693">
                        <c:v>16.744665277777777</c:v>
                      </c:pt>
                      <c:pt idx="19694">
                        <c:v>16.74551111111111</c:v>
                      </c:pt>
                      <c:pt idx="19695">
                        <c:v>16.746357222222223</c:v>
                      </c:pt>
                      <c:pt idx="19696">
                        <c:v>16.747203333333335</c:v>
                      </c:pt>
                      <c:pt idx="19697">
                        <c:v>16.748049166666668</c:v>
                      </c:pt>
                      <c:pt idx="19698">
                        <c:v>16.748895555555556</c:v>
                      </c:pt>
                      <c:pt idx="19699">
                        <c:v>16.749748333333333</c:v>
                      </c:pt>
                      <c:pt idx="19700">
                        <c:v>16.750594166666666</c:v>
                      </c:pt>
                      <c:pt idx="19701">
                        <c:v>16.751439999999999</c:v>
                      </c:pt>
                      <c:pt idx="19702">
                        <c:v>16.752286388888891</c:v>
                      </c:pt>
                      <c:pt idx="19703">
                        <c:v>16.753135277777776</c:v>
                      </c:pt>
                      <c:pt idx="19704">
                        <c:v>16.753981388888889</c:v>
                      </c:pt>
                      <c:pt idx="19705">
                        <c:v>16.754827222222222</c:v>
                      </c:pt>
                      <c:pt idx="19706">
                        <c:v>16.755673333333334</c:v>
                      </c:pt>
                      <c:pt idx="19707">
                        <c:v>16.756519444444443</c:v>
                      </c:pt>
                      <c:pt idx="19708">
                        <c:v>16.75736527777778</c:v>
                      </c:pt>
                      <c:pt idx="19709">
                        <c:v>16.758211666666668</c:v>
                      </c:pt>
                      <c:pt idx="19710">
                        <c:v>16.759057500000001</c:v>
                      </c:pt>
                      <c:pt idx="19711">
                        <c:v>16.759904722222224</c:v>
                      </c:pt>
                      <c:pt idx="19712">
                        <c:v>16.7607575</c:v>
                      </c:pt>
                      <c:pt idx="19713">
                        <c:v>16.761603888888889</c:v>
                      </c:pt>
                      <c:pt idx="19714">
                        <c:v>16.762449722222222</c:v>
                      </c:pt>
                      <c:pt idx="19715">
                        <c:v>16.763295833333334</c:v>
                      </c:pt>
                      <c:pt idx="19716">
                        <c:v>16.764141666666667</c:v>
                      </c:pt>
                      <c:pt idx="19717">
                        <c:v>16.764987777777776</c:v>
                      </c:pt>
                      <c:pt idx="19718">
                        <c:v>16.765833888888888</c:v>
                      </c:pt>
                      <c:pt idx="19719">
                        <c:v>16.766679722222221</c:v>
                      </c:pt>
                      <c:pt idx="19720">
                        <c:v>16.76752611111111</c:v>
                      </c:pt>
                      <c:pt idx="19721">
                        <c:v>16.768374999999999</c:v>
                      </c:pt>
                      <c:pt idx="19722">
                        <c:v>16.769221111111111</c:v>
                      </c:pt>
                      <c:pt idx="19723">
                        <c:v>16.770066944444444</c:v>
                      </c:pt>
                      <c:pt idx="19724">
                        <c:v>16.770913055555557</c:v>
                      </c:pt>
                      <c:pt idx="19725">
                        <c:v>16.771765555555554</c:v>
                      </c:pt>
                      <c:pt idx="19726">
                        <c:v>16.772611944444446</c:v>
                      </c:pt>
                      <c:pt idx="19727">
                        <c:v>16.773457777777779</c:v>
                      </c:pt>
                      <c:pt idx="19728">
                        <c:v>16.774303611111112</c:v>
                      </c:pt>
                      <c:pt idx="19729">
                        <c:v>16.77515</c:v>
                      </c:pt>
                      <c:pt idx="19730">
                        <c:v>16.775995833333333</c:v>
                      </c:pt>
                      <c:pt idx="19731">
                        <c:v>16.776841944444445</c:v>
                      </c:pt>
                      <c:pt idx="19732">
                        <c:v>16.777689444444444</c:v>
                      </c:pt>
                      <c:pt idx="19733">
                        <c:v>16.778535277777777</c:v>
                      </c:pt>
                      <c:pt idx="19734">
                        <c:v>16.77938138888889</c:v>
                      </c:pt>
                      <c:pt idx="19735">
                        <c:v>16.780227499999999</c:v>
                      </c:pt>
                      <c:pt idx="19736">
                        <c:v>16.781073611111111</c:v>
                      </c:pt>
                      <c:pt idx="19737">
                        <c:v>16.781919444444444</c:v>
                      </c:pt>
                      <c:pt idx="19738">
                        <c:v>16.782779722222223</c:v>
                      </c:pt>
                      <c:pt idx="19739">
                        <c:v>16.783625833333332</c:v>
                      </c:pt>
                      <c:pt idx="19740">
                        <c:v>16.784471666666665</c:v>
                      </c:pt>
                      <c:pt idx="19741">
                        <c:v>16.785317777777777</c:v>
                      </c:pt>
                      <c:pt idx="19742">
                        <c:v>16.78616388888889</c:v>
                      </c:pt>
                      <c:pt idx="19743">
                        <c:v>16.787009722222223</c:v>
                      </c:pt>
                      <c:pt idx="19744">
                        <c:v>16.787855833333332</c:v>
                      </c:pt>
                      <c:pt idx="19745">
                        <c:v>16.788701944444444</c:v>
                      </c:pt>
                      <c:pt idx="19746">
                        <c:v>16.789548055555557</c:v>
                      </c:pt>
                      <c:pt idx="19747">
                        <c:v>16.79039388888889</c:v>
                      </c:pt>
                      <c:pt idx="19748">
                        <c:v>16.791239722222222</c:v>
                      </c:pt>
                      <c:pt idx="19749">
                        <c:v>16.792086111111111</c:v>
                      </c:pt>
                      <c:pt idx="19750">
                        <c:v>16.792931944444444</c:v>
                      </c:pt>
                      <c:pt idx="19751">
                        <c:v>16.793784722222224</c:v>
                      </c:pt>
                      <c:pt idx="19752">
                        <c:v>16.794632499999999</c:v>
                      </c:pt>
                      <c:pt idx="19753">
                        <c:v>16.795478333333332</c:v>
                      </c:pt>
                      <c:pt idx="19754">
                        <c:v>16.796324166666668</c:v>
                      </c:pt>
                      <c:pt idx="19755">
                        <c:v>16.797173333333333</c:v>
                      </c:pt>
                      <c:pt idx="19756">
                        <c:v>16.798019166666666</c:v>
                      </c:pt>
                      <c:pt idx="19757">
                        <c:v>16.798865555555555</c:v>
                      </c:pt>
                      <c:pt idx="19758">
                        <c:v>16.799711388888888</c:v>
                      </c:pt>
                      <c:pt idx="19759">
                        <c:v>16.8005575</c:v>
                      </c:pt>
                      <c:pt idx="19760">
                        <c:v>16.801403611111112</c:v>
                      </c:pt>
                      <c:pt idx="19761">
                        <c:v>16.802249444444445</c:v>
                      </c:pt>
                      <c:pt idx="19762">
                        <c:v>16.803095555555554</c:v>
                      </c:pt>
                      <c:pt idx="19763">
                        <c:v>16.803941388888887</c:v>
                      </c:pt>
                      <c:pt idx="19764">
                        <c:v>16.804794166666667</c:v>
                      </c:pt>
                      <c:pt idx="19765">
                        <c:v>16.805640277777776</c:v>
                      </c:pt>
                      <c:pt idx="19766">
                        <c:v>16.806486388888889</c:v>
                      </c:pt>
                      <c:pt idx="19767">
                        <c:v>16.807332222222222</c:v>
                      </c:pt>
                      <c:pt idx="19768">
                        <c:v>16.80817861111111</c:v>
                      </c:pt>
                      <c:pt idx="19769">
                        <c:v>16.809024444444443</c:v>
                      </c:pt>
                      <c:pt idx="19770">
                        <c:v>16.80987027777778</c:v>
                      </c:pt>
                      <c:pt idx="19771">
                        <c:v>16.810716388888888</c:v>
                      </c:pt>
                      <c:pt idx="19772">
                        <c:v>16.811562500000001</c:v>
                      </c:pt>
                      <c:pt idx="19773">
                        <c:v>16.812413055555556</c:v>
                      </c:pt>
                      <c:pt idx="19774">
                        <c:v>16.813258888888889</c:v>
                      </c:pt>
                      <c:pt idx="19775">
                        <c:v>16.814105277777777</c:v>
                      </c:pt>
                      <c:pt idx="19776">
                        <c:v>16.81495111111111</c:v>
                      </c:pt>
                      <c:pt idx="19777">
                        <c:v>16.81580388888889</c:v>
                      </c:pt>
                      <c:pt idx="19778">
                        <c:v>16.816649722222223</c:v>
                      </c:pt>
                      <c:pt idx="19779">
                        <c:v>16.817496111111112</c:v>
                      </c:pt>
                      <c:pt idx="19780">
                        <c:v>16.818341944444445</c:v>
                      </c:pt>
                      <c:pt idx="19781">
                        <c:v>16.819187777777778</c:v>
                      </c:pt>
                      <c:pt idx="19782">
                        <c:v>16.82003388888889</c:v>
                      </c:pt>
                      <c:pt idx="19783">
                        <c:v>16.820879999999999</c:v>
                      </c:pt>
                      <c:pt idx="19784">
                        <c:v>16.821726111111111</c:v>
                      </c:pt>
                      <c:pt idx="19785">
                        <c:v>16.822571944444444</c:v>
                      </c:pt>
                      <c:pt idx="19786">
                        <c:v>16.823418055555557</c:v>
                      </c:pt>
                      <c:pt idx="19787">
                        <c:v>16.824264166666666</c:v>
                      </c:pt>
                      <c:pt idx="19788">
                        <c:v>16.825109999999999</c:v>
                      </c:pt>
                      <c:pt idx="19789">
                        <c:v>16.825956388888891</c:v>
                      </c:pt>
                      <c:pt idx="19790">
                        <c:v>16.826811944444444</c:v>
                      </c:pt>
                      <c:pt idx="19791">
                        <c:v>16.827658055555556</c:v>
                      </c:pt>
                      <c:pt idx="19792">
                        <c:v>16.828504166666665</c:v>
                      </c:pt>
                      <c:pt idx="19793">
                        <c:v>16.829351666666668</c:v>
                      </c:pt>
                      <c:pt idx="19794">
                        <c:v>16.830197500000001</c:v>
                      </c:pt>
                      <c:pt idx="19795">
                        <c:v>16.831043611111109</c:v>
                      </c:pt>
                      <c:pt idx="19796">
                        <c:v>16.831889444444446</c:v>
                      </c:pt>
                      <c:pt idx="19797">
                        <c:v>16.832735833333334</c:v>
                      </c:pt>
                      <c:pt idx="19798">
                        <c:v>16.833581666666667</c:v>
                      </c:pt>
                      <c:pt idx="19799">
                        <c:v>16.8344275</c:v>
                      </c:pt>
                      <c:pt idx="19800">
                        <c:v>16.835273611111113</c:v>
                      </c:pt>
                      <c:pt idx="19801">
                        <c:v>16.836119722222222</c:v>
                      </c:pt>
                      <c:pt idx="19802">
                        <c:v>16.836965555555555</c:v>
                      </c:pt>
                      <c:pt idx="19803">
                        <c:v>16.837818333333335</c:v>
                      </c:pt>
                      <c:pt idx="19804">
                        <c:v>16.838664444444444</c:v>
                      </c:pt>
                      <c:pt idx="19805">
                        <c:v>16.839510277777777</c:v>
                      </c:pt>
                      <c:pt idx="19806">
                        <c:v>16.840356666666668</c:v>
                      </c:pt>
                      <c:pt idx="19807">
                        <c:v>16.841202500000001</c:v>
                      </c:pt>
                      <c:pt idx="19808">
                        <c:v>16.842051666666666</c:v>
                      </c:pt>
                      <c:pt idx="19809">
                        <c:v>16.842897499999999</c:v>
                      </c:pt>
                      <c:pt idx="19810">
                        <c:v>16.843743611111112</c:v>
                      </c:pt>
                      <c:pt idx="19811">
                        <c:v>16.844589722222221</c:v>
                      </c:pt>
                      <c:pt idx="19812">
                        <c:v>16.845435555555557</c:v>
                      </c:pt>
                      <c:pt idx="19813">
                        <c:v>16.846281666666666</c:v>
                      </c:pt>
                      <c:pt idx="19814">
                        <c:v>16.847129166666665</c:v>
                      </c:pt>
                      <c:pt idx="19815">
                        <c:v>16.847975000000002</c:v>
                      </c:pt>
                      <c:pt idx="19816">
                        <c:v>16.848827777777778</c:v>
                      </c:pt>
                      <c:pt idx="19817">
                        <c:v>16.849674166666667</c:v>
                      </c:pt>
                      <c:pt idx="19818">
                        <c:v>16.850519999999999</c:v>
                      </c:pt>
                      <c:pt idx="19819">
                        <c:v>16.851366111111112</c:v>
                      </c:pt>
                      <c:pt idx="19820">
                        <c:v>16.852211944444445</c:v>
                      </c:pt>
                      <c:pt idx="19821">
                        <c:v>16.853058055555554</c:v>
                      </c:pt>
                      <c:pt idx="19822">
                        <c:v>16.853904166666666</c:v>
                      </c:pt>
                      <c:pt idx="19823">
                        <c:v>16.854749999999999</c:v>
                      </c:pt>
                      <c:pt idx="19824">
                        <c:v>16.855596111111112</c:v>
                      </c:pt>
                      <c:pt idx="19825">
                        <c:v>16.856445277777777</c:v>
                      </c:pt>
                      <c:pt idx="19826">
                        <c:v>16.85729111111111</c:v>
                      </c:pt>
                      <c:pt idx="19827">
                        <c:v>16.858137222222222</c:v>
                      </c:pt>
                      <c:pt idx="19828">
                        <c:v>16.858983333333335</c:v>
                      </c:pt>
                      <c:pt idx="19829">
                        <c:v>16.859836111111111</c:v>
                      </c:pt>
                      <c:pt idx="19830">
                        <c:v>16.860682222222223</c:v>
                      </c:pt>
                      <c:pt idx="19831">
                        <c:v>16.861528055555556</c:v>
                      </c:pt>
                      <c:pt idx="19832">
                        <c:v>16.862374166666665</c:v>
                      </c:pt>
                      <c:pt idx="19833">
                        <c:v>16.863220277777778</c:v>
                      </c:pt>
                      <c:pt idx="19834">
                        <c:v>16.864067777777777</c:v>
                      </c:pt>
                      <c:pt idx="19835">
                        <c:v>16.864913888888889</c:v>
                      </c:pt>
                      <c:pt idx="19836">
                        <c:v>16.865759722222222</c:v>
                      </c:pt>
                      <c:pt idx="19837">
                        <c:v>16.866605555555555</c:v>
                      </c:pt>
                      <c:pt idx="19838">
                        <c:v>16.867451944444444</c:v>
                      </c:pt>
                      <c:pt idx="19839">
                        <c:v>16.868297777777777</c:v>
                      </c:pt>
                      <c:pt idx="19840">
                        <c:v>16.869143888888889</c:v>
                      </c:pt>
                      <c:pt idx="19841">
                        <c:v>16.869989722222222</c:v>
                      </c:pt>
                      <c:pt idx="19842">
                        <c:v>16.870845555555555</c:v>
                      </c:pt>
                      <c:pt idx="19843">
                        <c:v>16.871691388888888</c:v>
                      </c:pt>
                      <c:pt idx="19844">
                        <c:v>16.872537777777779</c:v>
                      </c:pt>
                      <c:pt idx="19845">
                        <c:v>16.873383611111112</c:v>
                      </c:pt>
                      <c:pt idx="19846">
                        <c:v>16.874229722222221</c:v>
                      </c:pt>
                      <c:pt idx="19847">
                        <c:v>16.875075833333334</c:v>
                      </c:pt>
                      <c:pt idx="19848">
                        <c:v>16.875921666666667</c:v>
                      </c:pt>
                      <c:pt idx="19849">
                        <c:v>16.876767777777779</c:v>
                      </c:pt>
                      <c:pt idx="19850">
                        <c:v>16.877613611111112</c:v>
                      </c:pt>
                      <c:pt idx="19851">
                        <c:v>16.87846</c:v>
                      </c:pt>
                      <c:pt idx="19852">
                        <c:v>16.879305833333333</c:v>
                      </c:pt>
                      <c:pt idx="19853">
                        <c:v>16.880151666666666</c:v>
                      </c:pt>
                      <c:pt idx="19854">
                        <c:v>16.880998055555555</c:v>
                      </c:pt>
                      <c:pt idx="19855">
                        <c:v>16.881852222222221</c:v>
                      </c:pt>
                      <c:pt idx="19856">
                        <c:v>16.882698055555554</c:v>
                      </c:pt>
                      <c:pt idx="19857">
                        <c:v>16.883544166666667</c:v>
                      </c:pt>
                      <c:pt idx="19858">
                        <c:v>16.884390277777779</c:v>
                      </c:pt>
                      <c:pt idx="19859">
                        <c:v>16.885236111111112</c:v>
                      </c:pt>
                      <c:pt idx="19860">
                        <c:v>16.886085277777777</c:v>
                      </c:pt>
                      <c:pt idx="19861">
                        <c:v>16.88693111111111</c:v>
                      </c:pt>
                      <c:pt idx="19862">
                        <c:v>16.887777499999999</c:v>
                      </c:pt>
                      <c:pt idx="19863">
                        <c:v>16.888623333333335</c:v>
                      </c:pt>
                      <c:pt idx="19864">
                        <c:v>16.889469166666668</c:v>
                      </c:pt>
                      <c:pt idx="19865">
                        <c:v>16.890315277777777</c:v>
                      </c:pt>
                      <c:pt idx="19866">
                        <c:v>16.891161388888889</c:v>
                      </c:pt>
                      <c:pt idx="19867">
                        <c:v>16.892007499999998</c:v>
                      </c:pt>
                      <c:pt idx="19868">
                        <c:v>16.892860277777778</c:v>
                      </c:pt>
                      <c:pt idx="19869">
                        <c:v>16.893706111111111</c:v>
                      </c:pt>
                      <c:pt idx="19870">
                        <c:v>16.894552222222224</c:v>
                      </c:pt>
                      <c:pt idx="19871">
                        <c:v>16.895398333333333</c:v>
                      </c:pt>
                      <c:pt idx="19872">
                        <c:v>16.896244166666666</c:v>
                      </c:pt>
                      <c:pt idx="19873">
                        <c:v>16.897090555555554</c:v>
                      </c:pt>
                      <c:pt idx="19874">
                        <c:v>16.89793638888889</c:v>
                      </c:pt>
                      <c:pt idx="19875">
                        <c:v>16.898783888888889</c:v>
                      </c:pt>
                      <c:pt idx="19876">
                        <c:v>16.899629999999998</c:v>
                      </c:pt>
                      <c:pt idx="19877">
                        <c:v>16.900478888888887</c:v>
                      </c:pt>
                      <c:pt idx="19878">
                        <c:v>16.901325</c:v>
                      </c:pt>
                      <c:pt idx="19879">
                        <c:v>16.902170833333333</c:v>
                      </c:pt>
                      <c:pt idx="19880">
                        <c:v>16.903017222222221</c:v>
                      </c:pt>
                      <c:pt idx="19881">
                        <c:v>16.903869722222222</c:v>
                      </c:pt>
                      <c:pt idx="19882">
                        <c:v>16.904715833333334</c:v>
                      </c:pt>
                      <c:pt idx="19883">
                        <c:v>16.905561666666667</c:v>
                      </c:pt>
                      <c:pt idx="19884">
                        <c:v>16.906407777777776</c:v>
                      </c:pt>
                      <c:pt idx="19885">
                        <c:v>16.907253888888889</c:v>
                      </c:pt>
                      <c:pt idx="19886">
                        <c:v>16.908099722222222</c:v>
                      </c:pt>
                      <c:pt idx="19887">
                        <c:v>16.908945833333334</c:v>
                      </c:pt>
                      <c:pt idx="19888">
                        <c:v>16.909791944444443</c:v>
                      </c:pt>
                      <c:pt idx="19889">
                        <c:v>16.910638055555555</c:v>
                      </c:pt>
                      <c:pt idx="19890">
                        <c:v>16.911483888888888</c:v>
                      </c:pt>
                      <c:pt idx="19891">
                        <c:v>16.912329722222221</c:v>
                      </c:pt>
                      <c:pt idx="19892">
                        <c:v>16.91317611111111</c:v>
                      </c:pt>
                      <c:pt idx="19893">
                        <c:v>16.914021944444446</c:v>
                      </c:pt>
                      <c:pt idx="19894">
                        <c:v>16.914874722222223</c:v>
                      </c:pt>
                      <c:pt idx="19895">
                        <c:v>16.915728055555554</c:v>
                      </c:pt>
                      <c:pt idx="19896">
                        <c:v>16.916584444444446</c:v>
                      </c:pt>
                      <c:pt idx="19897">
                        <c:v>16.917430555555555</c:v>
                      </c:pt>
                      <c:pt idx="19898">
                        <c:v>16.918276388888888</c:v>
                      </c:pt>
                      <c:pt idx="19899">
                        <c:v>16.9191225</c:v>
                      </c:pt>
                      <c:pt idx="19900">
                        <c:v>16.919968611111113</c:v>
                      </c:pt>
                      <c:pt idx="19901">
                        <c:v>16.920814444444446</c:v>
                      </c:pt>
                      <c:pt idx="19902">
                        <c:v>16.921660555555555</c:v>
                      </c:pt>
                      <c:pt idx="19903">
                        <c:v>16.922506666666667</c:v>
                      </c:pt>
                      <c:pt idx="19904">
                        <c:v>16.9233525</c:v>
                      </c:pt>
                      <c:pt idx="19905">
                        <c:v>16.924198611111112</c:v>
                      </c:pt>
                      <c:pt idx="19906">
                        <c:v>16.925044722222221</c:v>
                      </c:pt>
                      <c:pt idx="19907">
                        <c:v>16.925897500000001</c:v>
                      </c:pt>
                      <c:pt idx="19908">
                        <c:v>16.926743333333334</c:v>
                      </c:pt>
                      <c:pt idx="19909">
                        <c:v>16.927589444444443</c:v>
                      </c:pt>
                      <c:pt idx="19910">
                        <c:v>16.928435277777776</c:v>
                      </c:pt>
                      <c:pt idx="19911">
                        <c:v>16.929281666666668</c:v>
                      </c:pt>
                      <c:pt idx="19912">
                        <c:v>16.930130555555557</c:v>
                      </c:pt>
                      <c:pt idx="19913">
                        <c:v>16.930976666666666</c:v>
                      </c:pt>
                      <c:pt idx="19914">
                        <c:v>16.931822499999999</c:v>
                      </c:pt>
                      <c:pt idx="19915">
                        <c:v>16.932668611111112</c:v>
                      </c:pt>
                      <c:pt idx="19916">
                        <c:v>16.933516111111111</c:v>
                      </c:pt>
                      <c:pt idx="19917">
                        <c:v>16.934362222222223</c:v>
                      </c:pt>
                      <c:pt idx="19918">
                        <c:v>16.935208333333332</c:v>
                      </c:pt>
                      <c:pt idx="19919">
                        <c:v>16.936054166666668</c:v>
                      </c:pt>
                      <c:pt idx="19920">
                        <c:v>16.936906944444445</c:v>
                      </c:pt>
                      <c:pt idx="19921">
                        <c:v>16.937752777777778</c:v>
                      </c:pt>
                      <c:pt idx="19922">
                        <c:v>16.938599166666666</c:v>
                      </c:pt>
                      <c:pt idx="19923">
                        <c:v>16.939444999999999</c:v>
                      </c:pt>
                      <c:pt idx="19924">
                        <c:v>16.940291111111112</c:v>
                      </c:pt>
                      <c:pt idx="19925">
                        <c:v>16.941136944444445</c:v>
                      </c:pt>
                      <c:pt idx="19926">
                        <c:v>16.941983055555557</c:v>
                      </c:pt>
                      <c:pt idx="19927">
                        <c:v>16.942829166666666</c:v>
                      </c:pt>
                      <c:pt idx="19928">
                        <c:v>16.943674999999999</c:v>
                      </c:pt>
                      <c:pt idx="19929">
                        <c:v>16.944521111111111</c:v>
                      </c:pt>
                      <c:pt idx="19930">
                        <c:v>16.945370277777776</c:v>
                      </c:pt>
                      <c:pt idx="19931">
                        <c:v>16.946216388888889</c:v>
                      </c:pt>
                      <c:pt idx="19932">
                        <c:v>16.947062222222222</c:v>
                      </c:pt>
                      <c:pt idx="19933">
                        <c:v>16.947914999999998</c:v>
                      </c:pt>
                      <c:pt idx="19934">
                        <c:v>16.948760833333335</c:v>
                      </c:pt>
                      <c:pt idx="19935">
                        <c:v>16.949607222222223</c:v>
                      </c:pt>
                      <c:pt idx="19936">
                        <c:v>16.950453055555556</c:v>
                      </c:pt>
                      <c:pt idx="19937">
                        <c:v>16.951300833333335</c:v>
                      </c:pt>
                      <c:pt idx="19938">
                        <c:v>16.952146666666668</c:v>
                      </c:pt>
                      <c:pt idx="19939">
                        <c:v>16.952992500000001</c:v>
                      </c:pt>
                      <c:pt idx="19940">
                        <c:v>16.953838611111109</c:v>
                      </c:pt>
                      <c:pt idx="19941">
                        <c:v>16.954684722222222</c:v>
                      </c:pt>
                      <c:pt idx="19942">
                        <c:v>16.955530555555555</c:v>
                      </c:pt>
                      <c:pt idx="19943">
                        <c:v>16.956376666666667</c:v>
                      </c:pt>
                      <c:pt idx="19944">
                        <c:v>16.957222777777776</c:v>
                      </c:pt>
                      <c:pt idx="19945">
                        <c:v>16.958068888888889</c:v>
                      </c:pt>
                      <c:pt idx="19946">
                        <c:v>16.958921666666665</c:v>
                      </c:pt>
                      <c:pt idx="19947">
                        <c:v>16.959770555555554</c:v>
                      </c:pt>
                      <c:pt idx="19948">
                        <c:v>16.960616666666667</c:v>
                      </c:pt>
                      <c:pt idx="19949">
                        <c:v>16.961462777777779</c:v>
                      </c:pt>
                      <c:pt idx="19950">
                        <c:v>16.962308611111112</c:v>
                      </c:pt>
                      <c:pt idx="19951">
                        <c:v>16.963154722222221</c:v>
                      </c:pt>
                      <c:pt idx="19952">
                        <c:v>16.964000555555554</c:v>
                      </c:pt>
                      <c:pt idx="19953">
                        <c:v>16.964846666666666</c:v>
                      </c:pt>
                      <c:pt idx="19954">
                        <c:v>16.965692777777779</c:v>
                      </c:pt>
                      <c:pt idx="19955">
                        <c:v>16.966538611111112</c:v>
                      </c:pt>
                      <c:pt idx="19956">
                        <c:v>16.967385</c:v>
                      </c:pt>
                      <c:pt idx="19957">
                        <c:v>16.968232222222223</c:v>
                      </c:pt>
                      <c:pt idx="19958">
                        <c:v>16.969078611111112</c:v>
                      </c:pt>
                      <c:pt idx="19959">
                        <c:v>16.969930833333333</c:v>
                      </c:pt>
                      <c:pt idx="19960">
                        <c:v>16.970777222222221</c:v>
                      </c:pt>
                      <c:pt idx="19961">
                        <c:v>16.971623055555554</c:v>
                      </c:pt>
                      <c:pt idx="19962">
                        <c:v>16.972469166666666</c:v>
                      </c:pt>
                      <c:pt idx="19963">
                        <c:v>16.973315277777779</c:v>
                      </c:pt>
                      <c:pt idx="19964">
                        <c:v>16.974164444444444</c:v>
                      </c:pt>
                      <c:pt idx="19965">
                        <c:v>16.975010277777777</c:v>
                      </c:pt>
                      <c:pt idx="19966">
                        <c:v>16.97585611111111</c:v>
                      </c:pt>
                      <c:pt idx="19967">
                        <c:v>16.976702499999998</c:v>
                      </c:pt>
                      <c:pt idx="19968">
                        <c:v>16.977548333333335</c:v>
                      </c:pt>
                      <c:pt idx="19969">
                        <c:v>16.978394444444444</c:v>
                      </c:pt>
                      <c:pt idx="19970">
                        <c:v>16.979240277777777</c:v>
                      </c:pt>
                      <c:pt idx="19971">
                        <c:v>16.980086388888889</c:v>
                      </c:pt>
                      <c:pt idx="19972">
                        <c:v>16.980939166666666</c:v>
                      </c:pt>
                      <c:pt idx="19973">
                        <c:v>16.981785277777778</c:v>
                      </c:pt>
                      <c:pt idx="19974">
                        <c:v>16.982631111111111</c:v>
                      </c:pt>
                      <c:pt idx="19975">
                        <c:v>16.983476944444444</c:v>
                      </c:pt>
                      <c:pt idx="19976">
                        <c:v>16.984323333333332</c:v>
                      </c:pt>
                      <c:pt idx="19977">
                        <c:v>16.985169166666665</c:v>
                      </c:pt>
                      <c:pt idx="19978">
                        <c:v>16.986016944444444</c:v>
                      </c:pt>
                      <c:pt idx="19979">
                        <c:v>16.986862777777777</c:v>
                      </c:pt>
                      <c:pt idx="19980">
                        <c:v>16.98770861111111</c:v>
                      </c:pt>
                      <c:pt idx="19981">
                        <c:v>16.988554722222222</c:v>
                      </c:pt>
                      <c:pt idx="19982">
                        <c:v>16.989403888888887</c:v>
                      </c:pt>
                      <c:pt idx="19983">
                        <c:v>16.99025</c:v>
                      </c:pt>
                      <c:pt idx="19984">
                        <c:v>16.991095833333333</c:v>
                      </c:pt>
                      <c:pt idx="19985">
                        <c:v>16.991948611111113</c:v>
                      </c:pt>
                      <c:pt idx="19986">
                        <c:v>16.992794722222222</c:v>
                      </c:pt>
                      <c:pt idx="19987">
                        <c:v>16.993640833333334</c:v>
                      </c:pt>
                      <c:pt idx="19988">
                        <c:v>16.994486666666667</c:v>
                      </c:pt>
                      <c:pt idx="19989">
                        <c:v>16.995332777777779</c:v>
                      </c:pt>
                      <c:pt idx="19990">
                        <c:v>16.996178888888888</c:v>
                      </c:pt>
                      <c:pt idx="19991">
                        <c:v>16.997024722222221</c:v>
                      </c:pt>
                      <c:pt idx="19992">
                        <c:v>16.997870833333334</c:v>
                      </c:pt>
                      <c:pt idx="19993">
                        <c:v>16.998716666666667</c:v>
                      </c:pt>
                      <c:pt idx="19994">
                        <c:v>16.999563055555555</c:v>
                      </c:pt>
                      <c:pt idx="19995">
                        <c:v>17.000408888888888</c:v>
                      </c:pt>
                      <c:pt idx="19996">
                        <c:v>17.001254722222221</c:v>
                      </c:pt>
                      <c:pt idx="19997">
                        <c:v>17.002101111111113</c:v>
                      </c:pt>
                      <c:pt idx="19998">
                        <c:v>17.002955277777779</c:v>
                      </c:pt>
                      <c:pt idx="19999">
                        <c:v>17.003804444444444</c:v>
                      </c:pt>
                      <c:pt idx="20000">
                        <c:v>17.004650277777777</c:v>
                      </c:pt>
                      <c:pt idx="20001">
                        <c:v>17.00549638888889</c:v>
                      </c:pt>
                      <c:pt idx="20002">
                        <c:v>17.006342499999999</c:v>
                      </c:pt>
                      <c:pt idx="20003">
                        <c:v>17.007188333333332</c:v>
                      </c:pt>
                      <c:pt idx="20004">
                        <c:v>17.008034166666668</c:v>
                      </c:pt>
                      <c:pt idx="20005">
                        <c:v>17.008880555555557</c:v>
                      </c:pt>
                      <c:pt idx="20006">
                        <c:v>17.00972638888889</c:v>
                      </c:pt>
                      <c:pt idx="20007">
                        <c:v>17.010572499999999</c:v>
                      </c:pt>
                      <c:pt idx="20008">
                        <c:v>17.011418611111111</c:v>
                      </c:pt>
                      <c:pt idx="20009">
                        <c:v>17.012264444444444</c:v>
                      </c:pt>
                      <c:pt idx="20010">
                        <c:v>17.013110555555556</c:v>
                      </c:pt>
                      <c:pt idx="20011">
                        <c:v>17.013963333333333</c:v>
                      </c:pt>
                      <c:pt idx="20012">
                        <c:v>17.014809166666666</c:v>
                      </c:pt>
                      <c:pt idx="20013">
                        <c:v>17.015655277777778</c:v>
                      </c:pt>
                      <c:pt idx="20014">
                        <c:v>17.016501388888887</c:v>
                      </c:pt>
                      <c:pt idx="20015">
                        <c:v>17.017347222222224</c:v>
                      </c:pt>
                      <c:pt idx="20016">
                        <c:v>17.018193611111112</c:v>
                      </c:pt>
                      <c:pt idx="20017">
                        <c:v>17.019042500000001</c:v>
                      </c:pt>
                      <c:pt idx="20018">
                        <c:v>17.01988861111111</c:v>
                      </c:pt>
                      <c:pt idx="20019">
                        <c:v>17.020736111111113</c:v>
                      </c:pt>
                      <c:pt idx="20020">
                        <c:v>17.021582222222222</c:v>
                      </c:pt>
                      <c:pt idx="20021">
                        <c:v>17.022428055555554</c:v>
                      </c:pt>
                      <c:pt idx="20022">
                        <c:v>17.023273888888887</c:v>
                      </c:pt>
                      <c:pt idx="20023">
                        <c:v>17.024120277777779</c:v>
                      </c:pt>
                      <c:pt idx="20024">
                        <c:v>17.024973055555556</c:v>
                      </c:pt>
                      <c:pt idx="20025">
                        <c:v>17.025818888888889</c:v>
                      </c:pt>
                      <c:pt idx="20026">
                        <c:v>17.026664722222222</c:v>
                      </c:pt>
                      <c:pt idx="20027">
                        <c:v>17.027510833333334</c:v>
                      </c:pt>
                      <c:pt idx="20028">
                        <c:v>17.028356944444443</c:v>
                      </c:pt>
                      <c:pt idx="20029">
                        <c:v>17.029203055555556</c:v>
                      </c:pt>
                      <c:pt idx="20030">
                        <c:v>17.030048888888889</c:v>
                      </c:pt>
                      <c:pt idx="20031">
                        <c:v>17.030895000000001</c:v>
                      </c:pt>
                      <c:pt idx="20032">
                        <c:v>17.03174111111111</c:v>
                      </c:pt>
                      <c:pt idx="20033">
                        <c:v>17.032586944444443</c:v>
                      </c:pt>
                      <c:pt idx="20034">
                        <c:v>17.033436111111111</c:v>
                      </c:pt>
                      <c:pt idx="20035">
                        <c:v>17.034282222222224</c:v>
                      </c:pt>
                      <c:pt idx="20036">
                        <c:v>17.035128055555557</c:v>
                      </c:pt>
                      <c:pt idx="20037">
                        <c:v>17.035980833333333</c:v>
                      </c:pt>
                      <c:pt idx="20038">
                        <c:v>17.036826944444446</c:v>
                      </c:pt>
                      <c:pt idx="20039">
                        <c:v>17.037674444444445</c:v>
                      </c:pt>
                      <c:pt idx="20040">
                        <c:v>17.038520555555557</c:v>
                      </c:pt>
                      <c:pt idx="20041">
                        <c:v>17.03936638888889</c:v>
                      </c:pt>
                      <c:pt idx="20042">
                        <c:v>17.040212499999999</c:v>
                      </c:pt>
                      <c:pt idx="20043">
                        <c:v>17.041058611111112</c:v>
                      </c:pt>
                      <c:pt idx="20044">
                        <c:v>17.041904444444445</c:v>
                      </c:pt>
                      <c:pt idx="20045">
                        <c:v>17.042750833333333</c:v>
                      </c:pt>
                      <c:pt idx="20046">
                        <c:v>17.043596666666666</c:v>
                      </c:pt>
                      <c:pt idx="20047">
                        <c:v>17.044442499999999</c:v>
                      </c:pt>
                      <c:pt idx="20048">
                        <c:v>17.045288611111111</c:v>
                      </c:pt>
                      <c:pt idx="20049">
                        <c:v>17.046134722222224</c:v>
                      </c:pt>
                      <c:pt idx="20050">
                        <c:v>17.0469875</c:v>
                      </c:pt>
                      <c:pt idx="20051">
                        <c:v>17.047840833333332</c:v>
                      </c:pt>
                      <c:pt idx="20052">
                        <c:v>17.048686666666665</c:v>
                      </c:pt>
                      <c:pt idx="20053">
                        <c:v>17.049533055555557</c:v>
                      </c:pt>
                      <c:pt idx="20054">
                        <c:v>17.05037888888889</c:v>
                      </c:pt>
                      <c:pt idx="20055">
                        <c:v>17.051224999999999</c:v>
                      </c:pt>
                      <c:pt idx="20056">
                        <c:v>17.052070833333332</c:v>
                      </c:pt>
                      <c:pt idx="20057">
                        <c:v>17.052916944444444</c:v>
                      </c:pt>
                      <c:pt idx="20058">
                        <c:v>17.053763055555557</c:v>
                      </c:pt>
                      <c:pt idx="20059">
                        <c:v>17.05460888888889</c:v>
                      </c:pt>
                      <c:pt idx="20060">
                        <c:v>17.055454444444443</c:v>
                      </c:pt>
                      <c:pt idx="20061">
                        <c:v>17.056300555555556</c:v>
                      </c:pt>
                      <c:pt idx="20062">
                        <c:v>17.057146388888889</c:v>
                      </c:pt>
                      <c:pt idx="20063">
                        <c:v>17.057999166666665</c:v>
                      </c:pt>
                      <c:pt idx="20064">
                        <c:v>17.058845555555557</c:v>
                      </c:pt>
                      <c:pt idx="20065">
                        <c:v>17.05969138888889</c:v>
                      </c:pt>
                      <c:pt idx="20066">
                        <c:v>17.060537222222223</c:v>
                      </c:pt>
                      <c:pt idx="20067">
                        <c:v>17.061383611111111</c:v>
                      </c:pt>
                      <c:pt idx="20068">
                        <c:v>17.062229444444444</c:v>
                      </c:pt>
                      <c:pt idx="20069">
                        <c:v>17.063078611111113</c:v>
                      </c:pt>
                      <c:pt idx="20070">
                        <c:v>17.063924444444446</c:v>
                      </c:pt>
                      <c:pt idx="20071">
                        <c:v>17.064770833333334</c:v>
                      </c:pt>
                      <c:pt idx="20072">
                        <c:v>17.065616666666667</c:v>
                      </c:pt>
                      <c:pt idx="20073">
                        <c:v>17.0664625</c:v>
                      </c:pt>
                      <c:pt idx="20074">
                        <c:v>17.067308888888888</c:v>
                      </c:pt>
                      <c:pt idx="20075">
                        <c:v>17.068154722222221</c:v>
                      </c:pt>
                      <c:pt idx="20076">
                        <c:v>17.069007500000001</c:v>
                      </c:pt>
                      <c:pt idx="20077">
                        <c:v>17.069853333333334</c:v>
                      </c:pt>
                      <c:pt idx="20078">
                        <c:v>17.070699722222223</c:v>
                      </c:pt>
                      <c:pt idx="20079">
                        <c:v>17.071545555555556</c:v>
                      </c:pt>
                      <c:pt idx="20080">
                        <c:v>17.072393333333334</c:v>
                      </c:pt>
                      <c:pt idx="20081">
                        <c:v>17.073239166666667</c:v>
                      </c:pt>
                      <c:pt idx="20082">
                        <c:v>17.074085</c:v>
                      </c:pt>
                      <c:pt idx="20083">
                        <c:v>17.074931111111113</c:v>
                      </c:pt>
                      <c:pt idx="20084">
                        <c:v>17.075777222222221</c:v>
                      </c:pt>
                      <c:pt idx="20085">
                        <c:v>17.076623333333334</c:v>
                      </c:pt>
                      <c:pt idx="20086">
                        <c:v>17.077469166666667</c:v>
                      </c:pt>
                      <c:pt idx="20087">
                        <c:v>17.078318333333332</c:v>
                      </c:pt>
                      <c:pt idx="20088">
                        <c:v>17.079164166666665</c:v>
                      </c:pt>
                      <c:pt idx="20089">
                        <c:v>17.080016944444445</c:v>
                      </c:pt>
                      <c:pt idx="20090">
                        <c:v>17.080863055555554</c:v>
                      </c:pt>
                      <c:pt idx="20091">
                        <c:v>17.081709166666666</c:v>
                      </c:pt>
                      <c:pt idx="20092">
                        <c:v>17.082554999999999</c:v>
                      </c:pt>
                      <c:pt idx="20093">
                        <c:v>17.083401111111112</c:v>
                      </c:pt>
                      <c:pt idx="20094">
                        <c:v>17.084247222222221</c:v>
                      </c:pt>
                      <c:pt idx="20095">
                        <c:v>17.085093055555557</c:v>
                      </c:pt>
                      <c:pt idx="20096">
                        <c:v>17.085939166666666</c:v>
                      </c:pt>
                      <c:pt idx="20097">
                        <c:v>17.086785277777778</c:v>
                      </c:pt>
                      <c:pt idx="20098">
                        <c:v>17.087631111111111</c:v>
                      </c:pt>
                      <c:pt idx="20099">
                        <c:v>17.088477222222224</c:v>
                      </c:pt>
                      <c:pt idx="20100">
                        <c:v>17.089324722222223</c:v>
                      </c:pt>
                      <c:pt idx="20101">
                        <c:v>17.090170833333332</c:v>
                      </c:pt>
                      <c:pt idx="20102">
                        <c:v>17.091023611111112</c:v>
                      </c:pt>
                      <c:pt idx="20103">
                        <c:v>17.091869444444445</c:v>
                      </c:pt>
                      <c:pt idx="20104">
                        <c:v>17.092718888888889</c:v>
                      </c:pt>
                      <c:pt idx="20105">
                        <c:v>17.093564722222222</c:v>
                      </c:pt>
                      <c:pt idx="20106">
                        <c:v>17.094410555555555</c:v>
                      </c:pt>
                      <c:pt idx="20107">
                        <c:v>17.095256666666668</c:v>
                      </c:pt>
                      <c:pt idx="20108">
                        <c:v>17.096102777777777</c:v>
                      </c:pt>
                      <c:pt idx="20109">
                        <c:v>17.096948888888889</c:v>
                      </c:pt>
                      <c:pt idx="20110">
                        <c:v>17.097794722222222</c:v>
                      </c:pt>
                      <c:pt idx="20111">
                        <c:v>17.098640833333334</c:v>
                      </c:pt>
                      <c:pt idx="20112">
                        <c:v>17.099486944444443</c:v>
                      </c:pt>
                      <c:pt idx="20113">
                        <c:v>17.100332777777776</c:v>
                      </c:pt>
                      <c:pt idx="20114">
                        <c:v>17.101178888888889</c:v>
                      </c:pt>
                      <c:pt idx="20115">
                        <c:v>17.102031388888889</c:v>
                      </c:pt>
                      <c:pt idx="20116">
                        <c:v>17.102877777777778</c:v>
                      </c:pt>
                      <c:pt idx="20117">
                        <c:v>17.103723611111111</c:v>
                      </c:pt>
                      <c:pt idx="20118">
                        <c:v>17.104569722222223</c:v>
                      </c:pt>
                      <c:pt idx="20119">
                        <c:v>17.105415833333332</c:v>
                      </c:pt>
                      <c:pt idx="20120">
                        <c:v>17.106261666666665</c:v>
                      </c:pt>
                      <c:pt idx="20121">
                        <c:v>17.107112499999999</c:v>
                      </c:pt>
                      <c:pt idx="20122">
                        <c:v>17.107958611111112</c:v>
                      </c:pt>
                      <c:pt idx="20123">
                        <c:v>17.108804444444445</c:v>
                      </c:pt>
                      <c:pt idx="20124">
                        <c:v>17.109650277777778</c:v>
                      </c:pt>
                      <c:pt idx="20125">
                        <c:v>17.110496666666666</c:v>
                      </c:pt>
                      <c:pt idx="20126">
                        <c:v>17.111342499999999</c:v>
                      </c:pt>
                      <c:pt idx="20127">
                        <c:v>17.112188333333332</c:v>
                      </c:pt>
                      <c:pt idx="20128">
                        <c:v>17.113041111111112</c:v>
                      </c:pt>
                      <c:pt idx="20129">
                        <c:v>17.113887222222221</c:v>
                      </c:pt>
                      <c:pt idx="20130">
                        <c:v>17.114733333333334</c:v>
                      </c:pt>
                      <c:pt idx="20131">
                        <c:v>17.115579444444446</c:v>
                      </c:pt>
                      <c:pt idx="20132">
                        <c:v>17.116425277777779</c:v>
                      </c:pt>
                      <c:pt idx="20133">
                        <c:v>17.117271111111112</c:v>
                      </c:pt>
                      <c:pt idx="20134">
                        <c:v>17.1181175</c:v>
                      </c:pt>
                      <c:pt idx="20135">
                        <c:v>17.118963333333333</c:v>
                      </c:pt>
                      <c:pt idx="20136">
                        <c:v>17.119809166666666</c:v>
                      </c:pt>
                      <c:pt idx="20137">
                        <c:v>17.120655555555555</c:v>
                      </c:pt>
                      <c:pt idx="20138">
                        <c:v>17.121501388888888</c:v>
                      </c:pt>
                      <c:pt idx="20139">
                        <c:v>17.122350555555556</c:v>
                      </c:pt>
                      <c:pt idx="20140">
                        <c:v>17.123196388888889</c:v>
                      </c:pt>
                      <c:pt idx="20141">
                        <c:v>17.124050833333332</c:v>
                      </c:pt>
                      <c:pt idx="20142">
                        <c:v>17.124896944444444</c:v>
                      </c:pt>
                      <c:pt idx="20143">
                        <c:v>17.125742777777777</c:v>
                      </c:pt>
                      <c:pt idx="20144">
                        <c:v>17.12658861111111</c:v>
                      </c:pt>
                      <c:pt idx="20145">
                        <c:v>17.127434999999998</c:v>
                      </c:pt>
                      <c:pt idx="20146">
                        <c:v>17.128280833333335</c:v>
                      </c:pt>
                      <c:pt idx="20147">
                        <c:v>17.129126944444444</c:v>
                      </c:pt>
                      <c:pt idx="20148">
                        <c:v>17.129973055555556</c:v>
                      </c:pt>
                      <c:pt idx="20149">
                        <c:v>17.130818888888889</c:v>
                      </c:pt>
                      <c:pt idx="20150">
                        <c:v>17.131665000000002</c:v>
                      </c:pt>
                      <c:pt idx="20151">
                        <c:v>17.132511111111111</c:v>
                      </c:pt>
                      <c:pt idx="20152">
                        <c:v>17.133357222222223</c:v>
                      </c:pt>
                      <c:pt idx="20153">
                        <c:v>17.134203055555556</c:v>
                      </c:pt>
                      <c:pt idx="20154">
                        <c:v>17.135055833333332</c:v>
                      </c:pt>
                      <c:pt idx="20155">
                        <c:v>17.135901944444445</c:v>
                      </c:pt>
                      <c:pt idx="20156">
                        <c:v>17.13675111111111</c:v>
                      </c:pt>
                      <c:pt idx="20157">
                        <c:v>17.137596944444443</c:v>
                      </c:pt>
                      <c:pt idx="20158">
                        <c:v>17.138443055555555</c:v>
                      </c:pt>
                      <c:pt idx="20159">
                        <c:v>17.139289166666668</c:v>
                      </c:pt>
                      <c:pt idx="20160">
                        <c:v>17.140135000000001</c:v>
                      </c:pt>
                      <c:pt idx="20161">
                        <c:v>17.14098111111111</c:v>
                      </c:pt>
                      <c:pt idx="20162">
                        <c:v>17.1418325</c:v>
                      </c:pt>
                      <c:pt idx="20163">
                        <c:v>17.142678333333333</c:v>
                      </c:pt>
                      <c:pt idx="20164">
                        <c:v>17.143524166666666</c:v>
                      </c:pt>
                      <c:pt idx="20165">
                        <c:v>17.144370277777778</c:v>
                      </c:pt>
                      <c:pt idx="20166">
                        <c:v>17.14521638888889</c:v>
                      </c:pt>
                      <c:pt idx="20167">
                        <c:v>17.146068888888887</c:v>
                      </c:pt>
                      <c:pt idx="20168">
                        <c:v>17.146915</c:v>
                      </c:pt>
                      <c:pt idx="20169">
                        <c:v>17.147761111111112</c:v>
                      </c:pt>
                      <c:pt idx="20170">
                        <c:v>17.148606944444445</c:v>
                      </c:pt>
                      <c:pt idx="20171">
                        <c:v>17.149453333333334</c:v>
                      </c:pt>
                      <c:pt idx="20172">
                        <c:v>17.150299166666667</c:v>
                      </c:pt>
                      <c:pt idx="20173">
                        <c:v>17.151145</c:v>
                      </c:pt>
                      <c:pt idx="20174">
                        <c:v>17.151994166666668</c:v>
                      </c:pt>
                      <c:pt idx="20175">
                        <c:v>17.152840277777777</c:v>
                      </c:pt>
                      <c:pt idx="20176">
                        <c:v>17.15368638888889</c:v>
                      </c:pt>
                      <c:pt idx="20177">
                        <c:v>17.154532222222223</c:v>
                      </c:pt>
                      <c:pt idx="20178">
                        <c:v>17.155378611111111</c:v>
                      </c:pt>
                      <c:pt idx="20179">
                        <c:v>17.156224444444444</c:v>
                      </c:pt>
                      <c:pt idx="20180">
                        <c:v>17.157077222222224</c:v>
                      </c:pt>
                      <c:pt idx="20181">
                        <c:v>17.157923055555557</c:v>
                      </c:pt>
                      <c:pt idx="20182">
                        <c:v>17.158770833333332</c:v>
                      </c:pt>
                      <c:pt idx="20183">
                        <c:v>17.159616666666668</c:v>
                      </c:pt>
                      <c:pt idx="20184">
                        <c:v>17.160462777777777</c:v>
                      </c:pt>
                      <c:pt idx="20185">
                        <c:v>17.16130888888889</c:v>
                      </c:pt>
                      <c:pt idx="20186">
                        <c:v>17.162154722222223</c:v>
                      </c:pt>
                      <c:pt idx="20187">
                        <c:v>17.163000833333335</c:v>
                      </c:pt>
                      <c:pt idx="20188">
                        <c:v>17.163846944444444</c:v>
                      </c:pt>
                      <c:pt idx="20189">
                        <c:v>17.164692777777777</c:v>
                      </c:pt>
                      <c:pt idx="20190">
                        <c:v>17.165538888888889</c:v>
                      </c:pt>
                      <c:pt idx="20191">
                        <c:v>17.166387777777778</c:v>
                      </c:pt>
                      <c:pt idx="20192">
                        <c:v>17.167234166666667</c:v>
                      </c:pt>
                      <c:pt idx="20193">
                        <c:v>17.168086666666667</c:v>
                      </c:pt>
                      <c:pt idx="20194">
                        <c:v>17.168932777777776</c:v>
                      </c:pt>
                      <c:pt idx="20195">
                        <c:v>17.169778888888889</c:v>
                      </c:pt>
                      <c:pt idx="20196">
                        <c:v>17.170624722222222</c:v>
                      </c:pt>
                      <c:pt idx="20197">
                        <c:v>17.171470833333334</c:v>
                      </c:pt>
                      <c:pt idx="20198">
                        <c:v>17.172316944444443</c:v>
                      </c:pt>
                      <c:pt idx="20199">
                        <c:v>17.17316277777778</c:v>
                      </c:pt>
                      <c:pt idx="20200">
                        <c:v>17.174009166666668</c:v>
                      </c:pt>
                      <c:pt idx="20201">
                        <c:v>17.174855000000001</c:v>
                      </c:pt>
                      <c:pt idx="20202">
                        <c:v>17.175700833333334</c:v>
                      </c:pt>
                      <c:pt idx="20203">
                        <c:v>17.176557500000001</c:v>
                      </c:pt>
                      <c:pt idx="20204">
                        <c:v>17.177403333333334</c:v>
                      </c:pt>
                      <c:pt idx="20205">
                        <c:v>17.178249166666667</c:v>
                      </c:pt>
                      <c:pt idx="20206">
                        <c:v>17.179106666666666</c:v>
                      </c:pt>
                      <c:pt idx="20207">
                        <c:v>17.179952499999999</c:v>
                      </c:pt>
                      <c:pt idx="20208">
                        <c:v>17.180801666666667</c:v>
                      </c:pt>
                      <c:pt idx="20209">
                        <c:v>17.1816475</c:v>
                      </c:pt>
                      <c:pt idx="20210">
                        <c:v>17.182493611111113</c:v>
                      </c:pt>
                      <c:pt idx="20211">
                        <c:v>17.183339722222222</c:v>
                      </c:pt>
                      <c:pt idx="20212">
                        <c:v>17.184185555555555</c:v>
                      </c:pt>
                      <c:pt idx="20213">
                        <c:v>17.185031666666667</c:v>
                      </c:pt>
                      <c:pt idx="20214">
                        <c:v>17.185877777777776</c:v>
                      </c:pt>
                      <c:pt idx="20215">
                        <c:v>17.186723611111113</c:v>
                      </c:pt>
                      <c:pt idx="20216">
                        <c:v>17.187569722222221</c:v>
                      </c:pt>
                      <c:pt idx="20217">
                        <c:v>17.188415833333334</c:v>
                      </c:pt>
                      <c:pt idx="20218">
                        <c:v>17.189261666666667</c:v>
                      </c:pt>
                      <c:pt idx="20219">
                        <c:v>17.190114444444443</c:v>
                      </c:pt>
                      <c:pt idx="20220">
                        <c:v>17.190960555555556</c:v>
                      </c:pt>
                      <c:pt idx="20221">
                        <c:v>17.191806388888889</c:v>
                      </c:pt>
                      <c:pt idx="20222">
                        <c:v>17.192652777777777</c:v>
                      </c:pt>
                      <c:pt idx="20223">
                        <c:v>17.1935</c:v>
                      </c:pt>
                      <c:pt idx="20224">
                        <c:v>17.194346111111113</c:v>
                      </c:pt>
                      <c:pt idx="20225">
                        <c:v>17.195192222222222</c:v>
                      </c:pt>
                      <c:pt idx="20226">
                        <c:v>17.196041111111111</c:v>
                      </c:pt>
                      <c:pt idx="20227">
                        <c:v>17.196887222222223</c:v>
                      </c:pt>
                      <c:pt idx="20228">
                        <c:v>17.197733333333332</c:v>
                      </c:pt>
                      <c:pt idx="20229">
                        <c:v>17.198579444444444</c:v>
                      </c:pt>
                      <c:pt idx="20230">
                        <c:v>17.199425277777777</c:v>
                      </c:pt>
                      <c:pt idx="20231">
                        <c:v>17.20027138888889</c:v>
                      </c:pt>
                      <c:pt idx="20232">
                        <c:v>17.201124166666666</c:v>
                      </c:pt>
                      <c:pt idx="20233">
                        <c:v>17.201970277777779</c:v>
                      </c:pt>
                      <c:pt idx="20234">
                        <c:v>17.202816111111112</c:v>
                      </c:pt>
                      <c:pt idx="20235">
                        <c:v>17.2036625</c:v>
                      </c:pt>
                      <c:pt idx="20236">
                        <c:v>17.204508333333333</c:v>
                      </c:pt>
                      <c:pt idx="20237">
                        <c:v>17.205354166666666</c:v>
                      </c:pt>
                      <c:pt idx="20238">
                        <c:v>17.206200555555554</c:v>
                      </c:pt>
                      <c:pt idx="20239">
                        <c:v>17.207046388888887</c:v>
                      </c:pt>
                      <c:pt idx="20240">
                        <c:v>17.207892222222224</c:v>
                      </c:pt>
                      <c:pt idx="20241">
                        <c:v>17.208738333333333</c:v>
                      </c:pt>
                      <c:pt idx="20242">
                        <c:v>17.209584444444445</c:v>
                      </c:pt>
                      <c:pt idx="20243">
                        <c:v>17.210430555555554</c:v>
                      </c:pt>
                      <c:pt idx="20244">
                        <c:v>17.211281111111113</c:v>
                      </c:pt>
                      <c:pt idx="20245">
                        <c:v>17.21213361111111</c:v>
                      </c:pt>
                      <c:pt idx="20246">
                        <c:v>17.212980000000002</c:v>
                      </c:pt>
                      <c:pt idx="20247">
                        <c:v>17.213825833333335</c:v>
                      </c:pt>
                      <c:pt idx="20248">
                        <c:v>17.214671666666668</c:v>
                      </c:pt>
                      <c:pt idx="20249">
                        <c:v>17.215518055555556</c:v>
                      </c:pt>
                      <c:pt idx="20250">
                        <c:v>17.216363888888889</c:v>
                      </c:pt>
                      <c:pt idx="20251">
                        <c:v>17.217210000000001</c:v>
                      </c:pt>
                      <c:pt idx="20252">
                        <c:v>17.218055833333334</c:v>
                      </c:pt>
                      <c:pt idx="20253">
                        <c:v>17.218901944444443</c:v>
                      </c:pt>
                      <c:pt idx="20254">
                        <c:v>17.219748055555556</c:v>
                      </c:pt>
                      <c:pt idx="20255">
                        <c:v>17.220593888888889</c:v>
                      </c:pt>
                      <c:pt idx="20256">
                        <c:v>17.221440277777777</c:v>
                      </c:pt>
                      <c:pt idx="20257">
                        <c:v>17.22228611111111</c:v>
                      </c:pt>
                      <c:pt idx="20258">
                        <c:v>17.22313888888889</c:v>
                      </c:pt>
                      <c:pt idx="20259">
                        <c:v>17.223984722222223</c:v>
                      </c:pt>
                      <c:pt idx="20260">
                        <c:v>17.224830833333332</c:v>
                      </c:pt>
                      <c:pt idx="20261">
                        <c:v>17.225679722222221</c:v>
                      </c:pt>
                      <c:pt idx="20262">
                        <c:v>17.226526111111109</c:v>
                      </c:pt>
                      <c:pt idx="20263">
                        <c:v>17.227371944444446</c:v>
                      </c:pt>
                      <c:pt idx="20264">
                        <c:v>17.228219722222221</c:v>
                      </c:pt>
                      <c:pt idx="20265">
                        <c:v>17.229065555555554</c:v>
                      </c:pt>
                      <c:pt idx="20266">
                        <c:v>17.22991138888889</c:v>
                      </c:pt>
                      <c:pt idx="20267">
                        <c:v>17.230757499999999</c:v>
                      </c:pt>
                      <c:pt idx="20268">
                        <c:v>17.231603611111112</c:v>
                      </c:pt>
                      <c:pt idx="20269">
                        <c:v>17.232449444444445</c:v>
                      </c:pt>
                      <c:pt idx="20270">
                        <c:v>17.233295555555557</c:v>
                      </c:pt>
                      <c:pt idx="20271">
                        <c:v>17.234148333333334</c:v>
                      </c:pt>
                      <c:pt idx="20272">
                        <c:v>17.234994444444446</c:v>
                      </c:pt>
                      <c:pt idx="20273">
                        <c:v>17.235840555555555</c:v>
                      </c:pt>
                      <c:pt idx="20274">
                        <c:v>17.236686388888888</c:v>
                      </c:pt>
                      <c:pt idx="20275">
                        <c:v>17.2375325</c:v>
                      </c:pt>
                      <c:pt idx="20276">
                        <c:v>17.238378611111113</c:v>
                      </c:pt>
                      <c:pt idx="20277">
                        <c:v>17.239224444444446</c:v>
                      </c:pt>
                      <c:pt idx="20278">
                        <c:v>17.240073611111111</c:v>
                      </c:pt>
                      <c:pt idx="20279">
                        <c:v>17.240919722222223</c:v>
                      </c:pt>
                      <c:pt idx="20280">
                        <c:v>17.241765555555556</c:v>
                      </c:pt>
                      <c:pt idx="20281">
                        <c:v>17.242611666666665</c:v>
                      </c:pt>
                      <c:pt idx="20282">
                        <c:v>17.243457500000002</c:v>
                      </c:pt>
                      <c:pt idx="20283">
                        <c:v>17.24430388888889</c:v>
                      </c:pt>
                      <c:pt idx="20284">
                        <c:v>17.245156666666666</c:v>
                      </c:pt>
                      <c:pt idx="20285">
                        <c:v>17.246004166666665</c:v>
                      </c:pt>
                      <c:pt idx="20286">
                        <c:v>17.246849999999998</c:v>
                      </c:pt>
                      <c:pt idx="20287">
                        <c:v>17.247696111111111</c:v>
                      </c:pt>
                      <c:pt idx="20288">
                        <c:v>17.248541944444444</c:v>
                      </c:pt>
                      <c:pt idx="20289">
                        <c:v>17.249388333333332</c:v>
                      </c:pt>
                      <c:pt idx="20290">
                        <c:v>17.250234166666665</c:v>
                      </c:pt>
                      <c:pt idx="20291">
                        <c:v>17.251080000000002</c:v>
                      </c:pt>
                      <c:pt idx="20292">
                        <c:v>17.251926111111111</c:v>
                      </c:pt>
                      <c:pt idx="20293">
                        <c:v>17.252772222222223</c:v>
                      </c:pt>
                      <c:pt idx="20294">
                        <c:v>17.253618333333332</c:v>
                      </c:pt>
                      <c:pt idx="20295">
                        <c:v>17.254464166666665</c:v>
                      </c:pt>
                      <c:pt idx="20296">
                        <c:v>17.255313333333334</c:v>
                      </c:pt>
                      <c:pt idx="20297">
                        <c:v>17.25616611111111</c:v>
                      </c:pt>
                      <c:pt idx="20298">
                        <c:v>17.257012222222222</c:v>
                      </c:pt>
                      <c:pt idx="20299">
                        <c:v>17.257858055555555</c:v>
                      </c:pt>
                      <c:pt idx="20300">
                        <c:v>17.258704166666668</c:v>
                      </c:pt>
                      <c:pt idx="20301">
                        <c:v>17.259550000000001</c:v>
                      </c:pt>
                      <c:pt idx="20302">
                        <c:v>17.26039611111111</c:v>
                      </c:pt>
                      <c:pt idx="20303">
                        <c:v>17.261242222222222</c:v>
                      </c:pt>
                      <c:pt idx="20304">
                        <c:v>17.262088055555555</c:v>
                      </c:pt>
                      <c:pt idx="20305">
                        <c:v>17.262935277777778</c:v>
                      </c:pt>
                      <c:pt idx="20306">
                        <c:v>17.263781388888887</c:v>
                      </c:pt>
                      <c:pt idx="20307">
                        <c:v>17.264627222222224</c:v>
                      </c:pt>
                      <c:pt idx="20308">
                        <c:v>17.265473333333333</c:v>
                      </c:pt>
                      <c:pt idx="20309">
                        <c:v>17.266319444444445</c:v>
                      </c:pt>
                      <c:pt idx="20310">
                        <c:v>17.267172222222221</c:v>
                      </c:pt>
                      <c:pt idx="20311">
                        <c:v>17.268018333333334</c:v>
                      </c:pt>
                      <c:pt idx="20312">
                        <c:v>17.268864166666667</c:v>
                      </c:pt>
                      <c:pt idx="20313">
                        <c:v>17.269713333333332</c:v>
                      </c:pt>
                      <c:pt idx="20314">
                        <c:v>17.270559444444444</c:v>
                      </c:pt>
                      <c:pt idx="20315">
                        <c:v>17.271405277777777</c:v>
                      </c:pt>
                      <c:pt idx="20316">
                        <c:v>17.27225138888889</c:v>
                      </c:pt>
                      <c:pt idx="20317">
                        <c:v>17.273097499999999</c:v>
                      </c:pt>
                      <c:pt idx="20318">
                        <c:v>17.273943333333332</c:v>
                      </c:pt>
                      <c:pt idx="20319">
                        <c:v>17.274789444444444</c:v>
                      </c:pt>
                      <c:pt idx="20320">
                        <c:v>17.275635555555557</c:v>
                      </c:pt>
                      <c:pt idx="20321">
                        <c:v>17.276481666666665</c:v>
                      </c:pt>
                      <c:pt idx="20322">
                        <c:v>17.277327499999998</c:v>
                      </c:pt>
                      <c:pt idx="20323">
                        <c:v>17.278180277777778</c:v>
                      </c:pt>
                      <c:pt idx="20324">
                        <c:v>17.279026111111111</c:v>
                      </c:pt>
                      <c:pt idx="20325">
                        <c:v>17.2798725</c:v>
                      </c:pt>
                      <c:pt idx="20326">
                        <c:v>17.280719722222223</c:v>
                      </c:pt>
                      <c:pt idx="20327">
                        <c:v>17.281565833333332</c:v>
                      </c:pt>
                      <c:pt idx="20328">
                        <c:v>17.282411944444444</c:v>
                      </c:pt>
                      <c:pt idx="20329">
                        <c:v>17.283257777777777</c:v>
                      </c:pt>
                      <c:pt idx="20330">
                        <c:v>17.28410388888889</c:v>
                      </c:pt>
                      <c:pt idx="20331">
                        <c:v>17.284952777777779</c:v>
                      </c:pt>
                      <c:pt idx="20332">
                        <c:v>17.285799166666667</c:v>
                      </c:pt>
                      <c:pt idx="20333">
                        <c:v>17.286645</c:v>
                      </c:pt>
                      <c:pt idx="20334">
                        <c:v>17.287491111111112</c:v>
                      </c:pt>
                      <c:pt idx="20335">
                        <c:v>17.288337222222221</c:v>
                      </c:pt>
                      <c:pt idx="20336">
                        <c:v>17.289189722222222</c:v>
                      </c:pt>
                      <c:pt idx="20337">
                        <c:v>17.290035833333334</c:v>
                      </c:pt>
                      <c:pt idx="20338">
                        <c:v>17.290881944444443</c:v>
                      </c:pt>
                      <c:pt idx="20339">
                        <c:v>17.291727777777776</c:v>
                      </c:pt>
                      <c:pt idx="20340">
                        <c:v>17.292573888888889</c:v>
                      </c:pt>
                      <c:pt idx="20341">
                        <c:v>17.293420000000001</c:v>
                      </c:pt>
                      <c:pt idx="20342">
                        <c:v>17.294265833333334</c:v>
                      </c:pt>
                      <c:pt idx="20343">
                        <c:v>17.295112222222222</c:v>
                      </c:pt>
                      <c:pt idx="20344">
                        <c:v>17.295958055555555</c:v>
                      </c:pt>
                      <c:pt idx="20345">
                        <c:v>17.296803888888888</c:v>
                      </c:pt>
                      <c:pt idx="20346">
                        <c:v>17.297651666666667</c:v>
                      </c:pt>
                      <c:pt idx="20347">
                        <c:v>17.2984975</c:v>
                      </c:pt>
                      <c:pt idx="20348">
                        <c:v>17.299346666666668</c:v>
                      </c:pt>
                      <c:pt idx="20349">
                        <c:v>17.300199444444445</c:v>
                      </c:pt>
                      <c:pt idx="20350">
                        <c:v>17.301045277777778</c:v>
                      </c:pt>
                      <c:pt idx="20351">
                        <c:v>17.30189138888889</c:v>
                      </c:pt>
                      <c:pt idx="20352">
                        <c:v>17.302737499999999</c:v>
                      </c:pt>
                      <c:pt idx="20353">
                        <c:v>17.303583333333332</c:v>
                      </c:pt>
                      <c:pt idx="20354">
                        <c:v>17.304429444444445</c:v>
                      </c:pt>
                      <c:pt idx="20355">
                        <c:v>17.305275555555557</c:v>
                      </c:pt>
                      <c:pt idx="20356">
                        <c:v>17.306121666666666</c:v>
                      </c:pt>
                      <c:pt idx="20357">
                        <c:v>17.306967499999999</c:v>
                      </c:pt>
                      <c:pt idx="20358">
                        <c:v>17.307813611111111</c:v>
                      </c:pt>
                      <c:pt idx="20359">
                        <c:v>17.308659722222224</c:v>
                      </c:pt>
                      <c:pt idx="20360">
                        <c:v>17.309505555555557</c:v>
                      </c:pt>
                      <c:pt idx="20361">
                        <c:v>17.310351666666666</c:v>
                      </c:pt>
                      <c:pt idx="20362">
                        <c:v>17.311204444444446</c:v>
                      </c:pt>
                      <c:pt idx="20363">
                        <c:v>17.312050555555555</c:v>
                      </c:pt>
                      <c:pt idx="20364">
                        <c:v>17.312896388888888</c:v>
                      </c:pt>
                      <c:pt idx="20365">
                        <c:v>17.3137425</c:v>
                      </c:pt>
                      <c:pt idx="20366">
                        <c:v>17.314596111111111</c:v>
                      </c:pt>
                      <c:pt idx="20367">
                        <c:v>17.31544361111111</c:v>
                      </c:pt>
                      <c:pt idx="20368">
                        <c:v>17.316289444444443</c:v>
                      </c:pt>
                      <c:pt idx="20369">
                        <c:v>17.317135555555556</c:v>
                      </c:pt>
                      <c:pt idx="20370">
                        <c:v>17.317981388888889</c:v>
                      </c:pt>
                      <c:pt idx="20371">
                        <c:v>17.318827777777777</c:v>
                      </c:pt>
                      <c:pt idx="20372">
                        <c:v>17.31967361111111</c:v>
                      </c:pt>
                      <c:pt idx="20373">
                        <c:v>17.320519444444443</c:v>
                      </c:pt>
                      <c:pt idx="20374">
                        <c:v>17.321365833333335</c:v>
                      </c:pt>
                      <c:pt idx="20375">
                        <c:v>17.322218611111111</c:v>
                      </c:pt>
                      <c:pt idx="20376">
                        <c:v>17.323064444444444</c:v>
                      </c:pt>
                      <c:pt idx="20377">
                        <c:v>17.323910277777777</c:v>
                      </c:pt>
                      <c:pt idx="20378">
                        <c:v>17.32475638888889</c:v>
                      </c:pt>
                      <c:pt idx="20379">
                        <c:v>17.325602499999999</c:v>
                      </c:pt>
                      <c:pt idx="20380">
                        <c:v>17.326448611111111</c:v>
                      </c:pt>
                      <c:pt idx="20381">
                        <c:v>17.327294444444444</c:v>
                      </c:pt>
                      <c:pt idx="20382">
                        <c:v>17.328140555555557</c:v>
                      </c:pt>
                      <c:pt idx="20383">
                        <c:v>17.328989722222222</c:v>
                      </c:pt>
                      <c:pt idx="20384">
                        <c:v>17.329835555555555</c:v>
                      </c:pt>
                      <c:pt idx="20385">
                        <c:v>17.330681666666667</c:v>
                      </c:pt>
                      <c:pt idx="20386">
                        <c:v>17.331527777777779</c:v>
                      </c:pt>
                      <c:pt idx="20387">
                        <c:v>17.332375277777778</c:v>
                      </c:pt>
                      <c:pt idx="20388">
                        <c:v>17.333228055555555</c:v>
                      </c:pt>
                      <c:pt idx="20389">
                        <c:v>17.334073888888888</c:v>
                      </c:pt>
                      <c:pt idx="20390">
                        <c:v>17.33492</c:v>
                      </c:pt>
                      <c:pt idx="20391">
                        <c:v>17.335766111111113</c:v>
                      </c:pt>
                      <c:pt idx="20392">
                        <c:v>17.336611944444446</c:v>
                      </c:pt>
                      <c:pt idx="20393">
                        <c:v>17.337458333333334</c:v>
                      </c:pt>
                      <c:pt idx="20394">
                        <c:v>17.338304166666667</c:v>
                      </c:pt>
                      <c:pt idx="20395">
                        <c:v>17.33915</c:v>
                      </c:pt>
                      <c:pt idx="20396">
                        <c:v>17.339996388888888</c:v>
                      </c:pt>
                      <c:pt idx="20397">
                        <c:v>17.340842222222221</c:v>
                      </c:pt>
                      <c:pt idx="20398">
                        <c:v>17.341688055555554</c:v>
                      </c:pt>
                      <c:pt idx="20399">
                        <c:v>17.342534166666667</c:v>
                      </c:pt>
                      <c:pt idx="20400">
                        <c:v>17.343380277777779</c:v>
                      </c:pt>
                      <c:pt idx="20401">
                        <c:v>17.344236111111112</c:v>
                      </c:pt>
                      <c:pt idx="20402">
                        <c:v>17.345082222222221</c:v>
                      </c:pt>
                      <c:pt idx="20403">
                        <c:v>17.345928055555557</c:v>
                      </c:pt>
                      <c:pt idx="20404">
                        <c:v>17.346774166666666</c:v>
                      </c:pt>
                      <c:pt idx="20405">
                        <c:v>17.347620277777779</c:v>
                      </c:pt>
                      <c:pt idx="20406">
                        <c:v>17.348466111111112</c:v>
                      </c:pt>
                      <c:pt idx="20407">
                        <c:v>17.34931222222222</c:v>
                      </c:pt>
                      <c:pt idx="20408">
                        <c:v>17.350159722222223</c:v>
                      </c:pt>
                      <c:pt idx="20409">
                        <c:v>17.351005833333332</c:v>
                      </c:pt>
                      <c:pt idx="20410">
                        <c:v>17.351851666666665</c:v>
                      </c:pt>
                      <c:pt idx="20411">
                        <c:v>17.352697777777777</c:v>
                      </c:pt>
                      <c:pt idx="20412">
                        <c:v>17.35354388888889</c:v>
                      </c:pt>
                      <c:pt idx="20413">
                        <c:v>17.354389722222223</c:v>
                      </c:pt>
                      <c:pt idx="20414">
                        <c:v>17.355242499999999</c:v>
                      </c:pt>
                      <c:pt idx="20415">
                        <c:v>17.356088888888888</c:v>
                      </c:pt>
                      <c:pt idx="20416">
                        <c:v>17.356934722222221</c:v>
                      </c:pt>
                      <c:pt idx="20417">
                        <c:v>17.357780555555557</c:v>
                      </c:pt>
                      <c:pt idx="20418">
                        <c:v>17.358629722222222</c:v>
                      </c:pt>
                      <c:pt idx="20419">
                        <c:v>17.359475555555555</c:v>
                      </c:pt>
                      <c:pt idx="20420">
                        <c:v>17.360321944444443</c:v>
                      </c:pt>
                      <c:pt idx="20421">
                        <c:v>17.361167777777776</c:v>
                      </c:pt>
                      <c:pt idx="20422">
                        <c:v>17.362013611111109</c:v>
                      </c:pt>
                      <c:pt idx="20423">
                        <c:v>17.362860000000001</c:v>
                      </c:pt>
                      <c:pt idx="20424">
                        <c:v>17.363705833333334</c:v>
                      </c:pt>
                      <c:pt idx="20425">
                        <c:v>17.364551944444443</c:v>
                      </c:pt>
                      <c:pt idx="20426">
                        <c:v>17.365398055555556</c:v>
                      </c:pt>
                      <c:pt idx="20427">
                        <c:v>17.366250555555556</c:v>
                      </c:pt>
                      <c:pt idx="20428">
                        <c:v>17.367098055555555</c:v>
                      </c:pt>
                      <c:pt idx="20429">
                        <c:v>17.367944166666668</c:v>
                      </c:pt>
                      <c:pt idx="20430">
                        <c:v>17.368790277777777</c:v>
                      </c:pt>
                      <c:pt idx="20431">
                        <c:v>17.369636388888889</c:v>
                      </c:pt>
                      <c:pt idx="20432">
                        <c:v>17.370482222222222</c:v>
                      </c:pt>
                      <c:pt idx="20433">
                        <c:v>17.371328333333334</c:v>
                      </c:pt>
                      <c:pt idx="20434">
                        <c:v>17.372174444444443</c:v>
                      </c:pt>
                      <c:pt idx="20435">
                        <c:v>17.373023333333332</c:v>
                      </c:pt>
                      <c:pt idx="20436">
                        <c:v>17.373869444444445</c:v>
                      </c:pt>
                      <c:pt idx="20437">
                        <c:v>17.374715555555557</c:v>
                      </c:pt>
                      <c:pt idx="20438">
                        <c:v>17.375561666666666</c:v>
                      </c:pt>
                      <c:pt idx="20439">
                        <c:v>17.376407499999999</c:v>
                      </c:pt>
                      <c:pt idx="20440">
                        <c:v>17.377260277777779</c:v>
                      </c:pt>
                      <c:pt idx="20441">
                        <c:v>17.378106111111112</c:v>
                      </c:pt>
                      <c:pt idx="20442">
                        <c:v>17.3789525</c:v>
                      </c:pt>
                      <c:pt idx="20443">
                        <c:v>17.379798333333333</c:v>
                      </c:pt>
                      <c:pt idx="20444">
                        <c:v>17.380644166666666</c:v>
                      </c:pt>
                      <c:pt idx="20445">
                        <c:v>17.381490555555555</c:v>
                      </c:pt>
                      <c:pt idx="20446">
                        <c:v>17.382336388888888</c:v>
                      </c:pt>
                      <c:pt idx="20447">
                        <c:v>17.3831825</c:v>
                      </c:pt>
                      <c:pt idx="20448">
                        <c:v>17.384028611111113</c:v>
                      </c:pt>
                      <c:pt idx="20449">
                        <c:v>17.384875833333332</c:v>
                      </c:pt>
                      <c:pt idx="20450">
                        <c:v>17.385721944444445</c:v>
                      </c:pt>
                      <c:pt idx="20451">
                        <c:v>17.386568055555557</c:v>
                      </c:pt>
                      <c:pt idx="20452">
                        <c:v>17.387414166666666</c:v>
                      </c:pt>
                      <c:pt idx="20453">
                        <c:v>17.388269999999999</c:v>
                      </c:pt>
                      <c:pt idx="20454">
                        <c:v>17.389115833333335</c:v>
                      </c:pt>
                      <c:pt idx="20455">
                        <c:v>17.389961944444444</c:v>
                      </c:pt>
                      <c:pt idx="20456">
                        <c:v>17.390807777777777</c:v>
                      </c:pt>
                      <c:pt idx="20457">
                        <c:v>17.391653888888889</c:v>
                      </c:pt>
                      <c:pt idx="20458">
                        <c:v>17.392499999999998</c:v>
                      </c:pt>
                      <c:pt idx="20459">
                        <c:v>17.393345833333335</c:v>
                      </c:pt>
                      <c:pt idx="20460">
                        <c:v>17.394191944444444</c:v>
                      </c:pt>
                      <c:pt idx="20461">
                        <c:v>17.395038055555556</c:v>
                      </c:pt>
                      <c:pt idx="20462">
                        <c:v>17.395883888888889</c:v>
                      </c:pt>
                      <c:pt idx="20463">
                        <c:v>17.396730277777777</c:v>
                      </c:pt>
                      <c:pt idx="20464">
                        <c:v>17.39757611111111</c:v>
                      </c:pt>
                      <c:pt idx="20465">
                        <c:v>17.398421944444443</c:v>
                      </c:pt>
                      <c:pt idx="20466">
                        <c:v>17.399274722222223</c:v>
                      </c:pt>
                      <c:pt idx="20467">
                        <c:v>17.400120833333332</c:v>
                      </c:pt>
                      <c:pt idx="20468">
                        <c:v>17.400966944444445</c:v>
                      </c:pt>
                      <c:pt idx="20469">
                        <c:v>17.401814444444444</c:v>
                      </c:pt>
                      <c:pt idx="20470">
                        <c:v>17.402663333333333</c:v>
                      </c:pt>
                      <c:pt idx="20471">
                        <c:v>17.403509722222221</c:v>
                      </c:pt>
                      <c:pt idx="20472">
                        <c:v>17.404355555555554</c:v>
                      </c:pt>
                      <c:pt idx="20473">
                        <c:v>17.405201388888887</c:v>
                      </c:pt>
                      <c:pt idx="20474">
                        <c:v>17.406047777777779</c:v>
                      </c:pt>
                      <c:pt idx="20475">
                        <c:v>17.406893611111112</c:v>
                      </c:pt>
                      <c:pt idx="20476">
                        <c:v>17.407739722222221</c:v>
                      </c:pt>
                      <c:pt idx="20477">
                        <c:v>17.408585833333333</c:v>
                      </c:pt>
                      <c:pt idx="20478">
                        <c:v>17.409431666666666</c:v>
                      </c:pt>
                      <c:pt idx="20479">
                        <c:v>17.410284444444443</c:v>
                      </c:pt>
                      <c:pt idx="20480">
                        <c:v>17.411130555555555</c:v>
                      </c:pt>
                      <c:pt idx="20481">
                        <c:v>17.411976388888888</c:v>
                      </c:pt>
                      <c:pt idx="20482">
                        <c:v>17.412822500000001</c:v>
                      </c:pt>
                      <c:pt idx="20483">
                        <c:v>17.41366861111111</c:v>
                      </c:pt>
                      <c:pt idx="20484">
                        <c:v>17.414514444444446</c:v>
                      </c:pt>
                      <c:pt idx="20485">
                        <c:v>17.415360833333335</c:v>
                      </c:pt>
                      <c:pt idx="20486">
                        <c:v>17.416206666666668</c:v>
                      </c:pt>
                      <c:pt idx="20487">
                        <c:v>17.4170525</c:v>
                      </c:pt>
                      <c:pt idx="20488">
                        <c:v>17.417901666666666</c:v>
                      </c:pt>
                      <c:pt idx="20489">
                        <c:v>17.418747777777778</c:v>
                      </c:pt>
                      <c:pt idx="20490">
                        <c:v>17.419595277777777</c:v>
                      </c:pt>
                      <c:pt idx="20491">
                        <c:v>17.42044111111111</c:v>
                      </c:pt>
                      <c:pt idx="20492">
                        <c:v>17.42129388888889</c:v>
                      </c:pt>
                      <c:pt idx="20493">
                        <c:v>17.422140277777778</c:v>
                      </c:pt>
                      <c:pt idx="20494">
                        <c:v>17.422986111111111</c:v>
                      </c:pt>
                      <c:pt idx="20495">
                        <c:v>17.423831944444444</c:v>
                      </c:pt>
                      <c:pt idx="20496">
                        <c:v>17.424678333333333</c:v>
                      </c:pt>
                      <c:pt idx="20497">
                        <c:v>17.425524166666666</c:v>
                      </c:pt>
                      <c:pt idx="20498">
                        <c:v>17.426369999999999</c:v>
                      </c:pt>
                      <c:pt idx="20499">
                        <c:v>17.427216111111111</c:v>
                      </c:pt>
                      <c:pt idx="20500">
                        <c:v>17.428062222222223</c:v>
                      </c:pt>
                      <c:pt idx="20501">
                        <c:v>17.428908333333332</c:v>
                      </c:pt>
                      <c:pt idx="20502">
                        <c:v>17.429754166666665</c:v>
                      </c:pt>
                      <c:pt idx="20503">
                        <c:v>17.430600277777778</c:v>
                      </c:pt>
                      <c:pt idx="20504">
                        <c:v>17.43144638888889</c:v>
                      </c:pt>
                      <c:pt idx="20505">
                        <c:v>17.432302222222223</c:v>
                      </c:pt>
                      <c:pt idx="20506">
                        <c:v>17.433148055555556</c:v>
                      </c:pt>
                      <c:pt idx="20507">
                        <c:v>17.433994166666668</c:v>
                      </c:pt>
                      <c:pt idx="20508">
                        <c:v>17.434840000000001</c:v>
                      </c:pt>
                      <c:pt idx="20509">
                        <c:v>17.43568638888889</c:v>
                      </c:pt>
                      <c:pt idx="20510">
                        <c:v>17.436542777777778</c:v>
                      </c:pt>
                      <c:pt idx="20511">
                        <c:v>17.43738861111111</c:v>
                      </c:pt>
                      <c:pt idx="20512">
                        <c:v>17.438234999999999</c:v>
                      </c:pt>
                      <c:pt idx="20513">
                        <c:v>17.439080833333332</c:v>
                      </c:pt>
                      <c:pt idx="20514">
                        <c:v>17.439926666666668</c:v>
                      </c:pt>
                      <c:pt idx="20515">
                        <c:v>17.440773055555557</c:v>
                      </c:pt>
                      <c:pt idx="20516">
                        <c:v>17.44161888888889</c:v>
                      </c:pt>
                      <c:pt idx="20517">
                        <c:v>17.442464722222223</c:v>
                      </c:pt>
                      <c:pt idx="20518">
                        <c:v>17.443317499999999</c:v>
                      </c:pt>
                      <c:pt idx="20519">
                        <c:v>17.444163611111112</c:v>
                      </c:pt>
                      <c:pt idx="20520">
                        <c:v>17.44500972222222</c:v>
                      </c:pt>
                      <c:pt idx="20521">
                        <c:v>17.445855833333333</c:v>
                      </c:pt>
                      <c:pt idx="20522">
                        <c:v>17.446709166666668</c:v>
                      </c:pt>
                      <c:pt idx="20523">
                        <c:v>17.447555277777777</c:v>
                      </c:pt>
                      <c:pt idx="20524">
                        <c:v>17.44840111111111</c:v>
                      </c:pt>
                      <c:pt idx="20525">
                        <c:v>17.449247222222223</c:v>
                      </c:pt>
                      <c:pt idx="20526">
                        <c:v>17.450093333333335</c:v>
                      </c:pt>
                      <c:pt idx="20527">
                        <c:v>17.450939444444444</c:v>
                      </c:pt>
                      <c:pt idx="20528">
                        <c:v>17.451785277777777</c:v>
                      </c:pt>
                      <c:pt idx="20529">
                        <c:v>17.45263111111111</c:v>
                      </c:pt>
                      <c:pt idx="20530">
                        <c:v>17.453477500000002</c:v>
                      </c:pt>
                      <c:pt idx="20531">
                        <c:v>17.454331666666668</c:v>
                      </c:pt>
                      <c:pt idx="20532">
                        <c:v>17.455177500000001</c:v>
                      </c:pt>
                      <c:pt idx="20533">
                        <c:v>17.45602388888889</c:v>
                      </c:pt>
                      <c:pt idx="20534">
                        <c:v>17.456869722222223</c:v>
                      </c:pt>
                      <c:pt idx="20535">
                        <c:v>17.457715555555556</c:v>
                      </c:pt>
                      <c:pt idx="20536">
                        <c:v>17.458561666666668</c:v>
                      </c:pt>
                      <c:pt idx="20537">
                        <c:v>17.459407777777777</c:v>
                      </c:pt>
                      <c:pt idx="20538">
                        <c:v>17.46025361111111</c:v>
                      </c:pt>
                      <c:pt idx="20539">
                        <c:v>17.461099722222222</c:v>
                      </c:pt>
                      <c:pt idx="20540">
                        <c:v>17.461948611111112</c:v>
                      </c:pt>
                      <c:pt idx="20541">
                        <c:v>17.462795</c:v>
                      </c:pt>
                      <c:pt idx="20542">
                        <c:v>17.463640833333333</c:v>
                      </c:pt>
                      <c:pt idx="20543">
                        <c:v>17.464486944444445</c:v>
                      </c:pt>
                      <c:pt idx="20544">
                        <c:v>17.465339722222222</c:v>
                      </c:pt>
                      <c:pt idx="20545">
                        <c:v>17.466185555555555</c:v>
                      </c:pt>
                      <c:pt idx="20546">
                        <c:v>17.467031666666667</c:v>
                      </c:pt>
                      <c:pt idx="20547">
                        <c:v>17.467877777777776</c:v>
                      </c:pt>
                      <c:pt idx="20548">
                        <c:v>17.468723611111113</c:v>
                      </c:pt>
                      <c:pt idx="20549">
                        <c:v>17.469569722222221</c:v>
                      </c:pt>
                      <c:pt idx="20550">
                        <c:v>17.470415833333334</c:v>
                      </c:pt>
                      <c:pt idx="20551">
                        <c:v>17.471263333333333</c:v>
                      </c:pt>
                      <c:pt idx="20552">
                        <c:v>17.472109444444445</c:v>
                      </c:pt>
                      <c:pt idx="20553">
                        <c:v>17.472955277777778</c:v>
                      </c:pt>
                      <c:pt idx="20554">
                        <c:v>17.473801111111111</c:v>
                      </c:pt>
                      <c:pt idx="20555">
                        <c:v>17.4746475</c:v>
                      </c:pt>
                      <c:pt idx="20556">
                        <c:v>17.475493333333333</c:v>
                      </c:pt>
                      <c:pt idx="20557">
                        <c:v>17.476349166666665</c:v>
                      </c:pt>
                      <c:pt idx="20558">
                        <c:v>17.477195277777778</c:v>
                      </c:pt>
                      <c:pt idx="20559">
                        <c:v>17.478041111111111</c:v>
                      </c:pt>
                      <c:pt idx="20560">
                        <c:v>17.478887499999999</c:v>
                      </c:pt>
                      <c:pt idx="20561">
                        <c:v>17.479733333333332</c:v>
                      </c:pt>
                      <c:pt idx="20562">
                        <c:v>17.480579166666665</c:v>
                      </c:pt>
                      <c:pt idx="20563">
                        <c:v>17.481425555555557</c:v>
                      </c:pt>
                      <c:pt idx="20564">
                        <c:v>17.48227138888889</c:v>
                      </c:pt>
                      <c:pt idx="20565">
                        <c:v>17.483117499999999</c:v>
                      </c:pt>
                      <c:pt idx="20566">
                        <c:v>17.483963333333332</c:v>
                      </c:pt>
                      <c:pt idx="20567">
                        <c:v>17.484809444444444</c:v>
                      </c:pt>
                      <c:pt idx="20568">
                        <c:v>17.485655555555557</c:v>
                      </c:pt>
                      <c:pt idx="20569">
                        <c:v>17.48650138888889</c:v>
                      </c:pt>
                      <c:pt idx="20570">
                        <c:v>17.487354166666666</c:v>
                      </c:pt>
                      <c:pt idx="20571">
                        <c:v>17.488200277777779</c:v>
                      </c:pt>
                      <c:pt idx="20572">
                        <c:v>17.489045833333332</c:v>
                      </c:pt>
                      <c:pt idx="20573">
                        <c:v>17.489891944444445</c:v>
                      </c:pt>
                      <c:pt idx="20574">
                        <c:v>17.490738055555557</c:v>
                      </c:pt>
                      <c:pt idx="20575">
                        <c:v>17.491586944444446</c:v>
                      </c:pt>
                      <c:pt idx="20576">
                        <c:v>17.492433055555555</c:v>
                      </c:pt>
                      <c:pt idx="20577">
                        <c:v>17.493279166666667</c:v>
                      </c:pt>
                      <c:pt idx="20578">
                        <c:v>17.494125</c:v>
                      </c:pt>
                      <c:pt idx="20579">
                        <c:v>17.494971111111113</c:v>
                      </c:pt>
                      <c:pt idx="20580">
                        <c:v>17.495817222222222</c:v>
                      </c:pt>
                      <c:pt idx="20581">
                        <c:v>17.496663055555555</c:v>
                      </c:pt>
                      <c:pt idx="20582">
                        <c:v>17.497509166666667</c:v>
                      </c:pt>
                      <c:pt idx="20583">
                        <c:v>17.498355</c:v>
                      </c:pt>
                      <c:pt idx="20584">
                        <c:v>17.499207777777777</c:v>
                      </c:pt>
                      <c:pt idx="20585">
                        <c:v>17.500054166666665</c:v>
                      </c:pt>
                      <c:pt idx="20586">
                        <c:v>17.500900000000001</c:v>
                      </c:pt>
                      <c:pt idx="20587">
                        <c:v>17.501745833333334</c:v>
                      </c:pt>
                      <c:pt idx="20588">
                        <c:v>17.502591944444443</c:v>
                      </c:pt>
                      <c:pt idx="20589">
                        <c:v>17.503438055555556</c:v>
                      </c:pt>
                      <c:pt idx="20590">
                        <c:v>17.504283888888889</c:v>
                      </c:pt>
                      <c:pt idx="20591">
                        <c:v>17.505130000000001</c:v>
                      </c:pt>
                      <c:pt idx="20592">
                        <c:v>17.505980833333332</c:v>
                      </c:pt>
                      <c:pt idx="20593">
                        <c:v>17.506826666666665</c:v>
                      </c:pt>
                      <c:pt idx="20594">
                        <c:v>17.507672500000002</c:v>
                      </c:pt>
                      <c:pt idx="20595">
                        <c:v>17.50851888888889</c:v>
                      </c:pt>
                      <c:pt idx="20596">
                        <c:v>17.509364722222223</c:v>
                      </c:pt>
                      <c:pt idx="20597">
                        <c:v>17.5102175</c:v>
                      </c:pt>
                      <c:pt idx="20598">
                        <c:v>17.511063333333333</c:v>
                      </c:pt>
                      <c:pt idx="20599">
                        <c:v>17.511909444444445</c:v>
                      </c:pt>
                      <c:pt idx="20600">
                        <c:v>17.512755555555554</c:v>
                      </c:pt>
                      <c:pt idx="20601">
                        <c:v>17.513601666666666</c:v>
                      </c:pt>
                      <c:pt idx="20602">
                        <c:v>17.514447499999999</c:v>
                      </c:pt>
                      <c:pt idx="20603">
                        <c:v>17.515293611111112</c:v>
                      </c:pt>
                      <c:pt idx="20604">
                        <c:v>17.516139722222221</c:v>
                      </c:pt>
                      <c:pt idx="20605">
                        <c:v>17.516985555555557</c:v>
                      </c:pt>
                      <c:pt idx="20606">
                        <c:v>17.517831944444445</c:v>
                      </c:pt>
                      <c:pt idx="20607">
                        <c:v>17.518677777777778</c:v>
                      </c:pt>
                      <c:pt idx="20608">
                        <c:v>17.519523611111111</c:v>
                      </c:pt>
                      <c:pt idx="20609">
                        <c:v>17.520369722222224</c:v>
                      </c:pt>
                      <c:pt idx="20610">
                        <c:v>17.521225555555556</c:v>
                      </c:pt>
                      <c:pt idx="20611">
                        <c:v>17.522071666666665</c:v>
                      </c:pt>
                      <c:pt idx="20612">
                        <c:v>17.522919166666668</c:v>
                      </c:pt>
                      <c:pt idx="20613">
                        <c:v>17.523765000000001</c:v>
                      </c:pt>
                      <c:pt idx="20614">
                        <c:v>17.524611388888889</c:v>
                      </c:pt>
                      <c:pt idx="20615">
                        <c:v>17.525457222222222</c:v>
                      </c:pt>
                      <c:pt idx="20616">
                        <c:v>17.526303055555555</c:v>
                      </c:pt>
                      <c:pt idx="20617">
                        <c:v>17.527149444444444</c:v>
                      </c:pt>
                      <c:pt idx="20618">
                        <c:v>17.527995277777777</c:v>
                      </c:pt>
                      <c:pt idx="20619">
                        <c:v>17.52884111111111</c:v>
                      </c:pt>
                      <c:pt idx="20620">
                        <c:v>17.529687222222222</c:v>
                      </c:pt>
                      <c:pt idx="20621">
                        <c:v>17.530533333333334</c:v>
                      </c:pt>
                      <c:pt idx="20622">
                        <c:v>17.531379444444443</c:v>
                      </c:pt>
                      <c:pt idx="20623">
                        <c:v>17.532232222222223</c:v>
                      </c:pt>
                      <c:pt idx="20624">
                        <c:v>17.533078055555556</c:v>
                      </c:pt>
                      <c:pt idx="20625">
                        <c:v>17.533923888888889</c:v>
                      </c:pt>
                      <c:pt idx="20626">
                        <c:v>17.534770277777778</c:v>
                      </c:pt>
                      <c:pt idx="20627">
                        <c:v>17.535619166666667</c:v>
                      </c:pt>
                      <c:pt idx="20628">
                        <c:v>17.536465277777779</c:v>
                      </c:pt>
                      <c:pt idx="20629">
                        <c:v>17.537311388888888</c:v>
                      </c:pt>
                      <c:pt idx="20630">
                        <c:v>17.538157500000001</c:v>
                      </c:pt>
                      <c:pt idx="20631">
                        <c:v>17.539003333333334</c:v>
                      </c:pt>
                      <c:pt idx="20632">
                        <c:v>17.539849166666666</c:v>
                      </c:pt>
                      <c:pt idx="20633">
                        <c:v>17.540696944444445</c:v>
                      </c:pt>
                      <c:pt idx="20634">
                        <c:v>17.541542777777778</c:v>
                      </c:pt>
                      <c:pt idx="20635">
                        <c:v>17.54238888888889</c:v>
                      </c:pt>
                      <c:pt idx="20636">
                        <c:v>17.543241666666667</c:v>
                      </c:pt>
                      <c:pt idx="20637">
                        <c:v>17.544087777777779</c:v>
                      </c:pt>
                      <c:pt idx="20638">
                        <c:v>17.544933611111112</c:v>
                      </c:pt>
                      <c:pt idx="20639">
                        <c:v>17.545779722222221</c:v>
                      </c:pt>
                      <c:pt idx="20640">
                        <c:v>17.546625833333334</c:v>
                      </c:pt>
                      <c:pt idx="20641">
                        <c:v>17.547471666666667</c:v>
                      </c:pt>
                      <c:pt idx="20642">
                        <c:v>17.548317777777779</c:v>
                      </c:pt>
                      <c:pt idx="20643">
                        <c:v>17.549163611111112</c:v>
                      </c:pt>
                      <c:pt idx="20644">
                        <c:v>17.55001</c:v>
                      </c:pt>
                      <c:pt idx="20645">
                        <c:v>17.550858888888889</c:v>
                      </c:pt>
                      <c:pt idx="20646">
                        <c:v>17.551704999999998</c:v>
                      </c:pt>
                      <c:pt idx="20647">
                        <c:v>17.552550833333335</c:v>
                      </c:pt>
                      <c:pt idx="20648">
                        <c:v>17.553396944444444</c:v>
                      </c:pt>
                      <c:pt idx="20649">
                        <c:v>17.554249722222224</c:v>
                      </c:pt>
                      <c:pt idx="20650">
                        <c:v>17.555095833333333</c:v>
                      </c:pt>
                      <c:pt idx="20651">
                        <c:v>17.555941666666666</c:v>
                      </c:pt>
                      <c:pt idx="20652">
                        <c:v>17.556787777777778</c:v>
                      </c:pt>
                      <c:pt idx="20653">
                        <c:v>17.557635277777777</c:v>
                      </c:pt>
                      <c:pt idx="20654">
                        <c:v>17.55848111111111</c:v>
                      </c:pt>
                      <c:pt idx="20655">
                        <c:v>17.559327499999998</c:v>
                      </c:pt>
                      <c:pt idx="20656">
                        <c:v>17.560173333333335</c:v>
                      </c:pt>
                      <c:pt idx="20657">
                        <c:v>17.561019444444444</c:v>
                      </c:pt>
                      <c:pt idx="20658">
                        <c:v>17.561865555555556</c:v>
                      </c:pt>
                      <c:pt idx="20659">
                        <c:v>17.562711388888889</c:v>
                      </c:pt>
                      <c:pt idx="20660">
                        <c:v>17.563557500000002</c:v>
                      </c:pt>
                      <c:pt idx="20661">
                        <c:v>17.564403611111111</c:v>
                      </c:pt>
                      <c:pt idx="20662">
                        <c:v>17.565259166666667</c:v>
                      </c:pt>
                      <c:pt idx="20663">
                        <c:v>17.566105277777776</c:v>
                      </c:pt>
                      <c:pt idx="20664">
                        <c:v>17.566951388888889</c:v>
                      </c:pt>
                      <c:pt idx="20665">
                        <c:v>17.567797222222222</c:v>
                      </c:pt>
                      <c:pt idx="20666">
                        <c:v>17.568643333333334</c:v>
                      </c:pt>
                      <c:pt idx="20667">
                        <c:v>17.569489444444443</c:v>
                      </c:pt>
                      <c:pt idx="20668">
                        <c:v>17.570335555555555</c:v>
                      </c:pt>
                      <c:pt idx="20669">
                        <c:v>17.571181388888888</c:v>
                      </c:pt>
                      <c:pt idx="20670">
                        <c:v>17.572027500000001</c:v>
                      </c:pt>
                      <c:pt idx="20671">
                        <c:v>17.57287361111111</c:v>
                      </c:pt>
                      <c:pt idx="20672">
                        <c:v>17.573719444444443</c:v>
                      </c:pt>
                      <c:pt idx="20673">
                        <c:v>17.574565277777779</c:v>
                      </c:pt>
                      <c:pt idx="20674">
                        <c:v>17.575413055555554</c:v>
                      </c:pt>
                      <c:pt idx="20675">
                        <c:v>17.576265833333334</c:v>
                      </c:pt>
                      <c:pt idx="20676">
                        <c:v>17.577111666666667</c:v>
                      </c:pt>
                      <c:pt idx="20677">
                        <c:v>17.577958055555555</c:v>
                      </c:pt>
                      <c:pt idx="20678">
                        <c:v>17.578803888888888</c:v>
                      </c:pt>
                      <c:pt idx="20679">
                        <c:v>17.579653055555557</c:v>
                      </c:pt>
                      <c:pt idx="20680">
                        <c:v>17.58049888888889</c:v>
                      </c:pt>
                      <c:pt idx="20681">
                        <c:v>17.581345277777778</c:v>
                      </c:pt>
                      <c:pt idx="20682">
                        <c:v>17.582191111111111</c:v>
                      </c:pt>
                      <c:pt idx="20683">
                        <c:v>17.583036944444444</c:v>
                      </c:pt>
                      <c:pt idx="20684">
                        <c:v>17.583883333333333</c:v>
                      </c:pt>
                      <c:pt idx="20685">
                        <c:v>17.584729166666666</c:v>
                      </c:pt>
                      <c:pt idx="20686">
                        <c:v>17.585574999999999</c:v>
                      </c:pt>
                      <c:pt idx="20687">
                        <c:v>17.586421111111111</c:v>
                      </c:pt>
                      <c:pt idx="20688">
                        <c:v>17.587278333333334</c:v>
                      </c:pt>
                      <c:pt idx="20689">
                        <c:v>17.588124444444443</c:v>
                      </c:pt>
                      <c:pt idx="20690">
                        <c:v>17.588970555555555</c:v>
                      </c:pt>
                      <c:pt idx="20691">
                        <c:v>17.589816388888888</c:v>
                      </c:pt>
                      <c:pt idx="20692">
                        <c:v>17.590662500000001</c:v>
                      </c:pt>
                      <c:pt idx="20693">
                        <c:v>17.591508333333334</c:v>
                      </c:pt>
                      <c:pt idx="20694">
                        <c:v>17.592356111111112</c:v>
                      </c:pt>
                      <c:pt idx="20695">
                        <c:v>17.593201944444445</c:v>
                      </c:pt>
                      <c:pt idx="20696">
                        <c:v>17.594048055555554</c:v>
                      </c:pt>
                      <c:pt idx="20697">
                        <c:v>17.594897222222222</c:v>
                      </c:pt>
                      <c:pt idx="20698">
                        <c:v>17.595743055555555</c:v>
                      </c:pt>
                      <c:pt idx="20699">
                        <c:v>17.596589166666668</c:v>
                      </c:pt>
                      <c:pt idx="20700">
                        <c:v>17.597435277777777</c:v>
                      </c:pt>
                      <c:pt idx="20701">
                        <c:v>17.598288055555557</c:v>
                      </c:pt>
                      <c:pt idx="20702">
                        <c:v>17.59913388888889</c:v>
                      </c:pt>
                      <c:pt idx="20703">
                        <c:v>17.599979999999999</c:v>
                      </c:pt>
                      <c:pt idx="20704">
                        <c:v>17.600825833333332</c:v>
                      </c:pt>
                      <c:pt idx="20705">
                        <c:v>17.601672222222223</c:v>
                      </c:pt>
                      <c:pt idx="20706">
                        <c:v>17.602518055555556</c:v>
                      </c:pt>
                      <c:pt idx="20707">
                        <c:v>17.603363888888889</c:v>
                      </c:pt>
                      <c:pt idx="20708">
                        <c:v>17.604210277777778</c:v>
                      </c:pt>
                      <c:pt idx="20709">
                        <c:v>17.605056111111111</c:v>
                      </c:pt>
                      <c:pt idx="20710">
                        <c:v>17.605902222222223</c:v>
                      </c:pt>
                      <c:pt idx="20711">
                        <c:v>17.606748055555556</c:v>
                      </c:pt>
                      <c:pt idx="20712">
                        <c:v>17.607594166666665</c:v>
                      </c:pt>
                      <c:pt idx="20713">
                        <c:v>17.608440277777778</c:v>
                      </c:pt>
                      <c:pt idx="20714">
                        <c:v>17.60929611111111</c:v>
                      </c:pt>
                      <c:pt idx="20715">
                        <c:v>17.610143333333333</c:v>
                      </c:pt>
                      <c:pt idx="20716">
                        <c:v>17.610989722222222</c:v>
                      </c:pt>
                      <c:pt idx="20717">
                        <c:v>17.611835555555555</c:v>
                      </c:pt>
                      <c:pt idx="20718">
                        <c:v>17.612681666666667</c:v>
                      </c:pt>
                      <c:pt idx="20719">
                        <c:v>17.613527777777779</c:v>
                      </c:pt>
                      <c:pt idx="20720">
                        <c:v>17.614373611111112</c:v>
                      </c:pt>
                      <c:pt idx="20721">
                        <c:v>17.615219722222221</c:v>
                      </c:pt>
                      <c:pt idx="20722">
                        <c:v>17.616065555555554</c:v>
                      </c:pt>
                      <c:pt idx="20723">
                        <c:v>17.616911666666667</c:v>
                      </c:pt>
                      <c:pt idx="20724">
                        <c:v>17.617757777777779</c:v>
                      </c:pt>
                      <c:pt idx="20725">
                        <c:v>17.618603611111112</c:v>
                      </c:pt>
                      <c:pt idx="20726">
                        <c:v>17.619450000000001</c:v>
                      </c:pt>
                      <c:pt idx="20727">
                        <c:v>17.620302777777777</c:v>
                      </c:pt>
                      <c:pt idx="20728">
                        <c:v>17.62114861111111</c:v>
                      </c:pt>
                      <c:pt idx="20729">
                        <c:v>17.621994444444443</c:v>
                      </c:pt>
                      <c:pt idx="20730">
                        <c:v>17.622840833333335</c:v>
                      </c:pt>
                      <c:pt idx="20731">
                        <c:v>17.623686666666668</c:v>
                      </c:pt>
                      <c:pt idx="20732">
                        <c:v>17.624535833333333</c:v>
                      </c:pt>
                      <c:pt idx="20733">
                        <c:v>17.625381666666666</c:v>
                      </c:pt>
                      <c:pt idx="20734">
                        <c:v>17.626227777777778</c:v>
                      </c:pt>
                      <c:pt idx="20735">
                        <c:v>17.627075277777777</c:v>
                      </c:pt>
                      <c:pt idx="20736">
                        <c:v>17.62792138888889</c:v>
                      </c:pt>
                      <c:pt idx="20737">
                        <c:v>17.628767499999999</c:v>
                      </c:pt>
                      <c:pt idx="20738">
                        <c:v>17.629613333333332</c:v>
                      </c:pt>
                      <c:pt idx="20739">
                        <c:v>17.630459444444444</c:v>
                      </c:pt>
                      <c:pt idx="20740">
                        <c:v>17.631311944444445</c:v>
                      </c:pt>
                      <c:pt idx="20741">
                        <c:v>17.632158333333333</c:v>
                      </c:pt>
                      <c:pt idx="20742">
                        <c:v>17.633004166666666</c:v>
                      </c:pt>
                      <c:pt idx="20743">
                        <c:v>17.633850277777778</c:v>
                      </c:pt>
                      <c:pt idx="20744">
                        <c:v>17.634696111111111</c:v>
                      </c:pt>
                      <c:pt idx="20745">
                        <c:v>17.635542222222224</c:v>
                      </c:pt>
                      <c:pt idx="20746">
                        <c:v>17.636388333333333</c:v>
                      </c:pt>
                      <c:pt idx="20747">
                        <c:v>17.637234166666666</c:v>
                      </c:pt>
                      <c:pt idx="20748">
                        <c:v>17.638080555555554</c:v>
                      </c:pt>
                      <c:pt idx="20749">
                        <c:v>17.638929444444443</c:v>
                      </c:pt>
                      <c:pt idx="20750">
                        <c:v>17.639775555555556</c:v>
                      </c:pt>
                      <c:pt idx="20751">
                        <c:v>17.640621388888889</c:v>
                      </c:pt>
                      <c:pt idx="20752">
                        <c:v>17.641467500000001</c:v>
                      </c:pt>
                      <c:pt idx="20753">
                        <c:v>17.642320000000002</c:v>
                      </c:pt>
                      <c:pt idx="20754">
                        <c:v>17.64316638888889</c:v>
                      </c:pt>
                      <c:pt idx="20755">
                        <c:v>17.644012222222223</c:v>
                      </c:pt>
                      <c:pt idx="20756">
                        <c:v>17.644860000000001</c:v>
                      </c:pt>
                      <c:pt idx="20757">
                        <c:v>17.645705833333334</c:v>
                      </c:pt>
                      <c:pt idx="20758">
                        <c:v>17.646551666666667</c:v>
                      </c:pt>
                      <c:pt idx="20759">
                        <c:v>17.647398055555556</c:v>
                      </c:pt>
                      <c:pt idx="20760">
                        <c:v>17.648243888888889</c:v>
                      </c:pt>
                      <c:pt idx="20761">
                        <c:v>17.649089722222222</c:v>
                      </c:pt>
                      <c:pt idx="20762">
                        <c:v>17.649935833333334</c:v>
                      </c:pt>
                      <c:pt idx="20763">
                        <c:v>17.650781944444443</c:v>
                      </c:pt>
                      <c:pt idx="20764">
                        <c:v>17.651628055555555</c:v>
                      </c:pt>
                      <c:pt idx="20765">
                        <c:v>17.652473888888888</c:v>
                      </c:pt>
                      <c:pt idx="20766">
                        <c:v>17.653329722222221</c:v>
                      </c:pt>
                      <c:pt idx="20767">
                        <c:v>17.654175833333333</c:v>
                      </c:pt>
                      <c:pt idx="20768">
                        <c:v>17.655021944444446</c:v>
                      </c:pt>
                      <c:pt idx="20769">
                        <c:v>17.655867777777779</c:v>
                      </c:pt>
                      <c:pt idx="20770">
                        <c:v>17.656713888888888</c:v>
                      </c:pt>
                      <c:pt idx="20771">
                        <c:v>17.65756</c:v>
                      </c:pt>
                      <c:pt idx="20772">
                        <c:v>17.658406111111113</c:v>
                      </c:pt>
                      <c:pt idx="20773">
                        <c:v>17.659251944444446</c:v>
                      </c:pt>
                      <c:pt idx="20774">
                        <c:v>17.660097777777779</c:v>
                      </c:pt>
                      <c:pt idx="20775">
                        <c:v>17.660944166666667</c:v>
                      </c:pt>
                      <c:pt idx="20776">
                        <c:v>17.661791666666666</c:v>
                      </c:pt>
                      <c:pt idx="20777">
                        <c:v>17.662637777777778</c:v>
                      </c:pt>
                      <c:pt idx="20778">
                        <c:v>17.663483611111111</c:v>
                      </c:pt>
                      <c:pt idx="20779">
                        <c:v>17.664336388888888</c:v>
                      </c:pt>
                      <c:pt idx="20780">
                        <c:v>17.665182222222221</c:v>
                      </c:pt>
                      <c:pt idx="20781">
                        <c:v>17.666028333333333</c:v>
                      </c:pt>
                      <c:pt idx="20782">
                        <c:v>17.666874444444446</c:v>
                      </c:pt>
                      <c:pt idx="20783">
                        <c:v>17.667720277777779</c:v>
                      </c:pt>
                      <c:pt idx="20784">
                        <c:v>17.668569444444444</c:v>
                      </c:pt>
                      <c:pt idx="20785">
                        <c:v>17.669415277777777</c:v>
                      </c:pt>
                      <c:pt idx="20786">
                        <c:v>17.670261666666665</c:v>
                      </c:pt>
                      <c:pt idx="20787">
                        <c:v>17.671107500000002</c:v>
                      </c:pt>
                      <c:pt idx="20788">
                        <c:v>17.67195361111111</c:v>
                      </c:pt>
                      <c:pt idx="20789">
                        <c:v>17.672799722222223</c:v>
                      </c:pt>
                      <c:pt idx="20790">
                        <c:v>17.673645555555556</c:v>
                      </c:pt>
                      <c:pt idx="20791">
                        <c:v>17.674491666666668</c:v>
                      </c:pt>
                      <c:pt idx="20792">
                        <c:v>17.675344444444445</c:v>
                      </c:pt>
                      <c:pt idx="20793">
                        <c:v>17.676190277777778</c:v>
                      </c:pt>
                      <c:pt idx="20794">
                        <c:v>17.67703638888889</c:v>
                      </c:pt>
                      <c:pt idx="20795">
                        <c:v>17.677882499999999</c:v>
                      </c:pt>
                      <c:pt idx="20796">
                        <c:v>17.678728333333332</c:v>
                      </c:pt>
                      <c:pt idx="20797">
                        <c:v>17.679588611111111</c:v>
                      </c:pt>
                      <c:pt idx="20798">
                        <c:v>17.680434444444444</c:v>
                      </c:pt>
                      <c:pt idx="20799">
                        <c:v>17.681280833333332</c:v>
                      </c:pt>
                      <c:pt idx="20800">
                        <c:v>17.682126666666665</c:v>
                      </c:pt>
                      <c:pt idx="20801">
                        <c:v>17.682975833333334</c:v>
                      </c:pt>
                      <c:pt idx="20802">
                        <c:v>17.683821666666667</c:v>
                      </c:pt>
                      <c:pt idx="20803">
                        <c:v>17.684667777777779</c:v>
                      </c:pt>
                      <c:pt idx="20804">
                        <c:v>17.685513888888888</c:v>
                      </c:pt>
                      <c:pt idx="20805">
                        <c:v>17.686366666666668</c:v>
                      </c:pt>
                      <c:pt idx="20806">
                        <c:v>17.687212500000001</c:v>
                      </c:pt>
                      <c:pt idx="20807">
                        <c:v>17.68805861111111</c:v>
                      </c:pt>
                      <c:pt idx="20808">
                        <c:v>17.688904722222222</c:v>
                      </c:pt>
                      <c:pt idx="20809">
                        <c:v>17.689750555555555</c:v>
                      </c:pt>
                      <c:pt idx="20810">
                        <c:v>17.690596944444444</c:v>
                      </c:pt>
                      <c:pt idx="20811">
                        <c:v>17.691442777777777</c:v>
                      </c:pt>
                      <c:pt idx="20812">
                        <c:v>17.69228861111111</c:v>
                      </c:pt>
                      <c:pt idx="20813">
                        <c:v>17.693134722222222</c:v>
                      </c:pt>
                      <c:pt idx="20814">
                        <c:v>17.693980833333335</c:v>
                      </c:pt>
                      <c:pt idx="20815">
                        <c:v>17.694826944444443</c:v>
                      </c:pt>
                      <c:pt idx="20816">
                        <c:v>17.695672777777776</c:v>
                      </c:pt>
                      <c:pt idx="20817">
                        <c:v>17.696520277777779</c:v>
                      </c:pt>
                      <c:pt idx="20818">
                        <c:v>17.697376388888888</c:v>
                      </c:pt>
                      <c:pt idx="20819">
                        <c:v>17.698222222222221</c:v>
                      </c:pt>
                      <c:pt idx="20820">
                        <c:v>17.699068055555557</c:v>
                      </c:pt>
                      <c:pt idx="20821">
                        <c:v>17.699914444444445</c:v>
                      </c:pt>
                      <c:pt idx="20822">
                        <c:v>17.700760277777778</c:v>
                      </c:pt>
                      <c:pt idx="20823">
                        <c:v>17.701606388888887</c:v>
                      </c:pt>
                      <c:pt idx="20824">
                        <c:v>17.702452222222224</c:v>
                      </c:pt>
                      <c:pt idx="20825">
                        <c:v>17.703298333333333</c:v>
                      </c:pt>
                      <c:pt idx="20826">
                        <c:v>17.704144444444445</c:v>
                      </c:pt>
                      <c:pt idx="20827">
                        <c:v>17.704990277777778</c:v>
                      </c:pt>
                      <c:pt idx="20828">
                        <c:v>17.705836111111111</c:v>
                      </c:pt>
                      <c:pt idx="20829">
                        <c:v>17.706682499999999</c:v>
                      </c:pt>
                      <c:pt idx="20830">
                        <c:v>17.707528333333332</c:v>
                      </c:pt>
                      <c:pt idx="20831">
                        <c:v>17.708381111111112</c:v>
                      </c:pt>
                      <c:pt idx="20832">
                        <c:v>17.709227222222221</c:v>
                      </c:pt>
                      <c:pt idx="20833">
                        <c:v>17.710084444444444</c:v>
                      </c:pt>
                      <c:pt idx="20834">
                        <c:v>17.710930555555557</c:v>
                      </c:pt>
                      <c:pt idx="20835">
                        <c:v>17.711776666666665</c:v>
                      </c:pt>
                      <c:pt idx="20836">
                        <c:v>17.712625555555555</c:v>
                      </c:pt>
                      <c:pt idx="20837">
                        <c:v>17.713471666666667</c:v>
                      </c:pt>
                      <c:pt idx="20838">
                        <c:v>17.714319166666666</c:v>
                      </c:pt>
                      <c:pt idx="20839">
                        <c:v>17.715165277777778</c:v>
                      </c:pt>
                      <c:pt idx="20840">
                        <c:v>17.716011388888887</c:v>
                      </c:pt>
                      <c:pt idx="20841">
                        <c:v>17.716857222222224</c:v>
                      </c:pt>
                      <c:pt idx="20842">
                        <c:v>17.717703333333333</c:v>
                      </c:pt>
                      <c:pt idx="20843">
                        <c:v>17.718549166666666</c:v>
                      </c:pt>
                      <c:pt idx="20844">
                        <c:v>17.719395555555554</c:v>
                      </c:pt>
                      <c:pt idx="20845">
                        <c:v>17.720241388888891</c:v>
                      </c:pt>
                      <c:pt idx="20846">
                        <c:v>17.721094166666667</c:v>
                      </c:pt>
                      <c:pt idx="20847">
                        <c:v>17.72194</c:v>
                      </c:pt>
                      <c:pt idx="20848">
                        <c:v>17.722786388888888</c:v>
                      </c:pt>
                      <c:pt idx="20849">
                        <c:v>17.723632222222221</c:v>
                      </c:pt>
                      <c:pt idx="20850">
                        <c:v>17.724478055555554</c:v>
                      </c:pt>
                      <c:pt idx="20851">
                        <c:v>17.725324444444446</c:v>
                      </c:pt>
                      <c:pt idx="20852">
                        <c:v>17.726170277777779</c:v>
                      </c:pt>
                      <c:pt idx="20853">
                        <c:v>17.727019444444444</c:v>
                      </c:pt>
                      <c:pt idx="20854">
                        <c:v>17.727865277777777</c:v>
                      </c:pt>
                      <c:pt idx="20855">
                        <c:v>17.728711666666666</c:v>
                      </c:pt>
                      <c:pt idx="20856">
                        <c:v>17.729557499999999</c:v>
                      </c:pt>
                      <c:pt idx="20857">
                        <c:v>17.730403333333335</c:v>
                      </c:pt>
                      <c:pt idx="20858">
                        <c:v>17.73125111111111</c:v>
                      </c:pt>
                      <c:pt idx="20859">
                        <c:v>17.73210388888889</c:v>
                      </c:pt>
                      <c:pt idx="20860">
                        <c:v>17.732949722222223</c:v>
                      </c:pt>
                      <c:pt idx="20861">
                        <c:v>17.733795833333332</c:v>
                      </c:pt>
                      <c:pt idx="20862">
                        <c:v>17.734641944444444</c:v>
                      </c:pt>
                      <c:pt idx="20863">
                        <c:v>17.735487777777777</c:v>
                      </c:pt>
                      <c:pt idx="20864">
                        <c:v>17.73633388888889</c:v>
                      </c:pt>
                      <c:pt idx="20865">
                        <c:v>17.737179722222223</c:v>
                      </c:pt>
                      <c:pt idx="20866">
                        <c:v>17.738025833333332</c:v>
                      </c:pt>
                      <c:pt idx="20867">
                        <c:v>17.738871944444444</c:v>
                      </c:pt>
                      <c:pt idx="20868">
                        <c:v>17.739717777777777</c:v>
                      </c:pt>
                      <c:pt idx="20869">
                        <c:v>17.740564166666665</c:v>
                      </c:pt>
                      <c:pt idx="20870">
                        <c:v>17.741409999999998</c:v>
                      </c:pt>
                      <c:pt idx="20871">
                        <c:v>17.742259166666667</c:v>
                      </c:pt>
                      <c:pt idx="20872">
                        <c:v>17.743111944444443</c:v>
                      </c:pt>
                      <c:pt idx="20873">
                        <c:v>17.743957777777776</c:v>
                      </c:pt>
                      <c:pt idx="20874">
                        <c:v>17.744803611111109</c:v>
                      </c:pt>
                      <c:pt idx="20875">
                        <c:v>17.745650000000001</c:v>
                      </c:pt>
                      <c:pt idx="20876">
                        <c:v>17.746495833333334</c:v>
                      </c:pt>
                      <c:pt idx="20877">
                        <c:v>17.747341666666667</c:v>
                      </c:pt>
                      <c:pt idx="20878">
                        <c:v>17.748188055555556</c:v>
                      </c:pt>
                      <c:pt idx="20879">
                        <c:v>17.749035277777779</c:v>
                      </c:pt>
                      <c:pt idx="20880">
                        <c:v>17.749881666666667</c:v>
                      </c:pt>
                      <c:pt idx="20881">
                        <c:v>17.7507275</c:v>
                      </c:pt>
                      <c:pt idx="20882">
                        <c:v>17.751573611111112</c:v>
                      </c:pt>
                      <c:pt idx="20883">
                        <c:v>17.752419444444445</c:v>
                      </c:pt>
                      <c:pt idx="20884">
                        <c:v>17.753265555555554</c:v>
                      </c:pt>
                      <c:pt idx="20885">
                        <c:v>17.754118333333334</c:v>
                      </c:pt>
                      <c:pt idx="20886">
                        <c:v>17.754964444444443</c:v>
                      </c:pt>
                      <c:pt idx="20887">
                        <c:v>17.755810277777776</c:v>
                      </c:pt>
                      <c:pt idx="20888">
                        <c:v>17.756659444444445</c:v>
                      </c:pt>
                      <c:pt idx="20889">
                        <c:v>17.757505555555557</c:v>
                      </c:pt>
                      <c:pt idx="20890">
                        <c:v>17.75835138888889</c:v>
                      </c:pt>
                      <c:pt idx="20891">
                        <c:v>17.759197499999999</c:v>
                      </c:pt>
                      <c:pt idx="20892">
                        <c:v>17.760043611111112</c:v>
                      </c:pt>
                      <c:pt idx="20893">
                        <c:v>17.760889722222224</c:v>
                      </c:pt>
                      <c:pt idx="20894">
                        <c:v>17.761735555555557</c:v>
                      </c:pt>
                      <c:pt idx="20895">
                        <c:v>17.762581666666666</c:v>
                      </c:pt>
                      <c:pt idx="20896">
                        <c:v>17.763427777777778</c:v>
                      </c:pt>
                      <c:pt idx="20897">
                        <c:v>17.764273611111111</c:v>
                      </c:pt>
                      <c:pt idx="20898">
                        <c:v>17.765126388888888</c:v>
                      </c:pt>
                      <c:pt idx="20899">
                        <c:v>17.765974166666666</c:v>
                      </c:pt>
                      <c:pt idx="20900">
                        <c:v>17.766819999999999</c:v>
                      </c:pt>
                      <c:pt idx="20901">
                        <c:v>17.767665833333332</c:v>
                      </c:pt>
                      <c:pt idx="20902">
                        <c:v>17.76851222222222</c:v>
                      </c:pt>
                      <c:pt idx="20903">
                        <c:v>17.769358055555557</c:v>
                      </c:pt>
                      <c:pt idx="20904">
                        <c:v>17.77020388888889</c:v>
                      </c:pt>
                      <c:pt idx="20905">
                        <c:v>17.771053055555555</c:v>
                      </c:pt>
                      <c:pt idx="20906">
                        <c:v>17.771898888888888</c:v>
                      </c:pt>
                      <c:pt idx="20907">
                        <c:v>17.772745277777776</c:v>
                      </c:pt>
                      <c:pt idx="20908">
                        <c:v>17.773591111111109</c:v>
                      </c:pt>
                      <c:pt idx="20909">
                        <c:v>17.774437222222222</c:v>
                      </c:pt>
                      <c:pt idx="20910">
                        <c:v>17.775283333333334</c:v>
                      </c:pt>
                      <c:pt idx="20911">
                        <c:v>17.776135833333335</c:v>
                      </c:pt>
                      <c:pt idx="20912">
                        <c:v>17.776981944444444</c:v>
                      </c:pt>
                      <c:pt idx="20913">
                        <c:v>17.777828055555556</c:v>
                      </c:pt>
                      <c:pt idx="20914">
                        <c:v>17.778673888888889</c:v>
                      </c:pt>
                      <c:pt idx="20915">
                        <c:v>17.779520277777777</c:v>
                      </c:pt>
                      <c:pt idx="20916">
                        <c:v>17.78036611111111</c:v>
                      </c:pt>
                      <c:pt idx="20917">
                        <c:v>17.781211944444443</c:v>
                      </c:pt>
                      <c:pt idx="20918">
                        <c:v>17.782058055555556</c:v>
                      </c:pt>
                      <c:pt idx="20919">
                        <c:v>17.782904166666668</c:v>
                      </c:pt>
                      <c:pt idx="20920">
                        <c:v>17.783751666666667</c:v>
                      </c:pt>
                      <c:pt idx="20921">
                        <c:v>17.784597777777776</c:v>
                      </c:pt>
                      <c:pt idx="20922">
                        <c:v>17.785443611111113</c:v>
                      </c:pt>
                      <c:pt idx="20923">
                        <c:v>17.786292777777778</c:v>
                      </c:pt>
                      <c:pt idx="20924">
                        <c:v>17.787145555555554</c:v>
                      </c:pt>
                      <c:pt idx="20925">
                        <c:v>17.787991388888887</c:v>
                      </c:pt>
                      <c:pt idx="20926">
                        <c:v>17.788837777777779</c:v>
                      </c:pt>
                      <c:pt idx="20927">
                        <c:v>17.789683611111112</c:v>
                      </c:pt>
                      <c:pt idx="20928">
                        <c:v>17.790529444444445</c:v>
                      </c:pt>
                      <c:pt idx="20929">
                        <c:v>17.791375833333333</c:v>
                      </c:pt>
                      <c:pt idx="20930">
                        <c:v>17.792221666666666</c:v>
                      </c:pt>
                      <c:pt idx="20931">
                        <c:v>17.793067777777779</c:v>
                      </c:pt>
                      <c:pt idx="20932">
                        <c:v>17.793913888888888</c:v>
                      </c:pt>
                      <c:pt idx="20933">
                        <c:v>17.794759722222221</c:v>
                      </c:pt>
                      <c:pt idx="20934">
                        <c:v>17.795605833333333</c:v>
                      </c:pt>
                      <c:pt idx="20935">
                        <c:v>17.796451666666666</c:v>
                      </c:pt>
                      <c:pt idx="20936">
                        <c:v>17.797298055555554</c:v>
                      </c:pt>
                      <c:pt idx="20937">
                        <c:v>17.798150555555555</c:v>
                      </c:pt>
                      <c:pt idx="20938">
                        <c:v>17.798996666666667</c:v>
                      </c:pt>
                      <c:pt idx="20939">
                        <c:v>17.7998425</c:v>
                      </c:pt>
                      <c:pt idx="20940">
                        <c:v>17.800693333333335</c:v>
                      </c:pt>
                      <c:pt idx="20941">
                        <c:v>17.801539166666668</c:v>
                      </c:pt>
                      <c:pt idx="20942">
                        <c:v>17.802385277777777</c:v>
                      </c:pt>
                      <c:pt idx="20943">
                        <c:v>17.803231388888889</c:v>
                      </c:pt>
                      <c:pt idx="20944">
                        <c:v>17.804077499999998</c:v>
                      </c:pt>
                      <c:pt idx="20945">
                        <c:v>17.804923333333335</c:v>
                      </c:pt>
                      <c:pt idx="20946">
                        <c:v>17.805769166666668</c:v>
                      </c:pt>
                      <c:pt idx="20947">
                        <c:v>17.806615555555556</c:v>
                      </c:pt>
                      <c:pt idx="20948">
                        <c:v>17.807461388888889</c:v>
                      </c:pt>
                      <c:pt idx="20949">
                        <c:v>17.808307222222222</c:v>
                      </c:pt>
                      <c:pt idx="20950">
                        <c:v>17.809159999999999</c:v>
                      </c:pt>
                      <c:pt idx="20951">
                        <c:v>17.810006111111111</c:v>
                      </c:pt>
                      <c:pt idx="20952">
                        <c:v>17.810852222222223</c:v>
                      </c:pt>
                      <c:pt idx="20953">
                        <c:v>17.811698333333332</c:v>
                      </c:pt>
                      <c:pt idx="20954">
                        <c:v>17.812544166666665</c:v>
                      </c:pt>
                      <c:pt idx="20955">
                        <c:v>17.813390277777778</c:v>
                      </c:pt>
                      <c:pt idx="20956">
                        <c:v>17.81423638888889</c:v>
                      </c:pt>
                      <c:pt idx="20957">
                        <c:v>17.815082222222223</c:v>
                      </c:pt>
                      <c:pt idx="20958">
                        <c:v>17.815931388888888</c:v>
                      </c:pt>
                      <c:pt idx="20959">
                        <c:v>17.816777222222221</c:v>
                      </c:pt>
                      <c:pt idx="20960">
                        <c:v>17.817623333333334</c:v>
                      </c:pt>
                      <c:pt idx="20961">
                        <c:v>17.818473333333333</c:v>
                      </c:pt>
                      <c:pt idx="20962">
                        <c:v>17.819319444444446</c:v>
                      </c:pt>
                      <c:pt idx="20963">
                        <c:v>17.820172222222222</c:v>
                      </c:pt>
                      <c:pt idx="20964">
                        <c:v>17.821018055555555</c:v>
                      </c:pt>
                      <c:pt idx="20965">
                        <c:v>17.821864166666668</c:v>
                      </c:pt>
                      <c:pt idx="20966">
                        <c:v>17.822710277777777</c:v>
                      </c:pt>
                      <c:pt idx="20967">
                        <c:v>17.82355611111111</c:v>
                      </c:pt>
                      <c:pt idx="20968">
                        <c:v>17.824402222222222</c:v>
                      </c:pt>
                      <c:pt idx="20969">
                        <c:v>17.825248333333334</c:v>
                      </c:pt>
                      <c:pt idx="20970">
                        <c:v>17.826094166666667</c:v>
                      </c:pt>
                      <c:pt idx="20971">
                        <c:v>17.826940555555556</c:v>
                      </c:pt>
                      <c:pt idx="20972">
                        <c:v>17.827786388888889</c:v>
                      </c:pt>
                      <c:pt idx="20973">
                        <c:v>17.828632222222222</c:v>
                      </c:pt>
                      <c:pt idx="20974">
                        <c:v>17.82947861111111</c:v>
                      </c:pt>
                      <c:pt idx="20975">
                        <c:v>17.830324444444443</c:v>
                      </c:pt>
                      <c:pt idx="20976">
                        <c:v>17.831180277777779</c:v>
                      </c:pt>
                      <c:pt idx="20977">
                        <c:v>17.832026388888888</c:v>
                      </c:pt>
                      <c:pt idx="20978">
                        <c:v>17.832872222222221</c:v>
                      </c:pt>
                      <c:pt idx="20979">
                        <c:v>17.833718611111109</c:v>
                      </c:pt>
                      <c:pt idx="20980">
                        <c:v>17.834564444444446</c:v>
                      </c:pt>
                      <c:pt idx="20981">
                        <c:v>17.835411944444445</c:v>
                      </c:pt>
                      <c:pt idx="20982">
                        <c:v>17.836258055555554</c:v>
                      </c:pt>
                      <c:pt idx="20983">
                        <c:v>17.83710388888889</c:v>
                      </c:pt>
                      <c:pt idx="20984">
                        <c:v>17.837949999999999</c:v>
                      </c:pt>
                      <c:pt idx="20985">
                        <c:v>17.838796111111112</c:v>
                      </c:pt>
                      <c:pt idx="20986">
                        <c:v>17.839641944444445</c:v>
                      </c:pt>
                      <c:pt idx="20987">
                        <c:v>17.840488055555557</c:v>
                      </c:pt>
                      <c:pt idx="20988">
                        <c:v>17.841334166666666</c:v>
                      </c:pt>
                      <c:pt idx="20989">
                        <c:v>17.842191111111109</c:v>
                      </c:pt>
                      <c:pt idx="20990">
                        <c:v>17.843037222222222</c:v>
                      </c:pt>
                      <c:pt idx="20991">
                        <c:v>17.843883333333334</c:v>
                      </c:pt>
                      <c:pt idx="20992">
                        <c:v>17.844729444444443</c:v>
                      </c:pt>
                      <c:pt idx="20993">
                        <c:v>17.845578333333332</c:v>
                      </c:pt>
                      <c:pt idx="20994">
                        <c:v>17.846424444444445</c:v>
                      </c:pt>
                      <c:pt idx="20995">
                        <c:v>17.847270277777778</c:v>
                      </c:pt>
                      <c:pt idx="20996">
                        <c:v>17.84811638888889</c:v>
                      </c:pt>
                      <c:pt idx="20997">
                        <c:v>17.848962499999999</c:v>
                      </c:pt>
                      <c:pt idx="20998">
                        <c:v>17.849808333333332</c:v>
                      </c:pt>
                      <c:pt idx="20999">
                        <c:v>17.850654444444444</c:v>
                      </c:pt>
                      <c:pt idx="21000">
                        <c:v>17.851500555555557</c:v>
                      </c:pt>
                      <c:pt idx="21001">
                        <c:v>17.85234638888889</c:v>
                      </c:pt>
                      <c:pt idx="21002">
                        <c:v>17.853200833333332</c:v>
                      </c:pt>
                      <c:pt idx="21003">
                        <c:v>17.854046944444445</c:v>
                      </c:pt>
                      <c:pt idx="21004">
                        <c:v>17.854892777777778</c:v>
                      </c:pt>
                      <c:pt idx="21005">
                        <c:v>17.855738611111111</c:v>
                      </c:pt>
                      <c:pt idx="21006">
                        <c:v>17.856584999999999</c:v>
                      </c:pt>
                      <c:pt idx="21007">
                        <c:v>17.857430833333332</c:v>
                      </c:pt>
                      <c:pt idx="21008">
                        <c:v>17.858276944444444</c:v>
                      </c:pt>
                      <c:pt idx="21009">
                        <c:v>17.859123055555557</c:v>
                      </c:pt>
                      <c:pt idx="21010">
                        <c:v>17.859972222222222</c:v>
                      </c:pt>
                      <c:pt idx="21011">
                        <c:v>17.860818055555555</c:v>
                      </c:pt>
                      <c:pt idx="21012">
                        <c:v>17.861663888888888</c:v>
                      </c:pt>
                      <c:pt idx="21013">
                        <c:v>17.862510277777776</c:v>
                      </c:pt>
                      <c:pt idx="21014">
                        <c:v>17.863356111111113</c:v>
                      </c:pt>
                      <c:pt idx="21015">
                        <c:v>17.864208888888889</c:v>
                      </c:pt>
                      <c:pt idx="21016">
                        <c:v>17.865055000000002</c:v>
                      </c:pt>
                      <c:pt idx="21017">
                        <c:v>17.865901111111111</c:v>
                      </c:pt>
                      <c:pt idx="21018">
                        <c:v>17.866746944444444</c:v>
                      </c:pt>
                      <c:pt idx="21019">
                        <c:v>17.867593055555556</c:v>
                      </c:pt>
                      <c:pt idx="21020">
                        <c:v>17.868439166666668</c:v>
                      </c:pt>
                      <c:pt idx="21021">
                        <c:v>17.869285000000001</c:v>
                      </c:pt>
                      <c:pt idx="21022">
                        <c:v>17.870132777777776</c:v>
                      </c:pt>
                      <c:pt idx="21023">
                        <c:v>17.870978611111113</c:v>
                      </c:pt>
                      <c:pt idx="21024">
                        <c:v>17.871824722222222</c:v>
                      </c:pt>
                      <c:pt idx="21025">
                        <c:v>17.872670555555555</c:v>
                      </c:pt>
                      <c:pt idx="21026">
                        <c:v>17.873516666666667</c:v>
                      </c:pt>
                      <c:pt idx="21027">
                        <c:v>17.874362777777776</c:v>
                      </c:pt>
                      <c:pt idx="21028">
                        <c:v>17.875218611111112</c:v>
                      </c:pt>
                      <c:pt idx="21029">
                        <c:v>17.876064444444445</c:v>
                      </c:pt>
                      <c:pt idx="21030">
                        <c:v>17.876910555555554</c:v>
                      </c:pt>
                      <c:pt idx="21031">
                        <c:v>17.877756666666667</c:v>
                      </c:pt>
                      <c:pt idx="21032">
                        <c:v>17.878602777777779</c:v>
                      </c:pt>
                      <c:pt idx="21033">
                        <c:v>17.879448611111112</c:v>
                      </c:pt>
                      <c:pt idx="21034">
                        <c:v>17.880294722222221</c:v>
                      </c:pt>
                      <c:pt idx="21035">
                        <c:v>17.881140833333333</c:v>
                      </c:pt>
                      <c:pt idx="21036">
                        <c:v>17.881986666666666</c:v>
                      </c:pt>
                      <c:pt idx="21037">
                        <c:v>17.882832777777779</c:v>
                      </c:pt>
                      <c:pt idx="21038">
                        <c:v>17.883678888888888</c:v>
                      </c:pt>
                      <c:pt idx="21039">
                        <c:v>17.884524722222221</c:v>
                      </c:pt>
                      <c:pt idx="21040">
                        <c:v>17.885370833333333</c:v>
                      </c:pt>
                      <c:pt idx="21041">
                        <c:v>17.886223611111109</c:v>
                      </c:pt>
                      <c:pt idx="21042">
                        <c:v>17.887069722222222</c:v>
                      </c:pt>
                      <c:pt idx="21043">
                        <c:v>17.887917222222221</c:v>
                      </c:pt>
                      <c:pt idx="21044">
                        <c:v>17.888763055555554</c:v>
                      </c:pt>
                      <c:pt idx="21045">
                        <c:v>17.889612222222222</c:v>
                      </c:pt>
                      <c:pt idx="21046">
                        <c:v>17.890458333333335</c:v>
                      </c:pt>
                      <c:pt idx="21047">
                        <c:v>17.891304166666668</c:v>
                      </c:pt>
                      <c:pt idx="21048">
                        <c:v>17.892150277777777</c:v>
                      </c:pt>
                      <c:pt idx="21049">
                        <c:v>17.892996388888889</c:v>
                      </c:pt>
                      <c:pt idx="21050">
                        <c:v>17.893842222222222</c:v>
                      </c:pt>
                      <c:pt idx="21051">
                        <c:v>17.894688333333335</c:v>
                      </c:pt>
                      <c:pt idx="21052">
                        <c:v>17.895534444444444</c:v>
                      </c:pt>
                      <c:pt idx="21053">
                        <c:v>17.896380555555556</c:v>
                      </c:pt>
                      <c:pt idx="21054">
                        <c:v>17.897233333333332</c:v>
                      </c:pt>
                      <c:pt idx="21055">
                        <c:v>17.898079166666665</c:v>
                      </c:pt>
                      <c:pt idx="21056">
                        <c:v>17.898925277777778</c:v>
                      </c:pt>
                      <c:pt idx="21057">
                        <c:v>17.89977138888889</c:v>
                      </c:pt>
                      <c:pt idx="21058">
                        <c:v>17.900617222222223</c:v>
                      </c:pt>
                      <c:pt idx="21059">
                        <c:v>17.901463333333332</c:v>
                      </c:pt>
                      <c:pt idx="21060">
                        <c:v>17.902309444444445</c:v>
                      </c:pt>
                      <c:pt idx="21061">
                        <c:v>17.903155277777778</c:v>
                      </c:pt>
                      <c:pt idx="21062">
                        <c:v>17.90400138888889</c:v>
                      </c:pt>
                      <c:pt idx="21063">
                        <c:v>17.904851944444445</c:v>
                      </c:pt>
                      <c:pt idx="21064">
                        <c:v>17.905698055555554</c:v>
                      </c:pt>
                      <c:pt idx="21065">
                        <c:v>17.906543888888891</c:v>
                      </c:pt>
                      <c:pt idx="21066">
                        <c:v>17.907390277777779</c:v>
                      </c:pt>
                      <c:pt idx="21067">
                        <c:v>17.908243055555555</c:v>
                      </c:pt>
                      <c:pt idx="21068">
                        <c:v>17.909088888888888</c:v>
                      </c:pt>
                      <c:pt idx="21069">
                        <c:v>17.909934722222221</c:v>
                      </c:pt>
                      <c:pt idx="21070">
                        <c:v>17.910780833333334</c:v>
                      </c:pt>
                      <c:pt idx="21071">
                        <c:v>17.911626944444443</c:v>
                      </c:pt>
                      <c:pt idx="21072">
                        <c:v>17.912472777777779</c:v>
                      </c:pt>
                      <c:pt idx="21073">
                        <c:v>17.913318888888888</c:v>
                      </c:pt>
                      <c:pt idx="21074">
                        <c:v>17.914164722222221</c:v>
                      </c:pt>
                      <c:pt idx="21075">
                        <c:v>17.915011111111109</c:v>
                      </c:pt>
                      <c:pt idx="21076">
                        <c:v>17.915856944444446</c:v>
                      </c:pt>
                      <c:pt idx="21077">
                        <c:v>17.916702777777779</c:v>
                      </c:pt>
                      <c:pt idx="21078">
                        <c:v>17.917549166666667</c:v>
                      </c:pt>
                      <c:pt idx="21079">
                        <c:v>17.918395</c:v>
                      </c:pt>
                      <c:pt idx="21080">
                        <c:v>17.919250833333333</c:v>
                      </c:pt>
                      <c:pt idx="21081">
                        <c:v>17.920096944444445</c:v>
                      </c:pt>
                      <c:pt idx="21082">
                        <c:v>17.920942777777778</c:v>
                      </c:pt>
                      <c:pt idx="21083">
                        <c:v>17.921788888888887</c:v>
                      </c:pt>
                      <c:pt idx="21084">
                        <c:v>17.922643888888889</c:v>
                      </c:pt>
                      <c:pt idx="21085">
                        <c:v>17.923489722222222</c:v>
                      </c:pt>
                      <c:pt idx="21086">
                        <c:v>17.924335555555555</c:v>
                      </c:pt>
                      <c:pt idx="21087">
                        <c:v>17.925181944444443</c:v>
                      </c:pt>
                      <c:pt idx="21088">
                        <c:v>17.926027777777779</c:v>
                      </c:pt>
                      <c:pt idx="21089">
                        <c:v>17.926873611111112</c:v>
                      </c:pt>
                      <c:pt idx="21090">
                        <c:v>17.927720000000001</c:v>
                      </c:pt>
                      <c:pt idx="21091">
                        <c:v>17.928565833333334</c:v>
                      </c:pt>
                      <c:pt idx="21092">
                        <c:v>17.929411944444446</c:v>
                      </c:pt>
                      <c:pt idx="21093">
                        <c:v>17.930258055555555</c:v>
                      </c:pt>
                      <c:pt idx="21094">
                        <c:v>17.931110833333335</c:v>
                      </c:pt>
                      <c:pt idx="21095">
                        <c:v>17.931956666666668</c:v>
                      </c:pt>
                      <c:pt idx="21096">
                        <c:v>17.932802777777777</c:v>
                      </c:pt>
                      <c:pt idx="21097">
                        <c:v>17.93364861111111</c:v>
                      </c:pt>
                      <c:pt idx="21098">
                        <c:v>17.934498055555554</c:v>
                      </c:pt>
                      <c:pt idx="21099">
                        <c:v>17.935343888888887</c:v>
                      </c:pt>
                      <c:pt idx="21100">
                        <c:v>17.93619</c:v>
                      </c:pt>
                      <c:pt idx="21101">
                        <c:v>17.937036111111112</c:v>
                      </c:pt>
                      <c:pt idx="21102">
                        <c:v>17.937881944444445</c:v>
                      </c:pt>
                      <c:pt idx="21103">
                        <c:v>17.938728055555554</c:v>
                      </c:pt>
                      <c:pt idx="21104">
                        <c:v>17.939575555555557</c:v>
                      </c:pt>
                      <c:pt idx="21105">
                        <c:v>17.940421666666666</c:v>
                      </c:pt>
                      <c:pt idx="21106">
                        <c:v>17.941267499999999</c:v>
                      </c:pt>
                      <c:pt idx="21107">
                        <c:v>17.942120277777779</c:v>
                      </c:pt>
                      <c:pt idx="21108">
                        <c:v>17.942966388888888</c:v>
                      </c:pt>
                      <c:pt idx="21109">
                        <c:v>17.9438125</c:v>
                      </c:pt>
                      <c:pt idx="21110">
                        <c:v>17.944658333333333</c:v>
                      </c:pt>
                      <c:pt idx="21111">
                        <c:v>17.945504166666666</c:v>
                      </c:pt>
                      <c:pt idx="21112">
                        <c:v>17.946350555555554</c:v>
                      </c:pt>
                      <c:pt idx="21113">
                        <c:v>17.947196388888887</c:v>
                      </c:pt>
                      <c:pt idx="21114">
                        <c:v>17.9480425</c:v>
                      </c:pt>
                      <c:pt idx="21115">
                        <c:v>17.948891388888889</c:v>
                      </c:pt>
                      <c:pt idx="21116">
                        <c:v>17.949737777777777</c:v>
                      </c:pt>
                      <c:pt idx="21117">
                        <c:v>17.95058361111111</c:v>
                      </c:pt>
                      <c:pt idx="21118">
                        <c:v>17.951429444444443</c:v>
                      </c:pt>
                      <c:pt idx="21119">
                        <c:v>17.952275833333335</c:v>
                      </c:pt>
                      <c:pt idx="21120">
                        <c:v>17.953128611111111</c:v>
                      </c:pt>
                      <c:pt idx="21121">
                        <c:v>17.953974444444444</c:v>
                      </c:pt>
                      <c:pt idx="21122">
                        <c:v>17.954820277777777</c:v>
                      </c:pt>
                      <c:pt idx="21123">
                        <c:v>17.95566638888889</c:v>
                      </c:pt>
                      <c:pt idx="21124">
                        <c:v>17.956513888888889</c:v>
                      </c:pt>
                      <c:pt idx="21125">
                        <c:v>17.957360000000001</c:v>
                      </c:pt>
                      <c:pt idx="21126">
                        <c:v>17.95820611111111</c:v>
                      </c:pt>
                      <c:pt idx="21127">
                        <c:v>17.959052222222223</c:v>
                      </c:pt>
                      <c:pt idx="21128">
                        <c:v>17.959898055555556</c:v>
                      </c:pt>
                      <c:pt idx="21129">
                        <c:v>17.960743888888889</c:v>
                      </c:pt>
                      <c:pt idx="21130">
                        <c:v>17.961590277777777</c:v>
                      </c:pt>
                      <c:pt idx="21131">
                        <c:v>17.96243611111111</c:v>
                      </c:pt>
                      <c:pt idx="21132">
                        <c:v>17.963281944444443</c:v>
                      </c:pt>
                      <c:pt idx="21133">
                        <c:v>17.964138055555555</c:v>
                      </c:pt>
                      <c:pt idx="21134">
                        <c:v>17.964983888888888</c:v>
                      </c:pt>
                      <c:pt idx="21135">
                        <c:v>17.96583</c:v>
                      </c:pt>
                      <c:pt idx="21136">
                        <c:v>17.966676111111113</c:v>
                      </c:pt>
                      <c:pt idx="21137">
                        <c:v>17.967521944444446</c:v>
                      </c:pt>
                      <c:pt idx="21138">
                        <c:v>17.968368333333334</c:v>
                      </c:pt>
                      <c:pt idx="21139">
                        <c:v>17.969214166666667</c:v>
                      </c:pt>
                      <c:pt idx="21140">
                        <c:v>17.97006</c:v>
                      </c:pt>
                      <c:pt idx="21141">
                        <c:v>17.970906388888888</c:v>
                      </c:pt>
                      <c:pt idx="21142">
                        <c:v>17.971752222222221</c:v>
                      </c:pt>
                      <c:pt idx="21143">
                        <c:v>17.972598055555554</c:v>
                      </c:pt>
                      <c:pt idx="21144">
                        <c:v>17.973444444444443</c:v>
                      </c:pt>
                      <c:pt idx="21145">
                        <c:v>17.974291666666666</c:v>
                      </c:pt>
                      <c:pt idx="21146">
                        <c:v>17.975149166666668</c:v>
                      </c:pt>
                      <c:pt idx="21147">
                        <c:v>17.975995000000001</c:v>
                      </c:pt>
                      <c:pt idx="21148">
                        <c:v>17.976840833333334</c:v>
                      </c:pt>
                      <c:pt idx="21149">
                        <c:v>17.977686944444443</c:v>
                      </c:pt>
                      <c:pt idx="21150">
                        <c:v>17.978535833333332</c:v>
                      </c:pt>
                      <c:pt idx="21151">
                        <c:v>17.979382222222224</c:v>
                      </c:pt>
                      <c:pt idx="21152">
                        <c:v>17.980228055555557</c:v>
                      </c:pt>
                      <c:pt idx="21153">
                        <c:v>17.981074166666666</c:v>
                      </c:pt>
                      <c:pt idx="21154">
                        <c:v>17.981920277777778</c:v>
                      </c:pt>
                      <c:pt idx="21155">
                        <c:v>17.982766111111111</c:v>
                      </c:pt>
                      <c:pt idx="21156">
                        <c:v>17.983612222222224</c:v>
                      </c:pt>
                      <c:pt idx="21157">
                        <c:v>17.984458333333333</c:v>
                      </c:pt>
                      <c:pt idx="21158">
                        <c:v>17.985304444444445</c:v>
                      </c:pt>
                      <c:pt idx="21159">
                        <c:v>17.986157222222221</c:v>
                      </c:pt>
                      <c:pt idx="21160">
                        <c:v>17.987003055555554</c:v>
                      </c:pt>
                      <c:pt idx="21161">
                        <c:v>17.987848888888887</c:v>
                      </c:pt>
                      <c:pt idx="21162">
                        <c:v>17.988695277777779</c:v>
                      </c:pt>
                      <c:pt idx="21163">
                        <c:v>17.989541111111112</c:v>
                      </c:pt>
                      <c:pt idx="21164">
                        <c:v>17.990386944444445</c:v>
                      </c:pt>
                      <c:pt idx="21165">
                        <c:v>17.991234722222224</c:v>
                      </c:pt>
                      <c:pt idx="21166">
                        <c:v>17.992080555555557</c:v>
                      </c:pt>
                      <c:pt idx="21167">
                        <c:v>17.992929722222222</c:v>
                      </c:pt>
                      <c:pt idx="21168">
                        <c:v>17.993775833333334</c:v>
                      </c:pt>
                      <c:pt idx="21169">
                        <c:v>17.994621944444443</c:v>
                      </c:pt>
                      <c:pt idx="21170">
                        <c:v>17.995467777777776</c:v>
                      </c:pt>
                      <c:pt idx="21171">
                        <c:v>17.996314166666668</c:v>
                      </c:pt>
                      <c:pt idx="21172">
                        <c:v>17.997166666666665</c:v>
                      </c:pt>
                      <c:pt idx="21173">
                        <c:v>17.998012777777777</c:v>
                      </c:pt>
                      <c:pt idx="21174">
                        <c:v>17.99885861111111</c:v>
                      </c:pt>
                      <c:pt idx="21175">
                        <c:v>17.999704722222223</c:v>
                      </c:pt>
                      <c:pt idx="21176">
                        <c:v>18.000550833333332</c:v>
                      </c:pt>
                      <c:pt idx="21177">
                        <c:v>18.001396666666668</c:v>
                      </c:pt>
                      <c:pt idx="21178">
                        <c:v>18.002242777777777</c:v>
                      </c:pt>
                      <c:pt idx="21179">
                        <c:v>18.00308888888889</c:v>
                      </c:pt>
                      <c:pt idx="21180">
                        <c:v>18.003934999999998</c:v>
                      </c:pt>
                      <c:pt idx="21181">
                        <c:v>18.004780833333335</c:v>
                      </c:pt>
                      <c:pt idx="21182">
                        <c:v>18.005626944444444</c:v>
                      </c:pt>
                      <c:pt idx="21183">
                        <c:v>18.006473055555556</c:v>
                      </c:pt>
                      <c:pt idx="21184">
                        <c:v>18.007318888888889</c:v>
                      </c:pt>
                      <c:pt idx="21185">
                        <c:v>18.008174722222222</c:v>
                      </c:pt>
                      <c:pt idx="21186">
                        <c:v>18.0090225</c:v>
                      </c:pt>
                      <c:pt idx="21187">
                        <c:v>18.009868333333333</c:v>
                      </c:pt>
                      <c:pt idx="21188">
                        <c:v>18.010714444444446</c:v>
                      </c:pt>
                      <c:pt idx="21189">
                        <c:v>18.011560555555555</c:v>
                      </c:pt>
                      <c:pt idx="21190">
                        <c:v>18.012406388888888</c:v>
                      </c:pt>
                      <c:pt idx="21191">
                        <c:v>18.0132525</c:v>
                      </c:pt>
                      <c:pt idx="21192">
                        <c:v>18.014098333333333</c:v>
                      </c:pt>
                      <c:pt idx="21193">
                        <c:v>18.014944444444446</c:v>
                      </c:pt>
                      <c:pt idx="21194">
                        <c:v>18.015790555555554</c:v>
                      </c:pt>
                      <c:pt idx="21195">
                        <c:v>18.016636388888887</c:v>
                      </c:pt>
                      <c:pt idx="21196">
                        <c:v>18.017482777777779</c:v>
                      </c:pt>
                      <c:pt idx="21197">
                        <c:v>18.018328611111112</c:v>
                      </c:pt>
                      <c:pt idx="21198">
                        <c:v>18.019181388888889</c:v>
                      </c:pt>
                      <c:pt idx="21199">
                        <c:v>18.020027222222222</c:v>
                      </c:pt>
                      <c:pt idx="21200">
                        <c:v>18.020873333333334</c:v>
                      </c:pt>
                      <c:pt idx="21201">
                        <c:v>18.021719444444443</c:v>
                      </c:pt>
                      <c:pt idx="21202">
                        <c:v>18.022568611111112</c:v>
                      </c:pt>
                      <c:pt idx="21203">
                        <c:v>18.023414444444445</c:v>
                      </c:pt>
                      <c:pt idx="21204">
                        <c:v>18.024260833333333</c:v>
                      </c:pt>
                      <c:pt idx="21205">
                        <c:v>18.025106666666666</c:v>
                      </c:pt>
                      <c:pt idx="21206">
                        <c:v>18.025953888888889</c:v>
                      </c:pt>
                      <c:pt idx="21207">
                        <c:v>18.026800277777777</c:v>
                      </c:pt>
                      <c:pt idx="21208">
                        <c:v>18.02764611111111</c:v>
                      </c:pt>
                      <c:pt idx="21209">
                        <c:v>18.028492222222223</c:v>
                      </c:pt>
                      <c:pt idx="21210">
                        <c:v>18.029338333333332</c:v>
                      </c:pt>
                      <c:pt idx="21211">
                        <c:v>18.030191111111112</c:v>
                      </c:pt>
                      <c:pt idx="21212">
                        <c:v>18.031036944444445</c:v>
                      </c:pt>
                      <c:pt idx="21213">
                        <c:v>18.031883055555557</c:v>
                      </c:pt>
                      <c:pt idx="21214">
                        <c:v>18.032729166666666</c:v>
                      </c:pt>
                      <c:pt idx="21215">
                        <c:v>18.033574999999999</c:v>
                      </c:pt>
                      <c:pt idx="21216">
                        <c:v>18.034421111111111</c:v>
                      </c:pt>
                      <c:pt idx="21217">
                        <c:v>18.035266944444444</c:v>
                      </c:pt>
                      <c:pt idx="21218">
                        <c:v>18.036113333333333</c:v>
                      </c:pt>
                      <c:pt idx="21219">
                        <c:v>18.036959166666666</c:v>
                      </c:pt>
                      <c:pt idx="21220">
                        <c:v>18.037808333333334</c:v>
                      </c:pt>
                      <c:pt idx="21221">
                        <c:v>18.038654444444443</c:v>
                      </c:pt>
                      <c:pt idx="21222">
                        <c:v>18.039500277777776</c:v>
                      </c:pt>
                      <c:pt idx="21223">
                        <c:v>18.040346388888889</c:v>
                      </c:pt>
                      <c:pt idx="21224">
                        <c:v>18.041199166666665</c:v>
                      </c:pt>
                      <c:pt idx="21225">
                        <c:v>18.042045000000002</c:v>
                      </c:pt>
                      <c:pt idx="21226">
                        <c:v>18.042891111111111</c:v>
                      </c:pt>
                      <c:pt idx="21227">
                        <c:v>18.04373861111111</c:v>
                      </c:pt>
                      <c:pt idx="21228">
                        <c:v>18.044584722222222</c:v>
                      </c:pt>
                      <c:pt idx="21229">
                        <c:v>18.045430833333334</c:v>
                      </c:pt>
                      <c:pt idx="21230">
                        <c:v>18.046276666666667</c:v>
                      </c:pt>
                      <c:pt idx="21231">
                        <c:v>18.0471225</c:v>
                      </c:pt>
                      <c:pt idx="21232">
                        <c:v>18.047968888888889</c:v>
                      </c:pt>
                      <c:pt idx="21233">
                        <c:v>18.048814722222222</c:v>
                      </c:pt>
                      <c:pt idx="21234">
                        <c:v>18.049660833333334</c:v>
                      </c:pt>
                      <c:pt idx="21235">
                        <c:v>18.050506944444443</c:v>
                      </c:pt>
                      <c:pt idx="21236">
                        <c:v>18.051352777777776</c:v>
                      </c:pt>
                      <c:pt idx="21237">
                        <c:v>18.052208888888888</c:v>
                      </c:pt>
                      <c:pt idx="21238">
                        <c:v>18.053054722222221</c:v>
                      </c:pt>
                      <c:pt idx="21239">
                        <c:v>18.053900555555554</c:v>
                      </c:pt>
                      <c:pt idx="21240">
                        <c:v>18.054746666666666</c:v>
                      </c:pt>
                      <c:pt idx="21241">
                        <c:v>18.055592777777779</c:v>
                      </c:pt>
                      <c:pt idx="21242">
                        <c:v>18.056438888888888</c:v>
                      </c:pt>
                      <c:pt idx="21243">
                        <c:v>18.057284722222221</c:v>
                      </c:pt>
                      <c:pt idx="21244">
                        <c:v>18.058130833333333</c:v>
                      </c:pt>
                      <c:pt idx="21245">
                        <c:v>18.058976944444446</c:v>
                      </c:pt>
                      <c:pt idx="21246">
                        <c:v>18.059822777777779</c:v>
                      </c:pt>
                      <c:pt idx="21247">
                        <c:v>18.060670555555557</c:v>
                      </c:pt>
                      <c:pt idx="21248">
                        <c:v>18.06151638888889</c:v>
                      </c:pt>
                      <c:pt idx="21249">
                        <c:v>18.062362499999999</c:v>
                      </c:pt>
                      <c:pt idx="21250">
                        <c:v>18.063215</c:v>
                      </c:pt>
                      <c:pt idx="21251">
                        <c:v>18.064061388888888</c:v>
                      </c:pt>
                      <c:pt idx="21252">
                        <c:v>18.064907222222221</c:v>
                      </c:pt>
                      <c:pt idx="21253">
                        <c:v>18.065753055555554</c:v>
                      </c:pt>
                      <c:pt idx="21254">
                        <c:v>18.066602222222222</c:v>
                      </c:pt>
                      <c:pt idx="21255">
                        <c:v>18.067448333333335</c:v>
                      </c:pt>
                      <c:pt idx="21256">
                        <c:v>18.068294444444444</c:v>
                      </c:pt>
                      <c:pt idx="21257">
                        <c:v>18.069140277777777</c:v>
                      </c:pt>
                      <c:pt idx="21258">
                        <c:v>18.069986666666665</c:v>
                      </c:pt>
                      <c:pt idx="21259">
                        <c:v>18.070832500000002</c:v>
                      </c:pt>
                      <c:pt idx="21260">
                        <c:v>18.071678333333335</c:v>
                      </c:pt>
                      <c:pt idx="21261">
                        <c:v>18.072524722222223</c:v>
                      </c:pt>
                      <c:pt idx="21262">
                        <c:v>18.073370555555556</c:v>
                      </c:pt>
                      <c:pt idx="21263">
                        <c:v>18.074223333333332</c:v>
                      </c:pt>
                      <c:pt idx="21264">
                        <c:v>18.075069166666665</c:v>
                      </c:pt>
                      <c:pt idx="21265">
                        <c:v>18.075915555555557</c:v>
                      </c:pt>
                      <c:pt idx="21266">
                        <c:v>18.07676138888889</c:v>
                      </c:pt>
                      <c:pt idx="21267">
                        <c:v>18.077607499999999</c:v>
                      </c:pt>
                      <c:pt idx="21268">
                        <c:v>18.078455000000002</c:v>
                      </c:pt>
                      <c:pt idx="21269">
                        <c:v>18.079301111111111</c:v>
                      </c:pt>
                      <c:pt idx="21270">
                        <c:v>18.080146944444444</c:v>
                      </c:pt>
                      <c:pt idx="21271">
                        <c:v>18.080993055555556</c:v>
                      </c:pt>
                      <c:pt idx="21272">
                        <c:v>18.081842222222221</c:v>
                      </c:pt>
                      <c:pt idx="21273">
                        <c:v>18.082688055555554</c:v>
                      </c:pt>
                      <c:pt idx="21274">
                        <c:v>18.083534166666666</c:v>
                      </c:pt>
                      <c:pt idx="21275">
                        <c:v>18.084380277777779</c:v>
                      </c:pt>
                      <c:pt idx="21276">
                        <c:v>18.085233055555555</c:v>
                      </c:pt>
                      <c:pt idx="21277">
                        <c:v>18.086078888888888</c:v>
                      </c:pt>
                      <c:pt idx="21278">
                        <c:v>18.086925000000001</c:v>
                      </c:pt>
                      <c:pt idx="21279">
                        <c:v>18.087770833333334</c:v>
                      </c:pt>
                      <c:pt idx="21280">
                        <c:v>18.088617222222222</c:v>
                      </c:pt>
                      <c:pt idx="21281">
                        <c:v>18.089463055555555</c:v>
                      </c:pt>
                      <c:pt idx="21282">
                        <c:v>18.090308888888888</c:v>
                      </c:pt>
                      <c:pt idx="21283">
                        <c:v>18.091155277777776</c:v>
                      </c:pt>
                      <c:pt idx="21284">
                        <c:v>18.092001111111109</c:v>
                      </c:pt>
                      <c:pt idx="21285">
                        <c:v>18.092846944444446</c:v>
                      </c:pt>
                      <c:pt idx="21286">
                        <c:v>18.093693055555555</c:v>
                      </c:pt>
                      <c:pt idx="21287">
                        <c:v>18.094539166666667</c:v>
                      </c:pt>
                      <c:pt idx="21288">
                        <c:v>18.095386666666666</c:v>
                      </c:pt>
                      <c:pt idx="21289">
                        <c:v>18.096242499999999</c:v>
                      </c:pt>
                      <c:pt idx="21290">
                        <c:v>18.097088333333332</c:v>
                      </c:pt>
                      <c:pt idx="21291">
                        <c:v>18.097934722222224</c:v>
                      </c:pt>
                      <c:pt idx="21292">
                        <c:v>18.098780555555557</c:v>
                      </c:pt>
                      <c:pt idx="21293">
                        <c:v>18.099626666666666</c:v>
                      </c:pt>
                      <c:pt idx="21294">
                        <c:v>18.100472777777778</c:v>
                      </c:pt>
                      <c:pt idx="21295">
                        <c:v>18.101318611111111</c:v>
                      </c:pt>
                      <c:pt idx="21296">
                        <c:v>18.102164722222224</c:v>
                      </c:pt>
                      <c:pt idx="21297">
                        <c:v>18.103010833333332</c:v>
                      </c:pt>
                      <c:pt idx="21298">
                        <c:v>18.103856666666665</c:v>
                      </c:pt>
                      <c:pt idx="21299">
                        <c:v>18.104702777777778</c:v>
                      </c:pt>
                      <c:pt idx="21300">
                        <c:v>18.10554888888889</c:v>
                      </c:pt>
                      <c:pt idx="21301">
                        <c:v>18.106394999999999</c:v>
                      </c:pt>
                      <c:pt idx="21302">
                        <c:v>18.107247777777779</c:v>
                      </c:pt>
                      <c:pt idx="21303">
                        <c:v>18.108093611111112</c:v>
                      </c:pt>
                      <c:pt idx="21304">
                        <c:v>18.108939444444445</c:v>
                      </c:pt>
                      <c:pt idx="21305">
                        <c:v>18.109785833333333</c:v>
                      </c:pt>
                      <c:pt idx="21306">
                        <c:v>18.110631666666666</c:v>
                      </c:pt>
                      <c:pt idx="21307">
                        <c:v>18.111484999999998</c:v>
                      </c:pt>
                      <c:pt idx="21308">
                        <c:v>18.112331111111111</c:v>
                      </c:pt>
                      <c:pt idx="21309">
                        <c:v>18.11317861111111</c:v>
                      </c:pt>
                      <c:pt idx="21310">
                        <c:v>18.114024722222222</c:v>
                      </c:pt>
                      <c:pt idx="21311">
                        <c:v>18.114870833333335</c:v>
                      </c:pt>
                      <c:pt idx="21312">
                        <c:v>18.115716666666668</c:v>
                      </c:pt>
                      <c:pt idx="21313">
                        <c:v>18.116563055555556</c:v>
                      </c:pt>
                      <c:pt idx="21314">
                        <c:v>18.117408888888889</c:v>
                      </c:pt>
                      <c:pt idx="21315">
                        <c:v>18.118261666666665</c:v>
                      </c:pt>
                      <c:pt idx="21316">
                        <c:v>18.119107499999998</c:v>
                      </c:pt>
                      <c:pt idx="21317">
                        <c:v>18.119953611111111</c:v>
                      </c:pt>
                      <c:pt idx="21318">
                        <c:v>18.120799722222223</c:v>
                      </c:pt>
                      <c:pt idx="21319">
                        <c:v>18.121645555555556</c:v>
                      </c:pt>
                      <c:pt idx="21320">
                        <c:v>18.122491666666665</c:v>
                      </c:pt>
                      <c:pt idx="21321">
                        <c:v>18.123337500000002</c:v>
                      </c:pt>
                      <c:pt idx="21322">
                        <c:v>18.12418388888889</c:v>
                      </c:pt>
                      <c:pt idx="21323">
                        <c:v>18.125029722222223</c:v>
                      </c:pt>
                      <c:pt idx="21324">
                        <c:v>18.125878888888888</c:v>
                      </c:pt>
                      <c:pt idx="21325">
                        <c:v>18.126724722222221</c:v>
                      </c:pt>
                      <c:pt idx="21326">
                        <c:v>18.127570833333333</c:v>
                      </c:pt>
                      <c:pt idx="21327">
                        <c:v>18.128416944444446</c:v>
                      </c:pt>
                      <c:pt idx="21328">
                        <c:v>18.129269722222222</c:v>
                      </c:pt>
                      <c:pt idx="21329">
                        <c:v>18.130117222222221</c:v>
                      </c:pt>
                      <c:pt idx="21330">
                        <c:v>18.130963333333334</c:v>
                      </c:pt>
                      <c:pt idx="21331">
                        <c:v>18.131809166666667</c:v>
                      </c:pt>
                      <c:pt idx="21332">
                        <c:v>18.132655277777779</c:v>
                      </c:pt>
                      <c:pt idx="21333">
                        <c:v>18.133501388888888</c:v>
                      </c:pt>
                      <c:pt idx="21334">
                        <c:v>18.134347222222221</c:v>
                      </c:pt>
                      <c:pt idx="21335">
                        <c:v>18.135193333333333</c:v>
                      </c:pt>
                      <c:pt idx="21336">
                        <c:v>18.136039444444446</c:v>
                      </c:pt>
                      <c:pt idx="21337">
                        <c:v>18.136885277777779</c:v>
                      </c:pt>
                      <c:pt idx="21338">
                        <c:v>18.137731666666667</c:v>
                      </c:pt>
                      <c:pt idx="21339">
                        <c:v>18.1385775</c:v>
                      </c:pt>
                      <c:pt idx="21340">
                        <c:v>18.139423333333333</c:v>
                      </c:pt>
                      <c:pt idx="21341">
                        <c:v>18.140279444444445</c:v>
                      </c:pt>
                      <c:pt idx="21342">
                        <c:v>18.141125277777778</c:v>
                      </c:pt>
                      <c:pt idx="21343">
                        <c:v>18.141971388888887</c:v>
                      </c:pt>
                      <c:pt idx="21344">
                        <c:v>18.1428175</c:v>
                      </c:pt>
                      <c:pt idx="21345">
                        <c:v>18.143663333333333</c:v>
                      </c:pt>
                      <c:pt idx="21346">
                        <c:v>18.144509722222221</c:v>
                      </c:pt>
                      <c:pt idx="21347">
                        <c:v>18.145355555555554</c:v>
                      </c:pt>
                      <c:pt idx="21348">
                        <c:v>18.14620138888889</c:v>
                      </c:pt>
                      <c:pt idx="21349">
                        <c:v>18.147047499999999</c:v>
                      </c:pt>
                      <c:pt idx="21350">
                        <c:v>18.147904444444446</c:v>
                      </c:pt>
                      <c:pt idx="21351">
                        <c:v>18.148750277777779</c:v>
                      </c:pt>
                      <c:pt idx="21352">
                        <c:v>18.149596388888888</c:v>
                      </c:pt>
                      <c:pt idx="21353">
                        <c:v>18.1504425</c:v>
                      </c:pt>
                      <c:pt idx="21354">
                        <c:v>18.151295000000001</c:v>
                      </c:pt>
                      <c:pt idx="21355">
                        <c:v>18.15214111111111</c:v>
                      </c:pt>
                      <c:pt idx="21356">
                        <c:v>18.152987222222222</c:v>
                      </c:pt>
                      <c:pt idx="21357">
                        <c:v>18.153833055555555</c:v>
                      </c:pt>
                      <c:pt idx="21358">
                        <c:v>18.154679444444444</c:v>
                      </c:pt>
                      <c:pt idx="21359">
                        <c:v>18.155528333333333</c:v>
                      </c:pt>
                      <c:pt idx="21360">
                        <c:v>18.156374444444445</c:v>
                      </c:pt>
                      <c:pt idx="21361">
                        <c:v>18.157220277777778</c:v>
                      </c:pt>
                      <c:pt idx="21362">
                        <c:v>18.158066388888887</c:v>
                      </c:pt>
                      <c:pt idx="21363">
                        <c:v>18.1589125</c:v>
                      </c:pt>
                      <c:pt idx="21364">
                        <c:v>18.159758333333333</c:v>
                      </c:pt>
                      <c:pt idx="21365">
                        <c:v>18.160604722222221</c:v>
                      </c:pt>
                      <c:pt idx="21366">
                        <c:v>18.161450555555554</c:v>
                      </c:pt>
                      <c:pt idx="21367">
                        <c:v>18.162303333333334</c:v>
                      </c:pt>
                      <c:pt idx="21368">
                        <c:v>18.163149166666667</c:v>
                      </c:pt>
                      <c:pt idx="21369">
                        <c:v>18.163995277777779</c:v>
                      </c:pt>
                      <c:pt idx="21370">
                        <c:v>18.16484638888889</c:v>
                      </c:pt>
                      <c:pt idx="21371">
                        <c:v>18.165692499999999</c:v>
                      </c:pt>
                      <c:pt idx="21372">
                        <c:v>18.166538333333332</c:v>
                      </c:pt>
                      <c:pt idx="21373">
                        <c:v>18.167384722222224</c:v>
                      </c:pt>
                      <c:pt idx="21374">
                        <c:v>18.168230555555557</c:v>
                      </c:pt>
                      <c:pt idx="21375">
                        <c:v>18.16907638888889</c:v>
                      </c:pt>
                      <c:pt idx="21376">
                        <c:v>18.169925555555555</c:v>
                      </c:pt>
                      <c:pt idx="21377">
                        <c:v>18.170771666666667</c:v>
                      </c:pt>
                      <c:pt idx="21378">
                        <c:v>18.171617777777779</c:v>
                      </c:pt>
                      <c:pt idx="21379">
                        <c:v>18.172463611111112</c:v>
                      </c:pt>
                      <c:pt idx="21380">
                        <c:v>18.173316388888889</c:v>
                      </c:pt>
                      <c:pt idx="21381">
                        <c:v>18.174162222222222</c:v>
                      </c:pt>
                      <c:pt idx="21382">
                        <c:v>18.17500861111111</c:v>
                      </c:pt>
                      <c:pt idx="21383">
                        <c:v>18.175854444444443</c:v>
                      </c:pt>
                      <c:pt idx="21384">
                        <c:v>18.176700555555556</c:v>
                      </c:pt>
                      <c:pt idx="21385">
                        <c:v>18.177546666666668</c:v>
                      </c:pt>
                      <c:pt idx="21386">
                        <c:v>18.178392500000001</c:v>
                      </c:pt>
                      <c:pt idx="21387">
                        <c:v>18.17923861111111</c:v>
                      </c:pt>
                      <c:pt idx="21388">
                        <c:v>18.180084722222222</c:v>
                      </c:pt>
                      <c:pt idx="21389">
                        <c:v>18.180930833333335</c:v>
                      </c:pt>
                      <c:pt idx="21390">
                        <c:v>18.181776666666668</c:v>
                      </c:pt>
                      <c:pt idx="21391">
                        <c:v>18.182624166666667</c:v>
                      </c:pt>
                      <c:pt idx="21392">
                        <c:v>18.183470277777779</c:v>
                      </c:pt>
                      <c:pt idx="21393">
                        <c:v>18.184326111111112</c:v>
                      </c:pt>
                      <c:pt idx="21394">
                        <c:v>18.185171944444445</c:v>
                      </c:pt>
                      <c:pt idx="21395">
                        <c:v>18.186018333333333</c:v>
                      </c:pt>
                      <c:pt idx="21396">
                        <c:v>18.186864166666666</c:v>
                      </c:pt>
                      <c:pt idx="21397">
                        <c:v>18.187710277777779</c:v>
                      </c:pt>
                      <c:pt idx="21398">
                        <c:v>18.188556388888887</c:v>
                      </c:pt>
                      <c:pt idx="21399">
                        <c:v>18.18940222222222</c:v>
                      </c:pt>
                      <c:pt idx="21400">
                        <c:v>18.190248333333333</c:v>
                      </c:pt>
                      <c:pt idx="21401">
                        <c:v>18.191094166666666</c:v>
                      </c:pt>
                      <c:pt idx="21402">
                        <c:v>18.191940277777778</c:v>
                      </c:pt>
                      <c:pt idx="21403">
                        <c:v>18.192786388888887</c:v>
                      </c:pt>
                      <c:pt idx="21404">
                        <c:v>18.193632222222224</c:v>
                      </c:pt>
                      <c:pt idx="21405">
                        <c:v>18.194478611111112</c:v>
                      </c:pt>
                      <c:pt idx="21406">
                        <c:v>18.195331111111113</c:v>
                      </c:pt>
                      <c:pt idx="21407">
                        <c:v>18.196177222222222</c:v>
                      </c:pt>
                      <c:pt idx="21408">
                        <c:v>18.197023055555555</c:v>
                      </c:pt>
                      <c:pt idx="21409">
                        <c:v>18.197869166666667</c:v>
                      </c:pt>
                      <c:pt idx="21410">
                        <c:v>18.198715277777779</c:v>
                      </c:pt>
                      <c:pt idx="21411">
                        <c:v>18.199565833333335</c:v>
                      </c:pt>
                      <c:pt idx="21412">
                        <c:v>18.200411666666668</c:v>
                      </c:pt>
                      <c:pt idx="21413">
                        <c:v>18.201258055555556</c:v>
                      </c:pt>
                      <c:pt idx="21414">
                        <c:v>18.202103888888889</c:v>
                      </c:pt>
                      <c:pt idx="21415">
                        <c:v>18.202949722222222</c:v>
                      </c:pt>
                      <c:pt idx="21416">
                        <c:v>18.20379611111111</c:v>
                      </c:pt>
                      <c:pt idx="21417">
                        <c:v>18.204641944444443</c:v>
                      </c:pt>
                      <c:pt idx="21418">
                        <c:v>18.205488055555556</c:v>
                      </c:pt>
                      <c:pt idx="21419">
                        <c:v>18.206340833333332</c:v>
                      </c:pt>
                      <c:pt idx="21420">
                        <c:v>18.207186944444445</c:v>
                      </c:pt>
                      <c:pt idx="21421">
                        <c:v>18.208032777777778</c:v>
                      </c:pt>
                      <c:pt idx="21422">
                        <c:v>18.20887888888889</c:v>
                      </c:pt>
                      <c:pt idx="21423">
                        <c:v>18.209724999999999</c:v>
                      </c:pt>
                      <c:pt idx="21424">
                        <c:v>18.210570833333332</c:v>
                      </c:pt>
                      <c:pt idx="21425">
                        <c:v>18.211416944444444</c:v>
                      </c:pt>
                      <c:pt idx="21426">
                        <c:v>18.212263055555557</c:v>
                      </c:pt>
                      <c:pt idx="21427">
                        <c:v>18.213109166666666</c:v>
                      </c:pt>
                      <c:pt idx="21428">
                        <c:v>18.213954999999999</c:v>
                      </c:pt>
                      <c:pt idx="21429">
                        <c:v>18.214804166666667</c:v>
                      </c:pt>
                      <c:pt idx="21430">
                        <c:v>18.215650277777776</c:v>
                      </c:pt>
                      <c:pt idx="21431">
                        <c:v>18.216496111111113</c:v>
                      </c:pt>
                      <c:pt idx="21432">
                        <c:v>18.217350277777779</c:v>
                      </c:pt>
                      <c:pt idx="21433">
                        <c:v>18.218196666666667</c:v>
                      </c:pt>
                      <c:pt idx="21434">
                        <c:v>18.2190425</c:v>
                      </c:pt>
                      <c:pt idx="21435">
                        <c:v>18.219888611111109</c:v>
                      </c:pt>
                      <c:pt idx="21436">
                        <c:v>18.220734444444446</c:v>
                      </c:pt>
                      <c:pt idx="21437">
                        <c:v>18.221580555555555</c:v>
                      </c:pt>
                      <c:pt idx="21438">
                        <c:v>18.222426666666667</c:v>
                      </c:pt>
                      <c:pt idx="21439">
                        <c:v>18.2232725</c:v>
                      </c:pt>
                      <c:pt idx="21440">
                        <c:v>18.224118888888889</c:v>
                      </c:pt>
                      <c:pt idx="21441">
                        <c:v>18.224964722222222</c:v>
                      </c:pt>
                      <c:pt idx="21442">
                        <c:v>18.225810555555555</c:v>
                      </c:pt>
                      <c:pt idx="21443">
                        <c:v>18.226656666666667</c:v>
                      </c:pt>
                      <c:pt idx="21444">
                        <c:v>18.227502777777779</c:v>
                      </c:pt>
                      <c:pt idx="21445">
                        <c:v>18.228355555555556</c:v>
                      </c:pt>
                      <c:pt idx="21446">
                        <c:v>18.229204722222221</c:v>
                      </c:pt>
                      <c:pt idx="21447">
                        <c:v>18.230050555555554</c:v>
                      </c:pt>
                      <c:pt idx="21448">
                        <c:v>18.23089638888889</c:v>
                      </c:pt>
                      <c:pt idx="21449">
                        <c:v>18.231742777777779</c:v>
                      </c:pt>
                      <c:pt idx="21450">
                        <c:v>18.232588611111112</c:v>
                      </c:pt>
                      <c:pt idx="21451">
                        <c:v>18.233434722222221</c:v>
                      </c:pt>
                      <c:pt idx="21452">
                        <c:v>18.234282222222223</c:v>
                      </c:pt>
                      <c:pt idx="21453">
                        <c:v>18.235128055555556</c:v>
                      </c:pt>
                      <c:pt idx="21454">
                        <c:v>18.235974444444444</c:v>
                      </c:pt>
                      <c:pt idx="21455">
                        <c:v>18.236820277777777</c:v>
                      </c:pt>
                      <c:pt idx="21456">
                        <c:v>18.23766638888889</c:v>
                      </c:pt>
                      <c:pt idx="21457">
                        <c:v>18.238512222222223</c:v>
                      </c:pt>
                      <c:pt idx="21458">
                        <c:v>18.239369444444446</c:v>
                      </c:pt>
                      <c:pt idx="21459">
                        <c:v>18.240215555555555</c:v>
                      </c:pt>
                      <c:pt idx="21460">
                        <c:v>18.241061388888888</c:v>
                      </c:pt>
                      <c:pt idx="21461">
                        <c:v>18.2419075</c:v>
                      </c:pt>
                      <c:pt idx="21462">
                        <c:v>18.242753611111112</c:v>
                      </c:pt>
                      <c:pt idx="21463">
                        <c:v>18.243602500000001</c:v>
                      </c:pt>
                      <c:pt idx="21464">
                        <c:v>18.24444861111111</c:v>
                      </c:pt>
                      <c:pt idx="21465">
                        <c:v>18.245294722222223</c:v>
                      </c:pt>
                      <c:pt idx="21466">
                        <c:v>18.246140833333332</c:v>
                      </c:pt>
                      <c:pt idx="21467">
                        <c:v>18.246986666666668</c:v>
                      </c:pt>
                      <c:pt idx="21468">
                        <c:v>18.247832777777777</c:v>
                      </c:pt>
                      <c:pt idx="21469">
                        <c:v>18.24867888888889</c:v>
                      </c:pt>
                      <c:pt idx="21470">
                        <c:v>18.249524722222223</c:v>
                      </c:pt>
                      <c:pt idx="21471">
                        <c:v>18.250377499999999</c:v>
                      </c:pt>
                      <c:pt idx="21472">
                        <c:v>18.251223888888887</c:v>
                      </c:pt>
                      <c:pt idx="21473">
                        <c:v>18.25207111111111</c:v>
                      </c:pt>
                      <c:pt idx="21474">
                        <c:v>18.252917222222223</c:v>
                      </c:pt>
                      <c:pt idx="21475">
                        <c:v>18.253763333333332</c:v>
                      </c:pt>
                      <c:pt idx="21476">
                        <c:v>18.254609166666668</c:v>
                      </c:pt>
                      <c:pt idx="21477">
                        <c:v>18.255455555555557</c:v>
                      </c:pt>
                      <c:pt idx="21478">
                        <c:v>18.25630138888889</c:v>
                      </c:pt>
                      <c:pt idx="21479">
                        <c:v>18.257147222222223</c:v>
                      </c:pt>
                      <c:pt idx="21480">
                        <c:v>18.257993333333335</c:v>
                      </c:pt>
                      <c:pt idx="21481">
                        <c:v>18.258842222222221</c:v>
                      </c:pt>
                      <c:pt idx="21482">
                        <c:v>18.259688611111113</c:v>
                      </c:pt>
                      <c:pt idx="21483">
                        <c:v>18.260534444444446</c:v>
                      </c:pt>
                      <c:pt idx="21484">
                        <c:v>18.261387222222222</c:v>
                      </c:pt>
                      <c:pt idx="21485">
                        <c:v>18.262233055555555</c:v>
                      </c:pt>
                      <c:pt idx="21486">
                        <c:v>18.263079444444443</c:v>
                      </c:pt>
                      <c:pt idx="21487">
                        <c:v>18.263925277777776</c:v>
                      </c:pt>
                      <c:pt idx="21488">
                        <c:v>18.264771388888889</c:v>
                      </c:pt>
                      <c:pt idx="21489">
                        <c:v>18.265617222222222</c:v>
                      </c:pt>
                      <c:pt idx="21490">
                        <c:v>18.266463333333334</c:v>
                      </c:pt>
                      <c:pt idx="21491">
                        <c:v>18.267309444444443</c:v>
                      </c:pt>
                      <c:pt idx="21492">
                        <c:v>18.268155277777776</c:v>
                      </c:pt>
                      <c:pt idx="21493">
                        <c:v>18.269003055555554</c:v>
                      </c:pt>
                      <c:pt idx="21494">
                        <c:v>18.269848888888887</c:v>
                      </c:pt>
                      <c:pt idx="21495">
                        <c:v>18.270695</c:v>
                      </c:pt>
                      <c:pt idx="21496">
                        <c:v>18.271541111111112</c:v>
                      </c:pt>
                      <c:pt idx="21497">
                        <c:v>18.272393888888889</c:v>
                      </c:pt>
                      <c:pt idx="21498">
                        <c:v>18.273242777777778</c:v>
                      </c:pt>
                      <c:pt idx="21499">
                        <c:v>18.27408888888889</c:v>
                      </c:pt>
                      <c:pt idx="21500">
                        <c:v>18.274934999999999</c:v>
                      </c:pt>
                      <c:pt idx="21501">
                        <c:v>18.275781111111112</c:v>
                      </c:pt>
                      <c:pt idx="21502">
                        <c:v>18.276626944444445</c:v>
                      </c:pt>
                      <c:pt idx="21503">
                        <c:v>18.277472777777778</c:v>
                      </c:pt>
                      <c:pt idx="21504">
                        <c:v>18.278319166666666</c:v>
                      </c:pt>
                      <c:pt idx="21505">
                        <c:v>18.279164999999999</c:v>
                      </c:pt>
                      <c:pt idx="21506">
                        <c:v>18.280010833333332</c:v>
                      </c:pt>
                      <c:pt idx="21507">
                        <c:v>18.280857222222224</c:v>
                      </c:pt>
                      <c:pt idx="21508">
                        <c:v>18.281703055555557</c:v>
                      </c:pt>
                      <c:pt idx="21509">
                        <c:v>18.282549166666666</c:v>
                      </c:pt>
                      <c:pt idx="21510">
                        <c:v>18.283408888888889</c:v>
                      </c:pt>
                      <c:pt idx="21511">
                        <c:v>18.284255000000002</c:v>
                      </c:pt>
                      <c:pt idx="21512">
                        <c:v>18.285100833333335</c:v>
                      </c:pt>
                      <c:pt idx="21513">
                        <c:v>18.285946944444444</c:v>
                      </c:pt>
                      <c:pt idx="21514">
                        <c:v>18.286794722222222</c:v>
                      </c:pt>
                      <c:pt idx="21515">
                        <c:v>18.287643611111111</c:v>
                      </c:pt>
                      <c:pt idx="21516">
                        <c:v>18.288489722222224</c:v>
                      </c:pt>
                      <c:pt idx="21517">
                        <c:v>18.289335555555557</c:v>
                      </c:pt>
                      <c:pt idx="21518">
                        <c:v>18.290181666666665</c:v>
                      </c:pt>
                      <c:pt idx="21519">
                        <c:v>18.291027777777778</c:v>
                      </c:pt>
                      <c:pt idx="21520">
                        <c:v>18.291873611111111</c:v>
                      </c:pt>
                      <c:pt idx="21521">
                        <c:v>18.292719722222223</c:v>
                      </c:pt>
                      <c:pt idx="21522">
                        <c:v>18.293565833333332</c:v>
                      </c:pt>
                      <c:pt idx="21523">
                        <c:v>18.294418611111112</c:v>
                      </c:pt>
                      <c:pt idx="21524">
                        <c:v>18.295264444444445</c:v>
                      </c:pt>
                      <c:pt idx="21525">
                        <c:v>18.296110555555554</c:v>
                      </c:pt>
                      <c:pt idx="21526">
                        <c:v>18.296956388888891</c:v>
                      </c:pt>
                      <c:pt idx="21527">
                        <c:v>18.297802777777779</c:v>
                      </c:pt>
                      <c:pt idx="21528">
                        <c:v>18.298648611111112</c:v>
                      </c:pt>
                      <c:pt idx="21529">
                        <c:v>18.299494444444445</c:v>
                      </c:pt>
                      <c:pt idx="21530">
                        <c:v>18.300340833333333</c:v>
                      </c:pt>
                      <c:pt idx="21531">
                        <c:v>18.301186666666666</c:v>
                      </c:pt>
                      <c:pt idx="21532">
                        <c:v>18.302032777777779</c:v>
                      </c:pt>
                      <c:pt idx="21533">
                        <c:v>18.302881666666668</c:v>
                      </c:pt>
                      <c:pt idx="21534">
                        <c:v>18.303729444444443</c:v>
                      </c:pt>
                      <c:pt idx="21535">
                        <c:v>18.304575277777779</c:v>
                      </c:pt>
                      <c:pt idx="21536">
                        <c:v>18.305428055555556</c:v>
                      </c:pt>
                      <c:pt idx="21537">
                        <c:v>18.306274166666668</c:v>
                      </c:pt>
                      <c:pt idx="21538">
                        <c:v>18.307120277777777</c:v>
                      </c:pt>
                      <c:pt idx="21539">
                        <c:v>18.30796611111111</c:v>
                      </c:pt>
                      <c:pt idx="21540">
                        <c:v>18.308812499999998</c:v>
                      </c:pt>
                      <c:pt idx="21541">
                        <c:v>18.309658333333335</c:v>
                      </c:pt>
                      <c:pt idx="21542">
                        <c:v>18.310504166666668</c:v>
                      </c:pt>
                      <c:pt idx="21543">
                        <c:v>18.311350555555556</c:v>
                      </c:pt>
                      <c:pt idx="21544">
                        <c:v>18.312196388888889</c:v>
                      </c:pt>
                      <c:pt idx="21545">
                        <c:v>18.313042222222222</c:v>
                      </c:pt>
                      <c:pt idx="21546">
                        <c:v>18.313888611111111</c:v>
                      </c:pt>
                      <c:pt idx="21547">
                        <c:v>18.314734444444444</c:v>
                      </c:pt>
                      <c:pt idx="21548">
                        <c:v>18.315580555555556</c:v>
                      </c:pt>
                      <c:pt idx="21549">
                        <c:v>18.316433333333332</c:v>
                      </c:pt>
                      <c:pt idx="21550">
                        <c:v>18.317282222222222</c:v>
                      </c:pt>
                      <c:pt idx="21551">
                        <c:v>18.31812861111111</c:v>
                      </c:pt>
                      <c:pt idx="21552">
                        <c:v>18.318974444444443</c:v>
                      </c:pt>
                      <c:pt idx="21553">
                        <c:v>18.319820277777779</c:v>
                      </c:pt>
                      <c:pt idx="21554">
                        <c:v>18.320666666666668</c:v>
                      </c:pt>
                      <c:pt idx="21555">
                        <c:v>18.321513888888887</c:v>
                      </c:pt>
                      <c:pt idx="21556">
                        <c:v>18.322360277777779</c:v>
                      </c:pt>
                      <c:pt idx="21557">
                        <c:v>18.323206111111112</c:v>
                      </c:pt>
                      <c:pt idx="21558">
                        <c:v>18.324051944444445</c:v>
                      </c:pt>
                      <c:pt idx="21559">
                        <c:v>18.324898333333334</c:v>
                      </c:pt>
                      <c:pt idx="21560">
                        <c:v>18.325744166666667</c:v>
                      </c:pt>
                      <c:pt idx="21561">
                        <c:v>18.326590277777779</c:v>
                      </c:pt>
                      <c:pt idx="21562">
                        <c:v>18.327443055555555</c:v>
                      </c:pt>
                      <c:pt idx="21563">
                        <c:v>18.328288888888888</c:v>
                      </c:pt>
                      <c:pt idx="21564">
                        <c:v>18.329135000000001</c:v>
                      </c:pt>
                      <c:pt idx="21565">
                        <c:v>18.32998111111111</c:v>
                      </c:pt>
                      <c:pt idx="21566">
                        <c:v>18.330826944444443</c:v>
                      </c:pt>
                      <c:pt idx="21567">
                        <c:v>18.331676111111111</c:v>
                      </c:pt>
                      <c:pt idx="21568">
                        <c:v>18.332522222222224</c:v>
                      </c:pt>
                      <c:pt idx="21569">
                        <c:v>18.333368055555557</c:v>
                      </c:pt>
                      <c:pt idx="21570">
                        <c:v>18.334214166666666</c:v>
                      </c:pt>
                      <c:pt idx="21571">
                        <c:v>18.335060277777778</c:v>
                      </c:pt>
                      <c:pt idx="21572">
                        <c:v>18.33590638888889</c:v>
                      </c:pt>
                      <c:pt idx="21573">
                        <c:v>18.336752222222223</c:v>
                      </c:pt>
                      <c:pt idx="21574">
                        <c:v>18.337598333333332</c:v>
                      </c:pt>
                      <c:pt idx="21575">
                        <c:v>18.338452499999999</c:v>
                      </c:pt>
                      <c:pt idx="21576">
                        <c:v>18.339298611111111</c:v>
                      </c:pt>
                      <c:pt idx="21577">
                        <c:v>18.340144444444444</c:v>
                      </c:pt>
                      <c:pt idx="21578">
                        <c:v>18.340990833333333</c:v>
                      </c:pt>
                      <c:pt idx="21579">
                        <c:v>18.341836666666666</c:v>
                      </c:pt>
                      <c:pt idx="21580">
                        <c:v>18.342682499999999</c:v>
                      </c:pt>
                      <c:pt idx="21581">
                        <c:v>18.343528888888891</c:v>
                      </c:pt>
                      <c:pt idx="21582">
                        <c:v>18.344374722222224</c:v>
                      </c:pt>
                      <c:pt idx="21583">
                        <c:v>18.345220833333332</c:v>
                      </c:pt>
                      <c:pt idx="21584">
                        <c:v>18.346066944444445</c:v>
                      </c:pt>
                      <c:pt idx="21585">
                        <c:v>18.34691611111111</c:v>
                      </c:pt>
                      <c:pt idx="21586">
                        <c:v>18.347761944444443</c:v>
                      </c:pt>
                      <c:pt idx="21587">
                        <c:v>18.348607777777779</c:v>
                      </c:pt>
                      <c:pt idx="21588">
                        <c:v>18.349460555555556</c:v>
                      </c:pt>
                      <c:pt idx="21589">
                        <c:v>18.350306944444444</c:v>
                      </c:pt>
                      <c:pt idx="21590">
                        <c:v>18.351152777777777</c:v>
                      </c:pt>
                      <c:pt idx="21591">
                        <c:v>18.35199861111111</c:v>
                      </c:pt>
                      <c:pt idx="21592">
                        <c:v>18.352844999999999</c:v>
                      </c:pt>
                      <c:pt idx="21593">
                        <c:v>18.353690833333335</c:v>
                      </c:pt>
                      <c:pt idx="21594">
                        <c:v>18.354536944444444</c:v>
                      </c:pt>
                      <c:pt idx="21595">
                        <c:v>18.355383055555556</c:v>
                      </c:pt>
                      <c:pt idx="21596">
                        <c:v>18.356228333333334</c:v>
                      </c:pt>
                      <c:pt idx="21597">
                        <c:v>18.357074722222222</c:v>
                      </c:pt>
                      <c:pt idx="21598">
                        <c:v>18.357920555555555</c:v>
                      </c:pt>
                      <c:pt idx="21599">
                        <c:v>18.358766388888888</c:v>
                      </c:pt>
                      <c:pt idx="21600">
                        <c:v>18.359612777777777</c:v>
                      </c:pt>
                      <c:pt idx="21601">
                        <c:v>18.36045861111111</c:v>
                      </c:pt>
                      <c:pt idx="21602">
                        <c:v>18.361314444444446</c:v>
                      </c:pt>
                      <c:pt idx="21603">
                        <c:v>18.362160555555555</c:v>
                      </c:pt>
                      <c:pt idx="21604">
                        <c:v>18.363006388888888</c:v>
                      </c:pt>
                      <c:pt idx="21605">
                        <c:v>18.3638525</c:v>
                      </c:pt>
                      <c:pt idx="21606">
                        <c:v>18.364698611111113</c:v>
                      </c:pt>
                      <c:pt idx="21607">
                        <c:v>18.365544444444446</c:v>
                      </c:pt>
                      <c:pt idx="21608">
                        <c:v>18.366390555555554</c:v>
                      </c:pt>
                      <c:pt idx="21609">
                        <c:v>18.367236666666667</c:v>
                      </c:pt>
                      <c:pt idx="21610">
                        <c:v>18.3680825</c:v>
                      </c:pt>
                      <c:pt idx="21611">
                        <c:v>18.368928611111112</c:v>
                      </c:pt>
                      <c:pt idx="21612">
                        <c:v>18.369774722222221</c:v>
                      </c:pt>
                      <c:pt idx="21613">
                        <c:v>18.370620833333334</c:v>
                      </c:pt>
                      <c:pt idx="21614">
                        <c:v>18.371466666666667</c:v>
                      </c:pt>
                      <c:pt idx="21615">
                        <c:v>18.372323888888889</c:v>
                      </c:pt>
                      <c:pt idx="21616">
                        <c:v>18.373180277777777</c:v>
                      </c:pt>
                      <c:pt idx="21617">
                        <c:v>18.37402611111111</c:v>
                      </c:pt>
                      <c:pt idx="21618">
                        <c:v>18.374872222222223</c:v>
                      </c:pt>
                      <c:pt idx="21619">
                        <c:v>18.375718333333332</c:v>
                      </c:pt>
                      <c:pt idx="21620">
                        <c:v>18.376567222222221</c:v>
                      </c:pt>
                      <c:pt idx="21621">
                        <c:v>18.377413611111113</c:v>
                      </c:pt>
                      <c:pt idx="21622">
                        <c:v>18.378259444444446</c:v>
                      </c:pt>
                      <c:pt idx="21623">
                        <c:v>18.379105555555554</c:v>
                      </c:pt>
                      <c:pt idx="21624">
                        <c:v>18.379951388888887</c:v>
                      </c:pt>
                      <c:pt idx="21625">
                        <c:v>18.3807975</c:v>
                      </c:pt>
                      <c:pt idx="21626">
                        <c:v>18.381643611111112</c:v>
                      </c:pt>
                      <c:pt idx="21627">
                        <c:v>18.382489444444445</c:v>
                      </c:pt>
                      <c:pt idx="21628">
                        <c:v>18.383342222222222</c:v>
                      </c:pt>
                      <c:pt idx="21629">
                        <c:v>18.384188333333334</c:v>
                      </c:pt>
                      <c:pt idx="21630">
                        <c:v>18.385034444444443</c:v>
                      </c:pt>
                      <c:pt idx="21631">
                        <c:v>18.385880277777776</c:v>
                      </c:pt>
                      <c:pt idx="21632">
                        <c:v>18.386726666666668</c:v>
                      </c:pt>
                      <c:pt idx="21633">
                        <c:v>18.387572500000001</c:v>
                      </c:pt>
                      <c:pt idx="21634">
                        <c:v>18.388418333333334</c:v>
                      </c:pt>
                      <c:pt idx="21635">
                        <c:v>18.389264722222222</c:v>
                      </c:pt>
                      <c:pt idx="21636">
                        <c:v>18.390111944444445</c:v>
                      </c:pt>
                      <c:pt idx="21637">
                        <c:v>18.390958055555554</c:v>
                      </c:pt>
                      <c:pt idx="21638">
                        <c:v>18.391806944444443</c:v>
                      </c:pt>
                      <c:pt idx="21639">
                        <c:v>18.392653333333332</c:v>
                      </c:pt>
                      <c:pt idx="21640">
                        <c:v>18.393499166666668</c:v>
                      </c:pt>
                      <c:pt idx="21641">
                        <c:v>18.394351944444445</c:v>
                      </c:pt>
                      <c:pt idx="21642">
                        <c:v>18.395197777777778</c:v>
                      </c:pt>
                      <c:pt idx="21643">
                        <c:v>18.39604388888889</c:v>
                      </c:pt>
                      <c:pt idx="21644">
                        <c:v>18.396889999999999</c:v>
                      </c:pt>
                      <c:pt idx="21645">
                        <c:v>18.397735833333332</c:v>
                      </c:pt>
                      <c:pt idx="21646">
                        <c:v>18.398581944444445</c:v>
                      </c:pt>
                      <c:pt idx="21647">
                        <c:v>18.399428055555557</c:v>
                      </c:pt>
                      <c:pt idx="21648">
                        <c:v>18.400274166666666</c:v>
                      </c:pt>
                      <c:pt idx="21649">
                        <c:v>18.401119999999999</c:v>
                      </c:pt>
                      <c:pt idx="21650">
                        <c:v>18.401966111111111</c:v>
                      </c:pt>
                      <c:pt idx="21651">
                        <c:v>18.402812222222224</c:v>
                      </c:pt>
                      <c:pt idx="21652">
                        <c:v>18.403658055555557</c:v>
                      </c:pt>
                      <c:pt idx="21653">
                        <c:v>18.404504166666666</c:v>
                      </c:pt>
                      <c:pt idx="21654">
                        <c:v>18.405356666666666</c:v>
                      </c:pt>
                      <c:pt idx="21655">
                        <c:v>18.406205833333335</c:v>
                      </c:pt>
                      <c:pt idx="21656">
                        <c:v>18.407052222222223</c:v>
                      </c:pt>
                      <c:pt idx="21657">
                        <c:v>18.407899444444446</c:v>
                      </c:pt>
                      <c:pt idx="21658">
                        <c:v>18.408745555555555</c:v>
                      </c:pt>
                      <c:pt idx="21659">
                        <c:v>18.409591666666667</c:v>
                      </c:pt>
                      <c:pt idx="21660">
                        <c:v>18.4104375</c:v>
                      </c:pt>
                      <c:pt idx="21661">
                        <c:v>18.411283888888889</c:v>
                      </c:pt>
                      <c:pt idx="21662">
                        <c:v>18.412129722222222</c:v>
                      </c:pt>
                      <c:pt idx="21663">
                        <c:v>18.412975555555555</c:v>
                      </c:pt>
                      <c:pt idx="21664">
                        <c:v>18.413821666666667</c:v>
                      </c:pt>
                      <c:pt idx="21665">
                        <c:v>18.414667777777776</c:v>
                      </c:pt>
                      <c:pt idx="21666">
                        <c:v>18.415513611111113</c:v>
                      </c:pt>
                      <c:pt idx="21667">
                        <c:v>18.416366388888889</c:v>
                      </c:pt>
                      <c:pt idx="21668">
                        <c:v>18.417212500000002</c:v>
                      </c:pt>
                      <c:pt idx="21669">
                        <c:v>18.41805861111111</c:v>
                      </c:pt>
                      <c:pt idx="21670">
                        <c:v>18.418904722222223</c:v>
                      </c:pt>
                      <c:pt idx="21671">
                        <c:v>18.419750555555556</c:v>
                      </c:pt>
                      <c:pt idx="21672">
                        <c:v>18.420596666666668</c:v>
                      </c:pt>
                      <c:pt idx="21673">
                        <c:v>18.421445833333333</c:v>
                      </c:pt>
                      <c:pt idx="21674">
                        <c:v>18.422291666666666</c:v>
                      </c:pt>
                      <c:pt idx="21675">
                        <c:v>18.423137777777779</c:v>
                      </c:pt>
                      <c:pt idx="21676">
                        <c:v>18.423983888888888</c:v>
                      </c:pt>
                      <c:pt idx="21677">
                        <c:v>18.42483138888889</c:v>
                      </c:pt>
                      <c:pt idx="21678">
                        <c:v>18.425677222222223</c:v>
                      </c:pt>
                      <c:pt idx="21679">
                        <c:v>18.426523333333332</c:v>
                      </c:pt>
                      <c:pt idx="21680">
                        <c:v>18.427376111111112</c:v>
                      </c:pt>
                      <c:pt idx="21681">
                        <c:v>18.428222222222221</c:v>
                      </c:pt>
                      <c:pt idx="21682">
                        <c:v>18.429068055555554</c:v>
                      </c:pt>
                      <c:pt idx="21683">
                        <c:v>18.429914444444446</c:v>
                      </c:pt>
                      <c:pt idx="21684">
                        <c:v>18.430760277777779</c:v>
                      </c:pt>
                      <c:pt idx="21685">
                        <c:v>18.431606111111112</c:v>
                      </c:pt>
                      <c:pt idx="21686">
                        <c:v>18.4324525</c:v>
                      </c:pt>
                      <c:pt idx="21687">
                        <c:v>18.433298333333333</c:v>
                      </c:pt>
                      <c:pt idx="21688">
                        <c:v>18.434144166666666</c:v>
                      </c:pt>
                      <c:pt idx="21689">
                        <c:v>18.434990277777779</c:v>
                      </c:pt>
                      <c:pt idx="21690">
                        <c:v>18.435839166666668</c:v>
                      </c:pt>
                      <c:pt idx="21691">
                        <c:v>18.436685555555556</c:v>
                      </c:pt>
                      <c:pt idx="21692">
                        <c:v>18.437531388888889</c:v>
                      </c:pt>
                      <c:pt idx="21693">
                        <c:v>18.438384166666665</c:v>
                      </c:pt>
                      <c:pt idx="21694">
                        <c:v>18.439230277777778</c:v>
                      </c:pt>
                      <c:pt idx="21695">
                        <c:v>18.44007638888889</c:v>
                      </c:pt>
                      <c:pt idx="21696">
                        <c:v>18.440922222222223</c:v>
                      </c:pt>
                      <c:pt idx="21697">
                        <c:v>18.441768333333332</c:v>
                      </c:pt>
                      <c:pt idx="21698">
                        <c:v>18.442615833333335</c:v>
                      </c:pt>
                      <c:pt idx="21699">
                        <c:v>18.443461944444444</c:v>
                      </c:pt>
                      <c:pt idx="21700">
                        <c:v>18.444307777777777</c:v>
                      </c:pt>
                      <c:pt idx="21701">
                        <c:v>18.445153888888889</c:v>
                      </c:pt>
                      <c:pt idx="21702">
                        <c:v>18.446000000000002</c:v>
                      </c:pt>
                      <c:pt idx="21703">
                        <c:v>18.446845833333334</c:v>
                      </c:pt>
                      <c:pt idx="21704">
                        <c:v>18.447692222222223</c:v>
                      </c:pt>
                      <c:pt idx="21705">
                        <c:v>18.448538055555556</c:v>
                      </c:pt>
                      <c:pt idx="21706">
                        <c:v>18.449390833333332</c:v>
                      </c:pt>
                      <c:pt idx="21707">
                        <c:v>18.450240000000001</c:v>
                      </c:pt>
                      <c:pt idx="21708">
                        <c:v>18.451085833333334</c:v>
                      </c:pt>
                      <c:pt idx="21709">
                        <c:v>18.451931944444443</c:v>
                      </c:pt>
                      <c:pt idx="21710">
                        <c:v>18.452778055555555</c:v>
                      </c:pt>
                      <c:pt idx="21711">
                        <c:v>18.453623888888888</c:v>
                      </c:pt>
                      <c:pt idx="21712">
                        <c:v>18.454469722222221</c:v>
                      </c:pt>
                      <c:pt idx="21713">
                        <c:v>18.455316111111109</c:v>
                      </c:pt>
                      <c:pt idx="21714">
                        <c:v>18.456161944444446</c:v>
                      </c:pt>
                      <c:pt idx="21715">
                        <c:v>18.457008055555555</c:v>
                      </c:pt>
                      <c:pt idx="21716">
                        <c:v>18.457854166666667</c:v>
                      </c:pt>
                      <c:pt idx="21717">
                        <c:v>18.4587</c:v>
                      </c:pt>
                      <c:pt idx="21718">
                        <c:v>18.459547777777779</c:v>
                      </c:pt>
                      <c:pt idx="21719">
                        <c:v>18.460400555555555</c:v>
                      </c:pt>
                      <c:pt idx="21720">
                        <c:v>18.461246388888888</c:v>
                      </c:pt>
                      <c:pt idx="21721">
                        <c:v>18.462092500000001</c:v>
                      </c:pt>
                      <c:pt idx="21722">
                        <c:v>18.46293861111111</c:v>
                      </c:pt>
                      <c:pt idx="21723">
                        <c:v>18.463784444444446</c:v>
                      </c:pt>
                      <c:pt idx="21724">
                        <c:v>18.464630555555555</c:v>
                      </c:pt>
                      <c:pt idx="21725">
                        <c:v>18.465479444444444</c:v>
                      </c:pt>
                      <c:pt idx="21726">
                        <c:v>18.466325555555557</c:v>
                      </c:pt>
                      <c:pt idx="21727">
                        <c:v>18.467171666666665</c:v>
                      </c:pt>
                      <c:pt idx="21728">
                        <c:v>18.468017777777778</c:v>
                      </c:pt>
                      <c:pt idx="21729">
                        <c:v>18.468863611111111</c:v>
                      </c:pt>
                      <c:pt idx="21730">
                        <c:v>18.469709722222223</c:v>
                      </c:pt>
                      <c:pt idx="21731">
                        <c:v>18.470555833333332</c:v>
                      </c:pt>
                      <c:pt idx="21732">
                        <c:v>18.471408611111112</c:v>
                      </c:pt>
                      <c:pt idx="21733">
                        <c:v>18.472254444444445</c:v>
                      </c:pt>
                      <c:pt idx="21734">
                        <c:v>18.473100277777778</c:v>
                      </c:pt>
                      <c:pt idx="21735">
                        <c:v>18.473946666666667</c:v>
                      </c:pt>
                      <c:pt idx="21736">
                        <c:v>18.4747925</c:v>
                      </c:pt>
                      <c:pt idx="21737">
                        <c:v>18.475638611111112</c:v>
                      </c:pt>
                      <c:pt idx="21738">
                        <c:v>18.476484722222221</c:v>
                      </c:pt>
                      <c:pt idx="21739">
                        <c:v>18.477331944444444</c:v>
                      </c:pt>
                      <c:pt idx="21740">
                        <c:v>18.478178055555556</c:v>
                      </c:pt>
                      <c:pt idx="21741">
                        <c:v>18.479024166666665</c:v>
                      </c:pt>
                      <c:pt idx="21742">
                        <c:v>18.479873333333334</c:v>
                      </c:pt>
                      <c:pt idx="21743">
                        <c:v>18.480719166666667</c:v>
                      </c:pt>
                      <c:pt idx="21744">
                        <c:v>18.481565277777779</c:v>
                      </c:pt>
                      <c:pt idx="21745">
                        <c:v>18.482418055555556</c:v>
                      </c:pt>
                      <c:pt idx="21746">
                        <c:v>18.483264166666668</c:v>
                      </c:pt>
                      <c:pt idx="21747">
                        <c:v>18.484110000000001</c:v>
                      </c:pt>
                      <c:pt idx="21748">
                        <c:v>18.48495611111111</c:v>
                      </c:pt>
                      <c:pt idx="21749">
                        <c:v>18.485802222222222</c:v>
                      </c:pt>
                      <c:pt idx="21750">
                        <c:v>18.486648055555555</c:v>
                      </c:pt>
                      <c:pt idx="21751">
                        <c:v>18.487494166666668</c:v>
                      </c:pt>
                      <c:pt idx="21752">
                        <c:v>18.488340277777777</c:v>
                      </c:pt>
                      <c:pt idx="21753">
                        <c:v>18.489186388888889</c:v>
                      </c:pt>
                      <c:pt idx="21754">
                        <c:v>18.490032222222222</c:v>
                      </c:pt>
                      <c:pt idx="21755">
                        <c:v>18.490878333333335</c:v>
                      </c:pt>
                      <c:pt idx="21756">
                        <c:v>18.491724444444444</c:v>
                      </c:pt>
                      <c:pt idx="21757">
                        <c:v>18.492570277777777</c:v>
                      </c:pt>
                      <c:pt idx="21758">
                        <c:v>18.493423055555557</c:v>
                      </c:pt>
                      <c:pt idx="21759">
                        <c:v>18.494273888888888</c:v>
                      </c:pt>
                      <c:pt idx="21760">
                        <c:v>18.495119722222221</c:v>
                      </c:pt>
                      <c:pt idx="21761">
                        <c:v>18.495965833333333</c:v>
                      </c:pt>
                      <c:pt idx="21762">
                        <c:v>18.496811666666666</c:v>
                      </c:pt>
                      <c:pt idx="21763">
                        <c:v>18.497657777777778</c:v>
                      </c:pt>
                      <c:pt idx="21764">
                        <c:v>18.498503888888887</c:v>
                      </c:pt>
                      <c:pt idx="21765">
                        <c:v>18.499349722222224</c:v>
                      </c:pt>
                      <c:pt idx="21766">
                        <c:v>18.500196111111112</c:v>
                      </c:pt>
                      <c:pt idx="21767">
                        <c:v>18.501041944444445</c:v>
                      </c:pt>
                      <c:pt idx="21768">
                        <c:v>18.501887777777778</c:v>
                      </c:pt>
                      <c:pt idx="21769">
                        <c:v>18.502733888888891</c:v>
                      </c:pt>
                      <c:pt idx="21770">
                        <c:v>18.503579999999999</c:v>
                      </c:pt>
                      <c:pt idx="21771">
                        <c:v>18.504436944444443</c:v>
                      </c:pt>
                      <c:pt idx="21772">
                        <c:v>18.505283055555555</c:v>
                      </c:pt>
                      <c:pt idx="21773">
                        <c:v>18.506129166666668</c:v>
                      </c:pt>
                      <c:pt idx="21774">
                        <c:v>18.506975277777777</c:v>
                      </c:pt>
                      <c:pt idx="21775">
                        <c:v>18.50782111111111</c:v>
                      </c:pt>
                      <c:pt idx="21776">
                        <c:v>18.508667222222222</c:v>
                      </c:pt>
                      <c:pt idx="21777">
                        <c:v>18.509516388888891</c:v>
                      </c:pt>
                      <c:pt idx="21778">
                        <c:v>18.510362222222223</c:v>
                      </c:pt>
                      <c:pt idx="21779">
                        <c:v>18.511208333333332</c:v>
                      </c:pt>
                      <c:pt idx="21780">
                        <c:v>18.512055833333335</c:v>
                      </c:pt>
                      <c:pt idx="21781">
                        <c:v>18.512901944444444</c:v>
                      </c:pt>
                      <c:pt idx="21782">
                        <c:v>18.513747777777777</c:v>
                      </c:pt>
                      <c:pt idx="21783">
                        <c:v>18.514593888888889</c:v>
                      </c:pt>
                      <c:pt idx="21784">
                        <c:v>18.515446666666666</c:v>
                      </c:pt>
                      <c:pt idx="21785">
                        <c:v>18.516292777777778</c:v>
                      </c:pt>
                      <c:pt idx="21786">
                        <c:v>18.517138611111111</c:v>
                      </c:pt>
                      <c:pt idx="21787">
                        <c:v>18.517984722222224</c:v>
                      </c:pt>
                      <c:pt idx="21788">
                        <c:v>18.518830833333332</c:v>
                      </c:pt>
                      <c:pt idx="21789">
                        <c:v>18.519676666666665</c:v>
                      </c:pt>
                      <c:pt idx="21790">
                        <c:v>18.520523055555554</c:v>
                      </c:pt>
                      <c:pt idx="21791">
                        <c:v>18.52136888888889</c:v>
                      </c:pt>
                      <c:pt idx="21792">
                        <c:v>18.522214722222223</c:v>
                      </c:pt>
                      <c:pt idx="21793">
                        <c:v>18.523061111111112</c:v>
                      </c:pt>
                      <c:pt idx="21794">
                        <c:v>18.523906944444445</c:v>
                      </c:pt>
                      <c:pt idx="21795">
                        <c:v>18.52475611111111</c:v>
                      </c:pt>
                      <c:pt idx="21796">
                        <c:v>18.525601944444446</c:v>
                      </c:pt>
                      <c:pt idx="21797">
                        <c:v>18.526454722222223</c:v>
                      </c:pt>
                      <c:pt idx="21798">
                        <c:v>18.527301111111111</c:v>
                      </c:pt>
                      <c:pt idx="21799">
                        <c:v>18.528146944444444</c:v>
                      </c:pt>
                      <c:pt idx="21800">
                        <c:v>18.528994444444443</c:v>
                      </c:pt>
                      <c:pt idx="21801">
                        <c:v>18.529840555555555</c:v>
                      </c:pt>
                      <c:pt idx="21802">
                        <c:v>18.530686388888888</c:v>
                      </c:pt>
                      <c:pt idx="21803">
                        <c:v>18.531532500000001</c:v>
                      </c:pt>
                      <c:pt idx="21804">
                        <c:v>18.53237861111111</c:v>
                      </c:pt>
                      <c:pt idx="21805">
                        <c:v>18.533224444444443</c:v>
                      </c:pt>
                      <c:pt idx="21806">
                        <c:v>18.534070555555555</c:v>
                      </c:pt>
                      <c:pt idx="21807">
                        <c:v>18.534916666666668</c:v>
                      </c:pt>
                      <c:pt idx="21808">
                        <c:v>18.535762500000001</c:v>
                      </c:pt>
                      <c:pt idx="21809">
                        <c:v>18.536608611111109</c:v>
                      </c:pt>
                      <c:pt idx="21810">
                        <c:v>18.53746138888889</c:v>
                      </c:pt>
                      <c:pt idx="21811">
                        <c:v>18.538307222222222</c:v>
                      </c:pt>
                      <c:pt idx="21812">
                        <c:v>18.539156666666667</c:v>
                      </c:pt>
                      <c:pt idx="21813">
                        <c:v>18.5400025</c:v>
                      </c:pt>
                      <c:pt idx="21814">
                        <c:v>18.540848611111112</c:v>
                      </c:pt>
                      <c:pt idx="21815">
                        <c:v>18.541694444444445</c:v>
                      </c:pt>
                      <c:pt idx="21816">
                        <c:v>18.542540555555554</c:v>
                      </c:pt>
                      <c:pt idx="21817">
                        <c:v>18.543386666666667</c:v>
                      </c:pt>
                      <c:pt idx="21818">
                        <c:v>18.5442325</c:v>
                      </c:pt>
                      <c:pt idx="21819">
                        <c:v>18.545078888888888</c:v>
                      </c:pt>
                      <c:pt idx="21820">
                        <c:v>18.545924722222221</c:v>
                      </c:pt>
                      <c:pt idx="21821">
                        <c:v>18.546772222222224</c:v>
                      </c:pt>
                      <c:pt idx="21822">
                        <c:v>18.547618333333332</c:v>
                      </c:pt>
                      <c:pt idx="21823">
                        <c:v>18.548471111111112</c:v>
                      </c:pt>
                      <c:pt idx="21824">
                        <c:v>18.549316944444445</c:v>
                      </c:pt>
                      <c:pt idx="21825">
                        <c:v>18.550163055555554</c:v>
                      </c:pt>
                      <c:pt idx="21826">
                        <c:v>18.551009166666667</c:v>
                      </c:pt>
                      <c:pt idx="21827">
                        <c:v>18.551855</c:v>
                      </c:pt>
                      <c:pt idx="21828">
                        <c:v>18.552701111111112</c:v>
                      </c:pt>
                      <c:pt idx="21829">
                        <c:v>18.553550000000001</c:v>
                      </c:pt>
                      <c:pt idx="21830">
                        <c:v>18.55439638888889</c:v>
                      </c:pt>
                      <c:pt idx="21831">
                        <c:v>18.555242222222223</c:v>
                      </c:pt>
                      <c:pt idx="21832">
                        <c:v>18.556088055555556</c:v>
                      </c:pt>
                      <c:pt idx="21833">
                        <c:v>18.556934444444444</c:v>
                      </c:pt>
                      <c:pt idx="21834">
                        <c:v>18.557780277777777</c:v>
                      </c:pt>
                      <c:pt idx="21835">
                        <c:v>18.558626388888889</c:v>
                      </c:pt>
                      <c:pt idx="21836">
                        <c:v>18.559479166666666</c:v>
                      </c:pt>
                      <c:pt idx="21837">
                        <c:v>18.560325277777778</c:v>
                      </c:pt>
                      <c:pt idx="21838">
                        <c:v>18.561171111111111</c:v>
                      </c:pt>
                      <c:pt idx="21839">
                        <c:v>18.562017222222224</c:v>
                      </c:pt>
                      <c:pt idx="21840">
                        <c:v>18.562863333333333</c:v>
                      </c:pt>
                      <c:pt idx="21841">
                        <c:v>18.563710833333332</c:v>
                      </c:pt>
                      <c:pt idx="21842">
                        <c:v>18.564556666666668</c:v>
                      </c:pt>
                      <c:pt idx="21843">
                        <c:v>18.565402777777777</c:v>
                      </c:pt>
                      <c:pt idx="21844">
                        <c:v>18.566248888888889</c:v>
                      </c:pt>
                      <c:pt idx="21845">
                        <c:v>18.567094722222222</c:v>
                      </c:pt>
                      <c:pt idx="21846">
                        <c:v>18.567941111111111</c:v>
                      </c:pt>
                      <c:pt idx="21847">
                        <c:v>18.56879</c:v>
                      </c:pt>
                      <c:pt idx="21848">
                        <c:v>18.569636111111112</c:v>
                      </c:pt>
                      <c:pt idx="21849">
                        <c:v>18.570488888888889</c:v>
                      </c:pt>
                      <c:pt idx="21850">
                        <c:v>18.571334722222222</c:v>
                      </c:pt>
                      <c:pt idx="21851">
                        <c:v>18.572180833333334</c:v>
                      </c:pt>
                      <c:pt idx="21852">
                        <c:v>18.573026944444443</c:v>
                      </c:pt>
                      <c:pt idx="21853">
                        <c:v>18.573872777777776</c:v>
                      </c:pt>
                      <c:pt idx="21854">
                        <c:v>18.574718611111113</c:v>
                      </c:pt>
                      <c:pt idx="21855">
                        <c:v>18.575565000000001</c:v>
                      </c:pt>
                      <c:pt idx="21856">
                        <c:v>18.576410833333334</c:v>
                      </c:pt>
                      <c:pt idx="21857">
                        <c:v>18.577256944444443</c:v>
                      </c:pt>
                      <c:pt idx="21858">
                        <c:v>18.578103055555555</c:v>
                      </c:pt>
                      <c:pt idx="21859">
                        <c:v>18.578948888888888</c:v>
                      </c:pt>
                      <c:pt idx="21860">
                        <c:v>18.579795000000001</c:v>
                      </c:pt>
                      <c:pt idx="21861">
                        <c:v>18.580640833333334</c:v>
                      </c:pt>
                      <c:pt idx="21862">
                        <c:v>18.581495277777776</c:v>
                      </c:pt>
                      <c:pt idx="21863">
                        <c:v>18.582341388888889</c:v>
                      </c:pt>
                      <c:pt idx="21864">
                        <c:v>18.583190277777778</c:v>
                      </c:pt>
                      <c:pt idx="21865">
                        <c:v>18.58403638888889</c:v>
                      </c:pt>
                      <c:pt idx="21866">
                        <c:v>18.584882499999999</c:v>
                      </c:pt>
                      <c:pt idx="21867">
                        <c:v>18.585728333333332</c:v>
                      </c:pt>
                      <c:pt idx="21868">
                        <c:v>18.586574444444445</c:v>
                      </c:pt>
                      <c:pt idx="21869">
                        <c:v>18.587420555555557</c:v>
                      </c:pt>
                      <c:pt idx="21870">
                        <c:v>18.588266666666666</c:v>
                      </c:pt>
                      <c:pt idx="21871">
                        <c:v>18.589112499999999</c:v>
                      </c:pt>
                      <c:pt idx="21872">
                        <c:v>18.589958611111111</c:v>
                      </c:pt>
                      <c:pt idx="21873">
                        <c:v>18.590804722222224</c:v>
                      </c:pt>
                      <c:pt idx="21874">
                        <c:v>18.591650555555557</c:v>
                      </c:pt>
                      <c:pt idx="21875">
                        <c:v>18.592503333333333</c:v>
                      </c:pt>
                      <c:pt idx="21876">
                        <c:v>18.593349166666666</c:v>
                      </c:pt>
                      <c:pt idx="21877">
                        <c:v>18.594195555555554</c:v>
                      </c:pt>
                      <c:pt idx="21878">
                        <c:v>18.595041388888887</c:v>
                      </c:pt>
                      <c:pt idx="21879">
                        <c:v>18.5958875</c:v>
                      </c:pt>
                      <c:pt idx="21880">
                        <c:v>18.596733611111112</c:v>
                      </c:pt>
                      <c:pt idx="21881">
                        <c:v>18.597579444444445</c:v>
                      </c:pt>
                      <c:pt idx="21882">
                        <c:v>18.598471944444444</c:v>
                      </c:pt>
                      <c:pt idx="21883">
                        <c:v>18.599317777777777</c:v>
                      </c:pt>
                      <c:pt idx="21884">
                        <c:v>18.60016388888889</c:v>
                      </c:pt>
                      <c:pt idx="21885">
                        <c:v>18.601009999999999</c:v>
                      </c:pt>
                      <c:pt idx="21886">
                        <c:v>18.601855833333332</c:v>
                      </c:pt>
                      <c:pt idx="21887">
                        <c:v>18.602708611111112</c:v>
                      </c:pt>
                      <c:pt idx="21888">
                        <c:v>18.603554444444445</c:v>
                      </c:pt>
                      <c:pt idx="21889">
                        <c:v>18.604400555555557</c:v>
                      </c:pt>
                      <c:pt idx="21890">
                        <c:v>18.60524638888889</c:v>
                      </c:pt>
                      <c:pt idx="21891">
                        <c:v>18.606092777777778</c:v>
                      </c:pt>
                      <c:pt idx="21892">
                        <c:v>18.606938611111111</c:v>
                      </c:pt>
                      <c:pt idx="21893">
                        <c:v>18.607784444444444</c:v>
                      </c:pt>
                      <c:pt idx="21894">
                        <c:v>18.608630555555557</c:v>
                      </c:pt>
                      <c:pt idx="21895">
                        <c:v>18.60947638888889</c:v>
                      </c:pt>
                      <c:pt idx="21896">
                        <c:v>18.610322222222223</c:v>
                      </c:pt>
                      <c:pt idx="21897">
                        <c:v>18.611168611111111</c:v>
                      </c:pt>
                      <c:pt idx="21898">
                        <c:v>18.612014444444444</c:v>
                      </c:pt>
                      <c:pt idx="21899">
                        <c:v>18.612863611111113</c:v>
                      </c:pt>
                      <c:pt idx="21900">
                        <c:v>18.613716388888889</c:v>
                      </c:pt>
                      <c:pt idx="21901">
                        <c:v>18.614562222222222</c:v>
                      </c:pt>
                      <c:pt idx="21902">
                        <c:v>18.615408333333335</c:v>
                      </c:pt>
                      <c:pt idx="21903">
                        <c:v>18.616293611111111</c:v>
                      </c:pt>
                      <c:pt idx="21904">
                        <c:v>18.617139722222223</c:v>
                      </c:pt>
                      <c:pt idx="21905">
                        <c:v>18.617985833333332</c:v>
                      </c:pt>
                      <c:pt idx="21906">
                        <c:v>18.618831666666665</c:v>
                      </c:pt>
                      <c:pt idx="21907">
                        <c:v>18.619677777777778</c:v>
                      </c:pt>
                      <c:pt idx="21908">
                        <c:v>18.620523611111111</c:v>
                      </c:pt>
                      <c:pt idx="21909">
                        <c:v>18.621369999999999</c:v>
                      </c:pt>
                      <c:pt idx="21910">
                        <c:v>18.622215833333332</c:v>
                      </c:pt>
                      <c:pt idx="21911">
                        <c:v>18.623061666666668</c:v>
                      </c:pt>
                      <c:pt idx="21912">
                        <c:v>18.623907777777777</c:v>
                      </c:pt>
                      <c:pt idx="21913">
                        <c:v>18.624764722222221</c:v>
                      </c:pt>
                      <c:pt idx="21914">
                        <c:v>18.625610833333333</c:v>
                      </c:pt>
                      <c:pt idx="21915">
                        <c:v>18.626460000000002</c:v>
                      </c:pt>
                      <c:pt idx="21916">
                        <c:v>18.627305833333335</c:v>
                      </c:pt>
                      <c:pt idx="21917">
                        <c:v>18.628151944444443</c:v>
                      </c:pt>
                      <c:pt idx="21918">
                        <c:v>18.628997777777776</c:v>
                      </c:pt>
                      <c:pt idx="21919">
                        <c:v>18.629843888888889</c:v>
                      </c:pt>
                      <c:pt idx="21920">
                        <c:v>18.630690000000001</c:v>
                      </c:pt>
                      <c:pt idx="21921">
                        <c:v>18.631535833333334</c:v>
                      </c:pt>
                      <c:pt idx="21922">
                        <c:v>18.632381944444443</c:v>
                      </c:pt>
                      <c:pt idx="21923">
                        <c:v>18.633268333333334</c:v>
                      </c:pt>
                      <c:pt idx="21924">
                        <c:v>18.634114166666667</c:v>
                      </c:pt>
                      <c:pt idx="21925">
                        <c:v>18.634966944444443</c:v>
                      </c:pt>
                      <c:pt idx="21926">
                        <c:v>18.635812777777776</c:v>
                      </c:pt>
                      <c:pt idx="21927">
                        <c:v>18.636658888888888</c:v>
                      </c:pt>
                      <c:pt idx="21928">
                        <c:v>18.637504722222221</c:v>
                      </c:pt>
                      <c:pt idx="21929">
                        <c:v>18.638350833333334</c:v>
                      </c:pt>
                      <c:pt idx="21930">
                        <c:v>18.639196944444443</c:v>
                      </c:pt>
                      <c:pt idx="21931">
                        <c:v>18.640042777777779</c:v>
                      </c:pt>
                      <c:pt idx="21932">
                        <c:v>18.640888888888888</c:v>
                      </c:pt>
                      <c:pt idx="21933">
                        <c:v>18.641737777777777</c:v>
                      </c:pt>
                      <c:pt idx="21934">
                        <c:v>18.64258388888889</c:v>
                      </c:pt>
                      <c:pt idx="21935">
                        <c:v>18.643429722222223</c:v>
                      </c:pt>
                      <c:pt idx="21936">
                        <c:v>18.644275833333332</c:v>
                      </c:pt>
                      <c:pt idx="21937">
                        <c:v>18.645121944444444</c:v>
                      </c:pt>
                      <c:pt idx="21938">
                        <c:v>18.645974722222221</c:v>
                      </c:pt>
                      <c:pt idx="21939">
                        <c:v>18.646820555555557</c:v>
                      </c:pt>
                      <c:pt idx="21940">
                        <c:v>18.64766638888889</c:v>
                      </c:pt>
                      <c:pt idx="21941">
                        <c:v>18.648512499999999</c:v>
                      </c:pt>
                      <c:pt idx="21942">
                        <c:v>18.649358333333332</c:v>
                      </c:pt>
                      <c:pt idx="21943">
                        <c:v>18.650204722222224</c:v>
                      </c:pt>
                      <c:pt idx="21944">
                        <c:v>18.651090833333335</c:v>
                      </c:pt>
                      <c:pt idx="21945">
                        <c:v>18.651936944444444</c:v>
                      </c:pt>
                      <c:pt idx="21946">
                        <c:v>18.652783055555556</c:v>
                      </c:pt>
                      <c:pt idx="21947">
                        <c:v>18.653628888888889</c:v>
                      </c:pt>
                      <c:pt idx="21948">
                        <c:v>18.654475000000001</c:v>
                      </c:pt>
                      <c:pt idx="21949">
                        <c:v>18.655320833333334</c:v>
                      </c:pt>
                      <c:pt idx="21950">
                        <c:v>18.656169999999999</c:v>
                      </c:pt>
                      <c:pt idx="21951">
                        <c:v>18.65702277777778</c:v>
                      </c:pt>
                      <c:pt idx="21952">
                        <c:v>18.657868611111113</c:v>
                      </c:pt>
                      <c:pt idx="21953">
                        <c:v>18.658715000000001</c:v>
                      </c:pt>
                      <c:pt idx="21954">
                        <c:v>18.659560833333334</c:v>
                      </c:pt>
                      <c:pt idx="21955">
                        <c:v>18.660406666666667</c:v>
                      </c:pt>
                      <c:pt idx="21956">
                        <c:v>18.661252777777779</c:v>
                      </c:pt>
                      <c:pt idx="21957">
                        <c:v>18.662098611111112</c:v>
                      </c:pt>
                      <c:pt idx="21958">
                        <c:v>18.662944722222221</c:v>
                      </c:pt>
                      <c:pt idx="21959">
                        <c:v>18.663790833333334</c:v>
                      </c:pt>
                      <c:pt idx="21960">
                        <c:v>18.664636666666667</c:v>
                      </c:pt>
                      <c:pt idx="21961">
                        <c:v>18.665482777777779</c:v>
                      </c:pt>
                      <c:pt idx="21962">
                        <c:v>18.666328611111112</c:v>
                      </c:pt>
                      <c:pt idx="21963">
                        <c:v>18.667174722222221</c:v>
                      </c:pt>
                      <c:pt idx="21964">
                        <c:v>18.66806861111111</c:v>
                      </c:pt>
                      <c:pt idx="21965">
                        <c:v>18.668914444444443</c:v>
                      </c:pt>
                      <c:pt idx="21966">
                        <c:v>18.669760555555555</c:v>
                      </c:pt>
                      <c:pt idx="21967">
                        <c:v>18.670609444444445</c:v>
                      </c:pt>
                      <c:pt idx="21968">
                        <c:v>18.671455555555557</c:v>
                      </c:pt>
                      <c:pt idx="21969">
                        <c:v>18.672301666666666</c:v>
                      </c:pt>
                      <c:pt idx="21970">
                        <c:v>18.673147499999999</c:v>
                      </c:pt>
                      <c:pt idx="21971">
                        <c:v>18.673993611111111</c:v>
                      </c:pt>
                      <c:pt idx="21972">
                        <c:v>18.674839444444444</c:v>
                      </c:pt>
                      <c:pt idx="21973">
                        <c:v>18.675685277777777</c:v>
                      </c:pt>
                      <c:pt idx="21974">
                        <c:v>18.67653138888889</c:v>
                      </c:pt>
                      <c:pt idx="21975">
                        <c:v>18.677377499999999</c:v>
                      </c:pt>
                      <c:pt idx="21976">
                        <c:v>18.678229999999999</c:v>
                      </c:pt>
                      <c:pt idx="21977">
                        <c:v>18.679076388888888</c:v>
                      </c:pt>
                      <c:pt idx="21978">
                        <c:v>18.679922222222221</c:v>
                      </c:pt>
                      <c:pt idx="21979">
                        <c:v>18.680768055555557</c:v>
                      </c:pt>
                      <c:pt idx="21980">
                        <c:v>18.681614166666666</c:v>
                      </c:pt>
                      <c:pt idx="21981">
                        <c:v>18.682459999999999</c:v>
                      </c:pt>
                      <c:pt idx="21982">
                        <c:v>18.683306111111111</c:v>
                      </c:pt>
                      <c:pt idx="21983">
                        <c:v>18.684152222222224</c:v>
                      </c:pt>
                      <c:pt idx="21984">
                        <c:v>18.684998055555557</c:v>
                      </c:pt>
                      <c:pt idx="21985">
                        <c:v>18.685885277777778</c:v>
                      </c:pt>
                      <c:pt idx="21986">
                        <c:v>18.686731111111111</c:v>
                      </c:pt>
                      <c:pt idx="21987">
                        <c:v>18.687577222222224</c:v>
                      </c:pt>
                      <c:pt idx="21988">
                        <c:v>18.688423055555557</c:v>
                      </c:pt>
                      <c:pt idx="21989">
                        <c:v>18.689275833333333</c:v>
                      </c:pt>
                      <c:pt idx="21990">
                        <c:v>18.690121666666666</c:v>
                      </c:pt>
                      <c:pt idx="21991">
                        <c:v>18.690967499999999</c:v>
                      </c:pt>
                      <c:pt idx="21992">
                        <c:v>18.691813333333332</c:v>
                      </c:pt>
                      <c:pt idx="21993">
                        <c:v>18.692659444444445</c:v>
                      </c:pt>
                      <c:pt idx="21994">
                        <c:v>18.693505277777778</c:v>
                      </c:pt>
                      <c:pt idx="21995">
                        <c:v>18.694351111111111</c:v>
                      </c:pt>
                      <c:pt idx="21996">
                        <c:v>18.695197222222223</c:v>
                      </c:pt>
                      <c:pt idx="21997">
                        <c:v>18.696043055555556</c:v>
                      </c:pt>
                      <c:pt idx="21998">
                        <c:v>18.696889166666665</c:v>
                      </c:pt>
                      <c:pt idx="21999">
                        <c:v>18.697735000000002</c:v>
                      </c:pt>
                      <c:pt idx="22000">
                        <c:v>18.698580833333335</c:v>
                      </c:pt>
                      <c:pt idx="22001">
                        <c:v>18.699426944444443</c:v>
                      </c:pt>
                      <c:pt idx="22002">
                        <c:v>18.7002825</c:v>
                      </c:pt>
                      <c:pt idx="22003">
                        <c:v>18.701128333333333</c:v>
                      </c:pt>
                      <c:pt idx="22004">
                        <c:v>18.701974444444446</c:v>
                      </c:pt>
                      <c:pt idx="22005">
                        <c:v>18.702821388888889</c:v>
                      </c:pt>
                      <c:pt idx="22006">
                        <c:v>18.703667222222222</c:v>
                      </c:pt>
                      <c:pt idx="22007">
                        <c:v>18.704513333333335</c:v>
                      </c:pt>
                      <c:pt idx="22008">
                        <c:v>18.705359166666668</c:v>
                      </c:pt>
                      <c:pt idx="22009">
                        <c:v>18.706205277777777</c:v>
                      </c:pt>
                      <c:pt idx="22010">
                        <c:v>18.70705111111111</c:v>
                      </c:pt>
                      <c:pt idx="22011">
                        <c:v>18.707896944444446</c:v>
                      </c:pt>
                      <c:pt idx="22012">
                        <c:v>18.708742777777779</c:v>
                      </c:pt>
                      <c:pt idx="22013">
                        <c:v>18.709588611111112</c:v>
                      </c:pt>
                      <c:pt idx="22014">
                        <c:v>18.710441388888889</c:v>
                      </c:pt>
                      <c:pt idx="22015">
                        <c:v>18.711287222222222</c:v>
                      </c:pt>
                      <c:pt idx="22016">
                        <c:v>18.712133333333334</c:v>
                      </c:pt>
                      <c:pt idx="22017">
                        <c:v>18.712979166666667</c:v>
                      </c:pt>
                      <c:pt idx="22018">
                        <c:v>18.71382472222222</c:v>
                      </c:pt>
                      <c:pt idx="22019">
                        <c:v>18.714670833333333</c:v>
                      </c:pt>
                      <c:pt idx="22020">
                        <c:v>18.715520000000001</c:v>
                      </c:pt>
                      <c:pt idx="22021">
                        <c:v>18.716365833333334</c:v>
                      </c:pt>
                      <c:pt idx="22022">
                        <c:v>18.717211666666667</c:v>
                      </c:pt>
                      <c:pt idx="22023">
                        <c:v>18.718057777777776</c:v>
                      </c:pt>
                      <c:pt idx="22024">
                        <c:v>18.718903611111109</c:v>
                      </c:pt>
                      <c:pt idx="22025">
                        <c:v>18.719749444444446</c:v>
                      </c:pt>
                      <c:pt idx="22026">
                        <c:v>18.720596666666665</c:v>
                      </c:pt>
                      <c:pt idx="22027">
                        <c:v>18.721453611111112</c:v>
                      </c:pt>
                      <c:pt idx="22028">
                        <c:v>18.722299722222221</c:v>
                      </c:pt>
                      <c:pt idx="22029">
                        <c:v>18.723145555555554</c:v>
                      </c:pt>
                      <c:pt idx="22030">
                        <c:v>18.723991388888887</c:v>
                      </c:pt>
                      <c:pt idx="22031">
                        <c:v>18.7248375</c:v>
                      </c:pt>
                      <c:pt idx="22032">
                        <c:v>18.725683333333333</c:v>
                      </c:pt>
                      <c:pt idx="22033">
                        <c:v>18.72652888888889</c:v>
                      </c:pt>
                      <c:pt idx="22034">
                        <c:v>18.727374999999999</c:v>
                      </c:pt>
                      <c:pt idx="22035">
                        <c:v>18.728220833333335</c:v>
                      </c:pt>
                      <c:pt idx="22036">
                        <c:v>18.729066944444444</c:v>
                      </c:pt>
                      <c:pt idx="22037">
                        <c:v>18.729915833333333</c:v>
                      </c:pt>
                      <c:pt idx="22038">
                        <c:v>18.730761944444446</c:v>
                      </c:pt>
                      <c:pt idx="22039">
                        <c:v>18.731607777777779</c:v>
                      </c:pt>
                      <c:pt idx="22040">
                        <c:v>18.732460277777779</c:v>
                      </c:pt>
                      <c:pt idx="22041">
                        <c:v>18.733306111111112</c:v>
                      </c:pt>
                      <c:pt idx="22042">
                        <c:v>18.734152222222221</c:v>
                      </c:pt>
                      <c:pt idx="22043">
                        <c:v>18.734998055555554</c:v>
                      </c:pt>
                      <c:pt idx="22044">
                        <c:v>18.735843888888891</c:v>
                      </c:pt>
                      <c:pt idx="22045">
                        <c:v>18.736689999999999</c:v>
                      </c:pt>
                      <c:pt idx="22046">
                        <c:v>18.737536944444443</c:v>
                      </c:pt>
                      <c:pt idx="22047">
                        <c:v>18.738383055555556</c:v>
                      </c:pt>
                      <c:pt idx="22048">
                        <c:v>18.739228888888888</c:v>
                      </c:pt>
                      <c:pt idx="22049">
                        <c:v>18.740074722222221</c:v>
                      </c:pt>
                      <c:pt idx="22050">
                        <c:v>18.740920833333334</c:v>
                      </c:pt>
                      <c:pt idx="22051">
                        <c:v>18.741766666666667</c:v>
                      </c:pt>
                      <c:pt idx="22052">
                        <c:v>18.742619166666667</c:v>
                      </c:pt>
                      <c:pt idx="22053">
                        <c:v>18.743465</c:v>
                      </c:pt>
                      <c:pt idx="22054">
                        <c:v>18.744314166666665</c:v>
                      </c:pt>
                      <c:pt idx="22055">
                        <c:v>18.745159999999998</c:v>
                      </c:pt>
                      <c:pt idx="22056">
                        <c:v>18.746006111111111</c:v>
                      </c:pt>
                      <c:pt idx="22057">
                        <c:v>18.746851944444444</c:v>
                      </c:pt>
                      <c:pt idx="22058">
                        <c:v>18.747698055555556</c:v>
                      </c:pt>
                      <c:pt idx="22059">
                        <c:v>18.748543888888889</c:v>
                      </c:pt>
                      <c:pt idx="22060">
                        <c:v>18.749389444444443</c:v>
                      </c:pt>
                      <c:pt idx="22061">
                        <c:v>18.750235555555555</c:v>
                      </c:pt>
                      <c:pt idx="22062">
                        <c:v>18.751081388888888</c:v>
                      </c:pt>
                      <c:pt idx="22063">
                        <c:v>18.751927222222221</c:v>
                      </c:pt>
                      <c:pt idx="22064">
                        <c:v>18.752773333333334</c:v>
                      </c:pt>
                      <c:pt idx="22065">
                        <c:v>18.75362611111111</c:v>
                      </c:pt>
                      <c:pt idx="22066">
                        <c:v>18.754471666666667</c:v>
                      </c:pt>
                      <c:pt idx="22067">
                        <c:v>18.755319166666666</c:v>
                      </c:pt>
                      <c:pt idx="22068">
                        <c:v>18.756164999999999</c:v>
                      </c:pt>
                      <c:pt idx="22069">
                        <c:v>18.757010833333332</c:v>
                      </c:pt>
                      <c:pt idx="22070">
                        <c:v>18.757856944444445</c:v>
                      </c:pt>
                      <c:pt idx="22071">
                        <c:v>18.758702777777778</c:v>
                      </c:pt>
                      <c:pt idx="22072">
                        <c:v>18.759551666666667</c:v>
                      </c:pt>
                      <c:pt idx="22073">
                        <c:v>18.7603975</c:v>
                      </c:pt>
                      <c:pt idx="22074">
                        <c:v>18.761243333333333</c:v>
                      </c:pt>
                      <c:pt idx="22075">
                        <c:v>18.762089444444445</c:v>
                      </c:pt>
                      <c:pt idx="22076">
                        <c:v>18.762935277777778</c:v>
                      </c:pt>
                      <c:pt idx="22077">
                        <c:v>18.763781388888887</c:v>
                      </c:pt>
                      <c:pt idx="22078">
                        <c:v>18.764634166666667</c:v>
                      </c:pt>
                      <c:pt idx="22079">
                        <c:v>18.765479722222221</c:v>
                      </c:pt>
                      <c:pt idx="22080">
                        <c:v>18.766325555555557</c:v>
                      </c:pt>
                      <c:pt idx="22081">
                        <c:v>18.767171666666666</c:v>
                      </c:pt>
                      <c:pt idx="22082">
                        <c:v>18.768017499999999</c:v>
                      </c:pt>
                      <c:pt idx="22083">
                        <c:v>18.768863333333332</c:v>
                      </c:pt>
                      <c:pt idx="22084">
                        <c:v>18.769709444444445</c:v>
                      </c:pt>
                      <c:pt idx="22085">
                        <c:v>18.770555277777778</c:v>
                      </c:pt>
                      <c:pt idx="22086">
                        <c:v>18.771401111111111</c:v>
                      </c:pt>
                      <c:pt idx="22087">
                        <c:v>18.772248333333334</c:v>
                      </c:pt>
                      <c:pt idx="22088">
                        <c:v>18.773094166666667</c:v>
                      </c:pt>
                      <c:pt idx="22089">
                        <c:v>18.773943333333332</c:v>
                      </c:pt>
                      <c:pt idx="22090">
                        <c:v>18.774795833333332</c:v>
                      </c:pt>
                      <c:pt idx="22091">
                        <c:v>18.775641666666665</c:v>
                      </c:pt>
                      <c:pt idx="22092">
                        <c:v>18.776487777777778</c:v>
                      </c:pt>
                      <c:pt idx="22093">
                        <c:v>18.777333611111111</c:v>
                      </c:pt>
                      <c:pt idx="22094">
                        <c:v>18.778179444444444</c:v>
                      </c:pt>
                      <c:pt idx="22095">
                        <c:v>18.779025555555556</c:v>
                      </c:pt>
                      <c:pt idx="22096">
                        <c:v>18.779871388888889</c:v>
                      </c:pt>
                      <c:pt idx="22097">
                        <c:v>18.780717500000002</c:v>
                      </c:pt>
                      <c:pt idx="22098">
                        <c:v>18.781563055555555</c:v>
                      </c:pt>
                      <c:pt idx="22099">
                        <c:v>18.782408888888888</c:v>
                      </c:pt>
                      <c:pt idx="22100">
                        <c:v>18.783255</c:v>
                      </c:pt>
                      <c:pt idx="22101">
                        <c:v>18.784100833333333</c:v>
                      </c:pt>
                      <c:pt idx="22102">
                        <c:v>18.784946666666666</c:v>
                      </c:pt>
                      <c:pt idx="22103">
                        <c:v>18.785799444444443</c:v>
                      </c:pt>
                      <c:pt idx="22104">
                        <c:v>18.786645555555555</c:v>
                      </c:pt>
                      <c:pt idx="22105">
                        <c:v>18.787491111111112</c:v>
                      </c:pt>
                      <c:pt idx="22106">
                        <c:v>18.788336944444445</c:v>
                      </c:pt>
                      <c:pt idx="22107">
                        <c:v>18.78918611111111</c:v>
                      </c:pt>
                      <c:pt idx="22108">
                        <c:v>18.790031388888888</c:v>
                      </c:pt>
                      <c:pt idx="22109">
                        <c:v>18.790877500000001</c:v>
                      </c:pt>
                      <c:pt idx="22110">
                        <c:v>18.791723333333334</c:v>
                      </c:pt>
                      <c:pt idx="22111">
                        <c:v>18.792569444444446</c:v>
                      </c:pt>
                      <c:pt idx="22112">
                        <c:v>18.793415</c:v>
                      </c:pt>
                      <c:pt idx="22113">
                        <c:v>18.794260833333333</c:v>
                      </c:pt>
                      <c:pt idx="22114">
                        <c:v>18.795106944444445</c:v>
                      </c:pt>
                      <c:pt idx="22115">
                        <c:v>18.795952777777778</c:v>
                      </c:pt>
                      <c:pt idx="22116">
                        <c:v>18.796805555555554</c:v>
                      </c:pt>
                      <c:pt idx="22117">
                        <c:v>18.797651388888887</c:v>
                      </c:pt>
                      <c:pt idx="22118">
                        <c:v>18.7984975</c:v>
                      </c:pt>
                      <c:pt idx="22119">
                        <c:v>18.799343055555557</c:v>
                      </c:pt>
                      <c:pt idx="22120">
                        <c:v>18.80018888888889</c:v>
                      </c:pt>
                      <c:pt idx="22121">
                        <c:v>18.801034999999999</c:v>
                      </c:pt>
                      <c:pt idx="22122">
                        <c:v>18.801880833333332</c:v>
                      </c:pt>
                      <c:pt idx="22123">
                        <c:v>18.802726944444444</c:v>
                      </c:pt>
                      <c:pt idx="22124">
                        <c:v>18.803572777777777</c:v>
                      </c:pt>
                      <c:pt idx="22125">
                        <c:v>18.804421944444446</c:v>
                      </c:pt>
                      <c:pt idx="22126">
                        <c:v>18.805267777777779</c:v>
                      </c:pt>
                      <c:pt idx="22127">
                        <c:v>18.806113611111112</c:v>
                      </c:pt>
                      <c:pt idx="22128">
                        <c:v>18.806963611111112</c:v>
                      </c:pt>
                      <c:pt idx="22129">
                        <c:v>18.807816388888888</c:v>
                      </c:pt>
                      <c:pt idx="22130">
                        <c:v>18.808662222222221</c:v>
                      </c:pt>
                      <c:pt idx="22131">
                        <c:v>18.809508333333333</c:v>
                      </c:pt>
                      <c:pt idx="22132">
                        <c:v>18.810354166666666</c:v>
                      </c:pt>
                      <c:pt idx="22133">
                        <c:v>18.811200555555555</c:v>
                      </c:pt>
                      <c:pt idx="22134">
                        <c:v>18.812046388888888</c:v>
                      </c:pt>
                      <c:pt idx="22135">
                        <c:v>18.812892222222221</c:v>
                      </c:pt>
                      <c:pt idx="22136">
                        <c:v>18.813738611111113</c:v>
                      </c:pt>
                      <c:pt idx="22137">
                        <c:v>18.814584444444446</c:v>
                      </c:pt>
                      <c:pt idx="22138">
                        <c:v>18.815430277777779</c:v>
                      </c:pt>
                      <c:pt idx="22139">
                        <c:v>18.816276388888888</c:v>
                      </c:pt>
                      <c:pt idx="22140">
                        <c:v>18.8171225</c:v>
                      </c:pt>
                      <c:pt idx="22141">
                        <c:v>18.817968611111112</c:v>
                      </c:pt>
                      <c:pt idx="22142">
                        <c:v>18.818824444444445</c:v>
                      </c:pt>
                      <c:pt idx="22143">
                        <c:v>18.819670277777778</c:v>
                      </c:pt>
                      <c:pt idx="22144">
                        <c:v>18.82051638888889</c:v>
                      </c:pt>
                      <c:pt idx="22145">
                        <c:v>18.821362499999999</c:v>
                      </c:pt>
                      <c:pt idx="22146">
                        <c:v>18.822208333333332</c:v>
                      </c:pt>
                      <c:pt idx="22147">
                        <c:v>18.823054444444445</c:v>
                      </c:pt>
                      <c:pt idx="22148">
                        <c:v>18.823901944444444</c:v>
                      </c:pt>
                      <c:pt idx="22149">
                        <c:v>18.824748055555556</c:v>
                      </c:pt>
                      <c:pt idx="22150">
                        <c:v>18.825593888888889</c:v>
                      </c:pt>
                      <c:pt idx="22151">
                        <c:v>18.826440000000002</c:v>
                      </c:pt>
                      <c:pt idx="22152">
                        <c:v>18.827286111111111</c:v>
                      </c:pt>
                      <c:pt idx="22153">
                        <c:v>18.828131944444443</c:v>
                      </c:pt>
                      <c:pt idx="22154">
                        <c:v>18.828978333333332</c:v>
                      </c:pt>
                      <c:pt idx="22155">
                        <c:v>18.829831111111112</c:v>
                      </c:pt>
                      <c:pt idx="22156">
                        <c:v>18.830676944444445</c:v>
                      </c:pt>
                      <c:pt idx="22157">
                        <c:v>18.831522777777778</c:v>
                      </c:pt>
                      <c:pt idx="22158">
                        <c:v>18.832369166666666</c:v>
                      </c:pt>
                      <c:pt idx="22159">
                        <c:v>18.833218055555555</c:v>
                      </c:pt>
                      <c:pt idx="22160">
                        <c:v>18.834064166666668</c:v>
                      </c:pt>
                      <c:pt idx="22161">
                        <c:v>18.834910000000001</c:v>
                      </c:pt>
                      <c:pt idx="22162">
                        <c:v>18.83575611111111</c:v>
                      </c:pt>
                      <c:pt idx="22163">
                        <c:v>18.836602222222222</c:v>
                      </c:pt>
                      <c:pt idx="22164">
                        <c:v>18.837448055555555</c:v>
                      </c:pt>
                      <c:pt idx="22165">
                        <c:v>18.838294444444443</c:v>
                      </c:pt>
                      <c:pt idx="22166">
                        <c:v>18.839140277777776</c:v>
                      </c:pt>
                      <c:pt idx="22167">
                        <c:v>18.839986111111113</c:v>
                      </c:pt>
                      <c:pt idx="22168">
                        <c:v>18.840838888888889</c:v>
                      </c:pt>
                      <c:pt idx="22169">
                        <c:v>18.841686666666668</c:v>
                      </c:pt>
                      <c:pt idx="22170">
                        <c:v>18.842532500000001</c:v>
                      </c:pt>
                      <c:pt idx="22171">
                        <c:v>18.84337861111111</c:v>
                      </c:pt>
                      <c:pt idx="22172">
                        <c:v>18.844224722222222</c:v>
                      </c:pt>
                      <c:pt idx="22173">
                        <c:v>18.845070555555555</c:v>
                      </c:pt>
                      <c:pt idx="22174">
                        <c:v>18.845916666666668</c:v>
                      </c:pt>
                      <c:pt idx="22175">
                        <c:v>18.846762777777776</c:v>
                      </c:pt>
                      <c:pt idx="22176">
                        <c:v>18.847608888888889</c:v>
                      </c:pt>
                      <c:pt idx="22177">
                        <c:v>18.848457777777778</c:v>
                      </c:pt>
                      <c:pt idx="22178">
                        <c:v>18.84930388888889</c:v>
                      </c:pt>
                      <c:pt idx="22179">
                        <c:v>18.850149722222223</c:v>
                      </c:pt>
                      <c:pt idx="22180">
                        <c:v>18.850995833333332</c:v>
                      </c:pt>
                      <c:pt idx="22181">
                        <c:v>18.851853055555555</c:v>
                      </c:pt>
                      <c:pt idx="22182">
                        <c:v>18.852698888888888</c:v>
                      </c:pt>
                      <c:pt idx="22183">
                        <c:v>18.853545</c:v>
                      </c:pt>
                      <c:pt idx="22184">
                        <c:v>18.854391111111113</c:v>
                      </c:pt>
                      <c:pt idx="22185">
                        <c:v>18.855236944444446</c:v>
                      </c:pt>
                      <c:pt idx="22186">
                        <c:v>18.856083055555555</c:v>
                      </c:pt>
                      <c:pt idx="22187">
                        <c:v>18.856929166666667</c:v>
                      </c:pt>
                      <c:pt idx="22188">
                        <c:v>18.857775</c:v>
                      </c:pt>
                      <c:pt idx="22189">
                        <c:v>18.858622777777779</c:v>
                      </c:pt>
                      <c:pt idx="22190">
                        <c:v>18.859468611111112</c:v>
                      </c:pt>
                      <c:pt idx="22191">
                        <c:v>18.86031472222222</c:v>
                      </c:pt>
                      <c:pt idx="22192">
                        <c:v>18.861160833333333</c:v>
                      </c:pt>
                      <c:pt idx="22193">
                        <c:v>18.862006666666666</c:v>
                      </c:pt>
                      <c:pt idx="22194">
                        <c:v>18.862862777777778</c:v>
                      </c:pt>
                      <c:pt idx="22195">
                        <c:v>18.863708611111111</c:v>
                      </c:pt>
                      <c:pt idx="22196">
                        <c:v>18.864554444444444</c:v>
                      </c:pt>
                      <c:pt idx="22197">
                        <c:v>18.865400833333332</c:v>
                      </c:pt>
                      <c:pt idx="22198">
                        <c:v>18.866246666666665</c:v>
                      </c:pt>
                      <c:pt idx="22199">
                        <c:v>18.867092499999998</c:v>
                      </c:pt>
                      <c:pt idx="22200">
                        <c:v>18.867938611111111</c:v>
                      </c:pt>
                      <c:pt idx="22201">
                        <c:v>18.868784722222223</c:v>
                      </c:pt>
                      <c:pt idx="22202">
                        <c:v>18.869630833333332</c:v>
                      </c:pt>
                      <c:pt idx="22203">
                        <c:v>18.870476666666665</c:v>
                      </c:pt>
                      <c:pt idx="22204">
                        <c:v>18.871322777777777</c:v>
                      </c:pt>
                      <c:pt idx="22205">
                        <c:v>18.87216888888889</c:v>
                      </c:pt>
                      <c:pt idx="22206">
                        <c:v>18.873014722222223</c:v>
                      </c:pt>
                      <c:pt idx="22207">
                        <c:v>18.873867499999999</c:v>
                      </c:pt>
                      <c:pt idx="22208">
                        <c:v>18.874713611111112</c:v>
                      </c:pt>
                      <c:pt idx="22209">
                        <c:v>18.875559722222221</c:v>
                      </c:pt>
                      <c:pt idx="22210">
                        <c:v>18.876407222222223</c:v>
                      </c:pt>
                      <c:pt idx="22211">
                        <c:v>18.877256388888888</c:v>
                      </c:pt>
                      <c:pt idx="22212">
                        <c:v>18.878102222222221</c:v>
                      </c:pt>
                      <c:pt idx="22213">
                        <c:v>18.878948333333334</c:v>
                      </c:pt>
                      <c:pt idx="22214">
                        <c:v>18.879794166666667</c:v>
                      </c:pt>
                      <c:pt idx="22215">
                        <c:v>18.880640555555555</c:v>
                      </c:pt>
                      <c:pt idx="22216">
                        <c:v>18.881486388888888</c:v>
                      </c:pt>
                      <c:pt idx="22217">
                        <c:v>18.882332222222221</c:v>
                      </c:pt>
                      <c:pt idx="22218">
                        <c:v>18.883178333333333</c:v>
                      </c:pt>
                      <c:pt idx="22219">
                        <c:v>18.884024444444446</c:v>
                      </c:pt>
                      <c:pt idx="22220">
                        <c:v>18.884877222222222</c:v>
                      </c:pt>
                      <c:pt idx="22221">
                        <c:v>18.885723055555555</c:v>
                      </c:pt>
                      <c:pt idx="22222">
                        <c:v>18.886569166666668</c:v>
                      </c:pt>
                      <c:pt idx="22223">
                        <c:v>18.887415277777777</c:v>
                      </c:pt>
                      <c:pt idx="22224">
                        <c:v>18.888261388888889</c:v>
                      </c:pt>
                      <c:pt idx="22225">
                        <c:v>18.889107222222222</c:v>
                      </c:pt>
                      <c:pt idx="22226">
                        <c:v>18.889953055555555</c:v>
                      </c:pt>
                      <c:pt idx="22227">
                        <c:v>18.890799444444443</c:v>
                      </c:pt>
                      <c:pt idx="22228">
                        <c:v>18.891645277777776</c:v>
                      </c:pt>
                      <c:pt idx="22229">
                        <c:v>18.892494444444445</c:v>
                      </c:pt>
                      <c:pt idx="22230">
                        <c:v>18.893341944444444</c:v>
                      </c:pt>
                      <c:pt idx="22231">
                        <c:v>18.894188055555556</c:v>
                      </c:pt>
                      <c:pt idx="22232">
                        <c:v>18.895033888888889</c:v>
                      </c:pt>
                      <c:pt idx="22233">
                        <c:v>18.895886666666666</c:v>
                      </c:pt>
                      <c:pt idx="22234">
                        <c:v>18.896732777777778</c:v>
                      </c:pt>
                      <c:pt idx="22235">
                        <c:v>18.897578888888887</c:v>
                      </c:pt>
                      <c:pt idx="22236">
                        <c:v>18.898424722222224</c:v>
                      </c:pt>
                      <c:pt idx="22237">
                        <c:v>18.899270555555557</c:v>
                      </c:pt>
                      <c:pt idx="22238">
                        <c:v>18.900116944444445</c:v>
                      </c:pt>
                      <c:pt idx="22239">
                        <c:v>18.900962777777778</c:v>
                      </c:pt>
                      <c:pt idx="22240">
                        <c:v>18.90180888888889</c:v>
                      </c:pt>
                      <c:pt idx="22241">
                        <c:v>18.902654999999999</c:v>
                      </c:pt>
                      <c:pt idx="22242">
                        <c:v>18.903500833333332</c:v>
                      </c:pt>
                      <c:pt idx="22243">
                        <c:v>18.904346944444445</c:v>
                      </c:pt>
                      <c:pt idx="22244">
                        <c:v>18.905193055555557</c:v>
                      </c:pt>
                      <c:pt idx="22245">
                        <c:v>18.906039166666666</c:v>
                      </c:pt>
                      <c:pt idx="22246">
                        <c:v>18.906894999999999</c:v>
                      </c:pt>
                      <c:pt idx="22247">
                        <c:v>18.907740833333332</c:v>
                      </c:pt>
                      <c:pt idx="22248">
                        <c:v>18.908586944444444</c:v>
                      </c:pt>
                      <c:pt idx="22249">
                        <c:v>18.909433055555557</c:v>
                      </c:pt>
                      <c:pt idx="22250">
                        <c:v>18.91027888888889</c:v>
                      </c:pt>
                      <c:pt idx="22251">
                        <c:v>18.91113</c:v>
                      </c:pt>
                      <c:pt idx="22252">
                        <c:v>18.911975833333333</c:v>
                      </c:pt>
                      <c:pt idx="22253">
                        <c:v>18.912821944444445</c:v>
                      </c:pt>
                      <c:pt idx="22254">
                        <c:v>18.913668055555554</c:v>
                      </c:pt>
                      <c:pt idx="22255">
                        <c:v>18.914514166666667</c:v>
                      </c:pt>
                      <c:pt idx="22256">
                        <c:v>18.91536</c:v>
                      </c:pt>
                      <c:pt idx="22257">
                        <c:v>18.916206111111112</c:v>
                      </c:pt>
                      <c:pt idx="22258">
                        <c:v>18.917052222222221</c:v>
                      </c:pt>
                      <c:pt idx="22259">
                        <c:v>18.917905000000001</c:v>
                      </c:pt>
                      <c:pt idx="22260">
                        <c:v>18.918750833333334</c:v>
                      </c:pt>
                      <c:pt idx="22261">
                        <c:v>18.919596666666667</c:v>
                      </c:pt>
                      <c:pt idx="22262">
                        <c:v>18.920443055555555</c:v>
                      </c:pt>
                      <c:pt idx="22263">
                        <c:v>18.921288888888888</c:v>
                      </c:pt>
                      <c:pt idx="22264">
                        <c:v>18.922138055555557</c:v>
                      </c:pt>
                      <c:pt idx="22265">
                        <c:v>18.92298388888889</c:v>
                      </c:pt>
                      <c:pt idx="22266">
                        <c:v>18.923830277777778</c:v>
                      </c:pt>
                      <c:pt idx="22267">
                        <c:v>18.924676111111111</c:v>
                      </c:pt>
                      <c:pt idx="22268">
                        <c:v>18.925521944444444</c:v>
                      </c:pt>
                      <c:pt idx="22269">
                        <c:v>18.926368333333333</c:v>
                      </c:pt>
                      <c:pt idx="22270">
                        <c:v>18.927214166666666</c:v>
                      </c:pt>
                      <c:pt idx="22271">
                        <c:v>18.928064166666665</c:v>
                      </c:pt>
                      <c:pt idx="22272">
                        <c:v>18.928916944444445</c:v>
                      </c:pt>
                      <c:pt idx="22273">
                        <c:v>18.929762777777778</c:v>
                      </c:pt>
                      <c:pt idx="22274">
                        <c:v>18.930609166666667</c:v>
                      </c:pt>
                      <c:pt idx="22275">
                        <c:v>18.931455</c:v>
                      </c:pt>
                      <c:pt idx="22276">
                        <c:v>18.932300833333333</c:v>
                      </c:pt>
                      <c:pt idx="22277">
                        <c:v>18.933146944444445</c:v>
                      </c:pt>
                      <c:pt idx="22278">
                        <c:v>18.933993055555554</c:v>
                      </c:pt>
                      <c:pt idx="22279">
                        <c:v>18.934839166666666</c:v>
                      </c:pt>
                      <c:pt idx="22280">
                        <c:v>18.935684999999999</c:v>
                      </c:pt>
                      <c:pt idx="22281">
                        <c:v>18.936531111111112</c:v>
                      </c:pt>
                      <c:pt idx="22282">
                        <c:v>18.937380277777777</c:v>
                      </c:pt>
                      <c:pt idx="22283">
                        <c:v>18.93822611111111</c:v>
                      </c:pt>
                      <c:pt idx="22284">
                        <c:v>18.939072222222222</c:v>
                      </c:pt>
                      <c:pt idx="22285">
                        <c:v>18.939924999999999</c:v>
                      </c:pt>
                      <c:pt idx="22286">
                        <c:v>18.940771111111111</c:v>
                      </c:pt>
                      <c:pt idx="22287">
                        <c:v>18.941616944444444</c:v>
                      </c:pt>
                      <c:pt idx="22288">
                        <c:v>18.942463055555557</c:v>
                      </c:pt>
                      <c:pt idx="22289">
                        <c:v>18.943309166666666</c:v>
                      </c:pt>
                      <c:pt idx="22290">
                        <c:v>18.944155277777778</c:v>
                      </c:pt>
                      <c:pt idx="22291">
                        <c:v>18.945001111111111</c:v>
                      </c:pt>
                      <c:pt idx="22292">
                        <c:v>18.945848888888889</c:v>
                      </c:pt>
                      <c:pt idx="22293">
                        <c:v>18.946694722222222</c:v>
                      </c:pt>
                      <c:pt idx="22294">
                        <c:v>18.947540555555555</c:v>
                      </c:pt>
                      <c:pt idx="22295">
                        <c:v>18.948386944444444</c:v>
                      </c:pt>
                      <c:pt idx="22296">
                        <c:v>18.949232777777777</c:v>
                      </c:pt>
                      <c:pt idx="22297">
                        <c:v>18.95007861111111</c:v>
                      </c:pt>
                      <c:pt idx="22298">
                        <c:v>18.95093138888889</c:v>
                      </c:pt>
                      <c:pt idx="22299">
                        <c:v>18.951780555555555</c:v>
                      </c:pt>
                      <c:pt idx="22300">
                        <c:v>18.952626666666667</c:v>
                      </c:pt>
                      <c:pt idx="22301">
                        <c:v>18.953472777777776</c:v>
                      </c:pt>
                      <c:pt idx="22302">
                        <c:v>18.954318611111113</c:v>
                      </c:pt>
                      <c:pt idx="22303">
                        <c:v>18.955164722222221</c:v>
                      </c:pt>
                      <c:pt idx="22304">
                        <c:v>18.956010833333334</c:v>
                      </c:pt>
                      <c:pt idx="22305">
                        <c:v>18.956856666666667</c:v>
                      </c:pt>
                      <c:pt idx="22306">
                        <c:v>18.957702777777779</c:v>
                      </c:pt>
                      <c:pt idx="22307">
                        <c:v>18.958548888888888</c:v>
                      </c:pt>
                      <c:pt idx="22308">
                        <c:v>18.959394722222221</c:v>
                      </c:pt>
                      <c:pt idx="22309">
                        <c:v>18.960240833333334</c:v>
                      </c:pt>
                      <c:pt idx="22310">
                        <c:v>18.961086944444446</c:v>
                      </c:pt>
                      <c:pt idx="22311">
                        <c:v>18.961939444444443</c:v>
                      </c:pt>
                      <c:pt idx="22312">
                        <c:v>18.962787222222222</c:v>
                      </c:pt>
                      <c:pt idx="22313">
                        <c:v>18.963633055555555</c:v>
                      </c:pt>
                      <c:pt idx="22314">
                        <c:v>18.964479166666667</c:v>
                      </c:pt>
                      <c:pt idx="22315">
                        <c:v>18.965325277777779</c:v>
                      </c:pt>
                      <c:pt idx="22316">
                        <c:v>18.966174166666665</c:v>
                      </c:pt>
                      <c:pt idx="22317">
                        <c:v>18.967020277777777</c:v>
                      </c:pt>
                      <c:pt idx="22318">
                        <c:v>18.96786638888889</c:v>
                      </c:pt>
                      <c:pt idx="22319">
                        <c:v>18.968712499999999</c:v>
                      </c:pt>
                      <c:pt idx="22320">
                        <c:v>18.969558333333332</c:v>
                      </c:pt>
                      <c:pt idx="22321">
                        <c:v>18.970404444444444</c:v>
                      </c:pt>
                      <c:pt idx="22322">
                        <c:v>18.971250555555557</c:v>
                      </c:pt>
                      <c:pt idx="22323">
                        <c:v>18.97209638888889</c:v>
                      </c:pt>
                      <c:pt idx="22324">
                        <c:v>18.972949166666666</c:v>
                      </c:pt>
                      <c:pt idx="22325">
                        <c:v>18.973795555555554</c:v>
                      </c:pt>
                      <c:pt idx="22326">
                        <c:v>18.974641388888887</c:v>
                      </c:pt>
                      <c:pt idx="22327">
                        <c:v>18.975487222222224</c:v>
                      </c:pt>
                      <c:pt idx="22328">
                        <c:v>18.976333611111112</c:v>
                      </c:pt>
                      <c:pt idx="22329">
                        <c:v>18.977179444444445</c:v>
                      </c:pt>
                      <c:pt idx="22330">
                        <c:v>18.978025277777778</c:v>
                      </c:pt>
                      <c:pt idx="22331">
                        <c:v>18.978871388888887</c:v>
                      </c:pt>
                      <c:pt idx="22332">
                        <c:v>18.9797175</c:v>
                      </c:pt>
                      <c:pt idx="22333">
                        <c:v>18.980564999999999</c:v>
                      </c:pt>
                      <c:pt idx="22334">
                        <c:v>18.981413888888888</c:v>
                      </c:pt>
                      <c:pt idx="22335">
                        <c:v>18.982260277777776</c:v>
                      </c:pt>
                      <c:pt idx="22336">
                        <c:v>18.983106111111113</c:v>
                      </c:pt>
                      <c:pt idx="22337">
                        <c:v>18.983963055555556</c:v>
                      </c:pt>
                      <c:pt idx="22338">
                        <c:v>18.984809444444444</c:v>
                      </c:pt>
                      <c:pt idx="22339">
                        <c:v>18.985655277777777</c:v>
                      </c:pt>
                      <c:pt idx="22340">
                        <c:v>18.98650138888889</c:v>
                      </c:pt>
                      <c:pt idx="22341">
                        <c:v>18.987347222222223</c:v>
                      </c:pt>
                      <c:pt idx="22342">
                        <c:v>18.988193333333335</c:v>
                      </c:pt>
                      <c:pt idx="22343">
                        <c:v>18.989039444444444</c:v>
                      </c:pt>
                      <c:pt idx="22344">
                        <c:v>18.989885277777777</c:v>
                      </c:pt>
                      <c:pt idx="22345">
                        <c:v>18.990731388888889</c:v>
                      </c:pt>
                      <c:pt idx="22346">
                        <c:v>18.991577499999998</c:v>
                      </c:pt>
                      <c:pt idx="22347">
                        <c:v>18.992423333333335</c:v>
                      </c:pt>
                      <c:pt idx="22348">
                        <c:v>18.993269722222223</c:v>
                      </c:pt>
                      <c:pt idx="22349">
                        <c:v>18.994115555555556</c:v>
                      </c:pt>
                      <c:pt idx="22350">
                        <c:v>18.994968333333333</c:v>
                      </c:pt>
                      <c:pt idx="22351">
                        <c:v>18.995817500000001</c:v>
                      </c:pt>
                      <c:pt idx="22352">
                        <c:v>18.996663333333334</c:v>
                      </c:pt>
                      <c:pt idx="22353">
                        <c:v>18.997511111111113</c:v>
                      </c:pt>
                      <c:pt idx="22354">
                        <c:v>18.998356944444446</c:v>
                      </c:pt>
                      <c:pt idx="22355">
                        <c:v>18.999202777777779</c:v>
                      </c:pt>
                      <c:pt idx="22356">
                        <c:v>19.000049166666667</c:v>
                      </c:pt>
                      <c:pt idx="22357">
                        <c:v>19.000895</c:v>
                      </c:pt>
                      <c:pt idx="22358">
                        <c:v>19.001740833333333</c:v>
                      </c:pt>
                      <c:pt idx="22359">
                        <c:v>19.002587222222221</c:v>
                      </c:pt>
                      <c:pt idx="22360">
                        <c:v>19.003433055555554</c:v>
                      </c:pt>
                      <c:pt idx="22361">
                        <c:v>19.004279166666667</c:v>
                      </c:pt>
                      <c:pt idx="22362">
                        <c:v>19.005125277777779</c:v>
                      </c:pt>
                      <c:pt idx="22363">
                        <c:v>19.005978055555556</c:v>
                      </c:pt>
                      <c:pt idx="22364">
                        <c:v>19.006823888888889</c:v>
                      </c:pt>
                      <c:pt idx="22365">
                        <c:v>19.007670000000001</c:v>
                      </c:pt>
                      <c:pt idx="22366">
                        <c:v>19.00851611111111</c:v>
                      </c:pt>
                      <c:pt idx="22367">
                        <c:v>19.009361944444443</c:v>
                      </c:pt>
                      <c:pt idx="22368">
                        <c:v>19.010208055555555</c:v>
                      </c:pt>
                      <c:pt idx="22369">
                        <c:v>19.011056944444444</c:v>
                      </c:pt>
                      <c:pt idx="22370">
                        <c:v>19.011903333333333</c:v>
                      </c:pt>
                      <c:pt idx="22371">
                        <c:v>19.012749166666666</c:v>
                      </c:pt>
                      <c:pt idx="22372">
                        <c:v>19.013595277777778</c:v>
                      </c:pt>
                      <c:pt idx="22373">
                        <c:v>19.014441388888891</c:v>
                      </c:pt>
                      <c:pt idx="22374">
                        <c:v>19.01528888888889</c:v>
                      </c:pt>
                      <c:pt idx="22375">
                        <c:v>19.016134722222223</c:v>
                      </c:pt>
                      <c:pt idx="22376">
                        <c:v>19.016987499999999</c:v>
                      </c:pt>
                      <c:pt idx="22377">
                        <c:v>19.017833611111111</c:v>
                      </c:pt>
                      <c:pt idx="22378">
                        <c:v>19.018679722222224</c:v>
                      </c:pt>
                      <c:pt idx="22379">
                        <c:v>19.019525555555557</c:v>
                      </c:pt>
                      <c:pt idx="22380">
                        <c:v>19.020371666666666</c:v>
                      </c:pt>
                      <c:pt idx="22381">
                        <c:v>19.021217777777778</c:v>
                      </c:pt>
                      <c:pt idx="22382">
                        <c:v>19.022063611111111</c:v>
                      </c:pt>
                      <c:pt idx="22383">
                        <c:v>19.022909722222224</c:v>
                      </c:pt>
                      <c:pt idx="22384">
                        <c:v>19.023755833333333</c:v>
                      </c:pt>
                      <c:pt idx="22385">
                        <c:v>19.024601666666666</c:v>
                      </c:pt>
                      <c:pt idx="22386">
                        <c:v>19.025450833333334</c:v>
                      </c:pt>
                      <c:pt idx="22387">
                        <c:v>19.026296666666667</c:v>
                      </c:pt>
                      <c:pt idx="22388">
                        <c:v>19.027143055555555</c:v>
                      </c:pt>
                      <c:pt idx="22389">
                        <c:v>19.027995833333332</c:v>
                      </c:pt>
                      <c:pt idx="22390">
                        <c:v>19.028841666666668</c:v>
                      </c:pt>
                      <c:pt idx="22391">
                        <c:v>19.029687500000001</c:v>
                      </c:pt>
                      <c:pt idx="22392">
                        <c:v>19.03053388888889</c:v>
                      </c:pt>
                      <c:pt idx="22393">
                        <c:v>19.031379722222223</c:v>
                      </c:pt>
                      <c:pt idx="22394">
                        <c:v>19.032227500000001</c:v>
                      </c:pt>
                      <c:pt idx="22395">
                        <c:v>19.033073333333334</c:v>
                      </c:pt>
                      <c:pt idx="22396">
                        <c:v>19.033919166666667</c:v>
                      </c:pt>
                      <c:pt idx="22397">
                        <c:v>19.034765277777776</c:v>
                      </c:pt>
                      <c:pt idx="22398">
                        <c:v>19.035611388888888</c:v>
                      </c:pt>
                      <c:pt idx="22399">
                        <c:v>19.036457500000001</c:v>
                      </c:pt>
                      <c:pt idx="22400">
                        <c:v>19.037303333333334</c:v>
                      </c:pt>
                      <c:pt idx="22401">
                        <c:v>19.038149444444443</c:v>
                      </c:pt>
                      <c:pt idx="22402">
                        <c:v>19.039002222222223</c:v>
                      </c:pt>
                      <c:pt idx="22403">
                        <c:v>19.039851388888888</c:v>
                      </c:pt>
                      <c:pt idx="22404">
                        <c:v>19.040697222222221</c:v>
                      </c:pt>
                      <c:pt idx="22405">
                        <c:v>19.041543333333333</c:v>
                      </c:pt>
                      <c:pt idx="22406">
                        <c:v>19.042389444444446</c:v>
                      </c:pt>
                      <c:pt idx="22407">
                        <c:v>19.043235555555555</c:v>
                      </c:pt>
                      <c:pt idx="22408">
                        <c:v>19.044081388888888</c:v>
                      </c:pt>
                      <c:pt idx="22409">
                        <c:v>19.0449275</c:v>
                      </c:pt>
                      <c:pt idx="22410">
                        <c:v>19.045773611111112</c:v>
                      </c:pt>
                      <c:pt idx="22411">
                        <c:v>19.046619444444445</c:v>
                      </c:pt>
                      <c:pt idx="22412">
                        <c:v>19.047465555555554</c:v>
                      </c:pt>
                      <c:pt idx="22413">
                        <c:v>19.048311666666667</c:v>
                      </c:pt>
                      <c:pt idx="22414">
                        <c:v>19.0491575</c:v>
                      </c:pt>
                      <c:pt idx="22415">
                        <c:v>19.050011944444446</c:v>
                      </c:pt>
                      <c:pt idx="22416">
                        <c:v>19.050858055555555</c:v>
                      </c:pt>
                      <c:pt idx="22417">
                        <c:v>19.051703888888888</c:v>
                      </c:pt>
                      <c:pt idx="22418">
                        <c:v>19.052549722222221</c:v>
                      </c:pt>
                      <c:pt idx="22419">
                        <c:v>19.053396111111113</c:v>
                      </c:pt>
                      <c:pt idx="22420">
                        <c:v>19.054241944444446</c:v>
                      </c:pt>
                      <c:pt idx="22421">
                        <c:v>19.055091111111111</c:v>
                      </c:pt>
                      <c:pt idx="22422">
                        <c:v>19.055936944444444</c:v>
                      </c:pt>
                      <c:pt idx="22423">
                        <c:v>19.056783333333332</c:v>
                      </c:pt>
                      <c:pt idx="22424">
                        <c:v>19.057629166666668</c:v>
                      </c:pt>
                      <c:pt idx="22425">
                        <c:v>19.058475000000001</c:v>
                      </c:pt>
                      <c:pt idx="22426">
                        <c:v>19.05932138888889</c:v>
                      </c:pt>
                      <c:pt idx="22427">
                        <c:v>19.060167222222223</c:v>
                      </c:pt>
                      <c:pt idx="22428">
                        <c:v>19.061019999999999</c:v>
                      </c:pt>
                      <c:pt idx="22429">
                        <c:v>19.061865833333332</c:v>
                      </c:pt>
                      <c:pt idx="22430">
                        <c:v>19.062711944444445</c:v>
                      </c:pt>
                      <c:pt idx="22431">
                        <c:v>19.063558055555557</c:v>
                      </c:pt>
                      <c:pt idx="22432">
                        <c:v>19.064404166666666</c:v>
                      </c:pt>
                      <c:pt idx="22433">
                        <c:v>19.065249999999999</c:v>
                      </c:pt>
                      <c:pt idx="22434">
                        <c:v>19.066096111111111</c:v>
                      </c:pt>
                      <c:pt idx="22435">
                        <c:v>19.06694361111111</c:v>
                      </c:pt>
                      <c:pt idx="22436">
                        <c:v>19.067789444444443</c:v>
                      </c:pt>
                      <c:pt idx="22437">
                        <c:v>19.068635833333332</c:v>
                      </c:pt>
                      <c:pt idx="22438">
                        <c:v>19.069484722222221</c:v>
                      </c:pt>
                      <c:pt idx="22439">
                        <c:v>19.070330833333333</c:v>
                      </c:pt>
                      <c:pt idx="22440">
                        <c:v>19.071176944444446</c:v>
                      </c:pt>
                      <c:pt idx="22441">
                        <c:v>19.072029722222222</c:v>
                      </c:pt>
                      <c:pt idx="22442">
                        <c:v>19.072875555555555</c:v>
                      </c:pt>
                      <c:pt idx="22443">
                        <c:v>19.073721666666668</c:v>
                      </c:pt>
                      <c:pt idx="22444">
                        <c:v>19.074567777777776</c:v>
                      </c:pt>
                      <c:pt idx="22445">
                        <c:v>19.075413888888889</c:v>
                      </c:pt>
                      <c:pt idx="22446">
                        <c:v>19.076259722222222</c:v>
                      </c:pt>
                      <c:pt idx="22447">
                        <c:v>19.077105833333334</c:v>
                      </c:pt>
                      <c:pt idx="22448">
                        <c:v>19.077951944444443</c:v>
                      </c:pt>
                      <c:pt idx="22449">
                        <c:v>19.078797777777776</c:v>
                      </c:pt>
                      <c:pt idx="22450">
                        <c:v>19.079643888888889</c:v>
                      </c:pt>
                      <c:pt idx="22451">
                        <c:v>19.080490000000001</c:v>
                      </c:pt>
                      <c:pt idx="22452">
                        <c:v>19.081335833333334</c:v>
                      </c:pt>
                      <c:pt idx="22453">
                        <c:v>19.082182222222222</c:v>
                      </c:pt>
                      <c:pt idx="22454">
                        <c:v>19.083034722222223</c:v>
                      </c:pt>
                      <c:pt idx="22455">
                        <c:v>19.083880833333332</c:v>
                      </c:pt>
                      <c:pt idx="22456">
                        <c:v>19.084731388888891</c:v>
                      </c:pt>
                      <c:pt idx="22457">
                        <c:v>19.085577222222224</c:v>
                      </c:pt>
                      <c:pt idx="22458">
                        <c:v>19.086423333333332</c:v>
                      </c:pt>
                      <c:pt idx="22459">
                        <c:v>19.087269444444445</c:v>
                      </c:pt>
                      <c:pt idx="22460">
                        <c:v>19.088115277777778</c:v>
                      </c:pt>
                      <c:pt idx="22461">
                        <c:v>19.088961666666666</c:v>
                      </c:pt>
                      <c:pt idx="22462">
                        <c:v>19.089807499999999</c:v>
                      </c:pt>
                      <c:pt idx="22463">
                        <c:v>19.090653333333332</c:v>
                      </c:pt>
                      <c:pt idx="22464">
                        <c:v>19.09149972222222</c:v>
                      </c:pt>
                      <c:pt idx="22465">
                        <c:v>19.092345555555557</c:v>
                      </c:pt>
                      <c:pt idx="22466">
                        <c:v>19.093191666666666</c:v>
                      </c:pt>
                      <c:pt idx="22467">
                        <c:v>19.094044444444446</c:v>
                      </c:pt>
                      <c:pt idx="22468">
                        <c:v>19.094890277777779</c:v>
                      </c:pt>
                      <c:pt idx="22469">
                        <c:v>19.095736388888888</c:v>
                      </c:pt>
                      <c:pt idx="22470">
                        <c:v>19.0965825</c:v>
                      </c:pt>
                      <c:pt idx="22471">
                        <c:v>19.097428333333333</c:v>
                      </c:pt>
                      <c:pt idx="22472">
                        <c:v>19.098274444444446</c:v>
                      </c:pt>
                      <c:pt idx="22473">
                        <c:v>19.099123611111111</c:v>
                      </c:pt>
                      <c:pt idx="22474">
                        <c:v>19.099969444444444</c:v>
                      </c:pt>
                      <c:pt idx="22475">
                        <c:v>19.100815555555556</c:v>
                      </c:pt>
                      <c:pt idx="22476">
                        <c:v>19.101663055555555</c:v>
                      </c:pt>
                      <c:pt idx="22477">
                        <c:v>19.102509166666668</c:v>
                      </c:pt>
                      <c:pt idx="22478">
                        <c:v>19.103355000000001</c:v>
                      </c:pt>
                      <c:pt idx="22479">
                        <c:v>19.104201111111109</c:v>
                      </c:pt>
                      <c:pt idx="22480">
                        <c:v>19.105053888888889</c:v>
                      </c:pt>
                      <c:pt idx="22481">
                        <c:v>19.105899999999998</c:v>
                      </c:pt>
                      <c:pt idx="22482">
                        <c:v>19.106745833333335</c:v>
                      </c:pt>
                      <c:pt idx="22483">
                        <c:v>19.107592222222223</c:v>
                      </c:pt>
                      <c:pt idx="22484">
                        <c:v>19.108438055555556</c:v>
                      </c:pt>
                      <c:pt idx="22485">
                        <c:v>19.109283888888889</c:v>
                      </c:pt>
                      <c:pt idx="22486">
                        <c:v>19.110130277777778</c:v>
                      </c:pt>
                      <c:pt idx="22487">
                        <c:v>19.11097611111111</c:v>
                      </c:pt>
                      <c:pt idx="22488">
                        <c:v>19.111822222222223</c:v>
                      </c:pt>
                      <c:pt idx="22489">
                        <c:v>19.112668333333332</c:v>
                      </c:pt>
                      <c:pt idx="22490">
                        <c:v>19.113514166666668</c:v>
                      </c:pt>
                      <c:pt idx="22491">
                        <c:v>19.114363333333333</c:v>
                      </c:pt>
                      <c:pt idx="22492">
                        <c:v>19.115209166666666</c:v>
                      </c:pt>
                      <c:pt idx="22493">
                        <c:v>19.116061944444443</c:v>
                      </c:pt>
                      <c:pt idx="22494">
                        <c:v>19.116908333333335</c:v>
                      </c:pt>
                      <c:pt idx="22495">
                        <c:v>19.117754166666668</c:v>
                      </c:pt>
                      <c:pt idx="22496">
                        <c:v>19.118600000000001</c:v>
                      </c:pt>
                      <c:pt idx="22497">
                        <c:v>19.119447777777779</c:v>
                      </c:pt>
                      <c:pt idx="22498">
                        <c:v>19.120293611111112</c:v>
                      </c:pt>
                      <c:pt idx="22499">
                        <c:v>19.121139722222221</c:v>
                      </c:pt>
                      <c:pt idx="22500">
                        <c:v>19.121985833333333</c:v>
                      </c:pt>
                      <c:pt idx="22501">
                        <c:v>19.122831666666666</c:v>
                      </c:pt>
                      <c:pt idx="22502">
                        <c:v>19.123677777777779</c:v>
                      </c:pt>
                      <c:pt idx="22503">
                        <c:v>19.124523888888888</c:v>
                      </c:pt>
                      <c:pt idx="22504">
                        <c:v>19.12537</c:v>
                      </c:pt>
                      <c:pt idx="22505">
                        <c:v>19.126215833333333</c:v>
                      </c:pt>
                      <c:pt idx="22506">
                        <c:v>19.127073055555556</c:v>
                      </c:pt>
                      <c:pt idx="22507">
                        <c:v>19.127919166666668</c:v>
                      </c:pt>
                      <c:pt idx="22508">
                        <c:v>19.128768055555554</c:v>
                      </c:pt>
                      <c:pt idx="22509">
                        <c:v>19.129614166666666</c:v>
                      </c:pt>
                      <c:pt idx="22510">
                        <c:v>19.130460277777779</c:v>
                      </c:pt>
                      <c:pt idx="22511">
                        <c:v>19.131306111111112</c:v>
                      </c:pt>
                      <c:pt idx="22512">
                        <c:v>19.132152222222221</c:v>
                      </c:pt>
                      <c:pt idx="22513">
                        <c:v>19.132998333333333</c:v>
                      </c:pt>
                      <c:pt idx="22514">
                        <c:v>19.133844444444446</c:v>
                      </c:pt>
                      <c:pt idx="22515">
                        <c:v>19.134690277777779</c:v>
                      </c:pt>
                      <c:pt idx="22516">
                        <c:v>19.135536111111112</c:v>
                      </c:pt>
                      <c:pt idx="22517">
                        <c:v>19.13638388888889</c:v>
                      </c:pt>
                      <c:pt idx="22518">
                        <c:v>19.137229722222223</c:v>
                      </c:pt>
                      <c:pt idx="22519">
                        <c:v>19.138082499999999</c:v>
                      </c:pt>
                      <c:pt idx="22520">
                        <c:v>19.138928888888888</c:v>
                      </c:pt>
                      <c:pt idx="22521">
                        <c:v>19.139774722222221</c:v>
                      </c:pt>
                      <c:pt idx="22522">
                        <c:v>19.140620555555557</c:v>
                      </c:pt>
                      <c:pt idx="22523">
                        <c:v>19.141466944444446</c:v>
                      </c:pt>
                      <c:pt idx="22524">
                        <c:v>19.142312777777779</c:v>
                      </c:pt>
                      <c:pt idx="22525">
                        <c:v>19.143161944444444</c:v>
                      </c:pt>
                      <c:pt idx="22526">
                        <c:v>19.144007777777777</c:v>
                      </c:pt>
                      <c:pt idx="22527">
                        <c:v>19.144854166666665</c:v>
                      </c:pt>
                      <c:pt idx="22528">
                        <c:v>19.145700000000001</c:v>
                      </c:pt>
                      <c:pt idx="22529">
                        <c:v>19.146545833333334</c:v>
                      </c:pt>
                      <c:pt idx="22530">
                        <c:v>19.147392222222223</c:v>
                      </c:pt>
                      <c:pt idx="22531">
                        <c:v>19.148238055555556</c:v>
                      </c:pt>
                      <c:pt idx="22532">
                        <c:v>19.149090833333332</c:v>
                      </c:pt>
                      <c:pt idx="22533">
                        <c:v>19.149936666666665</c:v>
                      </c:pt>
                      <c:pt idx="22534">
                        <c:v>19.150782777777778</c:v>
                      </c:pt>
                      <c:pt idx="22535">
                        <c:v>19.15162888888889</c:v>
                      </c:pt>
                      <c:pt idx="22536">
                        <c:v>19.152474999999999</c:v>
                      </c:pt>
                      <c:pt idx="22537">
                        <c:v>19.153320833333332</c:v>
                      </c:pt>
                      <c:pt idx="22538">
                        <c:v>19.154168333333335</c:v>
                      </c:pt>
                      <c:pt idx="22539">
                        <c:v>19.155014444444443</c:v>
                      </c:pt>
                      <c:pt idx="22540">
                        <c:v>19.155860555555556</c:v>
                      </c:pt>
                      <c:pt idx="22541">
                        <c:v>19.156706666666668</c:v>
                      </c:pt>
                      <c:pt idx="22542">
                        <c:v>19.157552500000001</c:v>
                      </c:pt>
                      <c:pt idx="22543">
                        <c:v>19.158401666666666</c:v>
                      </c:pt>
                      <c:pt idx="22544">
                        <c:v>19.159247777777779</c:v>
                      </c:pt>
                      <c:pt idx="22545">
                        <c:v>19.160100277777779</c:v>
                      </c:pt>
                      <c:pt idx="22546">
                        <c:v>19.160946388888888</c:v>
                      </c:pt>
                      <c:pt idx="22547">
                        <c:v>19.161792500000001</c:v>
                      </c:pt>
                      <c:pt idx="22548">
                        <c:v>19.162638333333334</c:v>
                      </c:pt>
                      <c:pt idx="22549">
                        <c:v>19.163484722222222</c:v>
                      </c:pt>
                      <c:pt idx="22550">
                        <c:v>19.164330555555555</c:v>
                      </c:pt>
                      <c:pt idx="22551">
                        <c:v>19.165176388888888</c:v>
                      </c:pt>
                      <c:pt idx="22552">
                        <c:v>19.166022777777776</c:v>
                      </c:pt>
                      <c:pt idx="22553">
                        <c:v>19.166868611111113</c:v>
                      </c:pt>
                      <c:pt idx="22554">
                        <c:v>19.167714444444446</c:v>
                      </c:pt>
                      <c:pt idx="22555">
                        <c:v>19.168560555555555</c:v>
                      </c:pt>
                      <c:pt idx="22556">
                        <c:v>19.169406666666667</c:v>
                      </c:pt>
                      <c:pt idx="22557">
                        <c:v>19.170252777777776</c:v>
                      </c:pt>
                      <c:pt idx="22558">
                        <c:v>19.171106944444446</c:v>
                      </c:pt>
                      <c:pt idx="22559">
                        <c:v>19.171953055555555</c:v>
                      </c:pt>
                      <c:pt idx="22560">
                        <c:v>19.172802222222224</c:v>
                      </c:pt>
                      <c:pt idx="22561">
                        <c:v>19.173648055555557</c:v>
                      </c:pt>
                      <c:pt idx="22562">
                        <c:v>19.17449388888889</c:v>
                      </c:pt>
                      <c:pt idx="22563">
                        <c:v>19.175340277777778</c:v>
                      </c:pt>
                      <c:pt idx="22564">
                        <c:v>19.176186111111111</c:v>
                      </c:pt>
                      <c:pt idx="22565">
                        <c:v>19.177032222222223</c:v>
                      </c:pt>
                      <c:pt idx="22566">
                        <c:v>19.177878333333332</c:v>
                      </c:pt>
                      <c:pt idx="22567">
                        <c:v>19.178724166666665</c:v>
                      </c:pt>
                      <c:pt idx="22568">
                        <c:v>19.179570277777778</c:v>
                      </c:pt>
                      <c:pt idx="22569">
                        <c:v>19.18041638888889</c:v>
                      </c:pt>
                      <c:pt idx="22570">
                        <c:v>19.181262499999999</c:v>
                      </c:pt>
                      <c:pt idx="22571">
                        <c:v>19.182115</c:v>
                      </c:pt>
                      <c:pt idx="22572">
                        <c:v>19.182961111111112</c:v>
                      </c:pt>
                      <c:pt idx="22573">
                        <c:v>19.183807222222221</c:v>
                      </c:pt>
                      <c:pt idx="22574">
                        <c:v>19.184653333333333</c:v>
                      </c:pt>
                      <c:pt idx="22575">
                        <c:v>19.185499166666666</c:v>
                      </c:pt>
                      <c:pt idx="22576">
                        <c:v>19.186345277777779</c:v>
                      </c:pt>
                      <c:pt idx="22577">
                        <c:v>19.187191388888888</c:v>
                      </c:pt>
                      <c:pt idx="22578">
                        <c:v>19.188040277777777</c:v>
                      </c:pt>
                      <c:pt idx="22579">
                        <c:v>19.188888055555555</c:v>
                      </c:pt>
                      <c:pt idx="22580">
                        <c:v>19.189733888888888</c:v>
                      </c:pt>
                      <c:pt idx="22581">
                        <c:v>19.190580000000001</c:v>
                      </c:pt>
                      <c:pt idx="22582">
                        <c:v>19.19142611111111</c:v>
                      </c:pt>
                      <c:pt idx="22583">
                        <c:v>19.192271944444446</c:v>
                      </c:pt>
                      <c:pt idx="22584">
                        <c:v>19.193124722222223</c:v>
                      </c:pt>
                      <c:pt idx="22585">
                        <c:v>19.193970833333335</c:v>
                      </c:pt>
                      <c:pt idx="22586">
                        <c:v>19.194816666666668</c:v>
                      </c:pt>
                      <c:pt idx="22587">
                        <c:v>19.195663055555556</c:v>
                      </c:pt>
                      <c:pt idx="22588">
                        <c:v>19.196508888888889</c:v>
                      </c:pt>
                      <c:pt idx="22589">
                        <c:v>19.197354722222222</c:v>
                      </c:pt>
                      <c:pt idx="22590">
                        <c:v>19.198201111111111</c:v>
                      </c:pt>
                      <c:pt idx="22591">
                        <c:v>19.199046944444444</c:v>
                      </c:pt>
                      <c:pt idx="22592">
                        <c:v>19.199892777777777</c:v>
                      </c:pt>
                      <c:pt idx="22593">
                        <c:v>19.200738888888889</c:v>
                      </c:pt>
                      <c:pt idx="22594">
                        <c:v>19.201585000000001</c:v>
                      </c:pt>
                      <c:pt idx="22595">
                        <c:v>19.202434166666666</c:v>
                      </c:pt>
                      <c:pt idx="22596">
                        <c:v>19.203279999999999</c:v>
                      </c:pt>
                      <c:pt idx="22597">
                        <c:v>19.204132777777779</c:v>
                      </c:pt>
                      <c:pt idx="22598">
                        <c:v>19.204978888888888</c:v>
                      </c:pt>
                      <c:pt idx="22599">
                        <c:v>19.205826388888887</c:v>
                      </c:pt>
                      <c:pt idx="22600">
                        <c:v>19.206672222222224</c:v>
                      </c:pt>
                      <c:pt idx="22601">
                        <c:v>19.207518611111112</c:v>
                      </c:pt>
                      <c:pt idx="22602">
                        <c:v>19.208364444444445</c:v>
                      </c:pt>
                      <c:pt idx="22603">
                        <c:v>19.209210555555554</c:v>
                      </c:pt>
                      <c:pt idx="22604">
                        <c:v>19.210056666666667</c:v>
                      </c:pt>
                      <c:pt idx="22605">
                        <c:v>19.2109025</c:v>
                      </c:pt>
                      <c:pt idx="22606">
                        <c:v>19.211748611111112</c:v>
                      </c:pt>
                      <c:pt idx="22607">
                        <c:v>19.212594444444445</c:v>
                      </c:pt>
                      <c:pt idx="22608">
                        <c:v>19.213440833333333</c:v>
                      </c:pt>
                      <c:pt idx="22609">
                        <c:v>19.214286666666666</c:v>
                      </c:pt>
                      <c:pt idx="22610">
                        <c:v>19.215139444444443</c:v>
                      </c:pt>
                      <c:pt idx="22611">
                        <c:v>19.215985277777779</c:v>
                      </c:pt>
                      <c:pt idx="22612">
                        <c:v>19.216834444444444</c:v>
                      </c:pt>
                      <c:pt idx="22613">
                        <c:v>19.217680555555557</c:v>
                      </c:pt>
                      <c:pt idx="22614">
                        <c:v>19.218526666666666</c:v>
                      </c:pt>
                      <c:pt idx="22615">
                        <c:v>19.219372499999999</c:v>
                      </c:pt>
                      <c:pt idx="22616">
                        <c:v>19.220218611111111</c:v>
                      </c:pt>
                      <c:pt idx="22617">
                        <c:v>19.221064722222224</c:v>
                      </c:pt>
                      <c:pt idx="22618">
                        <c:v>19.221910555555556</c:v>
                      </c:pt>
                      <c:pt idx="22619">
                        <c:v>19.222756944444445</c:v>
                      </c:pt>
                      <c:pt idx="22620">
                        <c:v>19.223602499999998</c:v>
                      </c:pt>
                      <c:pt idx="22621">
                        <c:v>19.224448333333335</c:v>
                      </c:pt>
                      <c:pt idx="22622">
                        <c:v>19.225294444444444</c:v>
                      </c:pt>
                      <c:pt idx="22623">
                        <c:v>19.226140277777777</c:v>
                      </c:pt>
                      <c:pt idx="22624">
                        <c:v>19.226993055555557</c:v>
                      </c:pt>
                      <c:pt idx="22625">
                        <c:v>19.22783888888889</c:v>
                      </c:pt>
                      <c:pt idx="22626">
                        <c:v>19.228685277777778</c:v>
                      </c:pt>
                      <c:pt idx="22627">
                        <c:v>19.229531111111111</c:v>
                      </c:pt>
                      <c:pt idx="22628">
                        <c:v>19.230377222222224</c:v>
                      </c:pt>
                      <c:pt idx="22629">
                        <c:v>19.231223333333332</c:v>
                      </c:pt>
                      <c:pt idx="22630">
                        <c:v>19.232072500000001</c:v>
                      </c:pt>
                      <c:pt idx="22631">
                        <c:v>19.232918333333334</c:v>
                      </c:pt>
                      <c:pt idx="22632">
                        <c:v>19.233764166666667</c:v>
                      </c:pt>
                      <c:pt idx="22633">
                        <c:v>19.234610555555555</c:v>
                      </c:pt>
                      <c:pt idx="22634">
                        <c:v>19.235456388888888</c:v>
                      </c:pt>
                      <c:pt idx="22635">
                        <c:v>19.236302500000001</c:v>
                      </c:pt>
                      <c:pt idx="22636">
                        <c:v>19.23714861111111</c:v>
                      </c:pt>
                      <c:pt idx="22637">
                        <c:v>19.23800138888889</c:v>
                      </c:pt>
                      <c:pt idx="22638">
                        <c:v>19.238847222222223</c:v>
                      </c:pt>
                      <c:pt idx="22639">
                        <c:v>19.239693333333335</c:v>
                      </c:pt>
                      <c:pt idx="22640">
                        <c:v>19.240540833333334</c:v>
                      </c:pt>
                      <c:pt idx="22641">
                        <c:v>19.241386944444443</c:v>
                      </c:pt>
                      <c:pt idx="22642">
                        <c:v>19.24223277777778</c:v>
                      </c:pt>
                      <c:pt idx="22643">
                        <c:v>19.243078888888888</c:v>
                      </c:pt>
                      <c:pt idx="22644">
                        <c:v>19.243925000000001</c:v>
                      </c:pt>
                      <c:pt idx="22645">
                        <c:v>19.244770833333334</c:v>
                      </c:pt>
                      <c:pt idx="22646">
                        <c:v>19.245616944444443</c:v>
                      </c:pt>
                      <c:pt idx="22647">
                        <c:v>19.246463055555555</c:v>
                      </c:pt>
                      <c:pt idx="22648">
                        <c:v>19.247311944444444</c:v>
                      </c:pt>
                      <c:pt idx="22649">
                        <c:v>19.248158055555557</c:v>
                      </c:pt>
                      <c:pt idx="22650">
                        <c:v>19.249010833333333</c:v>
                      </c:pt>
                      <c:pt idx="22651">
                        <c:v>19.249856944444446</c:v>
                      </c:pt>
                      <c:pt idx="22652">
                        <c:v>19.250703055555554</c:v>
                      </c:pt>
                      <c:pt idx="22653">
                        <c:v>19.251548888888887</c:v>
                      </c:pt>
                      <c:pt idx="22654">
                        <c:v>19.252395</c:v>
                      </c:pt>
                      <c:pt idx="22655">
                        <c:v>19.253241111111112</c:v>
                      </c:pt>
                      <c:pt idx="22656">
                        <c:v>19.254086944444445</c:v>
                      </c:pt>
                      <c:pt idx="22657">
                        <c:v>19.254933333333334</c:v>
                      </c:pt>
                      <c:pt idx="22658">
                        <c:v>19.255779166666667</c:v>
                      </c:pt>
                      <c:pt idx="22659">
                        <c:v>19.256625</c:v>
                      </c:pt>
                      <c:pt idx="22660">
                        <c:v>19.257472777777778</c:v>
                      </c:pt>
                      <c:pt idx="22661">
                        <c:v>19.258318611111111</c:v>
                      </c:pt>
                      <c:pt idx="22662">
                        <c:v>19.259164999999999</c:v>
                      </c:pt>
                      <c:pt idx="22663">
                        <c:v>19.260021944444443</c:v>
                      </c:pt>
                      <c:pt idx="22664">
                        <c:v>19.260867777777779</c:v>
                      </c:pt>
                      <c:pt idx="22665">
                        <c:v>19.261716944444444</c:v>
                      </c:pt>
                      <c:pt idx="22666">
                        <c:v>19.262563055555557</c:v>
                      </c:pt>
                      <c:pt idx="22667">
                        <c:v>19.263409166666666</c:v>
                      </c:pt>
                      <c:pt idx="22668">
                        <c:v>19.264254999999999</c:v>
                      </c:pt>
                      <c:pt idx="22669">
                        <c:v>19.265101111111111</c:v>
                      </c:pt>
                      <c:pt idx="22670">
                        <c:v>19.265947222222223</c:v>
                      </c:pt>
                      <c:pt idx="22671">
                        <c:v>19.266793055555556</c:v>
                      </c:pt>
                      <c:pt idx="22672">
                        <c:v>19.267639166666665</c:v>
                      </c:pt>
                      <c:pt idx="22673">
                        <c:v>19.268485277777778</c:v>
                      </c:pt>
                      <c:pt idx="22674">
                        <c:v>19.269331111111111</c:v>
                      </c:pt>
                      <c:pt idx="22675">
                        <c:v>19.270177222222223</c:v>
                      </c:pt>
                      <c:pt idx="22676">
                        <c:v>19.27103</c:v>
                      </c:pt>
                      <c:pt idx="22677">
                        <c:v>19.271876111111112</c:v>
                      </c:pt>
                      <c:pt idx="22678">
                        <c:v>19.272721944444445</c:v>
                      </c:pt>
                      <c:pt idx="22679">
                        <c:v>19.273568055555554</c:v>
                      </c:pt>
                      <c:pt idx="22680">
                        <c:v>19.274414166666666</c:v>
                      </c:pt>
                      <c:pt idx="22681">
                        <c:v>19.275261666666665</c:v>
                      </c:pt>
                      <c:pt idx="22682">
                        <c:v>19.276110555555555</c:v>
                      </c:pt>
                      <c:pt idx="22683">
                        <c:v>19.276956944444443</c:v>
                      </c:pt>
                      <c:pt idx="22684">
                        <c:v>19.277802777777779</c:v>
                      </c:pt>
                      <c:pt idx="22685">
                        <c:v>19.278648888888888</c:v>
                      </c:pt>
                      <c:pt idx="22686">
                        <c:v>19.279495000000001</c:v>
                      </c:pt>
                      <c:pt idx="22687">
                        <c:v>19.280340833333334</c:v>
                      </c:pt>
                      <c:pt idx="22688">
                        <c:v>19.281186944444446</c:v>
                      </c:pt>
                      <c:pt idx="22689">
                        <c:v>19.282039722222223</c:v>
                      </c:pt>
                      <c:pt idx="22690">
                        <c:v>19.282885833333335</c:v>
                      </c:pt>
                      <c:pt idx="22691">
                        <c:v>19.283731666666668</c:v>
                      </c:pt>
                      <c:pt idx="22692">
                        <c:v>19.284577777777777</c:v>
                      </c:pt>
                      <c:pt idx="22693">
                        <c:v>19.285423888888889</c:v>
                      </c:pt>
                      <c:pt idx="22694">
                        <c:v>19.286269999999998</c:v>
                      </c:pt>
                      <c:pt idx="22695">
                        <c:v>19.287115833333335</c:v>
                      </c:pt>
                      <c:pt idx="22696">
                        <c:v>19.287961666666668</c:v>
                      </c:pt>
                      <c:pt idx="22697">
                        <c:v>19.288808055555556</c:v>
                      </c:pt>
                      <c:pt idx="22698">
                        <c:v>19.289653888888889</c:v>
                      </c:pt>
                      <c:pt idx="22699">
                        <c:v>19.290499722222222</c:v>
                      </c:pt>
                      <c:pt idx="22700">
                        <c:v>19.291348888888891</c:v>
                      </c:pt>
                      <c:pt idx="22701">
                        <c:v>19.292196666666666</c:v>
                      </c:pt>
                      <c:pt idx="22702">
                        <c:v>19.293049444444446</c:v>
                      </c:pt>
                      <c:pt idx="22703">
                        <c:v>19.293895277777779</c:v>
                      </c:pt>
                      <c:pt idx="22704">
                        <c:v>19.294741388888887</c:v>
                      </c:pt>
                      <c:pt idx="22705">
                        <c:v>19.2955875</c:v>
                      </c:pt>
                      <c:pt idx="22706">
                        <c:v>19.296433333333333</c:v>
                      </c:pt>
                      <c:pt idx="22707">
                        <c:v>19.297279444444445</c:v>
                      </c:pt>
                      <c:pt idx="22708">
                        <c:v>19.298125555555554</c:v>
                      </c:pt>
                      <c:pt idx="22709">
                        <c:v>19.298971388888887</c:v>
                      </c:pt>
                      <c:pt idx="22710">
                        <c:v>19.299817777777779</c:v>
                      </c:pt>
                      <c:pt idx="22711">
                        <c:v>19.300663611111112</c:v>
                      </c:pt>
                      <c:pt idx="22712">
                        <c:v>19.301509444444445</c:v>
                      </c:pt>
                      <c:pt idx="22713">
                        <c:v>19.302355555555554</c:v>
                      </c:pt>
                      <c:pt idx="22714">
                        <c:v>19.303201666666666</c:v>
                      </c:pt>
                      <c:pt idx="22715">
                        <c:v>19.304054444444443</c:v>
                      </c:pt>
                      <c:pt idx="22716">
                        <c:v>19.304900277777779</c:v>
                      </c:pt>
                      <c:pt idx="22717">
                        <c:v>19.305749444444444</c:v>
                      </c:pt>
                      <c:pt idx="22718">
                        <c:v>19.306595555555557</c:v>
                      </c:pt>
                      <c:pt idx="22719">
                        <c:v>19.307441666666666</c:v>
                      </c:pt>
                      <c:pt idx="22720">
                        <c:v>19.308287499999999</c:v>
                      </c:pt>
                      <c:pt idx="22721">
                        <c:v>19.309133611111111</c:v>
                      </c:pt>
                      <c:pt idx="22722">
                        <c:v>19.30998111111111</c:v>
                      </c:pt>
                      <c:pt idx="22723">
                        <c:v>19.310827222222223</c:v>
                      </c:pt>
                      <c:pt idx="22724">
                        <c:v>19.311673055555556</c:v>
                      </c:pt>
                      <c:pt idx="22725">
                        <c:v>19.312519166666668</c:v>
                      </c:pt>
                      <c:pt idx="22726">
                        <c:v>19.313365277777777</c:v>
                      </c:pt>
                      <c:pt idx="22727">
                        <c:v>19.31421111111111</c:v>
                      </c:pt>
                      <c:pt idx="22728">
                        <c:v>19.31506388888889</c:v>
                      </c:pt>
                      <c:pt idx="22729">
                        <c:v>19.315909999999999</c:v>
                      </c:pt>
                      <c:pt idx="22730">
                        <c:v>19.316756111111111</c:v>
                      </c:pt>
                      <c:pt idx="22731">
                        <c:v>19.317601944444444</c:v>
                      </c:pt>
                      <c:pt idx="22732">
                        <c:v>19.318448333333333</c:v>
                      </c:pt>
                      <c:pt idx="22733">
                        <c:v>19.319294166666666</c:v>
                      </c:pt>
                      <c:pt idx="22734">
                        <c:v>19.320139999999999</c:v>
                      </c:pt>
                      <c:pt idx="22735">
                        <c:v>19.320989166666667</c:v>
                      </c:pt>
                      <c:pt idx="22736">
                        <c:v>19.32183527777778</c:v>
                      </c:pt>
                      <c:pt idx="22737">
                        <c:v>19.322681388888888</c:v>
                      </c:pt>
                      <c:pt idx="22738">
                        <c:v>19.323527222222221</c:v>
                      </c:pt>
                      <c:pt idx="22739">
                        <c:v>19.32437361111111</c:v>
                      </c:pt>
                      <c:pt idx="22740">
                        <c:v>19.325219444444443</c:v>
                      </c:pt>
                      <c:pt idx="22741">
                        <c:v>19.326072222222223</c:v>
                      </c:pt>
                      <c:pt idx="22742">
                        <c:v>19.326919722222222</c:v>
                      </c:pt>
                      <c:pt idx="22743">
                        <c:v>19.327765833333334</c:v>
                      </c:pt>
                      <c:pt idx="22744">
                        <c:v>19.328611666666667</c:v>
                      </c:pt>
                      <c:pt idx="22745">
                        <c:v>19.329458055555556</c:v>
                      </c:pt>
                      <c:pt idx="22746">
                        <c:v>19.330303888888889</c:v>
                      </c:pt>
                      <c:pt idx="22747">
                        <c:v>19.331149722222221</c:v>
                      </c:pt>
                      <c:pt idx="22748">
                        <c:v>19.331995833333334</c:v>
                      </c:pt>
                      <c:pt idx="22749">
                        <c:v>19.332841944444443</c:v>
                      </c:pt>
                      <c:pt idx="22750">
                        <c:v>19.333687777777779</c:v>
                      </c:pt>
                      <c:pt idx="22751">
                        <c:v>19.334533888888888</c:v>
                      </c:pt>
                      <c:pt idx="22752">
                        <c:v>19.335382777777777</c:v>
                      </c:pt>
                      <c:pt idx="22753">
                        <c:v>19.336229166666666</c:v>
                      </c:pt>
                      <c:pt idx="22754">
                        <c:v>19.337081944444446</c:v>
                      </c:pt>
                      <c:pt idx="22755">
                        <c:v>19.337927777777779</c:v>
                      </c:pt>
                      <c:pt idx="22756">
                        <c:v>19.338773888888888</c:v>
                      </c:pt>
                      <c:pt idx="22757">
                        <c:v>19.33962</c:v>
                      </c:pt>
                      <c:pt idx="22758">
                        <c:v>19.340465833333333</c:v>
                      </c:pt>
                      <c:pt idx="22759">
                        <c:v>19.341311944444445</c:v>
                      </c:pt>
                      <c:pt idx="22760">
                        <c:v>19.342157777777778</c:v>
                      </c:pt>
                      <c:pt idx="22761">
                        <c:v>19.343003888888887</c:v>
                      </c:pt>
                      <c:pt idx="22762">
                        <c:v>19.34385</c:v>
                      </c:pt>
                      <c:pt idx="22763">
                        <c:v>19.344697499999999</c:v>
                      </c:pt>
                      <c:pt idx="22764">
                        <c:v>19.345543611111111</c:v>
                      </c:pt>
                      <c:pt idx="22765">
                        <c:v>19.346389444444444</c:v>
                      </c:pt>
                      <c:pt idx="22766">
                        <c:v>19.347235833333333</c:v>
                      </c:pt>
                      <c:pt idx="22767">
                        <c:v>19.348088333333333</c:v>
                      </c:pt>
                      <c:pt idx="22768">
                        <c:v>19.348934444444446</c:v>
                      </c:pt>
                      <c:pt idx="22769">
                        <c:v>19.349783333333335</c:v>
                      </c:pt>
                      <c:pt idx="22770">
                        <c:v>19.350629444444444</c:v>
                      </c:pt>
                      <c:pt idx="22771">
                        <c:v>19.351475555555556</c:v>
                      </c:pt>
                      <c:pt idx="22772">
                        <c:v>19.352321666666668</c:v>
                      </c:pt>
                      <c:pt idx="22773">
                        <c:v>19.353167500000001</c:v>
                      </c:pt>
                      <c:pt idx="22774">
                        <c:v>19.35401361111111</c:v>
                      </c:pt>
                      <c:pt idx="22775">
                        <c:v>19.354859722222223</c:v>
                      </c:pt>
                      <c:pt idx="22776">
                        <c:v>19.355705555555556</c:v>
                      </c:pt>
                      <c:pt idx="22777">
                        <c:v>19.356551944444444</c:v>
                      </c:pt>
                      <c:pt idx="22778">
                        <c:v>19.357397777777777</c:v>
                      </c:pt>
                      <c:pt idx="22779">
                        <c:v>19.35824361111111</c:v>
                      </c:pt>
                      <c:pt idx="22780">
                        <c:v>19.35909638888889</c:v>
                      </c:pt>
                      <c:pt idx="22781">
                        <c:v>19.359942777777778</c:v>
                      </c:pt>
                      <c:pt idx="22782">
                        <c:v>19.360788611111111</c:v>
                      </c:pt>
                      <c:pt idx="22783">
                        <c:v>19.36163638888889</c:v>
                      </c:pt>
                      <c:pt idx="22784">
                        <c:v>19.362482222222223</c:v>
                      </c:pt>
                      <c:pt idx="22785">
                        <c:v>19.363328055555556</c:v>
                      </c:pt>
                      <c:pt idx="22786">
                        <c:v>19.364174166666668</c:v>
                      </c:pt>
                      <c:pt idx="22787">
                        <c:v>19.365023333333333</c:v>
                      </c:pt>
                      <c:pt idx="22788">
                        <c:v>19.365869444444446</c:v>
                      </c:pt>
                      <c:pt idx="22789">
                        <c:v>19.366715277777779</c:v>
                      </c:pt>
                      <c:pt idx="22790">
                        <c:v>19.367561111111112</c:v>
                      </c:pt>
                      <c:pt idx="22791">
                        <c:v>19.3684075</c:v>
                      </c:pt>
                      <c:pt idx="22792">
                        <c:v>19.369253333333333</c:v>
                      </c:pt>
                      <c:pt idx="22793">
                        <c:v>19.370106111111109</c:v>
                      </c:pt>
                      <c:pt idx="22794">
                        <c:v>19.370952222222222</c:v>
                      </c:pt>
                      <c:pt idx="22795">
                        <c:v>19.371798333333334</c:v>
                      </c:pt>
                      <c:pt idx="22796">
                        <c:v>19.372644166666667</c:v>
                      </c:pt>
                      <c:pt idx="22797">
                        <c:v>19.373490277777776</c:v>
                      </c:pt>
                      <c:pt idx="22798">
                        <c:v>19.374336388888889</c:v>
                      </c:pt>
                      <c:pt idx="22799">
                        <c:v>19.375182500000001</c:v>
                      </c:pt>
                      <c:pt idx="22800">
                        <c:v>19.376028333333334</c:v>
                      </c:pt>
                      <c:pt idx="22801">
                        <c:v>19.376874166666667</c:v>
                      </c:pt>
                      <c:pt idx="22802">
                        <c:v>19.377720555555555</c:v>
                      </c:pt>
                      <c:pt idx="22803">
                        <c:v>19.378566388888888</c:v>
                      </c:pt>
                      <c:pt idx="22804">
                        <c:v>19.379417222222223</c:v>
                      </c:pt>
                      <c:pt idx="22805">
                        <c:v>19.380263055555556</c:v>
                      </c:pt>
                      <c:pt idx="22806">
                        <c:v>19.381115833333332</c:v>
                      </c:pt>
                      <c:pt idx="22807">
                        <c:v>19.381961944444445</c:v>
                      </c:pt>
                      <c:pt idx="22808">
                        <c:v>19.382807777777778</c:v>
                      </c:pt>
                      <c:pt idx="22809">
                        <c:v>19.38365388888889</c:v>
                      </c:pt>
                      <c:pt idx="22810">
                        <c:v>19.384499999999999</c:v>
                      </c:pt>
                      <c:pt idx="22811">
                        <c:v>19.385345833333332</c:v>
                      </c:pt>
                      <c:pt idx="22812">
                        <c:v>19.386191944444445</c:v>
                      </c:pt>
                      <c:pt idx="22813">
                        <c:v>19.387038055555557</c:v>
                      </c:pt>
                      <c:pt idx="22814">
                        <c:v>19.38788388888889</c:v>
                      </c:pt>
                      <c:pt idx="22815">
                        <c:v>19.388730277777778</c:v>
                      </c:pt>
                      <c:pt idx="22816">
                        <c:v>19.389576111111111</c:v>
                      </c:pt>
                      <c:pt idx="22817">
                        <c:v>19.390421944444444</c:v>
                      </c:pt>
                      <c:pt idx="22818">
                        <c:v>19.391268333333333</c:v>
                      </c:pt>
                      <c:pt idx="22819">
                        <c:v>19.392121111111113</c:v>
                      </c:pt>
                      <c:pt idx="22820">
                        <c:v>19.392966944444446</c:v>
                      </c:pt>
                      <c:pt idx="22821">
                        <c:v>19.393812777777779</c:v>
                      </c:pt>
                      <c:pt idx="22822">
                        <c:v>19.394666666666666</c:v>
                      </c:pt>
                      <c:pt idx="22823">
                        <c:v>19.395512499999999</c:v>
                      </c:pt>
                      <c:pt idx="22824">
                        <c:v>19.396360000000001</c:v>
                      </c:pt>
                      <c:pt idx="22825">
                        <c:v>19.39720611111111</c:v>
                      </c:pt>
                      <c:pt idx="22826">
                        <c:v>19.398051944444443</c:v>
                      </c:pt>
                      <c:pt idx="22827">
                        <c:v>19.398898333333332</c:v>
                      </c:pt>
                      <c:pt idx="22828">
                        <c:v>19.399744166666668</c:v>
                      </c:pt>
                      <c:pt idx="22829">
                        <c:v>19.400590000000001</c:v>
                      </c:pt>
                      <c:pt idx="22830">
                        <c:v>19.401436388888889</c:v>
                      </c:pt>
                      <c:pt idx="22831">
                        <c:v>19.402282222222222</c:v>
                      </c:pt>
                      <c:pt idx="22832">
                        <c:v>19.403134999999999</c:v>
                      </c:pt>
                      <c:pt idx="22833">
                        <c:v>19.403980833333332</c:v>
                      </c:pt>
                      <c:pt idx="22834">
                        <c:v>19.404827222222224</c:v>
                      </c:pt>
                      <c:pt idx="22835">
                        <c:v>19.405673055555557</c:v>
                      </c:pt>
                      <c:pt idx="22836">
                        <c:v>19.406519166666666</c:v>
                      </c:pt>
                      <c:pt idx="22837">
                        <c:v>19.407364999999999</c:v>
                      </c:pt>
                      <c:pt idx="22838">
                        <c:v>19.408211111111111</c:v>
                      </c:pt>
                      <c:pt idx="22839">
                        <c:v>19.409060277777776</c:v>
                      </c:pt>
                      <c:pt idx="22840">
                        <c:v>19.409906111111113</c:v>
                      </c:pt>
                      <c:pt idx="22841">
                        <c:v>19.410752222222222</c:v>
                      </c:pt>
                      <c:pt idx="22842">
                        <c:v>19.411598333333334</c:v>
                      </c:pt>
                      <c:pt idx="22843">
                        <c:v>19.412444444444443</c:v>
                      </c:pt>
                      <c:pt idx="22844">
                        <c:v>19.413290277777779</c:v>
                      </c:pt>
                      <c:pt idx="22845">
                        <c:v>19.414144722222222</c:v>
                      </c:pt>
                      <c:pt idx="22846">
                        <c:v>19.414990555555555</c:v>
                      </c:pt>
                      <c:pt idx="22847">
                        <c:v>19.415836666666667</c:v>
                      </c:pt>
                      <c:pt idx="22848">
                        <c:v>19.4166825</c:v>
                      </c:pt>
                      <c:pt idx="22849">
                        <c:v>19.417528888888889</c:v>
                      </c:pt>
                      <c:pt idx="22850">
                        <c:v>19.418374722222222</c:v>
                      </c:pt>
                      <c:pt idx="22851">
                        <c:v>19.419220555555555</c:v>
                      </c:pt>
                      <c:pt idx="22852">
                        <c:v>19.420066944444443</c:v>
                      </c:pt>
                      <c:pt idx="22853">
                        <c:v>19.420912777777779</c:v>
                      </c:pt>
                      <c:pt idx="22854">
                        <c:v>19.421758611111112</c:v>
                      </c:pt>
                      <c:pt idx="22855">
                        <c:v>19.422605000000001</c:v>
                      </c:pt>
                      <c:pt idx="22856">
                        <c:v>19.423450833333334</c:v>
                      </c:pt>
                      <c:pt idx="22857">
                        <c:v>19.424299999999999</c:v>
                      </c:pt>
                      <c:pt idx="22858">
                        <c:v>19.425153055555555</c:v>
                      </c:pt>
                      <c:pt idx="22859">
                        <c:v>19.425998888888888</c:v>
                      </c:pt>
                      <c:pt idx="22860">
                        <c:v>19.426845</c:v>
                      </c:pt>
                      <c:pt idx="22861">
                        <c:v>19.427691111111113</c:v>
                      </c:pt>
                      <c:pt idx="22862">
                        <c:v>19.428536944444446</c:v>
                      </c:pt>
                      <c:pt idx="22863">
                        <c:v>19.429383055555554</c:v>
                      </c:pt>
                      <c:pt idx="22864">
                        <c:v>19.430228888888887</c:v>
                      </c:pt>
                      <c:pt idx="22865">
                        <c:v>19.431076666666666</c:v>
                      </c:pt>
                      <c:pt idx="22866">
                        <c:v>19.431922499999999</c:v>
                      </c:pt>
                      <c:pt idx="22867">
                        <c:v>19.432768611111111</c:v>
                      </c:pt>
                      <c:pt idx="22868">
                        <c:v>19.433614722222224</c:v>
                      </c:pt>
                      <c:pt idx="22869">
                        <c:v>19.434460555555557</c:v>
                      </c:pt>
                      <c:pt idx="22870">
                        <c:v>19.435306944444445</c:v>
                      </c:pt>
                      <c:pt idx="22871">
                        <c:v>19.436159444444446</c:v>
                      </c:pt>
                      <c:pt idx="22872">
                        <c:v>19.437005555555555</c:v>
                      </c:pt>
                      <c:pt idx="22873">
                        <c:v>19.437851388888888</c:v>
                      </c:pt>
                      <c:pt idx="22874">
                        <c:v>19.438700555555556</c:v>
                      </c:pt>
                      <c:pt idx="22875">
                        <c:v>19.439546666666665</c:v>
                      </c:pt>
                      <c:pt idx="22876">
                        <c:v>19.440392777777777</c:v>
                      </c:pt>
                      <c:pt idx="22877">
                        <c:v>19.44123861111111</c:v>
                      </c:pt>
                      <c:pt idx="22878">
                        <c:v>19.442084444444443</c:v>
                      </c:pt>
                      <c:pt idx="22879">
                        <c:v>19.442930833333332</c:v>
                      </c:pt>
                      <c:pt idx="22880">
                        <c:v>19.443776666666668</c:v>
                      </c:pt>
                      <c:pt idx="22881">
                        <c:v>19.444622777777777</c:v>
                      </c:pt>
                      <c:pt idx="22882">
                        <c:v>19.44546888888889</c:v>
                      </c:pt>
                      <c:pt idx="22883">
                        <c:v>19.446314722222223</c:v>
                      </c:pt>
                      <c:pt idx="22884">
                        <c:v>19.447167499999999</c:v>
                      </c:pt>
                      <c:pt idx="22885">
                        <c:v>19.448013611111111</c:v>
                      </c:pt>
                      <c:pt idx="22886">
                        <c:v>19.448864722222222</c:v>
                      </c:pt>
                      <c:pt idx="22887">
                        <c:v>19.449710833333334</c:v>
                      </c:pt>
                      <c:pt idx="22888">
                        <c:v>19.450556666666667</c:v>
                      </c:pt>
                      <c:pt idx="22889">
                        <c:v>19.451402777777776</c:v>
                      </c:pt>
                      <c:pt idx="22890">
                        <c:v>19.452248888888889</c:v>
                      </c:pt>
                      <c:pt idx="22891">
                        <c:v>19.453098055555557</c:v>
                      </c:pt>
                      <c:pt idx="22892">
                        <c:v>19.45394388888889</c:v>
                      </c:pt>
                      <c:pt idx="22893">
                        <c:v>19.454789722222223</c:v>
                      </c:pt>
                      <c:pt idx="22894">
                        <c:v>19.455636111111112</c:v>
                      </c:pt>
                      <c:pt idx="22895">
                        <c:v>19.456481944444445</c:v>
                      </c:pt>
                      <c:pt idx="22896">
                        <c:v>19.457328055555557</c:v>
                      </c:pt>
                      <c:pt idx="22897">
                        <c:v>19.458180833333333</c:v>
                      </c:pt>
                      <c:pt idx="22898">
                        <c:v>19.459026944444446</c:v>
                      </c:pt>
                      <c:pt idx="22899">
                        <c:v>19.459872777777779</c:v>
                      </c:pt>
                      <c:pt idx="22900">
                        <c:v>19.460718888888888</c:v>
                      </c:pt>
                      <c:pt idx="22901">
                        <c:v>19.461565</c:v>
                      </c:pt>
                      <c:pt idx="22902">
                        <c:v>19.462410833333333</c:v>
                      </c:pt>
                      <c:pt idx="22903">
                        <c:v>19.463256944444446</c:v>
                      </c:pt>
                      <c:pt idx="22904">
                        <c:v>19.464103055555555</c:v>
                      </c:pt>
                      <c:pt idx="22905">
                        <c:v>19.464949166666667</c:v>
                      </c:pt>
                      <c:pt idx="22906">
                        <c:v>19.465799444444446</c:v>
                      </c:pt>
                      <c:pt idx="22907">
                        <c:v>19.466645833333335</c:v>
                      </c:pt>
                      <c:pt idx="22908">
                        <c:v>19.467491666666668</c:v>
                      </c:pt>
                      <c:pt idx="22909">
                        <c:v>19.468340833333333</c:v>
                      </c:pt>
                      <c:pt idx="22910">
                        <c:v>19.469193611111113</c:v>
                      </c:pt>
                      <c:pt idx="22911">
                        <c:v>19.470039444444446</c:v>
                      </c:pt>
                      <c:pt idx="22912">
                        <c:v>19.470885555555554</c:v>
                      </c:pt>
                      <c:pt idx="22913">
                        <c:v>19.471731666666667</c:v>
                      </c:pt>
                      <c:pt idx="22914">
                        <c:v>19.4725775</c:v>
                      </c:pt>
                      <c:pt idx="22915">
                        <c:v>19.473423888888888</c:v>
                      </c:pt>
                      <c:pt idx="22916">
                        <c:v>19.474269722222221</c:v>
                      </c:pt>
                      <c:pt idx="22917">
                        <c:v>19.475115555555554</c:v>
                      </c:pt>
                      <c:pt idx="22918">
                        <c:v>19.475961666666667</c:v>
                      </c:pt>
                      <c:pt idx="22919">
                        <c:v>19.476807777777779</c:v>
                      </c:pt>
                      <c:pt idx="22920">
                        <c:v>19.477653888888888</c:v>
                      </c:pt>
                      <c:pt idx="22921">
                        <c:v>19.478499722222221</c:v>
                      </c:pt>
                      <c:pt idx="22922">
                        <c:v>19.479345833333333</c:v>
                      </c:pt>
                      <c:pt idx="22923">
                        <c:v>19.48019861111111</c:v>
                      </c:pt>
                      <c:pt idx="22924">
                        <c:v>19.481044722222222</c:v>
                      </c:pt>
                      <c:pt idx="22925">
                        <c:v>19.481890555555555</c:v>
                      </c:pt>
                      <c:pt idx="22926">
                        <c:v>19.482739722222224</c:v>
                      </c:pt>
                      <c:pt idx="22927">
                        <c:v>19.483586666666667</c:v>
                      </c:pt>
                      <c:pt idx="22928">
                        <c:v>19.484433055555556</c:v>
                      </c:pt>
                      <c:pt idx="22929">
                        <c:v>19.485278888888889</c:v>
                      </c:pt>
                      <c:pt idx="22930">
                        <c:v>19.486124722222222</c:v>
                      </c:pt>
                      <c:pt idx="22931">
                        <c:v>19.48697111111111</c:v>
                      </c:pt>
                      <c:pt idx="22932">
                        <c:v>19.487816944444443</c:v>
                      </c:pt>
                      <c:pt idx="22933">
                        <c:v>19.488662777777776</c:v>
                      </c:pt>
                      <c:pt idx="22934">
                        <c:v>19.489509166666668</c:v>
                      </c:pt>
                      <c:pt idx="22935">
                        <c:v>19.490355000000001</c:v>
                      </c:pt>
                      <c:pt idx="22936">
                        <c:v>19.491207777777777</c:v>
                      </c:pt>
                      <c:pt idx="22937">
                        <c:v>19.49205388888889</c:v>
                      </c:pt>
                      <c:pt idx="22938">
                        <c:v>19.492899999999999</c:v>
                      </c:pt>
                      <c:pt idx="22939">
                        <c:v>19.493745833333332</c:v>
                      </c:pt>
                      <c:pt idx="22940">
                        <c:v>19.494591944444444</c:v>
                      </c:pt>
                      <c:pt idx="22941">
                        <c:v>19.495438055555557</c:v>
                      </c:pt>
                      <c:pt idx="22942">
                        <c:v>19.49628388888889</c:v>
                      </c:pt>
                      <c:pt idx="22943">
                        <c:v>19.497129999999999</c:v>
                      </c:pt>
                      <c:pt idx="22944">
                        <c:v>19.497978888888888</c:v>
                      </c:pt>
                      <c:pt idx="22945">
                        <c:v>19.49882527777778</c:v>
                      </c:pt>
                      <c:pt idx="22946">
                        <c:v>19.499671111111113</c:v>
                      </c:pt>
                      <c:pt idx="22947">
                        <c:v>19.500518888888887</c:v>
                      </c:pt>
                      <c:pt idx="22948">
                        <c:v>19.501364722222224</c:v>
                      </c:pt>
                      <c:pt idx="22949">
                        <c:v>19.5022175</c:v>
                      </c:pt>
                      <c:pt idx="22950">
                        <c:v>19.503063333333333</c:v>
                      </c:pt>
                      <c:pt idx="22951">
                        <c:v>19.503909444444446</c:v>
                      </c:pt>
                      <c:pt idx="22952">
                        <c:v>19.504755555555555</c:v>
                      </c:pt>
                      <c:pt idx="22953">
                        <c:v>19.505601666666667</c:v>
                      </c:pt>
                      <c:pt idx="22954">
                        <c:v>19.5064475</c:v>
                      </c:pt>
                      <c:pt idx="22955">
                        <c:v>19.507293611111113</c:v>
                      </c:pt>
                      <c:pt idx="22956">
                        <c:v>19.508139722222221</c:v>
                      </c:pt>
                      <c:pt idx="22957">
                        <c:v>19.508985555555554</c:v>
                      </c:pt>
                      <c:pt idx="22958">
                        <c:v>19.509831666666667</c:v>
                      </c:pt>
                      <c:pt idx="22959">
                        <c:v>19.510677777777779</c:v>
                      </c:pt>
                      <c:pt idx="22960">
                        <c:v>19.511523611111112</c:v>
                      </c:pt>
                      <c:pt idx="22961">
                        <c:v>19.512369722222221</c:v>
                      </c:pt>
                      <c:pt idx="22962">
                        <c:v>19.513225555555554</c:v>
                      </c:pt>
                      <c:pt idx="22963">
                        <c:v>19.51407138888889</c:v>
                      </c:pt>
                      <c:pt idx="22964">
                        <c:v>19.514917777777779</c:v>
                      </c:pt>
                      <c:pt idx="22965">
                        <c:v>19.515763611111112</c:v>
                      </c:pt>
                      <c:pt idx="22966">
                        <c:v>19.516609444444445</c:v>
                      </c:pt>
                      <c:pt idx="22967">
                        <c:v>19.517455833333333</c:v>
                      </c:pt>
                      <c:pt idx="22968">
                        <c:v>19.518303055555556</c:v>
                      </c:pt>
                      <c:pt idx="22969">
                        <c:v>19.519149166666665</c:v>
                      </c:pt>
                      <c:pt idx="22970">
                        <c:v>19.519995277777777</c:v>
                      </c:pt>
                      <c:pt idx="22971">
                        <c:v>19.52084111111111</c:v>
                      </c:pt>
                      <c:pt idx="22972">
                        <c:v>19.521687222222223</c:v>
                      </c:pt>
                      <c:pt idx="22973">
                        <c:v>19.522533333333332</c:v>
                      </c:pt>
                      <c:pt idx="22974">
                        <c:v>19.523379444444444</c:v>
                      </c:pt>
                      <c:pt idx="22975">
                        <c:v>19.524236388888887</c:v>
                      </c:pt>
                      <c:pt idx="22976">
                        <c:v>19.5250825</c:v>
                      </c:pt>
                      <c:pt idx="22977">
                        <c:v>19.525928611111112</c:v>
                      </c:pt>
                      <c:pt idx="22978">
                        <c:v>19.526774444444445</c:v>
                      </c:pt>
                      <c:pt idx="22979">
                        <c:v>19.52762388888889</c:v>
                      </c:pt>
                      <c:pt idx="22980">
                        <c:v>19.528469722222223</c:v>
                      </c:pt>
                      <c:pt idx="22981">
                        <c:v>19.529315833333332</c:v>
                      </c:pt>
                      <c:pt idx="22982">
                        <c:v>19.530161666666668</c:v>
                      </c:pt>
                      <c:pt idx="22983">
                        <c:v>19.531007777777777</c:v>
                      </c:pt>
                      <c:pt idx="22984">
                        <c:v>19.53185388888889</c:v>
                      </c:pt>
                      <c:pt idx="22985">
                        <c:v>19.532699722222223</c:v>
                      </c:pt>
                      <c:pt idx="22986">
                        <c:v>19.533545833333335</c:v>
                      </c:pt>
                      <c:pt idx="22987">
                        <c:v>19.534391944444444</c:v>
                      </c:pt>
                      <c:pt idx="22988">
                        <c:v>19.53524611111111</c:v>
                      </c:pt>
                      <c:pt idx="22989">
                        <c:v>19.536091944444443</c:v>
                      </c:pt>
                      <c:pt idx="22990">
                        <c:v>19.536938333333332</c:v>
                      </c:pt>
                      <c:pt idx="22991">
                        <c:v>19.537784166666668</c:v>
                      </c:pt>
                      <c:pt idx="22992">
                        <c:v>19.538630000000001</c:v>
                      </c:pt>
                      <c:pt idx="22993">
                        <c:v>19.53947638888889</c:v>
                      </c:pt>
                      <c:pt idx="22994">
                        <c:v>19.540322222222223</c:v>
                      </c:pt>
                      <c:pt idx="22995">
                        <c:v>19.541168333333335</c:v>
                      </c:pt>
                      <c:pt idx="22996">
                        <c:v>19.542017222222221</c:v>
                      </c:pt>
                      <c:pt idx="22997">
                        <c:v>19.542863611111112</c:v>
                      </c:pt>
                      <c:pt idx="22998">
                        <c:v>19.543709444444445</c:v>
                      </c:pt>
                      <c:pt idx="22999">
                        <c:v>19.544555277777778</c:v>
                      </c:pt>
                      <c:pt idx="23000">
                        <c:v>19.545401666666667</c:v>
                      </c:pt>
                      <c:pt idx="23001">
                        <c:v>19.546254444444443</c:v>
                      </c:pt>
                      <c:pt idx="23002">
                        <c:v>19.547100277777776</c:v>
                      </c:pt>
                      <c:pt idx="23003">
                        <c:v>19.547946111111113</c:v>
                      </c:pt>
                      <c:pt idx="23004">
                        <c:v>19.548792222222222</c:v>
                      </c:pt>
                      <c:pt idx="23005">
                        <c:v>19.549638333333334</c:v>
                      </c:pt>
                      <c:pt idx="23006">
                        <c:v>19.550484444444443</c:v>
                      </c:pt>
                      <c:pt idx="23007">
                        <c:v>19.55133027777778</c:v>
                      </c:pt>
                      <c:pt idx="23008">
                        <c:v>19.552176388888888</c:v>
                      </c:pt>
                      <c:pt idx="23009">
                        <c:v>19.553023888888887</c:v>
                      </c:pt>
                      <c:pt idx="23010">
                        <c:v>19.553869722222224</c:v>
                      </c:pt>
                      <c:pt idx="23011">
                        <c:v>19.554716111111112</c:v>
                      </c:pt>
                      <c:pt idx="23012">
                        <c:v>19.555561944444445</c:v>
                      </c:pt>
                      <c:pt idx="23013">
                        <c:v>19.556407777777778</c:v>
                      </c:pt>
                      <c:pt idx="23014">
                        <c:v>19.55726388888889</c:v>
                      </c:pt>
                      <c:pt idx="23015">
                        <c:v>19.558109722222223</c:v>
                      </c:pt>
                      <c:pt idx="23016">
                        <c:v>19.558955833333332</c:v>
                      </c:pt>
                      <c:pt idx="23017">
                        <c:v>19.559801944444445</c:v>
                      </c:pt>
                      <c:pt idx="23018">
                        <c:v>19.560647777777778</c:v>
                      </c:pt>
                      <c:pt idx="23019">
                        <c:v>19.561494166666666</c:v>
                      </c:pt>
                      <c:pt idx="23020">
                        <c:v>19.562339999999999</c:v>
                      </c:pt>
                      <c:pt idx="23021">
                        <c:v>19.563185833333332</c:v>
                      </c:pt>
                      <c:pt idx="23022">
                        <c:v>19.564032222222224</c:v>
                      </c:pt>
                      <c:pt idx="23023">
                        <c:v>19.564878055555557</c:v>
                      </c:pt>
                      <c:pt idx="23024">
                        <c:v>19.56572388888889</c:v>
                      </c:pt>
                      <c:pt idx="23025">
                        <c:v>19.566570277777778</c:v>
                      </c:pt>
                      <c:pt idx="23026">
                        <c:v>19.567416111111111</c:v>
                      </c:pt>
                      <c:pt idx="23027">
                        <c:v>19.568268888888888</c:v>
                      </c:pt>
                      <c:pt idx="23028">
                        <c:v>19.569115</c:v>
                      </c:pt>
                      <c:pt idx="23029">
                        <c:v>19.569962499999999</c:v>
                      </c:pt>
                      <c:pt idx="23030">
                        <c:v>19.570808333333332</c:v>
                      </c:pt>
                      <c:pt idx="23031">
                        <c:v>19.571657500000001</c:v>
                      </c:pt>
                      <c:pt idx="23032">
                        <c:v>19.572503333333334</c:v>
                      </c:pt>
                      <c:pt idx="23033">
                        <c:v>19.573349722222222</c:v>
                      </c:pt>
                      <c:pt idx="23034">
                        <c:v>19.574195555555555</c:v>
                      </c:pt>
                      <c:pt idx="23035">
                        <c:v>19.575041666666667</c:v>
                      </c:pt>
                      <c:pt idx="23036">
                        <c:v>19.575887777777776</c:v>
                      </c:pt>
                      <c:pt idx="23037">
                        <c:v>19.576733611111113</c:v>
                      </c:pt>
                      <c:pt idx="23038">
                        <c:v>19.577579722222222</c:v>
                      </c:pt>
                      <c:pt idx="23039">
                        <c:v>19.578425833333334</c:v>
                      </c:pt>
                      <c:pt idx="23040">
                        <c:v>19.579278611111111</c:v>
                      </c:pt>
                      <c:pt idx="23041">
                        <c:v>19.580124722222223</c:v>
                      </c:pt>
                      <c:pt idx="23042">
                        <c:v>19.580970555555556</c:v>
                      </c:pt>
                      <c:pt idx="23043">
                        <c:v>19.581816388888889</c:v>
                      </c:pt>
                      <c:pt idx="23044">
                        <c:v>19.582662777777777</c:v>
                      </c:pt>
                      <c:pt idx="23045">
                        <c:v>19.58350861111111</c:v>
                      </c:pt>
                      <c:pt idx="23046">
                        <c:v>19.584354444444443</c:v>
                      </c:pt>
                      <c:pt idx="23047">
                        <c:v>19.585200833333332</c:v>
                      </c:pt>
                      <c:pt idx="23048">
                        <c:v>19.586046666666668</c:v>
                      </c:pt>
                      <c:pt idx="23049">
                        <c:v>19.586895833333333</c:v>
                      </c:pt>
                      <c:pt idx="23050">
                        <c:v>19.587743333333332</c:v>
                      </c:pt>
                      <c:pt idx="23051">
                        <c:v>19.588589444444445</c:v>
                      </c:pt>
                      <c:pt idx="23052">
                        <c:v>19.589435277777778</c:v>
                      </c:pt>
                      <c:pt idx="23053">
                        <c:v>19.590288055555554</c:v>
                      </c:pt>
                      <c:pt idx="23054">
                        <c:v>19.591134166666667</c:v>
                      </c:pt>
                      <c:pt idx="23055">
                        <c:v>19.591980277777779</c:v>
                      </c:pt>
                      <c:pt idx="23056">
                        <c:v>19.592826111111112</c:v>
                      </c:pt>
                      <c:pt idx="23057">
                        <c:v>19.5936725</c:v>
                      </c:pt>
                      <c:pt idx="23058">
                        <c:v>19.594518333333333</c:v>
                      </c:pt>
                      <c:pt idx="23059">
                        <c:v>19.595364166666666</c:v>
                      </c:pt>
                      <c:pt idx="23060">
                        <c:v>19.596210555555555</c:v>
                      </c:pt>
                      <c:pt idx="23061">
                        <c:v>19.597056388888888</c:v>
                      </c:pt>
                      <c:pt idx="23062">
                        <c:v>19.5979025</c:v>
                      </c:pt>
                      <c:pt idx="23063">
                        <c:v>19.598748611111112</c:v>
                      </c:pt>
                      <c:pt idx="23064">
                        <c:v>19.599594444444445</c:v>
                      </c:pt>
                      <c:pt idx="23065">
                        <c:v>19.600440555555554</c:v>
                      </c:pt>
                      <c:pt idx="23066">
                        <c:v>19.60129638888889</c:v>
                      </c:pt>
                      <c:pt idx="23067">
                        <c:v>19.602142222222223</c:v>
                      </c:pt>
                      <c:pt idx="23068">
                        <c:v>19.602988611111112</c:v>
                      </c:pt>
                      <c:pt idx="23069">
                        <c:v>19.603834444444445</c:v>
                      </c:pt>
                      <c:pt idx="23070">
                        <c:v>19.604682222222223</c:v>
                      </c:pt>
                      <c:pt idx="23071">
                        <c:v>19.605528055555556</c:v>
                      </c:pt>
                      <c:pt idx="23072">
                        <c:v>19.606373888888889</c:v>
                      </c:pt>
                      <c:pt idx="23073">
                        <c:v>19.607220000000002</c:v>
                      </c:pt>
                      <c:pt idx="23074">
                        <c:v>19.608066111111111</c:v>
                      </c:pt>
                      <c:pt idx="23075">
                        <c:v>19.608911944444444</c:v>
                      </c:pt>
                      <c:pt idx="23076">
                        <c:v>19.609758055555556</c:v>
                      </c:pt>
                      <c:pt idx="23077">
                        <c:v>19.610604166666668</c:v>
                      </c:pt>
                      <c:pt idx="23078">
                        <c:v>19.611450277777777</c:v>
                      </c:pt>
                      <c:pt idx="23079">
                        <c:v>19.612303055555557</c:v>
                      </c:pt>
                      <c:pt idx="23080">
                        <c:v>19.61314888888889</c:v>
                      </c:pt>
                      <c:pt idx="23081">
                        <c:v>19.613994722222223</c:v>
                      </c:pt>
                      <c:pt idx="23082">
                        <c:v>19.614841111111112</c:v>
                      </c:pt>
                      <c:pt idx="23083">
                        <c:v>19.615690000000001</c:v>
                      </c:pt>
                      <c:pt idx="23084">
                        <c:v>19.61653611111111</c:v>
                      </c:pt>
                      <c:pt idx="23085">
                        <c:v>19.617381944444446</c:v>
                      </c:pt>
                      <c:pt idx="23086">
                        <c:v>19.618228333333334</c:v>
                      </c:pt>
                      <c:pt idx="23087">
                        <c:v>19.619074166666667</c:v>
                      </c:pt>
                      <c:pt idx="23088">
                        <c:v>19.61992</c:v>
                      </c:pt>
                      <c:pt idx="23089">
                        <c:v>19.620766388888889</c:v>
                      </c:pt>
                      <c:pt idx="23090">
                        <c:v>19.621612222222222</c:v>
                      </c:pt>
                      <c:pt idx="23091">
                        <c:v>19.62246</c:v>
                      </c:pt>
                      <c:pt idx="23092">
                        <c:v>19.623312222222221</c:v>
                      </c:pt>
                      <c:pt idx="23093">
                        <c:v>19.62415861111111</c:v>
                      </c:pt>
                      <c:pt idx="23094">
                        <c:v>19.625004444444443</c:v>
                      </c:pt>
                      <c:pt idx="23095">
                        <c:v>19.625850555555555</c:v>
                      </c:pt>
                      <c:pt idx="23096">
                        <c:v>19.626696666666668</c:v>
                      </c:pt>
                      <c:pt idx="23097">
                        <c:v>19.627542500000001</c:v>
                      </c:pt>
                      <c:pt idx="23098">
                        <c:v>19.628388611111109</c:v>
                      </c:pt>
                      <c:pt idx="23099">
                        <c:v>19.629234722222222</c:v>
                      </c:pt>
                      <c:pt idx="23100">
                        <c:v>19.630080833333334</c:v>
                      </c:pt>
                      <c:pt idx="23101">
                        <c:v>19.630929722222223</c:v>
                      </c:pt>
                      <c:pt idx="23102">
                        <c:v>19.631775833333332</c:v>
                      </c:pt>
                      <c:pt idx="23103">
                        <c:v>19.632621944444445</c:v>
                      </c:pt>
                      <c:pt idx="23104">
                        <c:v>19.633467777777778</c:v>
                      </c:pt>
                      <c:pt idx="23105">
                        <c:v>19.634320555555554</c:v>
                      </c:pt>
                      <c:pt idx="23106">
                        <c:v>19.635166666666667</c:v>
                      </c:pt>
                      <c:pt idx="23107">
                        <c:v>19.636012777777779</c:v>
                      </c:pt>
                      <c:pt idx="23108">
                        <c:v>19.636858611111112</c:v>
                      </c:pt>
                      <c:pt idx="23109">
                        <c:v>19.637704722222221</c:v>
                      </c:pt>
                      <c:pt idx="23110">
                        <c:v>19.638550833333333</c:v>
                      </c:pt>
                      <c:pt idx="23111">
                        <c:v>19.639398333333332</c:v>
                      </c:pt>
                      <c:pt idx="23112">
                        <c:v>19.640244444444445</c:v>
                      </c:pt>
                      <c:pt idx="23113">
                        <c:v>19.641090555555557</c:v>
                      </c:pt>
                      <c:pt idx="23114">
                        <c:v>19.64193638888889</c:v>
                      </c:pt>
                      <c:pt idx="23115">
                        <c:v>19.642782222222223</c:v>
                      </c:pt>
                      <c:pt idx="23116">
                        <c:v>19.643628611111112</c:v>
                      </c:pt>
                      <c:pt idx="23117">
                        <c:v>19.644474444444445</c:v>
                      </c:pt>
                      <c:pt idx="23118">
                        <c:v>19.645330277777777</c:v>
                      </c:pt>
                      <c:pt idx="23119">
                        <c:v>19.64617638888889</c:v>
                      </c:pt>
                      <c:pt idx="23120">
                        <c:v>19.647022222222223</c:v>
                      </c:pt>
                      <c:pt idx="23121">
                        <c:v>19.647868333333335</c:v>
                      </c:pt>
                      <c:pt idx="23122">
                        <c:v>19.648714444444444</c:v>
                      </c:pt>
                      <c:pt idx="23123">
                        <c:v>19.649560277777777</c:v>
                      </c:pt>
                      <c:pt idx="23124">
                        <c:v>19.650406666666665</c:v>
                      </c:pt>
                      <c:pt idx="23125">
                        <c:v>19.651252499999998</c:v>
                      </c:pt>
                      <c:pt idx="23126">
                        <c:v>19.652098333333335</c:v>
                      </c:pt>
                      <c:pt idx="23127">
                        <c:v>19.652944444444444</c:v>
                      </c:pt>
                      <c:pt idx="23128">
                        <c:v>19.653790555555556</c:v>
                      </c:pt>
                      <c:pt idx="23129">
                        <c:v>19.654636388888889</c:v>
                      </c:pt>
                      <c:pt idx="23130">
                        <c:v>19.655482500000002</c:v>
                      </c:pt>
                      <c:pt idx="23131">
                        <c:v>19.656335277777778</c:v>
                      </c:pt>
                      <c:pt idx="23132">
                        <c:v>19.657180833333335</c:v>
                      </c:pt>
                      <c:pt idx="23133">
                        <c:v>19.658026944444444</c:v>
                      </c:pt>
                      <c:pt idx="23134">
                        <c:v>19.658873055555556</c:v>
                      </c:pt>
                      <c:pt idx="23135">
                        <c:v>19.659718888888889</c:v>
                      </c:pt>
                      <c:pt idx="23136">
                        <c:v>19.660572500000001</c:v>
                      </c:pt>
                      <c:pt idx="23137">
                        <c:v>19.66141861111111</c:v>
                      </c:pt>
                      <c:pt idx="23138">
                        <c:v>19.662264444444446</c:v>
                      </c:pt>
                      <c:pt idx="23139">
                        <c:v>19.663110555555555</c:v>
                      </c:pt>
                      <c:pt idx="23140">
                        <c:v>19.663956666666667</c:v>
                      </c:pt>
                      <c:pt idx="23141">
                        <c:v>19.6648025</c:v>
                      </c:pt>
                      <c:pt idx="23142">
                        <c:v>19.665648611111113</c:v>
                      </c:pt>
                      <c:pt idx="23143">
                        <c:v>19.666494722222222</c:v>
                      </c:pt>
                      <c:pt idx="23144">
                        <c:v>19.667347500000002</c:v>
                      </c:pt>
                      <c:pt idx="23145">
                        <c:v>19.668193333333335</c:v>
                      </c:pt>
                      <c:pt idx="23146">
                        <c:v>19.669039444444444</c:v>
                      </c:pt>
                      <c:pt idx="23147">
                        <c:v>19.669885555555556</c:v>
                      </c:pt>
                      <c:pt idx="23148">
                        <c:v>19.670731388888889</c:v>
                      </c:pt>
                      <c:pt idx="23149">
                        <c:v>19.671577500000001</c:v>
                      </c:pt>
                      <c:pt idx="23150">
                        <c:v>19.67242361111111</c:v>
                      </c:pt>
                      <c:pt idx="23151">
                        <c:v>19.673269722222223</c:v>
                      </c:pt>
                      <c:pt idx="23152">
                        <c:v>19.674117222222222</c:v>
                      </c:pt>
                      <c:pt idx="23153">
                        <c:v>19.67496638888889</c:v>
                      </c:pt>
                      <c:pt idx="23154">
                        <c:v>19.675812222222223</c:v>
                      </c:pt>
                      <c:pt idx="23155">
                        <c:v>19.676658333333332</c:v>
                      </c:pt>
                      <c:pt idx="23156">
                        <c:v>19.677504444444445</c:v>
                      </c:pt>
                      <c:pt idx="23157">
                        <c:v>19.678356944444445</c:v>
                      </c:pt>
                      <c:pt idx="23158">
                        <c:v>19.679203055555554</c:v>
                      </c:pt>
                      <c:pt idx="23159">
                        <c:v>19.680049166666667</c:v>
                      </c:pt>
                      <c:pt idx="23160">
                        <c:v>19.680895</c:v>
                      </c:pt>
                      <c:pt idx="23161">
                        <c:v>19.681741111111112</c:v>
                      </c:pt>
                      <c:pt idx="23162">
                        <c:v>19.682587222222221</c:v>
                      </c:pt>
                      <c:pt idx="23163">
                        <c:v>19.683433055555554</c:v>
                      </c:pt>
                      <c:pt idx="23164">
                        <c:v>19.684279444444446</c:v>
                      </c:pt>
                      <c:pt idx="23165">
                        <c:v>19.685125277777779</c:v>
                      </c:pt>
                      <c:pt idx="23166">
                        <c:v>19.685971111111112</c:v>
                      </c:pt>
                      <c:pt idx="23167">
                        <c:v>19.686817222222221</c:v>
                      </c:pt>
                      <c:pt idx="23168">
                        <c:v>19.687663333333333</c:v>
                      </c:pt>
                      <c:pt idx="23169">
                        <c:v>19.688509166666666</c:v>
                      </c:pt>
                      <c:pt idx="23170">
                        <c:v>19.689361944444446</c:v>
                      </c:pt>
                      <c:pt idx="23171">
                        <c:v>19.690211111111111</c:v>
                      </c:pt>
                      <c:pt idx="23172">
                        <c:v>19.69105888888889</c:v>
                      </c:pt>
                      <c:pt idx="23173">
                        <c:v>19.691904722222223</c:v>
                      </c:pt>
                      <c:pt idx="23174">
                        <c:v>19.692750555555556</c:v>
                      </c:pt>
                      <c:pt idx="23175">
                        <c:v>19.693596944444444</c:v>
                      </c:pt>
                      <c:pt idx="23176">
                        <c:v>19.694442777777777</c:v>
                      </c:pt>
                      <c:pt idx="23177">
                        <c:v>19.695288888888889</c:v>
                      </c:pt>
                      <c:pt idx="23178">
                        <c:v>19.696135000000002</c:v>
                      </c:pt>
                      <c:pt idx="23179">
                        <c:v>19.696980833333335</c:v>
                      </c:pt>
                      <c:pt idx="23180">
                        <c:v>19.697826944444444</c:v>
                      </c:pt>
                      <c:pt idx="23181">
                        <c:v>19.698673055555556</c:v>
                      </c:pt>
                      <c:pt idx="23182">
                        <c:v>19.699518888888889</c:v>
                      </c:pt>
                      <c:pt idx="23183">
                        <c:v>19.700371666666666</c:v>
                      </c:pt>
                      <c:pt idx="23184">
                        <c:v>19.701217777777778</c:v>
                      </c:pt>
                      <c:pt idx="23185">
                        <c:v>19.70206388888889</c:v>
                      </c:pt>
                      <c:pt idx="23186">
                        <c:v>19.702909999999999</c:v>
                      </c:pt>
                      <c:pt idx="23187">
                        <c:v>19.703755833333332</c:v>
                      </c:pt>
                      <c:pt idx="23188">
                        <c:v>19.704605000000001</c:v>
                      </c:pt>
                      <c:pt idx="23189">
                        <c:v>19.70545111111111</c:v>
                      </c:pt>
                      <c:pt idx="23190">
                        <c:v>19.706296944444443</c:v>
                      </c:pt>
                      <c:pt idx="23191">
                        <c:v>19.707143055555555</c:v>
                      </c:pt>
                      <c:pt idx="23192">
                        <c:v>19.707989166666668</c:v>
                      </c:pt>
                      <c:pt idx="23193">
                        <c:v>19.708836666666667</c:v>
                      </c:pt>
                      <c:pt idx="23194">
                        <c:v>19.709682777777779</c:v>
                      </c:pt>
                      <c:pt idx="23195">
                        <c:v>19.710528611111112</c:v>
                      </c:pt>
                      <c:pt idx="23196">
                        <c:v>19.711381388888888</c:v>
                      </c:pt>
                      <c:pt idx="23197">
                        <c:v>19.712227500000001</c:v>
                      </c:pt>
                      <c:pt idx="23198">
                        <c:v>19.71307361111111</c:v>
                      </c:pt>
                      <c:pt idx="23199">
                        <c:v>19.713919444444443</c:v>
                      </c:pt>
                      <c:pt idx="23200">
                        <c:v>19.714765555555555</c:v>
                      </c:pt>
                      <c:pt idx="23201">
                        <c:v>19.715611666666668</c:v>
                      </c:pt>
                      <c:pt idx="23202">
                        <c:v>19.716457777777777</c:v>
                      </c:pt>
                      <c:pt idx="23203">
                        <c:v>19.71730361111111</c:v>
                      </c:pt>
                      <c:pt idx="23204">
                        <c:v>19.718149444444446</c:v>
                      </c:pt>
                      <c:pt idx="23205">
                        <c:v>19.718995833333334</c:v>
                      </c:pt>
                      <c:pt idx="23206">
                        <c:v>19.719844722222224</c:v>
                      </c:pt>
                      <c:pt idx="23207">
                        <c:v>19.720690833333332</c:v>
                      </c:pt>
                      <c:pt idx="23208">
                        <c:v>19.721536666666665</c:v>
                      </c:pt>
                      <c:pt idx="23209">
                        <c:v>19.722389444444445</c:v>
                      </c:pt>
                      <c:pt idx="23210">
                        <c:v>19.723235833333334</c:v>
                      </c:pt>
                      <c:pt idx="23211">
                        <c:v>19.724081666666667</c:v>
                      </c:pt>
                      <c:pt idx="23212">
                        <c:v>19.7249275</c:v>
                      </c:pt>
                      <c:pt idx="23213">
                        <c:v>19.725775277777778</c:v>
                      </c:pt>
                      <c:pt idx="23214">
                        <c:v>19.726621111111111</c:v>
                      </c:pt>
                      <c:pt idx="23215">
                        <c:v>19.727467499999999</c:v>
                      </c:pt>
                      <c:pt idx="23216">
                        <c:v>19.728313333333332</c:v>
                      </c:pt>
                      <c:pt idx="23217">
                        <c:v>19.729159166666665</c:v>
                      </c:pt>
                      <c:pt idx="23218">
                        <c:v>19.730005555555554</c:v>
                      </c:pt>
                      <c:pt idx="23219">
                        <c:v>19.73085138888889</c:v>
                      </c:pt>
                      <c:pt idx="23220">
                        <c:v>19.731697222222223</c:v>
                      </c:pt>
                      <c:pt idx="23221">
                        <c:v>19.732543611111112</c:v>
                      </c:pt>
                      <c:pt idx="23222">
                        <c:v>19.733396388888888</c:v>
                      </c:pt>
                      <c:pt idx="23223">
                        <c:v>19.734245277777777</c:v>
                      </c:pt>
                      <c:pt idx="23224">
                        <c:v>19.73509138888889</c:v>
                      </c:pt>
                      <c:pt idx="23225">
                        <c:v>19.735937222222223</c:v>
                      </c:pt>
                      <c:pt idx="23226">
                        <c:v>19.736783611111111</c:v>
                      </c:pt>
                      <c:pt idx="23227">
                        <c:v>19.737629444444444</c:v>
                      </c:pt>
                      <c:pt idx="23228">
                        <c:v>19.738475277777777</c:v>
                      </c:pt>
                      <c:pt idx="23229">
                        <c:v>19.739321666666665</c:v>
                      </c:pt>
                      <c:pt idx="23230">
                        <c:v>19.740167499999998</c:v>
                      </c:pt>
                      <c:pt idx="23231">
                        <c:v>19.741013611111111</c:v>
                      </c:pt>
                      <c:pt idx="23232">
                        <c:v>19.741859722222223</c:v>
                      </c:pt>
                      <c:pt idx="23233">
                        <c:v>19.742705555555556</c:v>
                      </c:pt>
                      <c:pt idx="23234">
                        <c:v>19.743553333333335</c:v>
                      </c:pt>
                      <c:pt idx="23235">
                        <c:v>19.744405833333332</c:v>
                      </c:pt>
                      <c:pt idx="23236">
                        <c:v>19.745251944444444</c:v>
                      </c:pt>
                      <c:pt idx="23237">
                        <c:v>19.746098055555557</c:v>
                      </c:pt>
                      <c:pt idx="23238">
                        <c:v>19.74694388888889</c:v>
                      </c:pt>
                      <c:pt idx="23239">
                        <c:v>19.747789999999998</c:v>
                      </c:pt>
                      <c:pt idx="23240">
                        <c:v>19.748639166666667</c:v>
                      </c:pt>
                      <c:pt idx="23241">
                        <c:v>19.749485</c:v>
                      </c:pt>
                      <c:pt idx="23242">
                        <c:v>19.750331111111112</c:v>
                      </c:pt>
                      <c:pt idx="23243">
                        <c:v>19.751177222222221</c:v>
                      </c:pt>
                      <c:pt idx="23244">
                        <c:v>19.752023055555554</c:v>
                      </c:pt>
                      <c:pt idx="23245">
                        <c:v>19.752869166666667</c:v>
                      </c:pt>
                      <c:pt idx="23246">
                        <c:v>19.753715277777779</c:v>
                      </c:pt>
                      <c:pt idx="23247">
                        <c:v>19.754561388888888</c:v>
                      </c:pt>
                      <c:pt idx="23248">
                        <c:v>19.755414166666668</c:v>
                      </c:pt>
                      <c:pt idx="23249">
                        <c:v>19.756260000000001</c:v>
                      </c:pt>
                      <c:pt idx="23250">
                        <c:v>19.757105833333334</c:v>
                      </c:pt>
                      <c:pt idx="23251">
                        <c:v>19.757952222222222</c:v>
                      </c:pt>
                      <c:pt idx="23252">
                        <c:v>19.758798055555555</c:v>
                      </c:pt>
                      <c:pt idx="23253">
                        <c:v>19.759643888888888</c:v>
                      </c:pt>
                      <c:pt idx="23254">
                        <c:v>19.760491666666667</c:v>
                      </c:pt>
                      <c:pt idx="23255">
                        <c:v>19.7613375</c:v>
                      </c:pt>
                      <c:pt idx="23256">
                        <c:v>19.762183888888888</c:v>
                      </c:pt>
                      <c:pt idx="23257">
                        <c:v>19.763029722222221</c:v>
                      </c:pt>
                      <c:pt idx="23258">
                        <c:v>19.76387888888889</c:v>
                      </c:pt>
                      <c:pt idx="23259">
                        <c:v>19.764724722222223</c:v>
                      </c:pt>
                      <c:pt idx="23260">
                        <c:v>19.765571111111111</c:v>
                      </c:pt>
                      <c:pt idx="23261">
                        <c:v>19.766423888888887</c:v>
                      </c:pt>
                      <c:pt idx="23262">
                        <c:v>19.76726972222222</c:v>
                      </c:pt>
                      <c:pt idx="23263">
                        <c:v>19.768115555555557</c:v>
                      </c:pt>
                      <c:pt idx="23264">
                        <c:v>19.768961944444445</c:v>
                      </c:pt>
                      <c:pt idx="23265">
                        <c:v>19.769807777777778</c:v>
                      </c:pt>
                      <c:pt idx="23266">
                        <c:v>19.770653611111111</c:v>
                      </c:pt>
                      <c:pt idx="23267">
                        <c:v>19.7715</c:v>
                      </c:pt>
                      <c:pt idx="23268">
                        <c:v>19.772345833333333</c:v>
                      </c:pt>
                      <c:pt idx="23269">
                        <c:v>19.773191944444445</c:v>
                      </c:pt>
                      <c:pt idx="23270">
                        <c:v>19.774038055555554</c:v>
                      </c:pt>
                      <c:pt idx="23271">
                        <c:v>19.77488388888889</c:v>
                      </c:pt>
                      <c:pt idx="23272">
                        <c:v>19.775729999999999</c:v>
                      </c:pt>
                      <c:pt idx="23273">
                        <c:v>19.776576111111112</c:v>
                      </c:pt>
                      <c:pt idx="23274">
                        <c:v>19.777428611111112</c:v>
                      </c:pt>
                      <c:pt idx="23275">
                        <c:v>19.778279444444443</c:v>
                      </c:pt>
                      <c:pt idx="23276">
                        <c:v>19.779125277777776</c:v>
                      </c:pt>
                      <c:pt idx="23277">
                        <c:v>19.779971388888889</c:v>
                      </c:pt>
                      <c:pt idx="23278">
                        <c:v>19.780817500000001</c:v>
                      </c:pt>
                      <c:pt idx="23279">
                        <c:v>19.781663333333334</c:v>
                      </c:pt>
                      <c:pt idx="23280">
                        <c:v>19.782509444444443</c:v>
                      </c:pt>
                      <c:pt idx="23281">
                        <c:v>19.783355555555556</c:v>
                      </c:pt>
                      <c:pt idx="23282">
                        <c:v>19.784201666666668</c:v>
                      </c:pt>
                      <c:pt idx="23283">
                        <c:v>19.785047500000001</c:v>
                      </c:pt>
                      <c:pt idx="23284">
                        <c:v>19.78589361111111</c:v>
                      </c:pt>
                      <c:pt idx="23285">
                        <c:v>19.786739722222222</c:v>
                      </c:pt>
                      <c:pt idx="23286">
                        <c:v>19.787585555555555</c:v>
                      </c:pt>
                      <c:pt idx="23287">
                        <c:v>19.788438333333332</c:v>
                      </c:pt>
                      <c:pt idx="23288">
                        <c:v>19.789284166666668</c:v>
                      </c:pt>
                      <c:pt idx="23289">
                        <c:v>19.790130555555557</c:v>
                      </c:pt>
                      <c:pt idx="23290">
                        <c:v>19.79097638888889</c:v>
                      </c:pt>
                      <c:pt idx="23291">
                        <c:v>19.791822499999999</c:v>
                      </c:pt>
                      <c:pt idx="23292">
                        <c:v>19.792668611111111</c:v>
                      </c:pt>
                      <c:pt idx="23293">
                        <c:v>19.79351777777778</c:v>
                      </c:pt>
                      <c:pt idx="23294">
                        <c:v>19.794363611111113</c:v>
                      </c:pt>
                      <c:pt idx="23295">
                        <c:v>19.795211111111112</c:v>
                      </c:pt>
                      <c:pt idx="23296">
                        <c:v>19.796057222222224</c:v>
                      </c:pt>
                      <c:pt idx="23297">
                        <c:v>19.796903055555557</c:v>
                      </c:pt>
                      <c:pt idx="23298">
                        <c:v>19.797749444444445</c:v>
                      </c:pt>
                      <c:pt idx="23299">
                        <c:v>19.798595277777778</c:v>
                      </c:pt>
                      <c:pt idx="23300">
                        <c:v>19.799452222222222</c:v>
                      </c:pt>
                      <c:pt idx="23301">
                        <c:v>19.80029861111111</c:v>
                      </c:pt>
                      <c:pt idx="23302">
                        <c:v>19.801144444444443</c:v>
                      </c:pt>
                      <c:pt idx="23303">
                        <c:v>19.801990277777779</c:v>
                      </c:pt>
                      <c:pt idx="23304">
                        <c:v>19.802836666666668</c:v>
                      </c:pt>
                      <c:pt idx="23305">
                        <c:v>19.803682500000001</c:v>
                      </c:pt>
                      <c:pt idx="23306">
                        <c:v>19.80452861111111</c:v>
                      </c:pt>
                      <c:pt idx="23307">
                        <c:v>19.805374722222222</c:v>
                      </c:pt>
                      <c:pt idx="23308">
                        <c:v>19.806220555555555</c:v>
                      </c:pt>
                      <c:pt idx="23309">
                        <c:v>19.807066666666667</c:v>
                      </c:pt>
                      <c:pt idx="23310">
                        <c:v>19.807915555555557</c:v>
                      </c:pt>
                      <c:pt idx="23311">
                        <c:v>19.808761944444445</c:v>
                      </c:pt>
                      <c:pt idx="23312">
                        <c:v>19.809607777777778</c:v>
                      </c:pt>
                      <c:pt idx="23313">
                        <c:v>19.810460555555554</c:v>
                      </c:pt>
                      <c:pt idx="23314">
                        <c:v>19.811306666666667</c:v>
                      </c:pt>
                      <c:pt idx="23315">
                        <c:v>19.812152777777779</c:v>
                      </c:pt>
                      <c:pt idx="23316">
                        <c:v>19.812999999999999</c:v>
                      </c:pt>
                      <c:pt idx="23317">
                        <c:v>19.813846388888887</c:v>
                      </c:pt>
                      <c:pt idx="23318">
                        <c:v>19.814692222222224</c:v>
                      </c:pt>
                      <c:pt idx="23319">
                        <c:v>19.815538333333333</c:v>
                      </c:pt>
                      <c:pt idx="23320">
                        <c:v>19.816384166666666</c:v>
                      </c:pt>
                      <c:pt idx="23321">
                        <c:v>19.817230277777778</c:v>
                      </c:pt>
                      <c:pt idx="23322">
                        <c:v>19.81807638888889</c:v>
                      </c:pt>
                      <c:pt idx="23323">
                        <c:v>19.818922222222223</c:v>
                      </c:pt>
                      <c:pt idx="23324">
                        <c:v>19.819768333333332</c:v>
                      </c:pt>
                      <c:pt idx="23325">
                        <c:v>19.820614444444445</c:v>
                      </c:pt>
                      <c:pt idx="23326">
                        <c:v>19.821467222222221</c:v>
                      </c:pt>
                      <c:pt idx="23327">
                        <c:v>19.82231611111111</c:v>
                      </c:pt>
                      <c:pt idx="23328">
                        <c:v>19.823162222222223</c:v>
                      </c:pt>
                      <c:pt idx="23329">
                        <c:v>19.824008333333332</c:v>
                      </c:pt>
                      <c:pt idx="23330">
                        <c:v>19.824854444444444</c:v>
                      </c:pt>
                      <c:pt idx="23331">
                        <c:v>19.825700277777777</c:v>
                      </c:pt>
                      <c:pt idx="23332">
                        <c:v>19.82654638888889</c:v>
                      </c:pt>
                      <c:pt idx="23333">
                        <c:v>19.827392499999998</c:v>
                      </c:pt>
                      <c:pt idx="23334">
                        <c:v>19.828238333333335</c:v>
                      </c:pt>
                      <c:pt idx="23335">
                        <c:v>19.829084444444444</c:v>
                      </c:pt>
                      <c:pt idx="23336">
                        <c:v>19.829931944444443</c:v>
                      </c:pt>
                      <c:pt idx="23337">
                        <c:v>19.830777777777779</c:v>
                      </c:pt>
                      <c:pt idx="23338">
                        <c:v>19.831624166666668</c:v>
                      </c:pt>
                      <c:pt idx="23339">
                        <c:v>19.832476944444444</c:v>
                      </c:pt>
                      <c:pt idx="23340">
                        <c:v>19.833322777777777</c:v>
                      </c:pt>
                      <c:pt idx="23341">
                        <c:v>19.83416888888889</c:v>
                      </c:pt>
                      <c:pt idx="23342">
                        <c:v>19.835014999999999</c:v>
                      </c:pt>
                      <c:pt idx="23343">
                        <c:v>19.835860833333335</c:v>
                      </c:pt>
                      <c:pt idx="23344">
                        <c:v>19.836706944444444</c:v>
                      </c:pt>
                      <c:pt idx="23345">
                        <c:v>19.837555833333333</c:v>
                      </c:pt>
                      <c:pt idx="23346">
                        <c:v>19.838402222222221</c:v>
                      </c:pt>
                      <c:pt idx="23347">
                        <c:v>19.839248055555554</c:v>
                      </c:pt>
                      <c:pt idx="23348">
                        <c:v>19.840093888888887</c:v>
                      </c:pt>
                      <c:pt idx="23349">
                        <c:v>19.840940277777779</c:v>
                      </c:pt>
                      <c:pt idx="23350">
                        <c:v>19.841786111111112</c:v>
                      </c:pt>
                      <c:pt idx="23351">
                        <c:v>19.842632222222221</c:v>
                      </c:pt>
                      <c:pt idx="23352">
                        <c:v>19.843485000000001</c:v>
                      </c:pt>
                      <c:pt idx="23353">
                        <c:v>19.84433111111111</c:v>
                      </c:pt>
                      <c:pt idx="23354">
                        <c:v>19.845176944444443</c:v>
                      </c:pt>
                      <c:pt idx="23355">
                        <c:v>19.846023055555555</c:v>
                      </c:pt>
                      <c:pt idx="23356">
                        <c:v>19.846869166666668</c:v>
                      </c:pt>
                      <c:pt idx="23357">
                        <c:v>19.847716666666667</c:v>
                      </c:pt>
                      <c:pt idx="23358">
                        <c:v>19.848562777777779</c:v>
                      </c:pt>
                      <c:pt idx="23359">
                        <c:v>19.849408611111112</c:v>
                      </c:pt>
                      <c:pt idx="23360">
                        <c:v>19.850254722222221</c:v>
                      </c:pt>
                      <c:pt idx="23361">
                        <c:v>19.851100555555554</c:v>
                      </c:pt>
                      <c:pt idx="23362">
                        <c:v>19.851949999999999</c:v>
                      </c:pt>
                      <c:pt idx="23363">
                        <c:v>19.852795833333332</c:v>
                      </c:pt>
                      <c:pt idx="23364">
                        <c:v>19.853641944444444</c:v>
                      </c:pt>
                      <c:pt idx="23365">
                        <c:v>19.854494444444445</c:v>
                      </c:pt>
                      <c:pt idx="23366">
                        <c:v>19.855340833333333</c:v>
                      </c:pt>
                      <c:pt idx="23367">
                        <c:v>19.856186666666666</c:v>
                      </c:pt>
                      <c:pt idx="23368">
                        <c:v>19.857032777777778</c:v>
                      </c:pt>
                      <c:pt idx="23369">
                        <c:v>19.857878611111111</c:v>
                      </c:pt>
                      <c:pt idx="23370">
                        <c:v>19.858724722222224</c:v>
                      </c:pt>
                      <c:pt idx="23371">
                        <c:v>19.859570833333333</c:v>
                      </c:pt>
                      <c:pt idx="23372">
                        <c:v>19.860416666666666</c:v>
                      </c:pt>
                      <c:pt idx="23373">
                        <c:v>19.861263055555554</c:v>
                      </c:pt>
                      <c:pt idx="23374">
                        <c:v>19.862108888888891</c:v>
                      </c:pt>
                      <c:pt idx="23375">
                        <c:v>19.862954722222224</c:v>
                      </c:pt>
                      <c:pt idx="23376">
                        <c:v>19.863801111111112</c:v>
                      </c:pt>
                      <c:pt idx="23377">
                        <c:v>19.864648333333335</c:v>
                      </c:pt>
                      <c:pt idx="23378">
                        <c:v>19.865501111111111</c:v>
                      </c:pt>
                      <c:pt idx="23379">
                        <c:v>19.866350277777777</c:v>
                      </c:pt>
                      <c:pt idx="23380">
                        <c:v>19.867196388888889</c:v>
                      </c:pt>
                      <c:pt idx="23381">
                        <c:v>19.868042500000001</c:v>
                      </c:pt>
                      <c:pt idx="23382">
                        <c:v>19.868888333333334</c:v>
                      </c:pt>
                      <c:pt idx="23383">
                        <c:v>19.869734444444443</c:v>
                      </c:pt>
                      <c:pt idx="23384">
                        <c:v>19.870580555555556</c:v>
                      </c:pt>
                      <c:pt idx="23385">
                        <c:v>19.871426388888889</c:v>
                      </c:pt>
                      <c:pt idx="23386">
                        <c:v>19.872272777777777</c:v>
                      </c:pt>
                      <c:pt idx="23387">
                        <c:v>19.87311861111111</c:v>
                      </c:pt>
                      <c:pt idx="23388">
                        <c:v>19.873964444444443</c:v>
                      </c:pt>
                      <c:pt idx="23389">
                        <c:v>19.874810833333335</c:v>
                      </c:pt>
                      <c:pt idx="23390">
                        <c:v>19.875656666666668</c:v>
                      </c:pt>
                      <c:pt idx="23391">
                        <c:v>19.876509444444444</c:v>
                      </c:pt>
                      <c:pt idx="23392">
                        <c:v>19.877355277777777</c:v>
                      </c:pt>
                      <c:pt idx="23393">
                        <c:v>19.878201666666666</c:v>
                      </c:pt>
                      <c:pt idx="23394">
                        <c:v>19.879047499999999</c:v>
                      </c:pt>
                      <c:pt idx="23395">
                        <c:v>19.879893611111111</c:v>
                      </c:pt>
                      <c:pt idx="23396">
                        <c:v>19.880739722222224</c:v>
                      </c:pt>
                      <c:pt idx="23397">
                        <c:v>19.881588888888889</c:v>
                      </c:pt>
                      <c:pt idx="23398">
                        <c:v>19.882436388888888</c:v>
                      </c:pt>
                      <c:pt idx="23399">
                        <c:v>19.883282222222221</c:v>
                      </c:pt>
                      <c:pt idx="23400">
                        <c:v>19.884128333333333</c:v>
                      </c:pt>
                      <c:pt idx="23401">
                        <c:v>19.884974166666666</c:v>
                      </c:pt>
                      <c:pt idx="23402">
                        <c:v>19.885820555555554</c:v>
                      </c:pt>
                      <c:pt idx="23403">
                        <c:v>19.886666388888887</c:v>
                      </c:pt>
                      <c:pt idx="23404">
                        <c:v>19.887519166666667</c:v>
                      </c:pt>
                      <c:pt idx="23405">
                        <c:v>19.888365</c:v>
                      </c:pt>
                      <c:pt idx="23406">
                        <c:v>19.889211111111113</c:v>
                      </c:pt>
                      <c:pt idx="23407">
                        <c:v>19.890057222222222</c:v>
                      </c:pt>
                      <c:pt idx="23408">
                        <c:v>19.890903055555555</c:v>
                      </c:pt>
                      <c:pt idx="23409">
                        <c:v>19.891749166666667</c:v>
                      </c:pt>
                      <c:pt idx="23410">
                        <c:v>19.892595277777779</c:v>
                      </c:pt>
                      <c:pt idx="23411">
                        <c:v>19.893441388888888</c:v>
                      </c:pt>
                      <c:pt idx="23412">
                        <c:v>19.894287222222221</c:v>
                      </c:pt>
                      <c:pt idx="23413">
                        <c:v>19.895133333333334</c:v>
                      </c:pt>
                      <c:pt idx="23414">
                        <c:v>19.895979444444446</c:v>
                      </c:pt>
                      <c:pt idx="23415">
                        <c:v>19.896828333333332</c:v>
                      </c:pt>
                      <c:pt idx="23416">
                        <c:v>19.897674444444444</c:v>
                      </c:pt>
                      <c:pt idx="23417">
                        <c:v>19.898527222222221</c:v>
                      </c:pt>
                      <c:pt idx="23418">
                        <c:v>19.899374722222223</c:v>
                      </c:pt>
                      <c:pt idx="23419">
                        <c:v>19.900220833333332</c:v>
                      </c:pt>
                      <c:pt idx="23420">
                        <c:v>19.901066944444445</c:v>
                      </c:pt>
                      <c:pt idx="23421">
                        <c:v>19.901912777777778</c:v>
                      </c:pt>
                      <c:pt idx="23422">
                        <c:v>19.90275888888889</c:v>
                      </c:pt>
                      <c:pt idx="23423">
                        <c:v>19.903604999999999</c:v>
                      </c:pt>
                      <c:pt idx="23424">
                        <c:v>19.904451111111111</c:v>
                      </c:pt>
                      <c:pt idx="23425">
                        <c:v>19.905296944444444</c:v>
                      </c:pt>
                      <c:pt idx="23426">
                        <c:v>19.906143055555557</c:v>
                      </c:pt>
                      <c:pt idx="23427">
                        <c:v>19.906989166666666</c:v>
                      </c:pt>
                      <c:pt idx="23428">
                        <c:v>19.907834999999999</c:v>
                      </c:pt>
                      <c:pt idx="23429">
                        <c:v>19.908680833333332</c:v>
                      </c:pt>
                      <c:pt idx="23430">
                        <c:v>19.909533611111112</c:v>
                      </c:pt>
                      <c:pt idx="23431">
                        <c:v>19.91038</c:v>
                      </c:pt>
                      <c:pt idx="23432">
                        <c:v>19.911228888888889</c:v>
                      </c:pt>
                      <c:pt idx="23433">
                        <c:v>19.912075000000002</c:v>
                      </c:pt>
                      <c:pt idx="23434">
                        <c:v>19.91292111111111</c:v>
                      </c:pt>
                      <c:pt idx="23435">
                        <c:v>19.913767222222223</c:v>
                      </c:pt>
                      <c:pt idx="23436">
                        <c:v>19.914613055555556</c:v>
                      </c:pt>
                      <c:pt idx="23437">
                        <c:v>19.915459166666668</c:v>
                      </c:pt>
                      <c:pt idx="23438">
                        <c:v>19.916305277777777</c:v>
                      </c:pt>
                      <c:pt idx="23439">
                        <c:v>19.917152777777776</c:v>
                      </c:pt>
                      <c:pt idx="23440">
                        <c:v>19.917998888888889</c:v>
                      </c:pt>
                      <c:pt idx="23441">
                        <c:v>19.918844722222222</c:v>
                      </c:pt>
                      <c:pt idx="23442">
                        <c:v>19.919690555555555</c:v>
                      </c:pt>
                      <c:pt idx="23443">
                        <c:v>19.920543333333335</c:v>
                      </c:pt>
                      <c:pt idx="23444">
                        <c:v>19.921389722222223</c:v>
                      </c:pt>
                      <c:pt idx="23445">
                        <c:v>19.922235555555556</c:v>
                      </c:pt>
                      <c:pt idx="23446">
                        <c:v>19.923081666666668</c:v>
                      </c:pt>
                      <c:pt idx="23447">
                        <c:v>19.923927777777777</c:v>
                      </c:pt>
                      <c:pt idx="23448">
                        <c:v>19.92477361111111</c:v>
                      </c:pt>
                      <c:pt idx="23449">
                        <c:v>19.925622777777779</c:v>
                      </c:pt>
                      <c:pt idx="23450">
                        <c:v>19.926468611111112</c:v>
                      </c:pt>
                      <c:pt idx="23451">
                        <c:v>19.927315</c:v>
                      </c:pt>
                      <c:pt idx="23452">
                        <c:v>19.928160833333333</c:v>
                      </c:pt>
                      <c:pt idx="23453">
                        <c:v>19.929006666666666</c:v>
                      </c:pt>
                      <c:pt idx="23454">
                        <c:v>19.929853055555554</c:v>
                      </c:pt>
                      <c:pt idx="23455">
                        <c:v>19.930698888888887</c:v>
                      </c:pt>
                      <c:pt idx="23456">
                        <c:v>19.93155611111111</c:v>
                      </c:pt>
                      <c:pt idx="23457">
                        <c:v>19.932402222222223</c:v>
                      </c:pt>
                      <c:pt idx="23458">
                        <c:v>19.933248055555556</c:v>
                      </c:pt>
                      <c:pt idx="23459">
                        <c:v>19.934095833333334</c:v>
                      </c:pt>
                      <c:pt idx="23460">
                        <c:v>19.934941666666667</c:v>
                      </c:pt>
                      <c:pt idx="23461">
                        <c:v>19.935787777777779</c:v>
                      </c:pt>
                      <c:pt idx="23462">
                        <c:v>19.936633611111112</c:v>
                      </c:pt>
                      <c:pt idx="23463">
                        <c:v>19.937479722222221</c:v>
                      </c:pt>
                      <c:pt idx="23464">
                        <c:v>19.938325833333334</c:v>
                      </c:pt>
                      <c:pt idx="23465">
                        <c:v>19.939171666666667</c:v>
                      </c:pt>
                      <c:pt idx="23466">
                        <c:v>19.940018055555555</c:v>
                      </c:pt>
                      <c:pt idx="23467">
                        <c:v>19.940866944444444</c:v>
                      </c:pt>
                      <c:pt idx="23468">
                        <c:v>19.941713055555557</c:v>
                      </c:pt>
                      <c:pt idx="23469">
                        <c:v>19.942565555555557</c:v>
                      </c:pt>
                      <c:pt idx="23470">
                        <c:v>19.943411944444446</c:v>
                      </c:pt>
                      <c:pt idx="23471">
                        <c:v>19.944257777777779</c:v>
                      </c:pt>
                      <c:pt idx="23472">
                        <c:v>19.945103888888887</c:v>
                      </c:pt>
                      <c:pt idx="23473">
                        <c:v>19.945949722222224</c:v>
                      </c:pt>
                      <c:pt idx="23474">
                        <c:v>19.946795833333333</c:v>
                      </c:pt>
                      <c:pt idx="23475">
                        <c:v>19.947641944444445</c:v>
                      </c:pt>
                      <c:pt idx="23476">
                        <c:v>19.948487777777778</c:v>
                      </c:pt>
                      <c:pt idx="23477">
                        <c:v>19.949334166666667</c:v>
                      </c:pt>
                      <c:pt idx="23478">
                        <c:v>19.95018</c:v>
                      </c:pt>
                      <c:pt idx="23479">
                        <c:v>19.951025833333333</c:v>
                      </c:pt>
                      <c:pt idx="23480">
                        <c:v>19.951873611111111</c:v>
                      </c:pt>
                      <c:pt idx="23481">
                        <c:v>19.952719444444444</c:v>
                      </c:pt>
                      <c:pt idx="23482">
                        <c:v>19.95357222222222</c:v>
                      </c:pt>
                      <c:pt idx="23483">
                        <c:v>19.954418611111112</c:v>
                      </c:pt>
                      <c:pt idx="23484">
                        <c:v>19.955267500000001</c:v>
                      </c:pt>
                      <c:pt idx="23485">
                        <c:v>19.95611361111111</c:v>
                      </c:pt>
                      <c:pt idx="23486">
                        <c:v>19.956959444444443</c:v>
                      </c:pt>
                      <c:pt idx="23487">
                        <c:v>19.957805555555556</c:v>
                      </c:pt>
                      <c:pt idx="23488">
                        <c:v>19.958651666666668</c:v>
                      </c:pt>
                      <c:pt idx="23489">
                        <c:v>19.959497500000001</c:v>
                      </c:pt>
                      <c:pt idx="23490">
                        <c:v>19.96034388888889</c:v>
                      </c:pt>
                      <c:pt idx="23491">
                        <c:v>19.961189722222223</c:v>
                      </c:pt>
                      <c:pt idx="23492">
                        <c:v>19.962035555555556</c:v>
                      </c:pt>
                      <c:pt idx="23493">
                        <c:v>19.962881666666668</c:v>
                      </c:pt>
                      <c:pt idx="23494">
                        <c:v>19.963727777777777</c:v>
                      </c:pt>
                      <c:pt idx="23495">
                        <c:v>19.964580555555557</c:v>
                      </c:pt>
                      <c:pt idx="23496">
                        <c:v>19.96542638888889</c:v>
                      </c:pt>
                      <c:pt idx="23497">
                        <c:v>19.966272499999999</c:v>
                      </c:pt>
                      <c:pt idx="23498">
                        <c:v>19.967118611111111</c:v>
                      </c:pt>
                      <c:pt idx="23499">
                        <c:v>19.967964722222224</c:v>
                      </c:pt>
                      <c:pt idx="23500">
                        <c:v>19.968812222222223</c:v>
                      </c:pt>
                      <c:pt idx="23501">
                        <c:v>19.969661388888888</c:v>
                      </c:pt>
                      <c:pt idx="23502">
                        <c:v>19.970507222222221</c:v>
                      </c:pt>
                      <c:pt idx="23503">
                        <c:v>19.971353055555557</c:v>
                      </c:pt>
                      <c:pt idx="23504">
                        <c:v>19.972199444444446</c:v>
                      </c:pt>
                      <c:pt idx="23505">
                        <c:v>19.973045277777778</c:v>
                      </c:pt>
                      <c:pt idx="23506">
                        <c:v>19.973891388888887</c:v>
                      </c:pt>
                      <c:pt idx="23507">
                        <c:v>19.9747375</c:v>
                      </c:pt>
                      <c:pt idx="23508">
                        <c:v>19.975590277777776</c:v>
                      </c:pt>
                      <c:pt idx="23509">
                        <c:v>19.976436111111113</c:v>
                      </c:pt>
                      <c:pt idx="23510">
                        <c:v>19.977282222222222</c:v>
                      </c:pt>
                      <c:pt idx="23511">
                        <c:v>19.978128333333334</c:v>
                      </c:pt>
                      <c:pt idx="23512">
                        <c:v>19.978974166666667</c:v>
                      </c:pt>
                      <c:pt idx="23513">
                        <c:v>19.979820277777776</c:v>
                      </c:pt>
                      <c:pt idx="23514">
                        <c:v>19.980666388888888</c:v>
                      </c:pt>
                      <c:pt idx="23515">
                        <c:v>19.981512500000001</c:v>
                      </c:pt>
                      <c:pt idx="23516">
                        <c:v>19.982358333333334</c:v>
                      </c:pt>
                      <c:pt idx="23517">
                        <c:v>19.983204444444443</c:v>
                      </c:pt>
                      <c:pt idx="23518">
                        <c:v>19.984050555555555</c:v>
                      </c:pt>
                      <c:pt idx="23519">
                        <c:v>19.984899444444444</c:v>
                      </c:pt>
                      <c:pt idx="23520">
                        <c:v>19.985745555555557</c:v>
                      </c:pt>
                      <c:pt idx="23521">
                        <c:v>19.986599999999999</c:v>
                      </c:pt>
                      <c:pt idx="23522">
                        <c:v>19.987445833333332</c:v>
                      </c:pt>
                      <c:pt idx="23523">
                        <c:v>19.988292222222221</c:v>
                      </c:pt>
                      <c:pt idx="23524">
                        <c:v>19.989138055555557</c:v>
                      </c:pt>
                      <c:pt idx="23525">
                        <c:v>19.98998388888889</c:v>
                      </c:pt>
                      <c:pt idx="23526">
                        <c:v>19.990829999999999</c:v>
                      </c:pt>
                      <c:pt idx="23527">
                        <c:v>19.991676111111111</c:v>
                      </c:pt>
                      <c:pt idx="23528">
                        <c:v>19.992522222222224</c:v>
                      </c:pt>
                      <c:pt idx="23529">
                        <c:v>19.993368055555557</c:v>
                      </c:pt>
                      <c:pt idx="23530">
                        <c:v>19.994214166666666</c:v>
                      </c:pt>
                      <c:pt idx="23531">
                        <c:v>19.995060277777778</c:v>
                      </c:pt>
                      <c:pt idx="23532">
                        <c:v>19.995906111111111</c:v>
                      </c:pt>
                      <c:pt idx="23533">
                        <c:v>19.996752222222224</c:v>
                      </c:pt>
                      <c:pt idx="23534">
                        <c:v>19.997604722222221</c:v>
                      </c:pt>
                      <c:pt idx="23535">
                        <c:v>19.998451111111113</c:v>
                      </c:pt>
                      <c:pt idx="23536">
                        <c:v>19.999300000000002</c:v>
                      </c:pt>
                      <c:pt idx="23537">
                        <c:v>20.000146111111111</c:v>
                      </c:pt>
                      <c:pt idx="23538">
                        <c:v>20.000991944444444</c:v>
                      </c:pt>
                      <c:pt idx="23539">
                        <c:v>20.001838333333332</c:v>
                      </c:pt>
                      <c:pt idx="23540">
                        <c:v>20.002684166666668</c:v>
                      </c:pt>
                      <c:pt idx="23541">
                        <c:v>20.003535277777779</c:v>
                      </c:pt>
                      <c:pt idx="23542">
                        <c:v>20.004381388888888</c:v>
                      </c:pt>
                      <c:pt idx="23543">
                        <c:v>20.0052275</c:v>
                      </c:pt>
                      <c:pt idx="23544">
                        <c:v>20.006073333333333</c:v>
                      </c:pt>
                      <c:pt idx="23545">
                        <c:v>20.006919444444446</c:v>
                      </c:pt>
                      <c:pt idx="23546">
                        <c:v>20.007765555555554</c:v>
                      </c:pt>
                      <c:pt idx="23547">
                        <c:v>20.008618333333335</c:v>
                      </c:pt>
                      <c:pt idx="23548">
                        <c:v>20.009464166666667</c:v>
                      </c:pt>
                      <c:pt idx="23549">
                        <c:v>20.010310277777776</c:v>
                      </c:pt>
                      <c:pt idx="23550">
                        <c:v>20.011156388888889</c:v>
                      </c:pt>
                      <c:pt idx="23551">
                        <c:v>20.012002500000001</c:v>
                      </c:pt>
                      <c:pt idx="23552">
                        <c:v>20.01284861111111</c:v>
                      </c:pt>
                      <c:pt idx="23553">
                        <c:v>20.013694444444443</c:v>
                      </c:pt>
                      <c:pt idx="23554">
                        <c:v>20.014543888888888</c:v>
                      </c:pt>
                      <c:pt idx="23555">
                        <c:v>20.015389722222221</c:v>
                      </c:pt>
                      <c:pt idx="23556">
                        <c:v>20.016235555555557</c:v>
                      </c:pt>
                      <c:pt idx="23557">
                        <c:v>20.017081666666666</c:v>
                      </c:pt>
                      <c:pt idx="23558">
                        <c:v>20.017927777777778</c:v>
                      </c:pt>
                      <c:pt idx="23559">
                        <c:v>20.018773888888887</c:v>
                      </c:pt>
                      <c:pt idx="23560">
                        <c:v>20.019626666666667</c:v>
                      </c:pt>
                      <c:pt idx="23561">
                        <c:v>20.0204725</c:v>
                      </c:pt>
                      <c:pt idx="23562">
                        <c:v>20.021319999999999</c:v>
                      </c:pt>
                      <c:pt idx="23563">
                        <c:v>20.022166111111112</c:v>
                      </c:pt>
                      <c:pt idx="23564">
                        <c:v>20.023012222222221</c:v>
                      </c:pt>
                      <c:pt idx="23565">
                        <c:v>20.023858333333333</c:v>
                      </c:pt>
                      <c:pt idx="23566">
                        <c:v>20.024704166666666</c:v>
                      </c:pt>
                      <c:pt idx="23567">
                        <c:v>20.025550277777779</c:v>
                      </c:pt>
                      <c:pt idx="23568">
                        <c:v>20.026396388888887</c:v>
                      </c:pt>
                      <c:pt idx="23569">
                        <c:v>20.027242222222224</c:v>
                      </c:pt>
                      <c:pt idx="23570">
                        <c:v>20.028088333333333</c:v>
                      </c:pt>
                      <c:pt idx="23571">
                        <c:v>20.028937500000001</c:v>
                      </c:pt>
                      <c:pt idx="23572">
                        <c:v>20.029783333333334</c:v>
                      </c:pt>
                      <c:pt idx="23573">
                        <c:v>20.030636111111111</c:v>
                      </c:pt>
                      <c:pt idx="23574">
                        <c:v>20.031482222222223</c:v>
                      </c:pt>
                      <c:pt idx="23575">
                        <c:v>20.032328333333332</c:v>
                      </c:pt>
                      <c:pt idx="23576">
                        <c:v>20.033174444444445</c:v>
                      </c:pt>
                      <c:pt idx="23577">
                        <c:v>20.034020277777778</c:v>
                      </c:pt>
                      <c:pt idx="23578">
                        <c:v>20.034866111111111</c:v>
                      </c:pt>
                      <c:pt idx="23579">
                        <c:v>20.035712499999999</c:v>
                      </c:pt>
                      <c:pt idx="23580">
                        <c:v>20.036558333333332</c:v>
                      </c:pt>
                      <c:pt idx="23581">
                        <c:v>20.037404444444444</c:v>
                      </c:pt>
                      <c:pt idx="23582">
                        <c:v>20.038254444444444</c:v>
                      </c:pt>
                      <c:pt idx="23583">
                        <c:v>20.039100555555557</c:v>
                      </c:pt>
                      <c:pt idx="23584">
                        <c:v>20.03994638888889</c:v>
                      </c:pt>
                      <c:pt idx="23585">
                        <c:v>20.040792499999998</c:v>
                      </c:pt>
                      <c:pt idx="23586">
                        <c:v>20.041645277777778</c:v>
                      </c:pt>
                      <c:pt idx="23587">
                        <c:v>20.042491388888887</c:v>
                      </c:pt>
                      <c:pt idx="23588">
                        <c:v>20.043337222222224</c:v>
                      </c:pt>
                      <c:pt idx="23589">
                        <c:v>20.044186388888889</c:v>
                      </c:pt>
                      <c:pt idx="23590">
                        <c:v>20.045032500000001</c:v>
                      </c:pt>
                      <c:pt idx="23591">
                        <c:v>20.04587861111111</c:v>
                      </c:pt>
                      <c:pt idx="23592">
                        <c:v>20.046724444444443</c:v>
                      </c:pt>
                      <c:pt idx="23593">
                        <c:v>20.047570555555556</c:v>
                      </c:pt>
                      <c:pt idx="23594">
                        <c:v>20.048416666666668</c:v>
                      </c:pt>
                      <c:pt idx="23595">
                        <c:v>20.049262500000001</c:v>
                      </c:pt>
                      <c:pt idx="23596">
                        <c:v>20.05010861111111</c:v>
                      </c:pt>
                      <c:pt idx="23597">
                        <c:v>20.050954722222222</c:v>
                      </c:pt>
                      <c:pt idx="23598">
                        <c:v>20.051800555555555</c:v>
                      </c:pt>
                      <c:pt idx="23599">
                        <c:v>20.052653333333332</c:v>
                      </c:pt>
                      <c:pt idx="23600">
                        <c:v>20.053499722222224</c:v>
                      </c:pt>
                      <c:pt idx="23601">
                        <c:v>20.054345555555557</c:v>
                      </c:pt>
                      <c:pt idx="23602">
                        <c:v>20.05519138888889</c:v>
                      </c:pt>
                      <c:pt idx="23603">
                        <c:v>20.056039166666668</c:v>
                      </c:pt>
                      <c:pt idx="23604">
                        <c:v>20.056885000000001</c:v>
                      </c:pt>
                      <c:pt idx="23605">
                        <c:v>20.05773138888889</c:v>
                      </c:pt>
                      <c:pt idx="23606">
                        <c:v>20.058580277777779</c:v>
                      </c:pt>
                      <c:pt idx="23607">
                        <c:v>20.059426388888888</c:v>
                      </c:pt>
                      <c:pt idx="23608">
                        <c:v>20.060272222222221</c:v>
                      </c:pt>
                      <c:pt idx="23609">
                        <c:v>20.061118333333333</c:v>
                      </c:pt>
                      <c:pt idx="23610">
                        <c:v>20.061964444444445</c:v>
                      </c:pt>
                      <c:pt idx="23611">
                        <c:v>20.062810277777778</c:v>
                      </c:pt>
                      <c:pt idx="23612">
                        <c:v>20.063667500000001</c:v>
                      </c:pt>
                      <c:pt idx="23613">
                        <c:v>20.06451361111111</c:v>
                      </c:pt>
                      <c:pt idx="23614">
                        <c:v>20.065359444444443</c:v>
                      </c:pt>
                      <c:pt idx="23615">
                        <c:v>20.066205833333335</c:v>
                      </c:pt>
                      <c:pt idx="23616">
                        <c:v>20.067051666666668</c:v>
                      </c:pt>
                      <c:pt idx="23617">
                        <c:v>20.067897500000001</c:v>
                      </c:pt>
                      <c:pt idx="23618">
                        <c:v>20.068743888888889</c:v>
                      </c:pt>
                      <c:pt idx="23619">
                        <c:v>20.069589722222222</c:v>
                      </c:pt>
                      <c:pt idx="23620">
                        <c:v>20.070435833333335</c:v>
                      </c:pt>
                      <c:pt idx="23621">
                        <c:v>20.071281944444443</c:v>
                      </c:pt>
                      <c:pt idx="23622">
                        <c:v>20.072127777777776</c:v>
                      </c:pt>
                      <c:pt idx="23623">
                        <c:v>20.072975277777779</c:v>
                      </c:pt>
                      <c:pt idx="23624">
                        <c:v>20.073824166666668</c:v>
                      </c:pt>
                      <c:pt idx="23625">
                        <c:v>20.074676944444445</c:v>
                      </c:pt>
                      <c:pt idx="23626">
                        <c:v>20.075523333333333</c:v>
                      </c:pt>
                      <c:pt idx="23627">
                        <c:v>20.076369166666666</c:v>
                      </c:pt>
                      <c:pt idx="23628">
                        <c:v>20.077215277777778</c:v>
                      </c:pt>
                      <c:pt idx="23629">
                        <c:v>20.078061388888887</c:v>
                      </c:pt>
                      <c:pt idx="23630">
                        <c:v>20.078907222222224</c:v>
                      </c:pt>
                      <c:pt idx="23631">
                        <c:v>20.079753333333333</c:v>
                      </c:pt>
                      <c:pt idx="23632">
                        <c:v>20.080599444444445</c:v>
                      </c:pt>
                      <c:pt idx="23633">
                        <c:v>20.081445277777778</c:v>
                      </c:pt>
                      <c:pt idx="23634">
                        <c:v>20.082291388888891</c:v>
                      </c:pt>
                      <c:pt idx="23635">
                        <c:v>20.083137499999999</c:v>
                      </c:pt>
                      <c:pt idx="23636">
                        <c:v>20.083983611111112</c:v>
                      </c:pt>
                      <c:pt idx="23637">
                        <c:v>20.084829444444445</c:v>
                      </c:pt>
                      <c:pt idx="23638">
                        <c:v>20.085682222222221</c:v>
                      </c:pt>
                      <c:pt idx="23639">
                        <c:v>20.086528333333334</c:v>
                      </c:pt>
                      <c:pt idx="23640">
                        <c:v>20.087374444444446</c:v>
                      </c:pt>
                      <c:pt idx="23641">
                        <c:v>20.088223333333332</c:v>
                      </c:pt>
                      <c:pt idx="23642">
                        <c:v>20.089069722222224</c:v>
                      </c:pt>
                      <c:pt idx="23643">
                        <c:v>20.089915555555557</c:v>
                      </c:pt>
                      <c:pt idx="23644">
                        <c:v>20.090764722222222</c:v>
                      </c:pt>
                      <c:pt idx="23645">
                        <c:v>20.091610833333334</c:v>
                      </c:pt>
                      <c:pt idx="23646">
                        <c:v>20.092456944444443</c:v>
                      </c:pt>
                      <c:pt idx="23647">
                        <c:v>20.09330277777778</c:v>
                      </c:pt>
                      <c:pt idx="23648">
                        <c:v>20.094148888888888</c:v>
                      </c:pt>
                      <c:pt idx="23649">
                        <c:v>20.094995000000001</c:v>
                      </c:pt>
                      <c:pt idx="23650">
                        <c:v>20.095840833333334</c:v>
                      </c:pt>
                      <c:pt idx="23651">
                        <c:v>20.096686944444443</c:v>
                      </c:pt>
                      <c:pt idx="23652">
                        <c:v>20.097539444444443</c:v>
                      </c:pt>
                      <c:pt idx="23653">
                        <c:v>20.098385833333332</c:v>
                      </c:pt>
                      <c:pt idx="23654">
                        <c:v>20.099231666666668</c:v>
                      </c:pt>
                      <c:pt idx="23655">
                        <c:v>20.100077777777777</c:v>
                      </c:pt>
                      <c:pt idx="23656">
                        <c:v>20.100923888888889</c:v>
                      </c:pt>
                      <c:pt idx="23657">
                        <c:v>20.101769722222222</c:v>
                      </c:pt>
                      <c:pt idx="23658">
                        <c:v>20.102615833333335</c:v>
                      </c:pt>
                      <c:pt idx="23659">
                        <c:v>20.10346472222222</c:v>
                      </c:pt>
                      <c:pt idx="23660">
                        <c:v>20.104311111111112</c:v>
                      </c:pt>
                      <c:pt idx="23661">
                        <c:v>20.105156944444445</c:v>
                      </c:pt>
                      <c:pt idx="23662">
                        <c:v>20.106003055555554</c:v>
                      </c:pt>
                      <c:pt idx="23663">
                        <c:v>20.106849166666667</c:v>
                      </c:pt>
                      <c:pt idx="23664">
                        <c:v>20.10769638888889</c:v>
                      </c:pt>
                      <c:pt idx="23665">
                        <c:v>20.108549166666666</c:v>
                      </c:pt>
                      <c:pt idx="23666">
                        <c:v>20.109395555555555</c:v>
                      </c:pt>
                      <c:pt idx="23667">
                        <c:v>20.110241388888888</c:v>
                      </c:pt>
                      <c:pt idx="23668">
                        <c:v>20.1110875</c:v>
                      </c:pt>
                      <c:pt idx="23669">
                        <c:v>20.111933611111112</c:v>
                      </c:pt>
                      <c:pt idx="23670">
                        <c:v>20.112779444444445</c:v>
                      </c:pt>
                      <c:pt idx="23671">
                        <c:v>20.113625555555554</c:v>
                      </c:pt>
                      <c:pt idx="23672">
                        <c:v>20.114471666666667</c:v>
                      </c:pt>
                      <c:pt idx="23673">
                        <c:v>20.1153175</c:v>
                      </c:pt>
                      <c:pt idx="23674">
                        <c:v>20.116163611111112</c:v>
                      </c:pt>
                      <c:pt idx="23675">
                        <c:v>20.117009444444445</c:v>
                      </c:pt>
                      <c:pt idx="23676">
                        <c:v>20.117855833333333</c:v>
                      </c:pt>
                      <c:pt idx="23677">
                        <c:v>20.118704722222223</c:v>
                      </c:pt>
                      <c:pt idx="23678">
                        <c:v>20.119557499999999</c:v>
                      </c:pt>
                      <c:pt idx="23679">
                        <c:v>20.120403611111112</c:v>
                      </c:pt>
                      <c:pt idx="23680">
                        <c:v>20.121249722222224</c:v>
                      </c:pt>
                      <c:pt idx="23681">
                        <c:v>20.122095555555557</c:v>
                      </c:pt>
                      <c:pt idx="23682">
                        <c:v>20.122941666666666</c:v>
                      </c:pt>
                      <c:pt idx="23683">
                        <c:v>20.123787777777778</c:v>
                      </c:pt>
                      <c:pt idx="23684">
                        <c:v>20.124635277777777</c:v>
                      </c:pt>
                      <c:pt idx="23685">
                        <c:v>20.12548138888889</c:v>
                      </c:pt>
                      <c:pt idx="23686">
                        <c:v>20.126327222222223</c:v>
                      </c:pt>
                      <c:pt idx="23687">
                        <c:v>20.127173333333332</c:v>
                      </c:pt>
                      <c:pt idx="23688">
                        <c:v>20.128019444444444</c:v>
                      </c:pt>
                      <c:pt idx="23689">
                        <c:v>20.128865555555556</c:v>
                      </c:pt>
                      <c:pt idx="23690">
                        <c:v>20.129711388888889</c:v>
                      </c:pt>
                      <c:pt idx="23691">
                        <c:v>20.130564166666666</c:v>
                      </c:pt>
                      <c:pt idx="23692">
                        <c:v>20.131409999999999</c:v>
                      </c:pt>
                      <c:pt idx="23693">
                        <c:v>20.132256388888887</c:v>
                      </c:pt>
                      <c:pt idx="23694">
                        <c:v>20.133105277777776</c:v>
                      </c:pt>
                      <c:pt idx="23695">
                        <c:v>20.133951388888889</c:v>
                      </c:pt>
                      <c:pt idx="23696">
                        <c:v>20.134797222222222</c:v>
                      </c:pt>
                      <c:pt idx="23697">
                        <c:v>20.135643333333334</c:v>
                      </c:pt>
                      <c:pt idx="23698">
                        <c:v>20.136489444444443</c:v>
                      </c:pt>
                      <c:pt idx="23699">
                        <c:v>20.137335277777776</c:v>
                      </c:pt>
                      <c:pt idx="23700">
                        <c:v>20.138181666666668</c:v>
                      </c:pt>
                      <c:pt idx="23701">
                        <c:v>20.139027500000001</c:v>
                      </c:pt>
                      <c:pt idx="23702">
                        <c:v>20.139873333333334</c:v>
                      </c:pt>
                      <c:pt idx="23703">
                        <c:v>20.140719722222222</c:v>
                      </c:pt>
                      <c:pt idx="23704">
                        <c:v>20.141572499999999</c:v>
                      </c:pt>
                      <c:pt idx="23705">
                        <c:v>20.142419722222222</c:v>
                      </c:pt>
                      <c:pt idx="23706">
                        <c:v>20.143265833333334</c:v>
                      </c:pt>
                      <c:pt idx="23707">
                        <c:v>20.144111944444443</c:v>
                      </c:pt>
                      <c:pt idx="23708">
                        <c:v>20.144957777777776</c:v>
                      </c:pt>
                      <c:pt idx="23709">
                        <c:v>20.145804166666668</c:v>
                      </c:pt>
                      <c:pt idx="23710">
                        <c:v>20.146650000000001</c:v>
                      </c:pt>
                      <c:pt idx="23711">
                        <c:v>20.147499166666666</c:v>
                      </c:pt>
                      <c:pt idx="23712">
                        <c:v>20.148344999999999</c:v>
                      </c:pt>
                      <c:pt idx="23713">
                        <c:v>20.149191388888887</c:v>
                      </c:pt>
                      <c:pt idx="23714">
                        <c:v>20.150037222222224</c:v>
                      </c:pt>
                      <c:pt idx="23715">
                        <c:v>20.150883055555557</c:v>
                      </c:pt>
                      <c:pt idx="23716">
                        <c:v>20.151729444444445</c:v>
                      </c:pt>
                      <c:pt idx="23717">
                        <c:v>20.152582222222222</c:v>
                      </c:pt>
                      <c:pt idx="23718">
                        <c:v>20.153428055555555</c:v>
                      </c:pt>
                      <c:pt idx="23719">
                        <c:v>20.154273888888888</c:v>
                      </c:pt>
                      <c:pt idx="23720">
                        <c:v>20.155120277777776</c:v>
                      </c:pt>
                      <c:pt idx="23721">
                        <c:v>20.155966111111113</c:v>
                      </c:pt>
                      <c:pt idx="23722">
                        <c:v>20.156812222222221</c:v>
                      </c:pt>
                      <c:pt idx="23723">
                        <c:v>20.157658333333334</c:v>
                      </c:pt>
                      <c:pt idx="23724">
                        <c:v>20.158504166666667</c:v>
                      </c:pt>
                      <c:pt idx="23725">
                        <c:v>20.159351944444445</c:v>
                      </c:pt>
                      <c:pt idx="23726">
                        <c:v>20.160197777777778</c:v>
                      </c:pt>
                      <c:pt idx="23727">
                        <c:v>20.161043888888887</c:v>
                      </c:pt>
                      <c:pt idx="23728">
                        <c:v>20.16189</c:v>
                      </c:pt>
                      <c:pt idx="23729">
                        <c:v>20.162739166666668</c:v>
                      </c:pt>
                      <c:pt idx="23730">
                        <c:v>20.163591944444445</c:v>
                      </c:pt>
                      <c:pt idx="23731">
                        <c:v>20.164437777777778</c:v>
                      </c:pt>
                      <c:pt idx="23732">
                        <c:v>20.165283611111111</c:v>
                      </c:pt>
                      <c:pt idx="23733">
                        <c:v>20.166129999999999</c:v>
                      </c:pt>
                      <c:pt idx="23734">
                        <c:v>20.166975833333332</c:v>
                      </c:pt>
                      <c:pt idx="23735">
                        <c:v>20.167821666666665</c:v>
                      </c:pt>
                      <c:pt idx="23736">
                        <c:v>20.168668055555557</c:v>
                      </c:pt>
                      <c:pt idx="23737">
                        <c:v>20.16951388888889</c:v>
                      </c:pt>
                      <c:pt idx="23738">
                        <c:v>20.170359999999999</c:v>
                      </c:pt>
                      <c:pt idx="23739">
                        <c:v>20.171206111111111</c:v>
                      </c:pt>
                      <c:pt idx="23740">
                        <c:v>20.172051944444444</c:v>
                      </c:pt>
                      <c:pt idx="23741">
                        <c:v>20.172898055555557</c:v>
                      </c:pt>
                      <c:pt idx="23742">
                        <c:v>20.173744166666665</c:v>
                      </c:pt>
                      <c:pt idx="23743">
                        <c:v>20.174596944444446</c:v>
                      </c:pt>
                      <c:pt idx="23744">
                        <c:v>20.175443055555554</c:v>
                      </c:pt>
                      <c:pt idx="23745">
                        <c:v>20.176288888888887</c:v>
                      </c:pt>
                      <c:pt idx="23746">
                        <c:v>20.177139722222222</c:v>
                      </c:pt>
                      <c:pt idx="23747">
                        <c:v>20.177985555555555</c:v>
                      </c:pt>
                      <c:pt idx="23748">
                        <c:v>20.178831388888888</c:v>
                      </c:pt>
                      <c:pt idx="23749">
                        <c:v>20.1796775</c:v>
                      </c:pt>
                      <c:pt idx="23750">
                        <c:v>20.180523611111113</c:v>
                      </c:pt>
                      <c:pt idx="23751">
                        <c:v>20.181369722222222</c:v>
                      </c:pt>
                      <c:pt idx="23752">
                        <c:v>20.182215833333334</c:v>
                      </c:pt>
                      <c:pt idx="23753">
                        <c:v>20.183061666666667</c:v>
                      </c:pt>
                      <c:pt idx="23754">
                        <c:v>20.183907777777776</c:v>
                      </c:pt>
                      <c:pt idx="23755">
                        <c:v>20.184753888888888</c:v>
                      </c:pt>
                      <c:pt idx="23756">
                        <c:v>20.185606666666665</c:v>
                      </c:pt>
                      <c:pt idx="23757">
                        <c:v>20.186452500000001</c:v>
                      </c:pt>
                      <c:pt idx="23758">
                        <c:v>20.18729861111111</c:v>
                      </c:pt>
                      <c:pt idx="23759">
                        <c:v>20.188144722222223</c:v>
                      </c:pt>
                      <c:pt idx="23760">
                        <c:v>20.188990833333332</c:v>
                      </c:pt>
                      <c:pt idx="23761">
                        <c:v>20.189836666666668</c:v>
                      </c:pt>
                      <c:pt idx="23762">
                        <c:v>20.190682777777777</c:v>
                      </c:pt>
                      <c:pt idx="23763">
                        <c:v>20.19152888888889</c:v>
                      </c:pt>
                      <c:pt idx="23764">
                        <c:v>20.192377777777779</c:v>
                      </c:pt>
                      <c:pt idx="23765">
                        <c:v>20.193223888888888</c:v>
                      </c:pt>
                      <c:pt idx="23766">
                        <c:v>20.19407138888889</c:v>
                      </c:pt>
                      <c:pt idx="23767">
                        <c:v>20.194917499999999</c:v>
                      </c:pt>
                      <c:pt idx="23768">
                        <c:v>20.195763611111111</c:v>
                      </c:pt>
                      <c:pt idx="23769">
                        <c:v>20.196620555555555</c:v>
                      </c:pt>
                      <c:pt idx="23770">
                        <c:v>20.197466666666667</c:v>
                      </c:pt>
                      <c:pt idx="23771">
                        <c:v>20.198312777777776</c:v>
                      </c:pt>
                      <c:pt idx="23772">
                        <c:v>20.199158888888888</c:v>
                      </c:pt>
                      <c:pt idx="23773">
                        <c:v>20.200004722222221</c:v>
                      </c:pt>
                      <c:pt idx="23774">
                        <c:v>20.200850833333334</c:v>
                      </c:pt>
                      <c:pt idx="23775">
                        <c:v>20.201696944444443</c:v>
                      </c:pt>
                      <c:pt idx="23776">
                        <c:v>20.202542777777779</c:v>
                      </c:pt>
                      <c:pt idx="23777">
                        <c:v>20.203388888888888</c:v>
                      </c:pt>
                      <c:pt idx="23778">
                        <c:v>20.204235000000001</c:v>
                      </c:pt>
                      <c:pt idx="23779">
                        <c:v>20.205080833333334</c:v>
                      </c:pt>
                      <c:pt idx="23780">
                        <c:v>20.205927222222222</c:v>
                      </c:pt>
                      <c:pt idx="23781">
                        <c:v>20.206776111111111</c:v>
                      </c:pt>
                      <c:pt idx="23782">
                        <c:v>20.207628888888888</c:v>
                      </c:pt>
                      <c:pt idx="23783">
                        <c:v>20.208475</c:v>
                      </c:pt>
                      <c:pt idx="23784">
                        <c:v>20.209320833333333</c:v>
                      </c:pt>
                      <c:pt idx="23785">
                        <c:v>20.210166944444445</c:v>
                      </c:pt>
                      <c:pt idx="23786">
                        <c:v>20.211013055555554</c:v>
                      </c:pt>
                      <c:pt idx="23787">
                        <c:v>20.211860555555557</c:v>
                      </c:pt>
                      <c:pt idx="23788">
                        <c:v>20.212706666666666</c:v>
                      </c:pt>
                      <c:pt idx="23789">
                        <c:v>20.213552499999999</c:v>
                      </c:pt>
                      <c:pt idx="23790">
                        <c:v>20.214398611111111</c:v>
                      </c:pt>
                      <c:pt idx="23791">
                        <c:v>20.215244722222224</c:v>
                      </c:pt>
                      <c:pt idx="23792">
                        <c:v>20.216090555555557</c:v>
                      </c:pt>
                      <c:pt idx="23793">
                        <c:v>20.216936944444445</c:v>
                      </c:pt>
                      <c:pt idx="23794">
                        <c:v>20.217782777777778</c:v>
                      </c:pt>
                      <c:pt idx="23795">
                        <c:v>20.218635555555554</c:v>
                      </c:pt>
                      <c:pt idx="23796">
                        <c:v>20.219481388888887</c:v>
                      </c:pt>
                      <c:pt idx="23797">
                        <c:v>20.220327777777779</c:v>
                      </c:pt>
                      <c:pt idx="23798">
                        <c:v>20.221176666666668</c:v>
                      </c:pt>
                      <c:pt idx="23799">
                        <c:v>20.222022777777777</c:v>
                      </c:pt>
                      <c:pt idx="23800">
                        <c:v>20.22286861111111</c:v>
                      </c:pt>
                      <c:pt idx="23801">
                        <c:v>20.223714722222223</c:v>
                      </c:pt>
                      <c:pt idx="23802">
                        <c:v>20.224560833333335</c:v>
                      </c:pt>
                      <c:pt idx="23803">
                        <c:v>20.225406666666668</c:v>
                      </c:pt>
                      <c:pt idx="23804">
                        <c:v>20.226253055555556</c:v>
                      </c:pt>
                      <c:pt idx="23805">
                        <c:v>20.227098888888889</c:v>
                      </c:pt>
                      <c:pt idx="23806">
                        <c:v>20.227944999999998</c:v>
                      </c:pt>
                      <c:pt idx="23807">
                        <c:v>20.228792500000001</c:v>
                      </c:pt>
                      <c:pt idx="23808">
                        <c:v>20.229645277777777</c:v>
                      </c:pt>
                      <c:pt idx="23809">
                        <c:v>20.23049111111111</c:v>
                      </c:pt>
                      <c:pt idx="23810">
                        <c:v>20.231337499999999</c:v>
                      </c:pt>
                      <c:pt idx="23811">
                        <c:v>20.232183333333332</c:v>
                      </c:pt>
                      <c:pt idx="23812">
                        <c:v>20.233029166666668</c:v>
                      </c:pt>
                      <c:pt idx="23813">
                        <c:v>20.233875555555557</c:v>
                      </c:pt>
                      <c:pt idx="23814">
                        <c:v>20.234721388888889</c:v>
                      </c:pt>
                      <c:pt idx="23815">
                        <c:v>20.235567499999998</c:v>
                      </c:pt>
                      <c:pt idx="23816">
                        <c:v>20.236416388888887</c:v>
                      </c:pt>
                      <c:pt idx="23817">
                        <c:v>20.237262777777779</c:v>
                      </c:pt>
                      <c:pt idx="23818">
                        <c:v>20.238108611111112</c:v>
                      </c:pt>
                      <c:pt idx="23819">
                        <c:v>20.238954444444445</c:v>
                      </c:pt>
                      <c:pt idx="23820">
                        <c:v>20.239800833333334</c:v>
                      </c:pt>
                      <c:pt idx="23821">
                        <c:v>20.24065361111111</c:v>
                      </c:pt>
                      <c:pt idx="23822">
                        <c:v>20.241499444444443</c:v>
                      </c:pt>
                      <c:pt idx="23823">
                        <c:v>20.242345277777776</c:v>
                      </c:pt>
                      <c:pt idx="23824">
                        <c:v>20.243191666666668</c:v>
                      </c:pt>
                      <c:pt idx="23825">
                        <c:v>20.244037500000001</c:v>
                      </c:pt>
                      <c:pt idx="23826">
                        <c:v>20.24488361111111</c:v>
                      </c:pt>
                      <c:pt idx="23827">
                        <c:v>20.245729722222222</c:v>
                      </c:pt>
                      <c:pt idx="23828">
                        <c:v>20.246576944444445</c:v>
                      </c:pt>
                      <c:pt idx="23829">
                        <c:v>20.247423055555554</c:v>
                      </c:pt>
                      <c:pt idx="23830">
                        <c:v>20.248269166666667</c:v>
                      </c:pt>
                      <c:pt idx="23831">
                        <c:v>20.249115277777779</c:v>
                      </c:pt>
                      <c:pt idx="23832">
                        <c:v>20.249961388888888</c:v>
                      </c:pt>
                      <c:pt idx="23833">
                        <c:v>20.250810555555557</c:v>
                      </c:pt>
                      <c:pt idx="23834">
                        <c:v>20.251663333333333</c:v>
                      </c:pt>
                      <c:pt idx="23835">
                        <c:v>20.252509166666666</c:v>
                      </c:pt>
                      <c:pt idx="23836">
                        <c:v>20.253354999999999</c:v>
                      </c:pt>
                      <c:pt idx="23837">
                        <c:v>20.254201388888887</c:v>
                      </c:pt>
                      <c:pt idx="23838">
                        <c:v>20.255047222222224</c:v>
                      </c:pt>
                      <c:pt idx="23839">
                        <c:v>20.255893333333333</c:v>
                      </c:pt>
                      <c:pt idx="23840">
                        <c:v>20.256739444444445</c:v>
                      </c:pt>
                      <c:pt idx="23841">
                        <c:v>20.257585277777778</c:v>
                      </c:pt>
                      <c:pt idx="23842">
                        <c:v>20.258431388888887</c:v>
                      </c:pt>
                      <c:pt idx="23843">
                        <c:v>20.2592775</c:v>
                      </c:pt>
                      <c:pt idx="23844">
                        <c:v>20.260123333333333</c:v>
                      </c:pt>
                      <c:pt idx="23845">
                        <c:v>20.260969444444445</c:v>
                      </c:pt>
                      <c:pt idx="23846">
                        <c:v>20.261815555555554</c:v>
                      </c:pt>
                      <c:pt idx="23847">
                        <c:v>20.262668333333334</c:v>
                      </c:pt>
                      <c:pt idx="23848">
                        <c:v>20.263515833333333</c:v>
                      </c:pt>
                      <c:pt idx="23849">
                        <c:v>20.264361944444445</c:v>
                      </c:pt>
                      <c:pt idx="23850">
                        <c:v>20.26521111111111</c:v>
                      </c:pt>
                      <c:pt idx="23851">
                        <c:v>20.266056944444443</c:v>
                      </c:pt>
                      <c:pt idx="23852">
                        <c:v>20.266902777777776</c:v>
                      </c:pt>
                      <c:pt idx="23853">
                        <c:v>20.267749166666668</c:v>
                      </c:pt>
                      <c:pt idx="23854">
                        <c:v>20.268595000000001</c:v>
                      </c:pt>
                      <c:pt idx="23855">
                        <c:v>20.26944111111111</c:v>
                      </c:pt>
                      <c:pt idx="23856">
                        <c:v>20.270287222222223</c:v>
                      </c:pt>
                      <c:pt idx="23857">
                        <c:v>20.271133055555556</c:v>
                      </c:pt>
                      <c:pt idx="23858">
                        <c:v>20.271979166666668</c:v>
                      </c:pt>
                      <c:pt idx="23859">
                        <c:v>20.272825277777777</c:v>
                      </c:pt>
                      <c:pt idx="23860">
                        <c:v>20.273678055555557</c:v>
                      </c:pt>
                      <c:pt idx="23861">
                        <c:v>20.27452388888889</c:v>
                      </c:pt>
                      <c:pt idx="23862">
                        <c:v>20.275369999999999</c:v>
                      </c:pt>
                      <c:pt idx="23863">
                        <c:v>20.276216111111111</c:v>
                      </c:pt>
                      <c:pt idx="23864">
                        <c:v>20.277062222222224</c:v>
                      </c:pt>
                      <c:pt idx="23865">
                        <c:v>20.277908055555557</c:v>
                      </c:pt>
                      <c:pt idx="23866">
                        <c:v>20.278754166666666</c:v>
                      </c:pt>
                      <c:pt idx="23867">
                        <c:v>20.279600277777778</c:v>
                      </c:pt>
                      <c:pt idx="23868">
                        <c:v>20.280449166666667</c:v>
                      </c:pt>
                      <c:pt idx="23869">
                        <c:v>20.281296944444446</c:v>
                      </c:pt>
                      <c:pt idx="23870">
                        <c:v>20.282142777777779</c:v>
                      </c:pt>
                      <c:pt idx="23871">
                        <c:v>20.282988888888887</c:v>
                      </c:pt>
                      <c:pt idx="23872">
                        <c:v>20.283835</c:v>
                      </c:pt>
                      <c:pt idx="23873">
                        <c:v>20.284687777777776</c:v>
                      </c:pt>
                      <c:pt idx="23874">
                        <c:v>20.285533611111113</c:v>
                      </c:pt>
                      <c:pt idx="23875">
                        <c:v>20.286379722222222</c:v>
                      </c:pt>
                      <c:pt idx="23876">
                        <c:v>20.287225833333334</c:v>
                      </c:pt>
                      <c:pt idx="23877">
                        <c:v>20.288071944444443</c:v>
                      </c:pt>
                      <c:pt idx="23878">
                        <c:v>20.288917777777776</c:v>
                      </c:pt>
                      <c:pt idx="23879">
                        <c:v>20.289763888888888</c:v>
                      </c:pt>
                      <c:pt idx="23880">
                        <c:v>20.290610000000001</c:v>
                      </c:pt>
                      <c:pt idx="23881">
                        <c:v>20.291455833333334</c:v>
                      </c:pt>
                      <c:pt idx="23882">
                        <c:v>20.292302222222222</c:v>
                      </c:pt>
                      <c:pt idx="23883">
                        <c:v>20.293148055555555</c:v>
                      </c:pt>
                      <c:pt idx="23884">
                        <c:v>20.293993888888888</c:v>
                      </c:pt>
                      <c:pt idx="23885">
                        <c:v>20.294840277777777</c:v>
                      </c:pt>
                      <c:pt idx="23886">
                        <c:v>20.295695833333333</c:v>
                      </c:pt>
                      <c:pt idx="23887">
                        <c:v>20.296541944444446</c:v>
                      </c:pt>
                      <c:pt idx="23888">
                        <c:v>20.297388055555555</c:v>
                      </c:pt>
                      <c:pt idx="23889">
                        <c:v>20.298235555555557</c:v>
                      </c:pt>
                      <c:pt idx="23890">
                        <c:v>20.299081666666666</c:v>
                      </c:pt>
                      <c:pt idx="23891">
                        <c:v>20.299927499999999</c:v>
                      </c:pt>
                      <c:pt idx="23892">
                        <c:v>20.300773611111111</c:v>
                      </c:pt>
                      <c:pt idx="23893">
                        <c:v>20.301619722222224</c:v>
                      </c:pt>
                      <c:pt idx="23894">
                        <c:v>20.302465555555557</c:v>
                      </c:pt>
                      <c:pt idx="23895">
                        <c:v>20.30331138888889</c:v>
                      </c:pt>
                      <c:pt idx="23896">
                        <c:v>20.304157777777778</c:v>
                      </c:pt>
                      <c:pt idx="23897">
                        <c:v>20.305003611111111</c:v>
                      </c:pt>
                      <c:pt idx="23898">
                        <c:v>20.305849722222224</c:v>
                      </c:pt>
                      <c:pt idx="23899">
                        <c:v>20.3067025</c:v>
                      </c:pt>
                      <c:pt idx="23900">
                        <c:v>20.307548611111113</c:v>
                      </c:pt>
                      <c:pt idx="23901">
                        <c:v>20.308394444444446</c:v>
                      </c:pt>
                      <c:pt idx="23902">
                        <c:v>20.309240555555554</c:v>
                      </c:pt>
                      <c:pt idx="23903">
                        <c:v>20.310089444444444</c:v>
                      </c:pt>
                      <c:pt idx="23904">
                        <c:v>20.310935833333332</c:v>
                      </c:pt>
                      <c:pt idx="23905">
                        <c:v>20.311781666666668</c:v>
                      </c:pt>
                      <c:pt idx="23906">
                        <c:v>20.312627500000001</c:v>
                      </c:pt>
                      <c:pt idx="23907">
                        <c:v>20.31347388888889</c:v>
                      </c:pt>
                      <c:pt idx="23908">
                        <c:v>20.314319722222223</c:v>
                      </c:pt>
                      <c:pt idx="23909">
                        <c:v>20.315165833333332</c:v>
                      </c:pt>
                      <c:pt idx="23910">
                        <c:v>20.316013333333334</c:v>
                      </c:pt>
                      <c:pt idx="23911">
                        <c:v>20.316859444444443</c:v>
                      </c:pt>
                      <c:pt idx="23912">
                        <c:v>20.317711944444444</c:v>
                      </c:pt>
                      <c:pt idx="23913">
                        <c:v>20.318558333333332</c:v>
                      </c:pt>
                      <c:pt idx="23914">
                        <c:v>20.319404166666665</c:v>
                      </c:pt>
                      <c:pt idx="23915">
                        <c:v>20.320250277777777</c:v>
                      </c:pt>
                      <c:pt idx="23916">
                        <c:v>20.32109638888889</c:v>
                      </c:pt>
                      <c:pt idx="23917">
                        <c:v>20.321942222222223</c:v>
                      </c:pt>
                      <c:pt idx="23918">
                        <c:v>20.322788333333332</c:v>
                      </c:pt>
                      <c:pt idx="23919">
                        <c:v>20.323634444444444</c:v>
                      </c:pt>
                      <c:pt idx="23920">
                        <c:v>20.324483611111113</c:v>
                      </c:pt>
                      <c:pt idx="23921">
                        <c:v>20.325329444444446</c:v>
                      </c:pt>
                      <c:pt idx="23922">
                        <c:v>20.326175555555555</c:v>
                      </c:pt>
                      <c:pt idx="23923">
                        <c:v>20.327021666666667</c:v>
                      </c:pt>
                      <c:pt idx="23924">
                        <c:v>20.3278675</c:v>
                      </c:pt>
                      <c:pt idx="23925">
                        <c:v>20.328720277777776</c:v>
                      </c:pt>
                      <c:pt idx="23926">
                        <c:v>20.329566388888889</c:v>
                      </c:pt>
                      <c:pt idx="23927">
                        <c:v>20.330412500000001</c:v>
                      </c:pt>
                      <c:pt idx="23928">
                        <c:v>20.331258333333334</c:v>
                      </c:pt>
                      <c:pt idx="23929">
                        <c:v>20.332104722222223</c:v>
                      </c:pt>
                      <c:pt idx="23930">
                        <c:v>20.332951944444446</c:v>
                      </c:pt>
                      <c:pt idx="23931">
                        <c:v>20.333798055555555</c:v>
                      </c:pt>
                      <c:pt idx="23932">
                        <c:v>20.334644166666667</c:v>
                      </c:pt>
                      <c:pt idx="23933">
                        <c:v>20.33549</c:v>
                      </c:pt>
                      <c:pt idx="23934">
                        <c:v>20.336336111111113</c:v>
                      </c:pt>
                      <c:pt idx="23935">
                        <c:v>20.337182222222221</c:v>
                      </c:pt>
                      <c:pt idx="23936">
                        <c:v>20.338028333333334</c:v>
                      </c:pt>
                      <c:pt idx="23937">
                        <c:v>20.338874166666667</c:v>
                      </c:pt>
                      <c:pt idx="23938">
                        <c:v>20.339734722222222</c:v>
                      </c:pt>
                      <c:pt idx="23939">
                        <c:v>20.340580555555555</c:v>
                      </c:pt>
                      <c:pt idx="23940">
                        <c:v>20.341426388888888</c:v>
                      </c:pt>
                      <c:pt idx="23941">
                        <c:v>20.342272777777779</c:v>
                      </c:pt>
                      <c:pt idx="23942">
                        <c:v>20.343118611111112</c:v>
                      </c:pt>
                      <c:pt idx="23943">
                        <c:v>20.343964722222221</c:v>
                      </c:pt>
                      <c:pt idx="23944">
                        <c:v>20.344810833333334</c:v>
                      </c:pt>
                      <c:pt idx="23945">
                        <c:v>20.345656666666667</c:v>
                      </c:pt>
                      <c:pt idx="23946">
                        <c:v>20.346502777777779</c:v>
                      </c:pt>
                      <c:pt idx="23947">
                        <c:v>20.347348888888888</c:v>
                      </c:pt>
                      <c:pt idx="23948">
                        <c:v>20.348194722222221</c:v>
                      </c:pt>
                      <c:pt idx="23949">
                        <c:v>20.349040833333333</c:v>
                      </c:pt>
                      <c:pt idx="23950">
                        <c:v>20.349886944444446</c:v>
                      </c:pt>
                      <c:pt idx="23951">
                        <c:v>20.350741111111113</c:v>
                      </c:pt>
                      <c:pt idx="23952">
                        <c:v>20.351587222222221</c:v>
                      </c:pt>
                      <c:pt idx="23953">
                        <c:v>20.352433055555554</c:v>
                      </c:pt>
                      <c:pt idx="23954">
                        <c:v>20.353279166666667</c:v>
                      </c:pt>
                      <c:pt idx="23955">
                        <c:v>20.354128333333332</c:v>
                      </c:pt>
                      <c:pt idx="23956">
                        <c:v>20.354974166666668</c:v>
                      </c:pt>
                      <c:pt idx="23957">
                        <c:v>20.355820555555557</c:v>
                      </c:pt>
                      <c:pt idx="23958">
                        <c:v>20.35666638888889</c:v>
                      </c:pt>
                      <c:pt idx="23959">
                        <c:v>20.357512499999999</c:v>
                      </c:pt>
                      <c:pt idx="23960">
                        <c:v>20.358358611111111</c:v>
                      </c:pt>
                      <c:pt idx="23961">
                        <c:v>20.359204444444444</c:v>
                      </c:pt>
                      <c:pt idx="23962">
                        <c:v>20.360050555555556</c:v>
                      </c:pt>
                      <c:pt idx="23963">
                        <c:v>20.360896666666665</c:v>
                      </c:pt>
                      <c:pt idx="23964">
                        <c:v>20.361749444444445</c:v>
                      </c:pt>
                      <c:pt idx="23965">
                        <c:v>20.362595555555554</c:v>
                      </c:pt>
                      <c:pt idx="23966">
                        <c:v>20.363441388888887</c:v>
                      </c:pt>
                      <c:pt idx="23967">
                        <c:v>20.3642875</c:v>
                      </c:pt>
                      <c:pt idx="23968">
                        <c:v>20.365133611111112</c:v>
                      </c:pt>
                      <c:pt idx="23969">
                        <c:v>20.365979722222221</c:v>
                      </c:pt>
                      <c:pt idx="23970">
                        <c:v>20.366825555555554</c:v>
                      </c:pt>
                      <c:pt idx="23971">
                        <c:v>20.367673055555557</c:v>
                      </c:pt>
                      <c:pt idx="23972">
                        <c:v>20.368522222222222</c:v>
                      </c:pt>
                      <c:pt idx="23973">
                        <c:v>20.369368333333334</c:v>
                      </c:pt>
                      <c:pt idx="23974">
                        <c:v>20.370214166666667</c:v>
                      </c:pt>
                      <c:pt idx="23975">
                        <c:v>20.371060277777779</c:v>
                      </c:pt>
                      <c:pt idx="23976">
                        <c:v>20.371906388888888</c:v>
                      </c:pt>
                      <c:pt idx="23977">
                        <c:v>20.372759166666668</c:v>
                      </c:pt>
                      <c:pt idx="23978">
                        <c:v>20.373605000000001</c:v>
                      </c:pt>
                      <c:pt idx="23979">
                        <c:v>20.37445111111111</c:v>
                      </c:pt>
                      <c:pt idx="23980">
                        <c:v>20.375297222222223</c:v>
                      </c:pt>
                      <c:pt idx="23981">
                        <c:v>20.376143333333335</c:v>
                      </c:pt>
                      <c:pt idx="23982">
                        <c:v>20.376989166666668</c:v>
                      </c:pt>
                      <c:pt idx="23983">
                        <c:v>20.377835277777777</c:v>
                      </c:pt>
                      <c:pt idx="23984">
                        <c:v>20.378681388888889</c:v>
                      </c:pt>
                      <c:pt idx="23985">
                        <c:v>20.379527222222222</c:v>
                      </c:pt>
                      <c:pt idx="23986">
                        <c:v>20.380373611111111</c:v>
                      </c:pt>
                      <c:pt idx="23987">
                        <c:v>20.381219444444444</c:v>
                      </c:pt>
                      <c:pt idx="23988">
                        <c:v>20.382065277777777</c:v>
                      </c:pt>
                      <c:pt idx="23989">
                        <c:v>20.382911666666665</c:v>
                      </c:pt>
                      <c:pt idx="23990">
                        <c:v>20.383767222222222</c:v>
                      </c:pt>
                      <c:pt idx="23991">
                        <c:v>20.384613333333334</c:v>
                      </c:pt>
                      <c:pt idx="23992">
                        <c:v>20.385460833333333</c:v>
                      </c:pt>
                      <c:pt idx="23993">
                        <c:v>20.386306944444446</c:v>
                      </c:pt>
                      <c:pt idx="23994">
                        <c:v>20.387153055555554</c:v>
                      </c:pt>
                      <c:pt idx="23995">
                        <c:v>20.387998888888887</c:v>
                      </c:pt>
                      <c:pt idx="23996">
                        <c:v>20.388845</c:v>
                      </c:pt>
                      <c:pt idx="23997">
                        <c:v>20.389691111111112</c:v>
                      </c:pt>
                      <c:pt idx="23998">
                        <c:v>20.390536944444445</c:v>
                      </c:pt>
                      <c:pt idx="23999">
                        <c:v>20.391383055555554</c:v>
                      </c:pt>
                      <c:pt idx="24000">
                        <c:v>20.392229166666667</c:v>
                      </c:pt>
                      <c:pt idx="24001">
                        <c:v>20.393075</c:v>
                      </c:pt>
                      <c:pt idx="24002">
                        <c:v>20.393921388888888</c:v>
                      </c:pt>
                      <c:pt idx="24003">
                        <c:v>20.394774166666668</c:v>
                      </c:pt>
                      <c:pt idx="24004">
                        <c:v>20.395620000000001</c:v>
                      </c:pt>
                      <c:pt idx="24005">
                        <c:v>20.396465833333334</c:v>
                      </c:pt>
                      <c:pt idx="24006">
                        <c:v>20.397312222222222</c:v>
                      </c:pt>
                      <c:pt idx="24007">
                        <c:v>20.398161111111111</c:v>
                      </c:pt>
                      <c:pt idx="24008">
                        <c:v>20.399007222222224</c:v>
                      </c:pt>
                      <c:pt idx="24009">
                        <c:v>20.399853333333333</c:v>
                      </c:pt>
                      <c:pt idx="24010">
                        <c:v>20.400699444444445</c:v>
                      </c:pt>
                      <c:pt idx="24011">
                        <c:v>20.401545277777778</c:v>
                      </c:pt>
                      <c:pt idx="24012">
                        <c:v>20.402392777777777</c:v>
                      </c:pt>
                      <c:pt idx="24013">
                        <c:v>20.40323888888889</c:v>
                      </c:pt>
                      <c:pt idx="24014">
                        <c:v>20.404084722222223</c:v>
                      </c:pt>
                      <c:pt idx="24015">
                        <c:v>20.404931111111111</c:v>
                      </c:pt>
                      <c:pt idx="24016">
                        <c:v>20.405783888888887</c:v>
                      </c:pt>
                      <c:pt idx="24017">
                        <c:v>20.406629722222224</c:v>
                      </c:pt>
                      <c:pt idx="24018">
                        <c:v>20.407475555555557</c:v>
                      </c:pt>
                      <c:pt idx="24019">
                        <c:v>20.408321944444445</c:v>
                      </c:pt>
                      <c:pt idx="24020">
                        <c:v>20.409167777777778</c:v>
                      </c:pt>
                      <c:pt idx="24021">
                        <c:v>20.410013611111111</c:v>
                      </c:pt>
                      <c:pt idx="24022">
                        <c:v>20.41086</c:v>
                      </c:pt>
                      <c:pt idx="24023">
                        <c:v>20.411705833333333</c:v>
                      </c:pt>
                      <c:pt idx="24024">
                        <c:v>20.412551944444445</c:v>
                      </c:pt>
                      <c:pt idx="24025">
                        <c:v>20.413400833333334</c:v>
                      </c:pt>
                      <c:pt idx="24026">
                        <c:v>20.414247222222222</c:v>
                      </c:pt>
                      <c:pt idx="24027">
                        <c:v>20.415093055555555</c:v>
                      </c:pt>
                      <c:pt idx="24028">
                        <c:v>20.415938888888888</c:v>
                      </c:pt>
                      <c:pt idx="24029">
                        <c:v>20.416791666666665</c:v>
                      </c:pt>
                      <c:pt idx="24030">
                        <c:v>20.417638055555557</c:v>
                      </c:pt>
                      <c:pt idx="24031">
                        <c:v>20.41848388888889</c:v>
                      </c:pt>
                      <c:pt idx="24032">
                        <c:v>20.419329722222223</c:v>
                      </c:pt>
                      <c:pt idx="24033">
                        <c:v>20.420177500000001</c:v>
                      </c:pt>
                      <c:pt idx="24034">
                        <c:v>20.421023333333334</c:v>
                      </c:pt>
                      <c:pt idx="24035">
                        <c:v>20.421869722222223</c:v>
                      </c:pt>
                      <c:pt idx="24036">
                        <c:v>20.422715555555556</c:v>
                      </c:pt>
                      <c:pt idx="24037">
                        <c:v>20.423561666666668</c:v>
                      </c:pt>
                      <c:pt idx="24038">
                        <c:v>20.424407777777777</c:v>
                      </c:pt>
                      <c:pt idx="24039">
                        <c:v>20.42525361111111</c:v>
                      </c:pt>
                      <c:pt idx="24040">
                        <c:v>20.426099722222222</c:v>
                      </c:pt>
                      <c:pt idx="24041">
                        <c:v>20.426945833333335</c:v>
                      </c:pt>
                      <c:pt idx="24042">
                        <c:v>20.427801388888888</c:v>
                      </c:pt>
                      <c:pt idx="24043">
                        <c:v>20.428647777777776</c:v>
                      </c:pt>
                      <c:pt idx="24044">
                        <c:v>20.429493611111113</c:v>
                      </c:pt>
                      <c:pt idx="24045">
                        <c:v>20.430339444444446</c:v>
                      </c:pt>
                      <c:pt idx="24046">
                        <c:v>20.431185833333334</c:v>
                      </c:pt>
                      <c:pt idx="24047">
                        <c:v>20.432031666666667</c:v>
                      </c:pt>
                      <c:pt idx="24048">
                        <c:v>20.432878055555555</c:v>
                      </c:pt>
                      <c:pt idx="24049">
                        <c:v>20.433723888888888</c:v>
                      </c:pt>
                      <c:pt idx="24050">
                        <c:v>20.434569722222221</c:v>
                      </c:pt>
                      <c:pt idx="24051">
                        <c:v>20.43541611111111</c:v>
                      </c:pt>
                      <c:pt idx="24052">
                        <c:v>20.436261944444446</c:v>
                      </c:pt>
                      <c:pt idx="24053">
                        <c:v>20.437109722222221</c:v>
                      </c:pt>
                      <c:pt idx="24054">
                        <c:v>20.437955555555554</c:v>
                      </c:pt>
                      <c:pt idx="24055">
                        <c:v>20.438808333333334</c:v>
                      </c:pt>
                      <c:pt idx="24056">
                        <c:v>20.439654166666667</c:v>
                      </c:pt>
                      <c:pt idx="24057">
                        <c:v>20.440500555555555</c:v>
                      </c:pt>
                      <c:pt idx="24058">
                        <c:v>20.441346388888888</c:v>
                      </c:pt>
                      <c:pt idx="24059">
                        <c:v>20.442195555555557</c:v>
                      </c:pt>
                      <c:pt idx="24060">
                        <c:v>20.44304138888889</c:v>
                      </c:pt>
                      <c:pt idx="24061">
                        <c:v>20.443887777777778</c:v>
                      </c:pt>
                      <c:pt idx="24062">
                        <c:v>20.444733611111111</c:v>
                      </c:pt>
                      <c:pt idx="24063">
                        <c:v>20.445579444444444</c:v>
                      </c:pt>
                      <c:pt idx="24064">
                        <c:v>20.446425555555557</c:v>
                      </c:pt>
                      <c:pt idx="24065">
                        <c:v>20.447271666666666</c:v>
                      </c:pt>
                      <c:pt idx="24066">
                        <c:v>20.448117499999999</c:v>
                      </c:pt>
                      <c:pt idx="24067">
                        <c:v>20.448963611111111</c:v>
                      </c:pt>
                      <c:pt idx="24068">
                        <c:v>20.449816388888888</c:v>
                      </c:pt>
                      <c:pt idx="24069">
                        <c:v>20.4506625</c:v>
                      </c:pt>
                      <c:pt idx="24070">
                        <c:v>20.451508611111112</c:v>
                      </c:pt>
                      <c:pt idx="24071">
                        <c:v>20.452354444444445</c:v>
                      </c:pt>
                      <c:pt idx="24072">
                        <c:v>20.453200555555554</c:v>
                      </c:pt>
                      <c:pt idx="24073">
                        <c:v>20.454046666666667</c:v>
                      </c:pt>
                      <c:pt idx="24074">
                        <c:v>20.454894166666666</c:v>
                      </c:pt>
                      <c:pt idx="24075">
                        <c:v>20.455740277777778</c:v>
                      </c:pt>
                      <c:pt idx="24076">
                        <c:v>20.456586111111111</c:v>
                      </c:pt>
                      <c:pt idx="24077">
                        <c:v>20.457435277777776</c:v>
                      </c:pt>
                      <c:pt idx="24078">
                        <c:v>20.458281388888889</c:v>
                      </c:pt>
                      <c:pt idx="24079">
                        <c:v>20.459127222222222</c:v>
                      </c:pt>
                      <c:pt idx="24080">
                        <c:v>20.459973333333334</c:v>
                      </c:pt>
                      <c:pt idx="24081">
                        <c:v>20.46082611111111</c:v>
                      </c:pt>
                      <c:pt idx="24082">
                        <c:v>20.461672222222223</c:v>
                      </c:pt>
                      <c:pt idx="24083">
                        <c:v>20.462518055555556</c:v>
                      </c:pt>
                      <c:pt idx="24084">
                        <c:v>20.463364166666668</c:v>
                      </c:pt>
                      <c:pt idx="24085">
                        <c:v>20.464210277777777</c:v>
                      </c:pt>
                      <c:pt idx="24086">
                        <c:v>20.46505638888889</c:v>
                      </c:pt>
                      <c:pt idx="24087">
                        <c:v>20.465902499999999</c:v>
                      </c:pt>
                      <c:pt idx="24088">
                        <c:v>20.466748333333335</c:v>
                      </c:pt>
                      <c:pt idx="24089">
                        <c:v>20.467594444444444</c:v>
                      </c:pt>
                      <c:pt idx="24090">
                        <c:v>20.468440555555556</c:v>
                      </c:pt>
                      <c:pt idx="24091">
                        <c:v>20.469286666666665</c:v>
                      </c:pt>
                      <c:pt idx="24092">
                        <c:v>20.470132499999998</c:v>
                      </c:pt>
                      <c:pt idx="24093">
                        <c:v>20.470978611111111</c:v>
                      </c:pt>
                      <c:pt idx="24094">
                        <c:v>20.471840277777776</c:v>
                      </c:pt>
                      <c:pt idx="24095">
                        <c:v>20.472686111111113</c:v>
                      </c:pt>
                      <c:pt idx="24096">
                        <c:v>20.473532500000001</c:v>
                      </c:pt>
                      <c:pt idx="24097">
                        <c:v>20.474378333333334</c:v>
                      </c:pt>
                      <c:pt idx="24098">
                        <c:v>20.475224444444443</c:v>
                      </c:pt>
                      <c:pt idx="24099">
                        <c:v>20.476070555555555</c:v>
                      </c:pt>
                      <c:pt idx="24100">
                        <c:v>20.476916388888888</c:v>
                      </c:pt>
                      <c:pt idx="24101">
                        <c:v>20.477762777777777</c:v>
                      </c:pt>
                      <c:pt idx="24102">
                        <c:v>20.47860861111111</c:v>
                      </c:pt>
                      <c:pt idx="24103">
                        <c:v>20.479454444444446</c:v>
                      </c:pt>
                      <c:pt idx="24104">
                        <c:v>20.480300555555555</c:v>
                      </c:pt>
                      <c:pt idx="24105">
                        <c:v>20.481146666666667</c:v>
                      </c:pt>
                      <c:pt idx="24106">
                        <c:v>20.481992777777776</c:v>
                      </c:pt>
                      <c:pt idx="24107">
                        <c:v>20.482845555555556</c:v>
                      </c:pt>
                      <c:pt idx="24108">
                        <c:v>20.483691388888889</c:v>
                      </c:pt>
                      <c:pt idx="24109">
                        <c:v>20.484537499999998</c:v>
                      </c:pt>
                      <c:pt idx="24110">
                        <c:v>20.485383611111111</c:v>
                      </c:pt>
                      <c:pt idx="24111">
                        <c:v>20.486229444444444</c:v>
                      </c:pt>
                      <c:pt idx="24112">
                        <c:v>20.487078888888888</c:v>
                      </c:pt>
                      <c:pt idx="24113">
                        <c:v>20.487924722222221</c:v>
                      </c:pt>
                      <c:pt idx="24114">
                        <c:v>20.488770833333334</c:v>
                      </c:pt>
                      <c:pt idx="24115">
                        <c:v>20.489618333333333</c:v>
                      </c:pt>
                      <c:pt idx="24116">
                        <c:v>20.490464166666666</c:v>
                      </c:pt>
                      <c:pt idx="24117">
                        <c:v>20.491310277777778</c:v>
                      </c:pt>
                      <c:pt idx="24118">
                        <c:v>20.49215638888889</c:v>
                      </c:pt>
                      <c:pt idx="24119">
                        <c:v>20.493002499999999</c:v>
                      </c:pt>
                      <c:pt idx="24120">
                        <c:v>20.493855277777779</c:v>
                      </c:pt>
                      <c:pt idx="24121">
                        <c:v>20.494701111111112</c:v>
                      </c:pt>
                      <c:pt idx="24122">
                        <c:v>20.495547222222221</c:v>
                      </c:pt>
                      <c:pt idx="24123">
                        <c:v>20.496393333333334</c:v>
                      </c:pt>
                      <c:pt idx="24124">
                        <c:v>20.497239166666667</c:v>
                      </c:pt>
                      <c:pt idx="24125">
                        <c:v>20.498085277777779</c:v>
                      </c:pt>
                      <c:pt idx="24126">
                        <c:v>20.498931388888888</c:v>
                      </c:pt>
                      <c:pt idx="24127">
                        <c:v>20.499777222222221</c:v>
                      </c:pt>
                      <c:pt idx="24128">
                        <c:v>20.500623611111113</c:v>
                      </c:pt>
                      <c:pt idx="24129">
                        <c:v>20.501472499999998</c:v>
                      </c:pt>
                      <c:pt idx="24130">
                        <c:v>20.502318611111111</c:v>
                      </c:pt>
                      <c:pt idx="24131">
                        <c:v>20.503164722222223</c:v>
                      </c:pt>
                      <c:pt idx="24132">
                        <c:v>20.504010555555556</c:v>
                      </c:pt>
                      <c:pt idx="24133">
                        <c:v>20.504863333333333</c:v>
                      </c:pt>
                      <c:pt idx="24134">
                        <c:v>20.505709444444445</c:v>
                      </c:pt>
                      <c:pt idx="24135">
                        <c:v>20.506556944444444</c:v>
                      </c:pt>
                      <c:pt idx="24136">
                        <c:v>20.507403055555557</c:v>
                      </c:pt>
                      <c:pt idx="24137">
                        <c:v>20.50824888888889</c:v>
                      </c:pt>
                      <c:pt idx="24138">
                        <c:v>20.509094999999999</c:v>
                      </c:pt>
                      <c:pt idx="24139">
                        <c:v>20.509941111111111</c:v>
                      </c:pt>
                      <c:pt idx="24140">
                        <c:v>20.510786944444444</c:v>
                      </c:pt>
                      <c:pt idx="24141">
                        <c:v>20.511633333333332</c:v>
                      </c:pt>
                      <c:pt idx="24142">
                        <c:v>20.512479166666665</c:v>
                      </c:pt>
                      <c:pt idx="24143">
                        <c:v>20.513324999999998</c:v>
                      </c:pt>
                      <c:pt idx="24144">
                        <c:v>20.51417138888889</c:v>
                      </c:pt>
                      <c:pt idx="24145">
                        <c:v>20.515017222222223</c:v>
                      </c:pt>
                      <c:pt idx="24146">
                        <c:v>20.515873055555556</c:v>
                      </c:pt>
                      <c:pt idx="24147">
                        <c:v>20.516719166666668</c:v>
                      </c:pt>
                      <c:pt idx="24148">
                        <c:v>20.517565000000001</c:v>
                      </c:pt>
                      <c:pt idx="24149">
                        <c:v>20.51841111111111</c:v>
                      </c:pt>
                      <c:pt idx="24150">
                        <c:v>20.519257222222222</c:v>
                      </c:pt>
                      <c:pt idx="24151">
                        <c:v>20.520103055555555</c:v>
                      </c:pt>
                      <c:pt idx="24152">
                        <c:v>20.520949444444444</c:v>
                      </c:pt>
                      <c:pt idx="24153">
                        <c:v>20.521795277777777</c:v>
                      </c:pt>
                      <c:pt idx="24154">
                        <c:v>20.52264111111111</c:v>
                      </c:pt>
                      <c:pt idx="24155">
                        <c:v>20.523487500000002</c:v>
                      </c:pt>
                      <c:pt idx="24156">
                        <c:v>20.524336388888887</c:v>
                      </c:pt>
                      <c:pt idx="24157">
                        <c:v>20.5251825</c:v>
                      </c:pt>
                      <c:pt idx="24158">
                        <c:v>20.526028611111112</c:v>
                      </c:pt>
                      <c:pt idx="24159">
                        <c:v>20.526881388888889</c:v>
                      </c:pt>
                      <c:pt idx="24160">
                        <c:v>20.527727500000001</c:v>
                      </c:pt>
                      <c:pt idx="24161">
                        <c:v>20.528573333333334</c:v>
                      </c:pt>
                      <c:pt idx="24162">
                        <c:v>20.529419444444443</c:v>
                      </c:pt>
                      <c:pt idx="24163">
                        <c:v>20.530265555555555</c:v>
                      </c:pt>
                      <c:pt idx="24164">
                        <c:v>20.531114444444444</c:v>
                      </c:pt>
                      <c:pt idx="24165">
                        <c:v>20.531960833333333</c:v>
                      </c:pt>
                      <c:pt idx="24166">
                        <c:v>20.532806666666666</c:v>
                      </c:pt>
                      <c:pt idx="24167">
                        <c:v>20.533652499999999</c:v>
                      </c:pt>
                      <c:pt idx="24168">
                        <c:v>20.534498888888891</c:v>
                      </c:pt>
                      <c:pt idx="24169">
                        <c:v>20.535344722222224</c:v>
                      </c:pt>
                      <c:pt idx="24170">
                        <c:v>20.536190833333333</c:v>
                      </c:pt>
                      <c:pt idx="24171">
                        <c:v>20.537036944444445</c:v>
                      </c:pt>
                      <c:pt idx="24172">
                        <c:v>20.537889722222221</c:v>
                      </c:pt>
                      <c:pt idx="24173">
                        <c:v>20.538735555555554</c:v>
                      </c:pt>
                      <c:pt idx="24174">
                        <c:v>20.539581666666667</c:v>
                      </c:pt>
                      <c:pt idx="24175">
                        <c:v>20.540427777777779</c:v>
                      </c:pt>
                      <c:pt idx="24176">
                        <c:v>20.541275277777778</c:v>
                      </c:pt>
                      <c:pt idx="24177">
                        <c:v>20.542121388888887</c:v>
                      </c:pt>
                      <c:pt idx="24178">
                        <c:v>20.542967222222224</c:v>
                      </c:pt>
                      <c:pt idx="24179">
                        <c:v>20.543813333333333</c:v>
                      </c:pt>
                      <c:pt idx="24180">
                        <c:v>20.544659444444445</c:v>
                      </c:pt>
                      <c:pt idx="24181">
                        <c:v>20.545505555555554</c:v>
                      </c:pt>
                      <c:pt idx="24182">
                        <c:v>20.546354444444443</c:v>
                      </c:pt>
                      <c:pt idx="24183">
                        <c:v>20.547200555555555</c:v>
                      </c:pt>
                      <c:pt idx="24184">
                        <c:v>20.548046666666668</c:v>
                      </c:pt>
                      <c:pt idx="24185">
                        <c:v>20.548899444444444</c:v>
                      </c:pt>
                      <c:pt idx="24186">
                        <c:v>20.549745277777777</c:v>
                      </c:pt>
                      <c:pt idx="24187">
                        <c:v>20.55059138888889</c:v>
                      </c:pt>
                      <c:pt idx="24188">
                        <c:v>20.551437499999999</c:v>
                      </c:pt>
                      <c:pt idx="24189">
                        <c:v>20.552283333333332</c:v>
                      </c:pt>
                      <c:pt idx="24190">
                        <c:v>20.553129444444444</c:v>
                      </c:pt>
                      <c:pt idx="24191">
                        <c:v>20.553975555555557</c:v>
                      </c:pt>
                      <c:pt idx="24192">
                        <c:v>20.554821666666665</c:v>
                      </c:pt>
                      <c:pt idx="24193">
                        <c:v>20.555667499999998</c:v>
                      </c:pt>
                      <c:pt idx="24194">
                        <c:v>20.556513333333335</c:v>
                      </c:pt>
                      <c:pt idx="24195">
                        <c:v>20.557359722222223</c:v>
                      </c:pt>
                      <c:pt idx="24196">
                        <c:v>20.558207222222222</c:v>
                      </c:pt>
                      <c:pt idx="24197">
                        <c:v>20.559053333333335</c:v>
                      </c:pt>
                      <c:pt idx="24198">
                        <c:v>20.559906111111111</c:v>
                      </c:pt>
                      <c:pt idx="24199">
                        <c:v>20.560755</c:v>
                      </c:pt>
                      <c:pt idx="24200">
                        <c:v>20.561601111111113</c:v>
                      </c:pt>
                      <c:pt idx="24201">
                        <c:v>20.562447222222222</c:v>
                      </c:pt>
                      <c:pt idx="24202">
                        <c:v>20.563293055555555</c:v>
                      </c:pt>
                      <c:pt idx="24203">
                        <c:v>20.564139166666667</c:v>
                      </c:pt>
                      <c:pt idx="24204">
                        <c:v>20.56498527777778</c:v>
                      </c:pt>
                      <c:pt idx="24205">
                        <c:v>20.565831388888888</c:v>
                      </c:pt>
                      <c:pt idx="24206">
                        <c:v>20.566677222222221</c:v>
                      </c:pt>
                      <c:pt idx="24207">
                        <c:v>20.567523333333334</c:v>
                      </c:pt>
                      <c:pt idx="24208">
                        <c:v>20.568369444444443</c:v>
                      </c:pt>
                      <c:pt idx="24209">
                        <c:v>20.569215277777779</c:v>
                      </c:pt>
                      <c:pt idx="24210">
                        <c:v>20.570061388888888</c:v>
                      </c:pt>
                      <c:pt idx="24211">
                        <c:v>20.570914166666668</c:v>
                      </c:pt>
                      <c:pt idx="24212">
                        <c:v>20.571760277777777</c:v>
                      </c:pt>
                      <c:pt idx="24213">
                        <c:v>20.57260611111111</c:v>
                      </c:pt>
                      <c:pt idx="24214">
                        <c:v>20.573452499999998</c:v>
                      </c:pt>
                      <c:pt idx="24215">
                        <c:v>20.574298333333335</c:v>
                      </c:pt>
                      <c:pt idx="24216">
                        <c:v>20.575144444444444</c:v>
                      </c:pt>
                      <c:pt idx="24217">
                        <c:v>20.575994999999999</c:v>
                      </c:pt>
                      <c:pt idx="24218">
                        <c:v>20.576840833333332</c:v>
                      </c:pt>
                      <c:pt idx="24219">
                        <c:v>20.577687222222224</c:v>
                      </c:pt>
                      <c:pt idx="24220">
                        <c:v>20.578533055555557</c:v>
                      </c:pt>
                      <c:pt idx="24221">
                        <c:v>20.579379166666666</c:v>
                      </c:pt>
                      <c:pt idx="24222">
                        <c:v>20.580225277777778</c:v>
                      </c:pt>
                      <c:pt idx="24223">
                        <c:v>20.581071111111111</c:v>
                      </c:pt>
                      <c:pt idx="24224">
                        <c:v>20.581923888888888</c:v>
                      </c:pt>
                      <c:pt idx="24225">
                        <c:v>20.58277</c:v>
                      </c:pt>
                      <c:pt idx="24226">
                        <c:v>20.583616111111112</c:v>
                      </c:pt>
                      <c:pt idx="24227">
                        <c:v>20.584462222222221</c:v>
                      </c:pt>
                      <c:pt idx="24228">
                        <c:v>20.585308055555554</c:v>
                      </c:pt>
                      <c:pt idx="24229">
                        <c:v>20.586154166666667</c:v>
                      </c:pt>
                      <c:pt idx="24230">
                        <c:v>20.587000277777779</c:v>
                      </c:pt>
                      <c:pt idx="24231">
                        <c:v>20.587846111111112</c:v>
                      </c:pt>
                      <c:pt idx="24232">
                        <c:v>20.588692222222221</c:v>
                      </c:pt>
                      <c:pt idx="24233">
                        <c:v>20.589538333333333</c:v>
                      </c:pt>
                      <c:pt idx="24234">
                        <c:v>20.590387222222223</c:v>
                      </c:pt>
                      <c:pt idx="24235">
                        <c:v>20.591233333333335</c:v>
                      </c:pt>
                      <c:pt idx="24236">
                        <c:v>20.592079444444444</c:v>
                      </c:pt>
                      <c:pt idx="24237">
                        <c:v>20.592933055555555</c:v>
                      </c:pt>
                      <c:pt idx="24238">
                        <c:v>20.593779444444444</c:v>
                      </c:pt>
                      <c:pt idx="24239">
                        <c:v>20.594625277777777</c:v>
                      </c:pt>
                      <c:pt idx="24240">
                        <c:v>20.59547111111111</c:v>
                      </c:pt>
                      <c:pt idx="24241">
                        <c:v>20.596317500000001</c:v>
                      </c:pt>
                      <c:pt idx="24242">
                        <c:v>20.597163333333334</c:v>
                      </c:pt>
                      <c:pt idx="24243">
                        <c:v>20.598009722222223</c:v>
                      </c:pt>
                      <c:pt idx="24244">
                        <c:v>20.598855555555556</c:v>
                      </c:pt>
                      <c:pt idx="24245">
                        <c:v>20.599701388888889</c:v>
                      </c:pt>
                      <c:pt idx="24246">
                        <c:v>20.600547777777777</c:v>
                      </c:pt>
                      <c:pt idx="24247">
                        <c:v>20.60139361111111</c:v>
                      </c:pt>
                      <c:pt idx="24248">
                        <c:v>20.602239444444443</c:v>
                      </c:pt>
                      <c:pt idx="24249">
                        <c:v>20.603085833333335</c:v>
                      </c:pt>
                      <c:pt idx="24250">
                        <c:v>20.603949722222222</c:v>
                      </c:pt>
                      <c:pt idx="24251">
                        <c:v>20.604798611111111</c:v>
                      </c:pt>
                      <c:pt idx="24252">
                        <c:v>20.605644999999999</c:v>
                      </c:pt>
                      <c:pt idx="24253">
                        <c:v>20.606490833333332</c:v>
                      </c:pt>
                      <c:pt idx="24254">
                        <c:v>20.607336944444445</c:v>
                      </c:pt>
                      <c:pt idx="24255">
                        <c:v>20.608183055555557</c:v>
                      </c:pt>
                      <c:pt idx="24256">
                        <c:v>20.60902888888889</c:v>
                      </c:pt>
                      <c:pt idx="24257">
                        <c:v>20.609874999999999</c:v>
                      </c:pt>
                      <c:pt idx="24258">
                        <c:v>20.610722500000001</c:v>
                      </c:pt>
                      <c:pt idx="24259">
                        <c:v>20.61156861111111</c:v>
                      </c:pt>
                      <c:pt idx="24260">
                        <c:v>20.612414722222223</c:v>
                      </c:pt>
                      <c:pt idx="24261">
                        <c:v>20.613260555555556</c:v>
                      </c:pt>
                      <c:pt idx="24262">
                        <c:v>20.614106666666668</c:v>
                      </c:pt>
                      <c:pt idx="24263">
                        <c:v>20.614952777777777</c:v>
                      </c:pt>
                      <c:pt idx="24264">
                        <c:v>20.615805555555557</c:v>
                      </c:pt>
                      <c:pt idx="24265">
                        <c:v>20.61665138888889</c:v>
                      </c:pt>
                      <c:pt idx="24266">
                        <c:v>20.617497499999999</c:v>
                      </c:pt>
                      <c:pt idx="24267">
                        <c:v>20.618343611111111</c:v>
                      </c:pt>
                      <c:pt idx="24268">
                        <c:v>20.619189722222224</c:v>
                      </c:pt>
                      <c:pt idx="24269">
                        <c:v>20.620038611111109</c:v>
                      </c:pt>
                      <c:pt idx="24270">
                        <c:v>20.620884722222222</c:v>
                      </c:pt>
                      <c:pt idx="24271">
                        <c:v>20.621730833333334</c:v>
                      </c:pt>
                      <c:pt idx="24272">
                        <c:v>20.622576666666667</c:v>
                      </c:pt>
                      <c:pt idx="24273">
                        <c:v>20.623422777777776</c:v>
                      </c:pt>
                      <c:pt idx="24274">
                        <c:v>20.624268888888889</c:v>
                      </c:pt>
                      <c:pt idx="24275">
                        <c:v>20.625115000000001</c:v>
                      </c:pt>
                      <c:pt idx="24276">
                        <c:v>20.625960833333334</c:v>
                      </c:pt>
                      <c:pt idx="24277">
                        <c:v>20.62681361111111</c:v>
                      </c:pt>
                      <c:pt idx="24278">
                        <c:v>20.627661111111109</c:v>
                      </c:pt>
                      <c:pt idx="24279">
                        <c:v>20.628507222222222</c:v>
                      </c:pt>
                      <c:pt idx="24280">
                        <c:v>20.629353055555555</c:v>
                      </c:pt>
                      <c:pt idx="24281">
                        <c:v>20.630199444444443</c:v>
                      </c:pt>
                      <c:pt idx="24282">
                        <c:v>20.631045277777776</c:v>
                      </c:pt>
                      <c:pt idx="24283">
                        <c:v>20.631891111111113</c:v>
                      </c:pt>
                      <c:pt idx="24284">
                        <c:v>20.632737500000001</c:v>
                      </c:pt>
                      <c:pt idx="24285">
                        <c:v>20.633583333333334</c:v>
                      </c:pt>
                      <c:pt idx="24286">
                        <c:v>20.634432499999999</c:v>
                      </c:pt>
                      <c:pt idx="24287">
                        <c:v>20.635278611111112</c:v>
                      </c:pt>
                      <c:pt idx="24288">
                        <c:v>20.636124722222224</c:v>
                      </c:pt>
                      <c:pt idx="24289">
                        <c:v>20.636970555555557</c:v>
                      </c:pt>
                      <c:pt idx="24290">
                        <c:v>20.637823333333333</c:v>
                      </c:pt>
                      <c:pt idx="24291">
                        <c:v>20.638669444444446</c:v>
                      </c:pt>
                      <c:pt idx="24292">
                        <c:v>20.639515555555555</c:v>
                      </c:pt>
                      <c:pt idx="24293">
                        <c:v>20.640361388888888</c:v>
                      </c:pt>
                      <c:pt idx="24294">
                        <c:v>20.6412075</c:v>
                      </c:pt>
                      <c:pt idx="24295">
                        <c:v>20.642053611111113</c:v>
                      </c:pt>
                      <c:pt idx="24296">
                        <c:v>20.642899444444446</c:v>
                      </c:pt>
                      <c:pt idx="24297">
                        <c:v>20.643745833333334</c:v>
                      </c:pt>
                      <c:pt idx="24298">
                        <c:v>20.644591666666667</c:v>
                      </c:pt>
                      <c:pt idx="24299">
                        <c:v>20.645439166666666</c:v>
                      </c:pt>
                      <c:pt idx="24300">
                        <c:v>20.646285277777778</c:v>
                      </c:pt>
                      <c:pt idx="24301">
                        <c:v>20.647131111111111</c:v>
                      </c:pt>
                      <c:pt idx="24302">
                        <c:v>20.647977222222224</c:v>
                      </c:pt>
                      <c:pt idx="24303">
                        <c:v>20.648833055555556</c:v>
                      </c:pt>
                      <c:pt idx="24304">
                        <c:v>20.649679166666665</c:v>
                      </c:pt>
                      <c:pt idx="24305">
                        <c:v>20.650525277777778</c:v>
                      </c:pt>
                      <c:pt idx="24306">
                        <c:v>20.651371111111111</c:v>
                      </c:pt>
                      <c:pt idx="24307">
                        <c:v>20.652217222222223</c:v>
                      </c:pt>
                      <c:pt idx="24308">
                        <c:v>20.653063333333332</c:v>
                      </c:pt>
                      <c:pt idx="24309">
                        <c:v>20.653909166666665</c:v>
                      </c:pt>
                      <c:pt idx="24310">
                        <c:v>20.654755000000002</c:v>
                      </c:pt>
                      <c:pt idx="24311">
                        <c:v>20.65560138888889</c:v>
                      </c:pt>
                      <c:pt idx="24312">
                        <c:v>20.656447222222223</c:v>
                      </c:pt>
                      <c:pt idx="24313">
                        <c:v>20.657293333333332</c:v>
                      </c:pt>
                      <c:pt idx="24314">
                        <c:v>20.658139444444444</c:v>
                      </c:pt>
                      <c:pt idx="24315">
                        <c:v>20.658985277777777</c:v>
                      </c:pt>
                      <c:pt idx="24316">
                        <c:v>20.659838055555557</c:v>
                      </c:pt>
                      <c:pt idx="24317">
                        <c:v>20.660684166666666</c:v>
                      </c:pt>
                      <c:pt idx="24318">
                        <c:v>20.661530277777779</c:v>
                      </c:pt>
                      <c:pt idx="24319">
                        <c:v>20.662377777777778</c:v>
                      </c:pt>
                      <c:pt idx="24320">
                        <c:v>20.66322388888889</c:v>
                      </c:pt>
                      <c:pt idx="24321">
                        <c:v>20.664073055555555</c:v>
                      </c:pt>
                      <c:pt idx="24322">
                        <c:v>20.664918888888888</c:v>
                      </c:pt>
                      <c:pt idx="24323">
                        <c:v>20.665764722222221</c:v>
                      </c:pt>
                      <c:pt idx="24324">
                        <c:v>20.666611111111113</c:v>
                      </c:pt>
                      <c:pt idx="24325">
                        <c:v>20.667456944444446</c:v>
                      </c:pt>
                      <c:pt idx="24326">
                        <c:v>20.668303055555555</c:v>
                      </c:pt>
                      <c:pt idx="24327">
                        <c:v>20.669149166666667</c:v>
                      </c:pt>
                      <c:pt idx="24328">
                        <c:v>20.669995</c:v>
                      </c:pt>
                      <c:pt idx="24329">
                        <c:v>20.670847777777777</c:v>
                      </c:pt>
                      <c:pt idx="24330">
                        <c:v>20.671693888888889</c:v>
                      </c:pt>
                      <c:pt idx="24331">
                        <c:v>20.672540000000001</c:v>
                      </c:pt>
                      <c:pt idx="24332">
                        <c:v>20.673385833333334</c:v>
                      </c:pt>
                      <c:pt idx="24333">
                        <c:v>20.674231944444443</c:v>
                      </c:pt>
                      <c:pt idx="24334">
                        <c:v>20.675078055555556</c:v>
                      </c:pt>
                      <c:pt idx="24335">
                        <c:v>20.675924166666668</c:v>
                      </c:pt>
                      <c:pt idx="24336">
                        <c:v>20.676770000000001</c:v>
                      </c:pt>
                      <c:pt idx="24337">
                        <c:v>20.67761611111111</c:v>
                      </c:pt>
                      <c:pt idx="24338">
                        <c:v>20.678462222222223</c:v>
                      </c:pt>
                      <c:pt idx="24339">
                        <c:v>20.679311111111112</c:v>
                      </c:pt>
                      <c:pt idx="24340">
                        <c:v>20.680162500000002</c:v>
                      </c:pt>
                      <c:pt idx="24341">
                        <c:v>20.68100888888889</c:v>
                      </c:pt>
                      <c:pt idx="24342">
                        <c:v>20.681861666666666</c:v>
                      </c:pt>
                      <c:pt idx="24343">
                        <c:v>20.682707499999999</c:v>
                      </c:pt>
                      <c:pt idx="24344">
                        <c:v>20.683553333333332</c:v>
                      </c:pt>
                      <c:pt idx="24345">
                        <c:v>20.684399722222221</c:v>
                      </c:pt>
                      <c:pt idx="24346">
                        <c:v>20.685245555555557</c:v>
                      </c:pt>
                      <c:pt idx="24347">
                        <c:v>20.68609138888889</c:v>
                      </c:pt>
                      <c:pt idx="24348">
                        <c:v>20.686937499999999</c:v>
                      </c:pt>
                      <c:pt idx="24349">
                        <c:v>20.687783611111112</c:v>
                      </c:pt>
                      <c:pt idx="24350">
                        <c:v>20.688629722222224</c:v>
                      </c:pt>
                      <c:pt idx="24351">
                        <c:v>20.689475555555557</c:v>
                      </c:pt>
                      <c:pt idx="24352">
                        <c:v>20.690321666666666</c:v>
                      </c:pt>
                      <c:pt idx="24353">
                        <c:v>20.691167777777778</c:v>
                      </c:pt>
                      <c:pt idx="24354">
                        <c:v>20.692013611111111</c:v>
                      </c:pt>
                      <c:pt idx="24355">
                        <c:v>20.692866388888888</c:v>
                      </c:pt>
                      <c:pt idx="24356">
                        <c:v>20.693715555555556</c:v>
                      </c:pt>
                      <c:pt idx="24357">
                        <c:v>20.694561666666665</c:v>
                      </c:pt>
                      <c:pt idx="24358">
                        <c:v>20.695407777777778</c:v>
                      </c:pt>
                      <c:pt idx="24359">
                        <c:v>20.696253611111111</c:v>
                      </c:pt>
                      <c:pt idx="24360">
                        <c:v>20.69710111111111</c:v>
                      </c:pt>
                      <c:pt idx="24361">
                        <c:v>20.697947222222222</c:v>
                      </c:pt>
                      <c:pt idx="24362">
                        <c:v>20.698793333333334</c:v>
                      </c:pt>
                      <c:pt idx="24363">
                        <c:v>20.699639444444443</c:v>
                      </c:pt>
                      <c:pt idx="24364">
                        <c:v>20.700485277777776</c:v>
                      </c:pt>
                      <c:pt idx="24365">
                        <c:v>20.701331388888889</c:v>
                      </c:pt>
                      <c:pt idx="24366">
                        <c:v>20.702177500000001</c:v>
                      </c:pt>
                      <c:pt idx="24367">
                        <c:v>20.70302361111111</c:v>
                      </c:pt>
                      <c:pt idx="24368">
                        <c:v>20.703876111111111</c:v>
                      </c:pt>
                      <c:pt idx="24369">
                        <c:v>20.704722222222223</c:v>
                      </c:pt>
                      <c:pt idx="24370">
                        <c:v>20.705568333333332</c:v>
                      </c:pt>
                      <c:pt idx="24371">
                        <c:v>20.706414166666665</c:v>
                      </c:pt>
                      <c:pt idx="24372">
                        <c:v>20.707260555555557</c:v>
                      </c:pt>
                      <c:pt idx="24373">
                        <c:v>20.708109444444446</c:v>
                      </c:pt>
                      <c:pt idx="24374">
                        <c:v>20.708955555555555</c:v>
                      </c:pt>
                      <c:pt idx="24375">
                        <c:v>20.709801666666667</c:v>
                      </c:pt>
                      <c:pt idx="24376">
                        <c:v>20.7106475</c:v>
                      </c:pt>
                      <c:pt idx="24377">
                        <c:v>20.711493611111113</c:v>
                      </c:pt>
                      <c:pt idx="24378">
                        <c:v>20.712339722222222</c:v>
                      </c:pt>
                      <c:pt idx="24379">
                        <c:v>20.713185833333334</c:v>
                      </c:pt>
                      <c:pt idx="24380">
                        <c:v>20.714031666666667</c:v>
                      </c:pt>
                      <c:pt idx="24381">
                        <c:v>20.71488611111111</c:v>
                      </c:pt>
                      <c:pt idx="24382">
                        <c:v>20.715731944444446</c:v>
                      </c:pt>
                      <c:pt idx="24383">
                        <c:v>20.716578055555555</c:v>
                      </c:pt>
                      <c:pt idx="24384">
                        <c:v>20.717424166666667</c:v>
                      </c:pt>
                      <c:pt idx="24385">
                        <c:v>20.718270277777776</c:v>
                      </c:pt>
                      <c:pt idx="24386">
                        <c:v>20.719116111111113</c:v>
                      </c:pt>
                      <c:pt idx="24387">
                        <c:v>20.719961944444446</c:v>
                      </c:pt>
                      <c:pt idx="24388">
                        <c:v>20.720808333333334</c:v>
                      </c:pt>
                      <c:pt idx="24389">
                        <c:v>20.721654166666667</c:v>
                      </c:pt>
                      <c:pt idx="24390">
                        <c:v>20.7225</c:v>
                      </c:pt>
                      <c:pt idx="24391">
                        <c:v>20.723349444444445</c:v>
                      </c:pt>
                      <c:pt idx="24392">
                        <c:v>20.724195555555557</c:v>
                      </c:pt>
                      <c:pt idx="24393">
                        <c:v>20.72504138888889</c:v>
                      </c:pt>
                      <c:pt idx="24394">
                        <c:v>20.725898611111113</c:v>
                      </c:pt>
                      <c:pt idx="24395">
                        <c:v>20.726744722222222</c:v>
                      </c:pt>
                      <c:pt idx="24396">
                        <c:v>20.727590555555555</c:v>
                      </c:pt>
                      <c:pt idx="24397">
                        <c:v>20.728436666666667</c:v>
                      </c:pt>
                      <c:pt idx="24398">
                        <c:v>20.72928277777778</c:v>
                      </c:pt>
                      <c:pt idx="24399">
                        <c:v>20.730128611111112</c:v>
                      </c:pt>
                      <c:pt idx="24400">
                        <c:v>20.730975000000001</c:v>
                      </c:pt>
                      <c:pt idx="24401">
                        <c:v>20.731822222222224</c:v>
                      </c:pt>
                      <c:pt idx="24402">
                        <c:v>20.732668333333333</c:v>
                      </c:pt>
                      <c:pt idx="24403">
                        <c:v>20.733514444444445</c:v>
                      </c:pt>
                      <c:pt idx="24404">
                        <c:v>20.734360277777778</c:v>
                      </c:pt>
                      <c:pt idx="24405">
                        <c:v>20.735206666666667</c:v>
                      </c:pt>
                      <c:pt idx="24406">
                        <c:v>20.7360525</c:v>
                      </c:pt>
                      <c:pt idx="24407">
                        <c:v>20.736905277777776</c:v>
                      </c:pt>
                      <c:pt idx="24408">
                        <c:v>20.737754444444445</c:v>
                      </c:pt>
                      <c:pt idx="24409">
                        <c:v>20.738600277777778</c:v>
                      </c:pt>
                      <c:pt idx="24410">
                        <c:v>20.73944638888889</c:v>
                      </c:pt>
                      <c:pt idx="24411">
                        <c:v>20.740292499999999</c:v>
                      </c:pt>
                      <c:pt idx="24412">
                        <c:v>20.741138611111111</c:v>
                      </c:pt>
                      <c:pt idx="24413">
                        <c:v>20.741984444444444</c:v>
                      </c:pt>
                      <c:pt idx="24414">
                        <c:v>20.742830555555557</c:v>
                      </c:pt>
                      <c:pt idx="24415">
                        <c:v>20.743676666666666</c:v>
                      </c:pt>
                      <c:pt idx="24416">
                        <c:v>20.744522777777778</c:v>
                      </c:pt>
                      <c:pt idx="24417">
                        <c:v>20.745368611111111</c:v>
                      </c:pt>
                      <c:pt idx="24418">
                        <c:v>20.746214722222224</c:v>
                      </c:pt>
                      <c:pt idx="24419">
                        <c:v>20.747060833333332</c:v>
                      </c:pt>
                      <c:pt idx="24420">
                        <c:v>20.747913611111112</c:v>
                      </c:pt>
                      <c:pt idx="24421">
                        <c:v>20.748759444444445</c:v>
                      </c:pt>
                      <c:pt idx="24422">
                        <c:v>20.749607222222224</c:v>
                      </c:pt>
                      <c:pt idx="24423">
                        <c:v>20.750453055555557</c:v>
                      </c:pt>
                      <c:pt idx="24424">
                        <c:v>20.751299166666666</c:v>
                      </c:pt>
                      <c:pt idx="24425">
                        <c:v>20.752148333333334</c:v>
                      </c:pt>
                      <c:pt idx="24426">
                        <c:v>20.752994166666667</c:v>
                      </c:pt>
                      <c:pt idx="24427">
                        <c:v>20.753840277777776</c:v>
                      </c:pt>
                      <c:pt idx="24428">
                        <c:v>20.754686388888889</c:v>
                      </c:pt>
                      <c:pt idx="24429">
                        <c:v>20.755532500000001</c:v>
                      </c:pt>
                      <c:pt idx="24430">
                        <c:v>20.756378333333334</c:v>
                      </c:pt>
                      <c:pt idx="24431">
                        <c:v>20.757224444444443</c:v>
                      </c:pt>
                      <c:pt idx="24432">
                        <c:v>20.758070555555555</c:v>
                      </c:pt>
                      <c:pt idx="24433">
                        <c:v>20.758923333333332</c:v>
                      </c:pt>
                      <c:pt idx="24434">
                        <c:v>20.759769166666668</c:v>
                      </c:pt>
                      <c:pt idx="24435">
                        <c:v>20.760615277777777</c:v>
                      </c:pt>
                      <c:pt idx="24436">
                        <c:v>20.76146138888889</c:v>
                      </c:pt>
                      <c:pt idx="24437">
                        <c:v>20.762307222222223</c:v>
                      </c:pt>
                      <c:pt idx="24438">
                        <c:v>20.763153611111111</c:v>
                      </c:pt>
                      <c:pt idx="24439">
                        <c:v>20.763999444444444</c:v>
                      </c:pt>
                      <c:pt idx="24440">
                        <c:v>20.764845277777777</c:v>
                      </c:pt>
                      <c:pt idx="24441">
                        <c:v>20.765691666666665</c:v>
                      </c:pt>
                      <c:pt idx="24442">
                        <c:v>20.766538888888888</c:v>
                      </c:pt>
                      <c:pt idx="24443">
                        <c:v>20.767388055555557</c:v>
                      </c:pt>
                      <c:pt idx="24444">
                        <c:v>20.768234166666666</c:v>
                      </c:pt>
                      <c:pt idx="24445">
                        <c:v>20.769080277777778</c:v>
                      </c:pt>
                      <c:pt idx="24446">
                        <c:v>20.769933055555555</c:v>
                      </c:pt>
                      <c:pt idx="24447">
                        <c:v>20.770778888888888</c:v>
                      </c:pt>
                      <c:pt idx="24448">
                        <c:v>20.771625</c:v>
                      </c:pt>
                      <c:pt idx="24449">
                        <c:v>20.772471111111113</c:v>
                      </c:pt>
                      <c:pt idx="24450">
                        <c:v>20.773316944444446</c:v>
                      </c:pt>
                      <c:pt idx="24451">
                        <c:v>20.774163333333334</c:v>
                      </c:pt>
                      <c:pt idx="24452">
                        <c:v>20.775009166666667</c:v>
                      </c:pt>
                      <c:pt idx="24453">
                        <c:v>20.775855277777779</c:v>
                      </c:pt>
                      <c:pt idx="24454">
                        <c:v>20.776701388888888</c:v>
                      </c:pt>
                      <c:pt idx="24455">
                        <c:v>20.777547222222221</c:v>
                      </c:pt>
                      <c:pt idx="24456">
                        <c:v>20.778393333333334</c:v>
                      </c:pt>
                      <c:pt idx="24457">
                        <c:v>20.779239444444446</c:v>
                      </c:pt>
                      <c:pt idx="24458">
                        <c:v>20.780085277777779</c:v>
                      </c:pt>
                      <c:pt idx="24459">
                        <c:v>20.780938055555556</c:v>
                      </c:pt>
                      <c:pt idx="24460">
                        <c:v>20.7817875</c:v>
                      </c:pt>
                      <c:pt idx="24461">
                        <c:v>20.782633333333333</c:v>
                      </c:pt>
                      <c:pt idx="24462">
                        <c:v>20.783479444444446</c:v>
                      </c:pt>
                      <c:pt idx="24463">
                        <c:v>20.784326944444445</c:v>
                      </c:pt>
                      <c:pt idx="24464">
                        <c:v>20.785172777777777</c:v>
                      </c:pt>
                      <c:pt idx="24465">
                        <c:v>20.78601888888889</c:v>
                      </c:pt>
                      <c:pt idx="24466">
                        <c:v>20.786864999999999</c:v>
                      </c:pt>
                      <c:pt idx="24467">
                        <c:v>20.787711111111111</c:v>
                      </c:pt>
                      <c:pt idx="24468">
                        <c:v>20.788556944444444</c:v>
                      </c:pt>
                      <c:pt idx="24469">
                        <c:v>20.789403055555557</c:v>
                      </c:pt>
                      <c:pt idx="24470">
                        <c:v>20.790249166666666</c:v>
                      </c:pt>
                      <c:pt idx="24471">
                        <c:v>20.791094999999999</c:v>
                      </c:pt>
                      <c:pt idx="24472">
                        <c:v>20.791947777777779</c:v>
                      </c:pt>
                      <c:pt idx="24473">
                        <c:v>20.792794166666667</c:v>
                      </c:pt>
                      <c:pt idx="24474">
                        <c:v>20.79364</c:v>
                      </c:pt>
                      <c:pt idx="24475">
                        <c:v>20.794485833333333</c:v>
                      </c:pt>
                      <c:pt idx="24476">
                        <c:v>20.795332222222221</c:v>
                      </c:pt>
                      <c:pt idx="24477">
                        <c:v>20.796178055555554</c:v>
                      </c:pt>
                      <c:pt idx="24478">
                        <c:v>20.797027222222223</c:v>
                      </c:pt>
                      <c:pt idx="24479">
                        <c:v>20.797873055555556</c:v>
                      </c:pt>
                      <c:pt idx="24480">
                        <c:v>20.798719166666668</c:v>
                      </c:pt>
                      <c:pt idx="24481">
                        <c:v>20.799565277777777</c:v>
                      </c:pt>
                      <c:pt idx="24482">
                        <c:v>20.80041111111111</c:v>
                      </c:pt>
                      <c:pt idx="24483">
                        <c:v>20.801258888888889</c:v>
                      </c:pt>
                      <c:pt idx="24484">
                        <c:v>20.802104722222222</c:v>
                      </c:pt>
                      <c:pt idx="24485">
                        <c:v>20.802957500000002</c:v>
                      </c:pt>
                      <c:pt idx="24486">
                        <c:v>20.80380361111111</c:v>
                      </c:pt>
                      <c:pt idx="24487">
                        <c:v>20.804649722222223</c:v>
                      </c:pt>
                      <c:pt idx="24488">
                        <c:v>20.805495833333332</c:v>
                      </c:pt>
                      <c:pt idx="24489">
                        <c:v>20.806341944444444</c:v>
                      </c:pt>
                      <c:pt idx="24490">
                        <c:v>20.807187777777777</c:v>
                      </c:pt>
                      <c:pt idx="24491">
                        <c:v>20.80803388888889</c:v>
                      </c:pt>
                      <c:pt idx="24492">
                        <c:v>20.808879999999998</c:v>
                      </c:pt>
                      <c:pt idx="24493">
                        <c:v>20.809725833333335</c:v>
                      </c:pt>
                      <c:pt idx="24494">
                        <c:v>20.810572222222223</c:v>
                      </c:pt>
                      <c:pt idx="24495">
                        <c:v>20.811421111111112</c:v>
                      </c:pt>
                      <c:pt idx="24496">
                        <c:v>20.812267222222221</c:v>
                      </c:pt>
                      <c:pt idx="24497">
                        <c:v>20.813113333333334</c:v>
                      </c:pt>
                      <c:pt idx="24498">
                        <c:v>20.813965833333334</c:v>
                      </c:pt>
                      <c:pt idx="24499">
                        <c:v>20.814811944444443</c:v>
                      </c:pt>
                      <c:pt idx="24500">
                        <c:v>20.815658055555556</c:v>
                      </c:pt>
                      <c:pt idx="24501">
                        <c:v>20.816504166666668</c:v>
                      </c:pt>
                      <c:pt idx="24502">
                        <c:v>20.817350000000001</c:v>
                      </c:pt>
                      <c:pt idx="24503">
                        <c:v>20.81819611111111</c:v>
                      </c:pt>
                      <c:pt idx="24504">
                        <c:v>20.819043611111113</c:v>
                      </c:pt>
                      <c:pt idx="24505">
                        <c:v>20.819889722222221</c:v>
                      </c:pt>
                      <c:pt idx="24506">
                        <c:v>20.820735833333334</c:v>
                      </c:pt>
                      <c:pt idx="24507">
                        <c:v>20.821581666666667</c:v>
                      </c:pt>
                      <c:pt idx="24508">
                        <c:v>20.822427777777779</c:v>
                      </c:pt>
                      <c:pt idx="24509">
                        <c:v>20.823273888888888</c:v>
                      </c:pt>
                      <c:pt idx="24510">
                        <c:v>20.824120000000001</c:v>
                      </c:pt>
                      <c:pt idx="24511">
                        <c:v>20.824972777777777</c:v>
                      </c:pt>
                      <c:pt idx="24512">
                        <c:v>20.825821666666666</c:v>
                      </c:pt>
                      <c:pt idx="24513">
                        <c:v>20.826667777777779</c:v>
                      </c:pt>
                      <c:pt idx="24514">
                        <c:v>20.827513888888888</c:v>
                      </c:pt>
                      <c:pt idx="24515">
                        <c:v>20.828359722222221</c:v>
                      </c:pt>
                      <c:pt idx="24516">
                        <c:v>20.829205833333333</c:v>
                      </c:pt>
                      <c:pt idx="24517">
                        <c:v>20.830051944444445</c:v>
                      </c:pt>
                      <c:pt idx="24518">
                        <c:v>20.830898055555554</c:v>
                      </c:pt>
                      <c:pt idx="24519">
                        <c:v>20.831743888888887</c:v>
                      </c:pt>
                      <c:pt idx="24520">
                        <c:v>20.83259</c:v>
                      </c:pt>
                      <c:pt idx="24521">
                        <c:v>20.833436111111112</c:v>
                      </c:pt>
                      <c:pt idx="24522">
                        <c:v>20.834281944444445</c:v>
                      </c:pt>
                      <c:pt idx="24523">
                        <c:v>20.835128055555554</c:v>
                      </c:pt>
                      <c:pt idx="24524">
                        <c:v>20.8359825</c:v>
                      </c:pt>
                      <c:pt idx="24525">
                        <c:v>20.836828333333333</c:v>
                      </c:pt>
                      <c:pt idx="24526">
                        <c:v>20.837674166666666</c:v>
                      </c:pt>
                      <c:pt idx="24527">
                        <c:v>20.838520555555554</c:v>
                      </c:pt>
                      <c:pt idx="24528">
                        <c:v>20.839366388888887</c:v>
                      </c:pt>
                      <c:pt idx="24529">
                        <c:v>20.840212222222224</c:v>
                      </c:pt>
                      <c:pt idx="24530">
                        <c:v>20.841061666666668</c:v>
                      </c:pt>
                      <c:pt idx="24531">
                        <c:v>20.841907500000001</c:v>
                      </c:pt>
                      <c:pt idx="24532">
                        <c:v>20.84275361111111</c:v>
                      </c:pt>
                      <c:pt idx="24533">
                        <c:v>20.843599722222223</c:v>
                      </c:pt>
                      <c:pt idx="24534">
                        <c:v>20.844445833333332</c:v>
                      </c:pt>
                      <c:pt idx="24535">
                        <c:v>20.845291666666668</c:v>
                      </c:pt>
                      <c:pt idx="24536">
                        <c:v>20.846137777777777</c:v>
                      </c:pt>
                      <c:pt idx="24537">
                        <c:v>20.846990555555557</c:v>
                      </c:pt>
                      <c:pt idx="24538">
                        <c:v>20.847836666666666</c:v>
                      </c:pt>
                      <c:pt idx="24539">
                        <c:v>20.848682499999999</c:v>
                      </c:pt>
                      <c:pt idx="24540">
                        <c:v>20.849528888888887</c:v>
                      </c:pt>
                      <c:pt idx="24541">
                        <c:v>20.850374722222224</c:v>
                      </c:pt>
                      <c:pt idx="24542">
                        <c:v>20.851220555555557</c:v>
                      </c:pt>
                      <c:pt idx="24543">
                        <c:v>20.852066944444445</c:v>
                      </c:pt>
                      <c:pt idx="24544">
                        <c:v>20.852912777777778</c:v>
                      </c:pt>
                      <c:pt idx="24545">
                        <c:v>20.853760555555557</c:v>
                      </c:pt>
                      <c:pt idx="24546">
                        <c:v>20.85460638888889</c:v>
                      </c:pt>
                      <c:pt idx="24547">
                        <c:v>20.855455555555555</c:v>
                      </c:pt>
                      <c:pt idx="24548">
                        <c:v>20.856301666666667</c:v>
                      </c:pt>
                      <c:pt idx="24549">
                        <c:v>20.8571475</c:v>
                      </c:pt>
                      <c:pt idx="24550">
                        <c:v>20.858000277777776</c:v>
                      </c:pt>
                      <c:pt idx="24551">
                        <c:v>20.858846388888889</c:v>
                      </c:pt>
                      <c:pt idx="24552">
                        <c:v>20.859692222222222</c:v>
                      </c:pt>
                      <c:pt idx="24553">
                        <c:v>20.860538333333334</c:v>
                      </c:pt>
                      <c:pt idx="24554">
                        <c:v>20.861384444444443</c:v>
                      </c:pt>
                      <c:pt idx="24555">
                        <c:v>20.862230277777776</c:v>
                      </c:pt>
                      <c:pt idx="24556">
                        <c:v>20.863076666666668</c:v>
                      </c:pt>
                      <c:pt idx="24557">
                        <c:v>20.863922500000001</c:v>
                      </c:pt>
                      <c:pt idx="24558">
                        <c:v>20.864768333333334</c:v>
                      </c:pt>
                      <c:pt idx="24559">
                        <c:v>20.865614722222222</c:v>
                      </c:pt>
                      <c:pt idx="24560">
                        <c:v>20.866460555555555</c:v>
                      </c:pt>
                      <c:pt idx="24561">
                        <c:v>20.867306666666668</c:v>
                      </c:pt>
                      <c:pt idx="24562">
                        <c:v>20.868152777777777</c:v>
                      </c:pt>
                      <c:pt idx="24563">
                        <c:v>20.869009722222224</c:v>
                      </c:pt>
                      <c:pt idx="24564">
                        <c:v>20.869855833333332</c:v>
                      </c:pt>
                      <c:pt idx="24565">
                        <c:v>20.870706388888888</c:v>
                      </c:pt>
                      <c:pt idx="24566">
                        <c:v>20.8715525</c:v>
                      </c:pt>
                      <c:pt idx="24567">
                        <c:v>20.872398333333333</c:v>
                      </c:pt>
                      <c:pt idx="24568">
                        <c:v>20.873244722222221</c:v>
                      </c:pt>
                      <c:pt idx="24569">
                        <c:v>20.874090555555554</c:v>
                      </c:pt>
                      <c:pt idx="24570">
                        <c:v>20.874936388888887</c:v>
                      </c:pt>
                      <c:pt idx="24571">
                        <c:v>20.875782777777779</c:v>
                      </c:pt>
                      <c:pt idx="24572">
                        <c:v>20.876628611111112</c:v>
                      </c:pt>
                      <c:pt idx="24573">
                        <c:v>20.877474722222221</c:v>
                      </c:pt>
                      <c:pt idx="24574">
                        <c:v>20.878320833333333</c:v>
                      </c:pt>
                      <c:pt idx="24575">
                        <c:v>20.879166666666666</c:v>
                      </c:pt>
                      <c:pt idx="24576">
                        <c:v>20.880019444444443</c:v>
                      </c:pt>
                      <c:pt idx="24577">
                        <c:v>20.880865833333335</c:v>
                      </c:pt>
                      <c:pt idx="24578">
                        <c:v>20.881711666666668</c:v>
                      </c:pt>
                      <c:pt idx="24579">
                        <c:v>20.882557500000001</c:v>
                      </c:pt>
                      <c:pt idx="24580">
                        <c:v>20.883403888888889</c:v>
                      </c:pt>
                      <c:pt idx="24581">
                        <c:v>20.884249722222222</c:v>
                      </c:pt>
                      <c:pt idx="24582">
                        <c:v>20.885098888888891</c:v>
                      </c:pt>
                      <c:pt idx="24583">
                        <c:v>20.885944722222224</c:v>
                      </c:pt>
                      <c:pt idx="24584">
                        <c:v>20.886791111111112</c:v>
                      </c:pt>
                      <c:pt idx="24585">
                        <c:v>20.887636944444445</c:v>
                      </c:pt>
                      <c:pt idx="24586">
                        <c:v>20.888484444444444</c:v>
                      </c:pt>
                      <c:pt idx="24587">
                        <c:v>20.889330555555556</c:v>
                      </c:pt>
                      <c:pt idx="24588">
                        <c:v>20.890176388888889</c:v>
                      </c:pt>
                      <c:pt idx="24589">
                        <c:v>20.891029166666666</c:v>
                      </c:pt>
                      <c:pt idx="24590">
                        <c:v>20.891875555555554</c:v>
                      </c:pt>
                      <c:pt idx="24591">
                        <c:v>20.892721388888887</c:v>
                      </c:pt>
                      <c:pt idx="24592">
                        <c:v>20.893567222222224</c:v>
                      </c:pt>
                      <c:pt idx="24593">
                        <c:v>20.894413611111112</c:v>
                      </c:pt>
                      <c:pt idx="24594">
                        <c:v>20.895259444444445</c:v>
                      </c:pt>
                      <c:pt idx="24595">
                        <c:v>20.896105277777778</c:v>
                      </c:pt>
                      <c:pt idx="24596">
                        <c:v>20.896951666666666</c:v>
                      </c:pt>
                      <c:pt idx="24597">
                        <c:v>20.897797499999999</c:v>
                      </c:pt>
                      <c:pt idx="24598">
                        <c:v>20.898643611111112</c:v>
                      </c:pt>
                      <c:pt idx="24599">
                        <c:v>20.899489722222221</c:v>
                      </c:pt>
                      <c:pt idx="24600">
                        <c:v>20.900338888888889</c:v>
                      </c:pt>
                      <c:pt idx="24601">
                        <c:v>20.901184722222222</c:v>
                      </c:pt>
                      <c:pt idx="24602">
                        <c:v>20.902037499999999</c:v>
                      </c:pt>
                      <c:pt idx="24603">
                        <c:v>20.902883333333332</c:v>
                      </c:pt>
                      <c:pt idx="24604">
                        <c:v>20.903729722222224</c:v>
                      </c:pt>
                      <c:pt idx="24605">
                        <c:v>20.904575555555557</c:v>
                      </c:pt>
                      <c:pt idx="24606">
                        <c:v>20.905423333333335</c:v>
                      </c:pt>
                      <c:pt idx="24607">
                        <c:v>20.906269166666668</c:v>
                      </c:pt>
                      <c:pt idx="24608">
                        <c:v>20.907115000000001</c:v>
                      </c:pt>
                      <c:pt idx="24609">
                        <c:v>20.907961388888889</c:v>
                      </c:pt>
                      <c:pt idx="24610">
                        <c:v>20.908807222222222</c:v>
                      </c:pt>
                      <c:pt idx="24611">
                        <c:v>20.909653333333335</c:v>
                      </c:pt>
                      <c:pt idx="24612">
                        <c:v>20.910499444444444</c:v>
                      </c:pt>
                      <c:pt idx="24613">
                        <c:v>20.911345277777777</c:v>
                      </c:pt>
                      <c:pt idx="24614">
                        <c:v>20.912191666666665</c:v>
                      </c:pt>
                      <c:pt idx="24615">
                        <c:v>20.913044444444445</c:v>
                      </c:pt>
                      <c:pt idx="24616">
                        <c:v>20.913890277777778</c:v>
                      </c:pt>
                      <c:pt idx="24617">
                        <c:v>20.914739444444443</c:v>
                      </c:pt>
                      <c:pt idx="24618">
                        <c:v>20.91558527777778</c:v>
                      </c:pt>
                      <c:pt idx="24619">
                        <c:v>20.916431388888888</c:v>
                      </c:pt>
                      <c:pt idx="24620">
                        <c:v>20.917277500000001</c:v>
                      </c:pt>
                      <c:pt idx="24621">
                        <c:v>20.918123333333334</c:v>
                      </c:pt>
                      <c:pt idx="24622">
                        <c:v>20.918969722222222</c:v>
                      </c:pt>
                      <c:pt idx="24623">
                        <c:v>20.919815555555555</c:v>
                      </c:pt>
                      <c:pt idx="24624">
                        <c:v>20.920661388888888</c:v>
                      </c:pt>
                      <c:pt idx="24625">
                        <c:v>20.921507777777776</c:v>
                      </c:pt>
                      <c:pt idx="24626">
                        <c:v>20.922353611111109</c:v>
                      </c:pt>
                      <c:pt idx="24627">
                        <c:v>20.923201388888888</c:v>
                      </c:pt>
                      <c:pt idx="24628">
                        <c:v>20.924054166666668</c:v>
                      </c:pt>
                      <c:pt idx="24629">
                        <c:v>20.924900000000001</c:v>
                      </c:pt>
                      <c:pt idx="24630">
                        <c:v>20.925745833333334</c:v>
                      </c:pt>
                      <c:pt idx="24631">
                        <c:v>20.926592222222222</c:v>
                      </c:pt>
                      <c:pt idx="24632">
                        <c:v>20.927438055555555</c:v>
                      </c:pt>
                      <c:pt idx="24633">
                        <c:v>20.928283888888888</c:v>
                      </c:pt>
                      <c:pt idx="24634">
                        <c:v>20.929133333333333</c:v>
                      </c:pt>
                      <c:pt idx="24635">
                        <c:v>20.929979444444445</c:v>
                      </c:pt>
                      <c:pt idx="24636">
                        <c:v>20.930825277777778</c:v>
                      </c:pt>
                      <c:pt idx="24637">
                        <c:v>20.931671388888891</c:v>
                      </c:pt>
                      <c:pt idx="24638">
                        <c:v>20.932517499999999</c:v>
                      </c:pt>
                      <c:pt idx="24639">
                        <c:v>20.933363333333332</c:v>
                      </c:pt>
                      <c:pt idx="24640">
                        <c:v>20.934209444444445</c:v>
                      </c:pt>
                      <c:pt idx="24641">
                        <c:v>20.935062222222221</c:v>
                      </c:pt>
                      <c:pt idx="24642">
                        <c:v>20.935908333333334</c:v>
                      </c:pt>
                      <c:pt idx="24643">
                        <c:v>20.936754166666667</c:v>
                      </c:pt>
                      <c:pt idx="24644">
                        <c:v>20.937600277777779</c:v>
                      </c:pt>
                      <c:pt idx="24645">
                        <c:v>20.938446388888888</c:v>
                      </c:pt>
                      <c:pt idx="24646">
                        <c:v>20.939292222222221</c:v>
                      </c:pt>
                      <c:pt idx="24647">
                        <c:v>20.94014</c:v>
                      </c:pt>
                      <c:pt idx="24648">
                        <c:v>20.940985833333333</c:v>
                      </c:pt>
                      <c:pt idx="24649">
                        <c:v>20.941831944444445</c:v>
                      </c:pt>
                      <c:pt idx="24650">
                        <c:v>20.942678055555554</c:v>
                      </c:pt>
                      <c:pt idx="24651">
                        <c:v>20.94352388888889</c:v>
                      </c:pt>
                      <c:pt idx="24652">
                        <c:v>20.944373055555555</c:v>
                      </c:pt>
                      <c:pt idx="24653">
                        <c:v>20.945219166666668</c:v>
                      </c:pt>
                      <c:pt idx="24654">
                        <c:v>20.946071944444444</c:v>
                      </c:pt>
                      <c:pt idx="24655">
                        <c:v>20.946918055555557</c:v>
                      </c:pt>
                      <c:pt idx="24656">
                        <c:v>20.94776388888889</c:v>
                      </c:pt>
                      <c:pt idx="24657">
                        <c:v>20.948609999999999</c:v>
                      </c:pt>
                      <c:pt idx="24658">
                        <c:v>20.949456111111111</c:v>
                      </c:pt>
                      <c:pt idx="24659">
                        <c:v>20.950301944444444</c:v>
                      </c:pt>
                      <c:pt idx="24660">
                        <c:v>20.951148333333332</c:v>
                      </c:pt>
                      <c:pt idx="24661">
                        <c:v>20.951994166666665</c:v>
                      </c:pt>
                      <c:pt idx="24662">
                        <c:v>20.952839999999998</c:v>
                      </c:pt>
                      <c:pt idx="24663">
                        <c:v>20.95368638888889</c:v>
                      </c:pt>
                      <c:pt idx="24664">
                        <c:v>20.954532222222223</c:v>
                      </c:pt>
                      <c:pt idx="24665">
                        <c:v>20.955378333333332</c:v>
                      </c:pt>
                      <c:pt idx="24666">
                        <c:v>20.956224444444445</c:v>
                      </c:pt>
                      <c:pt idx="24667">
                        <c:v>20.957077222222221</c:v>
                      </c:pt>
                      <c:pt idx="24668">
                        <c:v>20.957922777777778</c:v>
                      </c:pt>
                      <c:pt idx="24669">
                        <c:v>20.958771944444443</c:v>
                      </c:pt>
                      <c:pt idx="24670">
                        <c:v>20.959617777777776</c:v>
                      </c:pt>
                      <c:pt idx="24671">
                        <c:v>20.960463888888889</c:v>
                      </c:pt>
                      <c:pt idx="24672">
                        <c:v>20.961310000000001</c:v>
                      </c:pt>
                      <c:pt idx="24673">
                        <c:v>20.962155833333334</c:v>
                      </c:pt>
                      <c:pt idx="24674">
                        <c:v>20.963001944444443</c:v>
                      </c:pt>
                      <c:pt idx="24675">
                        <c:v>20.963848055555555</c:v>
                      </c:pt>
                      <c:pt idx="24676">
                        <c:v>20.964694166666668</c:v>
                      </c:pt>
                      <c:pt idx="24677">
                        <c:v>20.965540000000001</c:v>
                      </c:pt>
                      <c:pt idx="24678">
                        <c:v>20.96638611111111</c:v>
                      </c:pt>
                      <c:pt idx="24679">
                        <c:v>20.967232222222222</c:v>
                      </c:pt>
                      <c:pt idx="24680">
                        <c:v>20.968084999999999</c:v>
                      </c:pt>
                      <c:pt idx="24681">
                        <c:v>20.968930833333335</c:v>
                      </c:pt>
                      <c:pt idx="24682">
                        <c:v>20.969776944444444</c:v>
                      </c:pt>
                      <c:pt idx="24683">
                        <c:v>20.970623055555556</c:v>
                      </c:pt>
                      <c:pt idx="24684">
                        <c:v>20.971468888888889</c:v>
                      </c:pt>
                      <c:pt idx="24685">
                        <c:v>20.972315277777778</c:v>
                      </c:pt>
                      <c:pt idx="24686">
                        <c:v>20.973161111111111</c:v>
                      </c:pt>
                      <c:pt idx="24687">
                        <c:v>20.974010277777779</c:v>
                      </c:pt>
                      <c:pt idx="24688">
                        <c:v>20.974857777777778</c:v>
                      </c:pt>
                      <c:pt idx="24689">
                        <c:v>20.975703888888887</c:v>
                      </c:pt>
                      <c:pt idx="24690">
                        <c:v>20.976549722222224</c:v>
                      </c:pt>
                      <c:pt idx="24691">
                        <c:v>20.977395833333333</c:v>
                      </c:pt>
                      <c:pt idx="24692">
                        <c:v>20.978241944444445</c:v>
                      </c:pt>
                      <c:pt idx="24693">
                        <c:v>20.979094722222221</c:v>
                      </c:pt>
                      <c:pt idx="24694">
                        <c:v>20.979940555555554</c:v>
                      </c:pt>
                      <c:pt idx="24695">
                        <c:v>20.980786666666667</c:v>
                      </c:pt>
                      <c:pt idx="24696">
                        <c:v>20.981632777777779</c:v>
                      </c:pt>
                      <c:pt idx="24697">
                        <c:v>20.982478888888888</c:v>
                      </c:pt>
                      <c:pt idx="24698">
                        <c:v>20.983325000000001</c:v>
                      </c:pt>
                      <c:pt idx="24699">
                        <c:v>20.984170833333334</c:v>
                      </c:pt>
                      <c:pt idx="24700">
                        <c:v>20.985016944444446</c:v>
                      </c:pt>
                      <c:pt idx="24701">
                        <c:v>20.985863055555555</c:v>
                      </c:pt>
                      <c:pt idx="24702">
                        <c:v>20.986708888888888</c:v>
                      </c:pt>
                      <c:pt idx="24703">
                        <c:v>20.987555</c:v>
                      </c:pt>
                      <c:pt idx="24704">
                        <c:v>20.988401111111113</c:v>
                      </c:pt>
                      <c:pt idx="24705">
                        <c:v>20.989249999999998</c:v>
                      </c:pt>
                      <c:pt idx="24706">
                        <c:v>20.990102777777778</c:v>
                      </c:pt>
                      <c:pt idx="24707">
                        <c:v>20.990948888888887</c:v>
                      </c:pt>
                      <c:pt idx="24708">
                        <c:v>20.99179638888889</c:v>
                      </c:pt>
                      <c:pt idx="24709">
                        <c:v>20.992642499999999</c:v>
                      </c:pt>
                      <c:pt idx="24710">
                        <c:v>20.993488611111111</c:v>
                      </c:pt>
                      <c:pt idx="24711">
                        <c:v>20.994334444444444</c:v>
                      </c:pt>
                      <c:pt idx="24712">
                        <c:v>20.995180555555557</c:v>
                      </c:pt>
                      <c:pt idx="24713">
                        <c:v>20.996026666666666</c:v>
                      </c:pt>
                      <c:pt idx="24714">
                        <c:v>20.996872777777778</c:v>
                      </c:pt>
                      <c:pt idx="24715">
                        <c:v>20.99771888888889</c:v>
                      </c:pt>
                      <c:pt idx="24716">
                        <c:v>20.998564722222223</c:v>
                      </c:pt>
                      <c:pt idx="24717">
                        <c:v>20.999410833333332</c:v>
                      </c:pt>
                      <c:pt idx="24718">
                        <c:v>21.000256944444445</c:v>
                      </c:pt>
                      <c:pt idx="24719">
                        <c:v>21.001114166666667</c:v>
                      </c:pt>
                      <c:pt idx="24720">
                        <c:v>21.00196</c:v>
                      </c:pt>
                      <c:pt idx="24721">
                        <c:v>21.002806111111113</c:v>
                      </c:pt>
                      <c:pt idx="24722">
                        <c:v>21.003655277777778</c:v>
                      </c:pt>
                      <c:pt idx="24723">
                        <c:v>21.004501111111111</c:v>
                      </c:pt>
                      <c:pt idx="24724">
                        <c:v>21.005347499999999</c:v>
                      </c:pt>
                      <c:pt idx="24725">
                        <c:v>21.006193333333332</c:v>
                      </c:pt>
                      <c:pt idx="24726">
                        <c:v>21.007039166666665</c:v>
                      </c:pt>
                      <c:pt idx="24727">
                        <c:v>21.007885277777778</c:v>
                      </c:pt>
                      <c:pt idx="24728">
                        <c:v>21.00873138888889</c:v>
                      </c:pt>
                      <c:pt idx="24729">
                        <c:v>21.009579166666665</c:v>
                      </c:pt>
                      <c:pt idx="24730">
                        <c:v>21.010425000000001</c:v>
                      </c:pt>
                      <c:pt idx="24731">
                        <c:v>21.01127111111111</c:v>
                      </c:pt>
                      <c:pt idx="24732">
                        <c:v>21.012123611111111</c:v>
                      </c:pt>
                      <c:pt idx="24733">
                        <c:v>21.012969999999999</c:v>
                      </c:pt>
                      <c:pt idx="24734">
                        <c:v>21.013815833333332</c:v>
                      </c:pt>
                      <c:pt idx="24735">
                        <c:v>21.014661944444445</c:v>
                      </c:pt>
                      <c:pt idx="24736">
                        <c:v>21.015508055555557</c:v>
                      </c:pt>
                      <c:pt idx="24737">
                        <c:v>21.01635388888889</c:v>
                      </c:pt>
                      <c:pt idx="24738">
                        <c:v>21.017199999999999</c:v>
                      </c:pt>
                      <c:pt idx="24739">
                        <c:v>21.018049166666668</c:v>
                      </c:pt>
                      <c:pt idx="24740">
                        <c:v>21.018895277777776</c:v>
                      </c:pt>
                      <c:pt idx="24741">
                        <c:v>21.019741111111109</c:v>
                      </c:pt>
                      <c:pt idx="24742">
                        <c:v>21.020587500000001</c:v>
                      </c:pt>
                      <c:pt idx="24743">
                        <c:v>21.021433333333334</c:v>
                      </c:pt>
                      <c:pt idx="24744">
                        <c:v>21.022279166666667</c:v>
                      </c:pt>
                      <c:pt idx="24745">
                        <c:v>21.023131944444444</c:v>
                      </c:pt>
                      <c:pt idx="24746">
                        <c:v>21.023978333333332</c:v>
                      </c:pt>
                      <c:pt idx="24747">
                        <c:v>21.024824166666665</c:v>
                      </c:pt>
                      <c:pt idx="24748">
                        <c:v>21.025670000000002</c:v>
                      </c:pt>
                      <c:pt idx="24749">
                        <c:v>21.026517777777777</c:v>
                      </c:pt>
                      <c:pt idx="24750">
                        <c:v>21.02736361111111</c:v>
                      </c:pt>
                      <c:pt idx="24751">
                        <c:v>21.028210000000001</c:v>
                      </c:pt>
                      <c:pt idx="24752">
                        <c:v>21.029055833333334</c:v>
                      </c:pt>
                      <c:pt idx="24753">
                        <c:v>21.029901666666667</c:v>
                      </c:pt>
                      <c:pt idx="24754">
                        <c:v>21.030748055555556</c:v>
                      </c:pt>
                      <c:pt idx="24755">
                        <c:v>21.031593888888889</c:v>
                      </c:pt>
                      <c:pt idx="24756">
                        <c:v>21.032440000000001</c:v>
                      </c:pt>
                      <c:pt idx="24757">
                        <c:v>21.03328888888889</c:v>
                      </c:pt>
                      <c:pt idx="24758">
                        <c:v>21.034141666666667</c:v>
                      </c:pt>
                      <c:pt idx="24759">
                        <c:v>21.034988055555555</c:v>
                      </c:pt>
                      <c:pt idx="24760">
                        <c:v>21.035833888888888</c:v>
                      </c:pt>
                      <c:pt idx="24761">
                        <c:v>21.036679722222221</c:v>
                      </c:pt>
                      <c:pt idx="24762">
                        <c:v>21.037526111111109</c:v>
                      </c:pt>
                      <c:pt idx="24763">
                        <c:v>21.038371944444446</c:v>
                      </c:pt>
                      <c:pt idx="24764">
                        <c:v>21.039218055555555</c:v>
                      </c:pt>
                      <c:pt idx="24765">
                        <c:v>21.040064166666667</c:v>
                      </c:pt>
                      <c:pt idx="24766">
                        <c:v>21.04091</c:v>
                      </c:pt>
                      <c:pt idx="24767">
                        <c:v>21.041756111111113</c:v>
                      </c:pt>
                      <c:pt idx="24768">
                        <c:v>21.042602222222222</c:v>
                      </c:pt>
                      <c:pt idx="24769">
                        <c:v>21.043448055555555</c:v>
                      </c:pt>
                      <c:pt idx="24770">
                        <c:v>21.044295833333333</c:v>
                      </c:pt>
                      <c:pt idx="24771">
                        <c:v>21.045148611111109</c:v>
                      </c:pt>
                      <c:pt idx="24772">
                        <c:v>21.045994444444446</c:v>
                      </c:pt>
                      <c:pt idx="24773">
                        <c:v>21.046840555555555</c:v>
                      </c:pt>
                      <c:pt idx="24774">
                        <c:v>21.047689722222223</c:v>
                      </c:pt>
                      <c:pt idx="24775">
                        <c:v>21.048535833333332</c:v>
                      </c:pt>
                      <c:pt idx="24776">
                        <c:v>21.049381666666665</c:v>
                      </c:pt>
                      <c:pt idx="24777">
                        <c:v>21.050227777777778</c:v>
                      </c:pt>
                      <c:pt idx="24778">
                        <c:v>21.05107388888889</c:v>
                      </c:pt>
                      <c:pt idx="24779">
                        <c:v>21.051919722222223</c:v>
                      </c:pt>
                      <c:pt idx="24780">
                        <c:v>21.052766111111112</c:v>
                      </c:pt>
                      <c:pt idx="24781">
                        <c:v>21.053611944444445</c:v>
                      </c:pt>
                      <c:pt idx="24782">
                        <c:v>21.054457777777777</c:v>
                      </c:pt>
                      <c:pt idx="24783">
                        <c:v>21.055304166666666</c:v>
                      </c:pt>
                      <c:pt idx="24784">
                        <c:v>21.056156944444446</c:v>
                      </c:pt>
                      <c:pt idx="24785">
                        <c:v>21.057002777777779</c:v>
                      </c:pt>
                      <c:pt idx="24786">
                        <c:v>21.057848888888888</c:v>
                      </c:pt>
                      <c:pt idx="24787">
                        <c:v>21.058695</c:v>
                      </c:pt>
                      <c:pt idx="24788">
                        <c:v>21.059540833333333</c:v>
                      </c:pt>
                      <c:pt idx="24789">
                        <c:v>21.060386944444446</c:v>
                      </c:pt>
                      <c:pt idx="24790">
                        <c:v>21.061234444444445</c:v>
                      </c:pt>
                      <c:pt idx="24791">
                        <c:v>21.06208361111111</c:v>
                      </c:pt>
                      <c:pt idx="24792">
                        <c:v>21.062929722222222</c:v>
                      </c:pt>
                      <c:pt idx="24793">
                        <c:v>21.063775833333334</c:v>
                      </c:pt>
                      <c:pt idx="24794">
                        <c:v>21.064621666666667</c:v>
                      </c:pt>
                      <c:pt idx="24795">
                        <c:v>21.065467777777776</c:v>
                      </c:pt>
                      <c:pt idx="24796">
                        <c:v>21.066313888888889</c:v>
                      </c:pt>
                      <c:pt idx="24797">
                        <c:v>21.067166666666665</c:v>
                      </c:pt>
                      <c:pt idx="24798">
                        <c:v>21.068012499999998</c:v>
                      </c:pt>
                      <c:pt idx="24799">
                        <c:v>21.068858611111111</c:v>
                      </c:pt>
                      <c:pt idx="24800">
                        <c:v>21.069704722222223</c:v>
                      </c:pt>
                      <c:pt idx="24801">
                        <c:v>21.070550555555556</c:v>
                      </c:pt>
                      <c:pt idx="24802">
                        <c:v>21.071396944444444</c:v>
                      </c:pt>
                      <c:pt idx="24803">
                        <c:v>21.072242777777777</c:v>
                      </c:pt>
                      <c:pt idx="24804">
                        <c:v>21.07308861111111</c:v>
                      </c:pt>
                      <c:pt idx="24805">
                        <c:v>21.073934999999999</c:v>
                      </c:pt>
                      <c:pt idx="24806">
                        <c:v>21.074780833333332</c:v>
                      </c:pt>
                      <c:pt idx="24807">
                        <c:v>21.075626944444444</c:v>
                      </c:pt>
                      <c:pt idx="24808">
                        <c:v>21.076473055555557</c:v>
                      </c:pt>
                      <c:pt idx="24809">
                        <c:v>21.077322222222222</c:v>
                      </c:pt>
                      <c:pt idx="24810">
                        <c:v>21.078175000000002</c:v>
                      </c:pt>
                      <c:pt idx="24811">
                        <c:v>21.079025833333333</c:v>
                      </c:pt>
                      <c:pt idx="24812">
                        <c:v>21.079871944444445</c:v>
                      </c:pt>
                      <c:pt idx="24813">
                        <c:v>21.080718055555554</c:v>
                      </c:pt>
                      <c:pt idx="24814">
                        <c:v>21.081563888888891</c:v>
                      </c:pt>
                      <c:pt idx="24815">
                        <c:v>21.082409999999999</c:v>
                      </c:pt>
                      <c:pt idx="24816">
                        <c:v>21.083256111111112</c:v>
                      </c:pt>
                      <c:pt idx="24817">
                        <c:v>21.084102222222221</c:v>
                      </c:pt>
                      <c:pt idx="24818">
                        <c:v>21.084948055555557</c:v>
                      </c:pt>
                      <c:pt idx="24819">
                        <c:v>21.085794166666666</c:v>
                      </c:pt>
                      <c:pt idx="24820">
                        <c:v>21.086640277777779</c:v>
                      </c:pt>
                      <c:pt idx="24821">
                        <c:v>21.087486111111112</c:v>
                      </c:pt>
                      <c:pt idx="24822">
                        <c:v>21.0883325</c:v>
                      </c:pt>
                      <c:pt idx="24823">
                        <c:v>21.089185277777776</c:v>
                      </c:pt>
                      <c:pt idx="24824">
                        <c:v>21.090031111111109</c:v>
                      </c:pt>
                      <c:pt idx="24825">
                        <c:v>21.090877222222222</c:v>
                      </c:pt>
                      <c:pt idx="24826">
                        <c:v>21.09172638888889</c:v>
                      </c:pt>
                      <c:pt idx="24827">
                        <c:v>21.092572222222223</c:v>
                      </c:pt>
                      <c:pt idx="24828">
                        <c:v>21.093418333333332</c:v>
                      </c:pt>
                      <c:pt idx="24829">
                        <c:v>21.094264444444445</c:v>
                      </c:pt>
                      <c:pt idx="24830">
                        <c:v>21.095110277777778</c:v>
                      </c:pt>
                      <c:pt idx="24831">
                        <c:v>21.095958055555556</c:v>
                      </c:pt>
                      <c:pt idx="24832">
                        <c:v>21.096803888888889</c:v>
                      </c:pt>
                      <c:pt idx="24833">
                        <c:v>21.097650277777777</c:v>
                      </c:pt>
                      <c:pt idx="24834">
                        <c:v>21.09849611111111</c:v>
                      </c:pt>
                      <c:pt idx="24835">
                        <c:v>21.099342222222223</c:v>
                      </c:pt>
                      <c:pt idx="24836">
                        <c:v>21.100194722222223</c:v>
                      </c:pt>
                      <c:pt idx="24837">
                        <c:v>21.101041111111112</c:v>
                      </c:pt>
                      <c:pt idx="24838">
                        <c:v>21.101886944444445</c:v>
                      </c:pt>
                      <c:pt idx="24839">
                        <c:v>21.102733055555557</c:v>
                      </c:pt>
                      <c:pt idx="24840">
                        <c:v>21.103579166666666</c:v>
                      </c:pt>
                      <c:pt idx="24841">
                        <c:v>21.104424999999999</c:v>
                      </c:pt>
                      <c:pt idx="24842">
                        <c:v>21.105271111111112</c:v>
                      </c:pt>
                      <c:pt idx="24843">
                        <c:v>21.106117222222224</c:v>
                      </c:pt>
                      <c:pt idx="24844">
                        <c:v>21.106966388888889</c:v>
                      </c:pt>
                      <c:pt idx="24845">
                        <c:v>21.107812222222222</c:v>
                      </c:pt>
                      <c:pt idx="24846">
                        <c:v>21.108658333333334</c:v>
                      </c:pt>
                      <c:pt idx="24847">
                        <c:v>21.109504444444443</c:v>
                      </c:pt>
                      <c:pt idx="24848">
                        <c:v>21.110350277777776</c:v>
                      </c:pt>
                      <c:pt idx="24849">
                        <c:v>21.111203055555556</c:v>
                      </c:pt>
                      <c:pt idx="24850">
                        <c:v>21.112049166666665</c:v>
                      </c:pt>
                      <c:pt idx="24851">
                        <c:v>21.112895277777778</c:v>
                      </c:pt>
                      <c:pt idx="24852">
                        <c:v>21.113742777777777</c:v>
                      </c:pt>
                      <c:pt idx="24853">
                        <c:v>21.114588888888889</c:v>
                      </c:pt>
                      <c:pt idx="24854">
                        <c:v>21.115434722222222</c:v>
                      </c:pt>
                      <c:pt idx="24855">
                        <c:v>21.116280833333334</c:v>
                      </c:pt>
                      <c:pt idx="24856">
                        <c:v>21.117126944444443</c:v>
                      </c:pt>
                      <c:pt idx="24857">
                        <c:v>21.117972777777776</c:v>
                      </c:pt>
                      <c:pt idx="24858">
                        <c:v>21.118818888888889</c:v>
                      </c:pt>
                      <c:pt idx="24859">
                        <c:v>21.119665000000001</c:v>
                      </c:pt>
                      <c:pt idx="24860">
                        <c:v>21.12051111111111</c:v>
                      </c:pt>
                      <c:pt idx="24861">
                        <c:v>21.121359999999999</c:v>
                      </c:pt>
                      <c:pt idx="24862">
                        <c:v>21.122212777777779</c:v>
                      </c:pt>
                      <c:pt idx="24863">
                        <c:v>21.123059166666668</c:v>
                      </c:pt>
                      <c:pt idx="24864">
                        <c:v>21.123905000000001</c:v>
                      </c:pt>
                      <c:pt idx="24865">
                        <c:v>21.124750833333334</c:v>
                      </c:pt>
                      <c:pt idx="24866">
                        <c:v>21.125597222222222</c:v>
                      </c:pt>
                      <c:pt idx="24867">
                        <c:v>21.126443055555555</c:v>
                      </c:pt>
                      <c:pt idx="24868">
                        <c:v>21.127289166666667</c:v>
                      </c:pt>
                      <c:pt idx="24869">
                        <c:v>21.128135277777776</c:v>
                      </c:pt>
                      <c:pt idx="24870">
                        <c:v>21.128981111111113</c:v>
                      </c:pt>
                      <c:pt idx="24871">
                        <c:v>21.129827222222222</c:v>
                      </c:pt>
                      <c:pt idx="24872">
                        <c:v>21.130674722222221</c:v>
                      </c:pt>
                      <c:pt idx="24873">
                        <c:v>21.131520833333333</c:v>
                      </c:pt>
                      <c:pt idx="24874">
                        <c:v>21.132366944444446</c:v>
                      </c:pt>
                      <c:pt idx="24875">
                        <c:v>21.133223888888889</c:v>
                      </c:pt>
                      <c:pt idx="24876">
                        <c:v>21.134070277777777</c:v>
                      </c:pt>
                      <c:pt idx="24877">
                        <c:v>21.13491611111111</c:v>
                      </c:pt>
                      <c:pt idx="24878">
                        <c:v>21.135765277777779</c:v>
                      </c:pt>
                      <c:pt idx="24879">
                        <c:v>21.136611111111112</c:v>
                      </c:pt>
                      <c:pt idx="24880">
                        <c:v>21.137457222222221</c:v>
                      </c:pt>
                      <c:pt idx="24881">
                        <c:v>21.138303333333333</c:v>
                      </c:pt>
                      <c:pt idx="24882">
                        <c:v>21.139149166666666</c:v>
                      </c:pt>
                      <c:pt idx="24883">
                        <c:v>21.139995555555554</c:v>
                      </c:pt>
                      <c:pt idx="24884">
                        <c:v>21.140841388888887</c:v>
                      </c:pt>
                      <c:pt idx="24885">
                        <c:v>21.141687222222224</c:v>
                      </c:pt>
                      <c:pt idx="24886">
                        <c:v>21.142533611111112</c:v>
                      </c:pt>
                      <c:pt idx="24887">
                        <c:v>21.143379444444445</c:v>
                      </c:pt>
                      <c:pt idx="24888">
                        <c:v>21.144232222222222</c:v>
                      </c:pt>
                      <c:pt idx="24889">
                        <c:v>21.145078055555555</c:v>
                      </c:pt>
                      <c:pt idx="24890">
                        <c:v>21.145924444444443</c:v>
                      </c:pt>
                      <c:pt idx="24891">
                        <c:v>21.14677027777778</c:v>
                      </c:pt>
                      <c:pt idx="24892">
                        <c:v>21.147616388888888</c:v>
                      </c:pt>
                      <c:pt idx="24893">
                        <c:v>21.148466111111112</c:v>
                      </c:pt>
                      <c:pt idx="24894">
                        <c:v>21.149312500000001</c:v>
                      </c:pt>
                      <c:pt idx="24895">
                        <c:v>21.150158333333334</c:v>
                      </c:pt>
                      <c:pt idx="24896">
                        <c:v>21.151007499999999</c:v>
                      </c:pt>
                      <c:pt idx="24897">
                        <c:v>21.151853611111111</c:v>
                      </c:pt>
                      <c:pt idx="24898">
                        <c:v>21.152699722222223</c:v>
                      </c:pt>
                      <c:pt idx="24899">
                        <c:v>21.153545555555556</c:v>
                      </c:pt>
                      <c:pt idx="24900">
                        <c:v>21.154391666666665</c:v>
                      </c:pt>
                      <c:pt idx="24901">
                        <c:v>21.155244444444445</c:v>
                      </c:pt>
                      <c:pt idx="24902">
                        <c:v>21.156090555555554</c:v>
                      </c:pt>
                      <c:pt idx="24903">
                        <c:v>21.156936388888887</c:v>
                      </c:pt>
                      <c:pt idx="24904">
                        <c:v>21.1577825</c:v>
                      </c:pt>
                      <c:pt idx="24905">
                        <c:v>21.158628611111112</c:v>
                      </c:pt>
                      <c:pt idx="24906">
                        <c:v>21.159474722222221</c:v>
                      </c:pt>
                      <c:pt idx="24907">
                        <c:v>21.160320833333333</c:v>
                      </c:pt>
                      <c:pt idx="24908">
                        <c:v>21.161166666666666</c:v>
                      </c:pt>
                      <c:pt idx="24909">
                        <c:v>21.162012777777779</c:v>
                      </c:pt>
                      <c:pt idx="24910">
                        <c:v>21.162858888888888</c:v>
                      </c:pt>
                      <c:pt idx="24911">
                        <c:v>21.163704722222221</c:v>
                      </c:pt>
                      <c:pt idx="24912">
                        <c:v>21.164551111111113</c:v>
                      </c:pt>
                      <c:pt idx="24913">
                        <c:v>21.165398333333332</c:v>
                      </c:pt>
                      <c:pt idx="24914">
                        <c:v>21.166254166666668</c:v>
                      </c:pt>
                      <c:pt idx="24915">
                        <c:v>21.167100277777777</c:v>
                      </c:pt>
                      <c:pt idx="24916">
                        <c:v>21.16794638888889</c:v>
                      </c:pt>
                      <c:pt idx="24917">
                        <c:v>21.168792222222223</c:v>
                      </c:pt>
                      <c:pt idx="24918">
                        <c:v>21.169638611111111</c:v>
                      </c:pt>
                      <c:pt idx="24919">
                        <c:v>21.170484444444444</c:v>
                      </c:pt>
                      <c:pt idx="24920">
                        <c:v>21.171330555555556</c:v>
                      </c:pt>
                      <c:pt idx="24921">
                        <c:v>21.172176666666665</c:v>
                      </c:pt>
                      <c:pt idx="24922">
                        <c:v>21.173022499999998</c:v>
                      </c:pt>
                      <c:pt idx="24923">
                        <c:v>21.173868611111111</c:v>
                      </c:pt>
                      <c:pt idx="24924">
                        <c:v>21.174714722222223</c:v>
                      </c:pt>
                      <c:pt idx="24925">
                        <c:v>21.175560555555556</c:v>
                      </c:pt>
                      <c:pt idx="24926">
                        <c:v>21.176406666666665</c:v>
                      </c:pt>
                      <c:pt idx="24927">
                        <c:v>21.177259444444445</c:v>
                      </c:pt>
                      <c:pt idx="24928">
                        <c:v>21.178105555555554</c:v>
                      </c:pt>
                      <c:pt idx="24929">
                        <c:v>21.178951666666666</c:v>
                      </c:pt>
                      <c:pt idx="24930">
                        <c:v>21.179797499999999</c:v>
                      </c:pt>
                      <c:pt idx="24931">
                        <c:v>21.180646944444444</c:v>
                      </c:pt>
                      <c:pt idx="24932">
                        <c:v>21.181492777777777</c:v>
                      </c:pt>
                      <c:pt idx="24933">
                        <c:v>21.182338888888889</c:v>
                      </c:pt>
                      <c:pt idx="24934">
                        <c:v>21.183186388888888</c:v>
                      </c:pt>
                      <c:pt idx="24935">
                        <c:v>21.184032500000001</c:v>
                      </c:pt>
                      <c:pt idx="24936">
                        <c:v>21.18487861111111</c:v>
                      </c:pt>
                      <c:pt idx="24937">
                        <c:v>21.185724444444446</c:v>
                      </c:pt>
                      <c:pt idx="24938">
                        <c:v>21.186570555555555</c:v>
                      </c:pt>
                      <c:pt idx="24939">
                        <c:v>21.187416666666667</c:v>
                      </c:pt>
                      <c:pt idx="24940">
                        <c:v>21.188269444444444</c:v>
                      </c:pt>
                      <c:pt idx="24941">
                        <c:v>21.189115277777777</c:v>
                      </c:pt>
                      <c:pt idx="24942">
                        <c:v>21.189961666666665</c:v>
                      </c:pt>
                      <c:pt idx="24943">
                        <c:v>21.190807499999998</c:v>
                      </c:pt>
                      <c:pt idx="24944">
                        <c:v>21.191653611111111</c:v>
                      </c:pt>
                      <c:pt idx="24945">
                        <c:v>21.192499722222223</c:v>
                      </c:pt>
                      <c:pt idx="24946">
                        <c:v>21.193345555555556</c:v>
                      </c:pt>
                      <c:pt idx="24947">
                        <c:v>21.194191666666665</c:v>
                      </c:pt>
                      <c:pt idx="24948">
                        <c:v>21.195037777777777</c:v>
                      </c:pt>
                      <c:pt idx="24949">
                        <c:v>21.195886666666667</c:v>
                      </c:pt>
                      <c:pt idx="24950">
                        <c:v>21.196733055555555</c:v>
                      </c:pt>
                      <c:pt idx="24951">
                        <c:v>21.197578888888888</c:v>
                      </c:pt>
                      <c:pt idx="24952">
                        <c:v>21.198425</c:v>
                      </c:pt>
                      <c:pt idx="24953">
                        <c:v>21.199277777777777</c:v>
                      </c:pt>
                      <c:pt idx="24954">
                        <c:v>21.200125277777779</c:v>
                      </c:pt>
                      <c:pt idx="24955">
                        <c:v>21.200971111111112</c:v>
                      </c:pt>
                      <c:pt idx="24956">
                        <c:v>21.201817500000001</c:v>
                      </c:pt>
                      <c:pt idx="24957">
                        <c:v>21.202663333333334</c:v>
                      </c:pt>
                      <c:pt idx="24958">
                        <c:v>21.203509444444446</c:v>
                      </c:pt>
                      <c:pt idx="24959">
                        <c:v>21.204355555555555</c:v>
                      </c:pt>
                      <c:pt idx="24960">
                        <c:v>21.205201388888888</c:v>
                      </c:pt>
                      <c:pt idx="24961">
                        <c:v>21.2060475</c:v>
                      </c:pt>
                      <c:pt idx="24962">
                        <c:v>21.206893611111113</c:v>
                      </c:pt>
                      <c:pt idx="24963">
                        <c:v>21.207739722222222</c:v>
                      </c:pt>
                      <c:pt idx="24964">
                        <c:v>21.208585555555555</c:v>
                      </c:pt>
                      <c:pt idx="24965">
                        <c:v>21.209431666666667</c:v>
                      </c:pt>
                      <c:pt idx="24966">
                        <c:v>21.210287777777779</c:v>
                      </c:pt>
                      <c:pt idx="24967">
                        <c:v>21.211133611111112</c:v>
                      </c:pt>
                      <c:pt idx="24968">
                        <c:v>21.211979444444445</c:v>
                      </c:pt>
                      <c:pt idx="24969">
                        <c:v>21.212825833333333</c:v>
                      </c:pt>
                      <c:pt idx="24970">
                        <c:v>21.213671666666666</c:v>
                      </c:pt>
                      <c:pt idx="24971">
                        <c:v>21.214517499999999</c:v>
                      </c:pt>
                      <c:pt idx="24972">
                        <c:v>21.215363888888888</c:v>
                      </c:pt>
                      <c:pt idx="24973">
                        <c:v>21.216209722222221</c:v>
                      </c:pt>
                      <c:pt idx="24974">
                        <c:v>21.217055833333333</c:v>
                      </c:pt>
                      <c:pt idx="24975">
                        <c:v>21.217903333333332</c:v>
                      </c:pt>
                      <c:pt idx="24976">
                        <c:v>21.218749166666665</c:v>
                      </c:pt>
                      <c:pt idx="24977">
                        <c:v>21.219595555555557</c:v>
                      </c:pt>
                      <c:pt idx="24978">
                        <c:v>21.22044138888889</c:v>
                      </c:pt>
                      <c:pt idx="24979">
                        <c:v>21.221294166666667</c:v>
                      </c:pt>
                      <c:pt idx="24980">
                        <c:v>21.222140277777779</c:v>
                      </c:pt>
                      <c:pt idx="24981">
                        <c:v>21.222986388888888</c:v>
                      </c:pt>
                      <c:pt idx="24982">
                        <c:v>21.223832222222221</c:v>
                      </c:pt>
                      <c:pt idx="24983">
                        <c:v>21.224681388888889</c:v>
                      </c:pt>
                      <c:pt idx="24984">
                        <c:v>21.225527499999998</c:v>
                      </c:pt>
                      <c:pt idx="24985">
                        <c:v>21.226373611111111</c:v>
                      </c:pt>
                      <c:pt idx="24986">
                        <c:v>21.227219444444444</c:v>
                      </c:pt>
                      <c:pt idx="24987">
                        <c:v>21.228065833333332</c:v>
                      </c:pt>
                      <c:pt idx="24988">
                        <c:v>21.228911666666665</c:v>
                      </c:pt>
                      <c:pt idx="24989">
                        <c:v>21.229757777777778</c:v>
                      </c:pt>
                      <c:pt idx="24990">
                        <c:v>21.23060388888889</c:v>
                      </c:pt>
                      <c:pt idx="24991">
                        <c:v>21.231449722222223</c:v>
                      </c:pt>
                      <c:pt idx="24992">
                        <c:v>21.232302499999999</c:v>
                      </c:pt>
                      <c:pt idx="24993">
                        <c:v>21.233148611111112</c:v>
                      </c:pt>
                      <c:pt idx="24994">
                        <c:v>21.233994722222221</c:v>
                      </c:pt>
                      <c:pt idx="24995">
                        <c:v>21.234842222222223</c:v>
                      </c:pt>
                      <c:pt idx="24996">
                        <c:v>21.235688333333332</c:v>
                      </c:pt>
                      <c:pt idx="24997">
                        <c:v>21.236534166666665</c:v>
                      </c:pt>
                      <c:pt idx="24998">
                        <c:v>21.237380277777778</c:v>
                      </c:pt>
                      <c:pt idx="24999">
                        <c:v>21.23822638888889</c:v>
                      </c:pt>
                      <c:pt idx="25000">
                        <c:v>21.239072222222223</c:v>
                      </c:pt>
                      <c:pt idx="25001">
                        <c:v>21.239921666666667</c:v>
                      </c:pt>
                      <c:pt idx="25002">
                        <c:v>21.2407675</c:v>
                      </c:pt>
                      <c:pt idx="25003">
                        <c:v>21.241613611111109</c:v>
                      </c:pt>
                      <c:pt idx="25004">
                        <c:v>21.242459722222222</c:v>
                      </c:pt>
                      <c:pt idx="25005">
                        <c:v>21.243312499999998</c:v>
                      </c:pt>
                      <c:pt idx="25006">
                        <c:v>21.244158333333335</c:v>
                      </c:pt>
                      <c:pt idx="25007">
                        <c:v>21.245004444444444</c:v>
                      </c:pt>
                      <c:pt idx="25008">
                        <c:v>21.245850555555556</c:v>
                      </c:pt>
                      <c:pt idx="25009">
                        <c:v>21.246696666666665</c:v>
                      </c:pt>
                      <c:pt idx="25010">
                        <c:v>21.247542500000002</c:v>
                      </c:pt>
                      <c:pt idx="25011">
                        <c:v>21.24838861111111</c:v>
                      </c:pt>
                      <c:pt idx="25012">
                        <c:v>21.249234722222223</c:v>
                      </c:pt>
                      <c:pt idx="25013">
                        <c:v>21.250080555555556</c:v>
                      </c:pt>
                      <c:pt idx="25014">
                        <c:v>21.250926666666668</c:v>
                      </c:pt>
                      <c:pt idx="25015">
                        <c:v>21.251772777777777</c:v>
                      </c:pt>
                      <c:pt idx="25016">
                        <c:v>21.252624444444443</c:v>
                      </c:pt>
                      <c:pt idx="25017">
                        <c:v>21.25347027777778</c:v>
                      </c:pt>
                      <c:pt idx="25018">
                        <c:v>21.254326111111112</c:v>
                      </c:pt>
                      <c:pt idx="25019">
                        <c:v>21.2551725</c:v>
                      </c:pt>
                      <c:pt idx="25020">
                        <c:v>21.256018333333333</c:v>
                      </c:pt>
                      <c:pt idx="25021">
                        <c:v>21.256864166666666</c:v>
                      </c:pt>
                      <c:pt idx="25022">
                        <c:v>21.257710555555555</c:v>
                      </c:pt>
                      <c:pt idx="25023">
                        <c:v>21.258556388888888</c:v>
                      </c:pt>
                      <c:pt idx="25024">
                        <c:v>21.259402777777776</c:v>
                      </c:pt>
                      <c:pt idx="25025">
                        <c:v>21.260248611111113</c:v>
                      </c:pt>
                      <c:pt idx="25026">
                        <c:v>21.261094444444446</c:v>
                      </c:pt>
                      <c:pt idx="25027">
                        <c:v>21.261940833333334</c:v>
                      </c:pt>
                      <c:pt idx="25028">
                        <c:v>21.262786666666667</c:v>
                      </c:pt>
                      <c:pt idx="25029">
                        <c:v>21.263632777777779</c:v>
                      </c:pt>
                      <c:pt idx="25030">
                        <c:v>21.264478888888888</c:v>
                      </c:pt>
                      <c:pt idx="25031">
                        <c:v>21.265335833333335</c:v>
                      </c:pt>
                      <c:pt idx="25032">
                        <c:v>21.266182222222223</c:v>
                      </c:pt>
                      <c:pt idx="25033">
                        <c:v>21.267028055555556</c:v>
                      </c:pt>
                      <c:pt idx="25034">
                        <c:v>21.267873888888889</c:v>
                      </c:pt>
                      <c:pt idx="25035">
                        <c:v>21.268720277777778</c:v>
                      </c:pt>
                      <c:pt idx="25036">
                        <c:v>21.269570833333333</c:v>
                      </c:pt>
                      <c:pt idx="25037">
                        <c:v>21.270416944444445</c:v>
                      </c:pt>
                      <c:pt idx="25038">
                        <c:v>21.271262777777778</c:v>
                      </c:pt>
                      <c:pt idx="25039">
                        <c:v>21.272108888888887</c:v>
                      </c:pt>
                      <c:pt idx="25040">
                        <c:v>21.272955</c:v>
                      </c:pt>
                      <c:pt idx="25041">
                        <c:v>21.273800833333333</c:v>
                      </c:pt>
                      <c:pt idx="25042">
                        <c:v>21.274646944444445</c:v>
                      </c:pt>
                      <c:pt idx="25043">
                        <c:v>21.275493055555554</c:v>
                      </c:pt>
                      <c:pt idx="25044">
                        <c:v>21.276345833333334</c:v>
                      </c:pt>
                      <c:pt idx="25045">
                        <c:v>21.277191944444443</c:v>
                      </c:pt>
                      <c:pt idx="25046">
                        <c:v>21.278037777777779</c:v>
                      </c:pt>
                      <c:pt idx="25047">
                        <c:v>21.278883888888888</c:v>
                      </c:pt>
                      <c:pt idx="25048">
                        <c:v>21.279730000000001</c:v>
                      </c:pt>
                      <c:pt idx="25049">
                        <c:v>21.28057611111111</c:v>
                      </c:pt>
                      <c:pt idx="25050">
                        <c:v>21.281422222222222</c:v>
                      </c:pt>
                      <c:pt idx="25051">
                        <c:v>21.282268055555555</c:v>
                      </c:pt>
                      <c:pt idx="25052">
                        <c:v>21.283114166666667</c:v>
                      </c:pt>
                      <c:pt idx="25053">
                        <c:v>21.283963333333332</c:v>
                      </c:pt>
                      <c:pt idx="25054">
                        <c:v>21.284809166666665</c:v>
                      </c:pt>
                      <c:pt idx="25055">
                        <c:v>21.285655277777778</c:v>
                      </c:pt>
                      <c:pt idx="25056">
                        <c:v>21.28650138888889</c:v>
                      </c:pt>
                      <c:pt idx="25057">
                        <c:v>21.287355555555557</c:v>
                      </c:pt>
                      <c:pt idx="25058">
                        <c:v>21.288201666666666</c:v>
                      </c:pt>
                      <c:pt idx="25059">
                        <c:v>21.289047777777778</c:v>
                      </c:pt>
                      <c:pt idx="25060">
                        <c:v>21.289893611111111</c:v>
                      </c:pt>
                      <c:pt idx="25061">
                        <c:v>21.290739722222224</c:v>
                      </c:pt>
                      <c:pt idx="25062">
                        <c:v>21.291585833333333</c:v>
                      </c:pt>
                      <c:pt idx="25063">
                        <c:v>21.292431666666666</c:v>
                      </c:pt>
                      <c:pt idx="25064">
                        <c:v>21.293278055555554</c:v>
                      </c:pt>
                      <c:pt idx="25065">
                        <c:v>21.29412388888889</c:v>
                      </c:pt>
                      <c:pt idx="25066">
                        <c:v>21.294969999999999</c:v>
                      </c:pt>
                      <c:pt idx="25067">
                        <c:v>21.295816111111112</c:v>
                      </c:pt>
                      <c:pt idx="25068">
                        <c:v>21.296661944444445</c:v>
                      </c:pt>
                      <c:pt idx="25069">
                        <c:v>21.297508055555557</c:v>
                      </c:pt>
                      <c:pt idx="25070">
                        <c:v>21.29836388888889</c:v>
                      </c:pt>
                      <c:pt idx="25071">
                        <c:v>21.299209999999999</c:v>
                      </c:pt>
                      <c:pt idx="25072">
                        <c:v>21.300056111111111</c:v>
                      </c:pt>
                      <c:pt idx="25073">
                        <c:v>21.300901944444444</c:v>
                      </c:pt>
                      <c:pt idx="25074">
                        <c:v>21.301748333333332</c:v>
                      </c:pt>
                      <c:pt idx="25075">
                        <c:v>21.302594166666665</c:v>
                      </c:pt>
                      <c:pt idx="25076">
                        <c:v>21.303439999999998</c:v>
                      </c:pt>
                      <c:pt idx="25077">
                        <c:v>21.304287777777777</c:v>
                      </c:pt>
                      <c:pt idx="25078">
                        <c:v>21.30513361111111</c:v>
                      </c:pt>
                      <c:pt idx="25079">
                        <c:v>21.305980000000002</c:v>
                      </c:pt>
                      <c:pt idx="25080">
                        <c:v>21.306825833333335</c:v>
                      </c:pt>
                      <c:pt idx="25081">
                        <c:v>21.307671666666668</c:v>
                      </c:pt>
                      <c:pt idx="25082">
                        <c:v>21.308518055555556</c:v>
                      </c:pt>
                      <c:pt idx="25083">
                        <c:v>21.309370833333332</c:v>
                      </c:pt>
                      <c:pt idx="25084">
                        <c:v>21.310216666666665</c:v>
                      </c:pt>
                      <c:pt idx="25085">
                        <c:v>21.311062499999998</c:v>
                      </c:pt>
                      <c:pt idx="25086">
                        <c:v>21.31190888888889</c:v>
                      </c:pt>
                      <c:pt idx="25087">
                        <c:v>21.312754722222223</c:v>
                      </c:pt>
                      <c:pt idx="25088">
                        <c:v>21.313603888888888</c:v>
                      </c:pt>
                      <c:pt idx="25089">
                        <c:v>21.314450000000001</c:v>
                      </c:pt>
                      <c:pt idx="25090">
                        <c:v>21.31529611111111</c:v>
                      </c:pt>
                      <c:pt idx="25091">
                        <c:v>21.316141944444446</c:v>
                      </c:pt>
                      <c:pt idx="25092">
                        <c:v>21.316988055555555</c:v>
                      </c:pt>
                      <c:pt idx="25093">
                        <c:v>21.317834166666668</c:v>
                      </c:pt>
                      <c:pt idx="25094">
                        <c:v>21.318680000000001</c:v>
                      </c:pt>
                      <c:pt idx="25095">
                        <c:v>21.319526388888889</c:v>
                      </c:pt>
                      <c:pt idx="25096">
                        <c:v>21.320378888888889</c:v>
                      </c:pt>
                      <c:pt idx="25097">
                        <c:v>21.321224999999998</c:v>
                      </c:pt>
                      <c:pt idx="25098">
                        <c:v>21.322072500000001</c:v>
                      </c:pt>
                      <c:pt idx="25099">
                        <c:v>21.32291861111111</c:v>
                      </c:pt>
                      <c:pt idx="25100">
                        <c:v>21.323764444444443</c:v>
                      </c:pt>
                      <c:pt idx="25101">
                        <c:v>21.324610833333335</c:v>
                      </c:pt>
                      <c:pt idx="25102">
                        <c:v>21.325456666666668</c:v>
                      </c:pt>
                      <c:pt idx="25103">
                        <c:v>21.326302500000001</c:v>
                      </c:pt>
                      <c:pt idx="25104">
                        <c:v>21.327148888888889</c:v>
                      </c:pt>
                      <c:pt idx="25105">
                        <c:v>21.327997777777778</c:v>
                      </c:pt>
                      <c:pt idx="25106">
                        <c:v>21.32884388888889</c:v>
                      </c:pt>
                      <c:pt idx="25107">
                        <c:v>21.329689999999999</c:v>
                      </c:pt>
                      <c:pt idx="25108">
                        <c:v>21.330535833333332</c:v>
                      </c:pt>
                      <c:pt idx="25109">
                        <c:v>21.331388611111112</c:v>
                      </c:pt>
                      <c:pt idx="25110">
                        <c:v>21.332234722222221</c:v>
                      </c:pt>
                      <c:pt idx="25111">
                        <c:v>21.333080833333334</c:v>
                      </c:pt>
                      <c:pt idx="25112">
                        <c:v>21.333926944444446</c:v>
                      </c:pt>
                      <c:pt idx="25113">
                        <c:v>21.334773055555555</c:v>
                      </c:pt>
                      <c:pt idx="25114">
                        <c:v>21.335618888888888</c:v>
                      </c:pt>
                      <c:pt idx="25115">
                        <c:v>21.336465</c:v>
                      </c:pt>
                      <c:pt idx="25116">
                        <c:v>21.337311111111109</c:v>
                      </c:pt>
                      <c:pt idx="25117">
                        <c:v>21.338157222222222</c:v>
                      </c:pt>
                      <c:pt idx="25118">
                        <c:v>21.339004722222221</c:v>
                      </c:pt>
                      <c:pt idx="25119">
                        <c:v>21.339850555555557</c:v>
                      </c:pt>
                      <c:pt idx="25120">
                        <c:v>21.340696666666666</c:v>
                      </c:pt>
                      <c:pt idx="25121">
                        <c:v>21.341542777777779</c:v>
                      </c:pt>
                      <c:pt idx="25122">
                        <c:v>21.342398333333332</c:v>
                      </c:pt>
                      <c:pt idx="25123">
                        <c:v>21.343244722222224</c:v>
                      </c:pt>
                      <c:pt idx="25124">
                        <c:v>21.344090555555557</c:v>
                      </c:pt>
                      <c:pt idx="25125">
                        <c:v>21.344936944444445</c:v>
                      </c:pt>
                      <c:pt idx="25126">
                        <c:v>21.345782777777778</c:v>
                      </c:pt>
                      <c:pt idx="25127">
                        <c:v>21.346628611111111</c:v>
                      </c:pt>
                      <c:pt idx="25128">
                        <c:v>21.347474999999999</c:v>
                      </c:pt>
                      <c:pt idx="25129">
                        <c:v>21.348320833333332</c:v>
                      </c:pt>
                      <c:pt idx="25130">
                        <c:v>21.349166666666665</c:v>
                      </c:pt>
                      <c:pt idx="25131">
                        <c:v>21.350013055555557</c:v>
                      </c:pt>
                      <c:pt idx="25132">
                        <c:v>21.35085888888889</c:v>
                      </c:pt>
                      <c:pt idx="25133">
                        <c:v>21.351704999999999</c:v>
                      </c:pt>
                      <c:pt idx="25134">
                        <c:v>21.352551111111111</c:v>
                      </c:pt>
                      <c:pt idx="25135">
                        <c:v>21.353403888888888</c:v>
                      </c:pt>
                      <c:pt idx="25136">
                        <c:v>21.354249722222221</c:v>
                      </c:pt>
                      <c:pt idx="25137">
                        <c:v>21.355095833333333</c:v>
                      </c:pt>
                      <c:pt idx="25138">
                        <c:v>21.355941944444446</c:v>
                      </c:pt>
                      <c:pt idx="25139">
                        <c:v>21.356789444444445</c:v>
                      </c:pt>
                      <c:pt idx="25140">
                        <c:v>21.35763861111111</c:v>
                      </c:pt>
                      <c:pt idx="25141">
                        <c:v>21.358484722222222</c:v>
                      </c:pt>
                      <c:pt idx="25142">
                        <c:v>21.359330555555555</c:v>
                      </c:pt>
                      <c:pt idx="25143">
                        <c:v>21.360176666666668</c:v>
                      </c:pt>
                      <c:pt idx="25144">
                        <c:v>21.361022777777777</c:v>
                      </c:pt>
                      <c:pt idx="25145">
                        <c:v>21.36186861111111</c:v>
                      </c:pt>
                      <c:pt idx="25146">
                        <c:v>21.362715000000001</c:v>
                      </c:pt>
                      <c:pt idx="25147">
                        <c:v>21.363560833333334</c:v>
                      </c:pt>
                      <c:pt idx="25148">
                        <c:v>21.364413611111111</c:v>
                      </c:pt>
                      <c:pt idx="25149">
                        <c:v>21.365259444444444</c:v>
                      </c:pt>
                      <c:pt idx="25150">
                        <c:v>21.366105833333332</c:v>
                      </c:pt>
                      <c:pt idx="25151">
                        <c:v>21.366951666666665</c:v>
                      </c:pt>
                      <c:pt idx="25152">
                        <c:v>21.367797777777778</c:v>
                      </c:pt>
                      <c:pt idx="25153">
                        <c:v>21.36864388888889</c:v>
                      </c:pt>
                      <c:pt idx="25154">
                        <c:v>21.369489722222223</c:v>
                      </c:pt>
                      <c:pt idx="25155">
                        <c:v>21.370336111111111</c:v>
                      </c:pt>
                      <c:pt idx="25156">
                        <c:v>21.371181944444444</c:v>
                      </c:pt>
                      <c:pt idx="25157">
                        <c:v>21.372027777777777</c:v>
                      </c:pt>
                      <c:pt idx="25158">
                        <c:v>21.372877222222222</c:v>
                      </c:pt>
                      <c:pt idx="25159">
                        <c:v>21.373724722222221</c:v>
                      </c:pt>
                      <c:pt idx="25160">
                        <c:v>21.374570555555554</c:v>
                      </c:pt>
                      <c:pt idx="25161">
                        <c:v>21.375423333333334</c:v>
                      </c:pt>
                      <c:pt idx="25162">
                        <c:v>21.376269444444443</c:v>
                      </c:pt>
                      <c:pt idx="25163">
                        <c:v>21.377115555555555</c:v>
                      </c:pt>
                      <c:pt idx="25164">
                        <c:v>21.377961388888888</c:v>
                      </c:pt>
                      <c:pt idx="25165">
                        <c:v>21.378807500000001</c:v>
                      </c:pt>
                      <c:pt idx="25166">
                        <c:v>21.37965361111111</c:v>
                      </c:pt>
                      <c:pt idx="25167">
                        <c:v>21.380499722222222</c:v>
                      </c:pt>
                      <c:pt idx="25168">
                        <c:v>21.381345833333334</c:v>
                      </c:pt>
                      <c:pt idx="25169">
                        <c:v>21.382191666666667</c:v>
                      </c:pt>
                      <c:pt idx="25170">
                        <c:v>21.383037777777776</c:v>
                      </c:pt>
                      <c:pt idx="25171">
                        <c:v>21.383883888888889</c:v>
                      </c:pt>
                      <c:pt idx="25172">
                        <c:v>21.384729722222222</c:v>
                      </c:pt>
                      <c:pt idx="25173">
                        <c:v>21.385575833333334</c:v>
                      </c:pt>
                      <c:pt idx="25174">
                        <c:v>21.386428611111111</c:v>
                      </c:pt>
                      <c:pt idx="25175">
                        <c:v>21.387277777777779</c:v>
                      </c:pt>
                      <c:pt idx="25176">
                        <c:v>21.388123611111112</c:v>
                      </c:pt>
                      <c:pt idx="25177">
                        <c:v>21.388969722222221</c:v>
                      </c:pt>
                      <c:pt idx="25178">
                        <c:v>21.389815833333333</c:v>
                      </c:pt>
                      <c:pt idx="25179">
                        <c:v>21.390661944444446</c:v>
                      </c:pt>
                      <c:pt idx="25180">
                        <c:v>21.391507499999999</c:v>
                      </c:pt>
                      <c:pt idx="25181">
                        <c:v>21.392353333333332</c:v>
                      </c:pt>
                      <c:pt idx="25182">
                        <c:v>21.393199722222221</c:v>
                      </c:pt>
                      <c:pt idx="25183">
                        <c:v>21.394045555555557</c:v>
                      </c:pt>
                      <c:pt idx="25184">
                        <c:v>21.39489138888889</c:v>
                      </c:pt>
                      <c:pt idx="25185">
                        <c:v>21.395737777777779</c:v>
                      </c:pt>
                      <c:pt idx="25186">
                        <c:v>21.396583611111112</c:v>
                      </c:pt>
                      <c:pt idx="25187">
                        <c:v>21.397429722222221</c:v>
                      </c:pt>
                      <c:pt idx="25188">
                        <c:v>21.398282500000001</c:v>
                      </c:pt>
                      <c:pt idx="25189">
                        <c:v>21.399128611111109</c:v>
                      </c:pt>
                      <c:pt idx="25190">
                        <c:v>21.399974444444446</c:v>
                      </c:pt>
                      <c:pt idx="25191">
                        <c:v>21.400820555555555</c:v>
                      </c:pt>
                      <c:pt idx="25192">
                        <c:v>21.401666666666667</c:v>
                      </c:pt>
                      <c:pt idx="25193">
                        <c:v>21.402519999999999</c:v>
                      </c:pt>
                      <c:pt idx="25194">
                        <c:v>21.403366388888887</c:v>
                      </c:pt>
                      <c:pt idx="25195">
                        <c:v>21.404212222222224</c:v>
                      </c:pt>
                      <c:pt idx="25196">
                        <c:v>21.405058333333333</c:v>
                      </c:pt>
                      <c:pt idx="25197">
                        <c:v>21.405904444444445</c:v>
                      </c:pt>
                      <c:pt idx="25198">
                        <c:v>21.406750277777778</c:v>
                      </c:pt>
                      <c:pt idx="25199">
                        <c:v>21.407596388888887</c:v>
                      </c:pt>
                      <c:pt idx="25200">
                        <c:v>21.40844388888889</c:v>
                      </c:pt>
                      <c:pt idx="25201">
                        <c:v>21.409296666666666</c:v>
                      </c:pt>
                      <c:pt idx="25202">
                        <c:v>21.410142777777779</c:v>
                      </c:pt>
                      <c:pt idx="25203">
                        <c:v>21.410988888888888</c:v>
                      </c:pt>
                      <c:pt idx="25204">
                        <c:v>21.411834722222221</c:v>
                      </c:pt>
                      <c:pt idx="25205">
                        <c:v>21.412680833333333</c:v>
                      </c:pt>
                      <c:pt idx="25206">
                        <c:v>21.413526944444445</c:v>
                      </c:pt>
                      <c:pt idx="25207">
                        <c:v>21.414372777777778</c:v>
                      </c:pt>
                      <c:pt idx="25208">
                        <c:v>21.415219166666667</c:v>
                      </c:pt>
                      <c:pt idx="25209">
                        <c:v>21.416065</c:v>
                      </c:pt>
                      <c:pt idx="25210">
                        <c:v>21.416914166666668</c:v>
                      </c:pt>
                      <c:pt idx="25211">
                        <c:v>21.417760277777777</c:v>
                      </c:pt>
                      <c:pt idx="25212">
                        <c:v>21.41860611111111</c:v>
                      </c:pt>
                      <c:pt idx="25213">
                        <c:v>21.419452222222223</c:v>
                      </c:pt>
                      <c:pt idx="25214">
                        <c:v>21.420304999999999</c:v>
                      </c:pt>
                      <c:pt idx="25215">
                        <c:v>21.421151111111111</c:v>
                      </c:pt>
                      <c:pt idx="25216">
                        <c:v>21.421997222222224</c:v>
                      </c:pt>
                      <c:pt idx="25217">
                        <c:v>21.422843055555557</c:v>
                      </c:pt>
                      <c:pt idx="25218">
                        <c:v>21.423689166666666</c:v>
                      </c:pt>
                      <c:pt idx="25219">
                        <c:v>21.424535277777778</c:v>
                      </c:pt>
                      <c:pt idx="25220">
                        <c:v>21.425382777777777</c:v>
                      </c:pt>
                      <c:pt idx="25221">
                        <c:v>21.42622888888889</c:v>
                      </c:pt>
                      <c:pt idx="25222">
                        <c:v>21.427074722222223</c:v>
                      </c:pt>
                      <c:pt idx="25223">
                        <c:v>21.427920833333335</c:v>
                      </c:pt>
                      <c:pt idx="25224">
                        <c:v>21.428766944444444</c:v>
                      </c:pt>
                      <c:pt idx="25225">
                        <c:v>21.429612777777777</c:v>
                      </c:pt>
                      <c:pt idx="25226">
                        <c:v>21.430458888888889</c:v>
                      </c:pt>
                      <c:pt idx="25227">
                        <c:v>21.431314722222222</c:v>
                      </c:pt>
                      <c:pt idx="25228">
                        <c:v>21.432160833333334</c:v>
                      </c:pt>
                      <c:pt idx="25229">
                        <c:v>21.433006666666667</c:v>
                      </c:pt>
                      <c:pt idx="25230">
                        <c:v>21.433853055555556</c:v>
                      </c:pt>
                      <c:pt idx="25231">
                        <c:v>21.434698888888889</c:v>
                      </c:pt>
                      <c:pt idx="25232">
                        <c:v>21.435545000000001</c:v>
                      </c:pt>
                      <c:pt idx="25233">
                        <c:v>21.43639111111111</c:v>
                      </c:pt>
                      <c:pt idx="25234">
                        <c:v>21.437236944444443</c:v>
                      </c:pt>
                      <c:pt idx="25235">
                        <c:v>21.438083055555555</c:v>
                      </c:pt>
                      <c:pt idx="25236">
                        <c:v>21.438929166666668</c:v>
                      </c:pt>
                      <c:pt idx="25237">
                        <c:v>21.439775277777777</c:v>
                      </c:pt>
                      <c:pt idx="25238">
                        <c:v>21.440621388888889</c:v>
                      </c:pt>
                      <c:pt idx="25239">
                        <c:v>21.441467222222222</c:v>
                      </c:pt>
                      <c:pt idx="25240">
                        <c:v>21.442319999999999</c:v>
                      </c:pt>
                      <c:pt idx="25241">
                        <c:v>21.443167777777777</c:v>
                      </c:pt>
                      <c:pt idx="25242">
                        <c:v>21.44401361111111</c:v>
                      </c:pt>
                      <c:pt idx="25243">
                        <c:v>21.444859722222223</c:v>
                      </c:pt>
                      <c:pt idx="25244">
                        <c:v>21.445705833333335</c:v>
                      </c:pt>
                      <c:pt idx="25245">
                        <c:v>21.446555</c:v>
                      </c:pt>
                      <c:pt idx="25246">
                        <c:v>21.447400833333333</c:v>
                      </c:pt>
                      <c:pt idx="25247">
                        <c:v>21.448246666666666</c:v>
                      </c:pt>
                      <c:pt idx="25248">
                        <c:v>21.449093055555554</c:v>
                      </c:pt>
                      <c:pt idx="25249">
                        <c:v>21.449938888888887</c:v>
                      </c:pt>
                      <c:pt idx="25250">
                        <c:v>21.450784722222224</c:v>
                      </c:pt>
                      <c:pt idx="25251">
                        <c:v>21.451631111111112</c:v>
                      </c:pt>
                      <c:pt idx="25252">
                        <c:v>21.452476944444445</c:v>
                      </c:pt>
                      <c:pt idx="25253">
                        <c:v>21.453329722222222</c:v>
                      </c:pt>
                      <c:pt idx="25254">
                        <c:v>21.454175833333334</c:v>
                      </c:pt>
                      <c:pt idx="25255">
                        <c:v>21.455021944444443</c:v>
                      </c:pt>
                      <c:pt idx="25256">
                        <c:v>21.45586777777778</c:v>
                      </c:pt>
                      <c:pt idx="25257">
                        <c:v>21.456714166666668</c:v>
                      </c:pt>
                      <c:pt idx="25258">
                        <c:v>21.457560000000001</c:v>
                      </c:pt>
                      <c:pt idx="25259">
                        <c:v>21.45840611111111</c:v>
                      </c:pt>
                      <c:pt idx="25260">
                        <c:v>21.459252222222222</c:v>
                      </c:pt>
                      <c:pt idx="25261">
                        <c:v>21.460099444444445</c:v>
                      </c:pt>
                      <c:pt idx="25262">
                        <c:v>21.46094861111111</c:v>
                      </c:pt>
                      <c:pt idx="25263">
                        <c:v>21.461794722222223</c:v>
                      </c:pt>
                      <c:pt idx="25264">
                        <c:v>21.462640833333332</c:v>
                      </c:pt>
                      <c:pt idx="25265">
                        <c:v>21.463486666666668</c:v>
                      </c:pt>
                      <c:pt idx="25266">
                        <c:v>21.464339444444445</c:v>
                      </c:pt>
                      <c:pt idx="25267">
                        <c:v>21.465185833333333</c:v>
                      </c:pt>
                      <c:pt idx="25268">
                        <c:v>21.466031666666666</c:v>
                      </c:pt>
                      <c:pt idx="25269">
                        <c:v>21.466877777777778</c:v>
                      </c:pt>
                      <c:pt idx="25270">
                        <c:v>21.467723888888887</c:v>
                      </c:pt>
                      <c:pt idx="25271">
                        <c:v>21.468569722222224</c:v>
                      </c:pt>
                      <c:pt idx="25272">
                        <c:v>21.469415833333333</c:v>
                      </c:pt>
                      <c:pt idx="25273">
                        <c:v>21.470261944444445</c:v>
                      </c:pt>
                      <c:pt idx="25274">
                        <c:v>21.471107777777778</c:v>
                      </c:pt>
                      <c:pt idx="25275">
                        <c:v>21.471954166666666</c:v>
                      </c:pt>
                      <c:pt idx="25276">
                        <c:v>21.472799999999999</c:v>
                      </c:pt>
                      <c:pt idx="25277">
                        <c:v>21.473646111111112</c:v>
                      </c:pt>
                      <c:pt idx="25278">
                        <c:v>21.474492222222221</c:v>
                      </c:pt>
                      <c:pt idx="25279">
                        <c:v>21.475345000000001</c:v>
                      </c:pt>
                      <c:pt idx="25280">
                        <c:v>21.47619388888889</c:v>
                      </c:pt>
                      <c:pt idx="25281">
                        <c:v>21.477039999999999</c:v>
                      </c:pt>
                      <c:pt idx="25282">
                        <c:v>21.477887500000001</c:v>
                      </c:pt>
                      <c:pt idx="25283">
                        <c:v>21.47873361111111</c:v>
                      </c:pt>
                      <c:pt idx="25284">
                        <c:v>21.479579722222223</c:v>
                      </c:pt>
                      <c:pt idx="25285">
                        <c:v>21.480425555555556</c:v>
                      </c:pt>
                      <c:pt idx="25286">
                        <c:v>21.481271666666668</c:v>
                      </c:pt>
                      <c:pt idx="25287">
                        <c:v>21.482117777777777</c:v>
                      </c:pt>
                      <c:pt idx="25288">
                        <c:v>21.482963888888889</c:v>
                      </c:pt>
                      <c:pt idx="25289">
                        <c:v>21.483809722222222</c:v>
                      </c:pt>
                      <c:pt idx="25290">
                        <c:v>21.484655833333335</c:v>
                      </c:pt>
                      <c:pt idx="25291">
                        <c:v>21.485501944444444</c:v>
                      </c:pt>
                      <c:pt idx="25292">
                        <c:v>21.486354722222224</c:v>
                      </c:pt>
                      <c:pt idx="25293">
                        <c:v>21.487200555555557</c:v>
                      </c:pt>
                      <c:pt idx="25294">
                        <c:v>21.488046666666666</c:v>
                      </c:pt>
                      <c:pt idx="25295">
                        <c:v>21.488892777777778</c:v>
                      </c:pt>
                      <c:pt idx="25296">
                        <c:v>21.489738611111111</c:v>
                      </c:pt>
                      <c:pt idx="25297">
                        <c:v>21.490588055555556</c:v>
                      </c:pt>
                      <c:pt idx="25298">
                        <c:v>21.491433888888889</c:v>
                      </c:pt>
                      <c:pt idx="25299">
                        <c:v>21.492280000000001</c:v>
                      </c:pt>
                      <c:pt idx="25300">
                        <c:v>21.49312611111111</c:v>
                      </c:pt>
                      <c:pt idx="25301">
                        <c:v>21.493971944444443</c:v>
                      </c:pt>
                      <c:pt idx="25302">
                        <c:v>21.494819722222221</c:v>
                      </c:pt>
                      <c:pt idx="25303">
                        <c:v>21.495665555555554</c:v>
                      </c:pt>
                      <c:pt idx="25304">
                        <c:v>21.496511666666667</c:v>
                      </c:pt>
                      <c:pt idx="25305">
                        <c:v>21.497364444444443</c:v>
                      </c:pt>
                      <c:pt idx="25306">
                        <c:v>21.498210555555556</c:v>
                      </c:pt>
                      <c:pt idx="25307">
                        <c:v>21.499056388888889</c:v>
                      </c:pt>
                      <c:pt idx="25308">
                        <c:v>21.499902777777777</c:v>
                      </c:pt>
                      <c:pt idx="25309">
                        <c:v>21.50074861111111</c:v>
                      </c:pt>
                      <c:pt idx="25310">
                        <c:v>21.501594722222222</c:v>
                      </c:pt>
                      <c:pt idx="25311">
                        <c:v>21.502440833333335</c:v>
                      </c:pt>
                      <c:pt idx="25312">
                        <c:v>21.503286666666668</c:v>
                      </c:pt>
                      <c:pt idx="25313">
                        <c:v>21.504132777777777</c:v>
                      </c:pt>
                      <c:pt idx="25314">
                        <c:v>21.504978888888889</c:v>
                      </c:pt>
                      <c:pt idx="25315">
                        <c:v>21.505828055555554</c:v>
                      </c:pt>
                      <c:pt idx="25316">
                        <c:v>21.506673888888891</c:v>
                      </c:pt>
                      <c:pt idx="25317">
                        <c:v>21.507520277777779</c:v>
                      </c:pt>
                      <c:pt idx="25318">
                        <c:v>21.508372777777776</c:v>
                      </c:pt>
                      <c:pt idx="25319">
                        <c:v>21.509218888888888</c:v>
                      </c:pt>
                      <c:pt idx="25320">
                        <c:v>21.510064722222221</c:v>
                      </c:pt>
                      <c:pt idx="25321">
                        <c:v>21.51091111111111</c:v>
                      </c:pt>
                      <c:pt idx="25322">
                        <c:v>21.511756944444443</c:v>
                      </c:pt>
                      <c:pt idx="25323">
                        <c:v>21.512604722222221</c:v>
                      </c:pt>
                      <c:pt idx="25324">
                        <c:v>21.513450555555554</c:v>
                      </c:pt>
                      <c:pt idx="25325">
                        <c:v>21.514296666666667</c:v>
                      </c:pt>
                      <c:pt idx="25326">
                        <c:v>21.515142777777779</c:v>
                      </c:pt>
                      <c:pt idx="25327">
                        <c:v>21.515988611111112</c:v>
                      </c:pt>
                      <c:pt idx="25328">
                        <c:v>21.516834722222221</c:v>
                      </c:pt>
                      <c:pt idx="25329">
                        <c:v>21.517680833333333</c:v>
                      </c:pt>
                      <c:pt idx="25330">
                        <c:v>21.518526666666666</c:v>
                      </c:pt>
                      <c:pt idx="25331">
                        <c:v>21.519379444444443</c:v>
                      </c:pt>
                      <c:pt idx="25332">
                        <c:v>21.520228611111111</c:v>
                      </c:pt>
                      <c:pt idx="25333">
                        <c:v>21.521074722222224</c:v>
                      </c:pt>
                      <c:pt idx="25334">
                        <c:v>21.521920833333333</c:v>
                      </c:pt>
                      <c:pt idx="25335">
                        <c:v>21.522766666666666</c:v>
                      </c:pt>
                      <c:pt idx="25336">
                        <c:v>21.523612777777778</c:v>
                      </c:pt>
                      <c:pt idx="25337">
                        <c:v>21.524458888888891</c:v>
                      </c:pt>
                      <c:pt idx="25338">
                        <c:v>21.525304722222224</c:v>
                      </c:pt>
                      <c:pt idx="25339">
                        <c:v>21.526151111111112</c:v>
                      </c:pt>
                      <c:pt idx="25340">
                        <c:v>21.526996944444445</c:v>
                      </c:pt>
                      <c:pt idx="25341">
                        <c:v>21.527843055555557</c:v>
                      </c:pt>
                      <c:pt idx="25342">
                        <c:v>21.528689166666666</c:v>
                      </c:pt>
                      <c:pt idx="25343">
                        <c:v>21.529536666666665</c:v>
                      </c:pt>
                      <c:pt idx="25344">
                        <c:v>21.530389444444445</c:v>
                      </c:pt>
                      <c:pt idx="25345">
                        <c:v>21.531235555555554</c:v>
                      </c:pt>
                      <c:pt idx="25346">
                        <c:v>21.532081388888887</c:v>
                      </c:pt>
                      <c:pt idx="25347">
                        <c:v>21.5329275</c:v>
                      </c:pt>
                      <c:pt idx="25348">
                        <c:v>21.533773611111112</c:v>
                      </c:pt>
                      <c:pt idx="25349">
                        <c:v>21.534622500000001</c:v>
                      </c:pt>
                      <c:pt idx="25350">
                        <c:v>21.535468888888889</c:v>
                      </c:pt>
                      <c:pt idx="25351">
                        <c:v>21.536314722222222</c:v>
                      </c:pt>
                      <c:pt idx="25352">
                        <c:v>21.537160555555555</c:v>
                      </c:pt>
                      <c:pt idx="25353">
                        <c:v>21.538006944444444</c:v>
                      </c:pt>
                      <c:pt idx="25354">
                        <c:v>21.538852777777777</c:v>
                      </c:pt>
                      <c:pt idx="25355">
                        <c:v>21.539698888888889</c:v>
                      </c:pt>
                      <c:pt idx="25356">
                        <c:v>21.540545000000002</c:v>
                      </c:pt>
                      <c:pt idx="25357">
                        <c:v>21.541401944444445</c:v>
                      </c:pt>
                      <c:pt idx="25358">
                        <c:v>21.542248333333333</c:v>
                      </c:pt>
                      <c:pt idx="25359">
                        <c:v>21.543094166666666</c:v>
                      </c:pt>
                      <c:pt idx="25360">
                        <c:v>21.543939999999999</c:v>
                      </c:pt>
                      <c:pt idx="25361">
                        <c:v>21.544786388888888</c:v>
                      </c:pt>
                      <c:pt idx="25362">
                        <c:v>21.545632222222221</c:v>
                      </c:pt>
                      <c:pt idx="25363">
                        <c:v>21.546478333333333</c:v>
                      </c:pt>
                      <c:pt idx="25364">
                        <c:v>21.547325833333332</c:v>
                      </c:pt>
                      <c:pt idx="25365">
                        <c:v>21.548171944444444</c:v>
                      </c:pt>
                      <c:pt idx="25366">
                        <c:v>21.549018055555557</c:v>
                      </c:pt>
                      <c:pt idx="25367">
                        <c:v>21.549867222222222</c:v>
                      </c:pt>
                      <c:pt idx="25368">
                        <c:v>21.550713055555555</c:v>
                      </c:pt>
                      <c:pt idx="25369">
                        <c:v>21.551559166666667</c:v>
                      </c:pt>
                      <c:pt idx="25370">
                        <c:v>21.552411666666668</c:v>
                      </c:pt>
                      <c:pt idx="25371">
                        <c:v>21.553258055555556</c:v>
                      </c:pt>
                      <c:pt idx="25372">
                        <c:v>21.554103888888889</c:v>
                      </c:pt>
                      <c:pt idx="25373">
                        <c:v>21.554949722222222</c:v>
                      </c:pt>
                      <c:pt idx="25374">
                        <c:v>21.55579611111111</c:v>
                      </c:pt>
                      <c:pt idx="25375">
                        <c:v>21.556641944444443</c:v>
                      </c:pt>
                      <c:pt idx="25376">
                        <c:v>21.557488055555556</c:v>
                      </c:pt>
                      <c:pt idx="25377">
                        <c:v>21.558334166666668</c:v>
                      </c:pt>
                      <c:pt idx="25378">
                        <c:v>21.559180000000001</c:v>
                      </c:pt>
                      <c:pt idx="25379">
                        <c:v>21.56002611111111</c:v>
                      </c:pt>
                      <c:pt idx="25380">
                        <c:v>21.560872222222223</c:v>
                      </c:pt>
                      <c:pt idx="25381">
                        <c:v>21.561718055555556</c:v>
                      </c:pt>
                      <c:pt idx="25382">
                        <c:v>21.562564444444444</c:v>
                      </c:pt>
                      <c:pt idx="25383">
                        <c:v>21.56341722222222</c:v>
                      </c:pt>
                      <c:pt idx="25384">
                        <c:v>21.564267777777779</c:v>
                      </c:pt>
                      <c:pt idx="25385">
                        <c:v>21.565113611111112</c:v>
                      </c:pt>
                      <c:pt idx="25386">
                        <c:v>21.565959722222221</c:v>
                      </c:pt>
                      <c:pt idx="25387">
                        <c:v>21.566805833333333</c:v>
                      </c:pt>
                      <c:pt idx="25388">
                        <c:v>21.567651666666666</c:v>
                      </c:pt>
                      <c:pt idx="25389">
                        <c:v>21.568498055555555</c:v>
                      </c:pt>
                      <c:pt idx="25390">
                        <c:v>21.569343888888888</c:v>
                      </c:pt>
                      <c:pt idx="25391">
                        <c:v>21.570189722222221</c:v>
                      </c:pt>
                      <c:pt idx="25392">
                        <c:v>21.571036111111113</c:v>
                      </c:pt>
                      <c:pt idx="25393">
                        <c:v>21.571881944444446</c:v>
                      </c:pt>
                      <c:pt idx="25394">
                        <c:v>21.572728055555555</c:v>
                      </c:pt>
                      <c:pt idx="25395">
                        <c:v>21.573574166666667</c:v>
                      </c:pt>
                      <c:pt idx="25396">
                        <c:v>21.574426944444443</c:v>
                      </c:pt>
                      <c:pt idx="25397">
                        <c:v>21.575272777777776</c:v>
                      </c:pt>
                      <c:pt idx="25398">
                        <c:v>21.576119166666668</c:v>
                      </c:pt>
                      <c:pt idx="25399">
                        <c:v>21.576965000000001</c:v>
                      </c:pt>
                      <c:pt idx="25400">
                        <c:v>21.577810833333334</c:v>
                      </c:pt>
                      <c:pt idx="25401">
                        <c:v>21.578657222222223</c:v>
                      </c:pt>
                      <c:pt idx="25402">
                        <c:v>21.579506111111112</c:v>
                      </c:pt>
                      <c:pt idx="25403">
                        <c:v>21.580352222222221</c:v>
                      </c:pt>
                      <c:pt idx="25404">
                        <c:v>21.581198333333333</c:v>
                      </c:pt>
                      <c:pt idx="25405">
                        <c:v>21.582045833333332</c:v>
                      </c:pt>
                      <c:pt idx="25406">
                        <c:v>21.582891944444444</c:v>
                      </c:pt>
                      <c:pt idx="25407">
                        <c:v>21.583737777777777</c:v>
                      </c:pt>
                      <c:pt idx="25408">
                        <c:v>21.58458388888889</c:v>
                      </c:pt>
                      <c:pt idx="25409">
                        <c:v>21.585436666666666</c:v>
                      </c:pt>
                      <c:pt idx="25410">
                        <c:v>21.586282777777779</c:v>
                      </c:pt>
                      <c:pt idx="25411">
                        <c:v>21.587128888888888</c:v>
                      </c:pt>
                      <c:pt idx="25412">
                        <c:v>21.587974722222221</c:v>
                      </c:pt>
                      <c:pt idx="25413">
                        <c:v>21.588820833333333</c:v>
                      </c:pt>
                      <c:pt idx="25414">
                        <c:v>21.589666944444446</c:v>
                      </c:pt>
                      <c:pt idx="25415">
                        <c:v>21.590512777777779</c:v>
                      </c:pt>
                      <c:pt idx="25416">
                        <c:v>21.591358888888887</c:v>
                      </c:pt>
                      <c:pt idx="25417">
                        <c:v>21.592205</c:v>
                      </c:pt>
                      <c:pt idx="25418">
                        <c:v>21.593050833333333</c:v>
                      </c:pt>
                      <c:pt idx="25419">
                        <c:v>21.593900277777777</c:v>
                      </c:pt>
                      <c:pt idx="25420">
                        <c:v>21.59474611111111</c:v>
                      </c:pt>
                      <c:pt idx="25421">
                        <c:v>21.595592222222223</c:v>
                      </c:pt>
                      <c:pt idx="25422">
                        <c:v>21.596444999999999</c:v>
                      </c:pt>
                      <c:pt idx="25423">
                        <c:v>21.597291111111112</c:v>
                      </c:pt>
                      <c:pt idx="25424">
                        <c:v>21.598136944444445</c:v>
                      </c:pt>
                      <c:pt idx="25425">
                        <c:v>21.598988055555555</c:v>
                      </c:pt>
                      <c:pt idx="25426">
                        <c:v>21.599834444444443</c:v>
                      </c:pt>
                      <c:pt idx="25427">
                        <c:v>21.600680277777776</c:v>
                      </c:pt>
                      <c:pt idx="25428">
                        <c:v>21.601526111111109</c:v>
                      </c:pt>
                      <c:pt idx="25429">
                        <c:v>21.602372500000001</c:v>
                      </c:pt>
                      <c:pt idx="25430">
                        <c:v>21.603218333333334</c:v>
                      </c:pt>
                      <c:pt idx="25431">
                        <c:v>21.604064166666667</c:v>
                      </c:pt>
                      <c:pt idx="25432">
                        <c:v>21.604910555555556</c:v>
                      </c:pt>
                      <c:pt idx="25433">
                        <c:v>21.605756388888889</c:v>
                      </c:pt>
                      <c:pt idx="25434">
                        <c:v>21.606602500000001</c:v>
                      </c:pt>
                      <c:pt idx="25435">
                        <c:v>21.607455555555557</c:v>
                      </c:pt>
                      <c:pt idx="25436">
                        <c:v>21.608304444444446</c:v>
                      </c:pt>
                      <c:pt idx="25437">
                        <c:v>21.609150555555555</c:v>
                      </c:pt>
                      <c:pt idx="25438">
                        <c:v>21.609996388888888</c:v>
                      </c:pt>
                      <c:pt idx="25439">
                        <c:v>21.6108425</c:v>
                      </c:pt>
                      <c:pt idx="25440">
                        <c:v>21.611688611111113</c:v>
                      </c:pt>
                      <c:pt idx="25441">
                        <c:v>21.612534722222222</c:v>
                      </c:pt>
                      <c:pt idx="25442">
                        <c:v>21.613380833333334</c:v>
                      </c:pt>
                      <c:pt idx="25443">
                        <c:v>21.614226666666667</c:v>
                      </c:pt>
                      <c:pt idx="25444">
                        <c:v>21.615072777777776</c:v>
                      </c:pt>
                      <c:pt idx="25445">
                        <c:v>21.615918888888888</c:v>
                      </c:pt>
                      <c:pt idx="25446">
                        <c:v>21.616766388888887</c:v>
                      </c:pt>
                      <c:pt idx="25447">
                        <c:v>21.6176125</c:v>
                      </c:pt>
                      <c:pt idx="25448">
                        <c:v>21.618465277777776</c:v>
                      </c:pt>
                      <c:pt idx="25449">
                        <c:v>21.619311111111109</c:v>
                      </c:pt>
                      <c:pt idx="25450">
                        <c:v>21.620157222222222</c:v>
                      </c:pt>
                      <c:pt idx="25451">
                        <c:v>21.621003333333334</c:v>
                      </c:pt>
                      <c:pt idx="25452">
                        <c:v>21.621849166666667</c:v>
                      </c:pt>
                      <c:pt idx="25453">
                        <c:v>21.622695277777776</c:v>
                      </c:pt>
                      <c:pt idx="25454">
                        <c:v>21.623544444444445</c:v>
                      </c:pt>
                      <c:pt idx="25455">
                        <c:v>21.624390277777778</c:v>
                      </c:pt>
                      <c:pt idx="25456">
                        <c:v>21.625236666666666</c:v>
                      </c:pt>
                      <c:pt idx="25457">
                        <c:v>21.626082499999999</c:v>
                      </c:pt>
                      <c:pt idx="25458">
                        <c:v>21.626928611111111</c:v>
                      </c:pt>
                      <c:pt idx="25459">
                        <c:v>21.627774722222224</c:v>
                      </c:pt>
                      <c:pt idx="25460">
                        <c:v>21.628620555555557</c:v>
                      </c:pt>
                      <c:pt idx="25461">
                        <c:v>21.629473333333333</c:v>
                      </c:pt>
                      <c:pt idx="25462">
                        <c:v>21.630319444444446</c:v>
                      </c:pt>
                      <c:pt idx="25463">
                        <c:v>21.631165555555555</c:v>
                      </c:pt>
                      <c:pt idx="25464">
                        <c:v>21.632011388888888</c:v>
                      </c:pt>
                      <c:pt idx="25465">
                        <c:v>21.6328575</c:v>
                      </c:pt>
                      <c:pt idx="25466">
                        <c:v>21.633704999999999</c:v>
                      </c:pt>
                      <c:pt idx="25467">
                        <c:v>21.634551111111112</c:v>
                      </c:pt>
                      <c:pt idx="25468">
                        <c:v>21.635397222222224</c:v>
                      </c:pt>
                      <c:pt idx="25469">
                        <c:v>21.636243333333333</c:v>
                      </c:pt>
                      <c:pt idx="25470">
                        <c:v>21.637089444444445</c:v>
                      </c:pt>
                      <c:pt idx="25471">
                        <c:v>21.63793861111111</c:v>
                      </c:pt>
                      <c:pt idx="25472">
                        <c:v>21.638784444444443</c:v>
                      </c:pt>
                      <c:pt idx="25473">
                        <c:v>21.639630277777776</c:v>
                      </c:pt>
                      <c:pt idx="25474">
                        <c:v>21.640483055555556</c:v>
                      </c:pt>
                      <c:pt idx="25475">
                        <c:v>21.641329444444445</c:v>
                      </c:pt>
                      <c:pt idx="25476">
                        <c:v>21.642175277777778</c:v>
                      </c:pt>
                      <c:pt idx="25477">
                        <c:v>21.64302138888889</c:v>
                      </c:pt>
                      <c:pt idx="25478">
                        <c:v>21.643867499999999</c:v>
                      </c:pt>
                      <c:pt idx="25479">
                        <c:v>21.644713333333332</c:v>
                      </c:pt>
                      <c:pt idx="25480">
                        <c:v>21.645559722222224</c:v>
                      </c:pt>
                      <c:pt idx="25481">
                        <c:v>21.646405555555557</c:v>
                      </c:pt>
                      <c:pt idx="25482">
                        <c:v>21.64725138888889</c:v>
                      </c:pt>
                      <c:pt idx="25483">
                        <c:v>21.648097777777778</c:v>
                      </c:pt>
                      <c:pt idx="25484">
                        <c:v>21.648943611111111</c:v>
                      </c:pt>
                      <c:pt idx="25485">
                        <c:v>21.649789999999999</c:v>
                      </c:pt>
                      <c:pt idx="25486">
                        <c:v>21.650635833333332</c:v>
                      </c:pt>
                      <c:pt idx="25487">
                        <c:v>21.651489999999999</c:v>
                      </c:pt>
                      <c:pt idx="25488">
                        <c:v>21.652339166666668</c:v>
                      </c:pt>
                      <c:pt idx="25489">
                        <c:v>21.653185277777776</c:v>
                      </c:pt>
                      <c:pt idx="25490">
                        <c:v>21.654031111111109</c:v>
                      </c:pt>
                      <c:pt idx="25491">
                        <c:v>21.654877222222222</c:v>
                      </c:pt>
                      <c:pt idx="25492">
                        <c:v>21.655723333333334</c:v>
                      </c:pt>
                      <c:pt idx="25493">
                        <c:v>21.656569444444443</c:v>
                      </c:pt>
                      <c:pt idx="25494">
                        <c:v>21.657415277777776</c:v>
                      </c:pt>
                      <c:pt idx="25495">
                        <c:v>21.658261388888889</c:v>
                      </c:pt>
                      <c:pt idx="25496">
                        <c:v>21.659107500000001</c:v>
                      </c:pt>
                      <c:pt idx="25497">
                        <c:v>21.659953333333334</c:v>
                      </c:pt>
                      <c:pt idx="25498">
                        <c:v>21.660799444444443</c:v>
                      </c:pt>
                      <c:pt idx="25499">
                        <c:v>21.661645555555555</c:v>
                      </c:pt>
                      <c:pt idx="25500">
                        <c:v>21.662498333333332</c:v>
                      </c:pt>
                      <c:pt idx="25501">
                        <c:v>21.663344166666668</c:v>
                      </c:pt>
                      <c:pt idx="25502">
                        <c:v>21.664190555555557</c:v>
                      </c:pt>
                      <c:pt idx="25503">
                        <c:v>21.66503638888889</c:v>
                      </c:pt>
                      <c:pt idx="25504">
                        <c:v>21.665882222222223</c:v>
                      </c:pt>
                      <c:pt idx="25505">
                        <c:v>21.666728611111111</c:v>
                      </c:pt>
                      <c:pt idx="25506">
                        <c:v>21.6675775</c:v>
                      </c:pt>
                      <c:pt idx="25507">
                        <c:v>21.668425277777779</c:v>
                      </c:pt>
                      <c:pt idx="25508">
                        <c:v>21.669271111111112</c:v>
                      </c:pt>
                      <c:pt idx="25509">
                        <c:v>21.67011722222222</c:v>
                      </c:pt>
                      <c:pt idx="25510">
                        <c:v>21.670963333333333</c:v>
                      </c:pt>
                      <c:pt idx="25511">
                        <c:v>21.671809166666666</c:v>
                      </c:pt>
                      <c:pt idx="25512">
                        <c:v>21.672655277777778</c:v>
                      </c:pt>
                      <c:pt idx="25513">
                        <c:v>21.673512500000001</c:v>
                      </c:pt>
                      <c:pt idx="25514">
                        <c:v>21.67435861111111</c:v>
                      </c:pt>
                      <c:pt idx="25515">
                        <c:v>21.675204722222222</c:v>
                      </c:pt>
                      <c:pt idx="25516">
                        <c:v>21.676050555555555</c:v>
                      </c:pt>
                      <c:pt idx="25517">
                        <c:v>21.676896666666668</c:v>
                      </c:pt>
                      <c:pt idx="25518">
                        <c:v>21.677742777777777</c:v>
                      </c:pt>
                      <c:pt idx="25519">
                        <c:v>21.67858861111111</c:v>
                      </c:pt>
                      <c:pt idx="25520">
                        <c:v>21.679435000000002</c:v>
                      </c:pt>
                      <c:pt idx="25521">
                        <c:v>21.680280833333335</c:v>
                      </c:pt>
                      <c:pt idx="25522">
                        <c:v>21.681126944444443</c:v>
                      </c:pt>
                      <c:pt idx="25523">
                        <c:v>21.681973055555556</c:v>
                      </c:pt>
                      <c:pt idx="25524">
                        <c:v>21.682822222222221</c:v>
                      </c:pt>
                      <c:pt idx="25525">
                        <c:v>21.683668055555554</c:v>
                      </c:pt>
                      <c:pt idx="25526">
                        <c:v>21.684520833333334</c:v>
                      </c:pt>
                      <c:pt idx="25527">
                        <c:v>21.685366944444443</c:v>
                      </c:pt>
                      <c:pt idx="25528">
                        <c:v>21.686214444444445</c:v>
                      </c:pt>
                      <c:pt idx="25529">
                        <c:v>21.687060555555554</c:v>
                      </c:pt>
                      <c:pt idx="25530">
                        <c:v>21.687906666666667</c:v>
                      </c:pt>
                      <c:pt idx="25531">
                        <c:v>21.6887525</c:v>
                      </c:pt>
                      <c:pt idx="25532">
                        <c:v>21.689598611111112</c:v>
                      </c:pt>
                      <c:pt idx="25533">
                        <c:v>21.690444722222221</c:v>
                      </c:pt>
                      <c:pt idx="25534">
                        <c:v>21.691290555555554</c:v>
                      </c:pt>
                      <c:pt idx="25535">
                        <c:v>21.692136944444446</c:v>
                      </c:pt>
                      <c:pt idx="25536">
                        <c:v>21.692982777777779</c:v>
                      </c:pt>
                      <c:pt idx="25537">
                        <c:v>21.693828611111112</c:v>
                      </c:pt>
                      <c:pt idx="25538">
                        <c:v>21.694675</c:v>
                      </c:pt>
                      <c:pt idx="25539">
                        <c:v>21.695527777777777</c:v>
                      </c:pt>
                      <c:pt idx="25540">
                        <c:v>21.69637361111111</c:v>
                      </c:pt>
                      <c:pt idx="25541">
                        <c:v>21.697222777777778</c:v>
                      </c:pt>
                      <c:pt idx="25542">
                        <c:v>21.698068888888891</c:v>
                      </c:pt>
                      <c:pt idx="25543">
                        <c:v>21.698914722222224</c:v>
                      </c:pt>
                      <c:pt idx="25544">
                        <c:v>21.699760833333332</c:v>
                      </c:pt>
                      <c:pt idx="25545">
                        <c:v>21.700606944444445</c:v>
                      </c:pt>
                      <c:pt idx="25546">
                        <c:v>21.701453055555554</c:v>
                      </c:pt>
                      <c:pt idx="25547">
                        <c:v>21.70229888888889</c:v>
                      </c:pt>
                      <c:pt idx="25548">
                        <c:v>21.70314611111111</c:v>
                      </c:pt>
                      <c:pt idx="25549">
                        <c:v>21.703992222222222</c:v>
                      </c:pt>
                      <c:pt idx="25550">
                        <c:v>21.704838055555555</c:v>
                      </c:pt>
                      <c:pt idx="25551">
                        <c:v>21.705684444444444</c:v>
                      </c:pt>
                      <c:pt idx="25552">
                        <c:v>21.706536944444444</c:v>
                      </c:pt>
                      <c:pt idx="25553">
                        <c:v>21.707383055555557</c:v>
                      </c:pt>
                      <c:pt idx="25554">
                        <c:v>21.70822888888889</c:v>
                      </c:pt>
                      <c:pt idx="25555">
                        <c:v>21.709075277777778</c:v>
                      </c:pt>
                      <c:pt idx="25556">
                        <c:v>21.709921111111111</c:v>
                      </c:pt>
                      <c:pt idx="25557">
                        <c:v>21.710766944444444</c:v>
                      </c:pt>
                      <c:pt idx="25558">
                        <c:v>21.711613333333332</c:v>
                      </c:pt>
                      <c:pt idx="25559">
                        <c:v>21.712462500000001</c:v>
                      </c:pt>
                      <c:pt idx="25560">
                        <c:v>21.713308333333334</c:v>
                      </c:pt>
                      <c:pt idx="25561">
                        <c:v>21.714154444444443</c:v>
                      </c:pt>
                      <c:pt idx="25562">
                        <c:v>21.715000555555555</c:v>
                      </c:pt>
                      <c:pt idx="25563">
                        <c:v>21.715846388888888</c:v>
                      </c:pt>
                      <c:pt idx="25564">
                        <c:v>21.716692500000001</c:v>
                      </c:pt>
                      <c:pt idx="25565">
                        <c:v>21.717545277777777</c:v>
                      </c:pt>
                      <c:pt idx="25566">
                        <c:v>21.71839138888889</c:v>
                      </c:pt>
                      <c:pt idx="25567">
                        <c:v>21.719237222222223</c:v>
                      </c:pt>
                      <c:pt idx="25568">
                        <c:v>21.720083611111111</c:v>
                      </c:pt>
                      <c:pt idx="25569">
                        <c:v>21.720930833333334</c:v>
                      </c:pt>
                      <c:pt idx="25570">
                        <c:v>21.721776944444443</c:v>
                      </c:pt>
                      <c:pt idx="25571">
                        <c:v>21.722623055555555</c:v>
                      </c:pt>
                      <c:pt idx="25572">
                        <c:v>21.723468888888888</c:v>
                      </c:pt>
                      <c:pt idx="25573">
                        <c:v>21.724315277777777</c:v>
                      </c:pt>
                      <c:pt idx="25574">
                        <c:v>21.72516111111111</c:v>
                      </c:pt>
                      <c:pt idx="25575">
                        <c:v>21.726006944444446</c:v>
                      </c:pt>
                      <c:pt idx="25576">
                        <c:v>21.726856388888891</c:v>
                      </c:pt>
                      <c:pt idx="25577">
                        <c:v>21.727702222222224</c:v>
                      </c:pt>
                      <c:pt idx="25578">
                        <c:v>21.728555</c:v>
                      </c:pt>
                      <c:pt idx="25579">
                        <c:v>21.729401111111112</c:v>
                      </c:pt>
                      <c:pt idx="25580">
                        <c:v>21.730247222222221</c:v>
                      </c:pt>
                      <c:pt idx="25581">
                        <c:v>21.731093333333334</c:v>
                      </c:pt>
                      <c:pt idx="25582">
                        <c:v>21.731939166666667</c:v>
                      </c:pt>
                      <c:pt idx="25583">
                        <c:v>21.732785277777779</c:v>
                      </c:pt>
                      <c:pt idx="25584">
                        <c:v>21.733631388888888</c:v>
                      </c:pt>
                      <c:pt idx="25585">
                        <c:v>21.734477222222221</c:v>
                      </c:pt>
                      <c:pt idx="25586">
                        <c:v>21.735323333333334</c:v>
                      </c:pt>
                      <c:pt idx="25587">
                        <c:v>21.736169444444446</c:v>
                      </c:pt>
                      <c:pt idx="25588">
                        <c:v>21.737015277777779</c:v>
                      </c:pt>
                      <c:pt idx="25589">
                        <c:v>21.737863055555554</c:v>
                      </c:pt>
                      <c:pt idx="25590">
                        <c:v>21.73870888888889</c:v>
                      </c:pt>
                      <c:pt idx="25591">
                        <c:v>21.739561666666667</c:v>
                      </c:pt>
                      <c:pt idx="25592">
                        <c:v>21.740407777777779</c:v>
                      </c:pt>
                      <c:pt idx="25593">
                        <c:v>21.741256944444444</c:v>
                      </c:pt>
                      <c:pt idx="25594">
                        <c:v>21.742102777777777</c:v>
                      </c:pt>
                      <c:pt idx="25595">
                        <c:v>21.74294888888889</c:v>
                      </c:pt>
                      <c:pt idx="25596">
                        <c:v>21.743794999999999</c:v>
                      </c:pt>
                      <c:pt idx="25597">
                        <c:v>21.744641111111111</c:v>
                      </c:pt>
                      <c:pt idx="25598">
                        <c:v>21.745487222222224</c:v>
                      </c:pt>
                      <c:pt idx="25599">
                        <c:v>21.746333055555557</c:v>
                      </c:pt>
                      <c:pt idx="25600">
                        <c:v>21.747179166666665</c:v>
                      </c:pt>
                      <c:pt idx="25601">
                        <c:v>21.748025277777778</c:v>
                      </c:pt>
                      <c:pt idx="25602">
                        <c:v>21.74887138888889</c:v>
                      </c:pt>
                      <c:pt idx="25603">
                        <c:v>21.749717222222223</c:v>
                      </c:pt>
                      <c:pt idx="25604">
                        <c:v>21.75057</c:v>
                      </c:pt>
                      <c:pt idx="25605">
                        <c:v>21.751416111111112</c:v>
                      </c:pt>
                      <c:pt idx="25606">
                        <c:v>21.752262222222221</c:v>
                      </c:pt>
                      <c:pt idx="25607">
                        <c:v>21.753108333333333</c:v>
                      </c:pt>
                      <c:pt idx="25608">
                        <c:v>21.753954166666666</c:v>
                      </c:pt>
                      <c:pt idx="25609">
                        <c:v>21.754800277777779</c:v>
                      </c:pt>
                      <c:pt idx="25610">
                        <c:v>21.755647777777778</c:v>
                      </c:pt>
                      <c:pt idx="25611">
                        <c:v>21.756496944444443</c:v>
                      </c:pt>
                      <c:pt idx="25612">
                        <c:v>21.757342777777779</c:v>
                      </c:pt>
                      <c:pt idx="25613">
                        <c:v>21.758189166666668</c:v>
                      </c:pt>
                      <c:pt idx="25614">
                        <c:v>21.759035000000001</c:v>
                      </c:pt>
                      <c:pt idx="25615">
                        <c:v>21.759880833333334</c:v>
                      </c:pt>
                      <c:pt idx="25616">
                        <c:v>21.760727222222222</c:v>
                      </c:pt>
                      <c:pt idx="25617">
                        <c:v>21.761579999999999</c:v>
                      </c:pt>
                      <c:pt idx="25618">
                        <c:v>21.762425833333332</c:v>
                      </c:pt>
                      <c:pt idx="25619">
                        <c:v>21.763271944444444</c:v>
                      </c:pt>
                      <c:pt idx="25620">
                        <c:v>21.764118055555556</c:v>
                      </c:pt>
                      <c:pt idx="25621">
                        <c:v>21.764963888888889</c:v>
                      </c:pt>
                      <c:pt idx="25622">
                        <c:v>21.765809999999998</c:v>
                      </c:pt>
                      <c:pt idx="25623">
                        <c:v>21.766656111111111</c:v>
                      </c:pt>
                      <c:pt idx="25624">
                        <c:v>21.767502222222223</c:v>
                      </c:pt>
                      <c:pt idx="25625">
                        <c:v>21.768348055555556</c:v>
                      </c:pt>
                      <c:pt idx="25626">
                        <c:v>21.769194166666665</c:v>
                      </c:pt>
                      <c:pt idx="25627">
                        <c:v>21.770040277777778</c:v>
                      </c:pt>
                      <c:pt idx="25628">
                        <c:v>21.77088638888889</c:v>
                      </c:pt>
                      <c:pt idx="25629">
                        <c:v>21.771735555555555</c:v>
                      </c:pt>
                      <c:pt idx="25630">
                        <c:v>21.772589722222222</c:v>
                      </c:pt>
                      <c:pt idx="25631">
                        <c:v>21.773435555555555</c:v>
                      </c:pt>
                      <c:pt idx="25632">
                        <c:v>21.774281944444443</c:v>
                      </c:pt>
                      <c:pt idx="25633">
                        <c:v>21.775127777777779</c:v>
                      </c:pt>
                      <c:pt idx="25634">
                        <c:v>21.775973888888888</c:v>
                      </c:pt>
                      <c:pt idx="25635">
                        <c:v>21.776820000000001</c:v>
                      </c:pt>
                      <c:pt idx="25636">
                        <c:v>21.777665833333334</c:v>
                      </c:pt>
                      <c:pt idx="25637">
                        <c:v>21.778511944444446</c:v>
                      </c:pt>
                      <c:pt idx="25638">
                        <c:v>21.779358055555555</c:v>
                      </c:pt>
                      <c:pt idx="25639">
                        <c:v>21.780203888888888</c:v>
                      </c:pt>
                      <c:pt idx="25640">
                        <c:v>21.781050277777776</c:v>
                      </c:pt>
                      <c:pt idx="25641">
                        <c:v>21.781896111111109</c:v>
                      </c:pt>
                      <c:pt idx="25642">
                        <c:v>21.782742222222222</c:v>
                      </c:pt>
                      <c:pt idx="25643">
                        <c:v>21.783594999999998</c:v>
                      </c:pt>
                      <c:pt idx="25644">
                        <c:v>21.784441111111111</c:v>
                      </c:pt>
                      <c:pt idx="25645">
                        <c:v>21.785286944444444</c:v>
                      </c:pt>
                      <c:pt idx="25646">
                        <c:v>21.786136111111112</c:v>
                      </c:pt>
                      <c:pt idx="25647">
                        <c:v>21.786982222222221</c:v>
                      </c:pt>
                      <c:pt idx="25648">
                        <c:v>21.787828333333334</c:v>
                      </c:pt>
                      <c:pt idx="25649">
                        <c:v>21.788674166666667</c:v>
                      </c:pt>
                      <c:pt idx="25650">
                        <c:v>21.789520277777779</c:v>
                      </c:pt>
                      <c:pt idx="25651">
                        <c:v>21.790368055555554</c:v>
                      </c:pt>
                      <c:pt idx="25652">
                        <c:v>21.79121388888889</c:v>
                      </c:pt>
                      <c:pt idx="25653">
                        <c:v>21.792059999999999</c:v>
                      </c:pt>
                      <c:pt idx="25654">
                        <c:v>21.792905833333332</c:v>
                      </c:pt>
                      <c:pt idx="25655">
                        <c:v>21.793751944444445</c:v>
                      </c:pt>
                      <c:pt idx="25656">
                        <c:v>21.794604722222221</c:v>
                      </c:pt>
                      <c:pt idx="25657">
                        <c:v>21.795450833333334</c:v>
                      </c:pt>
                      <c:pt idx="25658">
                        <c:v>21.796296666666667</c:v>
                      </c:pt>
                      <c:pt idx="25659">
                        <c:v>21.797142777777779</c:v>
                      </c:pt>
                      <c:pt idx="25660">
                        <c:v>21.797988888888888</c:v>
                      </c:pt>
                      <c:pt idx="25661">
                        <c:v>21.798834722222221</c:v>
                      </c:pt>
                      <c:pt idx="25662">
                        <c:v>21.799681111111113</c:v>
                      </c:pt>
                      <c:pt idx="25663">
                        <c:v>21.800529999999998</c:v>
                      </c:pt>
                      <c:pt idx="25664">
                        <c:v>21.801376111111111</c:v>
                      </c:pt>
                      <c:pt idx="25665">
                        <c:v>21.802222222222223</c:v>
                      </c:pt>
                      <c:pt idx="25666">
                        <c:v>21.803068055555556</c:v>
                      </c:pt>
                      <c:pt idx="25667">
                        <c:v>21.803914166666665</c:v>
                      </c:pt>
                      <c:pt idx="25668">
                        <c:v>21.804760277777778</c:v>
                      </c:pt>
                      <c:pt idx="25669">
                        <c:v>21.805617222222221</c:v>
                      </c:pt>
                      <c:pt idx="25670">
                        <c:v>21.806463333333333</c:v>
                      </c:pt>
                      <c:pt idx="25671">
                        <c:v>21.807315277777779</c:v>
                      </c:pt>
                      <c:pt idx="25672">
                        <c:v>21.808161388888887</c:v>
                      </c:pt>
                      <c:pt idx="25673">
                        <c:v>21.8090075</c:v>
                      </c:pt>
                      <c:pt idx="25674">
                        <c:v>21.809853333333333</c:v>
                      </c:pt>
                      <c:pt idx="25675">
                        <c:v>21.810699444444445</c:v>
                      </c:pt>
                      <c:pt idx="25676">
                        <c:v>21.811545555555554</c:v>
                      </c:pt>
                      <c:pt idx="25677">
                        <c:v>21.812391666666667</c:v>
                      </c:pt>
                      <c:pt idx="25678">
                        <c:v>21.8132375</c:v>
                      </c:pt>
                      <c:pt idx="25679">
                        <c:v>21.814083611111112</c:v>
                      </c:pt>
                      <c:pt idx="25680">
                        <c:v>21.814929722222221</c:v>
                      </c:pt>
                      <c:pt idx="25681">
                        <c:v>21.815778888888889</c:v>
                      </c:pt>
                      <c:pt idx="25682">
                        <c:v>21.816631666666666</c:v>
                      </c:pt>
                      <c:pt idx="25683">
                        <c:v>21.817477499999999</c:v>
                      </c:pt>
                      <c:pt idx="25684">
                        <c:v>21.818323611111111</c:v>
                      </c:pt>
                      <c:pt idx="25685">
                        <c:v>21.819169722222224</c:v>
                      </c:pt>
                      <c:pt idx="25686">
                        <c:v>21.820015555555557</c:v>
                      </c:pt>
                      <c:pt idx="25687">
                        <c:v>21.820861944444445</c:v>
                      </c:pt>
                      <c:pt idx="25688">
                        <c:v>21.821707777777778</c:v>
                      </c:pt>
                      <c:pt idx="25689">
                        <c:v>21.822553611111111</c:v>
                      </c:pt>
                      <c:pt idx="25690">
                        <c:v>21.823399999999999</c:v>
                      </c:pt>
                      <c:pt idx="25691">
                        <c:v>21.824245833333332</c:v>
                      </c:pt>
                      <c:pt idx="25692">
                        <c:v>21.825091666666665</c:v>
                      </c:pt>
                      <c:pt idx="25693">
                        <c:v>21.825937499999998</c:v>
                      </c:pt>
                      <c:pt idx="25694">
                        <c:v>21.826783333333335</c:v>
                      </c:pt>
                      <c:pt idx="25695">
                        <c:v>21.827636111111111</c:v>
                      </c:pt>
                      <c:pt idx="25696">
                        <c:v>21.8284825</c:v>
                      </c:pt>
                      <c:pt idx="25697">
                        <c:v>21.829328333333333</c:v>
                      </c:pt>
                      <c:pt idx="25698">
                        <c:v>21.830177500000001</c:v>
                      </c:pt>
                      <c:pt idx="25699">
                        <c:v>21.83102361111111</c:v>
                      </c:pt>
                      <c:pt idx="25700">
                        <c:v>21.831869722222223</c:v>
                      </c:pt>
                      <c:pt idx="25701">
                        <c:v>21.832715555555556</c:v>
                      </c:pt>
                      <c:pt idx="25702">
                        <c:v>21.833561666666668</c:v>
                      </c:pt>
                      <c:pt idx="25703">
                        <c:v>21.834407777777777</c:v>
                      </c:pt>
                      <c:pt idx="25704">
                        <c:v>21.83525361111111</c:v>
                      </c:pt>
                      <c:pt idx="25705">
                        <c:v>21.836099722222222</c:v>
                      </c:pt>
                      <c:pt idx="25706">
                        <c:v>21.836945833333335</c:v>
                      </c:pt>
                      <c:pt idx="25707">
                        <c:v>21.837791666666668</c:v>
                      </c:pt>
                      <c:pt idx="25708">
                        <c:v>21.838644444444444</c:v>
                      </c:pt>
                      <c:pt idx="25709">
                        <c:v>21.839490833333333</c:v>
                      </c:pt>
                      <c:pt idx="25710">
                        <c:v>21.840336666666666</c:v>
                      </c:pt>
                      <c:pt idx="25711">
                        <c:v>21.841182499999999</c:v>
                      </c:pt>
                      <c:pt idx="25712">
                        <c:v>21.842030277777777</c:v>
                      </c:pt>
                      <c:pt idx="25713">
                        <c:v>21.84287611111111</c:v>
                      </c:pt>
                      <c:pt idx="25714">
                        <c:v>21.843722499999998</c:v>
                      </c:pt>
                      <c:pt idx="25715">
                        <c:v>21.844568333333335</c:v>
                      </c:pt>
                      <c:pt idx="25716">
                        <c:v>21.8454175</c:v>
                      </c:pt>
                      <c:pt idx="25717">
                        <c:v>21.846263611111112</c:v>
                      </c:pt>
                      <c:pt idx="25718">
                        <c:v>21.847109444444445</c:v>
                      </c:pt>
                      <c:pt idx="25719">
                        <c:v>21.847955555555554</c:v>
                      </c:pt>
                      <c:pt idx="25720">
                        <c:v>21.848801666666667</c:v>
                      </c:pt>
                      <c:pt idx="25721">
                        <c:v>21.849654444444443</c:v>
                      </c:pt>
                      <c:pt idx="25722">
                        <c:v>21.850500277777776</c:v>
                      </c:pt>
                      <c:pt idx="25723">
                        <c:v>21.851346388888889</c:v>
                      </c:pt>
                      <c:pt idx="25724">
                        <c:v>21.852192500000001</c:v>
                      </c:pt>
                      <c:pt idx="25725">
                        <c:v>21.85303861111111</c:v>
                      </c:pt>
                      <c:pt idx="25726">
                        <c:v>21.853884444444443</c:v>
                      </c:pt>
                      <c:pt idx="25727">
                        <c:v>21.854730555555555</c:v>
                      </c:pt>
                      <c:pt idx="25728">
                        <c:v>21.855576666666668</c:v>
                      </c:pt>
                      <c:pt idx="25729">
                        <c:v>21.856422777777777</c:v>
                      </c:pt>
                      <c:pt idx="25730">
                        <c:v>21.857268888888889</c:v>
                      </c:pt>
                      <c:pt idx="25731">
                        <c:v>21.858114722222222</c:v>
                      </c:pt>
                      <c:pt idx="25732">
                        <c:v>21.858962222222221</c:v>
                      </c:pt>
                      <c:pt idx="25733">
                        <c:v>21.85981138888889</c:v>
                      </c:pt>
                      <c:pt idx="25734">
                        <c:v>21.860664166666666</c:v>
                      </c:pt>
                      <c:pt idx="25735">
                        <c:v>21.861509999999999</c:v>
                      </c:pt>
                      <c:pt idx="25736">
                        <c:v>21.862356388888887</c:v>
                      </c:pt>
                      <c:pt idx="25737">
                        <c:v>21.863202222222224</c:v>
                      </c:pt>
                      <c:pt idx="25738">
                        <c:v>21.864048333333333</c:v>
                      </c:pt>
                      <c:pt idx="25739">
                        <c:v>21.864894444444445</c:v>
                      </c:pt>
                      <c:pt idx="25740">
                        <c:v>21.865740277777778</c:v>
                      </c:pt>
                      <c:pt idx="25741">
                        <c:v>21.866586388888887</c:v>
                      </c:pt>
                      <c:pt idx="25742">
                        <c:v>21.8674325</c:v>
                      </c:pt>
                      <c:pt idx="25743">
                        <c:v>21.868278611111112</c:v>
                      </c:pt>
                      <c:pt idx="25744">
                        <c:v>21.869124444444445</c:v>
                      </c:pt>
                      <c:pt idx="25745">
                        <c:v>21.869970555555554</c:v>
                      </c:pt>
                      <c:pt idx="25746">
                        <c:v>21.870816666666666</c:v>
                      </c:pt>
                      <c:pt idx="25747">
                        <c:v>21.871669444444443</c:v>
                      </c:pt>
                      <c:pt idx="25748">
                        <c:v>21.872515277777779</c:v>
                      </c:pt>
                      <c:pt idx="25749">
                        <c:v>21.873361388888888</c:v>
                      </c:pt>
                      <c:pt idx="25750">
                        <c:v>21.874207500000001</c:v>
                      </c:pt>
                      <c:pt idx="25751">
                        <c:v>21.87505638888889</c:v>
                      </c:pt>
                      <c:pt idx="25752">
                        <c:v>21.875902777777778</c:v>
                      </c:pt>
                      <c:pt idx="25753">
                        <c:v>21.876750000000001</c:v>
                      </c:pt>
                      <c:pt idx="25754">
                        <c:v>21.87759611111111</c:v>
                      </c:pt>
                      <c:pt idx="25755">
                        <c:v>21.878442222222223</c:v>
                      </c:pt>
                      <c:pt idx="25756">
                        <c:v>21.879288055555556</c:v>
                      </c:pt>
                      <c:pt idx="25757">
                        <c:v>21.880134444444444</c:v>
                      </c:pt>
                      <c:pt idx="25758">
                        <c:v>21.880980277777777</c:v>
                      </c:pt>
                      <c:pt idx="25759">
                        <c:v>21.881826388888889</c:v>
                      </c:pt>
                      <c:pt idx="25760">
                        <c:v>21.882679166666666</c:v>
                      </c:pt>
                      <c:pt idx="25761">
                        <c:v>21.883525277777778</c:v>
                      </c:pt>
                      <c:pt idx="25762">
                        <c:v>21.884371111111111</c:v>
                      </c:pt>
                      <c:pt idx="25763">
                        <c:v>21.8852175</c:v>
                      </c:pt>
                      <c:pt idx="25764">
                        <c:v>21.886063333333333</c:v>
                      </c:pt>
                      <c:pt idx="25765">
                        <c:v>21.886909166666666</c:v>
                      </c:pt>
                      <c:pt idx="25766">
                        <c:v>21.887755555555554</c:v>
                      </c:pt>
                      <c:pt idx="25767">
                        <c:v>21.88860138888889</c:v>
                      </c:pt>
                      <c:pt idx="25768">
                        <c:v>21.889450555555555</c:v>
                      </c:pt>
                      <c:pt idx="25769">
                        <c:v>21.890296666666668</c:v>
                      </c:pt>
                      <c:pt idx="25770">
                        <c:v>21.891142777777777</c:v>
                      </c:pt>
                      <c:pt idx="25771">
                        <c:v>21.89198861111111</c:v>
                      </c:pt>
                      <c:pt idx="25772">
                        <c:v>21.892834722222222</c:v>
                      </c:pt>
                      <c:pt idx="25773">
                        <c:v>21.893689166666668</c:v>
                      </c:pt>
                      <c:pt idx="25774">
                        <c:v>21.894535000000001</c:v>
                      </c:pt>
                      <c:pt idx="25775">
                        <c:v>21.89538111111111</c:v>
                      </c:pt>
                      <c:pt idx="25776">
                        <c:v>21.896227222222223</c:v>
                      </c:pt>
                      <c:pt idx="25777">
                        <c:v>21.897073055555555</c:v>
                      </c:pt>
                      <c:pt idx="25778">
                        <c:v>21.897919166666668</c:v>
                      </c:pt>
                      <c:pt idx="25779">
                        <c:v>21.898765277777777</c:v>
                      </c:pt>
                      <c:pt idx="25780">
                        <c:v>21.89961111111111</c:v>
                      </c:pt>
                      <c:pt idx="25781">
                        <c:v>21.900457500000002</c:v>
                      </c:pt>
                      <c:pt idx="25782">
                        <c:v>21.901303333333335</c:v>
                      </c:pt>
                      <c:pt idx="25783">
                        <c:v>21.902149166666668</c:v>
                      </c:pt>
                      <c:pt idx="25784">
                        <c:v>21.902995555555556</c:v>
                      </c:pt>
                      <c:pt idx="25785">
                        <c:v>21.903841388888889</c:v>
                      </c:pt>
                      <c:pt idx="25786">
                        <c:v>21.904697222222222</c:v>
                      </c:pt>
                      <c:pt idx="25787">
                        <c:v>21.905543333333334</c:v>
                      </c:pt>
                      <c:pt idx="25788">
                        <c:v>21.906389166666667</c:v>
                      </c:pt>
                      <c:pt idx="25789">
                        <c:v>21.907235555555555</c:v>
                      </c:pt>
                      <c:pt idx="25790">
                        <c:v>21.908081388888888</c:v>
                      </c:pt>
                      <c:pt idx="25791">
                        <c:v>21.908927222222221</c:v>
                      </c:pt>
                      <c:pt idx="25792">
                        <c:v>21.90977361111111</c:v>
                      </c:pt>
                      <c:pt idx="25793">
                        <c:v>21.910619444444446</c:v>
                      </c:pt>
                      <c:pt idx="25794">
                        <c:v>21.911467222222221</c:v>
                      </c:pt>
                      <c:pt idx="25795">
                        <c:v>21.912313055555554</c:v>
                      </c:pt>
                      <c:pt idx="25796">
                        <c:v>21.913158888888891</c:v>
                      </c:pt>
                      <c:pt idx="25797">
                        <c:v>21.914005277777779</c:v>
                      </c:pt>
                      <c:pt idx="25798">
                        <c:v>21.914851111111112</c:v>
                      </c:pt>
                      <c:pt idx="25799">
                        <c:v>21.915703888888888</c:v>
                      </c:pt>
                      <c:pt idx="25800">
                        <c:v>21.916550000000001</c:v>
                      </c:pt>
                      <c:pt idx="25801">
                        <c:v>21.91739611111111</c:v>
                      </c:pt>
                      <c:pt idx="25802">
                        <c:v>21.918241944444443</c:v>
                      </c:pt>
                      <c:pt idx="25803">
                        <c:v>21.919091111111111</c:v>
                      </c:pt>
                      <c:pt idx="25804">
                        <c:v>21.919937222222224</c:v>
                      </c:pt>
                      <c:pt idx="25805">
                        <c:v>21.920783333333333</c:v>
                      </c:pt>
                      <c:pt idx="25806">
                        <c:v>21.921629444444445</c:v>
                      </c:pt>
                      <c:pt idx="25807">
                        <c:v>21.922475277777778</c:v>
                      </c:pt>
                      <c:pt idx="25808">
                        <c:v>21.92332138888889</c:v>
                      </c:pt>
                      <c:pt idx="25809">
                        <c:v>21.924167499999999</c:v>
                      </c:pt>
                      <c:pt idx="25810">
                        <c:v>21.925013611111112</c:v>
                      </c:pt>
                      <c:pt idx="25811">
                        <c:v>21.925859444444445</c:v>
                      </c:pt>
                      <c:pt idx="25812">
                        <c:v>21.926712222222221</c:v>
                      </c:pt>
                      <c:pt idx="25813">
                        <c:v>21.927558333333334</c:v>
                      </c:pt>
                      <c:pt idx="25814">
                        <c:v>21.928405833333333</c:v>
                      </c:pt>
                      <c:pt idx="25815">
                        <c:v>21.929251944444445</c:v>
                      </c:pt>
                      <c:pt idx="25816">
                        <c:v>21.930098055555554</c:v>
                      </c:pt>
                      <c:pt idx="25817">
                        <c:v>21.930943888888891</c:v>
                      </c:pt>
                      <c:pt idx="25818">
                        <c:v>21.931789999999999</c:v>
                      </c:pt>
                      <c:pt idx="25819">
                        <c:v>21.932636111111112</c:v>
                      </c:pt>
                      <c:pt idx="25820">
                        <c:v>21.933485000000001</c:v>
                      </c:pt>
                      <c:pt idx="25821">
                        <c:v>21.934331388888889</c:v>
                      </c:pt>
                      <c:pt idx="25822">
                        <c:v>21.935177222222222</c:v>
                      </c:pt>
                      <c:pt idx="25823">
                        <c:v>21.936023055555555</c:v>
                      </c:pt>
                      <c:pt idx="25824">
                        <c:v>21.936869444444444</c:v>
                      </c:pt>
                      <c:pt idx="25825">
                        <c:v>21.93772638888889</c:v>
                      </c:pt>
                      <c:pt idx="25826">
                        <c:v>21.938572499999999</c:v>
                      </c:pt>
                      <c:pt idx="25827">
                        <c:v>21.939418611111112</c:v>
                      </c:pt>
                      <c:pt idx="25828">
                        <c:v>21.940264444444445</c:v>
                      </c:pt>
                      <c:pt idx="25829">
                        <c:v>21.941110555555557</c:v>
                      </c:pt>
                      <c:pt idx="25830">
                        <c:v>21.941956666666666</c:v>
                      </c:pt>
                      <c:pt idx="25831">
                        <c:v>21.942802499999999</c:v>
                      </c:pt>
                      <c:pt idx="25832">
                        <c:v>21.943648611111112</c:v>
                      </c:pt>
                      <c:pt idx="25833">
                        <c:v>21.944494722222224</c:v>
                      </c:pt>
                      <c:pt idx="25834">
                        <c:v>21.945340833333333</c:v>
                      </c:pt>
                      <c:pt idx="25835">
                        <c:v>21.946188333333332</c:v>
                      </c:pt>
                      <c:pt idx="25836">
                        <c:v>21.947034444444444</c:v>
                      </c:pt>
                      <c:pt idx="25837">
                        <c:v>21.947880277777777</c:v>
                      </c:pt>
                      <c:pt idx="25838">
                        <c:v>21.94873611111111</c:v>
                      </c:pt>
                      <c:pt idx="25839">
                        <c:v>21.949582500000002</c:v>
                      </c:pt>
                      <c:pt idx="25840">
                        <c:v>21.950428333333335</c:v>
                      </c:pt>
                      <c:pt idx="25841">
                        <c:v>21.951274166666668</c:v>
                      </c:pt>
                      <c:pt idx="25842">
                        <c:v>21.952120555555556</c:v>
                      </c:pt>
                      <c:pt idx="25843">
                        <c:v>21.952966388888889</c:v>
                      </c:pt>
                      <c:pt idx="25844">
                        <c:v>21.953812222222222</c:v>
                      </c:pt>
                      <c:pt idx="25845">
                        <c:v>21.95465861111111</c:v>
                      </c:pt>
                      <c:pt idx="25846">
                        <c:v>21.955504444444443</c:v>
                      </c:pt>
                      <c:pt idx="25847">
                        <c:v>21.956350833333332</c:v>
                      </c:pt>
                      <c:pt idx="25848">
                        <c:v>21.957196666666668</c:v>
                      </c:pt>
                      <c:pt idx="25849">
                        <c:v>21.958042500000001</c:v>
                      </c:pt>
                      <c:pt idx="25850">
                        <c:v>21.95888888888889</c:v>
                      </c:pt>
                      <c:pt idx="25851">
                        <c:v>21.959741666666666</c:v>
                      </c:pt>
                      <c:pt idx="25852">
                        <c:v>21.960587499999999</c:v>
                      </c:pt>
                      <c:pt idx="25853">
                        <c:v>21.961433333333332</c:v>
                      </c:pt>
                      <c:pt idx="25854">
                        <c:v>21.962279722222224</c:v>
                      </c:pt>
                      <c:pt idx="25855">
                        <c:v>21.963130277777779</c:v>
                      </c:pt>
                      <c:pt idx="25856">
                        <c:v>21.963976388888888</c:v>
                      </c:pt>
                      <c:pt idx="25857">
                        <c:v>21.964822222222221</c:v>
                      </c:pt>
                      <c:pt idx="25858">
                        <c:v>21.965668333333333</c:v>
                      </c:pt>
                      <c:pt idx="25859">
                        <c:v>21.966514444444446</c:v>
                      </c:pt>
                      <c:pt idx="25860">
                        <c:v>21.967360555555555</c:v>
                      </c:pt>
                      <c:pt idx="25861">
                        <c:v>21.968206388888888</c:v>
                      </c:pt>
                      <c:pt idx="25862">
                        <c:v>21.9690525</c:v>
                      </c:pt>
                      <c:pt idx="25863">
                        <c:v>21.969898611111113</c:v>
                      </c:pt>
                      <c:pt idx="25864">
                        <c:v>21.970751388888889</c:v>
                      </c:pt>
                      <c:pt idx="25865">
                        <c:v>21.971597222222222</c:v>
                      </c:pt>
                      <c:pt idx="25866">
                        <c:v>21.972443333333334</c:v>
                      </c:pt>
                      <c:pt idx="25867">
                        <c:v>21.973289444444443</c:v>
                      </c:pt>
                      <c:pt idx="25868">
                        <c:v>21.974135277777776</c:v>
                      </c:pt>
                      <c:pt idx="25869">
                        <c:v>21.974981666666668</c:v>
                      </c:pt>
                      <c:pt idx="25870">
                        <c:v>21.975827500000001</c:v>
                      </c:pt>
                      <c:pt idx="25871">
                        <c:v>21.976673333333334</c:v>
                      </c:pt>
                      <c:pt idx="25872">
                        <c:v>21.977519722222222</c:v>
                      </c:pt>
                      <c:pt idx="25873">
                        <c:v>21.978368611111112</c:v>
                      </c:pt>
                      <c:pt idx="25874">
                        <c:v>21.979214722222221</c:v>
                      </c:pt>
                      <c:pt idx="25875">
                        <c:v>21.980060833333333</c:v>
                      </c:pt>
                      <c:pt idx="25876">
                        <c:v>21.980908333333332</c:v>
                      </c:pt>
                      <c:pt idx="25877">
                        <c:v>21.981761111111112</c:v>
                      </c:pt>
                      <c:pt idx="25878">
                        <c:v>21.982607222222221</c:v>
                      </c:pt>
                      <c:pt idx="25879">
                        <c:v>21.983453055555554</c:v>
                      </c:pt>
                      <c:pt idx="25880">
                        <c:v>21.984299166666666</c:v>
                      </c:pt>
                      <c:pt idx="25881">
                        <c:v>21.985145277777779</c:v>
                      </c:pt>
                      <c:pt idx="25882">
                        <c:v>21.985991388888888</c:v>
                      </c:pt>
                      <c:pt idx="25883">
                        <c:v>21.986837222222221</c:v>
                      </c:pt>
                      <c:pt idx="25884">
                        <c:v>21.987683333333333</c:v>
                      </c:pt>
                      <c:pt idx="25885">
                        <c:v>21.988529444444445</c:v>
                      </c:pt>
                      <c:pt idx="25886">
                        <c:v>21.989375555555554</c:v>
                      </c:pt>
                      <c:pt idx="25887">
                        <c:v>21.990221388888887</c:v>
                      </c:pt>
                      <c:pt idx="25888">
                        <c:v>21.9910675</c:v>
                      </c:pt>
                      <c:pt idx="25889">
                        <c:v>21.991913611111112</c:v>
                      </c:pt>
                      <c:pt idx="25890">
                        <c:v>21.992769166666665</c:v>
                      </c:pt>
                      <c:pt idx="25891">
                        <c:v>21.993615555555557</c:v>
                      </c:pt>
                      <c:pt idx="25892">
                        <c:v>21.99446138888889</c:v>
                      </c:pt>
                      <c:pt idx="25893">
                        <c:v>21.995307499999999</c:v>
                      </c:pt>
                      <c:pt idx="25894">
                        <c:v>21.996153611111112</c:v>
                      </c:pt>
                      <c:pt idx="25895">
                        <c:v>21.996999444444445</c:v>
                      </c:pt>
                      <c:pt idx="25896">
                        <c:v>21.997847222222223</c:v>
                      </c:pt>
                      <c:pt idx="25897">
                        <c:v>21.998693055555556</c:v>
                      </c:pt>
                      <c:pt idx="25898">
                        <c:v>21.999539166666668</c:v>
                      </c:pt>
                      <c:pt idx="25899">
                        <c:v>22.000385277777777</c:v>
                      </c:pt>
                      <c:pt idx="25900">
                        <c:v>22.00123111111111</c:v>
                      </c:pt>
                      <c:pt idx="25901">
                        <c:v>22.002077222222223</c:v>
                      </c:pt>
                      <c:pt idx="25902">
                        <c:v>22.002923333333332</c:v>
                      </c:pt>
                      <c:pt idx="25903">
                        <c:v>22.003776111111112</c:v>
                      </c:pt>
                      <c:pt idx="25904">
                        <c:v>22.004622222222221</c:v>
                      </c:pt>
                      <c:pt idx="25905">
                        <c:v>22.005468055555557</c:v>
                      </c:pt>
                      <c:pt idx="25906">
                        <c:v>22.006314166666666</c:v>
                      </c:pt>
                      <c:pt idx="25907">
                        <c:v>22.007163333333335</c:v>
                      </c:pt>
                      <c:pt idx="25908">
                        <c:v>22.008009166666668</c:v>
                      </c:pt>
                      <c:pt idx="25909">
                        <c:v>22.008855555555556</c:v>
                      </c:pt>
                      <c:pt idx="25910">
                        <c:v>22.009701388888889</c:v>
                      </c:pt>
                      <c:pt idx="25911">
                        <c:v>22.010547222222222</c:v>
                      </c:pt>
                      <c:pt idx="25912">
                        <c:v>22.01139361111111</c:v>
                      </c:pt>
                      <c:pt idx="25913">
                        <c:v>22.012239444444443</c:v>
                      </c:pt>
                      <c:pt idx="25914">
                        <c:v>22.013085555555556</c:v>
                      </c:pt>
                      <c:pt idx="25915">
                        <c:v>22.013931666666668</c:v>
                      </c:pt>
                      <c:pt idx="25916">
                        <c:v>22.014784444444444</c:v>
                      </c:pt>
                      <c:pt idx="25917">
                        <c:v>22.015631666666668</c:v>
                      </c:pt>
                      <c:pt idx="25918">
                        <c:v>22.016478055555556</c:v>
                      </c:pt>
                      <c:pt idx="25919">
                        <c:v>22.017323888888889</c:v>
                      </c:pt>
                      <c:pt idx="25920">
                        <c:v>22.018170000000001</c:v>
                      </c:pt>
                      <c:pt idx="25921">
                        <c:v>22.01901611111111</c:v>
                      </c:pt>
                      <c:pt idx="25922">
                        <c:v>22.019861944444443</c:v>
                      </c:pt>
                      <c:pt idx="25923">
                        <c:v>22.020708333333335</c:v>
                      </c:pt>
                      <c:pt idx="25924">
                        <c:v>22.021554166666668</c:v>
                      </c:pt>
                      <c:pt idx="25925">
                        <c:v>22.022403333333333</c:v>
                      </c:pt>
                      <c:pt idx="25926">
                        <c:v>22.023249166666666</c:v>
                      </c:pt>
                      <c:pt idx="25927">
                        <c:v>22.024095555555554</c:v>
                      </c:pt>
                      <c:pt idx="25928">
                        <c:v>22.024941388888887</c:v>
                      </c:pt>
                      <c:pt idx="25929">
                        <c:v>22.025794166666667</c:v>
                      </c:pt>
                      <c:pt idx="25930">
                        <c:v>22.026640277777776</c:v>
                      </c:pt>
                      <c:pt idx="25931">
                        <c:v>22.027486388888889</c:v>
                      </c:pt>
                      <c:pt idx="25932">
                        <c:v>22.028332222222222</c:v>
                      </c:pt>
                      <c:pt idx="25933">
                        <c:v>22.029178333333334</c:v>
                      </c:pt>
                      <c:pt idx="25934">
                        <c:v>22.030024444444443</c:v>
                      </c:pt>
                      <c:pt idx="25935">
                        <c:v>22.030870277777776</c:v>
                      </c:pt>
                      <c:pt idx="25936">
                        <c:v>22.031716666666668</c:v>
                      </c:pt>
                      <c:pt idx="25937">
                        <c:v>22.032563888888888</c:v>
                      </c:pt>
                      <c:pt idx="25938">
                        <c:v>22.03341</c:v>
                      </c:pt>
                      <c:pt idx="25939">
                        <c:v>22.034256111111112</c:v>
                      </c:pt>
                      <c:pt idx="25940">
                        <c:v>22.035101944444445</c:v>
                      </c:pt>
                      <c:pt idx="25941">
                        <c:v>22.035948333333334</c:v>
                      </c:pt>
                      <c:pt idx="25942">
                        <c:v>22.036804166666666</c:v>
                      </c:pt>
                      <c:pt idx="25943">
                        <c:v>22.037649999999999</c:v>
                      </c:pt>
                      <c:pt idx="25944">
                        <c:v>22.038496111111112</c:v>
                      </c:pt>
                      <c:pt idx="25945">
                        <c:v>22.039342222222221</c:v>
                      </c:pt>
                      <c:pt idx="25946">
                        <c:v>22.040188055555557</c:v>
                      </c:pt>
                      <c:pt idx="25947">
                        <c:v>22.041034166666666</c:v>
                      </c:pt>
                      <c:pt idx="25948">
                        <c:v>22.041880277777778</c:v>
                      </c:pt>
                      <c:pt idx="25949">
                        <c:v>22.042726388888887</c:v>
                      </c:pt>
                      <c:pt idx="25950">
                        <c:v>22.043572222222224</c:v>
                      </c:pt>
                      <c:pt idx="25951">
                        <c:v>22.044418333333333</c:v>
                      </c:pt>
                      <c:pt idx="25952">
                        <c:v>22.045264444444445</c:v>
                      </c:pt>
                      <c:pt idx="25953">
                        <c:v>22.046110277777778</c:v>
                      </c:pt>
                      <c:pt idx="25954">
                        <c:v>22.046956388888891</c:v>
                      </c:pt>
                      <c:pt idx="25955">
                        <c:v>22.047809166666667</c:v>
                      </c:pt>
                      <c:pt idx="25956">
                        <c:v>22.048655277777776</c:v>
                      </c:pt>
                      <c:pt idx="25957">
                        <c:v>22.049501111111113</c:v>
                      </c:pt>
                      <c:pt idx="25958">
                        <c:v>22.050348888888887</c:v>
                      </c:pt>
                      <c:pt idx="25959">
                        <c:v>22.051197777777777</c:v>
                      </c:pt>
                      <c:pt idx="25960">
                        <c:v>22.052043888888889</c:v>
                      </c:pt>
                      <c:pt idx="25961">
                        <c:v>22.052890000000001</c:v>
                      </c:pt>
                      <c:pt idx="25962">
                        <c:v>22.053735833333334</c:v>
                      </c:pt>
                      <c:pt idx="25963">
                        <c:v>22.054581944444443</c:v>
                      </c:pt>
                      <c:pt idx="25964">
                        <c:v>22.055428055555556</c:v>
                      </c:pt>
                      <c:pt idx="25965">
                        <c:v>22.056274166666668</c:v>
                      </c:pt>
                      <c:pt idx="25966">
                        <c:v>22.057120277777777</c:v>
                      </c:pt>
                      <c:pt idx="25967">
                        <c:v>22.05796611111111</c:v>
                      </c:pt>
                      <c:pt idx="25968">
                        <c:v>22.05881888888889</c:v>
                      </c:pt>
                      <c:pt idx="25969">
                        <c:v>22.059664999999999</c:v>
                      </c:pt>
                      <c:pt idx="25970">
                        <c:v>22.060511111111111</c:v>
                      </c:pt>
                      <c:pt idx="25971">
                        <c:v>22.061357222222224</c:v>
                      </c:pt>
                      <c:pt idx="25972">
                        <c:v>22.062203055555557</c:v>
                      </c:pt>
                      <c:pt idx="25973">
                        <c:v>22.063049166666666</c:v>
                      </c:pt>
                      <c:pt idx="25974">
                        <c:v>22.063895277777778</c:v>
                      </c:pt>
                      <c:pt idx="25975">
                        <c:v>22.064741111111111</c:v>
                      </c:pt>
                      <c:pt idx="25976">
                        <c:v>22.065587222222224</c:v>
                      </c:pt>
                      <c:pt idx="25977">
                        <c:v>22.066436388888889</c:v>
                      </c:pt>
                      <c:pt idx="25978">
                        <c:v>22.067284166666667</c:v>
                      </c:pt>
                      <c:pt idx="25979">
                        <c:v>22.06813</c:v>
                      </c:pt>
                      <c:pt idx="25980">
                        <c:v>22.068975833333333</c:v>
                      </c:pt>
                      <c:pt idx="25981">
                        <c:v>22.069828611111109</c:v>
                      </c:pt>
                      <c:pt idx="25982">
                        <c:v>22.070674722222222</c:v>
                      </c:pt>
                      <c:pt idx="25983">
                        <c:v>22.071520833333334</c:v>
                      </c:pt>
                      <c:pt idx="25984">
                        <c:v>22.072366666666667</c:v>
                      </c:pt>
                      <c:pt idx="25985">
                        <c:v>22.073213055555556</c:v>
                      </c:pt>
                      <c:pt idx="25986">
                        <c:v>22.074058888888889</c:v>
                      </c:pt>
                      <c:pt idx="25987">
                        <c:v>22.074905000000001</c:v>
                      </c:pt>
                      <c:pt idx="25988">
                        <c:v>22.07575111111111</c:v>
                      </c:pt>
                      <c:pt idx="25989">
                        <c:v>22.076596944444443</c:v>
                      </c:pt>
                      <c:pt idx="25990">
                        <c:v>22.077443055555555</c:v>
                      </c:pt>
                      <c:pt idx="25991">
                        <c:v>22.078289166666668</c:v>
                      </c:pt>
                      <c:pt idx="25992">
                        <c:v>22.079135277777777</c:v>
                      </c:pt>
                      <c:pt idx="25993">
                        <c:v>22.07998111111111</c:v>
                      </c:pt>
                      <c:pt idx="25994">
                        <c:v>22.080841666666668</c:v>
                      </c:pt>
                      <c:pt idx="25995">
                        <c:v>22.081687500000001</c:v>
                      </c:pt>
                      <c:pt idx="25996">
                        <c:v>22.082533333333334</c:v>
                      </c:pt>
                      <c:pt idx="25997">
                        <c:v>22.083379722222222</c:v>
                      </c:pt>
                      <c:pt idx="25998">
                        <c:v>22.084225555555555</c:v>
                      </c:pt>
                      <c:pt idx="25999">
                        <c:v>22.085073333333334</c:v>
                      </c:pt>
                      <c:pt idx="26000">
                        <c:v>22.085919166666667</c:v>
                      </c:pt>
                      <c:pt idx="26001">
                        <c:v>22.086765</c:v>
                      </c:pt>
                      <c:pt idx="26002">
                        <c:v>22.087611388888888</c:v>
                      </c:pt>
                      <c:pt idx="26003">
                        <c:v>22.088457222222221</c:v>
                      </c:pt>
                      <c:pt idx="26004">
                        <c:v>22.089303333333334</c:v>
                      </c:pt>
                      <c:pt idx="26005">
                        <c:v>22.090149444444446</c:v>
                      </c:pt>
                      <c:pt idx="26006">
                        <c:v>22.090995277777779</c:v>
                      </c:pt>
                      <c:pt idx="26007">
                        <c:v>22.091848055555555</c:v>
                      </c:pt>
                      <c:pt idx="26008">
                        <c:v>22.092694444444444</c:v>
                      </c:pt>
                      <c:pt idx="26009">
                        <c:v>22.093540277777777</c:v>
                      </c:pt>
                      <c:pt idx="26010">
                        <c:v>22.09438611111111</c:v>
                      </c:pt>
                      <c:pt idx="26011">
                        <c:v>22.095232500000002</c:v>
                      </c:pt>
                      <c:pt idx="26012">
                        <c:v>22.096081388888887</c:v>
                      </c:pt>
                      <c:pt idx="26013">
                        <c:v>22.0969275</c:v>
                      </c:pt>
                      <c:pt idx="26014">
                        <c:v>22.097773611111112</c:v>
                      </c:pt>
                      <c:pt idx="26015">
                        <c:v>22.098619722222221</c:v>
                      </c:pt>
                      <c:pt idx="26016">
                        <c:v>22.099465555555554</c:v>
                      </c:pt>
                      <c:pt idx="26017">
                        <c:v>22.100311666666666</c:v>
                      </c:pt>
                      <c:pt idx="26018">
                        <c:v>22.101157777777779</c:v>
                      </c:pt>
                      <c:pt idx="26019">
                        <c:v>22.102005277777778</c:v>
                      </c:pt>
                      <c:pt idx="26020">
                        <c:v>22.102858055555554</c:v>
                      </c:pt>
                      <c:pt idx="26021">
                        <c:v>22.103704166666667</c:v>
                      </c:pt>
                      <c:pt idx="26022">
                        <c:v>22.104550277777779</c:v>
                      </c:pt>
                      <c:pt idx="26023">
                        <c:v>22.105396111111112</c:v>
                      </c:pt>
                      <c:pt idx="26024">
                        <c:v>22.106242222222221</c:v>
                      </c:pt>
                      <c:pt idx="26025">
                        <c:v>22.107088333333333</c:v>
                      </c:pt>
                      <c:pt idx="26026">
                        <c:v>22.107934166666666</c:v>
                      </c:pt>
                      <c:pt idx="26027">
                        <c:v>22.108780277777779</c:v>
                      </c:pt>
                      <c:pt idx="26028">
                        <c:v>22.109626388888888</c:v>
                      </c:pt>
                      <c:pt idx="26029">
                        <c:v>22.110475555555556</c:v>
                      </c:pt>
                      <c:pt idx="26030">
                        <c:v>22.111321388888889</c:v>
                      </c:pt>
                      <c:pt idx="26031">
                        <c:v>22.112167777777778</c:v>
                      </c:pt>
                      <c:pt idx="26032">
                        <c:v>22.113013611111111</c:v>
                      </c:pt>
                      <c:pt idx="26033">
                        <c:v>22.113866388888887</c:v>
                      </c:pt>
                      <c:pt idx="26034">
                        <c:v>22.114712222222224</c:v>
                      </c:pt>
                      <c:pt idx="26035">
                        <c:v>22.115558611111112</c:v>
                      </c:pt>
                      <c:pt idx="26036">
                        <c:v>22.116404444444445</c:v>
                      </c:pt>
                      <c:pt idx="26037">
                        <c:v>22.117250555555554</c:v>
                      </c:pt>
                      <c:pt idx="26038">
                        <c:v>22.118096666666666</c:v>
                      </c:pt>
                      <c:pt idx="26039">
                        <c:v>22.118942499999999</c:v>
                      </c:pt>
                      <c:pt idx="26040">
                        <c:v>22.119790277777778</c:v>
                      </c:pt>
                      <c:pt idx="26041">
                        <c:v>22.120636111111111</c:v>
                      </c:pt>
                      <c:pt idx="26042">
                        <c:v>22.121482222222223</c:v>
                      </c:pt>
                      <c:pt idx="26043">
                        <c:v>22.122328333333332</c:v>
                      </c:pt>
                      <c:pt idx="26044">
                        <c:v>22.123174166666665</c:v>
                      </c:pt>
                      <c:pt idx="26045">
                        <c:v>22.124020277777777</c:v>
                      </c:pt>
                      <c:pt idx="26046">
                        <c:v>22.12487611111111</c:v>
                      </c:pt>
                      <c:pt idx="26047">
                        <c:v>22.125722222222223</c:v>
                      </c:pt>
                      <c:pt idx="26048">
                        <c:v>22.126568333333335</c:v>
                      </c:pt>
                      <c:pt idx="26049">
                        <c:v>22.127414166666668</c:v>
                      </c:pt>
                      <c:pt idx="26050">
                        <c:v>22.128260277777777</c:v>
                      </c:pt>
                      <c:pt idx="26051">
                        <c:v>22.129106388888889</c:v>
                      </c:pt>
                      <c:pt idx="26052">
                        <c:v>22.129952500000002</c:v>
                      </c:pt>
                      <c:pt idx="26053">
                        <c:v>22.130798611111111</c:v>
                      </c:pt>
                      <c:pt idx="26054">
                        <c:v>22.131644444444444</c:v>
                      </c:pt>
                      <c:pt idx="26055">
                        <c:v>22.132490555555556</c:v>
                      </c:pt>
                      <c:pt idx="26056">
                        <c:v>22.133336666666668</c:v>
                      </c:pt>
                      <c:pt idx="26057">
                        <c:v>22.134182500000001</c:v>
                      </c:pt>
                      <c:pt idx="26058">
                        <c:v>22.13502888888889</c:v>
                      </c:pt>
                      <c:pt idx="26059">
                        <c:v>22.135881666666666</c:v>
                      </c:pt>
                      <c:pt idx="26060">
                        <c:v>22.136729166666665</c:v>
                      </c:pt>
                      <c:pt idx="26061">
                        <c:v>22.137574999999998</c:v>
                      </c:pt>
                      <c:pt idx="26062">
                        <c:v>22.138421111111111</c:v>
                      </c:pt>
                      <c:pt idx="26063">
                        <c:v>22.139267222222223</c:v>
                      </c:pt>
                      <c:pt idx="26064">
                        <c:v>22.140116388888888</c:v>
                      </c:pt>
                      <c:pt idx="26065">
                        <c:v>22.140962222222221</c:v>
                      </c:pt>
                      <c:pt idx="26066">
                        <c:v>22.141808333333334</c:v>
                      </c:pt>
                      <c:pt idx="26067">
                        <c:v>22.142654444444446</c:v>
                      </c:pt>
                      <c:pt idx="26068">
                        <c:v>22.143500277777779</c:v>
                      </c:pt>
                      <c:pt idx="26069">
                        <c:v>22.144346388888888</c:v>
                      </c:pt>
                      <c:pt idx="26070">
                        <c:v>22.1451925</c:v>
                      </c:pt>
                      <c:pt idx="26071">
                        <c:v>22.146038611111113</c:v>
                      </c:pt>
                      <c:pt idx="26072">
                        <c:v>22.14689111111111</c:v>
                      </c:pt>
                      <c:pt idx="26073">
                        <c:v>22.147737222222222</c:v>
                      </c:pt>
                      <c:pt idx="26074">
                        <c:v>22.148583333333335</c:v>
                      </c:pt>
                      <c:pt idx="26075">
                        <c:v>22.149429444444444</c:v>
                      </c:pt>
                      <c:pt idx="26076">
                        <c:v>22.150275277777776</c:v>
                      </c:pt>
                      <c:pt idx="26077">
                        <c:v>22.151121388888889</c:v>
                      </c:pt>
                      <c:pt idx="26078">
                        <c:v>22.151967500000001</c:v>
                      </c:pt>
                      <c:pt idx="26079">
                        <c:v>22.152813333333334</c:v>
                      </c:pt>
                      <c:pt idx="26080">
                        <c:v>22.153659722222223</c:v>
                      </c:pt>
                      <c:pt idx="26081">
                        <c:v>22.154513888888889</c:v>
                      </c:pt>
                      <c:pt idx="26082">
                        <c:v>22.155359722222222</c:v>
                      </c:pt>
                      <c:pt idx="26083">
                        <c:v>22.156205833333335</c:v>
                      </c:pt>
                      <c:pt idx="26084">
                        <c:v>22.157051944444444</c:v>
                      </c:pt>
                      <c:pt idx="26085">
                        <c:v>22.157904722222224</c:v>
                      </c:pt>
                      <c:pt idx="26086">
                        <c:v>22.158750555555557</c:v>
                      </c:pt>
                      <c:pt idx="26087">
                        <c:v>22.159596666666665</c:v>
                      </c:pt>
                      <c:pt idx="26088">
                        <c:v>22.160442777777778</c:v>
                      </c:pt>
                      <c:pt idx="26089">
                        <c:v>22.161288611111111</c:v>
                      </c:pt>
                      <c:pt idx="26090">
                        <c:v>22.162134999999999</c:v>
                      </c:pt>
                      <c:pt idx="26091">
                        <c:v>22.162980833333332</c:v>
                      </c:pt>
                      <c:pt idx="26092">
                        <c:v>22.163826666666665</c:v>
                      </c:pt>
                      <c:pt idx="26093">
                        <c:v>22.164673055555557</c:v>
                      </c:pt>
                      <c:pt idx="26094">
                        <c:v>22.16551888888889</c:v>
                      </c:pt>
                      <c:pt idx="26095">
                        <c:v>22.166364999999999</c:v>
                      </c:pt>
                      <c:pt idx="26096">
                        <c:v>22.167211111111111</c:v>
                      </c:pt>
                      <c:pt idx="26097">
                        <c:v>22.168056944444444</c:v>
                      </c:pt>
                      <c:pt idx="26098">
                        <c:v>22.168909722222221</c:v>
                      </c:pt>
                      <c:pt idx="26099">
                        <c:v>22.169758888888889</c:v>
                      </c:pt>
                      <c:pt idx="26100">
                        <c:v>22.170604999999998</c:v>
                      </c:pt>
                      <c:pt idx="26101">
                        <c:v>22.171452777777777</c:v>
                      </c:pt>
                      <c:pt idx="26102">
                        <c:v>22.17229861111111</c:v>
                      </c:pt>
                      <c:pt idx="26103">
                        <c:v>22.173144722222222</c:v>
                      </c:pt>
                      <c:pt idx="26104">
                        <c:v>22.173990555555555</c:v>
                      </c:pt>
                      <c:pt idx="26105">
                        <c:v>22.174836666666668</c:v>
                      </c:pt>
                      <c:pt idx="26106">
                        <c:v>22.175682777777777</c:v>
                      </c:pt>
                      <c:pt idx="26107">
                        <c:v>22.176528888888889</c:v>
                      </c:pt>
                      <c:pt idx="26108">
                        <c:v>22.177375000000001</c:v>
                      </c:pt>
                      <c:pt idx="26109">
                        <c:v>22.178220833333334</c:v>
                      </c:pt>
                      <c:pt idx="26110">
                        <c:v>22.179066944444443</c:v>
                      </c:pt>
                      <c:pt idx="26111">
                        <c:v>22.179919444444444</c:v>
                      </c:pt>
                      <c:pt idx="26112">
                        <c:v>22.180765833333332</c:v>
                      </c:pt>
                      <c:pt idx="26113">
                        <c:v>22.181611666666665</c:v>
                      </c:pt>
                      <c:pt idx="26114">
                        <c:v>22.182457777777778</c:v>
                      </c:pt>
                      <c:pt idx="26115">
                        <c:v>22.18330388888889</c:v>
                      </c:pt>
                      <c:pt idx="26116">
                        <c:v>22.184152777777779</c:v>
                      </c:pt>
                      <c:pt idx="26117">
                        <c:v>22.184998888888888</c:v>
                      </c:pt>
                      <c:pt idx="26118">
                        <c:v>22.185845</c:v>
                      </c:pt>
                      <c:pt idx="26119">
                        <c:v>22.186691111111109</c:v>
                      </c:pt>
                      <c:pt idx="26120">
                        <c:v>22.187536944444446</c:v>
                      </c:pt>
                      <c:pt idx="26121">
                        <c:v>22.188383055555555</c:v>
                      </c:pt>
                      <c:pt idx="26122">
                        <c:v>22.189230833333333</c:v>
                      </c:pt>
                      <c:pt idx="26123">
                        <c:v>22.190076666666666</c:v>
                      </c:pt>
                      <c:pt idx="26124">
                        <c:v>22.190929444444443</c:v>
                      </c:pt>
                      <c:pt idx="26125">
                        <c:v>22.191775555555555</c:v>
                      </c:pt>
                      <c:pt idx="26126">
                        <c:v>22.192621666666668</c:v>
                      </c:pt>
                      <c:pt idx="26127">
                        <c:v>22.193467500000001</c:v>
                      </c:pt>
                      <c:pt idx="26128">
                        <c:v>22.194313611111109</c:v>
                      </c:pt>
                      <c:pt idx="26129">
                        <c:v>22.195159722222222</c:v>
                      </c:pt>
                      <c:pt idx="26130">
                        <c:v>22.196005555555555</c:v>
                      </c:pt>
                      <c:pt idx="26131">
                        <c:v>22.196851666666667</c:v>
                      </c:pt>
                      <c:pt idx="26132">
                        <c:v>22.197697777777776</c:v>
                      </c:pt>
                      <c:pt idx="26133">
                        <c:v>22.198543888888889</c:v>
                      </c:pt>
                      <c:pt idx="26134">
                        <c:v>22.199392777777778</c:v>
                      </c:pt>
                      <c:pt idx="26135">
                        <c:v>22.200239166666666</c:v>
                      </c:pt>
                      <c:pt idx="26136">
                        <c:v>22.201084999999999</c:v>
                      </c:pt>
                      <c:pt idx="26137">
                        <c:v>22.201937777777779</c:v>
                      </c:pt>
                      <c:pt idx="26138">
                        <c:v>22.202783611111112</c:v>
                      </c:pt>
                      <c:pt idx="26139">
                        <c:v>22.20363</c:v>
                      </c:pt>
                      <c:pt idx="26140">
                        <c:v>22.204475833333333</c:v>
                      </c:pt>
                      <c:pt idx="26141">
                        <c:v>22.205321944444446</c:v>
                      </c:pt>
                      <c:pt idx="26142">
                        <c:v>22.206169444444445</c:v>
                      </c:pt>
                      <c:pt idx="26143">
                        <c:v>22.207015555555557</c:v>
                      </c:pt>
                      <c:pt idx="26144">
                        <c:v>22.207861666666666</c:v>
                      </c:pt>
                      <c:pt idx="26145">
                        <c:v>22.208707499999999</c:v>
                      </c:pt>
                      <c:pt idx="26146">
                        <c:v>22.209553611111112</c:v>
                      </c:pt>
                      <c:pt idx="26147">
                        <c:v>22.21039972222222</c:v>
                      </c:pt>
                      <c:pt idx="26148">
                        <c:v>22.211245555555557</c:v>
                      </c:pt>
                      <c:pt idx="26149">
                        <c:v>22.212091666666666</c:v>
                      </c:pt>
                      <c:pt idx="26150">
                        <c:v>22.212950555555555</c:v>
                      </c:pt>
                      <c:pt idx="26151">
                        <c:v>22.213799722222223</c:v>
                      </c:pt>
                      <c:pt idx="26152">
                        <c:v>22.214645555555556</c:v>
                      </c:pt>
                      <c:pt idx="26153">
                        <c:v>22.215491944444445</c:v>
                      </c:pt>
                      <c:pt idx="26154">
                        <c:v>22.216337777777778</c:v>
                      </c:pt>
                      <c:pt idx="26155">
                        <c:v>22.217183611111111</c:v>
                      </c:pt>
                      <c:pt idx="26156">
                        <c:v>22.218029999999999</c:v>
                      </c:pt>
                      <c:pt idx="26157">
                        <c:v>22.218875833333332</c:v>
                      </c:pt>
                      <c:pt idx="26158">
                        <c:v>22.219721944444444</c:v>
                      </c:pt>
                      <c:pt idx="26159">
                        <c:v>22.220568055555557</c:v>
                      </c:pt>
                      <c:pt idx="26160">
                        <c:v>22.22141388888889</c:v>
                      </c:pt>
                      <c:pt idx="26161">
                        <c:v>22.222259999999999</c:v>
                      </c:pt>
                      <c:pt idx="26162">
                        <c:v>22.223106111111111</c:v>
                      </c:pt>
                      <c:pt idx="26163">
                        <c:v>22.223960277777778</c:v>
                      </c:pt>
                      <c:pt idx="26164">
                        <c:v>22.22480638888889</c:v>
                      </c:pt>
                      <c:pt idx="26165">
                        <c:v>22.225652499999999</c:v>
                      </c:pt>
                      <c:pt idx="26166">
                        <c:v>22.226498333333332</c:v>
                      </c:pt>
                      <c:pt idx="26167">
                        <c:v>22.227344444444444</c:v>
                      </c:pt>
                      <c:pt idx="26168">
                        <c:v>22.228193611111109</c:v>
                      </c:pt>
                      <c:pt idx="26169">
                        <c:v>22.229039722222222</c:v>
                      </c:pt>
                      <c:pt idx="26170">
                        <c:v>22.229885555555555</c:v>
                      </c:pt>
                      <c:pt idx="26171">
                        <c:v>22.230731944444443</c:v>
                      </c:pt>
                      <c:pt idx="26172">
                        <c:v>22.231577777777776</c:v>
                      </c:pt>
                      <c:pt idx="26173">
                        <c:v>22.232423611111113</c:v>
                      </c:pt>
                      <c:pt idx="26174">
                        <c:v>22.233270000000001</c:v>
                      </c:pt>
                      <c:pt idx="26175">
                        <c:v>22.234115833333334</c:v>
                      </c:pt>
                      <c:pt idx="26176">
                        <c:v>22.23496861111111</c:v>
                      </c:pt>
                      <c:pt idx="26177">
                        <c:v>22.235814444444443</c:v>
                      </c:pt>
                      <c:pt idx="26178">
                        <c:v>22.236660833333332</c:v>
                      </c:pt>
                      <c:pt idx="26179">
                        <c:v>22.237506666666668</c:v>
                      </c:pt>
                      <c:pt idx="26180">
                        <c:v>22.238352777777777</c:v>
                      </c:pt>
                      <c:pt idx="26181">
                        <c:v>22.23919888888889</c:v>
                      </c:pt>
                      <c:pt idx="26182">
                        <c:v>22.240044722222223</c:v>
                      </c:pt>
                      <c:pt idx="26183">
                        <c:v>22.240892500000001</c:v>
                      </c:pt>
                      <c:pt idx="26184">
                        <c:v>22.241738333333334</c:v>
                      </c:pt>
                      <c:pt idx="26185">
                        <c:v>22.242584722222222</c:v>
                      </c:pt>
                      <c:pt idx="26186">
                        <c:v>22.243433611111112</c:v>
                      </c:pt>
                      <c:pt idx="26187">
                        <c:v>22.244279722222224</c:v>
                      </c:pt>
                      <c:pt idx="26188">
                        <c:v>22.245125833333333</c:v>
                      </c:pt>
                      <c:pt idx="26189">
                        <c:v>22.245978611111113</c:v>
                      </c:pt>
                      <c:pt idx="26190">
                        <c:v>22.246824444444446</c:v>
                      </c:pt>
                      <c:pt idx="26191">
                        <c:v>22.247670555555555</c:v>
                      </c:pt>
                      <c:pt idx="26192">
                        <c:v>22.248516666666667</c:v>
                      </c:pt>
                      <c:pt idx="26193">
                        <c:v>22.2493625</c:v>
                      </c:pt>
                      <c:pt idx="26194">
                        <c:v>22.250208611111113</c:v>
                      </c:pt>
                      <c:pt idx="26195">
                        <c:v>22.251054722222221</c:v>
                      </c:pt>
                      <c:pt idx="26196">
                        <c:v>22.251900833333334</c:v>
                      </c:pt>
                      <c:pt idx="26197">
                        <c:v>22.252746666666667</c:v>
                      </c:pt>
                      <c:pt idx="26198">
                        <c:v>22.253592777777779</c:v>
                      </c:pt>
                      <c:pt idx="26199">
                        <c:v>22.254438888888888</c:v>
                      </c:pt>
                      <c:pt idx="26200">
                        <c:v>22.255284722222221</c:v>
                      </c:pt>
                      <c:pt idx="26201">
                        <c:v>22.25613111111111</c:v>
                      </c:pt>
                      <c:pt idx="26202">
                        <c:v>22.25698388888889</c:v>
                      </c:pt>
                      <c:pt idx="26203">
                        <c:v>22.257832777777779</c:v>
                      </c:pt>
                      <c:pt idx="26204">
                        <c:v>22.258680277777778</c:v>
                      </c:pt>
                      <c:pt idx="26205">
                        <c:v>22.259526111111111</c:v>
                      </c:pt>
                      <c:pt idx="26206">
                        <c:v>22.260371944444444</c:v>
                      </c:pt>
                      <c:pt idx="26207">
                        <c:v>22.261218333333332</c:v>
                      </c:pt>
                      <c:pt idx="26208">
                        <c:v>22.262064166666665</c:v>
                      </c:pt>
                      <c:pt idx="26209">
                        <c:v>22.262910555555557</c:v>
                      </c:pt>
                      <c:pt idx="26210">
                        <c:v>22.26375638888889</c:v>
                      </c:pt>
                      <c:pt idx="26211">
                        <c:v>22.264602222222223</c:v>
                      </c:pt>
                      <c:pt idx="26212">
                        <c:v>22.265448611111111</c:v>
                      </c:pt>
                      <c:pt idx="26213">
                        <c:v>22.266294444444444</c:v>
                      </c:pt>
                      <c:pt idx="26214">
                        <c:v>22.267140277777777</c:v>
                      </c:pt>
                      <c:pt idx="26215">
                        <c:v>22.267986666666665</c:v>
                      </c:pt>
                      <c:pt idx="26216">
                        <c:v>22.268839444444446</c:v>
                      </c:pt>
                      <c:pt idx="26217">
                        <c:v>22.269685277777779</c:v>
                      </c:pt>
                      <c:pt idx="26218">
                        <c:v>22.270531666666667</c:v>
                      </c:pt>
                      <c:pt idx="26219">
                        <c:v>22.2713775</c:v>
                      </c:pt>
                      <c:pt idx="26220">
                        <c:v>22.272223333333333</c:v>
                      </c:pt>
                      <c:pt idx="26221">
                        <c:v>22.273069722222221</c:v>
                      </c:pt>
                      <c:pt idx="26222">
                        <c:v>22.27391861111111</c:v>
                      </c:pt>
                      <c:pt idx="26223">
                        <c:v>22.274764722222223</c:v>
                      </c:pt>
                      <c:pt idx="26224">
                        <c:v>22.275612222222222</c:v>
                      </c:pt>
                      <c:pt idx="26225">
                        <c:v>22.276458333333334</c:v>
                      </c:pt>
                      <c:pt idx="26226">
                        <c:v>22.277304444444443</c:v>
                      </c:pt>
                      <c:pt idx="26227">
                        <c:v>22.278150277777776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TEST!$C$73:$C$26300</c15:sqref>
                        </c15:formulaRef>
                      </c:ext>
                    </c:extLst>
                    <c:numCache>
                      <c:formatCode>General</c:formatCode>
                      <c:ptCount val="26228"/>
                      <c:pt idx="0">
                        <c:v>991.56</c:v>
                      </c:pt>
                      <c:pt idx="1">
                        <c:v>991.67</c:v>
                      </c:pt>
                      <c:pt idx="2">
                        <c:v>993.04</c:v>
                      </c:pt>
                      <c:pt idx="3">
                        <c:v>993.15</c:v>
                      </c:pt>
                      <c:pt idx="4">
                        <c:v>993.63</c:v>
                      </c:pt>
                      <c:pt idx="5">
                        <c:v>994.04</c:v>
                      </c:pt>
                      <c:pt idx="6">
                        <c:v>993.18</c:v>
                      </c:pt>
                      <c:pt idx="7">
                        <c:v>993.18</c:v>
                      </c:pt>
                      <c:pt idx="8">
                        <c:v>991.48</c:v>
                      </c:pt>
                      <c:pt idx="9">
                        <c:v>993.31</c:v>
                      </c:pt>
                      <c:pt idx="10">
                        <c:v>992.96</c:v>
                      </c:pt>
                      <c:pt idx="11">
                        <c:v>993.03</c:v>
                      </c:pt>
                      <c:pt idx="12">
                        <c:v>993.7</c:v>
                      </c:pt>
                      <c:pt idx="13">
                        <c:v>994.07</c:v>
                      </c:pt>
                      <c:pt idx="14">
                        <c:v>992.59</c:v>
                      </c:pt>
                      <c:pt idx="15">
                        <c:v>994.74</c:v>
                      </c:pt>
                      <c:pt idx="16">
                        <c:v>995.66</c:v>
                      </c:pt>
                      <c:pt idx="17">
                        <c:v>994.99</c:v>
                      </c:pt>
                      <c:pt idx="18">
                        <c:v>995.02</c:v>
                      </c:pt>
                      <c:pt idx="19">
                        <c:v>994.98</c:v>
                      </c:pt>
                      <c:pt idx="20">
                        <c:v>994.67</c:v>
                      </c:pt>
                      <c:pt idx="21">
                        <c:v>994.5</c:v>
                      </c:pt>
                      <c:pt idx="22">
                        <c:v>994.55</c:v>
                      </c:pt>
                      <c:pt idx="23">
                        <c:v>995.58</c:v>
                      </c:pt>
                      <c:pt idx="24">
                        <c:v>996.57</c:v>
                      </c:pt>
                      <c:pt idx="25">
                        <c:v>996.98</c:v>
                      </c:pt>
                      <c:pt idx="26">
                        <c:v>996.83</c:v>
                      </c:pt>
                      <c:pt idx="27">
                        <c:v>996.09</c:v>
                      </c:pt>
                      <c:pt idx="28">
                        <c:v>995.99</c:v>
                      </c:pt>
                      <c:pt idx="29">
                        <c:v>995.24</c:v>
                      </c:pt>
                      <c:pt idx="30">
                        <c:v>994.09</c:v>
                      </c:pt>
                      <c:pt idx="31">
                        <c:v>993.29</c:v>
                      </c:pt>
                      <c:pt idx="32">
                        <c:v>996.51</c:v>
                      </c:pt>
                      <c:pt idx="33">
                        <c:v>997.58</c:v>
                      </c:pt>
                      <c:pt idx="34">
                        <c:v>993.66</c:v>
                      </c:pt>
                      <c:pt idx="35">
                        <c:v>994.87</c:v>
                      </c:pt>
                      <c:pt idx="36">
                        <c:v>996.32</c:v>
                      </c:pt>
                      <c:pt idx="37">
                        <c:v>993.89</c:v>
                      </c:pt>
                      <c:pt idx="38">
                        <c:v>994.41</c:v>
                      </c:pt>
                      <c:pt idx="39">
                        <c:v>995.75</c:v>
                      </c:pt>
                      <c:pt idx="40">
                        <c:v>996.02</c:v>
                      </c:pt>
                      <c:pt idx="41">
                        <c:v>996.81</c:v>
                      </c:pt>
                      <c:pt idx="42">
                        <c:v>997.67</c:v>
                      </c:pt>
                      <c:pt idx="43">
                        <c:v>998.44</c:v>
                      </c:pt>
                      <c:pt idx="44">
                        <c:v>998.23</c:v>
                      </c:pt>
                      <c:pt idx="45">
                        <c:v>998.55</c:v>
                      </c:pt>
                      <c:pt idx="46">
                        <c:v>998.41</c:v>
                      </c:pt>
                      <c:pt idx="47">
                        <c:v>995.88</c:v>
                      </c:pt>
                      <c:pt idx="48">
                        <c:v>997.56</c:v>
                      </c:pt>
                      <c:pt idx="49">
                        <c:v>998.25</c:v>
                      </c:pt>
                      <c:pt idx="50">
                        <c:v>997.55</c:v>
                      </c:pt>
                      <c:pt idx="51">
                        <c:v>996.62</c:v>
                      </c:pt>
                      <c:pt idx="52">
                        <c:v>996.27</c:v>
                      </c:pt>
                      <c:pt idx="53">
                        <c:v>995.81</c:v>
                      </c:pt>
                      <c:pt idx="54">
                        <c:v>994.75</c:v>
                      </c:pt>
                      <c:pt idx="55">
                        <c:v>994.72</c:v>
                      </c:pt>
                      <c:pt idx="56">
                        <c:v>994.69</c:v>
                      </c:pt>
                      <c:pt idx="57">
                        <c:v>993.94</c:v>
                      </c:pt>
                      <c:pt idx="58">
                        <c:v>996.18</c:v>
                      </c:pt>
                      <c:pt idx="59">
                        <c:v>994.85</c:v>
                      </c:pt>
                      <c:pt idx="60">
                        <c:v>998.73</c:v>
                      </c:pt>
                      <c:pt idx="61">
                        <c:v>998.43</c:v>
                      </c:pt>
                      <c:pt idx="62">
                        <c:v>998.19</c:v>
                      </c:pt>
                      <c:pt idx="63">
                        <c:v>997.83</c:v>
                      </c:pt>
                      <c:pt idx="64">
                        <c:v>997.49</c:v>
                      </c:pt>
                      <c:pt idx="65">
                        <c:v>997.84</c:v>
                      </c:pt>
                      <c:pt idx="66">
                        <c:v>994.01</c:v>
                      </c:pt>
                      <c:pt idx="67">
                        <c:v>993.55</c:v>
                      </c:pt>
                      <c:pt idx="68">
                        <c:v>994.05</c:v>
                      </c:pt>
                      <c:pt idx="69">
                        <c:v>994.83</c:v>
                      </c:pt>
                      <c:pt idx="70">
                        <c:v>996.19</c:v>
                      </c:pt>
                      <c:pt idx="71">
                        <c:v>996.8</c:v>
                      </c:pt>
                      <c:pt idx="72">
                        <c:v>996.9</c:v>
                      </c:pt>
                      <c:pt idx="73">
                        <c:v>994.09</c:v>
                      </c:pt>
                      <c:pt idx="74">
                        <c:v>993.72</c:v>
                      </c:pt>
                      <c:pt idx="75">
                        <c:v>995.25</c:v>
                      </c:pt>
                      <c:pt idx="76">
                        <c:v>996.86</c:v>
                      </c:pt>
                      <c:pt idx="77">
                        <c:v>997.79</c:v>
                      </c:pt>
                      <c:pt idx="78">
                        <c:v>998.43</c:v>
                      </c:pt>
                      <c:pt idx="79">
                        <c:v>996.91</c:v>
                      </c:pt>
                      <c:pt idx="80">
                        <c:v>998.71</c:v>
                      </c:pt>
                      <c:pt idx="81">
                        <c:v>997.78</c:v>
                      </c:pt>
                      <c:pt idx="82">
                        <c:v>996.35</c:v>
                      </c:pt>
                      <c:pt idx="83">
                        <c:v>995.28</c:v>
                      </c:pt>
                      <c:pt idx="84">
                        <c:v>996.75</c:v>
                      </c:pt>
                      <c:pt idx="85">
                        <c:v>997.66</c:v>
                      </c:pt>
                      <c:pt idx="86">
                        <c:v>994.48</c:v>
                      </c:pt>
                      <c:pt idx="87">
                        <c:v>995.48</c:v>
                      </c:pt>
                      <c:pt idx="88">
                        <c:v>997.85</c:v>
                      </c:pt>
                      <c:pt idx="89">
                        <c:v>997.14</c:v>
                      </c:pt>
                      <c:pt idx="90">
                        <c:v>998.15</c:v>
                      </c:pt>
                      <c:pt idx="91">
                        <c:v>998.22</c:v>
                      </c:pt>
                      <c:pt idx="92">
                        <c:v>998.48</c:v>
                      </c:pt>
                      <c:pt idx="93">
                        <c:v>998.13</c:v>
                      </c:pt>
                      <c:pt idx="94">
                        <c:v>997.48</c:v>
                      </c:pt>
                      <c:pt idx="95">
                        <c:v>998.29</c:v>
                      </c:pt>
                      <c:pt idx="96">
                        <c:v>997.31</c:v>
                      </c:pt>
                      <c:pt idx="97">
                        <c:v>997.38</c:v>
                      </c:pt>
                      <c:pt idx="98">
                        <c:v>996.98</c:v>
                      </c:pt>
                      <c:pt idx="99">
                        <c:v>995.99</c:v>
                      </c:pt>
                      <c:pt idx="100">
                        <c:v>996.83</c:v>
                      </c:pt>
                      <c:pt idx="101">
                        <c:v>997.18</c:v>
                      </c:pt>
                      <c:pt idx="102">
                        <c:v>996.51</c:v>
                      </c:pt>
                      <c:pt idx="103">
                        <c:v>997.47</c:v>
                      </c:pt>
                      <c:pt idx="104">
                        <c:v>998.1</c:v>
                      </c:pt>
                      <c:pt idx="105">
                        <c:v>998.26</c:v>
                      </c:pt>
                      <c:pt idx="106">
                        <c:v>998.36</c:v>
                      </c:pt>
                      <c:pt idx="107">
                        <c:v>998.35</c:v>
                      </c:pt>
                      <c:pt idx="108">
                        <c:v>998.25</c:v>
                      </c:pt>
                      <c:pt idx="109">
                        <c:v>997.73</c:v>
                      </c:pt>
                      <c:pt idx="110">
                        <c:v>996.76</c:v>
                      </c:pt>
                      <c:pt idx="111">
                        <c:v>996.94</c:v>
                      </c:pt>
                      <c:pt idx="112">
                        <c:v>997.33</c:v>
                      </c:pt>
                      <c:pt idx="113">
                        <c:v>998.02</c:v>
                      </c:pt>
                      <c:pt idx="114">
                        <c:v>998.61</c:v>
                      </c:pt>
                      <c:pt idx="115">
                        <c:v>998.99</c:v>
                      </c:pt>
                      <c:pt idx="116">
                        <c:v>998.38</c:v>
                      </c:pt>
                      <c:pt idx="117">
                        <c:v>997.63</c:v>
                      </c:pt>
                      <c:pt idx="118">
                        <c:v>996.6</c:v>
                      </c:pt>
                      <c:pt idx="119">
                        <c:v>992.76</c:v>
                      </c:pt>
                      <c:pt idx="120">
                        <c:v>993.59</c:v>
                      </c:pt>
                      <c:pt idx="121">
                        <c:v>993.6</c:v>
                      </c:pt>
                      <c:pt idx="122">
                        <c:v>994</c:v>
                      </c:pt>
                      <c:pt idx="123">
                        <c:v>993.46</c:v>
                      </c:pt>
                      <c:pt idx="124">
                        <c:v>993.09</c:v>
                      </c:pt>
                      <c:pt idx="125">
                        <c:v>998.02</c:v>
                      </c:pt>
                      <c:pt idx="126">
                        <c:v>997.91</c:v>
                      </c:pt>
                      <c:pt idx="127">
                        <c:v>997.55</c:v>
                      </c:pt>
                      <c:pt idx="128">
                        <c:v>997.79</c:v>
                      </c:pt>
                      <c:pt idx="129">
                        <c:v>996.8</c:v>
                      </c:pt>
                      <c:pt idx="130">
                        <c:v>996.6</c:v>
                      </c:pt>
                      <c:pt idx="131">
                        <c:v>996.48</c:v>
                      </c:pt>
                      <c:pt idx="132">
                        <c:v>995.16</c:v>
                      </c:pt>
                      <c:pt idx="133">
                        <c:v>994.51</c:v>
                      </c:pt>
                      <c:pt idx="134">
                        <c:v>993.52</c:v>
                      </c:pt>
                      <c:pt idx="135">
                        <c:v>993.32</c:v>
                      </c:pt>
                      <c:pt idx="136">
                        <c:v>995.23</c:v>
                      </c:pt>
                      <c:pt idx="137">
                        <c:v>995.86</c:v>
                      </c:pt>
                      <c:pt idx="138">
                        <c:v>993.91</c:v>
                      </c:pt>
                      <c:pt idx="139">
                        <c:v>993.22</c:v>
                      </c:pt>
                      <c:pt idx="140">
                        <c:v>992.8</c:v>
                      </c:pt>
                      <c:pt idx="141">
                        <c:v>992.53</c:v>
                      </c:pt>
                      <c:pt idx="142">
                        <c:v>993.21</c:v>
                      </c:pt>
                      <c:pt idx="143">
                        <c:v>995.02</c:v>
                      </c:pt>
                      <c:pt idx="144">
                        <c:v>993.66</c:v>
                      </c:pt>
                      <c:pt idx="145">
                        <c:v>993</c:v>
                      </c:pt>
                      <c:pt idx="146">
                        <c:v>992.54</c:v>
                      </c:pt>
                      <c:pt idx="147">
                        <c:v>992.78</c:v>
                      </c:pt>
                      <c:pt idx="148">
                        <c:v>993.31</c:v>
                      </c:pt>
                      <c:pt idx="149">
                        <c:v>994.12</c:v>
                      </c:pt>
                      <c:pt idx="150">
                        <c:v>996.68</c:v>
                      </c:pt>
                      <c:pt idx="151">
                        <c:v>993.02</c:v>
                      </c:pt>
                      <c:pt idx="152">
                        <c:v>992.57</c:v>
                      </c:pt>
                      <c:pt idx="153">
                        <c:v>997.26</c:v>
                      </c:pt>
                      <c:pt idx="154">
                        <c:v>996.43</c:v>
                      </c:pt>
                      <c:pt idx="155">
                        <c:v>995.88</c:v>
                      </c:pt>
                      <c:pt idx="156">
                        <c:v>996.02</c:v>
                      </c:pt>
                      <c:pt idx="157">
                        <c:v>996.84</c:v>
                      </c:pt>
                      <c:pt idx="158">
                        <c:v>996.92</c:v>
                      </c:pt>
                      <c:pt idx="159">
                        <c:v>997.45</c:v>
                      </c:pt>
                      <c:pt idx="160">
                        <c:v>997.89</c:v>
                      </c:pt>
                      <c:pt idx="161">
                        <c:v>997.49</c:v>
                      </c:pt>
                      <c:pt idx="162">
                        <c:v>997.06</c:v>
                      </c:pt>
                      <c:pt idx="163">
                        <c:v>997.07</c:v>
                      </c:pt>
                      <c:pt idx="164">
                        <c:v>994.69</c:v>
                      </c:pt>
                      <c:pt idx="165">
                        <c:v>993.96</c:v>
                      </c:pt>
                      <c:pt idx="166">
                        <c:v>993.08</c:v>
                      </c:pt>
                      <c:pt idx="167">
                        <c:v>992.85</c:v>
                      </c:pt>
                      <c:pt idx="168">
                        <c:v>992.7</c:v>
                      </c:pt>
                      <c:pt idx="169">
                        <c:v>992.25</c:v>
                      </c:pt>
                      <c:pt idx="170">
                        <c:v>991.95</c:v>
                      </c:pt>
                      <c:pt idx="171">
                        <c:v>995.86</c:v>
                      </c:pt>
                      <c:pt idx="172">
                        <c:v>996.21</c:v>
                      </c:pt>
                      <c:pt idx="173">
                        <c:v>997.09</c:v>
                      </c:pt>
                      <c:pt idx="174">
                        <c:v>997.32</c:v>
                      </c:pt>
                      <c:pt idx="175">
                        <c:v>997.7</c:v>
                      </c:pt>
                      <c:pt idx="176">
                        <c:v>997.67</c:v>
                      </c:pt>
                      <c:pt idx="177">
                        <c:v>992.88</c:v>
                      </c:pt>
                      <c:pt idx="178">
                        <c:v>992.91</c:v>
                      </c:pt>
                      <c:pt idx="179">
                        <c:v>993.38</c:v>
                      </c:pt>
                      <c:pt idx="180">
                        <c:v>993.48</c:v>
                      </c:pt>
                      <c:pt idx="181">
                        <c:v>994.28</c:v>
                      </c:pt>
                      <c:pt idx="182">
                        <c:v>995.43</c:v>
                      </c:pt>
                      <c:pt idx="183">
                        <c:v>995.55</c:v>
                      </c:pt>
                      <c:pt idx="184">
                        <c:v>994.81</c:v>
                      </c:pt>
                      <c:pt idx="185">
                        <c:v>996.07</c:v>
                      </c:pt>
                      <c:pt idx="186">
                        <c:v>993.03</c:v>
                      </c:pt>
                      <c:pt idx="187">
                        <c:v>992.43</c:v>
                      </c:pt>
                      <c:pt idx="188">
                        <c:v>997.17</c:v>
                      </c:pt>
                      <c:pt idx="189">
                        <c:v>996.89</c:v>
                      </c:pt>
                      <c:pt idx="190">
                        <c:v>992.24</c:v>
                      </c:pt>
                      <c:pt idx="191">
                        <c:v>992.31</c:v>
                      </c:pt>
                      <c:pt idx="192">
                        <c:v>992.05</c:v>
                      </c:pt>
                      <c:pt idx="193">
                        <c:v>992.26</c:v>
                      </c:pt>
                      <c:pt idx="194">
                        <c:v>992.36</c:v>
                      </c:pt>
                      <c:pt idx="195">
                        <c:v>992.05</c:v>
                      </c:pt>
                      <c:pt idx="196">
                        <c:v>991.81</c:v>
                      </c:pt>
                      <c:pt idx="197">
                        <c:v>992.31</c:v>
                      </c:pt>
                      <c:pt idx="198">
                        <c:v>992.06</c:v>
                      </c:pt>
                      <c:pt idx="199">
                        <c:v>991.92</c:v>
                      </c:pt>
                      <c:pt idx="200">
                        <c:v>991.89</c:v>
                      </c:pt>
                      <c:pt idx="201">
                        <c:v>991.54</c:v>
                      </c:pt>
                      <c:pt idx="202">
                        <c:v>991.3</c:v>
                      </c:pt>
                      <c:pt idx="203">
                        <c:v>997.52</c:v>
                      </c:pt>
                      <c:pt idx="204">
                        <c:v>997.35</c:v>
                      </c:pt>
                      <c:pt idx="205">
                        <c:v>997.07</c:v>
                      </c:pt>
                      <c:pt idx="206">
                        <c:v>992.94</c:v>
                      </c:pt>
                      <c:pt idx="207">
                        <c:v>996.89</c:v>
                      </c:pt>
                      <c:pt idx="208">
                        <c:v>996.74</c:v>
                      </c:pt>
                      <c:pt idx="209">
                        <c:v>997.35</c:v>
                      </c:pt>
                      <c:pt idx="210">
                        <c:v>996.71</c:v>
                      </c:pt>
                      <c:pt idx="211">
                        <c:v>996.35</c:v>
                      </c:pt>
                      <c:pt idx="212">
                        <c:v>996.14</c:v>
                      </c:pt>
                      <c:pt idx="213">
                        <c:v>994.84</c:v>
                      </c:pt>
                      <c:pt idx="214">
                        <c:v>994.79</c:v>
                      </c:pt>
                      <c:pt idx="215">
                        <c:v>993.57</c:v>
                      </c:pt>
                      <c:pt idx="216">
                        <c:v>995.55</c:v>
                      </c:pt>
                      <c:pt idx="217">
                        <c:v>995.68</c:v>
                      </c:pt>
                      <c:pt idx="218">
                        <c:v>996.75</c:v>
                      </c:pt>
                      <c:pt idx="219">
                        <c:v>996.77</c:v>
                      </c:pt>
                      <c:pt idx="220">
                        <c:v>997.58</c:v>
                      </c:pt>
                      <c:pt idx="221">
                        <c:v>997</c:v>
                      </c:pt>
                      <c:pt idx="222">
                        <c:v>996.46</c:v>
                      </c:pt>
                      <c:pt idx="223">
                        <c:v>992.69</c:v>
                      </c:pt>
                      <c:pt idx="224">
                        <c:v>993.57</c:v>
                      </c:pt>
                      <c:pt idx="225">
                        <c:v>994.73</c:v>
                      </c:pt>
                      <c:pt idx="226">
                        <c:v>995.56</c:v>
                      </c:pt>
                      <c:pt idx="227">
                        <c:v>995.45</c:v>
                      </c:pt>
                      <c:pt idx="228">
                        <c:v>997.04</c:v>
                      </c:pt>
                      <c:pt idx="229">
                        <c:v>995.08</c:v>
                      </c:pt>
                      <c:pt idx="230">
                        <c:v>994.11</c:v>
                      </c:pt>
                      <c:pt idx="231">
                        <c:v>992.85</c:v>
                      </c:pt>
                      <c:pt idx="232">
                        <c:v>991.81</c:v>
                      </c:pt>
                      <c:pt idx="233">
                        <c:v>991.71</c:v>
                      </c:pt>
                      <c:pt idx="234">
                        <c:v>992.58</c:v>
                      </c:pt>
                      <c:pt idx="235">
                        <c:v>992.08</c:v>
                      </c:pt>
                      <c:pt idx="236">
                        <c:v>993.98</c:v>
                      </c:pt>
                      <c:pt idx="237">
                        <c:v>994.75</c:v>
                      </c:pt>
                      <c:pt idx="238">
                        <c:v>995.22</c:v>
                      </c:pt>
                      <c:pt idx="239">
                        <c:v>995.74</c:v>
                      </c:pt>
                      <c:pt idx="240">
                        <c:v>996.33</c:v>
                      </c:pt>
                      <c:pt idx="241">
                        <c:v>992.96</c:v>
                      </c:pt>
                      <c:pt idx="242">
                        <c:v>997.78</c:v>
                      </c:pt>
                      <c:pt idx="243">
                        <c:v>996.05</c:v>
                      </c:pt>
                      <c:pt idx="244">
                        <c:v>994.79</c:v>
                      </c:pt>
                      <c:pt idx="245">
                        <c:v>993.13</c:v>
                      </c:pt>
                      <c:pt idx="246">
                        <c:v>992.02</c:v>
                      </c:pt>
                      <c:pt idx="247">
                        <c:v>992.22</c:v>
                      </c:pt>
                      <c:pt idx="248">
                        <c:v>994.12</c:v>
                      </c:pt>
                      <c:pt idx="249">
                        <c:v>994.79</c:v>
                      </c:pt>
                      <c:pt idx="250">
                        <c:v>992.17</c:v>
                      </c:pt>
                      <c:pt idx="251">
                        <c:v>995.16</c:v>
                      </c:pt>
                      <c:pt idx="252">
                        <c:v>996.7</c:v>
                      </c:pt>
                      <c:pt idx="253">
                        <c:v>996.93</c:v>
                      </c:pt>
                      <c:pt idx="254">
                        <c:v>995.77</c:v>
                      </c:pt>
                      <c:pt idx="255">
                        <c:v>995.25</c:v>
                      </c:pt>
                      <c:pt idx="256">
                        <c:v>995.43</c:v>
                      </c:pt>
                      <c:pt idx="257">
                        <c:v>996.44</c:v>
                      </c:pt>
                      <c:pt idx="258">
                        <c:v>991.73</c:v>
                      </c:pt>
                      <c:pt idx="259">
                        <c:v>991.71</c:v>
                      </c:pt>
                      <c:pt idx="260">
                        <c:v>992</c:v>
                      </c:pt>
                      <c:pt idx="261">
                        <c:v>993.62</c:v>
                      </c:pt>
                      <c:pt idx="262">
                        <c:v>994.27</c:v>
                      </c:pt>
                      <c:pt idx="263">
                        <c:v>996</c:v>
                      </c:pt>
                      <c:pt idx="264">
                        <c:v>996.37</c:v>
                      </c:pt>
                      <c:pt idx="265">
                        <c:v>996.59</c:v>
                      </c:pt>
                      <c:pt idx="266">
                        <c:v>994.3</c:v>
                      </c:pt>
                      <c:pt idx="267">
                        <c:v>992.65</c:v>
                      </c:pt>
                      <c:pt idx="268">
                        <c:v>996.85</c:v>
                      </c:pt>
                      <c:pt idx="269">
                        <c:v>996.25</c:v>
                      </c:pt>
                      <c:pt idx="270">
                        <c:v>995.93</c:v>
                      </c:pt>
                      <c:pt idx="271">
                        <c:v>996.71</c:v>
                      </c:pt>
                      <c:pt idx="272">
                        <c:v>995.77</c:v>
                      </c:pt>
                      <c:pt idx="273">
                        <c:v>993.56</c:v>
                      </c:pt>
                      <c:pt idx="274">
                        <c:v>992.51</c:v>
                      </c:pt>
                      <c:pt idx="275">
                        <c:v>994.26</c:v>
                      </c:pt>
                      <c:pt idx="276">
                        <c:v>996.34</c:v>
                      </c:pt>
                      <c:pt idx="277">
                        <c:v>996.38</c:v>
                      </c:pt>
                      <c:pt idx="278">
                        <c:v>995.68</c:v>
                      </c:pt>
                      <c:pt idx="279">
                        <c:v>993.41</c:v>
                      </c:pt>
                      <c:pt idx="280">
                        <c:v>991.46</c:v>
                      </c:pt>
                      <c:pt idx="281">
                        <c:v>996.32</c:v>
                      </c:pt>
                      <c:pt idx="282">
                        <c:v>995.4</c:v>
                      </c:pt>
                      <c:pt idx="283">
                        <c:v>993.39</c:v>
                      </c:pt>
                      <c:pt idx="284">
                        <c:v>991.87</c:v>
                      </c:pt>
                      <c:pt idx="285">
                        <c:v>991.74</c:v>
                      </c:pt>
                      <c:pt idx="286">
                        <c:v>992.11</c:v>
                      </c:pt>
                      <c:pt idx="287">
                        <c:v>992.3</c:v>
                      </c:pt>
                      <c:pt idx="288">
                        <c:v>994.91</c:v>
                      </c:pt>
                      <c:pt idx="289">
                        <c:v>995.32</c:v>
                      </c:pt>
                      <c:pt idx="290">
                        <c:v>996.69</c:v>
                      </c:pt>
                      <c:pt idx="291">
                        <c:v>994.76</c:v>
                      </c:pt>
                      <c:pt idx="292">
                        <c:v>996.04</c:v>
                      </c:pt>
                      <c:pt idx="293">
                        <c:v>992.43</c:v>
                      </c:pt>
                      <c:pt idx="294">
                        <c:v>996.54</c:v>
                      </c:pt>
                      <c:pt idx="295">
                        <c:v>995.7</c:v>
                      </c:pt>
                      <c:pt idx="296">
                        <c:v>993.76</c:v>
                      </c:pt>
                      <c:pt idx="297">
                        <c:v>992.83</c:v>
                      </c:pt>
                      <c:pt idx="298">
                        <c:v>991.7</c:v>
                      </c:pt>
                      <c:pt idx="299">
                        <c:v>993.08</c:v>
                      </c:pt>
                      <c:pt idx="300">
                        <c:v>995.02</c:v>
                      </c:pt>
                      <c:pt idx="301">
                        <c:v>996.67</c:v>
                      </c:pt>
                      <c:pt idx="302">
                        <c:v>995.15</c:v>
                      </c:pt>
                      <c:pt idx="303">
                        <c:v>992.76</c:v>
                      </c:pt>
                      <c:pt idx="304">
                        <c:v>991.52</c:v>
                      </c:pt>
                      <c:pt idx="305">
                        <c:v>991.4</c:v>
                      </c:pt>
                      <c:pt idx="306">
                        <c:v>994.02</c:v>
                      </c:pt>
                      <c:pt idx="307">
                        <c:v>991.8</c:v>
                      </c:pt>
                      <c:pt idx="308">
                        <c:v>991.29</c:v>
                      </c:pt>
                      <c:pt idx="309">
                        <c:v>992.26</c:v>
                      </c:pt>
                      <c:pt idx="310">
                        <c:v>995.76</c:v>
                      </c:pt>
                      <c:pt idx="311">
                        <c:v>995.85</c:v>
                      </c:pt>
                      <c:pt idx="312">
                        <c:v>996.6</c:v>
                      </c:pt>
                      <c:pt idx="313">
                        <c:v>995.09</c:v>
                      </c:pt>
                      <c:pt idx="314">
                        <c:v>993.53</c:v>
                      </c:pt>
                      <c:pt idx="315">
                        <c:v>991.49</c:v>
                      </c:pt>
                      <c:pt idx="316">
                        <c:v>991.36</c:v>
                      </c:pt>
                      <c:pt idx="317">
                        <c:v>991.85</c:v>
                      </c:pt>
                      <c:pt idx="318">
                        <c:v>993.45</c:v>
                      </c:pt>
                      <c:pt idx="319">
                        <c:v>995.25</c:v>
                      </c:pt>
                      <c:pt idx="320">
                        <c:v>991.27</c:v>
                      </c:pt>
                      <c:pt idx="321">
                        <c:v>991.32</c:v>
                      </c:pt>
                      <c:pt idx="322">
                        <c:v>992.29</c:v>
                      </c:pt>
                      <c:pt idx="323">
                        <c:v>994.68</c:v>
                      </c:pt>
                      <c:pt idx="324">
                        <c:v>994.5</c:v>
                      </c:pt>
                      <c:pt idx="325">
                        <c:v>996.14</c:v>
                      </c:pt>
                      <c:pt idx="326">
                        <c:v>997.09</c:v>
                      </c:pt>
                      <c:pt idx="327">
                        <c:v>996.2</c:v>
                      </c:pt>
                      <c:pt idx="328">
                        <c:v>992.15</c:v>
                      </c:pt>
                      <c:pt idx="329">
                        <c:v>992.65</c:v>
                      </c:pt>
                      <c:pt idx="330">
                        <c:v>994.7</c:v>
                      </c:pt>
                      <c:pt idx="331">
                        <c:v>994.75</c:v>
                      </c:pt>
                      <c:pt idx="332">
                        <c:v>992.03</c:v>
                      </c:pt>
                      <c:pt idx="333">
                        <c:v>994.73</c:v>
                      </c:pt>
                      <c:pt idx="334">
                        <c:v>993.47</c:v>
                      </c:pt>
                      <c:pt idx="335">
                        <c:v>992.38</c:v>
                      </c:pt>
                      <c:pt idx="336">
                        <c:v>991.41</c:v>
                      </c:pt>
                      <c:pt idx="337">
                        <c:v>991.83</c:v>
                      </c:pt>
                      <c:pt idx="338">
                        <c:v>991.4</c:v>
                      </c:pt>
                      <c:pt idx="339">
                        <c:v>991.99</c:v>
                      </c:pt>
                      <c:pt idx="340">
                        <c:v>992.28</c:v>
                      </c:pt>
                      <c:pt idx="341">
                        <c:v>992.92</c:v>
                      </c:pt>
                      <c:pt idx="342">
                        <c:v>993.6</c:v>
                      </c:pt>
                      <c:pt idx="343">
                        <c:v>994.05</c:v>
                      </c:pt>
                      <c:pt idx="344">
                        <c:v>993.69</c:v>
                      </c:pt>
                      <c:pt idx="345">
                        <c:v>994.63</c:v>
                      </c:pt>
                      <c:pt idx="346">
                        <c:v>994.54</c:v>
                      </c:pt>
                      <c:pt idx="347">
                        <c:v>994.9</c:v>
                      </c:pt>
                      <c:pt idx="348">
                        <c:v>995.97</c:v>
                      </c:pt>
                      <c:pt idx="349">
                        <c:v>995.63</c:v>
                      </c:pt>
                      <c:pt idx="350">
                        <c:v>996.34</c:v>
                      </c:pt>
                      <c:pt idx="351">
                        <c:v>995.74</c:v>
                      </c:pt>
                      <c:pt idx="352">
                        <c:v>994.64</c:v>
                      </c:pt>
                      <c:pt idx="353">
                        <c:v>996.03</c:v>
                      </c:pt>
                      <c:pt idx="354">
                        <c:v>996.09</c:v>
                      </c:pt>
                      <c:pt idx="355">
                        <c:v>994.47</c:v>
                      </c:pt>
                      <c:pt idx="356">
                        <c:v>993.17</c:v>
                      </c:pt>
                      <c:pt idx="357">
                        <c:v>991.17</c:v>
                      </c:pt>
                      <c:pt idx="358">
                        <c:v>990.83</c:v>
                      </c:pt>
                      <c:pt idx="359">
                        <c:v>994.25</c:v>
                      </c:pt>
                      <c:pt idx="360">
                        <c:v>992.28</c:v>
                      </c:pt>
                      <c:pt idx="361">
                        <c:v>990.69</c:v>
                      </c:pt>
                      <c:pt idx="362">
                        <c:v>995.87</c:v>
                      </c:pt>
                      <c:pt idx="363">
                        <c:v>995.91</c:v>
                      </c:pt>
                      <c:pt idx="364">
                        <c:v>994.83</c:v>
                      </c:pt>
                      <c:pt idx="365">
                        <c:v>992.4</c:v>
                      </c:pt>
                      <c:pt idx="366">
                        <c:v>990.75</c:v>
                      </c:pt>
                      <c:pt idx="367">
                        <c:v>991.04</c:v>
                      </c:pt>
                      <c:pt idx="368">
                        <c:v>991.61</c:v>
                      </c:pt>
                      <c:pt idx="369">
                        <c:v>992.73</c:v>
                      </c:pt>
                      <c:pt idx="370">
                        <c:v>994.18</c:v>
                      </c:pt>
                      <c:pt idx="371">
                        <c:v>995.1</c:v>
                      </c:pt>
                      <c:pt idx="372">
                        <c:v>990.73</c:v>
                      </c:pt>
                      <c:pt idx="373">
                        <c:v>993.13</c:v>
                      </c:pt>
                      <c:pt idx="374">
                        <c:v>991.56</c:v>
                      </c:pt>
                      <c:pt idx="375">
                        <c:v>990.49</c:v>
                      </c:pt>
                      <c:pt idx="376">
                        <c:v>990.36</c:v>
                      </c:pt>
                      <c:pt idx="377">
                        <c:v>990.87</c:v>
                      </c:pt>
                      <c:pt idx="378">
                        <c:v>991.54</c:v>
                      </c:pt>
                      <c:pt idx="379">
                        <c:v>992.25</c:v>
                      </c:pt>
                      <c:pt idx="380">
                        <c:v>995</c:v>
                      </c:pt>
                      <c:pt idx="381">
                        <c:v>994.28</c:v>
                      </c:pt>
                      <c:pt idx="382">
                        <c:v>993.01</c:v>
                      </c:pt>
                      <c:pt idx="383">
                        <c:v>991.2</c:v>
                      </c:pt>
                      <c:pt idx="384">
                        <c:v>990.1</c:v>
                      </c:pt>
                      <c:pt idx="385">
                        <c:v>994.33</c:v>
                      </c:pt>
                      <c:pt idx="386">
                        <c:v>992.96</c:v>
                      </c:pt>
                      <c:pt idx="387">
                        <c:v>990.83</c:v>
                      </c:pt>
                      <c:pt idx="388">
                        <c:v>990.55</c:v>
                      </c:pt>
                      <c:pt idx="389">
                        <c:v>990.92</c:v>
                      </c:pt>
                      <c:pt idx="390">
                        <c:v>991.9</c:v>
                      </c:pt>
                      <c:pt idx="391">
                        <c:v>993.22</c:v>
                      </c:pt>
                      <c:pt idx="392">
                        <c:v>995.19</c:v>
                      </c:pt>
                      <c:pt idx="393">
                        <c:v>992.14</c:v>
                      </c:pt>
                      <c:pt idx="394">
                        <c:v>994.17</c:v>
                      </c:pt>
                      <c:pt idx="395">
                        <c:v>995.92</c:v>
                      </c:pt>
                      <c:pt idx="396">
                        <c:v>995.08</c:v>
                      </c:pt>
                      <c:pt idx="397">
                        <c:v>990.48</c:v>
                      </c:pt>
                      <c:pt idx="398">
                        <c:v>992.26</c:v>
                      </c:pt>
                      <c:pt idx="399">
                        <c:v>990.5</c:v>
                      </c:pt>
                      <c:pt idx="400">
                        <c:v>990.89</c:v>
                      </c:pt>
                      <c:pt idx="401">
                        <c:v>991.65</c:v>
                      </c:pt>
                      <c:pt idx="402">
                        <c:v>992.96</c:v>
                      </c:pt>
                      <c:pt idx="403">
                        <c:v>995.09</c:v>
                      </c:pt>
                      <c:pt idx="404">
                        <c:v>995.31</c:v>
                      </c:pt>
                      <c:pt idx="405">
                        <c:v>994.18</c:v>
                      </c:pt>
                      <c:pt idx="406">
                        <c:v>991.86</c:v>
                      </c:pt>
                      <c:pt idx="407">
                        <c:v>990.59</c:v>
                      </c:pt>
                      <c:pt idx="408">
                        <c:v>990.24</c:v>
                      </c:pt>
                      <c:pt idx="409">
                        <c:v>992.7</c:v>
                      </c:pt>
                      <c:pt idx="410">
                        <c:v>994.13</c:v>
                      </c:pt>
                      <c:pt idx="411">
                        <c:v>990.42</c:v>
                      </c:pt>
                      <c:pt idx="412">
                        <c:v>991.97</c:v>
                      </c:pt>
                      <c:pt idx="413">
                        <c:v>993.28</c:v>
                      </c:pt>
                      <c:pt idx="414">
                        <c:v>995.42</c:v>
                      </c:pt>
                      <c:pt idx="415">
                        <c:v>995.14</c:v>
                      </c:pt>
                      <c:pt idx="416">
                        <c:v>993.34</c:v>
                      </c:pt>
                      <c:pt idx="417">
                        <c:v>991.58</c:v>
                      </c:pt>
                      <c:pt idx="418">
                        <c:v>990.05</c:v>
                      </c:pt>
                      <c:pt idx="419">
                        <c:v>990.46</c:v>
                      </c:pt>
                      <c:pt idx="420">
                        <c:v>992.48</c:v>
                      </c:pt>
                      <c:pt idx="421">
                        <c:v>993.88</c:v>
                      </c:pt>
                      <c:pt idx="422">
                        <c:v>995.84</c:v>
                      </c:pt>
                      <c:pt idx="423">
                        <c:v>994.64</c:v>
                      </c:pt>
                      <c:pt idx="424">
                        <c:v>992.62</c:v>
                      </c:pt>
                      <c:pt idx="425">
                        <c:v>994.52</c:v>
                      </c:pt>
                      <c:pt idx="426">
                        <c:v>995.55</c:v>
                      </c:pt>
                      <c:pt idx="427">
                        <c:v>994.46</c:v>
                      </c:pt>
                      <c:pt idx="428">
                        <c:v>992.76</c:v>
                      </c:pt>
                      <c:pt idx="429">
                        <c:v>990.72</c:v>
                      </c:pt>
                      <c:pt idx="430">
                        <c:v>990.21</c:v>
                      </c:pt>
                      <c:pt idx="431">
                        <c:v>990.69</c:v>
                      </c:pt>
                      <c:pt idx="432">
                        <c:v>994.95</c:v>
                      </c:pt>
                      <c:pt idx="433">
                        <c:v>993.91</c:v>
                      </c:pt>
                      <c:pt idx="434">
                        <c:v>994.39</c:v>
                      </c:pt>
                      <c:pt idx="435">
                        <c:v>995.46</c:v>
                      </c:pt>
                      <c:pt idx="436">
                        <c:v>994.37</c:v>
                      </c:pt>
                      <c:pt idx="437">
                        <c:v>991.87</c:v>
                      </c:pt>
                      <c:pt idx="438">
                        <c:v>993.09</c:v>
                      </c:pt>
                      <c:pt idx="439">
                        <c:v>994.04</c:v>
                      </c:pt>
                      <c:pt idx="440">
                        <c:v>994.81</c:v>
                      </c:pt>
                      <c:pt idx="441">
                        <c:v>994.84</c:v>
                      </c:pt>
                      <c:pt idx="442">
                        <c:v>995.04</c:v>
                      </c:pt>
                      <c:pt idx="443">
                        <c:v>995.47</c:v>
                      </c:pt>
                      <c:pt idx="444">
                        <c:v>995.55</c:v>
                      </c:pt>
                      <c:pt idx="445">
                        <c:v>995.27</c:v>
                      </c:pt>
                      <c:pt idx="446">
                        <c:v>994.48</c:v>
                      </c:pt>
                      <c:pt idx="447">
                        <c:v>994.21</c:v>
                      </c:pt>
                      <c:pt idx="448">
                        <c:v>994.1</c:v>
                      </c:pt>
                      <c:pt idx="449">
                        <c:v>993.78</c:v>
                      </c:pt>
                      <c:pt idx="450">
                        <c:v>994.47</c:v>
                      </c:pt>
                      <c:pt idx="451">
                        <c:v>994.16</c:v>
                      </c:pt>
                      <c:pt idx="452">
                        <c:v>993.7</c:v>
                      </c:pt>
                      <c:pt idx="453">
                        <c:v>992.73</c:v>
                      </c:pt>
                      <c:pt idx="454">
                        <c:v>991.66</c:v>
                      </c:pt>
                      <c:pt idx="455">
                        <c:v>995.39</c:v>
                      </c:pt>
                      <c:pt idx="456">
                        <c:v>995.03</c:v>
                      </c:pt>
                      <c:pt idx="457">
                        <c:v>994.38</c:v>
                      </c:pt>
                      <c:pt idx="458">
                        <c:v>993.92</c:v>
                      </c:pt>
                      <c:pt idx="459">
                        <c:v>993.09</c:v>
                      </c:pt>
                      <c:pt idx="460">
                        <c:v>991.32</c:v>
                      </c:pt>
                      <c:pt idx="461">
                        <c:v>990.95</c:v>
                      </c:pt>
                      <c:pt idx="462">
                        <c:v>990.67</c:v>
                      </c:pt>
                      <c:pt idx="463">
                        <c:v>995.51</c:v>
                      </c:pt>
                      <c:pt idx="464">
                        <c:v>995.34</c:v>
                      </c:pt>
                      <c:pt idx="465">
                        <c:v>994.89</c:v>
                      </c:pt>
                      <c:pt idx="466">
                        <c:v>994.05</c:v>
                      </c:pt>
                      <c:pt idx="467">
                        <c:v>990.06</c:v>
                      </c:pt>
                      <c:pt idx="468">
                        <c:v>990.02</c:v>
                      </c:pt>
                      <c:pt idx="469">
                        <c:v>991.14</c:v>
                      </c:pt>
                      <c:pt idx="470">
                        <c:v>992.05</c:v>
                      </c:pt>
                      <c:pt idx="471">
                        <c:v>992.64</c:v>
                      </c:pt>
                      <c:pt idx="472">
                        <c:v>994.27</c:v>
                      </c:pt>
                      <c:pt idx="473">
                        <c:v>994.97</c:v>
                      </c:pt>
                      <c:pt idx="474">
                        <c:v>995.47</c:v>
                      </c:pt>
                      <c:pt idx="475">
                        <c:v>991.81</c:v>
                      </c:pt>
                      <c:pt idx="476">
                        <c:v>990.49</c:v>
                      </c:pt>
                      <c:pt idx="477">
                        <c:v>990.26</c:v>
                      </c:pt>
                      <c:pt idx="478">
                        <c:v>990.75</c:v>
                      </c:pt>
                      <c:pt idx="479">
                        <c:v>991.88</c:v>
                      </c:pt>
                      <c:pt idx="480">
                        <c:v>992.15</c:v>
                      </c:pt>
                      <c:pt idx="481">
                        <c:v>993.01</c:v>
                      </c:pt>
                      <c:pt idx="482">
                        <c:v>994.05</c:v>
                      </c:pt>
                      <c:pt idx="483">
                        <c:v>995.01</c:v>
                      </c:pt>
                      <c:pt idx="484">
                        <c:v>991.82</c:v>
                      </c:pt>
                      <c:pt idx="485">
                        <c:v>989.58</c:v>
                      </c:pt>
                      <c:pt idx="486">
                        <c:v>990.43</c:v>
                      </c:pt>
                      <c:pt idx="487">
                        <c:v>990.59</c:v>
                      </c:pt>
                      <c:pt idx="488">
                        <c:v>990.88</c:v>
                      </c:pt>
                      <c:pt idx="489">
                        <c:v>992.74</c:v>
                      </c:pt>
                      <c:pt idx="490">
                        <c:v>991.12</c:v>
                      </c:pt>
                      <c:pt idx="491">
                        <c:v>991.13</c:v>
                      </c:pt>
                      <c:pt idx="492">
                        <c:v>990.52</c:v>
                      </c:pt>
                      <c:pt idx="493">
                        <c:v>990.75</c:v>
                      </c:pt>
                      <c:pt idx="494">
                        <c:v>992.53</c:v>
                      </c:pt>
                      <c:pt idx="495">
                        <c:v>993.18</c:v>
                      </c:pt>
                      <c:pt idx="496">
                        <c:v>991.46</c:v>
                      </c:pt>
                      <c:pt idx="497">
                        <c:v>992.56</c:v>
                      </c:pt>
                      <c:pt idx="498">
                        <c:v>994.4</c:v>
                      </c:pt>
                      <c:pt idx="499">
                        <c:v>995.56</c:v>
                      </c:pt>
                      <c:pt idx="500">
                        <c:v>994.15</c:v>
                      </c:pt>
                      <c:pt idx="501">
                        <c:v>992.14</c:v>
                      </c:pt>
                      <c:pt idx="502">
                        <c:v>991.52</c:v>
                      </c:pt>
                      <c:pt idx="503">
                        <c:v>990.19</c:v>
                      </c:pt>
                      <c:pt idx="504">
                        <c:v>989.72</c:v>
                      </c:pt>
                      <c:pt idx="505">
                        <c:v>990.93</c:v>
                      </c:pt>
                      <c:pt idx="506">
                        <c:v>992.13</c:v>
                      </c:pt>
                      <c:pt idx="507">
                        <c:v>993.93</c:v>
                      </c:pt>
                      <c:pt idx="508">
                        <c:v>995.46</c:v>
                      </c:pt>
                      <c:pt idx="509">
                        <c:v>994.93</c:v>
                      </c:pt>
                      <c:pt idx="510">
                        <c:v>993.38</c:v>
                      </c:pt>
                      <c:pt idx="511">
                        <c:v>991.35</c:v>
                      </c:pt>
                      <c:pt idx="512">
                        <c:v>989.58</c:v>
                      </c:pt>
                      <c:pt idx="513">
                        <c:v>990.17</c:v>
                      </c:pt>
                      <c:pt idx="514">
                        <c:v>990.68</c:v>
                      </c:pt>
                      <c:pt idx="515">
                        <c:v>992.09</c:v>
                      </c:pt>
                      <c:pt idx="516">
                        <c:v>995.28</c:v>
                      </c:pt>
                      <c:pt idx="517">
                        <c:v>993.08</c:v>
                      </c:pt>
                      <c:pt idx="518">
                        <c:v>992.12</c:v>
                      </c:pt>
                      <c:pt idx="519">
                        <c:v>993.2</c:v>
                      </c:pt>
                      <c:pt idx="520">
                        <c:v>993.94</c:v>
                      </c:pt>
                      <c:pt idx="521">
                        <c:v>995.01</c:v>
                      </c:pt>
                      <c:pt idx="522">
                        <c:v>994.79</c:v>
                      </c:pt>
                      <c:pt idx="523">
                        <c:v>993.83</c:v>
                      </c:pt>
                      <c:pt idx="524">
                        <c:v>992.32</c:v>
                      </c:pt>
                      <c:pt idx="525">
                        <c:v>990.3</c:v>
                      </c:pt>
                      <c:pt idx="526">
                        <c:v>989.57</c:v>
                      </c:pt>
                      <c:pt idx="527">
                        <c:v>989.36</c:v>
                      </c:pt>
                      <c:pt idx="528">
                        <c:v>993.59</c:v>
                      </c:pt>
                      <c:pt idx="529">
                        <c:v>991.98</c:v>
                      </c:pt>
                      <c:pt idx="530">
                        <c:v>990.72</c:v>
                      </c:pt>
                      <c:pt idx="531">
                        <c:v>990.07</c:v>
                      </c:pt>
                      <c:pt idx="532">
                        <c:v>989.56</c:v>
                      </c:pt>
                      <c:pt idx="533">
                        <c:v>990.41</c:v>
                      </c:pt>
                      <c:pt idx="534">
                        <c:v>989.92</c:v>
                      </c:pt>
                      <c:pt idx="535">
                        <c:v>990.5</c:v>
                      </c:pt>
                      <c:pt idx="536">
                        <c:v>991.21</c:v>
                      </c:pt>
                      <c:pt idx="537">
                        <c:v>994.97</c:v>
                      </c:pt>
                      <c:pt idx="538">
                        <c:v>995.13</c:v>
                      </c:pt>
                      <c:pt idx="539">
                        <c:v>995.5</c:v>
                      </c:pt>
                      <c:pt idx="540">
                        <c:v>995.04</c:v>
                      </c:pt>
                      <c:pt idx="541">
                        <c:v>990.79</c:v>
                      </c:pt>
                      <c:pt idx="542">
                        <c:v>991.18</c:v>
                      </c:pt>
                      <c:pt idx="543">
                        <c:v>991.52</c:v>
                      </c:pt>
                      <c:pt idx="544">
                        <c:v>992.34</c:v>
                      </c:pt>
                      <c:pt idx="545">
                        <c:v>991.94</c:v>
                      </c:pt>
                      <c:pt idx="546">
                        <c:v>993.44</c:v>
                      </c:pt>
                      <c:pt idx="547">
                        <c:v>993.94</c:v>
                      </c:pt>
                      <c:pt idx="548">
                        <c:v>994.21</c:v>
                      </c:pt>
                      <c:pt idx="549">
                        <c:v>994.68</c:v>
                      </c:pt>
                      <c:pt idx="550">
                        <c:v>993.19</c:v>
                      </c:pt>
                      <c:pt idx="551">
                        <c:v>991.98</c:v>
                      </c:pt>
                      <c:pt idx="552">
                        <c:v>990.87</c:v>
                      </c:pt>
                      <c:pt idx="553">
                        <c:v>989.86</c:v>
                      </c:pt>
                      <c:pt idx="554">
                        <c:v>989.96</c:v>
                      </c:pt>
                      <c:pt idx="555">
                        <c:v>989.9</c:v>
                      </c:pt>
                      <c:pt idx="556">
                        <c:v>990.1</c:v>
                      </c:pt>
                      <c:pt idx="557">
                        <c:v>991.02</c:v>
                      </c:pt>
                      <c:pt idx="558">
                        <c:v>992.05</c:v>
                      </c:pt>
                      <c:pt idx="559">
                        <c:v>993.43</c:v>
                      </c:pt>
                      <c:pt idx="560">
                        <c:v>994.04</c:v>
                      </c:pt>
                      <c:pt idx="561">
                        <c:v>994.57</c:v>
                      </c:pt>
                      <c:pt idx="562">
                        <c:v>994.41</c:v>
                      </c:pt>
                      <c:pt idx="563">
                        <c:v>994.9</c:v>
                      </c:pt>
                      <c:pt idx="564">
                        <c:v>995.41</c:v>
                      </c:pt>
                      <c:pt idx="565">
                        <c:v>994.94</c:v>
                      </c:pt>
                      <c:pt idx="566">
                        <c:v>995.15</c:v>
                      </c:pt>
                      <c:pt idx="567">
                        <c:v>990.51</c:v>
                      </c:pt>
                      <c:pt idx="568">
                        <c:v>990.72</c:v>
                      </c:pt>
                      <c:pt idx="569">
                        <c:v>990.85</c:v>
                      </c:pt>
                      <c:pt idx="570">
                        <c:v>991.76</c:v>
                      </c:pt>
                      <c:pt idx="571">
                        <c:v>992.53</c:v>
                      </c:pt>
                      <c:pt idx="572">
                        <c:v>994.04</c:v>
                      </c:pt>
                      <c:pt idx="573">
                        <c:v>993.26</c:v>
                      </c:pt>
                      <c:pt idx="574">
                        <c:v>991.93</c:v>
                      </c:pt>
                      <c:pt idx="575">
                        <c:v>991.19</c:v>
                      </c:pt>
                      <c:pt idx="576">
                        <c:v>990.06</c:v>
                      </c:pt>
                      <c:pt idx="577">
                        <c:v>989.96</c:v>
                      </c:pt>
                      <c:pt idx="578">
                        <c:v>992.61</c:v>
                      </c:pt>
                      <c:pt idx="579">
                        <c:v>990.67</c:v>
                      </c:pt>
                      <c:pt idx="580">
                        <c:v>995.08</c:v>
                      </c:pt>
                      <c:pt idx="581">
                        <c:v>995.17</c:v>
                      </c:pt>
                      <c:pt idx="582">
                        <c:v>994.45</c:v>
                      </c:pt>
                      <c:pt idx="583">
                        <c:v>993.62</c:v>
                      </c:pt>
                      <c:pt idx="584">
                        <c:v>993.14</c:v>
                      </c:pt>
                      <c:pt idx="585">
                        <c:v>992.26</c:v>
                      </c:pt>
                      <c:pt idx="586">
                        <c:v>991.95</c:v>
                      </c:pt>
                      <c:pt idx="587">
                        <c:v>990.97</c:v>
                      </c:pt>
                      <c:pt idx="588">
                        <c:v>990.73</c:v>
                      </c:pt>
                      <c:pt idx="589">
                        <c:v>991.33</c:v>
                      </c:pt>
                      <c:pt idx="590">
                        <c:v>992.06</c:v>
                      </c:pt>
                      <c:pt idx="591">
                        <c:v>991.94</c:v>
                      </c:pt>
                      <c:pt idx="592">
                        <c:v>993.39</c:v>
                      </c:pt>
                      <c:pt idx="593">
                        <c:v>989.55</c:v>
                      </c:pt>
                      <c:pt idx="594">
                        <c:v>989.29</c:v>
                      </c:pt>
                      <c:pt idx="595">
                        <c:v>989.22</c:v>
                      </c:pt>
                      <c:pt idx="596">
                        <c:v>990.02</c:v>
                      </c:pt>
                      <c:pt idx="597">
                        <c:v>990.67</c:v>
                      </c:pt>
                      <c:pt idx="598">
                        <c:v>991.09</c:v>
                      </c:pt>
                      <c:pt idx="599">
                        <c:v>990.16</c:v>
                      </c:pt>
                      <c:pt idx="600">
                        <c:v>989.57</c:v>
                      </c:pt>
                      <c:pt idx="601">
                        <c:v>989.68</c:v>
                      </c:pt>
                      <c:pt idx="602">
                        <c:v>989.53</c:v>
                      </c:pt>
                      <c:pt idx="603">
                        <c:v>989.7</c:v>
                      </c:pt>
                      <c:pt idx="604">
                        <c:v>990.37</c:v>
                      </c:pt>
                      <c:pt idx="605">
                        <c:v>990.04</c:v>
                      </c:pt>
                      <c:pt idx="606">
                        <c:v>989.55</c:v>
                      </c:pt>
                      <c:pt idx="607">
                        <c:v>990.5</c:v>
                      </c:pt>
                      <c:pt idx="608">
                        <c:v>990.98</c:v>
                      </c:pt>
                      <c:pt idx="609">
                        <c:v>991.59</c:v>
                      </c:pt>
                      <c:pt idx="610">
                        <c:v>993.54</c:v>
                      </c:pt>
                      <c:pt idx="611">
                        <c:v>994.33</c:v>
                      </c:pt>
                      <c:pt idx="612">
                        <c:v>994.92</c:v>
                      </c:pt>
                      <c:pt idx="613">
                        <c:v>994.38</c:v>
                      </c:pt>
                      <c:pt idx="614">
                        <c:v>994.38</c:v>
                      </c:pt>
                      <c:pt idx="615">
                        <c:v>994.42</c:v>
                      </c:pt>
                      <c:pt idx="616">
                        <c:v>993.77</c:v>
                      </c:pt>
                      <c:pt idx="617">
                        <c:v>993.1</c:v>
                      </c:pt>
                      <c:pt idx="618">
                        <c:v>993.08</c:v>
                      </c:pt>
                      <c:pt idx="619">
                        <c:v>989.7</c:v>
                      </c:pt>
                      <c:pt idx="620">
                        <c:v>989.58</c:v>
                      </c:pt>
                      <c:pt idx="621">
                        <c:v>989.5</c:v>
                      </c:pt>
                      <c:pt idx="622">
                        <c:v>989.3</c:v>
                      </c:pt>
                      <c:pt idx="623">
                        <c:v>989.23</c:v>
                      </c:pt>
                      <c:pt idx="624">
                        <c:v>993.78</c:v>
                      </c:pt>
                      <c:pt idx="625">
                        <c:v>994.1</c:v>
                      </c:pt>
                      <c:pt idx="626">
                        <c:v>994.14</c:v>
                      </c:pt>
                      <c:pt idx="627">
                        <c:v>994.27</c:v>
                      </c:pt>
                      <c:pt idx="628">
                        <c:v>993.53</c:v>
                      </c:pt>
                      <c:pt idx="629">
                        <c:v>993.27</c:v>
                      </c:pt>
                      <c:pt idx="630">
                        <c:v>992.34</c:v>
                      </c:pt>
                      <c:pt idx="631">
                        <c:v>990.92</c:v>
                      </c:pt>
                      <c:pt idx="632">
                        <c:v>993.69</c:v>
                      </c:pt>
                      <c:pt idx="633">
                        <c:v>994.6</c:v>
                      </c:pt>
                      <c:pt idx="634">
                        <c:v>994.12</c:v>
                      </c:pt>
                      <c:pt idx="635">
                        <c:v>992.62</c:v>
                      </c:pt>
                      <c:pt idx="636">
                        <c:v>991.34</c:v>
                      </c:pt>
                      <c:pt idx="637">
                        <c:v>989.95</c:v>
                      </c:pt>
                      <c:pt idx="638">
                        <c:v>989.06</c:v>
                      </c:pt>
                      <c:pt idx="639">
                        <c:v>990.59</c:v>
                      </c:pt>
                      <c:pt idx="640">
                        <c:v>989.34</c:v>
                      </c:pt>
                      <c:pt idx="641">
                        <c:v>993.6</c:v>
                      </c:pt>
                      <c:pt idx="642">
                        <c:v>994.59</c:v>
                      </c:pt>
                      <c:pt idx="643">
                        <c:v>994.1</c:v>
                      </c:pt>
                      <c:pt idx="644">
                        <c:v>992.41</c:v>
                      </c:pt>
                      <c:pt idx="645">
                        <c:v>994.2</c:v>
                      </c:pt>
                      <c:pt idx="646">
                        <c:v>995.01</c:v>
                      </c:pt>
                      <c:pt idx="647">
                        <c:v>994.3</c:v>
                      </c:pt>
                      <c:pt idx="648">
                        <c:v>993.23</c:v>
                      </c:pt>
                      <c:pt idx="649">
                        <c:v>991.12</c:v>
                      </c:pt>
                      <c:pt idx="650">
                        <c:v>989.96</c:v>
                      </c:pt>
                      <c:pt idx="651">
                        <c:v>989.26</c:v>
                      </c:pt>
                      <c:pt idx="652">
                        <c:v>989.59</c:v>
                      </c:pt>
                      <c:pt idx="653">
                        <c:v>990.64</c:v>
                      </c:pt>
                      <c:pt idx="654">
                        <c:v>991.57</c:v>
                      </c:pt>
                      <c:pt idx="655">
                        <c:v>992.06</c:v>
                      </c:pt>
                      <c:pt idx="656">
                        <c:v>992.86</c:v>
                      </c:pt>
                      <c:pt idx="657">
                        <c:v>994.18</c:v>
                      </c:pt>
                      <c:pt idx="658">
                        <c:v>990.13</c:v>
                      </c:pt>
                      <c:pt idx="659">
                        <c:v>994.39</c:v>
                      </c:pt>
                      <c:pt idx="660">
                        <c:v>990.48</c:v>
                      </c:pt>
                      <c:pt idx="661">
                        <c:v>991.13</c:v>
                      </c:pt>
                      <c:pt idx="662">
                        <c:v>992.02</c:v>
                      </c:pt>
                      <c:pt idx="663">
                        <c:v>993.02</c:v>
                      </c:pt>
                      <c:pt idx="664">
                        <c:v>994.21</c:v>
                      </c:pt>
                      <c:pt idx="665">
                        <c:v>994.59</c:v>
                      </c:pt>
                      <c:pt idx="666">
                        <c:v>994.48</c:v>
                      </c:pt>
                      <c:pt idx="667">
                        <c:v>994.74</c:v>
                      </c:pt>
                      <c:pt idx="668">
                        <c:v>993.8</c:v>
                      </c:pt>
                      <c:pt idx="669">
                        <c:v>992.89</c:v>
                      </c:pt>
                      <c:pt idx="670">
                        <c:v>991.72</c:v>
                      </c:pt>
                      <c:pt idx="671">
                        <c:v>994.18</c:v>
                      </c:pt>
                      <c:pt idx="672">
                        <c:v>995.06</c:v>
                      </c:pt>
                      <c:pt idx="673">
                        <c:v>994.56</c:v>
                      </c:pt>
                      <c:pt idx="674">
                        <c:v>993.57</c:v>
                      </c:pt>
                      <c:pt idx="675">
                        <c:v>992.43</c:v>
                      </c:pt>
                      <c:pt idx="676">
                        <c:v>990.74</c:v>
                      </c:pt>
                      <c:pt idx="677">
                        <c:v>991.74</c:v>
                      </c:pt>
                      <c:pt idx="678">
                        <c:v>993.3</c:v>
                      </c:pt>
                      <c:pt idx="679">
                        <c:v>994.41</c:v>
                      </c:pt>
                      <c:pt idx="680">
                        <c:v>994.35</c:v>
                      </c:pt>
                      <c:pt idx="681">
                        <c:v>992.86</c:v>
                      </c:pt>
                      <c:pt idx="682">
                        <c:v>994.51</c:v>
                      </c:pt>
                      <c:pt idx="683">
                        <c:v>994.56</c:v>
                      </c:pt>
                      <c:pt idx="684">
                        <c:v>990.79</c:v>
                      </c:pt>
                      <c:pt idx="685">
                        <c:v>991.78</c:v>
                      </c:pt>
                      <c:pt idx="686">
                        <c:v>993.55</c:v>
                      </c:pt>
                      <c:pt idx="687">
                        <c:v>994.3</c:v>
                      </c:pt>
                      <c:pt idx="688">
                        <c:v>994.82</c:v>
                      </c:pt>
                      <c:pt idx="689">
                        <c:v>993.98</c:v>
                      </c:pt>
                      <c:pt idx="690">
                        <c:v>993.64</c:v>
                      </c:pt>
                      <c:pt idx="691">
                        <c:v>992.42</c:v>
                      </c:pt>
                      <c:pt idx="692">
                        <c:v>991.49</c:v>
                      </c:pt>
                      <c:pt idx="693">
                        <c:v>991.51</c:v>
                      </c:pt>
                      <c:pt idx="694">
                        <c:v>990.57</c:v>
                      </c:pt>
                      <c:pt idx="695">
                        <c:v>990.94</c:v>
                      </c:pt>
                      <c:pt idx="696">
                        <c:v>991.11</c:v>
                      </c:pt>
                      <c:pt idx="697">
                        <c:v>991.38</c:v>
                      </c:pt>
                      <c:pt idx="698">
                        <c:v>990.59</c:v>
                      </c:pt>
                      <c:pt idx="699">
                        <c:v>990.47</c:v>
                      </c:pt>
                      <c:pt idx="700">
                        <c:v>990.19</c:v>
                      </c:pt>
                      <c:pt idx="701">
                        <c:v>989.85</c:v>
                      </c:pt>
                      <c:pt idx="702">
                        <c:v>993.86</c:v>
                      </c:pt>
                      <c:pt idx="703">
                        <c:v>993.73</c:v>
                      </c:pt>
                      <c:pt idx="704">
                        <c:v>993.02</c:v>
                      </c:pt>
                      <c:pt idx="705">
                        <c:v>992.3</c:v>
                      </c:pt>
                      <c:pt idx="706">
                        <c:v>990.63</c:v>
                      </c:pt>
                      <c:pt idx="707">
                        <c:v>989.5</c:v>
                      </c:pt>
                      <c:pt idx="708">
                        <c:v>988.91</c:v>
                      </c:pt>
                      <c:pt idx="709">
                        <c:v>989.37</c:v>
                      </c:pt>
                      <c:pt idx="710">
                        <c:v>992.07</c:v>
                      </c:pt>
                      <c:pt idx="711">
                        <c:v>990.82</c:v>
                      </c:pt>
                      <c:pt idx="712">
                        <c:v>991.69</c:v>
                      </c:pt>
                      <c:pt idx="713">
                        <c:v>993.41</c:v>
                      </c:pt>
                      <c:pt idx="714">
                        <c:v>994.66</c:v>
                      </c:pt>
                      <c:pt idx="715">
                        <c:v>994.84</c:v>
                      </c:pt>
                      <c:pt idx="716">
                        <c:v>992.79</c:v>
                      </c:pt>
                      <c:pt idx="717">
                        <c:v>991.76</c:v>
                      </c:pt>
                      <c:pt idx="718">
                        <c:v>989.94</c:v>
                      </c:pt>
                      <c:pt idx="719">
                        <c:v>989.19</c:v>
                      </c:pt>
                      <c:pt idx="720">
                        <c:v>989.99</c:v>
                      </c:pt>
                      <c:pt idx="721">
                        <c:v>990.74</c:v>
                      </c:pt>
                      <c:pt idx="722">
                        <c:v>989.25</c:v>
                      </c:pt>
                      <c:pt idx="723">
                        <c:v>993.53</c:v>
                      </c:pt>
                      <c:pt idx="724">
                        <c:v>992.18</c:v>
                      </c:pt>
                      <c:pt idx="725">
                        <c:v>990.59</c:v>
                      </c:pt>
                      <c:pt idx="726">
                        <c:v>989.37</c:v>
                      </c:pt>
                      <c:pt idx="727">
                        <c:v>989.56</c:v>
                      </c:pt>
                      <c:pt idx="728">
                        <c:v>994.73</c:v>
                      </c:pt>
                      <c:pt idx="729">
                        <c:v>993.28</c:v>
                      </c:pt>
                      <c:pt idx="730">
                        <c:v>992.14</c:v>
                      </c:pt>
                      <c:pt idx="731">
                        <c:v>990.49</c:v>
                      </c:pt>
                      <c:pt idx="732">
                        <c:v>989.02</c:v>
                      </c:pt>
                      <c:pt idx="733">
                        <c:v>988.71</c:v>
                      </c:pt>
                      <c:pt idx="734">
                        <c:v>990.35</c:v>
                      </c:pt>
                      <c:pt idx="735">
                        <c:v>991.35</c:v>
                      </c:pt>
                      <c:pt idx="736">
                        <c:v>989.66</c:v>
                      </c:pt>
                      <c:pt idx="737">
                        <c:v>989.58</c:v>
                      </c:pt>
                      <c:pt idx="738">
                        <c:v>989.47</c:v>
                      </c:pt>
                      <c:pt idx="739">
                        <c:v>990.78</c:v>
                      </c:pt>
                      <c:pt idx="740">
                        <c:v>991.78</c:v>
                      </c:pt>
                      <c:pt idx="741">
                        <c:v>993.88</c:v>
                      </c:pt>
                      <c:pt idx="742">
                        <c:v>994.21</c:v>
                      </c:pt>
                      <c:pt idx="743">
                        <c:v>991.81</c:v>
                      </c:pt>
                      <c:pt idx="744">
                        <c:v>993.2</c:v>
                      </c:pt>
                      <c:pt idx="745">
                        <c:v>994.07</c:v>
                      </c:pt>
                      <c:pt idx="746">
                        <c:v>988.85</c:v>
                      </c:pt>
                      <c:pt idx="747">
                        <c:v>989.12</c:v>
                      </c:pt>
                      <c:pt idx="748">
                        <c:v>990.74</c:v>
                      </c:pt>
                      <c:pt idx="749">
                        <c:v>991.4</c:v>
                      </c:pt>
                      <c:pt idx="750">
                        <c:v>990.19</c:v>
                      </c:pt>
                      <c:pt idx="751">
                        <c:v>989.22</c:v>
                      </c:pt>
                      <c:pt idx="752">
                        <c:v>988.87</c:v>
                      </c:pt>
                      <c:pt idx="753">
                        <c:v>989.44</c:v>
                      </c:pt>
                      <c:pt idx="754">
                        <c:v>989.85</c:v>
                      </c:pt>
                      <c:pt idx="755">
                        <c:v>990.58</c:v>
                      </c:pt>
                      <c:pt idx="756">
                        <c:v>991.14</c:v>
                      </c:pt>
                      <c:pt idx="757">
                        <c:v>991.91</c:v>
                      </c:pt>
                      <c:pt idx="758">
                        <c:v>992.63</c:v>
                      </c:pt>
                      <c:pt idx="759">
                        <c:v>993.18</c:v>
                      </c:pt>
                      <c:pt idx="760">
                        <c:v>993.86</c:v>
                      </c:pt>
                      <c:pt idx="761">
                        <c:v>994.17</c:v>
                      </c:pt>
                      <c:pt idx="762">
                        <c:v>989.63</c:v>
                      </c:pt>
                      <c:pt idx="763">
                        <c:v>991.22</c:v>
                      </c:pt>
                      <c:pt idx="764">
                        <c:v>992.68</c:v>
                      </c:pt>
                      <c:pt idx="765">
                        <c:v>993.62</c:v>
                      </c:pt>
                      <c:pt idx="766">
                        <c:v>994.06</c:v>
                      </c:pt>
                      <c:pt idx="767">
                        <c:v>994.17</c:v>
                      </c:pt>
                      <c:pt idx="768">
                        <c:v>992.63</c:v>
                      </c:pt>
                      <c:pt idx="769">
                        <c:v>991.58</c:v>
                      </c:pt>
                      <c:pt idx="770">
                        <c:v>989.66</c:v>
                      </c:pt>
                      <c:pt idx="771">
                        <c:v>989.39</c:v>
                      </c:pt>
                      <c:pt idx="772">
                        <c:v>989.74</c:v>
                      </c:pt>
                      <c:pt idx="773">
                        <c:v>991.16</c:v>
                      </c:pt>
                      <c:pt idx="774">
                        <c:v>993.82</c:v>
                      </c:pt>
                      <c:pt idx="775">
                        <c:v>989.93</c:v>
                      </c:pt>
                      <c:pt idx="776">
                        <c:v>990.28</c:v>
                      </c:pt>
                      <c:pt idx="777">
                        <c:v>991.12</c:v>
                      </c:pt>
                      <c:pt idx="778">
                        <c:v>992.31</c:v>
                      </c:pt>
                      <c:pt idx="779">
                        <c:v>993.58</c:v>
                      </c:pt>
                      <c:pt idx="780">
                        <c:v>993.92</c:v>
                      </c:pt>
                      <c:pt idx="781">
                        <c:v>989.63</c:v>
                      </c:pt>
                      <c:pt idx="782">
                        <c:v>990.58</c:v>
                      </c:pt>
                      <c:pt idx="783">
                        <c:v>990.16</c:v>
                      </c:pt>
                      <c:pt idx="784">
                        <c:v>990.07</c:v>
                      </c:pt>
                      <c:pt idx="785">
                        <c:v>990.08</c:v>
                      </c:pt>
                      <c:pt idx="786">
                        <c:v>989.96</c:v>
                      </c:pt>
                      <c:pt idx="787">
                        <c:v>989.72</c:v>
                      </c:pt>
                      <c:pt idx="788">
                        <c:v>991.61</c:v>
                      </c:pt>
                      <c:pt idx="789">
                        <c:v>990.17</c:v>
                      </c:pt>
                      <c:pt idx="790">
                        <c:v>989.75</c:v>
                      </c:pt>
                      <c:pt idx="791">
                        <c:v>989.29</c:v>
                      </c:pt>
                      <c:pt idx="792">
                        <c:v>989.73</c:v>
                      </c:pt>
                      <c:pt idx="793">
                        <c:v>989.6</c:v>
                      </c:pt>
                      <c:pt idx="794">
                        <c:v>990.35</c:v>
                      </c:pt>
                      <c:pt idx="795">
                        <c:v>990.53</c:v>
                      </c:pt>
                      <c:pt idx="796">
                        <c:v>990.97</c:v>
                      </c:pt>
                      <c:pt idx="797">
                        <c:v>991.91</c:v>
                      </c:pt>
                      <c:pt idx="798">
                        <c:v>993.24</c:v>
                      </c:pt>
                      <c:pt idx="799">
                        <c:v>991.51</c:v>
                      </c:pt>
                      <c:pt idx="800">
                        <c:v>990.46</c:v>
                      </c:pt>
                      <c:pt idx="801">
                        <c:v>993.73</c:v>
                      </c:pt>
                      <c:pt idx="802">
                        <c:v>993.63</c:v>
                      </c:pt>
                      <c:pt idx="803">
                        <c:v>993.22</c:v>
                      </c:pt>
                      <c:pt idx="804">
                        <c:v>992.56</c:v>
                      </c:pt>
                      <c:pt idx="805">
                        <c:v>993.66</c:v>
                      </c:pt>
                      <c:pt idx="806">
                        <c:v>993.59</c:v>
                      </c:pt>
                      <c:pt idx="807">
                        <c:v>993.21</c:v>
                      </c:pt>
                      <c:pt idx="808">
                        <c:v>992.23</c:v>
                      </c:pt>
                      <c:pt idx="809">
                        <c:v>990.22</c:v>
                      </c:pt>
                      <c:pt idx="810">
                        <c:v>990.61</c:v>
                      </c:pt>
                      <c:pt idx="811">
                        <c:v>990.24</c:v>
                      </c:pt>
                      <c:pt idx="812">
                        <c:v>989.34</c:v>
                      </c:pt>
                      <c:pt idx="813">
                        <c:v>988.98</c:v>
                      </c:pt>
                      <c:pt idx="814">
                        <c:v>994.23</c:v>
                      </c:pt>
                      <c:pt idx="815">
                        <c:v>989.2</c:v>
                      </c:pt>
                      <c:pt idx="816">
                        <c:v>988.73</c:v>
                      </c:pt>
                      <c:pt idx="817">
                        <c:v>989.54</c:v>
                      </c:pt>
                      <c:pt idx="818">
                        <c:v>988.87</c:v>
                      </c:pt>
                      <c:pt idx="819">
                        <c:v>988.83</c:v>
                      </c:pt>
                      <c:pt idx="820">
                        <c:v>989.1</c:v>
                      </c:pt>
                      <c:pt idx="821">
                        <c:v>988.77</c:v>
                      </c:pt>
                      <c:pt idx="822">
                        <c:v>988.68</c:v>
                      </c:pt>
                      <c:pt idx="823">
                        <c:v>988.76</c:v>
                      </c:pt>
                      <c:pt idx="824">
                        <c:v>989.18</c:v>
                      </c:pt>
                      <c:pt idx="825">
                        <c:v>990.93</c:v>
                      </c:pt>
                      <c:pt idx="826">
                        <c:v>990.25</c:v>
                      </c:pt>
                      <c:pt idx="827">
                        <c:v>992.46</c:v>
                      </c:pt>
                      <c:pt idx="828">
                        <c:v>993.31</c:v>
                      </c:pt>
                      <c:pt idx="829">
                        <c:v>993.43</c:v>
                      </c:pt>
                      <c:pt idx="830">
                        <c:v>994.1</c:v>
                      </c:pt>
                      <c:pt idx="831">
                        <c:v>993.78</c:v>
                      </c:pt>
                      <c:pt idx="832">
                        <c:v>994.36</c:v>
                      </c:pt>
                      <c:pt idx="833">
                        <c:v>989.23</c:v>
                      </c:pt>
                      <c:pt idx="834">
                        <c:v>988.91</c:v>
                      </c:pt>
                      <c:pt idx="835">
                        <c:v>988.47</c:v>
                      </c:pt>
                      <c:pt idx="836">
                        <c:v>988.59</c:v>
                      </c:pt>
                      <c:pt idx="837">
                        <c:v>989.14</c:v>
                      </c:pt>
                      <c:pt idx="838">
                        <c:v>989.25</c:v>
                      </c:pt>
                      <c:pt idx="839">
                        <c:v>990.43</c:v>
                      </c:pt>
                      <c:pt idx="840">
                        <c:v>992.3</c:v>
                      </c:pt>
                      <c:pt idx="841">
                        <c:v>991.76</c:v>
                      </c:pt>
                      <c:pt idx="842">
                        <c:v>991.57</c:v>
                      </c:pt>
                      <c:pt idx="843">
                        <c:v>990.47</c:v>
                      </c:pt>
                      <c:pt idx="844">
                        <c:v>990.52</c:v>
                      </c:pt>
                      <c:pt idx="845">
                        <c:v>989.88</c:v>
                      </c:pt>
                      <c:pt idx="846">
                        <c:v>992.97</c:v>
                      </c:pt>
                      <c:pt idx="847">
                        <c:v>993.05</c:v>
                      </c:pt>
                      <c:pt idx="848">
                        <c:v>992.78</c:v>
                      </c:pt>
                      <c:pt idx="849">
                        <c:v>991.81</c:v>
                      </c:pt>
                      <c:pt idx="850">
                        <c:v>989.02</c:v>
                      </c:pt>
                      <c:pt idx="851">
                        <c:v>989.44</c:v>
                      </c:pt>
                      <c:pt idx="852">
                        <c:v>989.9</c:v>
                      </c:pt>
                      <c:pt idx="853">
                        <c:v>989.7</c:v>
                      </c:pt>
                      <c:pt idx="854">
                        <c:v>989.34</c:v>
                      </c:pt>
                      <c:pt idx="855">
                        <c:v>988.78</c:v>
                      </c:pt>
                      <c:pt idx="856">
                        <c:v>988.5</c:v>
                      </c:pt>
                      <c:pt idx="857">
                        <c:v>989.85</c:v>
                      </c:pt>
                      <c:pt idx="858">
                        <c:v>990.84</c:v>
                      </c:pt>
                      <c:pt idx="859">
                        <c:v>991.51</c:v>
                      </c:pt>
                      <c:pt idx="860">
                        <c:v>992.05</c:v>
                      </c:pt>
                      <c:pt idx="861">
                        <c:v>992.47</c:v>
                      </c:pt>
                      <c:pt idx="862">
                        <c:v>992.35</c:v>
                      </c:pt>
                      <c:pt idx="863">
                        <c:v>991.5</c:v>
                      </c:pt>
                      <c:pt idx="864">
                        <c:v>990.55</c:v>
                      </c:pt>
                      <c:pt idx="865">
                        <c:v>989.79</c:v>
                      </c:pt>
                      <c:pt idx="866">
                        <c:v>992.67</c:v>
                      </c:pt>
                      <c:pt idx="867">
                        <c:v>992.16</c:v>
                      </c:pt>
                      <c:pt idx="868">
                        <c:v>991.05</c:v>
                      </c:pt>
                      <c:pt idx="869">
                        <c:v>990.62</c:v>
                      </c:pt>
                      <c:pt idx="870">
                        <c:v>990.41</c:v>
                      </c:pt>
                      <c:pt idx="871">
                        <c:v>989.6</c:v>
                      </c:pt>
                      <c:pt idx="872">
                        <c:v>989.57</c:v>
                      </c:pt>
                      <c:pt idx="873">
                        <c:v>988.86</c:v>
                      </c:pt>
                      <c:pt idx="874">
                        <c:v>989.28</c:v>
                      </c:pt>
                      <c:pt idx="875">
                        <c:v>989.25</c:v>
                      </c:pt>
                      <c:pt idx="876">
                        <c:v>989.6</c:v>
                      </c:pt>
                      <c:pt idx="877">
                        <c:v>993.1</c:v>
                      </c:pt>
                      <c:pt idx="878">
                        <c:v>991.53</c:v>
                      </c:pt>
                      <c:pt idx="879">
                        <c:v>988.88</c:v>
                      </c:pt>
                      <c:pt idx="880">
                        <c:v>988.79</c:v>
                      </c:pt>
                      <c:pt idx="881">
                        <c:v>988.41</c:v>
                      </c:pt>
                      <c:pt idx="882">
                        <c:v>989.73</c:v>
                      </c:pt>
                      <c:pt idx="883">
                        <c:v>988.9</c:v>
                      </c:pt>
                      <c:pt idx="884">
                        <c:v>989.71</c:v>
                      </c:pt>
                      <c:pt idx="885">
                        <c:v>992.43</c:v>
                      </c:pt>
                      <c:pt idx="886">
                        <c:v>992.82</c:v>
                      </c:pt>
                      <c:pt idx="887">
                        <c:v>991.29</c:v>
                      </c:pt>
                      <c:pt idx="888">
                        <c:v>989.91</c:v>
                      </c:pt>
                      <c:pt idx="889">
                        <c:v>988.59</c:v>
                      </c:pt>
                      <c:pt idx="890">
                        <c:v>988.78</c:v>
                      </c:pt>
                      <c:pt idx="891">
                        <c:v>988.67</c:v>
                      </c:pt>
                      <c:pt idx="892">
                        <c:v>989.07</c:v>
                      </c:pt>
                      <c:pt idx="893">
                        <c:v>990.73</c:v>
                      </c:pt>
                      <c:pt idx="894">
                        <c:v>989.38</c:v>
                      </c:pt>
                      <c:pt idx="895">
                        <c:v>988.58</c:v>
                      </c:pt>
                      <c:pt idx="896">
                        <c:v>987.85</c:v>
                      </c:pt>
                      <c:pt idx="897">
                        <c:v>987.92</c:v>
                      </c:pt>
                      <c:pt idx="898">
                        <c:v>989.49</c:v>
                      </c:pt>
                      <c:pt idx="899">
                        <c:v>990.89</c:v>
                      </c:pt>
                      <c:pt idx="900">
                        <c:v>991.54</c:v>
                      </c:pt>
                      <c:pt idx="901">
                        <c:v>992.73</c:v>
                      </c:pt>
                      <c:pt idx="902">
                        <c:v>992.35</c:v>
                      </c:pt>
                      <c:pt idx="903">
                        <c:v>987.86</c:v>
                      </c:pt>
                      <c:pt idx="904">
                        <c:v>987.78</c:v>
                      </c:pt>
                      <c:pt idx="905">
                        <c:v>989.24</c:v>
                      </c:pt>
                      <c:pt idx="906">
                        <c:v>988.84</c:v>
                      </c:pt>
                      <c:pt idx="907">
                        <c:v>987.64</c:v>
                      </c:pt>
                      <c:pt idx="908">
                        <c:v>990.28</c:v>
                      </c:pt>
                      <c:pt idx="909">
                        <c:v>988.03</c:v>
                      </c:pt>
                      <c:pt idx="910">
                        <c:v>987.37</c:v>
                      </c:pt>
                      <c:pt idx="911">
                        <c:v>988.45</c:v>
                      </c:pt>
                      <c:pt idx="912">
                        <c:v>990.06</c:v>
                      </c:pt>
                      <c:pt idx="913">
                        <c:v>990.89</c:v>
                      </c:pt>
                      <c:pt idx="914">
                        <c:v>992.13</c:v>
                      </c:pt>
                      <c:pt idx="915">
                        <c:v>992.97</c:v>
                      </c:pt>
                      <c:pt idx="916">
                        <c:v>988.69</c:v>
                      </c:pt>
                      <c:pt idx="917">
                        <c:v>986.8</c:v>
                      </c:pt>
                      <c:pt idx="918">
                        <c:v>988.11</c:v>
                      </c:pt>
                      <c:pt idx="919">
                        <c:v>992.36</c:v>
                      </c:pt>
                      <c:pt idx="920">
                        <c:v>988.11</c:v>
                      </c:pt>
                      <c:pt idx="921">
                        <c:v>988.95</c:v>
                      </c:pt>
                      <c:pt idx="922">
                        <c:v>990.07</c:v>
                      </c:pt>
                      <c:pt idx="923">
                        <c:v>991.53</c:v>
                      </c:pt>
                      <c:pt idx="924">
                        <c:v>992.38</c:v>
                      </c:pt>
                      <c:pt idx="925">
                        <c:v>991.77</c:v>
                      </c:pt>
                      <c:pt idx="926">
                        <c:v>989.92</c:v>
                      </c:pt>
                      <c:pt idx="927">
                        <c:v>989.14</c:v>
                      </c:pt>
                      <c:pt idx="928">
                        <c:v>989.08</c:v>
                      </c:pt>
                      <c:pt idx="929">
                        <c:v>991.81</c:v>
                      </c:pt>
                      <c:pt idx="930">
                        <c:v>990.41</c:v>
                      </c:pt>
                      <c:pt idx="931">
                        <c:v>989.58</c:v>
                      </c:pt>
                      <c:pt idx="932">
                        <c:v>991.6</c:v>
                      </c:pt>
                      <c:pt idx="933">
                        <c:v>992.09</c:v>
                      </c:pt>
                      <c:pt idx="934">
                        <c:v>991.76</c:v>
                      </c:pt>
                      <c:pt idx="935">
                        <c:v>991.78</c:v>
                      </c:pt>
                      <c:pt idx="936">
                        <c:v>991.76</c:v>
                      </c:pt>
                      <c:pt idx="937">
                        <c:v>991.8</c:v>
                      </c:pt>
                      <c:pt idx="938">
                        <c:v>989.28</c:v>
                      </c:pt>
                      <c:pt idx="939">
                        <c:v>989.49</c:v>
                      </c:pt>
                      <c:pt idx="940">
                        <c:v>988.93</c:v>
                      </c:pt>
                      <c:pt idx="941">
                        <c:v>988.48</c:v>
                      </c:pt>
                      <c:pt idx="942">
                        <c:v>987.95</c:v>
                      </c:pt>
                      <c:pt idx="943">
                        <c:v>987.37</c:v>
                      </c:pt>
                      <c:pt idx="944">
                        <c:v>987.22</c:v>
                      </c:pt>
                      <c:pt idx="945">
                        <c:v>991.3</c:v>
                      </c:pt>
                      <c:pt idx="946">
                        <c:v>991.71</c:v>
                      </c:pt>
                      <c:pt idx="947">
                        <c:v>991.35</c:v>
                      </c:pt>
                      <c:pt idx="948">
                        <c:v>990.06</c:v>
                      </c:pt>
                      <c:pt idx="949">
                        <c:v>989.91</c:v>
                      </c:pt>
                      <c:pt idx="950">
                        <c:v>992.81</c:v>
                      </c:pt>
                      <c:pt idx="951">
                        <c:v>991.97</c:v>
                      </c:pt>
                      <c:pt idx="952">
                        <c:v>991.61</c:v>
                      </c:pt>
                      <c:pt idx="953">
                        <c:v>991.05</c:v>
                      </c:pt>
                      <c:pt idx="954">
                        <c:v>990.11</c:v>
                      </c:pt>
                      <c:pt idx="955">
                        <c:v>987.23</c:v>
                      </c:pt>
                      <c:pt idx="956">
                        <c:v>987.58</c:v>
                      </c:pt>
                      <c:pt idx="957">
                        <c:v>987.8</c:v>
                      </c:pt>
                      <c:pt idx="958">
                        <c:v>990.7</c:v>
                      </c:pt>
                      <c:pt idx="959">
                        <c:v>990.33</c:v>
                      </c:pt>
                      <c:pt idx="960">
                        <c:v>989.83</c:v>
                      </c:pt>
                      <c:pt idx="961">
                        <c:v>989.31</c:v>
                      </c:pt>
                      <c:pt idx="962">
                        <c:v>988.36</c:v>
                      </c:pt>
                      <c:pt idx="963">
                        <c:v>987.33</c:v>
                      </c:pt>
                      <c:pt idx="964">
                        <c:v>987.29</c:v>
                      </c:pt>
                      <c:pt idx="965">
                        <c:v>987.06</c:v>
                      </c:pt>
                      <c:pt idx="966">
                        <c:v>987.21</c:v>
                      </c:pt>
                      <c:pt idx="967">
                        <c:v>988.11</c:v>
                      </c:pt>
                      <c:pt idx="968">
                        <c:v>988.64</c:v>
                      </c:pt>
                      <c:pt idx="969">
                        <c:v>990.05</c:v>
                      </c:pt>
                      <c:pt idx="970">
                        <c:v>991.43</c:v>
                      </c:pt>
                      <c:pt idx="971">
                        <c:v>991.9</c:v>
                      </c:pt>
                      <c:pt idx="972">
                        <c:v>987.48</c:v>
                      </c:pt>
                      <c:pt idx="973">
                        <c:v>988.08</c:v>
                      </c:pt>
                      <c:pt idx="974">
                        <c:v>990.19</c:v>
                      </c:pt>
                      <c:pt idx="975">
                        <c:v>991.04</c:v>
                      </c:pt>
                      <c:pt idx="976">
                        <c:v>992.34</c:v>
                      </c:pt>
                      <c:pt idx="977">
                        <c:v>992.2</c:v>
                      </c:pt>
                      <c:pt idx="978">
                        <c:v>992.37</c:v>
                      </c:pt>
                      <c:pt idx="979">
                        <c:v>991.9</c:v>
                      </c:pt>
                      <c:pt idx="980">
                        <c:v>991.84</c:v>
                      </c:pt>
                      <c:pt idx="981">
                        <c:v>990.93</c:v>
                      </c:pt>
                      <c:pt idx="982">
                        <c:v>989.95</c:v>
                      </c:pt>
                      <c:pt idx="983">
                        <c:v>989.44</c:v>
                      </c:pt>
                      <c:pt idx="984">
                        <c:v>990.95</c:v>
                      </c:pt>
                      <c:pt idx="985">
                        <c:v>991.39</c:v>
                      </c:pt>
                      <c:pt idx="986">
                        <c:v>991.8</c:v>
                      </c:pt>
                      <c:pt idx="987">
                        <c:v>991.96</c:v>
                      </c:pt>
                      <c:pt idx="988">
                        <c:v>992.28</c:v>
                      </c:pt>
                      <c:pt idx="989">
                        <c:v>992.5</c:v>
                      </c:pt>
                      <c:pt idx="990">
                        <c:v>987.72</c:v>
                      </c:pt>
                      <c:pt idx="991">
                        <c:v>991.57</c:v>
                      </c:pt>
                      <c:pt idx="992">
                        <c:v>991.75</c:v>
                      </c:pt>
                      <c:pt idx="993">
                        <c:v>992.2</c:v>
                      </c:pt>
                      <c:pt idx="994">
                        <c:v>991.43</c:v>
                      </c:pt>
                      <c:pt idx="995">
                        <c:v>990.15</c:v>
                      </c:pt>
                      <c:pt idx="996">
                        <c:v>990.38</c:v>
                      </c:pt>
                      <c:pt idx="997">
                        <c:v>990.96</c:v>
                      </c:pt>
                      <c:pt idx="998">
                        <c:v>990.67</c:v>
                      </c:pt>
                      <c:pt idx="999">
                        <c:v>990.91</c:v>
                      </c:pt>
                      <c:pt idx="1000">
                        <c:v>991.25</c:v>
                      </c:pt>
                      <c:pt idx="1001">
                        <c:v>991.38</c:v>
                      </c:pt>
                      <c:pt idx="1002">
                        <c:v>991.28</c:v>
                      </c:pt>
                      <c:pt idx="1003">
                        <c:v>991.02</c:v>
                      </c:pt>
                      <c:pt idx="1004">
                        <c:v>992.2</c:v>
                      </c:pt>
                      <c:pt idx="1005">
                        <c:v>992.13</c:v>
                      </c:pt>
                      <c:pt idx="1006">
                        <c:v>992.3</c:v>
                      </c:pt>
                      <c:pt idx="1007">
                        <c:v>992.46</c:v>
                      </c:pt>
                      <c:pt idx="1008">
                        <c:v>989.12</c:v>
                      </c:pt>
                      <c:pt idx="1009">
                        <c:v>988.54</c:v>
                      </c:pt>
                      <c:pt idx="1010">
                        <c:v>991.72</c:v>
                      </c:pt>
                      <c:pt idx="1011">
                        <c:v>991.98</c:v>
                      </c:pt>
                      <c:pt idx="1012">
                        <c:v>991.21</c:v>
                      </c:pt>
                      <c:pt idx="1013">
                        <c:v>992.1</c:v>
                      </c:pt>
                      <c:pt idx="1014">
                        <c:v>992.25</c:v>
                      </c:pt>
                      <c:pt idx="1015">
                        <c:v>992.02</c:v>
                      </c:pt>
                      <c:pt idx="1016">
                        <c:v>991.72</c:v>
                      </c:pt>
                      <c:pt idx="1017">
                        <c:v>991.76</c:v>
                      </c:pt>
                      <c:pt idx="1018">
                        <c:v>990.93</c:v>
                      </c:pt>
                      <c:pt idx="1019">
                        <c:v>990.95</c:v>
                      </c:pt>
                      <c:pt idx="1020">
                        <c:v>990.44</c:v>
                      </c:pt>
                      <c:pt idx="1021">
                        <c:v>990.28</c:v>
                      </c:pt>
                      <c:pt idx="1022">
                        <c:v>990.35</c:v>
                      </c:pt>
                      <c:pt idx="1023">
                        <c:v>991.04</c:v>
                      </c:pt>
                      <c:pt idx="1024">
                        <c:v>991.29</c:v>
                      </c:pt>
                      <c:pt idx="1025">
                        <c:v>991.57</c:v>
                      </c:pt>
                      <c:pt idx="1026">
                        <c:v>990.28</c:v>
                      </c:pt>
                      <c:pt idx="1027">
                        <c:v>990.2</c:v>
                      </c:pt>
                      <c:pt idx="1028">
                        <c:v>990.57</c:v>
                      </c:pt>
                      <c:pt idx="1029">
                        <c:v>989.43</c:v>
                      </c:pt>
                      <c:pt idx="1030">
                        <c:v>989.43</c:v>
                      </c:pt>
                      <c:pt idx="1031">
                        <c:v>989.04</c:v>
                      </c:pt>
                      <c:pt idx="1032">
                        <c:v>988.89</c:v>
                      </c:pt>
                      <c:pt idx="1033">
                        <c:v>992.94</c:v>
                      </c:pt>
                      <c:pt idx="1034">
                        <c:v>992.3</c:v>
                      </c:pt>
                      <c:pt idx="1035">
                        <c:v>992.29</c:v>
                      </c:pt>
                      <c:pt idx="1036">
                        <c:v>989.28</c:v>
                      </c:pt>
                      <c:pt idx="1037">
                        <c:v>989.66</c:v>
                      </c:pt>
                      <c:pt idx="1038">
                        <c:v>990.16</c:v>
                      </c:pt>
                      <c:pt idx="1039">
                        <c:v>991.5</c:v>
                      </c:pt>
                      <c:pt idx="1040">
                        <c:v>992.45</c:v>
                      </c:pt>
                      <c:pt idx="1041">
                        <c:v>992.49</c:v>
                      </c:pt>
                      <c:pt idx="1042">
                        <c:v>987.31</c:v>
                      </c:pt>
                      <c:pt idx="1043">
                        <c:v>987.88</c:v>
                      </c:pt>
                      <c:pt idx="1044">
                        <c:v>987.94</c:v>
                      </c:pt>
                      <c:pt idx="1045">
                        <c:v>989.02</c:v>
                      </c:pt>
                      <c:pt idx="1046">
                        <c:v>990.52</c:v>
                      </c:pt>
                      <c:pt idx="1047">
                        <c:v>991.22</c:v>
                      </c:pt>
                      <c:pt idx="1048">
                        <c:v>992.35</c:v>
                      </c:pt>
                      <c:pt idx="1049">
                        <c:v>987.03</c:v>
                      </c:pt>
                      <c:pt idx="1050">
                        <c:v>987.55</c:v>
                      </c:pt>
                      <c:pt idx="1051">
                        <c:v>987.72</c:v>
                      </c:pt>
                      <c:pt idx="1052">
                        <c:v>988.81</c:v>
                      </c:pt>
                      <c:pt idx="1053">
                        <c:v>989.22</c:v>
                      </c:pt>
                      <c:pt idx="1054">
                        <c:v>987.31</c:v>
                      </c:pt>
                      <c:pt idx="1055">
                        <c:v>987.04</c:v>
                      </c:pt>
                      <c:pt idx="1056">
                        <c:v>987.24</c:v>
                      </c:pt>
                      <c:pt idx="1057">
                        <c:v>988.62</c:v>
                      </c:pt>
                      <c:pt idx="1058">
                        <c:v>988.8</c:v>
                      </c:pt>
                      <c:pt idx="1059">
                        <c:v>992.23</c:v>
                      </c:pt>
                      <c:pt idx="1060">
                        <c:v>991.34</c:v>
                      </c:pt>
                      <c:pt idx="1061">
                        <c:v>990.79</c:v>
                      </c:pt>
                      <c:pt idx="1062">
                        <c:v>989.84</c:v>
                      </c:pt>
                      <c:pt idx="1063">
                        <c:v>990.6</c:v>
                      </c:pt>
                      <c:pt idx="1064">
                        <c:v>991.33</c:v>
                      </c:pt>
                      <c:pt idx="1065">
                        <c:v>991.98</c:v>
                      </c:pt>
                      <c:pt idx="1066">
                        <c:v>992.36</c:v>
                      </c:pt>
                      <c:pt idx="1067">
                        <c:v>992.46</c:v>
                      </c:pt>
                      <c:pt idx="1068">
                        <c:v>992.06</c:v>
                      </c:pt>
                      <c:pt idx="1069">
                        <c:v>991.26</c:v>
                      </c:pt>
                      <c:pt idx="1070">
                        <c:v>990.29</c:v>
                      </c:pt>
                      <c:pt idx="1071">
                        <c:v>989.67</c:v>
                      </c:pt>
                      <c:pt idx="1072">
                        <c:v>988.56</c:v>
                      </c:pt>
                      <c:pt idx="1073">
                        <c:v>987.92</c:v>
                      </c:pt>
                      <c:pt idx="1074">
                        <c:v>987.39</c:v>
                      </c:pt>
                      <c:pt idx="1075">
                        <c:v>987.95</c:v>
                      </c:pt>
                      <c:pt idx="1076">
                        <c:v>991.32</c:v>
                      </c:pt>
                      <c:pt idx="1077">
                        <c:v>990.74</c:v>
                      </c:pt>
                      <c:pt idx="1078">
                        <c:v>988.62</c:v>
                      </c:pt>
                      <c:pt idx="1079">
                        <c:v>987.72</c:v>
                      </c:pt>
                      <c:pt idx="1080">
                        <c:v>986.95</c:v>
                      </c:pt>
                      <c:pt idx="1081">
                        <c:v>986.76</c:v>
                      </c:pt>
                      <c:pt idx="1082">
                        <c:v>987.45</c:v>
                      </c:pt>
                      <c:pt idx="1083">
                        <c:v>987.94</c:v>
                      </c:pt>
                      <c:pt idx="1084">
                        <c:v>989.7</c:v>
                      </c:pt>
                      <c:pt idx="1085">
                        <c:v>991.23</c:v>
                      </c:pt>
                      <c:pt idx="1086">
                        <c:v>991.93</c:v>
                      </c:pt>
                      <c:pt idx="1087">
                        <c:v>991.97</c:v>
                      </c:pt>
                      <c:pt idx="1088">
                        <c:v>987.35</c:v>
                      </c:pt>
                      <c:pt idx="1089">
                        <c:v>987.42</c:v>
                      </c:pt>
                      <c:pt idx="1090">
                        <c:v>988.32</c:v>
                      </c:pt>
                      <c:pt idx="1091">
                        <c:v>989.01</c:v>
                      </c:pt>
                      <c:pt idx="1092">
                        <c:v>989.98</c:v>
                      </c:pt>
                      <c:pt idx="1093">
                        <c:v>991.15</c:v>
                      </c:pt>
                      <c:pt idx="1094">
                        <c:v>989.42</c:v>
                      </c:pt>
                      <c:pt idx="1095">
                        <c:v>991.46</c:v>
                      </c:pt>
                      <c:pt idx="1096">
                        <c:v>991.82</c:v>
                      </c:pt>
                      <c:pt idx="1097">
                        <c:v>991.57</c:v>
                      </c:pt>
                      <c:pt idx="1098">
                        <c:v>991.67</c:v>
                      </c:pt>
                      <c:pt idx="1099">
                        <c:v>990.57</c:v>
                      </c:pt>
                      <c:pt idx="1100">
                        <c:v>989.02</c:v>
                      </c:pt>
                      <c:pt idx="1101">
                        <c:v>990.81</c:v>
                      </c:pt>
                      <c:pt idx="1102">
                        <c:v>991.71</c:v>
                      </c:pt>
                      <c:pt idx="1103">
                        <c:v>992.3</c:v>
                      </c:pt>
                      <c:pt idx="1104">
                        <c:v>992.38</c:v>
                      </c:pt>
                      <c:pt idx="1105">
                        <c:v>990.63</c:v>
                      </c:pt>
                      <c:pt idx="1106">
                        <c:v>989.03</c:v>
                      </c:pt>
                      <c:pt idx="1107">
                        <c:v>987.66</c:v>
                      </c:pt>
                      <c:pt idx="1108">
                        <c:v>986.45</c:v>
                      </c:pt>
                      <c:pt idx="1109">
                        <c:v>986.39</c:v>
                      </c:pt>
                      <c:pt idx="1110">
                        <c:v>988.34</c:v>
                      </c:pt>
                      <c:pt idx="1111">
                        <c:v>989.44</c:v>
                      </c:pt>
                      <c:pt idx="1112">
                        <c:v>989.4</c:v>
                      </c:pt>
                      <c:pt idx="1113">
                        <c:v>987.3</c:v>
                      </c:pt>
                      <c:pt idx="1114">
                        <c:v>991.66</c:v>
                      </c:pt>
                      <c:pt idx="1115">
                        <c:v>991.19</c:v>
                      </c:pt>
                      <c:pt idx="1116">
                        <c:v>991.69</c:v>
                      </c:pt>
                      <c:pt idx="1117">
                        <c:v>991.35</c:v>
                      </c:pt>
                      <c:pt idx="1118">
                        <c:v>990.49</c:v>
                      </c:pt>
                      <c:pt idx="1119">
                        <c:v>988.44</c:v>
                      </c:pt>
                      <c:pt idx="1120">
                        <c:v>986.29</c:v>
                      </c:pt>
                      <c:pt idx="1121">
                        <c:v>986.4</c:v>
                      </c:pt>
                      <c:pt idx="1122">
                        <c:v>988.3</c:v>
                      </c:pt>
                      <c:pt idx="1123">
                        <c:v>990.63</c:v>
                      </c:pt>
                      <c:pt idx="1124">
                        <c:v>991.52</c:v>
                      </c:pt>
                      <c:pt idx="1125">
                        <c:v>991.25</c:v>
                      </c:pt>
                      <c:pt idx="1126">
                        <c:v>989.16</c:v>
                      </c:pt>
                      <c:pt idx="1127">
                        <c:v>991.14</c:v>
                      </c:pt>
                      <c:pt idx="1128">
                        <c:v>991.8</c:v>
                      </c:pt>
                      <c:pt idx="1129">
                        <c:v>986.05</c:v>
                      </c:pt>
                      <c:pt idx="1130">
                        <c:v>986.71</c:v>
                      </c:pt>
                      <c:pt idx="1131">
                        <c:v>989.05</c:v>
                      </c:pt>
                      <c:pt idx="1132">
                        <c:v>990.71</c:v>
                      </c:pt>
                      <c:pt idx="1133">
                        <c:v>991.58</c:v>
                      </c:pt>
                      <c:pt idx="1134">
                        <c:v>991</c:v>
                      </c:pt>
                      <c:pt idx="1135">
                        <c:v>989.09</c:v>
                      </c:pt>
                      <c:pt idx="1136">
                        <c:v>987.69</c:v>
                      </c:pt>
                      <c:pt idx="1137">
                        <c:v>991.33</c:v>
                      </c:pt>
                      <c:pt idx="1138">
                        <c:v>990.03</c:v>
                      </c:pt>
                      <c:pt idx="1139">
                        <c:v>987.79</c:v>
                      </c:pt>
                      <c:pt idx="1140">
                        <c:v>991.66</c:v>
                      </c:pt>
                      <c:pt idx="1141">
                        <c:v>991.62</c:v>
                      </c:pt>
                      <c:pt idx="1142">
                        <c:v>991.95</c:v>
                      </c:pt>
                      <c:pt idx="1143">
                        <c:v>991.02</c:v>
                      </c:pt>
                      <c:pt idx="1144">
                        <c:v>990.41</c:v>
                      </c:pt>
                      <c:pt idx="1145">
                        <c:v>988.91</c:v>
                      </c:pt>
                      <c:pt idx="1146">
                        <c:v>986.1</c:v>
                      </c:pt>
                      <c:pt idx="1147">
                        <c:v>986.34</c:v>
                      </c:pt>
                      <c:pt idx="1148">
                        <c:v>986.26</c:v>
                      </c:pt>
                      <c:pt idx="1149">
                        <c:v>987.26</c:v>
                      </c:pt>
                      <c:pt idx="1150">
                        <c:v>986.94</c:v>
                      </c:pt>
                      <c:pt idx="1151">
                        <c:v>987.37</c:v>
                      </c:pt>
                      <c:pt idx="1152">
                        <c:v>987.93</c:v>
                      </c:pt>
                      <c:pt idx="1153">
                        <c:v>989.16</c:v>
                      </c:pt>
                      <c:pt idx="1154">
                        <c:v>988.43</c:v>
                      </c:pt>
                      <c:pt idx="1155">
                        <c:v>988.37</c:v>
                      </c:pt>
                      <c:pt idx="1156">
                        <c:v>987.44</c:v>
                      </c:pt>
                      <c:pt idx="1157">
                        <c:v>986.51</c:v>
                      </c:pt>
                      <c:pt idx="1158">
                        <c:v>991.08</c:v>
                      </c:pt>
                      <c:pt idx="1159">
                        <c:v>990.73</c:v>
                      </c:pt>
                      <c:pt idx="1160">
                        <c:v>989.35</c:v>
                      </c:pt>
                      <c:pt idx="1161">
                        <c:v>988.32</c:v>
                      </c:pt>
                      <c:pt idx="1162">
                        <c:v>987.23</c:v>
                      </c:pt>
                      <c:pt idx="1163">
                        <c:v>986.64</c:v>
                      </c:pt>
                      <c:pt idx="1164">
                        <c:v>988.52</c:v>
                      </c:pt>
                      <c:pt idx="1165">
                        <c:v>989.04</c:v>
                      </c:pt>
                      <c:pt idx="1166">
                        <c:v>986.1</c:v>
                      </c:pt>
                      <c:pt idx="1167">
                        <c:v>986.06</c:v>
                      </c:pt>
                      <c:pt idx="1168">
                        <c:v>985.65</c:v>
                      </c:pt>
                      <c:pt idx="1169">
                        <c:v>985.89</c:v>
                      </c:pt>
                      <c:pt idx="1170">
                        <c:v>985.24</c:v>
                      </c:pt>
                      <c:pt idx="1171">
                        <c:v>985.81</c:v>
                      </c:pt>
                      <c:pt idx="1172">
                        <c:v>985.92</c:v>
                      </c:pt>
                      <c:pt idx="1173">
                        <c:v>986.47</c:v>
                      </c:pt>
                      <c:pt idx="1174">
                        <c:v>987.17</c:v>
                      </c:pt>
                      <c:pt idx="1175">
                        <c:v>988.3</c:v>
                      </c:pt>
                      <c:pt idx="1176">
                        <c:v>989.85</c:v>
                      </c:pt>
                      <c:pt idx="1177">
                        <c:v>990.72</c:v>
                      </c:pt>
                      <c:pt idx="1178">
                        <c:v>991.71</c:v>
                      </c:pt>
                      <c:pt idx="1179">
                        <c:v>985.5</c:v>
                      </c:pt>
                      <c:pt idx="1180">
                        <c:v>985.97</c:v>
                      </c:pt>
                      <c:pt idx="1181">
                        <c:v>991.05</c:v>
                      </c:pt>
                      <c:pt idx="1182">
                        <c:v>991.62</c:v>
                      </c:pt>
                      <c:pt idx="1183">
                        <c:v>990.97</c:v>
                      </c:pt>
                      <c:pt idx="1184">
                        <c:v>990.5</c:v>
                      </c:pt>
                      <c:pt idx="1185">
                        <c:v>990.74</c:v>
                      </c:pt>
                      <c:pt idx="1186">
                        <c:v>990.1</c:v>
                      </c:pt>
                      <c:pt idx="1187">
                        <c:v>989.52</c:v>
                      </c:pt>
                      <c:pt idx="1188">
                        <c:v>988.6</c:v>
                      </c:pt>
                      <c:pt idx="1189">
                        <c:v>988.05</c:v>
                      </c:pt>
                      <c:pt idx="1190">
                        <c:v>987.64</c:v>
                      </c:pt>
                      <c:pt idx="1191">
                        <c:v>986.27</c:v>
                      </c:pt>
                      <c:pt idx="1192">
                        <c:v>991.98</c:v>
                      </c:pt>
                      <c:pt idx="1193">
                        <c:v>992.2</c:v>
                      </c:pt>
                      <c:pt idx="1194">
                        <c:v>991.36</c:v>
                      </c:pt>
                      <c:pt idx="1195">
                        <c:v>990.74</c:v>
                      </c:pt>
                      <c:pt idx="1196">
                        <c:v>989.22</c:v>
                      </c:pt>
                      <c:pt idx="1197">
                        <c:v>987.46</c:v>
                      </c:pt>
                      <c:pt idx="1198">
                        <c:v>986.18</c:v>
                      </c:pt>
                      <c:pt idx="1199">
                        <c:v>990.38</c:v>
                      </c:pt>
                      <c:pt idx="1200">
                        <c:v>986.37</c:v>
                      </c:pt>
                      <c:pt idx="1201">
                        <c:v>987.13</c:v>
                      </c:pt>
                      <c:pt idx="1202">
                        <c:v>988.45</c:v>
                      </c:pt>
                      <c:pt idx="1203">
                        <c:v>990.35</c:v>
                      </c:pt>
                      <c:pt idx="1204">
                        <c:v>991.42</c:v>
                      </c:pt>
                      <c:pt idx="1205">
                        <c:v>985.57</c:v>
                      </c:pt>
                      <c:pt idx="1206">
                        <c:v>985.71</c:v>
                      </c:pt>
                      <c:pt idx="1207">
                        <c:v>987.32</c:v>
                      </c:pt>
                      <c:pt idx="1208">
                        <c:v>988.24</c:v>
                      </c:pt>
                      <c:pt idx="1209">
                        <c:v>989</c:v>
                      </c:pt>
                      <c:pt idx="1210">
                        <c:v>990.36</c:v>
                      </c:pt>
                      <c:pt idx="1211">
                        <c:v>991.41</c:v>
                      </c:pt>
                      <c:pt idx="1212">
                        <c:v>991.79</c:v>
                      </c:pt>
                      <c:pt idx="1213">
                        <c:v>991.57</c:v>
                      </c:pt>
                      <c:pt idx="1214">
                        <c:v>991.52</c:v>
                      </c:pt>
                      <c:pt idx="1215">
                        <c:v>990.59</c:v>
                      </c:pt>
                      <c:pt idx="1216">
                        <c:v>985.78</c:v>
                      </c:pt>
                      <c:pt idx="1217">
                        <c:v>985.23</c:v>
                      </c:pt>
                      <c:pt idx="1218">
                        <c:v>990.22</c:v>
                      </c:pt>
                      <c:pt idx="1219">
                        <c:v>989.53</c:v>
                      </c:pt>
                      <c:pt idx="1220">
                        <c:v>991.2</c:v>
                      </c:pt>
                      <c:pt idx="1221">
                        <c:v>991.09</c:v>
                      </c:pt>
                      <c:pt idx="1222">
                        <c:v>991.2</c:v>
                      </c:pt>
                      <c:pt idx="1223">
                        <c:v>989.69</c:v>
                      </c:pt>
                      <c:pt idx="1224">
                        <c:v>988.37</c:v>
                      </c:pt>
                      <c:pt idx="1225">
                        <c:v>986.46</c:v>
                      </c:pt>
                      <c:pt idx="1226">
                        <c:v>985.53</c:v>
                      </c:pt>
                      <c:pt idx="1227">
                        <c:v>984.84</c:v>
                      </c:pt>
                      <c:pt idx="1228">
                        <c:v>985.96</c:v>
                      </c:pt>
                      <c:pt idx="1229">
                        <c:v>987.64</c:v>
                      </c:pt>
                      <c:pt idx="1230">
                        <c:v>989</c:v>
                      </c:pt>
                      <c:pt idx="1231">
                        <c:v>985.24</c:v>
                      </c:pt>
                      <c:pt idx="1232">
                        <c:v>985.2</c:v>
                      </c:pt>
                      <c:pt idx="1233">
                        <c:v>990.37</c:v>
                      </c:pt>
                      <c:pt idx="1234">
                        <c:v>991.13</c:v>
                      </c:pt>
                      <c:pt idx="1235">
                        <c:v>990.75</c:v>
                      </c:pt>
                      <c:pt idx="1236">
                        <c:v>991.06</c:v>
                      </c:pt>
                      <c:pt idx="1237">
                        <c:v>990.63</c:v>
                      </c:pt>
                      <c:pt idx="1238">
                        <c:v>990.25</c:v>
                      </c:pt>
                      <c:pt idx="1239">
                        <c:v>990.13</c:v>
                      </c:pt>
                      <c:pt idx="1240">
                        <c:v>988.99</c:v>
                      </c:pt>
                      <c:pt idx="1241">
                        <c:v>989.53</c:v>
                      </c:pt>
                      <c:pt idx="1242">
                        <c:v>990.47</c:v>
                      </c:pt>
                      <c:pt idx="1243">
                        <c:v>990.43</c:v>
                      </c:pt>
                      <c:pt idx="1244">
                        <c:v>984.44</c:v>
                      </c:pt>
                      <c:pt idx="1245">
                        <c:v>985.41</c:v>
                      </c:pt>
                      <c:pt idx="1246">
                        <c:v>985.83</c:v>
                      </c:pt>
                      <c:pt idx="1247">
                        <c:v>986.93</c:v>
                      </c:pt>
                      <c:pt idx="1248">
                        <c:v>987.04</c:v>
                      </c:pt>
                      <c:pt idx="1249">
                        <c:v>989.11</c:v>
                      </c:pt>
                      <c:pt idx="1250">
                        <c:v>989.45</c:v>
                      </c:pt>
                      <c:pt idx="1251">
                        <c:v>988.87</c:v>
                      </c:pt>
                      <c:pt idx="1252">
                        <c:v>988.69</c:v>
                      </c:pt>
                      <c:pt idx="1253">
                        <c:v>988.45</c:v>
                      </c:pt>
                      <c:pt idx="1254">
                        <c:v>988.67</c:v>
                      </c:pt>
                      <c:pt idx="1255">
                        <c:v>988.49</c:v>
                      </c:pt>
                      <c:pt idx="1256">
                        <c:v>988.6</c:v>
                      </c:pt>
                      <c:pt idx="1257">
                        <c:v>986.46</c:v>
                      </c:pt>
                      <c:pt idx="1258">
                        <c:v>987.11</c:v>
                      </c:pt>
                      <c:pt idx="1259">
                        <c:v>988.06</c:v>
                      </c:pt>
                      <c:pt idx="1260">
                        <c:v>988.22</c:v>
                      </c:pt>
                      <c:pt idx="1261">
                        <c:v>989.07</c:v>
                      </c:pt>
                      <c:pt idx="1262">
                        <c:v>987.67</c:v>
                      </c:pt>
                      <c:pt idx="1263">
                        <c:v>985.52</c:v>
                      </c:pt>
                      <c:pt idx="1264">
                        <c:v>984.55</c:v>
                      </c:pt>
                      <c:pt idx="1265">
                        <c:v>985.54</c:v>
                      </c:pt>
                      <c:pt idx="1266">
                        <c:v>986.83</c:v>
                      </c:pt>
                      <c:pt idx="1267">
                        <c:v>987.86</c:v>
                      </c:pt>
                      <c:pt idx="1268">
                        <c:v>984.72</c:v>
                      </c:pt>
                      <c:pt idx="1269">
                        <c:v>985.61</c:v>
                      </c:pt>
                      <c:pt idx="1270">
                        <c:v>988.8</c:v>
                      </c:pt>
                      <c:pt idx="1271">
                        <c:v>986.53</c:v>
                      </c:pt>
                      <c:pt idx="1272">
                        <c:v>985.29</c:v>
                      </c:pt>
                      <c:pt idx="1273">
                        <c:v>985.37</c:v>
                      </c:pt>
                      <c:pt idx="1274">
                        <c:v>987.16</c:v>
                      </c:pt>
                      <c:pt idx="1275">
                        <c:v>989.73</c:v>
                      </c:pt>
                      <c:pt idx="1276">
                        <c:v>990.98</c:v>
                      </c:pt>
                      <c:pt idx="1277">
                        <c:v>990.73</c:v>
                      </c:pt>
                      <c:pt idx="1278">
                        <c:v>988.37</c:v>
                      </c:pt>
                      <c:pt idx="1279">
                        <c:v>986.2</c:v>
                      </c:pt>
                      <c:pt idx="1280">
                        <c:v>985.39</c:v>
                      </c:pt>
                      <c:pt idx="1281">
                        <c:v>985.77</c:v>
                      </c:pt>
                      <c:pt idx="1282">
                        <c:v>990.46</c:v>
                      </c:pt>
                      <c:pt idx="1283">
                        <c:v>986.95</c:v>
                      </c:pt>
                      <c:pt idx="1284">
                        <c:v>988.21</c:v>
                      </c:pt>
                      <c:pt idx="1285">
                        <c:v>985.04</c:v>
                      </c:pt>
                      <c:pt idx="1286">
                        <c:v>986.72</c:v>
                      </c:pt>
                      <c:pt idx="1287">
                        <c:v>989.51</c:v>
                      </c:pt>
                      <c:pt idx="1288">
                        <c:v>990.79</c:v>
                      </c:pt>
                      <c:pt idx="1289">
                        <c:v>990.23</c:v>
                      </c:pt>
                      <c:pt idx="1290">
                        <c:v>987.78</c:v>
                      </c:pt>
                      <c:pt idx="1291">
                        <c:v>985.18</c:v>
                      </c:pt>
                      <c:pt idx="1292">
                        <c:v>985.19</c:v>
                      </c:pt>
                      <c:pt idx="1293">
                        <c:v>987.21</c:v>
                      </c:pt>
                      <c:pt idx="1294">
                        <c:v>989.62</c:v>
                      </c:pt>
                      <c:pt idx="1295">
                        <c:v>991.05</c:v>
                      </c:pt>
                      <c:pt idx="1296">
                        <c:v>985.68</c:v>
                      </c:pt>
                      <c:pt idx="1297">
                        <c:v>985.87</c:v>
                      </c:pt>
                      <c:pt idx="1298">
                        <c:v>987.77</c:v>
                      </c:pt>
                      <c:pt idx="1299">
                        <c:v>990.28</c:v>
                      </c:pt>
                      <c:pt idx="1300">
                        <c:v>990.9</c:v>
                      </c:pt>
                      <c:pt idx="1301">
                        <c:v>990.28</c:v>
                      </c:pt>
                      <c:pt idx="1302">
                        <c:v>987.55</c:v>
                      </c:pt>
                      <c:pt idx="1303">
                        <c:v>985.38</c:v>
                      </c:pt>
                      <c:pt idx="1304">
                        <c:v>984.53</c:v>
                      </c:pt>
                      <c:pt idx="1305">
                        <c:v>986.29</c:v>
                      </c:pt>
                      <c:pt idx="1306">
                        <c:v>989.04</c:v>
                      </c:pt>
                      <c:pt idx="1307">
                        <c:v>990.59</c:v>
                      </c:pt>
                      <c:pt idx="1308">
                        <c:v>991.15</c:v>
                      </c:pt>
                      <c:pt idx="1309">
                        <c:v>985.6</c:v>
                      </c:pt>
                      <c:pt idx="1310">
                        <c:v>988.3</c:v>
                      </c:pt>
                      <c:pt idx="1311">
                        <c:v>990.64</c:v>
                      </c:pt>
                      <c:pt idx="1312">
                        <c:v>990.57</c:v>
                      </c:pt>
                      <c:pt idx="1313">
                        <c:v>989.76</c:v>
                      </c:pt>
                      <c:pt idx="1314">
                        <c:v>988.67</c:v>
                      </c:pt>
                      <c:pt idx="1315">
                        <c:v>985.83</c:v>
                      </c:pt>
                      <c:pt idx="1316">
                        <c:v>984.84</c:v>
                      </c:pt>
                      <c:pt idx="1317">
                        <c:v>984.84</c:v>
                      </c:pt>
                      <c:pt idx="1318">
                        <c:v>986.93</c:v>
                      </c:pt>
                      <c:pt idx="1319">
                        <c:v>988.83</c:v>
                      </c:pt>
                      <c:pt idx="1320">
                        <c:v>990.84</c:v>
                      </c:pt>
                      <c:pt idx="1321">
                        <c:v>987.1</c:v>
                      </c:pt>
                      <c:pt idx="1322">
                        <c:v>985.51</c:v>
                      </c:pt>
                      <c:pt idx="1323">
                        <c:v>984.52</c:v>
                      </c:pt>
                      <c:pt idx="1324">
                        <c:v>991.37</c:v>
                      </c:pt>
                      <c:pt idx="1325">
                        <c:v>990.09</c:v>
                      </c:pt>
                      <c:pt idx="1326">
                        <c:v>987.3</c:v>
                      </c:pt>
                      <c:pt idx="1327">
                        <c:v>984.89</c:v>
                      </c:pt>
                      <c:pt idx="1328">
                        <c:v>985.23</c:v>
                      </c:pt>
                      <c:pt idx="1329">
                        <c:v>987.75</c:v>
                      </c:pt>
                      <c:pt idx="1330">
                        <c:v>990.63</c:v>
                      </c:pt>
                      <c:pt idx="1331">
                        <c:v>991.62</c:v>
                      </c:pt>
                      <c:pt idx="1332">
                        <c:v>988.97</c:v>
                      </c:pt>
                      <c:pt idx="1333">
                        <c:v>986.04</c:v>
                      </c:pt>
                      <c:pt idx="1334">
                        <c:v>984.35</c:v>
                      </c:pt>
                      <c:pt idx="1335">
                        <c:v>989.9</c:v>
                      </c:pt>
                      <c:pt idx="1336">
                        <c:v>986.63</c:v>
                      </c:pt>
                      <c:pt idx="1337">
                        <c:v>984.58</c:v>
                      </c:pt>
                      <c:pt idx="1338">
                        <c:v>985.8</c:v>
                      </c:pt>
                      <c:pt idx="1339">
                        <c:v>984.71</c:v>
                      </c:pt>
                      <c:pt idx="1340">
                        <c:v>986.79</c:v>
                      </c:pt>
                      <c:pt idx="1341">
                        <c:v>989.33</c:v>
                      </c:pt>
                      <c:pt idx="1342">
                        <c:v>991.22</c:v>
                      </c:pt>
                      <c:pt idx="1343">
                        <c:v>988.9</c:v>
                      </c:pt>
                      <c:pt idx="1344">
                        <c:v>986.08</c:v>
                      </c:pt>
                      <c:pt idx="1345">
                        <c:v>990.35</c:v>
                      </c:pt>
                      <c:pt idx="1346">
                        <c:v>991.25</c:v>
                      </c:pt>
                      <c:pt idx="1347">
                        <c:v>987.67</c:v>
                      </c:pt>
                      <c:pt idx="1348">
                        <c:v>990.42</c:v>
                      </c:pt>
                      <c:pt idx="1349">
                        <c:v>991.79</c:v>
                      </c:pt>
                      <c:pt idx="1350">
                        <c:v>988.73</c:v>
                      </c:pt>
                      <c:pt idx="1351">
                        <c:v>986.18</c:v>
                      </c:pt>
                      <c:pt idx="1352">
                        <c:v>984.93</c:v>
                      </c:pt>
                      <c:pt idx="1353">
                        <c:v>987.82</c:v>
                      </c:pt>
                      <c:pt idx="1354">
                        <c:v>991.35</c:v>
                      </c:pt>
                      <c:pt idx="1355">
                        <c:v>988.22</c:v>
                      </c:pt>
                      <c:pt idx="1356">
                        <c:v>990.83</c:v>
                      </c:pt>
                      <c:pt idx="1357">
                        <c:v>991.16</c:v>
                      </c:pt>
                      <c:pt idx="1358">
                        <c:v>987.8</c:v>
                      </c:pt>
                      <c:pt idx="1359">
                        <c:v>985.86</c:v>
                      </c:pt>
                      <c:pt idx="1360">
                        <c:v>985.68</c:v>
                      </c:pt>
                      <c:pt idx="1361">
                        <c:v>988.94</c:v>
                      </c:pt>
                      <c:pt idx="1362">
                        <c:v>986.19</c:v>
                      </c:pt>
                      <c:pt idx="1363">
                        <c:v>985.58</c:v>
                      </c:pt>
                      <c:pt idx="1364">
                        <c:v>986.98</c:v>
                      </c:pt>
                      <c:pt idx="1365">
                        <c:v>988.91</c:v>
                      </c:pt>
                      <c:pt idx="1366">
                        <c:v>986.43</c:v>
                      </c:pt>
                      <c:pt idx="1367">
                        <c:v>984.83</c:v>
                      </c:pt>
                      <c:pt idx="1368">
                        <c:v>986.22</c:v>
                      </c:pt>
                      <c:pt idx="1369">
                        <c:v>988.48</c:v>
                      </c:pt>
                      <c:pt idx="1370">
                        <c:v>990.6</c:v>
                      </c:pt>
                      <c:pt idx="1371">
                        <c:v>990.88</c:v>
                      </c:pt>
                      <c:pt idx="1372">
                        <c:v>987.81</c:v>
                      </c:pt>
                      <c:pt idx="1373">
                        <c:v>991.61</c:v>
                      </c:pt>
                      <c:pt idx="1374">
                        <c:v>986.25</c:v>
                      </c:pt>
                      <c:pt idx="1375">
                        <c:v>987.98</c:v>
                      </c:pt>
                      <c:pt idx="1376">
                        <c:v>990.53</c:v>
                      </c:pt>
                      <c:pt idx="1377">
                        <c:v>991.01</c:v>
                      </c:pt>
                      <c:pt idx="1378">
                        <c:v>990.82</c:v>
                      </c:pt>
                      <c:pt idx="1379">
                        <c:v>989.58</c:v>
                      </c:pt>
                      <c:pt idx="1380">
                        <c:v>986.91</c:v>
                      </c:pt>
                      <c:pt idx="1381">
                        <c:v>986.24</c:v>
                      </c:pt>
                      <c:pt idx="1382">
                        <c:v>985.07</c:v>
                      </c:pt>
                      <c:pt idx="1383">
                        <c:v>984.88</c:v>
                      </c:pt>
                      <c:pt idx="1384">
                        <c:v>985.55</c:v>
                      </c:pt>
                      <c:pt idx="1385">
                        <c:v>987.05</c:v>
                      </c:pt>
                      <c:pt idx="1386">
                        <c:v>990.4</c:v>
                      </c:pt>
                      <c:pt idx="1387">
                        <c:v>985.81</c:v>
                      </c:pt>
                      <c:pt idx="1388">
                        <c:v>988.39</c:v>
                      </c:pt>
                      <c:pt idx="1389">
                        <c:v>989.46</c:v>
                      </c:pt>
                      <c:pt idx="1390">
                        <c:v>985.68</c:v>
                      </c:pt>
                      <c:pt idx="1391">
                        <c:v>987.15</c:v>
                      </c:pt>
                      <c:pt idx="1392">
                        <c:v>988.91</c:v>
                      </c:pt>
                      <c:pt idx="1393">
                        <c:v>990.5</c:v>
                      </c:pt>
                      <c:pt idx="1394">
                        <c:v>991.34</c:v>
                      </c:pt>
                      <c:pt idx="1395">
                        <c:v>991.05</c:v>
                      </c:pt>
                      <c:pt idx="1396">
                        <c:v>990.25</c:v>
                      </c:pt>
                      <c:pt idx="1397">
                        <c:v>989.07</c:v>
                      </c:pt>
                      <c:pt idx="1398">
                        <c:v>986.77</c:v>
                      </c:pt>
                      <c:pt idx="1399">
                        <c:v>985.42</c:v>
                      </c:pt>
                      <c:pt idx="1400">
                        <c:v>991.01</c:v>
                      </c:pt>
                      <c:pt idx="1401">
                        <c:v>991.32</c:v>
                      </c:pt>
                      <c:pt idx="1402">
                        <c:v>989.62</c:v>
                      </c:pt>
                      <c:pt idx="1403">
                        <c:v>987.03</c:v>
                      </c:pt>
                      <c:pt idx="1404">
                        <c:v>985.51</c:v>
                      </c:pt>
                      <c:pt idx="1405">
                        <c:v>984.69</c:v>
                      </c:pt>
                      <c:pt idx="1406">
                        <c:v>984.49</c:v>
                      </c:pt>
                      <c:pt idx="1407">
                        <c:v>987.45</c:v>
                      </c:pt>
                      <c:pt idx="1408">
                        <c:v>989.66</c:v>
                      </c:pt>
                      <c:pt idx="1409">
                        <c:v>990.41</c:v>
                      </c:pt>
                      <c:pt idx="1410">
                        <c:v>990.9</c:v>
                      </c:pt>
                      <c:pt idx="1411">
                        <c:v>988.75</c:v>
                      </c:pt>
                      <c:pt idx="1412">
                        <c:v>986.71</c:v>
                      </c:pt>
                      <c:pt idx="1413">
                        <c:v>990.28</c:v>
                      </c:pt>
                      <c:pt idx="1414">
                        <c:v>990.98</c:v>
                      </c:pt>
                      <c:pt idx="1415">
                        <c:v>989.86</c:v>
                      </c:pt>
                      <c:pt idx="1416">
                        <c:v>987.57</c:v>
                      </c:pt>
                      <c:pt idx="1417">
                        <c:v>985.75</c:v>
                      </c:pt>
                      <c:pt idx="1418">
                        <c:v>985.1</c:v>
                      </c:pt>
                      <c:pt idx="1419">
                        <c:v>984.83</c:v>
                      </c:pt>
                      <c:pt idx="1420">
                        <c:v>984.8</c:v>
                      </c:pt>
                      <c:pt idx="1421">
                        <c:v>985.98</c:v>
                      </c:pt>
                      <c:pt idx="1422">
                        <c:v>987.41</c:v>
                      </c:pt>
                      <c:pt idx="1423">
                        <c:v>988.59</c:v>
                      </c:pt>
                      <c:pt idx="1424">
                        <c:v>990.21</c:v>
                      </c:pt>
                      <c:pt idx="1425">
                        <c:v>984.96</c:v>
                      </c:pt>
                      <c:pt idx="1426">
                        <c:v>989.77</c:v>
                      </c:pt>
                      <c:pt idx="1427">
                        <c:v>988.51</c:v>
                      </c:pt>
                      <c:pt idx="1428">
                        <c:v>986.1</c:v>
                      </c:pt>
                      <c:pt idx="1429">
                        <c:v>987.55</c:v>
                      </c:pt>
                      <c:pt idx="1430">
                        <c:v>989.22</c:v>
                      </c:pt>
                      <c:pt idx="1431">
                        <c:v>990.66</c:v>
                      </c:pt>
                      <c:pt idx="1432">
                        <c:v>990.53</c:v>
                      </c:pt>
                      <c:pt idx="1433">
                        <c:v>989.97</c:v>
                      </c:pt>
                      <c:pt idx="1434">
                        <c:v>987.83</c:v>
                      </c:pt>
                      <c:pt idx="1435">
                        <c:v>987.12</c:v>
                      </c:pt>
                      <c:pt idx="1436">
                        <c:v>985.69</c:v>
                      </c:pt>
                      <c:pt idx="1437">
                        <c:v>984.66</c:v>
                      </c:pt>
                      <c:pt idx="1438">
                        <c:v>984.76</c:v>
                      </c:pt>
                      <c:pt idx="1439">
                        <c:v>989.62</c:v>
                      </c:pt>
                      <c:pt idx="1440">
                        <c:v>987.11</c:v>
                      </c:pt>
                      <c:pt idx="1441">
                        <c:v>985.05</c:v>
                      </c:pt>
                      <c:pt idx="1442">
                        <c:v>989.05</c:v>
                      </c:pt>
                      <c:pt idx="1443">
                        <c:v>986.44</c:v>
                      </c:pt>
                      <c:pt idx="1444">
                        <c:v>985.08</c:v>
                      </c:pt>
                      <c:pt idx="1445">
                        <c:v>984.32</c:v>
                      </c:pt>
                      <c:pt idx="1446">
                        <c:v>986.15</c:v>
                      </c:pt>
                      <c:pt idx="1447">
                        <c:v>988.13</c:v>
                      </c:pt>
                      <c:pt idx="1448">
                        <c:v>987.63</c:v>
                      </c:pt>
                      <c:pt idx="1449">
                        <c:v>985.09</c:v>
                      </c:pt>
                      <c:pt idx="1450">
                        <c:v>984.53</c:v>
                      </c:pt>
                      <c:pt idx="1451">
                        <c:v>984.55</c:v>
                      </c:pt>
                      <c:pt idx="1452">
                        <c:v>989.43</c:v>
                      </c:pt>
                      <c:pt idx="1453">
                        <c:v>988.15</c:v>
                      </c:pt>
                      <c:pt idx="1454">
                        <c:v>986.13</c:v>
                      </c:pt>
                      <c:pt idx="1455">
                        <c:v>985.08</c:v>
                      </c:pt>
                      <c:pt idx="1456">
                        <c:v>984.94</c:v>
                      </c:pt>
                      <c:pt idx="1457">
                        <c:v>985.54</c:v>
                      </c:pt>
                      <c:pt idx="1458">
                        <c:v>985.52</c:v>
                      </c:pt>
                      <c:pt idx="1459">
                        <c:v>986.84</c:v>
                      </c:pt>
                      <c:pt idx="1460">
                        <c:v>984.79</c:v>
                      </c:pt>
                      <c:pt idx="1461">
                        <c:v>983.93</c:v>
                      </c:pt>
                      <c:pt idx="1462">
                        <c:v>985.02</c:v>
                      </c:pt>
                      <c:pt idx="1463">
                        <c:v>986.04</c:v>
                      </c:pt>
                      <c:pt idx="1464">
                        <c:v>986.29</c:v>
                      </c:pt>
                      <c:pt idx="1465">
                        <c:v>988.37</c:v>
                      </c:pt>
                      <c:pt idx="1466">
                        <c:v>987.64</c:v>
                      </c:pt>
                      <c:pt idx="1467">
                        <c:v>986.94</c:v>
                      </c:pt>
                      <c:pt idx="1468">
                        <c:v>986.02</c:v>
                      </c:pt>
                      <c:pt idx="1469">
                        <c:v>986.2</c:v>
                      </c:pt>
                      <c:pt idx="1470">
                        <c:v>986.14</c:v>
                      </c:pt>
                      <c:pt idx="1471">
                        <c:v>986.9</c:v>
                      </c:pt>
                      <c:pt idx="1472">
                        <c:v>987.47</c:v>
                      </c:pt>
                      <c:pt idx="1473">
                        <c:v>987.33</c:v>
                      </c:pt>
                      <c:pt idx="1474">
                        <c:v>988.4</c:v>
                      </c:pt>
                      <c:pt idx="1475">
                        <c:v>988.53</c:v>
                      </c:pt>
                      <c:pt idx="1476">
                        <c:v>989.73</c:v>
                      </c:pt>
                      <c:pt idx="1477">
                        <c:v>984.45</c:v>
                      </c:pt>
                      <c:pt idx="1478">
                        <c:v>989.93</c:v>
                      </c:pt>
                      <c:pt idx="1479">
                        <c:v>989.77</c:v>
                      </c:pt>
                      <c:pt idx="1480">
                        <c:v>988.04</c:v>
                      </c:pt>
                      <c:pt idx="1481">
                        <c:v>985.76</c:v>
                      </c:pt>
                      <c:pt idx="1482">
                        <c:v>984.41</c:v>
                      </c:pt>
                      <c:pt idx="1483">
                        <c:v>984.3</c:v>
                      </c:pt>
                      <c:pt idx="1484">
                        <c:v>985.25</c:v>
                      </c:pt>
                      <c:pt idx="1485">
                        <c:v>986.91</c:v>
                      </c:pt>
                      <c:pt idx="1486">
                        <c:v>989.05</c:v>
                      </c:pt>
                      <c:pt idx="1487">
                        <c:v>990.47</c:v>
                      </c:pt>
                      <c:pt idx="1488">
                        <c:v>990.59</c:v>
                      </c:pt>
                      <c:pt idx="1489">
                        <c:v>989.86</c:v>
                      </c:pt>
                      <c:pt idx="1490">
                        <c:v>984.37</c:v>
                      </c:pt>
                      <c:pt idx="1491">
                        <c:v>989.94</c:v>
                      </c:pt>
                      <c:pt idx="1492">
                        <c:v>990.03</c:v>
                      </c:pt>
                      <c:pt idx="1493">
                        <c:v>989.15</c:v>
                      </c:pt>
                      <c:pt idx="1494">
                        <c:v>989.82</c:v>
                      </c:pt>
                      <c:pt idx="1495">
                        <c:v>990.41</c:v>
                      </c:pt>
                      <c:pt idx="1496">
                        <c:v>990.8</c:v>
                      </c:pt>
                      <c:pt idx="1497">
                        <c:v>990.46</c:v>
                      </c:pt>
                      <c:pt idx="1498">
                        <c:v>990.26</c:v>
                      </c:pt>
                      <c:pt idx="1499">
                        <c:v>989.46</c:v>
                      </c:pt>
                      <c:pt idx="1500">
                        <c:v>988.32</c:v>
                      </c:pt>
                      <c:pt idx="1501">
                        <c:v>986.28</c:v>
                      </c:pt>
                      <c:pt idx="1502">
                        <c:v>985.97</c:v>
                      </c:pt>
                      <c:pt idx="1503">
                        <c:v>984.82</c:v>
                      </c:pt>
                      <c:pt idx="1504">
                        <c:v>990.17</c:v>
                      </c:pt>
                      <c:pt idx="1505">
                        <c:v>990.87</c:v>
                      </c:pt>
                      <c:pt idx="1506">
                        <c:v>990.07</c:v>
                      </c:pt>
                      <c:pt idx="1507">
                        <c:v>988.57</c:v>
                      </c:pt>
                      <c:pt idx="1508">
                        <c:v>986.51</c:v>
                      </c:pt>
                      <c:pt idx="1509">
                        <c:v>984.84</c:v>
                      </c:pt>
                      <c:pt idx="1510">
                        <c:v>987.58</c:v>
                      </c:pt>
                      <c:pt idx="1511">
                        <c:v>988.9</c:v>
                      </c:pt>
                      <c:pt idx="1512">
                        <c:v>984.15</c:v>
                      </c:pt>
                      <c:pt idx="1513">
                        <c:v>984.82</c:v>
                      </c:pt>
                      <c:pt idx="1514">
                        <c:v>985.63</c:v>
                      </c:pt>
                      <c:pt idx="1515">
                        <c:v>986.4</c:v>
                      </c:pt>
                      <c:pt idx="1516">
                        <c:v>986.57</c:v>
                      </c:pt>
                      <c:pt idx="1517">
                        <c:v>988.06</c:v>
                      </c:pt>
                      <c:pt idx="1518">
                        <c:v>986.89</c:v>
                      </c:pt>
                      <c:pt idx="1519">
                        <c:v>986.61</c:v>
                      </c:pt>
                      <c:pt idx="1520">
                        <c:v>985.79</c:v>
                      </c:pt>
                      <c:pt idx="1521">
                        <c:v>984.34</c:v>
                      </c:pt>
                      <c:pt idx="1522">
                        <c:v>984.41</c:v>
                      </c:pt>
                      <c:pt idx="1523">
                        <c:v>985.41</c:v>
                      </c:pt>
                      <c:pt idx="1524">
                        <c:v>986.54</c:v>
                      </c:pt>
                      <c:pt idx="1525">
                        <c:v>988.16</c:v>
                      </c:pt>
                      <c:pt idx="1526">
                        <c:v>990.03</c:v>
                      </c:pt>
                      <c:pt idx="1527">
                        <c:v>990.53</c:v>
                      </c:pt>
                      <c:pt idx="1528">
                        <c:v>989.08</c:v>
                      </c:pt>
                      <c:pt idx="1529">
                        <c:v>986.36</c:v>
                      </c:pt>
                      <c:pt idx="1530">
                        <c:v>984.8</c:v>
                      </c:pt>
                      <c:pt idx="1531">
                        <c:v>989.91</c:v>
                      </c:pt>
                      <c:pt idx="1532">
                        <c:v>986.78</c:v>
                      </c:pt>
                      <c:pt idx="1533">
                        <c:v>984.98</c:v>
                      </c:pt>
                      <c:pt idx="1534">
                        <c:v>984.62</c:v>
                      </c:pt>
                      <c:pt idx="1535">
                        <c:v>987.83</c:v>
                      </c:pt>
                      <c:pt idx="1536">
                        <c:v>990.15</c:v>
                      </c:pt>
                      <c:pt idx="1537">
                        <c:v>990.54</c:v>
                      </c:pt>
                      <c:pt idx="1538">
                        <c:v>986.83</c:v>
                      </c:pt>
                      <c:pt idx="1539">
                        <c:v>985.17</c:v>
                      </c:pt>
                      <c:pt idx="1540">
                        <c:v>984.76</c:v>
                      </c:pt>
                      <c:pt idx="1541">
                        <c:v>987.26</c:v>
                      </c:pt>
                      <c:pt idx="1542">
                        <c:v>990.07</c:v>
                      </c:pt>
                      <c:pt idx="1543">
                        <c:v>983.8</c:v>
                      </c:pt>
                      <c:pt idx="1544">
                        <c:v>985.71</c:v>
                      </c:pt>
                      <c:pt idx="1545">
                        <c:v>988.59</c:v>
                      </c:pt>
                      <c:pt idx="1546">
                        <c:v>990.38</c:v>
                      </c:pt>
                      <c:pt idx="1547">
                        <c:v>988.15</c:v>
                      </c:pt>
                      <c:pt idx="1548">
                        <c:v>989.96</c:v>
                      </c:pt>
                      <c:pt idx="1549">
                        <c:v>989.24</c:v>
                      </c:pt>
                      <c:pt idx="1550">
                        <c:v>986.01</c:v>
                      </c:pt>
                      <c:pt idx="1551">
                        <c:v>984.31</c:v>
                      </c:pt>
                      <c:pt idx="1552">
                        <c:v>990.18</c:v>
                      </c:pt>
                      <c:pt idx="1553">
                        <c:v>989.48</c:v>
                      </c:pt>
                      <c:pt idx="1554">
                        <c:v>985.74</c:v>
                      </c:pt>
                      <c:pt idx="1555">
                        <c:v>984.33</c:v>
                      </c:pt>
                      <c:pt idx="1556">
                        <c:v>989.84</c:v>
                      </c:pt>
                      <c:pt idx="1557">
                        <c:v>986.18</c:v>
                      </c:pt>
                      <c:pt idx="1558">
                        <c:v>984.08</c:v>
                      </c:pt>
                      <c:pt idx="1559">
                        <c:v>984.49</c:v>
                      </c:pt>
                      <c:pt idx="1560">
                        <c:v>987.45</c:v>
                      </c:pt>
                      <c:pt idx="1561">
                        <c:v>989.92</c:v>
                      </c:pt>
                      <c:pt idx="1562">
                        <c:v>990.03</c:v>
                      </c:pt>
                      <c:pt idx="1563">
                        <c:v>986.04</c:v>
                      </c:pt>
                      <c:pt idx="1564">
                        <c:v>989.22</c:v>
                      </c:pt>
                      <c:pt idx="1565">
                        <c:v>985.51</c:v>
                      </c:pt>
                      <c:pt idx="1566">
                        <c:v>984.09</c:v>
                      </c:pt>
                      <c:pt idx="1567">
                        <c:v>984.69</c:v>
                      </c:pt>
                      <c:pt idx="1568">
                        <c:v>987.53</c:v>
                      </c:pt>
                      <c:pt idx="1569">
                        <c:v>985.43</c:v>
                      </c:pt>
                      <c:pt idx="1570">
                        <c:v>983.57</c:v>
                      </c:pt>
                      <c:pt idx="1571">
                        <c:v>985.64</c:v>
                      </c:pt>
                      <c:pt idx="1572">
                        <c:v>988.44</c:v>
                      </c:pt>
                      <c:pt idx="1573">
                        <c:v>986</c:v>
                      </c:pt>
                      <c:pt idx="1574">
                        <c:v>984.49</c:v>
                      </c:pt>
                      <c:pt idx="1575">
                        <c:v>983.92</c:v>
                      </c:pt>
                      <c:pt idx="1576">
                        <c:v>985.55</c:v>
                      </c:pt>
                      <c:pt idx="1577">
                        <c:v>988.83</c:v>
                      </c:pt>
                      <c:pt idx="1578">
                        <c:v>990.18</c:v>
                      </c:pt>
                      <c:pt idx="1579">
                        <c:v>989.87</c:v>
                      </c:pt>
                      <c:pt idx="1580">
                        <c:v>987.98</c:v>
                      </c:pt>
                      <c:pt idx="1581">
                        <c:v>985.77</c:v>
                      </c:pt>
                      <c:pt idx="1582">
                        <c:v>983.35</c:v>
                      </c:pt>
                      <c:pt idx="1583">
                        <c:v>984.9</c:v>
                      </c:pt>
                      <c:pt idx="1584">
                        <c:v>987.38</c:v>
                      </c:pt>
                      <c:pt idx="1585">
                        <c:v>988.54</c:v>
                      </c:pt>
                      <c:pt idx="1586">
                        <c:v>989.88</c:v>
                      </c:pt>
                      <c:pt idx="1587">
                        <c:v>989.82</c:v>
                      </c:pt>
                      <c:pt idx="1588">
                        <c:v>990.36</c:v>
                      </c:pt>
                      <c:pt idx="1589">
                        <c:v>989.99</c:v>
                      </c:pt>
                      <c:pt idx="1590">
                        <c:v>989.22</c:v>
                      </c:pt>
                      <c:pt idx="1591">
                        <c:v>988.74</c:v>
                      </c:pt>
                      <c:pt idx="1592">
                        <c:v>989.09</c:v>
                      </c:pt>
                      <c:pt idx="1593">
                        <c:v>988.58</c:v>
                      </c:pt>
                      <c:pt idx="1594">
                        <c:v>984.02</c:v>
                      </c:pt>
                      <c:pt idx="1595">
                        <c:v>989.98</c:v>
                      </c:pt>
                      <c:pt idx="1596">
                        <c:v>990.14</c:v>
                      </c:pt>
                      <c:pt idx="1597">
                        <c:v>989.22</c:v>
                      </c:pt>
                      <c:pt idx="1598">
                        <c:v>988.01</c:v>
                      </c:pt>
                      <c:pt idx="1599">
                        <c:v>989.33</c:v>
                      </c:pt>
                      <c:pt idx="1600">
                        <c:v>989.82</c:v>
                      </c:pt>
                      <c:pt idx="1601">
                        <c:v>989.36</c:v>
                      </c:pt>
                      <c:pt idx="1602">
                        <c:v>987.47</c:v>
                      </c:pt>
                      <c:pt idx="1603">
                        <c:v>986.05</c:v>
                      </c:pt>
                      <c:pt idx="1604">
                        <c:v>984.48</c:v>
                      </c:pt>
                      <c:pt idx="1605">
                        <c:v>983.81</c:v>
                      </c:pt>
                      <c:pt idx="1606">
                        <c:v>984.48</c:v>
                      </c:pt>
                      <c:pt idx="1607">
                        <c:v>985.07</c:v>
                      </c:pt>
                      <c:pt idx="1608">
                        <c:v>987.58</c:v>
                      </c:pt>
                      <c:pt idx="1609">
                        <c:v>986.88</c:v>
                      </c:pt>
                      <c:pt idx="1610">
                        <c:v>985.23</c:v>
                      </c:pt>
                      <c:pt idx="1611">
                        <c:v>985</c:v>
                      </c:pt>
                      <c:pt idx="1612">
                        <c:v>983.93</c:v>
                      </c:pt>
                      <c:pt idx="1613">
                        <c:v>983.58</c:v>
                      </c:pt>
                      <c:pt idx="1614">
                        <c:v>987.72</c:v>
                      </c:pt>
                      <c:pt idx="1615">
                        <c:v>988.64</c:v>
                      </c:pt>
                      <c:pt idx="1616">
                        <c:v>983.68</c:v>
                      </c:pt>
                      <c:pt idx="1617">
                        <c:v>983.45</c:v>
                      </c:pt>
                      <c:pt idx="1618">
                        <c:v>984.66</c:v>
                      </c:pt>
                      <c:pt idx="1619">
                        <c:v>985.03</c:v>
                      </c:pt>
                      <c:pt idx="1620">
                        <c:v>986.57</c:v>
                      </c:pt>
                      <c:pt idx="1621">
                        <c:v>986.97</c:v>
                      </c:pt>
                      <c:pt idx="1622">
                        <c:v>985.41</c:v>
                      </c:pt>
                      <c:pt idx="1623">
                        <c:v>983.97</c:v>
                      </c:pt>
                      <c:pt idx="1624">
                        <c:v>983.72</c:v>
                      </c:pt>
                      <c:pt idx="1625">
                        <c:v>984.08</c:v>
                      </c:pt>
                      <c:pt idx="1626">
                        <c:v>985.36</c:v>
                      </c:pt>
                      <c:pt idx="1627">
                        <c:v>987.49</c:v>
                      </c:pt>
                      <c:pt idx="1628">
                        <c:v>989.81</c:v>
                      </c:pt>
                      <c:pt idx="1629">
                        <c:v>990.25</c:v>
                      </c:pt>
                      <c:pt idx="1630">
                        <c:v>989.1</c:v>
                      </c:pt>
                      <c:pt idx="1631">
                        <c:v>986.43</c:v>
                      </c:pt>
                      <c:pt idx="1632">
                        <c:v>984.77</c:v>
                      </c:pt>
                      <c:pt idx="1633">
                        <c:v>983.33</c:v>
                      </c:pt>
                      <c:pt idx="1634">
                        <c:v>985.03</c:v>
                      </c:pt>
                      <c:pt idx="1635">
                        <c:v>988.14</c:v>
                      </c:pt>
                      <c:pt idx="1636">
                        <c:v>985.65</c:v>
                      </c:pt>
                      <c:pt idx="1637">
                        <c:v>983.93</c:v>
                      </c:pt>
                      <c:pt idx="1638">
                        <c:v>984</c:v>
                      </c:pt>
                      <c:pt idx="1639">
                        <c:v>984.77</c:v>
                      </c:pt>
                      <c:pt idx="1640">
                        <c:v>986.84</c:v>
                      </c:pt>
                      <c:pt idx="1641">
                        <c:v>989.05</c:v>
                      </c:pt>
                      <c:pt idx="1642">
                        <c:v>989.66</c:v>
                      </c:pt>
                      <c:pt idx="1643">
                        <c:v>988.41</c:v>
                      </c:pt>
                      <c:pt idx="1644">
                        <c:v>986.15</c:v>
                      </c:pt>
                      <c:pt idx="1645">
                        <c:v>984.05</c:v>
                      </c:pt>
                      <c:pt idx="1646">
                        <c:v>983.32</c:v>
                      </c:pt>
                      <c:pt idx="1647">
                        <c:v>989.64</c:v>
                      </c:pt>
                      <c:pt idx="1648">
                        <c:v>989.47</c:v>
                      </c:pt>
                      <c:pt idx="1649">
                        <c:v>988.93</c:v>
                      </c:pt>
                      <c:pt idx="1650">
                        <c:v>987.25</c:v>
                      </c:pt>
                      <c:pt idx="1651">
                        <c:v>989.33</c:v>
                      </c:pt>
                      <c:pt idx="1652">
                        <c:v>989.84</c:v>
                      </c:pt>
                      <c:pt idx="1653">
                        <c:v>989.31</c:v>
                      </c:pt>
                      <c:pt idx="1654">
                        <c:v>988.56</c:v>
                      </c:pt>
                      <c:pt idx="1655">
                        <c:v>987.43</c:v>
                      </c:pt>
                      <c:pt idx="1656">
                        <c:v>985.16</c:v>
                      </c:pt>
                      <c:pt idx="1657">
                        <c:v>986.91</c:v>
                      </c:pt>
                      <c:pt idx="1658">
                        <c:v>987.99</c:v>
                      </c:pt>
                      <c:pt idx="1659">
                        <c:v>989.83</c:v>
                      </c:pt>
                      <c:pt idx="1660">
                        <c:v>983.73</c:v>
                      </c:pt>
                      <c:pt idx="1661">
                        <c:v>984.04</c:v>
                      </c:pt>
                      <c:pt idx="1662">
                        <c:v>985.32</c:v>
                      </c:pt>
                      <c:pt idx="1663">
                        <c:v>987.16</c:v>
                      </c:pt>
                      <c:pt idx="1664">
                        <c:v>988.9</c:v>
                      </c:pt>
                      <c:pt idx="1665">
                        <c:v>989.98</c:v>
                      </c:pt>
                      <c:pt idx="1666">
                        <c:v>989.43</c:v>
                      </c:pt>
                      <c:pt idx="1667">
                        <c:v>988.07</c:v>
                      </c:pt>
                      <c:pt idx="1668">
                        <c:v>986.82</c:v>
                      </c:pt>
                      <c:pt idx="1669">
                        <c:v>990.03</c:v>
                      </c:pt>
                      <c:pt idx="1670">
                        <c:v>983.3</c:v>
                      </c:pt>
                      <c:pt idx="1671">
                        <c:v>983.74</c:v>
                      </c:pt>
                      <c:pt idx="1672">
                        <c:v>984.05</c:v>
                      </c:pt>
                      <c:pt idx="1673">
                        <c:v>989.23</c:v>
                      </c:pt>
                      <c:pt idx="1674">
                        <c:v>989.2</c:v>
                      </c:pt>
                      <c:pt idx="1675">
                        <c:v>989.05</c:v>
                      </c:pt>
                      <c:pt idx="1676">
                        <c:v>989.03</c:v>
                      </c:pt>
                      <c:pt idx="1677">
                        <c:v>983.97</c:v>
                      </c:pt>
                      <c:pt idx="1678">
                        <c:v>983.2</c:v>
                      </c:pt>
                      <c:pt idx="1679">
                        <c:v>983.43</c:v>
                      </c:pt>
                      <c:pt idx="1680">
                        <c:v>983.89</c:v>
                      </c:pt>
                      <c:pt idx="1681">
                        <c:v>984.08</c:v>
                      </c:pt>
                      <c:pt idx="1682">
                        <c:v>984.52</c:v>
                      </c:pt>
                      <c:pt idx="1683">
                        <c:v>984.59</c:v>
                      </c:pt>
                      <c:pt idx="1684">
                        <c:v>985.32</c:v>
                      </c:pt>
                      <c:pt idx="1685">
                        <c:v>985.18</c:v>
                      </c:pt>
                      <c:pt idx="1686">
                        <c:v>987.87</c:v>
                      </c:pt>
                      <c:pt idx="1687">
                        <c:v>988.07</c:v>
                      </c:pt>
                      <c:pt idx="1688">
                        <c:v>989.45</c:v>
                      </c:pt>
                      <c:pt idx="1689">
                        <c:v>989.04</c:v>
                      </c:pt>
                      <c:pt idx="1690">
                        <c:v>989.72</c:v>
                      </c:pt>
                      <c:pt idx="1691">
                        <c:v>988.61</c:v>
                      </c:pt>
                      <c:pt idx="1692">
                        <c:v>988.34</c:v>
                      </c:pt>
                      <c:pt idx="1693">
                        <c:v>987.75</c:v>
                      </c:pt>
                      <c:pt idx="1694">
                        <c:v>987.03</c:v>
                      </c:pt>
                      <c:pt idx="1695">
                        <c:v>985.29</c:v>
                      </c:pt>
                      <c:pt idx="1696">
                        <c:v>984.36</c:v>
                      </c:pt>
                      <c:pt idx="1697">
                        <c:v>986.32</c:v>
                      </c:pt>
                      <c:pt idx="1698">
                        <c:v>987.69</c:v>
                      </c:pt>
                      <c:pt idx="1699">
                        <c:v>984.37</c:v>
                      </c:pt>
                      <c:pt idx="1700">
                        <c:v>982.86</c:v>
                      </c:pt>
                      <c:pt idx="1701">
                        <c:v>983.15</c:v>
                      </c:pt>
                      <c:pt idx="1702">
                        <c:v>983.65</c:v>
                      </c:pt>
                      <c:pt idx="1703">
                        <c:v>983.41</c:v>
                      </c:pt>
                      <c:pt idx="1704">
                        <c:v>983.11</c:v>
                      </c:pt>
                      <c:pt idx="1705">
                        <c:v>984.1</c:v>
                      </c:pt>
                      <c:pt idx="1706">
                        <c:v>985.61</c:v>
                      </c:pt>
                      <c:pt idx="1707">
                        <c:v>987.49</c:v>
                      </c:pt>
                      <c:pt idx="1708">
                        <c:v>988.93</c:v>
                      </c:pt>
                      <c:pt idx="1709">
                        <c:v>988.91</c:v>
                      </c:pt>
                      <c:pt idx="1710">
                        <c:v>987.59</c:v>
                      </c:pt>
                      <c:pt idx="1711">
                        <c:v>984.8</c:v>
                      </c:pt>
                      <c:pt idx="1712">
                        <c:v>988.31</c:v>
                      </c:pt>
                      <c:pt idx="1713">
                        <c:v>989.09</c:v>
                      </c:pt>
                      <c:pt idx="1714">
                        <c:v>989.37</c:v>
                      </c:pt>
                      <c:pt idx="1715">
                        <c:v>987.99</c:v>
                      </c:pt>
                      <c:pt idx="1716">
                        <c:v>986.42</c:v>
                      </c:pt>
                      <c:pt idx="1717">
                        <c:v>984.34</c:v>
                      </c:pt>
                      <c:pt idx="1718">
                        <c:v>986.63</c:v>
                      </c:pt>
                      <c:pt idx="1719">
                        <c:v>988.39</c:v>
                      </c:pt>
                      <c:pt idx="1720">
                        <c:v>984.24</c:v>
                      </c:pt>
                      <c:pt idx="1721">
                        <c:v>986.75</c:v>
                      </c:pt>
                      <c:pt idx="1722">
                        <c:v>987.53</c:v>
                      </c:pt>
                      <c:pt idx="1723">
                        <c:v>988.71</c:v>
                      </c:pt>
                      <c:pt idx="1724">
                        <c:v>989.96</c:v>
                      </c:pt>
                      <c:pt idx="1725">
                        <c:v>982.83</c:v>
                      </c:pt>
                      <c:pt idx="1726">
                        <c:v>983.91</c:v>
                      </c:pt>
                      <c:pt idx="1727">
                        <c:v>986.03</c:v>
                      </c:pt>
                      <c:pt idx="1728">
                        <c:v>987.95</c:v>
                      </c:pt>
                      <c:pt idx="1729">
                        <c:v>989.63</c:v>
                      </c:pt>
                      <c:pt idx="1730">
                        <c:v>989.11</c:v>
                      </c:pt>
                      <c:pt idx="1731">
                        <c:v>987.15</c:v>
                      </c:pt>
                      <c:pt idx="1732">
                        <c:v>984.56</c:v>
                      </c:pt>
                      <c:pt idx="1733">
                        <c:v>982.95</c:v>
                      </c:pt>
                      <c:pt idx="1734">
                        <c:v>983.61</c:v>
                      </c:pt>
                      <c:pt idx="1735">
                        <c:v>985.28</c:v>
                      </c:pt>
                      <c:pt idx="1736">
                        <c:v>987.08</c:v>
                      </c:pt>
                      <c:pt idx="1737">
                        <c:v>988.31</c:v>
                      </c:pt>
                      <c:pt idx="1738">
                        <c:v>988</c:v>
                      </c:pt>
                      <c:pt idx="1739">
                        <c:v>984.53</c:v>
                      </c:pt>
                      <c:pt idx="1740">
                        <c:v>983.47</c:v>
                      </c:pt>
                      <c:pt idx="1741">
                        <c:v>983.22</c:v>
                      </c:pt>
                      <c:pt idx="1742">
                        <c:v>982.91</c:v>
                      </c:pt>
                      <c:pt idx="1743">
                        <c:v>983.02</c:v>
                      </c:pt>
                      <c:pt idx="1744">
                        <c:v>982.39</c:v>
                      </c:pt>
                      <c:pt idx="1745">
                        <c:v>983.06</c:v>
                      </c:pt>
                      <c:pt idx="1746">
                        <c:v>982.92</c:v>
                      </c:pt>
                      <c:pt idx="1747">
                        <c:v>982.93</c:v>
                      </c:pt>
                      <c:pt idx="1748">
                        <c:v>983.23</c:v>
                      </c:pt>
                      <c:pt idx="1749">
                        <c:v>983.41</c:v>
                      </c:pt>
                      <c:pt idx="1750">
                        <c:v>984.49</c:v>
                      </c:pt>
                      <c:pt idx="1751">
                        <c:v>987.84</c:v>
                      </c:pt>
                      <c:pt idx="1752">
                        <c:v>986.59</c:v>
                      </c:pt>
                      <c:pt idx="1753">
                        <c:v>984.38</c:v>
                      </c:pt>
                      <c:pt idx="1754">
                        <c:v>983.55</c:v>
                      </c:pt>
                      <c:pt idx="1755">
                        <c:v>988.44</c:v>
                      </c:pt>
                      <c:pt idx="1756">
                        <c:v>986.75</c:v>
                      </c:pt>
                      <c:pt idx="1757">
                        <c:v>986.15</c:v>
                      </c:pt>
                      <c:pt idx="1758">
                        <c:v>984.33</c:v>
                      </c:pt>
                      <c:pt idx="1759">
                        <c:v>982.82</c:v>
                      </c:pt>
                      <c:pt idx="1760">
                        <c:v>987.57</c:v>
                      </c:pt>
                      <c:pt idx="1761">
                        <c:v>988.22</c:v>
                      </c:pt>
                      <c:pt idx="1762">
                        <c:v>989.07</c:v>
                      </c:pt>
                      <c:pt idx="1763">
                        <c:v>988.65</c:v>
                      </c:pt>
                      <c:pt idx="1764">
                        <c:v>982.44</c:v>
                      </c:pt>
                      <c:pt idx="1765">
                        <c:v>983.42</c:v>
                      </c:pt>
                      <c:pt idx="1766">
                        <c:v>983.51</c:v>
                      </c:pt>
                      <c:pt idx="1767">
                        <c:v>984.78</c:v>
                      </c:pt>
                      <c:pt idx="1768">
                        <c:v>986.42</c:v>
                      </c:pt>
                      <c:pt idx="1769">
                        <c:v>987.7</c:v>
                      </c:pt>
                      <c:pt idx="1770">
                        <c:v>988.35</c:v>
                      </c:pt>
                      <c:pt idx="1771">
                        <c:v>988.34</c:v>
                      </c:pt>
                      <c:pt idx="1772">
                        <c:v>988.15</c:v>
                      </c:pt>
                      <c:pt idx="1773">
                        <c:v>987.15</c:v>
                      </c:pt>
                      <c:pt idx="1774">
                        <c:v>988.56</c:v>
                      </c:pt>
                      <c:pt idx="1775">
                        <c:v>988.76</c:v>
                      </c:pt>
                      <c:pt idx="1776">
                        <c:v>988.15</c:v>
                      </c:pt>
                      <c:pt idx="1777">
                        <c:v>984.16</c:v>
                      </c:pt>
                      <c:pt idx="1778">
                        <c:v>986.73</c:v>
                      </c:pt>
                      <c:pt idx="1779">
                        <c:v>988.36</c:v>
                      </c:pt>
                      <c:pt idx="1780">
                        <c:v>988.14</c:v>
                      </c:pt>
                      <c:pt idx="1781">
                        <c:v>982.4</c:v>
                      </c:pt>
                      <c:pt idx="1782">
                        <c:v>982.46</c:v>
                      </c:pt>
                      <c:pt idx="1783">
                        <c:v>985.63</c:v>
                      </c:pt>
                      <c:pt idx="1784">
                        <c:v>988.5</c:v>
                      </c:pt>
                      <c:pt idx="1785">
                        <c:v>989.65</c:v>
                      </c:pt>
                      <c:pt idx="1786">
                        <c:v>988.44</c:v>
                      </c:pt>
                      <c:pt idx="1787">
                        <c:v>986.57</c:v>
                      </c:pt>
                      <c:pt idx="1788">
                        <c:v>985.02</c:v>
                      </c:pt>
                      <c:pt idx="1789">
                        <c:v>983.42</c:v>
                      </c:pt>
                      <c:pt idx="1790">
                        <c:v>982.2</c:v>
                      </c:pt>
                      <c:pt idx="1791">
                        <c:v>982.71</c:v>
                      </c:pt>
                      <c:pt idx="1792">
                        <c:v>983.5</c:v>
                      </c:pt>
                      <c:pt idx="1793">
                        <c:v>984.22</c:v>
                      </c:pt>
                      <c:pt idx="1794">
                        <c:v>987.38</c:v>
                      </c:pt>
                      <c:pt idx="1795">
                        <c:v>987.61</c:v>
                      </c:pt>
                      <c:pt idx="1796">
                        <c:v>987.32</c:v>
                      </c:pt>
                      <c:pt idx="1797">
                        <c:v>988.59</c:v>
                      </c:pt>
                      <c:pt idx="1798">
                        <c:v>988.18</c:v>
                      </c:pt>
                      <c:pt idx="1799">
                        <c:v>987.89</c:v>
                      </c:pt>
                      <c:pt idx="1800">
                        <c:v>988.56</c:v>
                      </c:pt>
                      <c:pt idx="1801">
                        <c:v>987.62</c:v>
                      </c:pt>
                      <c:pt idx="1802">
                        <c:v>981.99</c:v>
                      </c:pt>
                      <c:pt idx="1803">
                        <c:v>988.56</c:v>
                      </c:pt>
                      <c:pt idx="1804">
                        <c:v>988.36</c:v>
                      </c:pt>
                      <c:pt idx="1805">
                        <c:v>988.63</c:v>
                      </c:pt>
                      <c:pt idx="1806">
                        <c:v>988.67</c:v>
                      </c:pt>
                      <c:pt idx="1807">
                        <c:v>983.76</c:v>
                      </c:pt>
                      <c:pt idx="1808">
                        <c:v>983.14</c:v>
                      </c:pt>
                      <c:pt idx="1809">
                        <c:v>982.47</c:v>
                      </c:pt>
                      <c:pt idx="1810">
                        <c:v>982.01</c:v>
                      </c:pt>
                      <c:pt idx="1811">
                        <c:v>981.89</c:v>
                      </c:pt>
                      <c:pt idx="1812">
                        <c:v>982.32</c:v>
                      </c:pt>
                      <c:pt idx="1813">
                        <c:v>982.43</c:v>
                      </c:pt>
                      <c:pt idx="1814">
                        <c:v>982.42</c:v>
                      </c:pt>
                      <c:pt idx="1815">
                        <c:v>982.32</c:v>
                      </c:pt>
                      <c:pt idx="1816">
                        <c:v>987.09</c:v>
                      </c:pt>
                      <c:pt idx="1817">
                        <c:v>987.6</c:v>
                      </c:pt>
                      <c:pt idx="1818">
                        <c:v>986.49</c:v>
                      </c:pt>
                      <c:pt idx="1819">
                        <c:v>986.93</c:v>
                      </c:pt>
                      <c:pt idx="1820">
                        <c:v>986.24</c:v>
                      </c:pt>
                      <c:pt idx="1821">
                        <c:v>986.14</c:v>
                      </c:pt>
                      <c:pt idx="1822">
                        <c:v>985.21</c:v>
                      </c:pt>
                      <c:pt idx="1823">
                        <c:v>988.08</c:v>
                      </c:pt>
                      <c:pt idx="1824">
                        <c:v>988.32</c:v>
                      </c:pt>
                      <c:pt idx="1825">
                        <c:v>984.63</c:v>
                      </c:pt>
                      <c:pt idx="1826">
                        <c:v>983.89</c:v>
                      </c:pt>
                      <c:pt idx="1827">
                        <c:v>983.25</c:v>
                      </c:pt>
                      <c:pt idx="1828">
                        <c:v>983</c:v>
                      </c:pt>
                      <c:pt idx="1829">
                        <c:v>988.4</c:v>
                      </c:pt>
                      <c:pt idx="1830">
                        <c:v>987.44</c:v>
                      </c:pt>
                      <c:pt idx="1831">
                        <c:v>988.08</c:v>
                      </c:pt>
                      <c:pt idx="1832">
                        <c:v>988.15</c:v>
                      </c:pt>
                      <c:pt idx="1833">
                        <c:v>986.57</c:v>
                      </c:pt>
                      <c:pt idx="1834">
                        <c:v>986.02</c:v>
                      </c:pt>
                      <c:pt idx="1835">
                        <c:v>984.77</c:v>
                      </c:pt>
                      <c:pt idx="1836">
                        <c:v>984.23</c:v>
                      </c:pt>
                      <c:pt idx="1837">
                        <c:v>983.58</c:v>
                      </c:pt>
                      <c:pt idx="1838">
                        <c:v>982.54</c:v>
                      </c:pt>
                      <c:pt idx="1839">
                        <c:v>982.69</c:v>
                      </c:pt>
                      <c:pt idx="1840">
                        <c:v>982.28</c:v>
                      </c:pt>
                      <c:pt idx="1841">
                        <c:v>982.86</c:v>
                      </c:pt>
                      <c:pt idx="1842">
                        <c:v>984.74</c:v>
                      </c:pt>
                      <c:pt idx="1843">
                        <c:v>984.95</c:v>
                      </c:pt>
                      <c:pt idx="1844">
                        <c:v>987.8</c:v>
                      </c:pt>
                      <c:pt idx="1845">
                        <c:v>987.87</c:v>
                      </c:pt>
                      <c:pt idx="1846">
                        <c:v>988.39</c:v>
                      </c:pt>
                      <c:pt idx="1847">
                        <c:v>986.94</c:v>
                      </c:pt>
                      <c:pt idx="1848">
                        <c:v>986.03</c:v>
                      </c:pt>
                      <c:pt idx="1849">
                        <c:v>985.05</c:v>
                      </c:pt>
                      <c:pt idx="1850">
                        <c:v>984.06</c:v>
                      </c:pt>
                      <c:pt idx="1851">
                        <c:v>983.13</c:v>
                      </c:pt>
                      <c:pt idx="1852">
                        <c:v>983.52</c:v>
                      </c:pt>
                      <c:pt idx="1853">
                        <c:v>983.51</c:v>
                      </c:pt>
                      <c:pt idx="1854">
                        <c:v>982.65</c:v>
                      </c:pt>
                      <c:pt idx="1855">
                        <c:v>988.48</c:v>
                      </c:pt>
                      <c:pt idx="1856">
                        <c:v>988.18</c:v>
                      </c:pt>
                      <c:pt idx="1857">
                        <c:v>987.87</c:v>
                      </c:pt>
                      <c:pt idx="1858">
                        <c:v>988.32</c:v>
                      </c:pt>
                      <c:pt idx="1859">
                        <c:v>987.88</c:v>
                      </c:pt>
                      <c:pt idx="1860">
                        <c:v>983.14</c:v>
                      </c:pt>
                      <c:pt idx="1861">
                        <c:v>983.62</c:v>
                      </c:pt>
                      <c:pt idx="1862">
                        <c:v>983.63</c:v>
                      </c:pt>
                      <c:pt idx="1863">
                        <c:v>985.27</c:v>
                      </c:pt>
                      <c:pt idx="1864">
                        <c:v>986.37</c:v>
                      </c:pt>
                      <c:pt idx="1865">
                        <c:v>987.23</c:v>
                      </c:pt>
                      <c:pt idx="1866">
                        <c:v>985.19</c:v>
                      </c:pt>
                      <c:pt idx="1867">
                        <c:v>984.3</c:v>
                      </c:pt>
                      <c:pt idx="1868">
                        <c:v>986.26</c:v>
                      </c:pt>
                      <c:pt idx="1869">
                        <c:v>987.23</c:v>
                      </c:pt>
                      <c:pt idx="1870">
                        <c:v>987.76</c:v>
                      </c:pt>
                      <c:pt idx="1871">
                        <c:v>988.39</c:v>
                      </c:pt>
                      <c:pt idx="1872">
                        <c:v>987.97</c:v>
                      </c:pt>
                      <c:pt idx="1873">
                        <c:v>987.4</c:v>
                      </c:pt>
                      <c:pt idx="1874">
                        <c:v>986.23</c:v>
                      </c:pt>
                      <c:pt idx="1875">
                        <c:v>984.86</c:v>
                      </c:pt>
                      <c:pt idx="1876">
                        <c:v>983.52</c:v>
                      </c:pt>
                      <c:pt idx="1877">
                        <c:v>987.86</c:v>
                      </c:pt>
                      <c:pt idx="1878">
                        <c:v>987.62</c:v>
                      </c:pt>
                      <c:pt idx="1879">
                        <c:v>987.32</c:v>
                      </c:pt>
                      <c:pt idx="1880">
                        <c:v>986.67</c:v>
                      </c:pt>
                      <c:pt idx="1881">
                        <c:v>984.14</c:v>
                      </c:pt>
                      <c:pt idx="1882">
                        <c:v>984.31</c:v>
                      </c:pt>
                      <c:pt idx="1883">
                        <c:v>984.71</c:v>
                      </c:pt>
                      <c:pt idx="1884">
                        <c:v>984.86</c:v>
                      </c:pt>
                      <c:pt idx="1885">
                        <c:v>985.02</c:v>
                      </c:pt>
                      <c:pt idx="1886">
                        <c:v>983.6</c:v>
                      </c:pt>
                      <c:pt idx="1887">
                        <c:v>983.69</c:v>
                      </c:pt>
                      <c:pt idx="1888">
                        <c:v>984.31</c:v>
                      </c:pt>
                      <c:pt idx="1889">
                        <c:v>984.53</c:v>
                      </c:pt>
                      <c:pt idx="1890">
                        <c:v>985.03</c:v>
                      </c:pt>
                      <c:pt idx="1891">
                        <c:v>985.42</c:v>
                      </c:pt>
                      <c:pt idx="1892">
                        <c:v>985.93</c:v>
                      </c:pt>
                      <c:pt idx="1893">
                        <c:v>986.49</c:v>
                      </c:pt>
                      <c:pt idx="1894">
                        <c:v>983.29</c:v>
                      </c:pt>
                      <c:pt idx="1895">
                        <c:v>988.4</c:v>
                      </c:pt>
                      <c:pt idx="1896">
                        <c:v>987.73</c:v>
                      </c:pt>
                      <c:pt idx="1897">
                        <c:v>986.91</c:v>
                      </c:pt>
                      <c:pt idx="1898">
                        <c:v>985.82</c:v>
                      </c:pt>
                      <c:pt idx="1899">
                        <c:v>985.15</c:v>
                      </c:pt>
                      <c:pt idx="1900">
                        <c:v>983.89</c:v>
                      </c:pt>
                      <c:pt idx="1901">
                        <c:v>983.21</c:v>
                      </c:pt>
                      <c:pt idx="1902">
                        <c:v>981.88</c:v>
                      </c:pt>
                      <c:pt idx="1903">
                        <c:v>982.11</c:v>
                      </c:pt>
                      <c:pt idx="1904">
                        <c:v>982.82</c:v>
                      </c:pt>
                      <c:pt idx="1905">
                        <c:v>983.91</c:v>
                      </c:pt>
                      <c:pt idx="1906">
                        <c:v>985.78</c:v>
                      </c:pt>
                      <c:pt idx="1907">
                        <c:v>986.12</c:v>
                      </c:pt>
                      <c:pt idx="1908">
                        <c:v>983.14</c:v>
                      </c:pt>
                      <c:pt idx="1909">
                        <c:v>981.86</c:v>
                      </c:pt>
                      <c:pt idx="1910">
                        <c:v>982.05</c:v>
                      </c:pt>
                      <c:pt idx="1911">
                        <c:v>983.38</c:v>
                      </c:pt>
                      <c:pt idx="1912">
                        <c:v>985.37</c:v>
                      </c:pt>
                      <c:pt idx="1913">
                        <c:v>982</c:v>
                      </c:pt>
                      <c:pt idx="1914">
                        <c:v>982.81</c:v>
                      </c:pt>
                      <c:pt idx="1915">
                        <c:v>984.51</c:v>
                      </c:pt>
                      <c:pt idx="1916">
                        <c:v>985.47</c:v>
                      </c:pt>
                      <c:pt idx="1917">
                        <c:v>987.28</c:v>
                      </c:pt>
                      <c:pt idx="1918">
                        <c:v>987.76</c:v>
                      </c:pt>
                      <c:pt idx="1919">
                        <c:v>987.92</c:v>
                      </c:pt>
                      <c:pt idx="1920">
                        <c:v>987.17</c:v>
                      </c:pt>
                      <c:pt idx="1921">
                        <c:v>982.74</c:v>
                      </c:pt>
                      <c:pt idx="1922">
                        <c:v>983.6</c:v>
                      </c:pt>
                      <c:pt idx="1923">
                        <c:v>984.44</c:v>
                      </c:pt>
                      <c:pt idx="1924">
                        <c:v>985.87</c:v>
                      </c:pt>
                      <c:pt idx="1925">
                        <c:v>986.62</c:v>
                      </c:pt>
                      <c:pt idx="1926">
                        <c:v>987.17</c:v>
                      </c:pt>
                      <c:pt idx="1927">
                        <c:v>987.28</c:v>
                      </c:pt>
                      <c:pt idx="1928">
                        <c:v>984.36</c:v>
                      </c:pt>
                      <c:pt idx="1929">
                        <c:v>984.26</c:v>
                      </c:pt>
                      <c:pt idx="1930">
                        <c:v>987.81</c:v>
                      </c:pt>
                      <c:pt idx="1931">
                        <c:v>988.44</c:v>
                      </c:pt>
                      <c:pt idx="1932">
                        <c:v>987.6</c:v>
                      </c:pt>
                      <c:pt idx="1933">
                        <c:v>988.41</c:v>
                      </c:pt>
                      <c:pt idx="1934">
                        <c:v>982.64</c:v>
                      </c:pt>
                      <c:pt idx="1935">
                        <c:v>981.77</c:v>
                      </c:pt>
                      <c:pt idx="1936">
                        <c:v>981.75</c:v>
                      </c:pt>
                      <c:pt idx="1937">
                        <c:v>982.11</c:v>
                      </c:pt>
                      <c:pt idx="1938">
                        <c:v>982.07</c:v>
                      </c:pt>
                      <c:pt idx="1939">
                        <c:v>982.77</c:v>
                      </c:pt>
                      <c:pt idx="1940">
                        <c:v>983.18</c:v>
                      </c:pt>
                      <c:pt idx="1941">
                        <c:v>984.27</c:v>
                      </c:pt>
                      <c:pt idx="1942">
                        <c:v>985.44</c:v>
                      </c:pt>
                      <c:pt idx="1943">
                        <c:v>985.82</c:v>
                      </c:pt>
                      <c:pt idx="1944">
                        <c:v>985.64</c:v>
                      </c:pt>
                      <c:pt idx="1945">
                        <c:v>986.98</c:v>
                      </c:pt>
                      <c:pt idx="1946">
                        <c:v>987.13</c:v>
                      </c:pt>
                      <c:pt idx="1947">
                        <c:v>981.74</c:v>
                      </c:pt>
                      <c:pt idx="1948">
                        <c:v>987</c:v>
                      </c:pt>
                      <c:pt idx="1949">
                        <c:v>981.37</c:v>
                      </c:pt>
                      <c:pt idx="1950">
                        <c:v>981.5</c:v>
                      </c:pt>
                      <c:pt idx="1951">
                        <c:v>981.77</c:v>
                      </c:pt>
                      <c:pt idx="1952">
                        <c:v>982.02</c:v>
                      </c:pt>
                      <c:pt idx="1953">
                        <c:v>981.93</c:v>
                      </c:pt>
                      <c:pt idx="1954">
                        <c:v>982.55</c:v>
                      </c:pt>
                      <c:pt idx="1955">
                        <c:v>982.67</c:v>
                      </c:pt>
                      <c:pt idx="1956">
                        <c:v>982.98</c:v>
                      </c:pt>
                      <c:pt idx="1957">
                        <c:v>983.79</c:v>
                      </c:pt>
                      <c:pt idx="1958">
                        <c:v>984.13</c:v>
                      </c:pt>
                      <c:pt idx="1959">
                        <c:v>984.67</c:v>
                      </c:pt>
                      <c:pt idx="1960">
                        <c:v>984.71</c:v>
                      </c:pt>
                      <c:pt idx="1961">
                        <c:v>983.78</c:v>
                      </c:pt>
                      <c:pt idx="1962">
                        <c:v>982.76</c:v>
                      </c:pt>
                      <c:pt idx="1963">
                        <c:v>983.02</c:v>
                      </c:pt>
                      <c:pt idx="1964">
                        <c:v>982.47</c:v>
                      </c:pt>
                      <c:pt idx="1965">
                        <c:v>988</c:v>
                      </c:pt>
                      <c:pt idx="1966">
                        <c:v>987.23</c:v>
                      </c:pt>
                      <c:pt idx="1967">
                        <c:v>987.56</c:v>
                      </c:pt>
                      <c:pt idx="1968">
                        <c:v>986.71</c:v>
                      </c:pt>
                      <c:pt idx="1969">
                        <c:v>987.1</c:v>
                      </c:pt>
                      <c:pt idx="1970">
                        <c:v>981.53</c:v>
                      </c:pt>
                      <c:pt idx="1971">
                        <c:v>981.18</c:v>
                      </c:pt>
                      <c:pt idx="1972">
                        <c:v>981.72</c:v>
                      </c:pt>
                      <c:pt idx="1973">
                        <c:v>987.99</c:v>
                      </c:pt>
                      <c:pt idx="1974">
                        <c:v>987.73</c:v>
                      </c:pt>
                      <c:pt idx="1975">
                        <c:v>987.59</c:v>
                      </c:pt>
                      <c:pt idx="1976">
                        <c:v>986.94</c:v>
                      </c:pt>
                      <c:pt idx="1977">
                        <c:v>985.7</c:v>
                      </c:pt>
                      <c:pt idx="1978">
                        <c:v>984.61</c:v>
                      </c:pt>
                      <c:pt idx="1979">
                        <c:v>983.45</c:v>
                      </c:pt>
                      <c:pt idx="1980">
                        <c:v>981.58</c:v>
                      </c:pt>
                      <c:pt idx="1981">
                        <c:v>981.66</c:v>
                      </c:pt>
                      <c:pt idx="1982">
                        <c:v>981.3</c:v>
                      </c:pt>
                      <c:pt idx="1983">
                        <c:v>984.63</c:v>
                      </c:pt>
                      <c:pt idx="1984">
                        <c:v>983.8</c:v>
                      </c:pt>
                      <c:pt idx="1985">
                        <c:v>982.89</c:v>
                      </c:pt>
                      <c:pt idx="1986">
                        <c:v>985.7</c:v>
                      </c:pt>
                      <c:pt idx="1987">
                        <c:v>986.65</c:v>
                      </c:pt>
                      <c:pt idx="1988">
                        <c:v>986.95</c:v>
                      </c:pt>
                      <c:pt idx="1989">
                        <c:v>987.03</c:v>
                      </c:pt>
                      <c:pt idx="1990">
                        <c:v>982.67</c:v>
                      </c:pt>
                      <c:pt idx="1991">
                        <c:v>982.27</c:v>
                      </c:pt>
                      <c:pt idx="1992">
                        <c:v>981.32</c:v>
                      </c:pt>
                      <c:pt idx="1993">
                        <c:v>981.92</c:v>
                      </c:pt>
                      <c:pt idx="1994">
                        <c:v>981.12</c:v>
                      </c:pt>
                      <c:pt idx="1995">
                        <c:v>981.48</c:v>
                      </c:pt>
                      <c:pt idx="1996">
                        <c:v>981.5</c:v>
                      </c:pt>
                      <c:pt idx="1997">
                        <c:v>982.01</c:v>
                      </c:pt>
                      <c:pt idx="1998">
                        <c:v>981.49</c:v>
                      </c:pt>
                      <c:pt idx="1999">
                        <c:v>986.96</c:v>
                      </c:pt>
                      <c:pt idx="2000">
                        <c:v>983.32</c:v>
                      </c:pt>
                      <c:pt idx="2001">
                        <c:v>984.72</c:v>
                      </c:pt>
                      <c:pt idx="2002">
                        <c:v>984.4</c:v>
                      </c:pt>
                      <c:pt idx="2003">
                        <c:v>984.9</c:v>
                      </c:pt>
                      <c:pt idx="2004">
                        <c:v>985.84</c:v>
                      </c:pt>
                      <c:pt idx="2005">
                        <c:v>986.07</c:v>
                      </c:pt>
                      <c:pt idx="2006">
                        <c:v>987.22</c:v>
                      </c:pt>
                      <c:pt idx="2007">
                        <c:v>987.33</c:v>
                      </c:pt>
                      <c:pt idx="2008">
                        <c:v>986.6</c:v>
                      </c:pt>
                      <c:pt idx="2009">
                        <c:v>985.53</c:v>
                      </c:pt>
                      <c:pt idx="2010">
                        <c:v>983.7</c:v>
                      </c:pt>
                      <c:pt idx="2011">
                        <c:v>983.33</c:v>
                      </c:pt>
                      <c:pt idx="2012">
                        <c:v>984.54</c:v>
                      </c:pt>
                      <c:pt idx="2013">
                        <c:v>982.69</c:v>
                      </c:pt>
                      <c:pt idx="2014">
                        <c:v>981.35</c:v>
                      </c:pt>
                      <c:pt idx="2015">
                        <c:v>980.89</c:v>
                      </c:pt>
                      <c:pt idx="2016">
                        <c:v>980.89</c:v>
                      </c:pt>
                      <c:pt idx="2017">
                        <c:v>982</c:v>
                      </c:pt>
                      <c:pt idx="2018">
                        <c:v>981.66</c:v>
                      </c:pt>
                      <c:pt idx="2019">
                        <c:v>981.12</c:v>
                      </c:pt>
                      <c:pt idx="2020">
                        <c:v>982</c:v>
                      </c:pt>
                      <c:pt idx="2021">
                        <c:v>983.91</c:v>
                      </c:pt>
                      <c:pt idx="2022">
                        <c:v>984.76</c:v>
                      </c:pt>
                      <c:pt idx="2023">
                        <c:v>985.92</c:v>
                      </c:pt>
                      <c:pt idx="2024">
                        <c:v>986.48</c:v>
                      </c:pt>
                      <c:pt idx="2025">
                        <c:v>981.43</c:v>
                      </c:pt>
                      <c:pt idx="2026">
                        <c:v>982.11</c:v>
                      </c:pt>
                      <c:pt idx="2027">
                        <c:v>983.42</c:v>
                      </c:pt>
                      <c:pt idx="2028">
                        <c:v>983.67</c:v>
                      </c:pt>
                      <c:pt idx="2029">
                        <c:v>984.35</c:v>
                      </c:pt>
                      <c:pt idx="2030">
                        <c:v>984.9</c:v>
                      </c:pt>
                      <c:pt idx="2031">
                        <c:v>985.83</c:v>
                      </c:pt>
                      <c:pt idx="2032">
                        <c:v>984.98</c:v>
                      </c:pt>
                      <c:pt idx="2033">
                        <c:v>984.22</c:v>
                      </c:pt>
                      <c:pt idx="2034">
                        <c:v>983.66</c:v>
                      </c:pt>
                      <c:pt idx="2035">
                        <c:v>986.66</c:v>
                      </c:pt>
                      <c:pt idx="2036">
                        <c:v>987.18</c:v>
                      </c:pt>
                      <c:pt idx="2037">
                        <c:v>986.96</c:v>
                      </c:pt>
                      <c:pt idx="2038">
                        <c:v>981.18</c:v>
                      </c:pt>
                      <c:pt idx="2039">
                        <c:v>981.87</c:v>
                      </c:pt>
                      <c:pt idx="2040">
                        <c:v>982.21</c:v>
                      </c:pt>
                      <c:pt idx="2041">
                        <c:v>982.26</c:v>
                      </c:pt>
                      <c:pt idx="2042">
                        <c:v>982.89</c:v>
                      </c:pt>
                      <c:pt idx="2043">
                        <c:v>983.64</c:v>
                      </c:pt>
                      <c:pt idx="2044">
                        <c:v>984.29</c:v>
                      </c:pt>
                      <c:pt idx="2045">
                        <c:v>984.69</c:v>
                      </c:pt>
                      <c:pt idx="2046">
                        <c:v>985.61</c:v>
                      </c:pt>
                      <c:pt idx="2047">
                        <c:v>985.99</c:v>
                      </c:pt>
                      <c:pt idx="2048">
                        <c:v>986.25</c:v>
                      </c:pt>
                      <c:pt idx="2049">
                        <c:v>986.4</c:v>
                      </c:pt>
                      <c:pt idx="2050">
                        <c:v>986.73</c:v>
                      </c:pt>
                      <c:pt idx="2051">
                        <c:v>981.24</c:v>
                      </c:pt>
                      <c:pt idx="2052">
                        <c:v>986.23</c:v>
                      </c:pt>
                      <c:pt idx="2053">
                        <c:v>980.83</c:v>
                      </c:pt>
                      <c:pt idx="2054">
                        <c:v>981.57</c:v>
                      </c:pt>
                      <c:pt idx="2055">
                        <c:v>981.01</c:v>
                      </c:pt>
                      <c:pt idx="2056">
                        <c:v>981.19</c:v>
                      </c:pt>
                      <c:pt idx="2057">
                        <c:v>982.35</c:v>
                      </c:pt>
                      <c:pt idx="2058">
                        <c:v>983.4</c:v>
                      </c:pt>
                      <c:pt idx="2059">
                        <c:v>983.95</c:v>
                      </c:pt>
                      <c:pt idx="2060">
                        <c:v>984.88</c:v>
                      </c:pt>
                      <c:pt idx="2061">
                        <c:v>984.96</c:v>
                      </c:pt>
                      <c:pt idx="2062">
                        <c:v>985.37</c:v>
                      </c:pt>
                      <c:pt idx="2063">
                        <c:v>985.58</c:v>
                      </c:pt>
                      <c:pt idx="2064">
                        <c:v>982.2</c:v>
                      </c:pt>
                      <c:pt idx="2065">
                        <c:v>981.25</c:v>
                      </c:pt>
                      <c:pt idx="2066">
                        <c:v>980.83</c:v>
                      </c:pt>
                      <c:pt idx="2067">
                        <c:v>981.26</c:v>
                      </c:pt>
                      <c:pt idx="2068">
                        <c:v>982.16</c:v>
                      </c:pt>
                      <c:pt idx="2069">
                        <c:v>984.78</c:v>
                      </c:pt>
                      <c:pt idx="2070">
                        <c:v>981.21</c:v>
                      </c:pt>
                      <c:pt idx="2071">
                        <c:v>982.01</c:v>
                      </c:pt>
                      <c:pt idx="2072">
                        <c:v>983.63</c:v>
                      </c:pt>
                      <c:pt idx="2073">
                        <c:v>986.22</c:v>
                      </c:pt>
                      <c:pt idx="2074">
                        <c:v>983.14</c:v>
                      </c:pt>
                      <c:pt idx="2075">
                        <c:v>981.04</c:v>
                      </c:pt>
                      <c:pt idx="2076">
                        <c:v>981.38</c:v>
                      </c:pt>
                      <c:pt idx="2077">
                        <c:v>986.11</c:v>
                      </c:pt>
                      <c:pt idx="2078">
                        <c:v>983.54</c:v>
                      </c:pt>
                      <c:pt idx="2079">
                        <c:v>982.04</c:v>
                      </c:pt>
                      <c:pt idx="2080">
                        <c:v>981.16</c:v>
                      </c:pt>
                      <c:pt idx="2081">
                        <c:v>980.93</c:v>
                      </c:pt>
                      <c:pt idx="2082">
                        <c:v>982.59</c:v>
                      </c:pt>
                      <c:pt idx="2083">
                        <c:v>984.21</c:v>
                      </c:pt>
                      <c:pt idx="2084">
                        <c:v>986.43</c:v>
                      </c:pt>
                      <c:pt idx="2085">
                        <c:v>986.57</c:v>
                      </c:pt>
                      <c:pt idx="2086">
                        <c:v>987.1</c:v>
                      </c:pt>
                      <c:pt idx="2087">
                        <c:v>984.27</c:v>
                      </c:pt>
                      <c:pt idx="2088">
                        <c:v>985.98</c:v>
                      </c:pt>
                      <c:pt idx="2089">
                        <c:v>986.84</c:v>
                      </c:pt>
                      <c:pt idx="2090">
                        <c:v>980.69</c:v>
                      </c:pt>
                      <c:pt idx="2091">
                        <c:v>981.33</c:v>
                      </c:pt>
                      <c:pt idx="2092">
                        <c:v>982.54</c:v>
                      </c:pt>
                      <c:pt idx="2093">
                        <c:v>984.43</c:v>
                      </c:pt>
                      <c:pt idx="2094">
                        <c:v>986.46</c:v>
                      </c:pt>
                      <c:pt idx="2095">
                        <c:v>983.45</c:v>
                      </c:pt>
                      <c:pt idx="2096">
                        <c:v>981.78</c:v>
                      </c:pt>
                      <c:pt idx="2097">
                        <c:v>980.99</c:v>
                      </c:pt>
                      <c:pt idx="2098">
                        <c:v>981.34</c:v>
                      </c:pt>
                      <c:pt idx="2099">
                        <c:v>982.63</c:v>
                      </c:pt>
                      <c:pt idx="2100">
                        <c:v>984.81</c:v>
                      </c:pt>
                      <c:pt idx="2101">
                        <c:v>985.4</c:v>
                      </c:pt>
                      <c:pt idx="2102">
                        <c:v>987.19</c:v>
                      </c:pt>
                      <c:pt idx="2103">
                        <c:v>981.02</c:v>
                      </c:pt>
                      <c:pt idx="2104">
                        <c:v>983.25</c:v>
                      </c:pt>
                      <c:pt idx="2105">
                        <c:v>981.31</c:v>
                      </c:pt>
                      <c:pt idx="2106">
                        <c:v>981.19</c:v>
                      </c:pt>
                      <c:pt idx="2107">
                        <c:v>982.15</c:v>
                      </c:pt>
                      <c:pt idx="2108">
                        <c:v>984.26</c:v>
                      </c:pt>
                      <c:pt idx="2109">
                        <c:v>986.19</c:v>
                      </c:pt>
                      <c:pt idx="2110">
                        <c:v>987.29</c:v>
                      </c:pt>
                      <c:pt idx="2111">
                        <c:v>985.76</c:v>
                      </c:pt>
                      <c:pt idx="2112">
                        <c:v>983.43</c:v>
                      </c:pt>
                      <c:pt idx="2113">
                        <c:v>981.57</c:v>
                      </c:pt>
                      <c:pt idx="2114">
                        <c:v>980.67</c:v>
                      </c:pt>
                      <c:pt idx="2115">
                        <c:v>981.88</c:v>
                      </c:pt>
                      <c:pt idx="2116">
                        <c:v>980.93</c:v>
                      </c:pt>
                      <c:pt idx="2117">
                        <c:v>982.53</c:v>
                      </c:pt>
                      <c:pt idx="2118">
                        <c:v>984.76</c:v>
                      </c:pt>
                      <c:pt idx="2119">
                        <c:v>986.3</c:v>
                      </c:pt>
                      <c:pt idx="2120">
                        <c:v>987.12</c:v>
                      </c:pt>
                      <c:pt idx="2121">
                        <c:v>986.14</c:v>
                      </c:pt>
                      <c:pt idx="2122">
                        <c:v>986.61</c:v>
                      </c:pt>
                      <c:pt idx="2123">
                        <c:v>986.65</c:v>
                      </c:pt>
                      <c:pt idx="2124">
                        <c:v>987.58</c:v>
                      </c:pt>
                      <c:pt idx="2125">
                        <c:v>986.1</c:v>
                      </c:pt>
                      <c:pt idx="2126">
                        <c:v>984.96</c:v>
                      </c:pt>
                      <c:pt idx="2127">
                        <c:v>983.11</c:v>
                      </c:pt>
                      <c:pt idx="2128">
                        <c:v>982.71</c:v>
                      </c:pt>
                      <c:pt idx="2129">
                        <c:v>985.69</c:v>
                      </c:pt>
                      <c:pt idx="2130">
                        <c:v>986.17</c:v>
                      </c:pt>
                      <c:pt idx="2131">
                        <c:v>987.17</c:v>
                      </c:pt>
                      <c:pt idx="2132">
                        <c:v>986.39</c:v>
                      </c:pt>
                      <c:pt idx="2133">
                        <c:v>985.84</c:v>
                      </c:pt>
                      <c:pt idx="2134">
                        <c:v>984.31</c:v>
                      </c:pt>
                      <c:pt idx="2135">
                        <c:v>982.95</c:v>
                      </c:pt>
                      <c:pt idx="2136">
                        <c:v>981.89</c:v>
                      </c:pt>
                      <c:pt idx="2137">
                        <c:v>985.28</c:v>
                      </c:pt>
                      <c:pt idx="2138">
                        <c:v>986.16</c:v>
                      </c:pt>
                      <c:pt idx="2139">
                        <c:v>982.49</c:v>
                      </c:pt>
                      <c:pt idx="2140">
                        <c:v>983.85</c:v>
                      </c:pt>
                      <c:pt idx="2141">
                        <c:v>985.7</c:v>
                      </c:pt>
                      <c:pt idx="2142">
                        <c:v>980.92</c:v>
                      </c:pt>
                      <c:pt idx="2143">
                        <c:v>980.92</c:v>
                      </c:pt>
                      <c:pt idx="2144">
                        <c:v>981.56</c:v>
                      </c:pt>
                      <c:pt idx="2145">
                        <c:v>983.25</c:v>
                      </c:pt>
                      <c:pt idx="2146">
                        <c:v>985.43</c:v>
                      </c:pt>
                      <c:pt idx="2147">
                        <c:v>987.18</c:v>
                      </c:pt>
                      <c:pt idx="2148">
                        <c:v>986.69</c:v>
                      </c:pt>
                      <c:pt idx="2149">
                        <c:v>984.9</c:v>
                      </c:pt>
                      <c:pt idx="2150">
                        <c:v>981.98</c:v>
                      </c:pt>
                      <c:pt idx="2151">
                        <c:v>980.62</c:v>
                      </c:pt>
                      <c:pt idx="2152">
                        <c:v>982.02</c:v>
                      </c:pt>
                      <c:pt idx="2153">
                        <c:v>984.44</c:v>
                      </c:pt>
                      <c:pt idx="2154">
                        <c:v>986.76</c:v>
                      </c:pt>
                      <c:pt idx="2155">
                        <c:v>980.77</c:v>
                      </c:pt>
                      <c:pt idx="2156">
                        <c:v>983.32</c:v>
                      </c:pt>
                      <c:pt idx="2157">
                        <c:v>980.83</c:v>
                      </c:pt>
                      <c:pt idx="2158">
                        <c:v>986.99</c:v>
                      </c:pt>
                      <c:pt idx="2159">
                        <c:v>985.72</c:v>
                      </c:pt>
                      <c:pt idx="2160">
                        <c:v>982.71</c:v>
                      </c:pt>
                      <c:pt idx="2161">
                        <c:v>980.92</c:v>
                      </c:pt>
                      <c:pt idx="2162">
                        <c:v>981.2</c:v>
                      </c:pt>
                      <c:pt idx="2163">
                        <c:v>983.76</c:v>
                      </c:pt>
                      <c:pt idx="2164">
                        <c:v>986.29</c:v>
                      </c:pt>
                      <c:pt idx="2165">
                        <c:v>986.76</c:v>
                      </c:pt>
                      <c:pt idx="2166">
                        <c:v>985.71</c:v>
                      </c:pt>
                      <c:pt idx="2167">
                        <c:v>982.76</c:v>
                      </c:pt>
                      <c:pt idx="2168">
                        <c:v>986.11</c:v>
                      </c:pt>
                      <c:pt idx="2169">
                        <c:v>987.55</c:v>
                      </c:pt>
                      <c:pt idx="2170">
                        <c:v>986.22</c:v>
                      </c:pt>
                      <c:pt idx="2171">
                        <c:v>984.06</c:v>
                      </c:pt>
                      <c:pt idx="2172">
                        <c:v>981.42</c:v>
                      </c:pt>
                      <c:pt idx="2173">
                        <c:v>980.38</c:v>
                      </c:pt>
                      <c:pt idx="2174">
                        <c:v>983.41</c:v>
                      </c:pt>
                      <c:pt idx="2175">
                        <c:v>981.05</c:v>
                      </c:pt>
                      <c:pt idx="2176">
                        <c:v>980.22</c:v>
                      </c:pt>
                      <c:pt idx="2177">
                        <c:v>982.24</c:v>
                      </c:pt>
                      <c:pt idx="2178">
                        <c:v>984.62</c:v>
                      </c:pt>
                      <c:pt idx="2179">
                        <c:v>983.72</c:v>
                      </c:pt>
                      <c:pt idx="2180">
                        <c:v>981.67</c:v>
                      </c:pt>
                      <c:pt idx="2181">
                        <c:v>987.01</c:v>
                      </c:pt>
                      <c:pt idx="2182">
                        <c:v>986.74</c:v>
                      </c:pt>
                      <c:pt idx="2183">
                        <c:v>985.35</c:v>
                      </c:pt>
                      <c:pt idx="2184">
                        <c:v>982.59</c:v>
                      </c:pt>
                      <c:pt idx="2185">
                        <c:v>981.1</c:v>
                      </c:pt>
                      <c:pt idx="2186">
                        <c:v>981.61</c:v>
                      </c:pt>
                      <c:pt idx="2187">
                        <c:v>983.72</c:v>
                      </c:pt>
                      <c:pt idx="2188">
                        <c:v>985.75</c:v>
                      </c:pt>
                      <c:pt idx="2189">
                        <c:v>986.76</c:v>
                      </c:pt>
                      <c:pt idx="2190">
                        <c:v>985.74</c:v>
                      </c:pt>
                      <c:pt idx="2191">
                        <c:v>982.7</c:v>
                      </c:pt>
                      <c:pt idx="2192">
                        <c:v>986.4</c:v>
                      </c:pt>
                      <c:pt idx="2193">
                        <c:v>982.78</c:v>
                      </c:pt>
                      <c:pt idx="2194">
                        <c:v>986.3</c:v>
                      </c:pt>
                      <c:pt idx="2195">
                        <c:v>987.03</c:v>
                      </c:pt>
                      <c:pt idx="2196">
                        <c:v>985.19</c:v>
                      </c:pt>
                      <c:pt idx="2197">
                        <c:v>982.74</c:v>
                      </c:pt>
                      <c:pt idx="2198">
                        <c:v>981</c:v>
                      </c:pt>
                      <c:pt idx="2199">
                        <c:v>980.77</c:v>
                      </c:pt>
                      <c:pt idx="2200">
                        <c:v>986.09</c:v>
                      </c:pt>
                      <c:pt idx="2201">
                        <c:v>986.43</c:v>
                      </c:pt>
                      <c:pt idx="2202">
                        <c:v>986.51</c:v>
                      </c:pt>
                      <c:pt idx="2203">
                        <c:v>986.4</c:v>
                      </c:pt>
                      <c:pt idx="2204">
                        <c:v>986.35</c:v>
                      </c:pt>
                      <c:pt idx="2205">
                        <c:v>985.3</c:v>
                      </c:pt>
                      <c:pt idx="2206">
                        <c:v>984.25</c:v>
                      </c:pt>
                      <c:pt idx="2207">
                        <c:v>982.93</c:v>
                      </c:pt>
                      <c:pt idx="2208">
                        <c:v>983.76</c:v>
                      </c:pt>
                      <c:pt idx="2209">
                        <c:v>980.72</c:v>
                      </c:pt>
                      <c:pt idx="2210">
                        <c:v>980.98</c:v>
                      </c:pt>
                      <c:pt idx="2211">
                        <c:v>980.55</c:v>
                      </c:pt>
                      <c:pt idx="2212">
                        <c:v>980.84</c:v>
                      </c:pt>
                      <c:pt idx="2213">
                        <c:v>982.21</c:v>
                      </c:pt>
                      <c:pt idx="2214">
                        <c:v>982.27</c:v>
                      </c:pt>
                      <c:pt idx="2215">
                        <c:v>983.76</c:v>
                      </c:pt>
                      <c:pt idx="2216">
                        <c:v>985.02</c:v>
                      </c:pt>
                      <c:pt idx="2217">
                        <c:v>986.69</c:v>
                      </c:pt>
                      <c:pt idx="2218">
                        <c:v>987.07</c:v>
                      </c:pt>
                      <c:pt idx="2219">
                        <c:v>986.13</c:v>
                      </c:pt>
                      <c:pt idx="2220">
                        <c:v>982.04</c:v>
                      </c:pt>
                      <c:pt idx="2221">
                        <c:v>985.99</c:v>
                      </c:pt>
                      <c:pt idx="2222">
                        <c:v>984.54</c:v>
                      </c:pt>
                      <c:pt idx="2223">
                        <c:v>982.06</c:v>
                      </c:pt>
                      <c:pt idx="2224">
                        <c:v>980.92</c:v>
                      </c:pt>
                      <c:pt idx="2225">
                        <c:v>981.37</c:v>
                      </c:pt>
                      <c:pt idx="2226">
                        <c:v>983.21</c:v>
                      </c:pt>
                      <c:pt idx="2227">
                        <c:v>980.59</c:v>
                      </c:pt>
                      <c:pt idx="2228">
                        <c:v>980.21</c:v>
                      </c:pt>
                      <c:pt idx="2229">
                        <c:v>980.73</c:v>
                      </c:pt>
                      <c:pt idx="2230">
                        <c:v>981.73</c:v>
                      </c:pt>
                      <c:pt idx="2231">
                        <c:v>983.81</c:v>
                      </c:pt>
                      <c:pt idx="2232">
                        <c:v>985.19</c:v>
                      </c:pt>
                      <c:pt idx="2233">
                        <c:v>981.54</c:v>
                      </c:pt>
                      <c:pt idx="2234">
                        <c:v>981.17</c:v>
                      </c:pt>
                      <c:pt idx="2235">
                        <c:v>980.99</c:v>
                      </c:pt>
                      <c:pt idx="2236">
                        <c:v>982.54</c:v>
                      </c:pt>
                      <c:pt idx="2237">
                        <c:v>984.3</c:v>
                      </c:pt>
                      <c:pt idx="2238">
                        <c:v>986.11</c:v>
                      </c:pt>
                      <c:pt idx="2239">
                        <c:v>986.57</c:v>
                      </c:pt>
                      <c:pt idx="2240">
                        <c:v>985.6</c:v>
                      </c:pt>
                      <c:pt idx="2241">
                        <c:v>983.43</c:v>
                      </c:pt>
                      <c:pt idx="2242">
                        <c:v>982.32</c:v>
                      </c:pt>
                      <c:pt idx="2243">
                        <c:v>984.18</c:v>
                      </c:pt>
                      <c:pt idx="2244">
                        <c:v>980.41</c:v>
                      </c:pt>
                      <c:pt idx="2245">
                        <c:v>981.95</c:v>
                      </c:pt>
                      <c:pt idx="2246">
                        <c:v>984.58</c:v>
                      </c:pt>
                      <c:pt idx="2247">
                        <c:v>982.26</c:v>
                      </c:pt>
                      <c:pt idx="2248">
                        <c:v>981.35</c:v>
                      </c:pt>
                      <c:pt idx="2249">
                        <c:v>980.25</c:v>
                      </c:pt>
                      <c:pt idx="2250">
                        <c:v>981.25</c:v>
                      </c:pt>
                      <c:pt idx="2251">
                        <c:v>982.39</c:v>
                      </c:pt>
                      <c:pt idx="2252">
                        <c:v>985.2</c:v>
                      </c:pt>
                      <c:pt idx="2253">
                        <c:v>986.16</c:v>
                      </c:pt>
                      <c:pt idx="2254">
                        <c:v>986.31</c:v>
                      </c:pt>
                      <c:pt idx="2255">
                        <c:v>985.02</c:v>
                      </c:pt>
                      <c:pt idx="2256">
                        <c:v>982.87</c:v>
                      </c:pt>
                      <c:pt idx="2257">
                        <c:v>981.06</c:v>
                      </c:pt>
                      <c:pt idx="2258">
                        <c:v>980.03</c:v>
                      </c:pt>
                      <c:pt idx="2259">
                        <c:v>986.88</c:v>
                      </c:pt>
                      <c:pt idx="2260">
                        <c:v>985.79</c:v>
                      </c:pt>
                      <c:pt idx="2261">
                        <c:v>986.41</c:v>
                      </c:pt>
                      <c:pt idx="2262">
                        <c:v>986.46</c:v>
                      </c:pt>
                      <c:pt idx="2263">
                        <c:v>980.76</c:v>
                      </c:pt>
                      <c:pt idx="2264">
                        <c:v>981.2</c:v>
                      </c:pt>
                      <c:pt idx="2265">
                        <c:v>983.09</c:v>
                      </c:pt>
                      <c:pt idx="2266">
                        <c:v>984.63</c:v>
                      </c:pt>
                      <c:pt idx="2267">
                        <c:v>986.44</c:v>
                      </c:pt>
                      <c:pt idx="2268">
                        <c:v>986.12</c:v>
                      </c:pt>
                      <c:pt idx="2269">
                        <c:v>984.83</c:v>
                      </c:pt>
                      <c:pt idx="2270">
                        <c:v>982.61</c:v>
                      </c:pt>
                      <c:pt idx="2271">
                        <c:v>980.75</c:v>
                      </c:pt>
                      <c:pt idx="2272">
                        <c:v>986.35</c:v>
                      </c:pt>
                      <c:pt idx="2273">
                        <c:v>985.98</c:v>
                      </c:pt>
                      <c:pt idx="2274">
                        <c:v>984.86</c:v>
                      </c:pt>
                      <c:pt idx="2275">
                        <c:v>982.95</c:v>
                      </c:pt>
                      <c:pt idx="2276">
                        <c:v>980.44</c:v>
                      </c:pt>
                      <c:pt idx="2277">
                        <c:v>980.4</c:v>
                      </c:pt>
                      <c:pt idx="2278">
                        <c:v>981.18</c:v>
                      </c:pt>
                      <c:pt idx="2279">
                        <c:v>981.29</c:v>
                      </c:pt>
                      <c:pt idx="2280">
                        <c:v>981.02</c:v>
                      </c:pt>
                      <c:pt idx="2281">
                        <c:v>980.43</c:v>
                      </c:pt>
                      <c:pt idx="2282">
                        <c:v>981.37</c:v>
                      </c:pt>
                      <c:pt idx="2283">
                        <c:v>983.12</c:v>
                      </c:pt>
                      <c:pt idx="2284">
                        <c:v>985.77</c:v>
                      </c:pt>
                      <c:pt idx="2285">
                        <c:v>982.59</c:v>
                      </c:pt>
                      <c:pt idx="2286">
                        <c:v>983.19</c:v>
                      </c:pt>
                      <c:pt idx="2287">
                        <c:v>984.95</c:v>
                      </c:pt>
                      <c:pt idx="2288">
                        <c:v>986.39</c:v>
                      </c:pt>
                      <c:pt idx="2289">
                        <c:v>985.89</c:v>
                      </c:pt>
                      <c:pt idx="2290">
                        <c:v>983.51</c:v>
                      </c:pt>
                      <c:pt idx="2291">
                        <c:v>981.84</c:v>
                      </c:pt>
                      <c:pt idx="2292">
                        <c:v>980.14</c:v>
                      </c:pt>
                      <c:pt idx="2293">
                        <c:v>980.69</c:v>
                      </c:pt>
                      <c:pt idx="2294">
                        <c:v>983.05</c:v>
                      </c:pt>
                      <c:pt idx="2295">
                        <c:v>985.5</c:v>
                      </c:pt>
                      <c:pt idx="2296">
                        <c:v>982.13</c:v>
                      </c:pt>
                      <c:pt idx="2297">
                        <c:v>984.38</c:v>
                      </c:pt>
                      <c:pt idx="2298">
                        <c:v>980.72</c:v>
                      </c:pt>
                      <c:pt idx="2299">
                        <c:v>979.86</c:v>
                      </c:pt>
                      <c:pt idx="2300">
                        <c:v>981.12</c:v>
                      </c:pt>
                      <c:pt idx="2301">
                        <c:v>983.26</c:v>
                      </c:pt>
                      <c:pt idx="2302">
                        <c:v>985.18</c:v>
                      </c:pt>
                      <c:pt idx="2303">
                        <c:v>986.08</c:v>
                      </c:pt>
                      <c:pt idx="2304">
                        <c:v>986.08</c:v>
                      </c:pt>
                      <c:pt idx="2305">
                        <c:v>979.88</c:v>
                      </c:pt>
                      <c:pt idx="2306">
                        <c:v>981.37</c:v>
                      </c:pt>
                      <c:pt idx="2307">
                        <c:v>982.57</c:v>
                      </c:pt>
                      <c:pt idx="2308">
                        <c:v>984.97</c:v>
                      </c:pt>
                      <c:pt idx="2309">
                        <c:v>985.75</c:v>
                      </c:pt>
                      <c:pt idx="2310">
                        <c:v>985.99</c:v>
                      </c:pt>
                      <c:pt idx="2311">
                        <c:v>979.8</c:v>
                      </c:pt>
                      <c:pt idx="2312">
                        <c:v>980.87</c:v>
                      </c:pt>
                      <c:pt idx="2313">
                        <c:v>980.88</c:v>
                      </c:pt>
                      <c:pt idx="2314">
                        <c:v>980.52</c:v>
                      </c:pt>
                      <c:pt idx="2315">
                        <c:v>980.36</c:v>
                      </c:pt>
                      <c:pt idx="2316">
                        <c:v>980.32</c:v>
                      </c:pt>
                      <c:pt idx="2317">
                        <c:v>981.09</c:v>
                      </c:pt>
                      <c:pt idx="2318">
                        <c:v>982.36</c:v>
                      </c:pt>
                      <c:pt idx="2319">
                        <c:v>983.92</c:v>
                      </c:pt>
                      <c:pt idx="2320">
                        <c:v>985.25</c:v>
                      </c:pt>
                      <c:pt idx="2321">
                        <c:v>985.83</c:v>
                      </c:pt>
                      <c:pt idx="2322">
                        <c:v>986.59</c:v>
                      </c:pt>
                      <c:pt idx="2323">
                        <c:v>985.06</c:v>
                      </c:pt>
                      <c:pt idx="2324">
                        <c:v>982.06</c:v>
                      </c:pt>
                      <c:pt idx="2325">
                        <c:v>984.11</c:v>
                      </c:pt>
                      <c:pt idx="2326">
                        <c:v>982.82</c:v>
                      </c:pt>
                      <c:pt idx="2327">
                        <c:v>980.25</c:v>
                      </c:pt>
                      <c:pt idx="2328">
                        <c:v>979.59</c:v>
                      </c:pt>
                      <c:pt idx="2329">
                        <c:v>980.82</c:v>
                      </c:pt>
                      <c:pt idx="2330">
                        <c:v>983.93</c:v>
                      </c:pt>
                      <c:pt idx="2331">
                        <c:v>981.02</c:v>
                      </c:pt>
                      <c:pt idx="2332">
                        <c:v>983.25</c:v>
                      </c:pt>
                      <c:pt idx="2333">
                        <c:v>985.29</c:v>
                      </c:pt>
                      <c:pt idx="2334">
                        <c:v>984.76</c:v>
                      </c:pt>
                      <c:pt idx="2335">
                        <c:v>983.01</c:v>
                      </c:pt>
                      <c:pt idx="2336">
                        <c:v>980.68</c:v>
                      </c:pt>
                      <c:pt idx="2337">
                        <c:v>985.5</c:v>
                      </c:pt>
                      <c:pt idx="2338">
                        <c:v>985.67</c:v>
                      </c:pt>
                      <c:pt idx="2339">
                        <c:v>984.18</c:v>
                      </c:pt>
                      <c:pt idx="2340">
                        <c:v>981.26</c:v>
                      </c:pt>
                      <c:pt idx="2341">
                        <c:v>980.25</c:v>
                      </c:pt>
                      <c:pt idx="2342">
                        <c:v>980.35</c:v>
                      </c:pt>
                      <c:pt idx="2343">
                        <c:v>981.94</c:v>
                      </c:pt>
                      <c:pt idx="2344">
                        <c:v>984.57</c:v>
                      </c:pt>
                      <c:pt idx="2345">
                        <c:v>985.55</c:v>
                      </c:pt>
                      <c:pt idx="2346">
                        <c:v>984.63</c:v>
                      </c:pt>
                      <c:pt idx="2347">
                        <c:v>980.61</c:v>
                      </c:pt>
                      <c:pt idx="2348">
                        <c:v>980.11</c:v>
                      </c:pt>
                      <c:pt idx="2349">
                        <c:v>980.38</c:v>
                      </c:pt>
                      <c:pt idx="2350">
                        <c:v>984.12</c:v>
                      </c:pt>
                      <c:pt idx="2351">
                        <c:v>983.32</c:v>
                      </c:pt>
                      <c:pt idx="2352">
                        <c:v>985.55</c:v>
                      </c:pt>
                      <c:pt idx="2353">
                        <c:v>984.52</c:v>
                      </c:pt>
                      <c:pt idx="2354">
                        <c:v>981.94</c:v>
                      </c:pt>
                      <c:pt idx="2355">
                        <c:v>979.86</c:v>
                      </c:pt>
                      <c:pt idx="2356">
                        <c:v>979.69</c:v>
                      </c:pt>
                      <c:pt idx="2357">
                        <c:v>982</c:v>
                      </c:pt>
                      <c:pt idx="2358">
                        <c:v>984.97</c:v>
                      </c:pt>
                      <c:pt idx="2359">
                        <c:v>985.12</c:v>
                      </c:pt>
                      <c:pt idx="2360">
                        <c:v>982.88</c:v>
                      </c:pt>
                      <c:pt idx="2361">
                        <c:v>979.53</c:v>
                      </c:pt>
                      <c:pt idx="2362">
                        <c:v>978.95</c:v>
                      </c:pt>
                      <c:pt idx="2363">
                        <c:v>984.3</c:v>
                      </c:pt>
                      <c:pt idx="2364">
                        <c:v>981.11</c:v>
                      </c:pt>
                      <c:pt idx="2365">
                        <c:v>984.11</c:v>
                      </c:pt>
                      <c:pt idx="2366">
                        <c:v>982.15</c:v>
                      </c:pt>
                      <c:pt idx="2367">
                        <c:v>979.34</c:v>
                      </c:pt>
                      <c:pt idx="2368">
                        <c:v>980.64</c:v>
                      </c:pt>
                      <c:pt idx="2369">
                        <c:v>983.75</c:v>
                      </c:pt>
                      <c:pt idx="2370">
                        <c:v>984.98</c:v>
                      </c:pt>
                      <c:pt idx="2371">
                        <c:v>983.41</c:v>
                      </c:pt>
                      <c:pt idx="2372">
                        <c:v>980.37</c:v>
                      </c:pt>
                      <c:pt idx="2373">
                        <c:v>978.45</c:v>
                      </c:pt>
                      <c:pt idx="2374">
                        <c:v>980.17</c:v>
                      </c:pt>
                      <c:pt idx="2375">
                        <c:v>983.22</c:v>
                      </c:pt>
                      <c:pt idx="2376">
                        <c:v>978.78</c:v>
                      </c:pt>
                      <c:pt idx="2377">
                        <c:v>979.27</c:v>
                      </c:pt>
                      <c:pt idx="2378">
                        <c:v>981.92</c:v>
                      </c:pt>
                      <c:pt idx="2379">
                        <c:v>984.25</c:v>
                      </c:pt>
                      <c:pt idx="2380">
                        <c:v>984.34</c:v>
                      </c:pt>
                      <c:pt idx="2381">
                        <c:v>982.54</c:v>
                      </c:pt>
                      <c:pt idx="2382">
                        <c:v>978.92</c:v>
                      </c:pt>
                      <c:pt idx="2383">
                        <c:v>982.28</c:v>
                      </c:pt>
                      <c:pt idx="2384">
                        <c:v>978.87</c:v>
                      </c:pt>
                      <c:pt idx="2385">
                        <c:v>978.57</c:v>
                      </c:pt>
                      <c:pt idx="2386">
                        <c:v>981.43</c:v>
                      </c:pt>
                      <c:pt idx="2387">
                        <c:v>983.68</c:v>
                      </c:pt>
                      <c:pt idx="2388">
                        <c:v>984.17</c:v>
                      </c:pt>
                      <c:pt idx="2389">
                        <c:v>984.66</c:v>
                      </c:pt>
                      <c:pt idx="2390">
                        <c:v>983.61</c:v>
                      </c:pt>
                      <c:pt idx="2391">
                        <c:v>979.98</c:v>
                      </c:pt>
                      <c:pt idx="2392">
                        <c:v>979.11</c:v>
                      </c:pt>
                      <c:pt idx="2393">
                        <c:v>981.2</c:v>
                      </c:pt>
                      <c:pt idx="2394">
                        <c:v>984.64</c:v>
                      </c:pt>
                      <c:pt idx="2395">
                        <c:v>985.07</c:v>
                      </c:pt>
                      <c:pt idx="2396">
                        <c:v>983.39</c:v>
                      </c:pt>
                      <c:pt idx="2397">
                        <c:v>980.27</c:v>
                      </c:pt>
                      <c:pt idx="2398">
                        <c:v>979.3</c:v>
                      </c:pt>
                      <c:pt idx="2399">
                        <c:v>982.23</c:v>
                      </c:pt>
                      <c:pt idx="2400">
                        <c:v>979.11</c:v>
                      </c:pt>
                      <c:pt idx="2401">
                        <c:v>980.48</c:v>
                      </c:pt>
                      <c:pt idx="2402">
                        <c:v>981.52</c:v>
                      </c:pt>
                      <c:pt idx="2403">
                        <c:v>979.25</c:v>
                      </c:pt>
                      <c:pt idx="2404">
                        <c:v>980.17</c:v>
                      </c:pt>
                      <c:pt idx="2405">
                        <c:v>983.48</c:v>
                      </c:pt>
                      <c:pt idx="2406">
                        <c:v>985.14</c:v>
                      </c:pt>
                      <c:pt idx="2407">
                        <c:v>983.54</c:v>
                      </c:pt>
                      <c:pt idx="2408">
                        <c:v>980.31</c:v>
                      </c:pt>
                      <c:pt idx="2409">
                        <c:v>979.05</c:v>
                      </c:pt>
                      <c:pt idx="2410">
                        <c:v>984.83</c:v>
                      </c:pt>
                      <c:pt idx="2411">
                        <c:v>983.56</c:v>
                      </c:pt>
                      <c:pt idx="2412">
                        <c:v>980.52</c:v>
                      </c:pt>
                      <c:pt idx="2413">
                        <c:v>979.29</c:v>
                      </c:pt>
                      <c:pt idx="2414">
                        <c:v>980.31</c:v>
                      </c:pt>
                      <c:pt idx="2415">
                        <c:v>981.28</c:v>
                      </c:pt>
                      <c:pt idx="2416">
                        <c:v>978.62</c:v>
                      </c:pt>
                      <c:pt idx="2417">
                        <c:v>980.91</c:v>
                      </c:pt>
                      <c:pt idx="2418">
                        <c:v>979.51</c:v>
                      </c:pt>
                      <c:pt idx="2419">
                        <c:v>979.99</c:v>
                      </c:pt>
                      <c:pt idx="2420">
                        <c:v>982.79</c:v>
                      </c:pt>
                      <c:pt idx="2421">
                        <c:v>985.05</c:v>
                      </c:pt>
                      <c:pt idx="2422">
                        <c:v>984.45</c:v>
                      </c:pt>
                      <c:pt idx="2423">
                        <c:v>981.6</c:v>
                      </c:pt>
                      <c:pt idx="2424">
                        <c:v>978.79</c:v>
                      </c:pt>
                      <c:pt idx="2425">
                        <c:v>978.83</c:v>
                      </c:pt>
                      <c:pt idx="2426">
                        <c:v>981.19</c:v>
                      </c:pt>
                      <c:pt idx="2427">
                        <c:v>983.46</c:v>
                      </c:pt>
                      <c:pt idx="2428">
                        <c:v>978.97</c:v>
                      </c:pt>
                      <c:pt idx="2429">
                        <c:v>978.69</c:v>
                      </c:pt>
                      <c:pt idx="2430">
                        <c:v>979.12</c:v>
                      </c:pt>
                      <c:pt idx="2431">
                        <c:v>984.34</c:v>
                      </c:pt>
                      <c:pt idx="2432">
                        <c:v>984.36</c:v>
                      </c:pt>
                      <c:pt idx="2433">
                        <c:v>983.08</c:v>
                      </c:pt>
                      <c:pt idx="2434">
                        <c:v>982.12</c:v>
                      </c:pt>
                      <c:pt idx="2435">
                        <c:v>984.62</c:v>
                      </c:pt>
                      <c:pt idx="2436">
                        <c:v>984.75</c:v>
                      </c:pt>
                      <c:pt idx="2437">
                        <c:v>983.97</c:v>
                      </c:pt>
                      <c:pt idx="2438">
                        <c:v>983.47</c:v>
                      </c:pt>
                      <c:pt idx="2439">
                        <c:v>982.18</c:v>
                      </c:pt>
                      <c:pt idx="2440">
                        <c:v>980.61</c:v>
                      </c:pt>
                      <c:pt idx="2441">
                        <c:v>983.79</c:v>
                      </c:pt>
                      <c:pt idx="2442">
                        <c:v>984.39</c:v>
                      </c:pt>
                      <c:pt idx="2443">
                        <c:v>985.01</c:v>
                      </c:pt>
                      <c:pt idx="2444">
                        <c:v>984.16</c:v>
                      </c:pt>
                      <c:pt idx="2445">
                        <c:v>982.42</c:v>
                      </c:pt>
                      <c:pt idx="2446">
                        <c:v>981.08</c:v>
                      </c:pt>
                      <c:pt idx="2447">
                        <c:v>979.16</c:v>
                      </c:pt>
                      <c:pt idx="2448">
                        <c:v>978.78</c:v>
                      </c:pt>
                      <c:pt idx="2449">
                        <c:v>979.38</c:v>
                      </c:pt>
                      <c:pt idx="2450">
                        <c:v>981.11</c:v>
                      </c:pt>
                      <c:pt idx="2451">
                        <c:v>983.23</c:v>
                      </c:pt>
                      <c:pt idx="2452">
                        <c:v>984.25</c:v>
                      </c:pt>
                      <c:pt idx="2453">
                        <c:v>984.53</c:v>
                      </c:pt>
                      <c:pt idx="2454">
                        <c:v>979.67</c:v>
                      </c:pt>
                      <c:pt idx="2455">
                        <c:v>981.5</c:v>
                      </c:pt>
                      <c:pt idx="2456">
                        <c:v>983.39</c:v>
                      </c:pt>
                      <c:pt idx="2457">
                        <c:v>983.89</c:v>
                      </c:pt>
                      <c:pt idx="2458">
                        <c:v>984.9</c:v>
                      </c:pt>
                      <c:pt idx="2459">
                        <c:v>982.89</c:v>
                      </c:pt>
                      <c:pt idx="2460">
                        <c:v>981.14</c:v>
                      </c:pt>
                      <c:pt idx="2461">
                        <c:v>978.77</c:v>
                      </c:pt>
                      <c:pt idx="2462">
                        <c:v>978.27</c:v>
                      </c:pt>
                      <c:pt idx="2463">
                        <c:v>979.2</c:v>
                      </c:pt>
                      <c:pt idx="2464">
                        <c:v>980.63</c:v>
                      </c:pt>
                      <c:pt idx="2465">
                        <c:v>982.71</c:v>
                      </c:pt>
                      <c:pt idx="2466">
                        <c:v>984.26</c:v>
                      </c:pt>
                      <c:pt idx="2467">
                        <c:v>978.36</c:v>
                      </c:pt>
                      <c:pt idx="2468">
                        <c:v>978.53</c:v>
                      </c:pt>
                      <c:pt idx="2469">
                        <c:v>980.26</c:v>
                      </c:pt>
                      <c:pt idx="2470">
                        <c:v>979.09</c:v>
                      </c:pt>
                      <c:pt idx="2471">
                        <c:v>978.57</c:v>
                      </c:pt>
                      <c:pt idx="2472">
                        <c:v>978.61</c:v>
                      </c:pt>
                      <c:pt idx="2473">
                        <c:v>983.78</c:v>
                      </c:pt>
                      <c:pt idx="2474">
                        <c:v>982.67</c:v>
                      </c:pt>
                      <c:pt idx="2475">
                        <c:v>983.8</c:v>
                      </c:pt>
                      <c:pt idx="2476">
                        <c:v>981.63</c:v>
                      </c:pt>
                      <c:pt idx="2477">
                        <c:v>979.33</c:v>
                      </c:pt>
                      <c:pt idx="2478">
                        <c:v>978.63</c:v>
                      </c:pt>
                      <c:pt idx="2479">
                        <c:v>979.06</c:v>
                      </c:pt>
                      <c:pt idx="2480">
                        <c:v>982.55</c:v>
                      </c:pt>
                      <c:pt idx="2481">
                        <c:v>980.17</c:v>
                      </c:pt>
                      <c:pt idx="2482">
                        <c:v>978.43</c:v>
                      </c:pt>
                      <c:pt idx="2483">
                        <c:v>978.7</c:v>
                      </c:pt>
                      <c:pt idx="2484">
                        <c:v>980.03</c:v>
                      </c:pt>
                      <c:pt idx="2485">
                        <c:v>982.88</c:v>
                      </c:pt>
                      <c:pt idx="2486">
                        <c:v>984.56</c:v>
                      </c:pt>
                      <c:pt idx="2487">
                        <c:v>980.07</c:v>
                      </c:pt>
                      <c:pt idx="2488">
                        <c:v>982.5</c:v>
                      </c:pt>
                      <c:pt idx="2489">
                        <c:v>984.49</c:v>
                      </c:pt>
                      <c:pt idx="2490">
                        <c:v>984.68</c:v>
                      </c:pt>
                      <c:pt idx="2491">
                        <c:v>983.44</c:v>
                      </c:pt>
                      <c:pt idx="2492">
                        <c:v>980.23</c:v>
                      </c:pt>
                      <c:pt idx="2493">
                        <c:v>983.05</c:v>
                      </c:pt>
                      <c:pt idx="2494">
                        <c:v>980.66</c:v>
                      </c:pt>
                      <c:pt idx="2495">
                        <c:v>979.47</c:v>
                      </c:pt>
                      <c:pt idx="2496">
                        <c:v>978.25</c:v>
                      </c:pt>
                      <c:pt idx="2497">
                        <c:v>979.19</c:v>
                      </c:pt>
                      <c:pt idx="2498">
                        <c:v>979.84</c:v>
                      </c:pt>
                      <c:pt idx="2499">
                        <c:v>980.92</c:v>
                      </c:pt>
                      <c:pt idx="2500">
                        <c:v>982.28</c:v>
                      </c:pt>
                      <c:pt idx="2501">
                        <c:v>983.27</c:v>
                      </c:pt>
                      <c:pt idx="2502">
                        <c:v>984.26</c:v>
                      </c:pt>
                      <c:pt idx="2503">
                        <c:v>984.59</c:v>
                      </c:pt>
                      <c:pt idx="2504">
                        <c:v>984.15</c:v>
                      </c:pt>
                      <c:pt idx="2505">
                        <c:v>980.7</c:v>
                      </c:pt>
                      <c:pt idx="2506">
                        <c:v>982.07</c:v>
                      </c:pt>
                      <c:pt idx="2507">
                        <c:v>980.69</c:v>
                      </c:pt>
                      <c:pt idx="2508">
                        <c:v>979.8</c:v>
                      </c:pt>
                      <c:pt idx="2509">
                        <c:v>978.95</c:v>
                      </c:pt>
                      <c:pt idx="2510">
                        <c:v>978.13</c:v>
                      </c:pt>
                      <c:pt idx="2511">
                        <c:v>978.58</c:v>
                      </c:pt>
                      <c:pt idx="2512">
                        <c:v>978.68</c:v>
                      </c:pt>
                      <c:pt idx="2513">
                        <c:v>979.64</c:v>
                      </c:pt>
                      <c:pt idx="2514">
                        <c:v>980.31</c:v>
                      </c:pt>
                      <c:pt idx="2515">
                        <c:v>983.94</c:v>
                      </c:pt>
                      <c:pt idx="2516">
                        <c:v>983.09</c:v>
                      </c:pt>
                      <c:pt idx="2517">
                        <c:v>983.54</c:v>
                      </c:pt>
                      <c:pt idx="2518">
                        <c:v>983.08</c:v>
                      </c:pt>
                      <c:pt idx="2519">
                        <c:v>979.97</c:v>
                      </c:pt>
                      <c:pt idx="2520">
                        <c:v>980.59</c:v>
                      </c:pt>
                      <c:pt idx="2521">
                        <c:v>981.54</c:v>
                      </c:pt>
                      <c:pt idx="2522">
                        <c:v>978.45</c:v>
                      </c:pt>
                      <c:pt idx="2523">
                        <c:v>978.03</c:v>
                      </c:pt>
                      <c:pt idx="2524">
                        <c:v>979.08</c:v>
                      </c:pt>
                      <c:pt idx="2525">
                        <c:v>979.94</c:v>
                      </c:pt>
                      <c:pt idx="2526">
                        <c:v>982.22</c:v>
                      </c:pt>
                      <c:pt idx="2527">
                        <c:v>983.48</c:v>
                      </c:pt>
                      <c:pt idx="2528">
                        <c:v>983.78</c:v>
                      </c:pt>
                      <c:pt idx="2529">
                        <c:v>983.92</c:v>
                      </c:pt>
                      <c:pt idx="2530">
                        <c:v>982.58</c:v>
                      </c:pt>
                      <c:pt idx="2531">
                        <c:v>980.07</c:v>
                      </c:pt>
                      <c:pt idx="2532">
                        <c:v>983.44</c:v>
                      </c:pt>
                      <c:pt idx="2533">
                        <c:v>984.12</c:v>
                      </c:pt>
                      <c:pt idx="2534">
                        <c:v>983.11</c:v>
                      </c:pt>
                      <c:pt idx="2535">
                        <c:v>980.65</c:v>
                      </c:pt>
                      <c:pt idx="2536">
                        <c:v>980.51</c:v>
                      </c:pt>
                      <c:pt idx="2537">
                        <c:v>982.32</c:v>
                      </c:pt>
                      <c:pt idx="2538">
                        <c:v>983.9</c:v>
                      </c:pt>
                      <c:pt idx="2539">
                        <c:v>980.39</c:v>
                      </c:pt>
                      <c:pt idx="2540">
                        <c:v>982.08</c:v>
                      </c:pt>
                      <c:pt idx="2541">
                        <c:v>983.79</c:v>
                      </c:pt>
                      <c:pt idx="2542">
                        <c:v>983.88</c:v>
                      </c:pt>
                      <c:pt idx="2543">
                        <c:v>983.02</c:v>
                      </c:pt>
                      <c:pt idx="2544">
                        <c:v>980.38</c:v>
                      </c:pt>
                      <c:pt idx="2545">
                        <c:v>982.34</c:v>
                      </c:pt>
                      <c:pt idx="2546">
                        <c:v>983.65</c:v>
                      </c:pt>
                      <c:pt idx="2547">
                        <c:v>984.63</c:v>
                      </c:pt>
                      <c:pt idx="2548">
                        <c:v>983.41</c:v>
                      </c:pt>
                      <c:pt idx="2549">
                        <c:v>981.46</c:v>
                      </c:pt>
                      <c:pt idx="2550">
                        <c:v>979.23</c:v>
                      </c:pt>
                      <c:pt idx="2551">
                        <c:v>978.61</c:v>
                      </c:pt>
                      <c:pt idx="2552">
                        <c:v>977.87</c:v>
                      </c:pt>
                      <c:pt idx="2553">
                        <c:v>978.54</c:v>
                      </c:pt>
                      <c:pt idx="2554">
                        <c:v>979.92</c:v>
                      </c:pt>
                      <c:pt idx="2555">
                        <c:v>981.07</c:v>
                      </c:pt>
                      <c:pt idx="2556">
                        <c:v>982.9</c:v>
                      </c:pt>
                      <c:pt idx="2557">
                        <c:v>983.82</c:v>
                      </c:pt>
                      <c:pt idx="2558">
                        <c:v>977.82</c:v>
                      </c:pt>
                      <c:pt idx="2559">
                        <c:v>977.58</c:v>
                      </c:pt>
                      <c:pt idx="2560">
                        <c:v>979.33</c:v>
                      </c:pt>
                      <c:pt idx="2561">
                        <c:v>980.73</c:v>
                      </c:pt>
                      <c:pt idx="2562">
                        <c:v>982.34</c:v>
                      </c:pt>
                      <c:pt idx="2563">
                        <c:v>983.66</c:v>
                      </c:pt>
                      <c:pt idx="2564">
                        <c:v>984.1</c:v>
                      </c:pt>
                      <c:pt idx="2565">
                        <c:v>984.21</c:v>
                      </c:pt>
                      <c:pt idx="2566">
                        <c:v>983</c:v>
                      </c:pt>
                      <c:pt idx="2567">
                        <c:v>982.17</c:v>
                      </c:pt>
                      <c:pt idx="2568">
                        <c:v>980</c:v>
                      </c:pt>
                      <c:pt idx="2569">
                        <c:v>978.98</c:v>
                      </c:pt>
                      <c:pt idx="2570">
                        <c:v>977.87</c:v>
                      </c:pt>
                      <c:pt idx="2571">
                        <c:v>983.91</c:v>
                      </c:pt>
                      <c:pt idx="2572">
                        <c:v>983.72</c:v>
                      </c:pt>
                      <c:pt idx="2573">
                        <c:v>982.93</c:v>
                      </c:pt>
                      <c:pt idx="2574">
                        <c:v>982.93</c:v>
                      </c:pt>
                      <c:pt idx="2575">
                        <c:v>983.6</c:v>
                      </c:pt>
                      <c:pt idx="2576">
                        <c:v>983.52</c:v>
                      </c:pt>
                      <c:pt idx="2577">
                        <c:v>983.1</c:v>
                      </c:pt>
                      <c:pt idx="2578">
                        <c:v>981.29</c:v>
                      </c:pt>
                      <c:pt idx="2579">
                        <c:v>980.6</c:v>
                      </c:pt>
                      <c:pt idx="2580">
                        <c:v>978.69</c:v>
                      </c:pt>
                      <c:pt idx="2581">
                        <c:v>978.61</c:v>
                      </c:pt>
                      <c:pt idx="2582">
                        <c:v>978.2</c:v>
                      </c:pt>
                      <c:pt idx="2583">
                        <c:v>979.15</c:v>
                      </c:pt>
                      <c:pt idx="2584">
                        <c:v>982.66</c:v>
                      </c:pt>
                      <c:pt idx="2585">
                        <c:v>981.54</c:v>
                      </c:pt>
                      <c:pt idx="2586">
                        <c:v>979</c:v>
                      </c:pt>
                      <c:pt idx="2587">
                        <c:v>978.4</c:v>
                      </c:pt>
                      <c:pt idx="2588">
                        <c:v>978.47</c:v>
                      </c:pt>
                      <c:pt idx="2589">
                        <c:v>978.48</c:v>
                      </c:pt>
                      <c:pt idx="2590">
                        <c:v>980.05</c:v>
                      </c:pt>
                      <c:pt idx="2591">
                        <c:v>980.43</c:v>
                      </c:pt>
                      <c:pt idx="2592">
                        <c:v>977.73</c:v>
                      </c:pt>
                      <c:pt idx="2593">
                        <c:v>977.32</c:v>
                      </c:pt>
                      <c:pt idx="2594">
                        <c:v>977.78</c:v>
                      </c:pt>
                      <c:pt idx="2595">
                        <c:v>977.9</c:v>
                      </c:pt>
                      <c:pt idx="2596">
                        <c:v>977.98</c:v>
                      </c:pt>
                      <c:pt idx="2597">
                        <c:v>983.78</c:v>
                      </c:pt>
                      <c:pt idx="2598">
                        <c:v>983.14</c:v>
                      </c:pt>
                      <c:pt idx="2599">
                        <c:v>983.52</c:v>
                      </c:pt>
                      <c:pt idx="2600">
                        <c:v>983.35</c:v>
                      </c:pt>
                      <c:pt idx="2601">
                        <c:v>983.6</c:v>
                      </c:pt>
                      <c:pt idx="2602">
                        <c:v>983.5</c:v>
                      </c:pt>
                      <c:pt idx="2603">
                        <c:v>983.6</c:v>
                      </c:pt>
                      <c:pt idx="2604">
                        <c:v>982.4</c:v>
                      </c:pt>
                      <c:pt idx="2605">
                        <c:v>982.46</c:v>
                      </c:pt>
                      <c:pt idx="2606">
                        <c:v>981.72</c:v>
                      </c:pt>
                      <c:pt idx="2607">
                        <c:v>980.57</c:v>
                      </c:pt>
                      <c:pt idx="2608">
                        <c:v>979.71</c:v>
                      </c:pt>
                      <c:pt idx="2609">
                        <c:v>979.13</c:v>
                      </c:pt>
                      <c:pt idx="2610">
                        <c:v>977.62</c:v>
                      </c:pt>
                      <c:pt idx="2611">
                        <c:v>978.28</c:v>
                      </c:pt>
                      <c:pt idx="2612">
                        <c:v>978.46</c:v>
                      </c:pt>
                      <c:pt idx="2613">
                        <c:v>977.9</c:v>
                      </c:pt>
                      <c:pt idx="2614">
                        <c:v>978.31</c:v>
                      </c:pt>
                      <c:pt idx="2615">
                        <c:v>978.39</c:v>
                      </c:pt>
                      <c:pt idx="2616">
                        <c:v>978.62</c:v>
                      </c:pt>
                      <c:pt idx="2617">
                        <c:v>978.63</c:v>
                      </c:pt>
                      <c:pt idx="2618">
                        <c:v>978.83</c:v>
                      </c:pt>
                      <c:pt idx="2619">
                        <c:v>979.19</c:v>
                      </c:pt>
                      <c:pt idx="2620">
                        <c:v>979.51</c:v>
                      </c:pt>
                      <c:pt idx="2621">
                        <c:v>978.53</c:v>
                      </c:pt>
                      <c:pt idx="2622">
                        <c:v>979.11</c:v>
                      </c:pt>
                      <c:pt idx="2623">
                        <c:v>979.34</c:v>
                      </c:pt>
                      <c:pt idx="2624">
                        <c:v>983.13</c:v>
                      </c:pt>
                      <c:pt idx="2625">
                        <c:v>982.16</c:v>
                      </c:pt>
                      <c:pt idx="2626">
                        <c:v>982.77</c:v>
                      </c:pt>
                      <c:pt idx="2627">
                        <c:v>982.03</c:v>
                      </c:pt>
                      <c:pt idx="2628">
                        <c:v>982.86</c:v>
                      </c:pt>
                      <c:pt idx="2629">
                        <c:v>982.5</c:v>
                      </c:pt>
                      <c:pt idx="2630">
                        <c:v>983.38</c:v>
                      </c:pt>
                      <c:pt idx="2631">
                        <c:v>983.86</c:v>
                      </c:pt>
                      <c:pt idx="2632">
                        <c:v>983.88</c:v>
                      </c:pt>
                      <c:pt idx="2633">
                        <c:v>983.67</c:v>
                      </c:pt>
                      <c:pt idx="2634">
                        <c:v>983.52</c:v>
                      </c:pt>
                      <c:pt idx="2635">
                        <c:v>983.61</c:v>
                      </c:pt>
                      <c:pt idx="2636">
                        <c:v>983.08</c:v>
                      </c:pt>
                      <c:pt idx="2637">
                        <c:v>976.96</c:v>
                      </c:pt>
                      <c:pt idx="2638">
                        <c:v>978.06</c:v>
                      </c:pt>
                      <c:pt idx="2639">
                        <c:v>978.13</c:v>
                      </c:pt>
                      <c:pt idx="2640">
                        <c:v>978.59</c:v>
                      </c:pt>
                      <c:pt idx="2641">
                        <c:v>979.64</c:v>
                      </c:pt>
                      <c:pt idx="2642">
                        <c:v>984.53</c:v>
                      </c:pt>
                      <c:pt idx="2643">
                        <c:v>984.76</c:v>
                      </c:pt>
                      <c:pt idx="2644">
                        <c:v>983.54</c:v>
                      </c:pt>
                      <c:pt idx="2645">
                        <c:v>984.93</c:v>
                      </c:pt>
                      <c:pt idx="2646">
                        <c:v>985.48</c:v>
                      </c:pt>
                      <c:pt idx="2647">
                        <c:v>985.07</c:v>
                      </c:pt>
                      <c:pt idx="2648">
                        <c:v>984.17</c:v>
                      </c:pt>
                      <c:pt idx="2649">
                        <c:v>983.13</c:v>
                      </c:pt>
                      <c:pt idx="2650">
                        <c:v>980.9</c:v>
                      </c:pt>
                      <c:pt idx="2651">
                        <c:v>982.29</c:v>
                      </c:pt>
                      <c:pt idx="2652">
                        <c:v>983.76</c:v>
                      </c:pt>
                      <c:pt idx="2653">
                        <c:v>985.25</c:v>
                      </c:pt>
                      <c:pt idx="2654">
                        <c:v>985.39</c:v>
                      </c:pt>
                      <c:pt idx="2655">
                        <c:v>984.68</c:v>
                      </c:pt>
                      <c:pt idx="2656">
                        <c:v>982.68</c:v>
                      </c:pt>
                      <c:pt idx="2657">
                        <c:v>979.84</c:v>
                      </c:pt>
                      <c:pt idx="2658">
                        <c:v>978.85</c:v>
                      </c:pt>
                      <c:pt idx="2659">
                        <c:v>979.58</c:v>
                      </c:pt>
                      <c:pt idx="2660">
                        <c:v>980.51</c:v>
                      </c:pt>
                      <c:pt idx="2661">
                        <c:v>983.8</c:v>
                      </c:pt>
                      <c:pt idx="2662">
                        <c:v>984.91</c:v>
                      </c:pt>
                      <c:pt idx="2663">
                        <c:v>979.1</c:v>
                      </c:pt>
                      <c:pt idx="2664">
                        <c:v>980.26</c:v>
                      </c:pt>
                      <c:pt idx="2665">
                        <c:v>982.23</c:v>
                      </c:pt>
                      <c:pt idx="2666">
                        <c:v>983.91</c:v>
                      </c:pt>
                      <c:pt idx="2667">
                        <c:v>985.33</c:v>
                      </c:pt>
                      <c:pt idx="2668">
                        <c:v>984.63</c:v>
                      </c:pt>
                      <c:pt idx="2669">
                        <c:v>982.06</c:v>
                      </c:pt>
                      <c:pt idx="2670">
                        <c:v>981.32</c:v>
                      </c:pt>
                      <c:pt idx="2671">
                        <c:v>979.6</c:v>
                      </c:pt>
                      <c:pt idx="2672">
                        <c:v>979.32</c:v>
                      </c:pt>
                      <c:pt idx="2673">
                        <c:v>979</c:v>
                      </c:pt>
                      <c:pt idx="2674">
                        <c:v>978.9</c:v>
                      </c:pt>
                      <c:pt idx="2675">
                        <c:v>979.82</c:v>
                      </c:pt>
                      <c:pt idx="2676">
                        <c:v>984.01</c:v>
                      </c:pt>
                      <c:pt idx="2677">
                        <c:v>983.3</c:v>
                      </c:pt>
                      <c:pt idx="2678">
                        <c:v>982.09</c:v>
                      </c:pt>
                      <c:pt idx="2679">
                        <c:v>979.16</c:v>
                      </c:pt>
                      <c:pt idx="2680">
                        <c:v>984.24</c:v>
                      </c:pt>
                      <c:pt idx="2681">
                        <c:v>983.69</c:v>
                      </c:pt>
                      <c:pt idx="2682">
                        <c:v>981.9</c:v>
                      </c:pt>
                      <c:pt idx="2683">
                        <c:v>979.74</c:v>
                      </c:pt>
                      <c:pt idx="2684">
                        <c:v>981.35</c:v>
                      </c:pt>
                      <c:pt idx="2685">
                        <c:v>982.22</c:v>
                      </c:pt>
                      <c:pt idx="2686">
                        <c:v>982.89</c:v>
                      </c:pt>
                      <c:pt idx="2687">
                        <c:v>983.48</c:v>
                      </c:pt>
                      <c:pt idx="2688">
                        <c:v>983.07</c:v>
                      </c:pt>
                      <c:pt idx="2689">
                        <c:v>977.36</c:v>
                      </c:pt>
                      <c:pt idx="2690">
                        <c:v>977.73</c:v>
                      </c:pt>
                      <c:pt idx="2691">
                        <c:v>978.09</c:v>
                      </c:pt>
                      <c:pt idx="2692">
                        <c:v>978.37</c:v>
                      </c:pt>
                      <c:pt idx="2693">
                        <c:v>978.89</c:v>
                      </c:pt>
                      <c:pt idx="2694">
                        <c:v>978.9</c:v>
                      </c:pt>
                      <c:pt idx="2695">
                        <c:v>979.58</c:v>
                      </c:pt>
                      <c:pt idx="2696">
                        <c:v>980.37</c:v>
                      </c:pt>
                      <c:pt idx="2697">
                        <c:v>977.1</c:v>
                      </c:pt>
                      <c:pt idx="2698">
                        <c:v>976.76</c:v>
                      </c:pt>
                      <c:pt idx="2699">
                        <c:v>977.05</c:v>
                      </c:pt>
                      <c:pt idx="2700">
                        <c:v>977.34</c:v>
                      </c:pt>
                      <c:pt idx="2701">
                        <c:v>977.47</c:v>
                      </c:pt>
                      <c:pt idx="2702">
                        <c:v>982.59</c:v>
                      </c:pt>
                      <c:pt idx="2703">
                        <c:v>982.52</c:v>
                      </c:pt>
                      <c:pt idx="2704">
                        <c:v>982.66</c:v>
                      </c:pt>
                      <c:pt idx="2705">
                        <c:v>980.33</c:v>
                      </c:pt>
                      <c:pt idx="2706">
                        <c:v>980.65</c:v>
                      </c:pt>
                      <c:pt idx="2707">
                        <c:v>980.54</c:v>
                      </c:pt>
                      <c:pt idx="2708">
                        <c:v>979.8</c:v>
                      </c:pt>
                      <c:pt idx="2709">
                        <c:v>979.8</c:v>
                      </c:pt>
                      <c:pt idx="2710">
                        <c:v>979.37</c:v>
                      </c:pt>
                      <c:pt idx="2711">
                        <c:v>978.74</c:v>
                      </c:pt>
                      <c:pt idx="2712">
                        <c:v>977.21</c:v>
                      </c:pt>
                      <c:pt idx="2713">
                        <c:v>977.06</c:v>
                      </c:pt>
                      <c:pt idx="2714">
                        <c:v>976.56</c:v>
                      </c:pt>
                      <c:pt idx="2715">
                        <c:v>977.19</c:v>
                      </c:pt>
                      <c:pt idx="2716">
                        <c:v>978.2</c:v>
                      </c:pt>
                      <c:pt idx="2717">
                        <c:v>979.08</c:v>
                      </c:pt>
                      <c:pt idx="2718">
                        <c:v>981.07</c:v>
                      </c:pt>
                      <c:pt idx="2719">
                        <c:v>981.92</c:v>
                      </c:pt>
                      <c:pt idx="2720">
                        <c:v>983.01</c:v>
                      </c:pt>
                      <c:pt idx="2721">
                        <c:v>983.71</c:v>
                      </c:pt>
                      <c:pt idx="2722">
                        <c:v>982.71</c:v>
                      </c:pt>
                      <c:pt idx="2723">
                        <c:v>981.51</c:v>
                      </c:pt>
                      <c:pt idx="2724">
                        <c:v>978.6</c:v>
                      </c:pt>
                      <c:pt idx="2725">
                        <c:v>977.17</c:v>
                      </c:pt>
                      <c:pt idx="2726">
                        <c:v>981.31</c:v>
                      </c:pt>
                      <c:pt idx="2727">
                        <c:v>982.69</c:v>
                      </c:pt>
                      <c:pt idx="2728">
                        <c:v>976.71</c:v>
                      </c:pt>
                      <c:pt idx="2729">
                        <c:v>976.95</c:v>
                      </c:pt>
                      <c:pt idx="2730">
                        <c:v>978.31</c:v>
                      </c:pt>
                      <c:pt idx="2731">
                        <c:v>979.69</c:v>
                      </c:pt>
                      <c:pt idx="2732">
                        <c:v>976.23</c:v>
                      </c:pt>
                      <c:pt idx="2733">
                        <c:v>978.26</c:v>
                      </c:pt>
                      <c:pt idx="2734">
                        <c:v>979.49</c:v>
                      </c:pt>
                      <c:pt idx="2735">
                        <c:v>981.05</c:v>
                      </c:pt>
                      <c:pt idx="2736">
                        <c:v>982.99</c:v>
                      </c:pt>
                      <c:pt idx="2737">
                        <c:v>983.28</c:v>
                      </c:pt>
                      <c:pt idx="2738">
                        <c:v>983.14</c:v>
                      </c:pt>
                      <c:pt idx="2739">
                        <c:v>981.19</c:v>
                      </c:pt>
                      <c:pt idx="2740">
                        <c:v>979.11</c:v>
                      </c:pt>
                      <c:pt idx="2741">
                        <c:v>981.59</c:v>
                      </c:pt>
                      <c:pt idx="2742">
                        <c:v>983.23</c:v>
                      </c:pt>
                      <c:pt idx="2743">
                        <c:v>982.36</c:v>
                      </c:pt>
                      <c:pt idx="2744">
                        <c:v>981.87</c:v>
                      </c:pt>
                      <c:pt idx="2745">
                        <c:v>979.36</c:v>
                      </c:pt>
                      <c:pt idx="2746">
                        <c:v>977.59</c:v>
                      </c:pt>
                      <c:pt idx="2747">
                        <c:v>980.18</c:v>
                      </c:pt>
                      <c:pt idx="2748">
                        <c:v>981.47</c:v>
                      </c:pt>
                      <c:pt idx="2749">
                        <c:v>977.44</c:v>
                      </c:pt>
                      <c:pt idx="2750">
                        <c:v>977.91</c:v>
                      </c:pt>
                      <c:pt idx="2751">
                        <c:v>979.33</c:v>
                      </c:pt>
                      <c:pt idx="2752">
                        <c:v>981.28</c:v>
                      </c:pt>
                      <c:pt idx="2753">
                        <c:v>982.28</c:v>
                      </c:pt>
                      <c:pt idx="2754">
                        <c:v>977.72</c:v>
                      </c:pt>
                      <c:pt idx="2755">
                        <c:v>977.35</c:v>
                      </c:pt>
                      <c:pt idx="2756">
                        <c:v>977.62</c:v>
                      </c:pt>
                      <c:pt idx="2757">
                        <c:v>979.04</c:v>
                      </c:pt>
                      <c:pt idx="2758">
                        <c:v>980.6</c:v>
                      </c:pt>
                      <c:pt idx="2759">
                        <c:v>982.8</c:v>
                      </c:pt>
                      <c:pt idx="2760">
                        <c:v>983.67</c:v>
                      </c:pt>
                      <c:pt idx="2761">
                        <c:v>981.41</c:v>
                      </c:pt>
                      <c:pt idx="2762">
                        <c:v>979.92</c:v>
                      </c:pt>
                      <c:pt idx="2763">
                        <c:v>977.68</c:v>
                      </c:pt>
                      <c:pt idx="2764">
                        <c:v>977.2</c:v>
                      </c:pt>
                      <c:pt idx="2765">
                        <c:v>978.75</c:v>
                      </c:pt>
                      <c:pt idx="2766">
                        <c:v>980.93</c:v>
                      </c:pt>
                      <c:pt idx="2767">
                        <c:v>983.8</c:v>
                      </c:pt>
                      <c:pt idx="2768">
                        <c:v>976.71</c:v>
                      </c:pt>
                      <c:pt idx="2769">
                        <c:v>977.17</c:v>
                      </c:pt>
                      <c:pt idx="2770">
                        <c:v>980.27</c:v>
                      </c:pt>
                      <c:pt idx="2771">
                        <c:v>982.52</c:v>
                      </c:pt>
                      <c:pt idx="2772">
                        <c:v>983.79</c:v>
                      </c:pt>
                      <c:pt idx="2773">
                        <c:v>982.64</c:v>
                      </c:pt>
                      <c:pt idx="2774">
                        <c:v>980.09</c:v>
                      </c:pt>
                      <c:pt idx="2775">
                        <c:v>976.77</c:v>
                      </c:pt>
                      <c:pt idx="2776">
                        <c:v>977.35</c:v>
                      </c:pt>
                      <c:pt idx="2777">
                        <c:v>979.46</c:v>
                      </c:pt>
                      <c:pt idx="2778">
                        <c:v>982.46</c:v>
                      </c:pt>
                      <c:pt idx="2779">
                        <c:v>983.39</c:v>
                      </c:pt>
                      <c:pt idx="2780">
                        <c:v>977.77</c:v>
                      </c:pt>
                      <c:pt idx="2781">
                        <c:v>979.43</c:v>
                      </c:pt>
                      <c:pt idx="2782">
                        <c:v>982.04</c:v>
                      </c:pt>
                      <c:pt idx="2783">
                        <c:v>983.68</c:v>
                      </c:pt>
                      <c:pt idx="2784">
                        <c:v>980.41</c:v>
                      </c:pt>
                      <c:pt idx="2785">
                        <c:v>982.42</c:v>
                      </c:pt>
                      <c:pt idx="2786">
                        <c:v>983.33</c:v>
                      </c:pt>
                      <c:pt idx="2787">
                        <c:v>982.85</c:v>
                      </c:pt>
                      <c:pt idx="2788">
                        <c:v>980.66</c:v>
                      </c:pt>
                      <c:pt idx="2789">
                        <c:v>978.69</c:v>
                      </c:pt>
                      <c:pt idx="2790">
                        <c:v>980.77</c:v>
                      </c:pt>
                      <c:pt idx="2791">
                        <c:v>982.89</c:v>
                      </c:pt>
                      <c:pt idx="2792">
                        <c:v>983.26</c:v>
                      </c:pt>
                      <c:pt idx="2793">
                        <c:v>978.01</c:v>
                      </c:pt>
                      <c:pt idx="2794">
                        <c:v>979.43</c:v>
                      </c:pt>
                      <c:pt idx="2795">
                        <c:v>982.1</c:v>
                      </c:pt>
                      <c:pt idx="2796">
                        <c:v>984.13</c:v>
                      </c:pt>
                      <c:pt idx="2797">
                        <c:v>982.58</c:v>
                      </c:pt>
                      <c:pt idx="2798">
                        <c:v>980.63</c:v>
                      </c:pt>
                      <c:pt idx="2799">
                        <c:v>978.59</c:v>
                      </c:pt>
                      <c:pt idx="2800">
                        <c:v>977.77</c:v>
                      </c:pt>
                      <c:pt idx="2801">
                        <c:v>978.38</c:v>
                      </c:pt>
                      <c:pt idx="2802">
                        <c:v>977.42</c:v>
                      </c:pt>
                      <c:pt idx="2803">
                        <c:v>976.92</c:v>
                      </c:pt>
                      <c:pt idx="2804">
                        <c:v>978.27</c:v>
                      </c:pt>
                      <c:pt idx="2805">
                        <c:v>980.5</c:v>
                      </c:pt>
                      <c:pt idx="2806">
                        <c:v>978.03</c:v>
                      </c:pt>
                      <c:pt idx="2807">
                        <c:v>976.45</c:v>
                      </c:pt>
                      <c:pt idx="2808">
                        <c:v>977.04</c:v>
                      </c:pt>
                      <c:pt idx="2809">
                        <c:v>978.46</c:v>
                      </c:pt>
                      <c:pt idx="2810">
                        <c:v>980.95</c:v>
                      </c:pt>
                      <c:pt idx="2811">
                        <c:v>980.29</c:v>
                      </c:pt>
                      <c:pt idx="2812">
                        <c:v>977.51</c:v>
                      </c:pt>
                      <c:pt idx="2813">
                        <c:v>976.88</c:v>
                      </c:pt>
                      <c:pt idx="2814">
                        <c:v>977.74</c:v>
                      </c:pt>
                      <c:pt idx="2815">
                        <c:v>980.01</c:v>
                      </c:pt>
                      <c:pt idx="2816">
                        <c:v>982.2</c:v>
                      </c:pt>
                      <c:pt idx="2817">
                        <c:v>983</c:v>
                      </c:pt>
                      <c:pt idx="2818">
                        <c:v>981.61</c:v>
                      </c:pt>
                      <c:pt idx="2819">
                        <c:v>976.54</c:v>
                      </c:pt>
                      <c:pt idx="2820">
                        <c:v>976.98</c:v>
                      </c:pt>
                      <c:pt idx="2821">
                        <c:v>978.48</c:v>
                      </c:pt>
                      <c:pt idx="2822">
                        <c:v>980.29</c:v>
                      </c:pt>
                      <c:pt idx="2823">
                        <c:v>981.73</c:v>
                      </c:pt>
                      <c:pt idx="2824">
                        <c:v>982.54</c:v>
                      </c:pt>
                      <c:pt idx="2825">
                        <c:v>982.69</c:v>
                      </c:pt>
                      <c:pt idx="2826">
                        <c:v>982.67</c:v>
                      </c:pt>
                      <c:pt idx="2827">
                        <c:v>981.91</c:v>
                      </c:pt>
                      <c:pt idx="2828">
                        <c:v>981.46</c:v>
                      </c:pt>
                      <c:pt idx="2829">
                        <c:v>980.67</c:v>
                      </c:pt>
                      <c:pt idx="2830">
                        <c:v>979.24</c:v>
                      </c:pt>
                      <c:pt idx="2831">
                        <c:v>978.22</c:v>
                      </c:pt>
                      <c:pt idx="2832">
                        <c:v>981.35</c:v>
                      </c:pt>
                      <c:pt idx="2833">
                        <c:v>980</c:v>
                      </c:pt>
                      <c:pt idx="2834">
                        <c:v>979.18</c:v>
                      </c:pt>
                      <c:pt idx="2835">
                        <c:v>977.68</c:v>
                      </c:pt>
                      <c:pt idx="2836">
                        <c:v>982.14</c:v>
                      </c:pt>
                      <c:pt idx="2837">
                        <c:v>981.73</c:v>
                      </c:pt>
                      <c:pt idx="2838">
                        <c:v>980.45</c:v>
                      </c:pt>
                      <c:pt idx="2839">
                        <c:v>979.01</c:v>
                      </c:pt>
                      <c:pt idx="2840">
                        <c:v>978.11</c:v>
                      </c:pt>
                      <c:pt idx="2841">
                        <c:v>976.87</c:v>
                      </c:pt>
                      <c:pt idx="2842">
                        <c:v>976.28</c:v>
                      </c:pt>
                      <c:pt idx="2843">
                        <c:v>976.81</c:v>
                      </c:pt>
                      <c:pt idx="2844">
                        <c:v>977.75</c:v>
                      </c:pt>
                      <c:pt idx="2845">
                        <c:v>980.17</c:v>
                      </c:pt>
                      <c:pt idx="2846">
                        <c:v>978.04</c:v>
                      </c:pt>
                      <c:pt idx="2847">
                        <c:v>976.68</c:v>
                      </c:pt>
                      <c:pt idx="2848">
                        <c:v>976.84</c:v>
                      </c:pt>
                      <c:pt idx="2849">
                        <c:v>976.91</c:v>
                      </c:pt>
                      <c:pt idx="2850">
                        <c:v>978.09</c:v>
                      </c:pt>
                      <c:pt idx="2851">
                        <c:v>978.92</c:v>
                      </c:pt>
                      <c:pt idx="2852">
                        <c:v>978.91</c:v>
                      </c:pt>
                      <c:pt idx="2853">
                        <c:v>978.05</c:v>
                      </c:pt>
                      <c:pt idx="2854">
                        <c:v>978.74</c:v>
                      </c:pt>
                      <c:pt idx="2855">
                        <c:v>977.72</c:v>
                      </c:pt>
                      <c:pt idx="2856">
                        <c:v>977.5</c:v>
                      </c:pt>
                      <c:pt idx="2857">
                        <c:v>977.13</c:v>
                      </c:pt>
                      <c:pt idx="2858">
                        <c:v>982.37</c:v>
                      </c:pt>
                      <c:pt idx="2859">
                        <c:v>982.68</c:v>
                      </c:pt>
                      <c:pt idx="2860">
                        <c:v>982.97</c:v>
                      </c:pt>
                      <c:pt idx="2861">
                        <c:v>982.45</c:v>
                      </c:pt>
                      <c:pt idx="2862">
                        <c:v>982.64</c:v>
                      </c:pt>
                      <c:pt idx="2863">
                        <c:v>983.42</c:v>
                      </c:pt>
                      <c:pt idx="2864">
                        <c:v>983.37</c:v>
                      </c:pt>
                      <c:pt idx="2865">
                        <c:v>982.56</c:v>
                      </c:pt>
                      <c:pt idx="2866">
                        <c:v>982.23</c:v>
                      </c:pt>
                      <c:pt idx="2867">
                        <c:v>982.05</c:v>
                      </c:pt>
                      <c:pt idx="2868">
                        <c:v>982.93</c:v>
                      </c:pt>
                      <c:pt idx="2869">
                        <c:v>981.92</c:v>
                      </c:pt>
                      <c:pt idx="2870">
                        <c:v>981.8</c:v>
                      </c:pt>
                      <c:pt idx="2871">
                        <c:v>977.74</c:v>
                      </c:pt>
                      <c:pt idx="2872">
                        <c:v>979.61</c:v>
                      </c:pt>
                      <c:pt idx="2873">
                        <c:v>979.57</c:v>
                      </c:pt>
                      <c:pt idx="2874">
                        <c:v>976.51</c:v>
                      </c:pt>
                      <c:pt idx="2875">
                        <c:v>976.91</c:v>
                      </c:pt>
                      <c:pt idx="2876">
                        <c:v>977.86</c:v>
                      </c:pt>
                      <c:pt idx="2877">
                        <c:v>977.58</c:v>
                      </c:pt>
                      <c:pt idx="2878">
                        <c:v>978.14</c:v>
                      </c:pt>
                      <c:pt idx="2879">
                        <c:v>979.17</c:v>
                      </c:pt>
                      <c:pt idx="2880">
                        <c:v>979.57</c:v>
                      </c:pt>
                      <c:pt idx="2881">
                        <c:v>981.26</c:v>
                      </c:pt>
                      <c:pt idx="2882">
                        <c:v>982.42</c:v>
                      </c:pt>
                      <c:pt idx="2883">
                        <c:v>982.37</c:v>
                      </c:pt>
                      <c:pt idx="2884">
                        <c:v>976.65</c:v>
                      </c:pt>
                      <c:pt idx="2885">
                        <c:v>976.25</c:v>
                      </c:pt>
                      <c:pt idx="2886">
                        <c:v>977.14</c:v>
                      </c:pt>
                      <c:pt idx="2887">
                        <c:v>978.63</c:v>
                      </c:pt>
                      <c:pt idx="2888">
                        <c:v>979.54</c:v>
                      </c:pt>
                      <c:pt idx="2889">
                        <c:v>976.43</c:v>
                      </c:pt>
                      <c:pt idx="2890">
                        <c:v>975.75</c:v>
                      </c:pt>
                      <c:pt idx="2891">
                        <c:v>976.51</c:v>
                      </c:pt>
                      <c:pt idx="2892">
                        <c:v>977.84</c:v>
                      </c:pt>
                      <c:pt idx="2893">
                        <c:v>977.43</c:v>
                      </c:pt>
                      <c:pt idx="2894">
                        <c:v>979.1</c:v>
                      </c:pt>
                      <c:pt idx="2895">
                        <c:v>982.74</c:v>
                      </c:pt>
                      <c:pt idx="2896">
                        <c:v>982.18</c:v>
                      </c:pt>
                      <c:pt idx="2897">
                        <c:v>976.35</c:v>
                      </c:pt>
                      <c:pt idx="2898">
                        <c:v>976.48</c:v>
                      </c:pt>
                      <c:pt idx="2899">
                        <c:v>976.92</c:v>
                      </c:pt>
                      <c:pt idx="2900">
                        <c:v>977.52</c:v>
                      </c:pt>
                      <c:pt idx="2901">
                        <c:v>977.8</c:v>
                      </c:pt>
                      <c:pt idx="2902">
                        <c:v>977.99</c:v>
                      </c:pt>
                      <c:pt idx="2903">
                        <c:v>978.48</c:v>
                      </c:pt>
                      <c:pt idx="2904">
                        <c:v>979.17</c:v>
                      </c:pt>
                      <c:pt idx="2905">
                        <c:v>979.59</c:v>
                      </c:pt>
                      <c:pt idx="2906">
                        <c:v>979.84</c:v>
                      </c:pt>
                      <c:pt idx="2907">
                        <c:v>976.37</c:v>
                      </c:pt>
                      <c:pt idx="2908">
                        <c:v>976.04</c:v>
                      </c:pt>
                      <c:pt idx="2909">
                        <c:v>976.62</c:v>
                      </c:pt>
                      <c:pt idx="2910">
                        <c:v>982.77</c:v>
                      </c:pt>
                      <c:pt idx="2911">
                        <c:v>982</c:v>
                      </c:pt>
                      <c:pt idx="2912">
                        <c:v>981.12</c:v>
                      </c:pt>
                      <c:pt idx="2913">
                        <c:v>980.61</c:v>
                      </c:pt>
                      <c:pt idx="2914">
                        <c:v>979.23</c:v>
                      </c:pt>
                      <c:pt idx="2915">
                        <c:v>978.23</c:v>
                      </c:pt>
                      <c:pt idx="2916">
                        <c:v>978.33</c:v>
                      </c:pt>
                      <c:pt idx="2917">
                        <c:v>980.02</c:v>
                      </c:pt>
                      <c:pt idx="2918">
                        <c:v>981.88</c:v>
                      </c:pt>
                      <c:pt idx="2919">
                        <c:v>982.32</c:v>
                      </c:pt>
                      <c:pt idx="2920">
                        <c:v>982.92</c:v>
                      </c:pt>
                      <c:pt idx="2921">
                        <c:v>982.56</c:v>
                      </c:pt>
                      <c:pt idx="2922">
                        <c:v>981.18</c:v>
                      </c:pt>
                      <c:pt idx="2923">
                        <c:v>979.09</c:v>
                      </c:pt>
                      <c:pt idx="2924">
                        <c:v>976.36</c:v>
                      </c:pt>
                      <c:pt idx="2925">
                        <c:v>977.06</c:v>
                      </c:pt>
                      <c:pt idx="2926">
                        <c:v>978.59</c:v>
                      </c:pt>
                      <c:pt idx="2927">
                        <c:v>981.09</c:v>
                      </c:pt>
                      <c:pt idx="2928">
                        <c:v>982.38</c:v>
                      </c:pt>
                      <c:pt idx="2929">
                        <c:v>982.5</c:v>
                      </c:pt>
                      <c:pt idx="2930">
                        <c:v>981.07</c:v>
                      </c:pt>
                      <c:pt idx="2931">
                        <c:v>978.4</c:v>
                      </c:pt>
                      <c:pt idx="2932">
                        <c:v>977.01</c:v>
                      </c:pt>
                      <c:pt idx="2933">
                        <c:v>975.73</c:v>
                      </c:pt>
                      <c:pt idx="2934">
                        <c:v>976.82</c:v>
                      </c:pt>
                      <c:pt idx="2935">
                        <c:v>977.15</c:v>
                      </c:pt>
                      <c:pt idx="2936">
                        <c:v>981.22</c:v>
                      </c:pt>
                      <c:pt idx="2937">
                        <c:v>976.67</c:v>
                      </c:pt>
                      <c:pt idx="2938">
                        <c:v>977.26</c:v>
                      </c:pt>
                      <c:pt idx="2939">
                        <c:v>977.42</c:v>
                      </c:pt>
                      <c:pt idx="2940">
                        <c:v>979.17</c:v>
                      </c:pt>
                      <c:pt idx="2941">
                        <c:v>976.12</c:v>
                      </c:pt>
                      <c:pt idx="2942">
                        <c:v>976.34</c:v>
                      </c:pt>
                      <c:pt idx="2943">
                        <c:v>976.05</c:v>
                      </c:pt>
                      <c:pt idx="2944">
                        <c:v>976.68</c:v>
                      </c:pt>
                      <c:pt idx="2945">
                        <c:v>976.43</c:v>
                      </c:pt>
                      <c:pt idx="2946">
                        <c:v>977.41</c:v>
                      </c:pt>
                      <c:pt idx="2947">
                        <c:v>978.4</c:v>
                      </c:pt>
                      <c:pt idx="2948">
                        <c:v>978.17</c:v>
                      </c:pt>
                      <c:pt idx="2949">
                        <c:v>980.08</c:v>
                      </c:pt>
                      <c:pt idx="2950">
                        <c:v>979.06</c:v>
                      </c:pt>
                      <c:pt idx="2951">
                        <c:v>978.59</c:v>
                      </c:pt>
                      <c:pt idx="2952">
                        <c:v>977.6</c:v>
                      </c:pt>
                      <c:pt idx="2953">
                        <c:v>977.14</c:v>
                      </c:pt>
                      <c:pt idx="2954">
                        <c:v>976.59</c:v>
                      </c:pt>
                      <c:pt idx="2955">
                        <c:v>976.79</c:v>
                      </c:pt>
                      <c:pt idx="2956">
                        <c:v>976.14</c:v>
                      </c:pt>
                      <c:pt idx="2957">
                        <c:v>976.06</c:v>
                      </c:pt>
                      <c:pt idx="2958">
                        <c:v>980.9</c:v>
                      </c:pt>
                      <c:pt idx="2959">
                        <c:v>976.51</c:v>
                      </c:pt>
                      <c:pt idx="2960">
                        <c:v>976.8</c:v>
                      </c:pt>
                      <c:pt idx="2961">
                        <c:v>976.62</c:v>
                      </c:pt>
                      <c:pt idx="2962">
                        <c:v>982.5</c:v>
                      </c:pt>
                      <c:pt idx="2963">
                        <c:v>981.65</c:v>
                      </c:pt>
                      <c:pt idx="2964">
                        <c:v>980.59</c:v>
                      </c:pt>
                      <c:pt idx="2965">
                        <c:v>980.76</c:v>
                      </c:pt>
                      <c:pt idx="2966">
                        <c:v>980.08</c:v>
                      </c:pt>
                      <c:pt idx="2967">
                        <c:v>979.6</c:v>
                      </c:pt>
                      <c:pt idx="2968">
                        <c:v>979.06</c:v>
                      </c:pt>
                      <c:pt idx="2969">
                        <c:v>978.21</c:v>
                      </c:pt>
                      <c:pt idx="2970">
                        <c:v>977.31</c:v>
                      </c:pt>
                      <c:pt idx="2971">
                        <c:v>976.18</c:v>
                      </c:pt>
                      <c:pt idx="2972">
                        <c:v>976.04</c:v>
                      </c:pt>
                      <c:pt idx="2973">
                        <c:v>975.68</c:v>
                      </c:pt>
                      <c:pt idx="2974">
                        <c:v>975.95</c:v>
                      </c:pt>
                      <c:pt idx="2975">
                        <c:v>982.01</c:v>
                      </c:pt>
                      <c:pt idx="2976">
                        <c:v>980.18</c:v>
                      </c:pt>
                      <c:pt idx="2977">
                        <c:v>980.96</c:v>
                      </c:pt>
                      <c:pt idx="2978">
                        <c:v>982.84</c:v>
                      </c:pt>
                      <c:pt idx="2979">
                        <c:v>980.67</c:v>
                      </c:pt>
                      <c:pt idx="2980">
                        <c:v>979.11</c:v>
                      </c:pt>
                      <c:pt idx="2981">
                        <c:v>977.81</c:v>
                      </c:pt>
                      <c:pt idx="2982">
                        <c:v>975.59</c:v>
                      </c:pt>
                      <c:pt idx="2983">
                        <c:v>975.5</c:v>
                      </c:pt>
                      <c:pt idx="2984">
                        <c:v>975.71</c:v>
                      </c:pt>
                      <c:pt idx="2985">
                        <c:v>977.17</c:v>
                      </c:pt>
                      <c:pt idx="2986">
                        <c:v>979.48</c:v>
                      </c:pt>
                      <c:pt idx="2987">
                        <c:v>981.49</c:v>
                      </c:pt>
                      <c:pt idx="2988">
                        <c:v>975.89</c:v>
                      </c:pt>
                      <c:pt idx="2989">
                        <c:v>975.9</c:v>
                      </c:pt>
                      <c:pt idx="2990">
                        <c:v>977.14</c:v>
                      </c:pt>
                      <c:pt idx="2991">
                        <c:v>979.31</c:v>
                      </c:pt>
                      <c:pt idx="2992">
                        <c:v>981.08</c:v>
                      </c:pt>
                      <c:pt idx="2993">
                        <c:v>981.91</c:v>
                      </c:pt>
                      <c:pt idx="2994">
                        <c:v>978.17</c:v>
                      </c:pt>
                      <c:pt idx="2995">
                        <c:v>979.1</c:v>
                      </c:pt>
                      <c:pt idx="2996">
                        <c:v>981.23</c:v>
                      </c:pt>
                      <c:pt idx="2997">
                        <c:v>981.33</c:v>
                      </c:pt>
                      <c:pt idx="2998">
                        <c:v>981.63</c:v>
                      </c:pt>
                      <c:pt idx="2999">
                        <c:v>980.67</c:v>
                      </c:pt>
                      <c:pt idx="3000">
                        <c:v>979.47</c:v>
                      </c:pt>
                      <c:pt idx="3001">
                        <c:v>980.38</c:v>
                      </c:pt>
                      <c:pt idx="3002">
                        <c:v>978.18</c:v>
                      </c:pt>
                      <c:pt idx="3003">
                        <c:v>979.65</c:v>
                      </c:pt>
                      <c:pt idx="3004">
                        <c:v>981.3</c:v>
                      </c:pt>
                      <c:pt idx="3005">
                        <c:v>981.64</c:v>
                      </c:pt>
                      <c:pt idx="3006">
                        <c:v>981.73</c:v>
                      </c:pt>
                      <c:pt idx="3007">
                        <c:v>980.87</c:v>
                      </c:pt>
                      <c:pt idx="3008">
                        <c:v>979.25</c:v>
                      </c:pt>
                      <c:pt idx="3009">
                        <c:v>977.47</c:v>
                      </c:pt>
                      <c:pt idx="3010">
                        <c:v>976.13</c:v>
                      </c:pt>
                      <c:pt idx="3011">
                        <c:v>975.59</c:v>
                      </c:pt>
                      <c:pt idx="3012">
                        <c:v>978.33</c:v>
                      </c:pt>
                      <c:pt idx="3013">
                        <c:v>976.7</c:v>
                      </c:pt>
                      <c:pt idx="3014">
                        <c:v>976.44</c:v>
                      </c:pt>
                      <c:pt idx="3015">
                        <c:v>981.99</c:v>
                      </c:pt>
                      <c:pt idx="3016">
                        <c:v>981.92</c:v>
                      </c:pt>
                      <c:pt idx="3017">
                        <c:v>982.08</c:v>
                      </c:pt>
                      <c:pt idx="3018">
                        <c:v>980.84</c:v>
                      </c:pt>
                      <c:pt idx="3019">
                        <c:v>980.74</c:v>
                      </c:pt>
                      <c:pt idx="3020">
                        <c:v>980.22</c:v>
                      </c:pt>
                      <c:pt idx="3021">
                        <c:v>979.36</c:v>
                      </c:pt>
                      <c:pt idx="3022">
                        <c:v>976.45</c:v>
                      </c:pt>
                      <c:pt idx="3023">
                        <c:v>977.29</c:v>
                      </c:pt>
                      <c:pt idx="3024">
                        <c:v>978.15</c:v>
                      </c:pt>
                      <c:pt idx="3025">
                        <c:v>979.27</c:v>
                      </c:pt>
                      <c:pt idx="3026">
                        <c:v>979.91</c:v>
                      </c:pt>
                      <c:pt idx="3027">
                        <c:v>980.36</c:v>
                      </c:pt>
                      <c:pt idx="3028">
                        <c:v>976.52</c:v>
                      </c:pt>
                      <c:pt idx="3029">
                        <c:v>975.73</c:v>
                      </c:pt>
                      <c:pt idx="3030">
                        <c:v>975.96</c:v>
                      </c:pt>
                      <c:pt idx="3031">
                        <c:v>976.66</c:v>
                      </c:pt>
                      <c:pt idx="3032">
                        <c:v>977.25</c:v>
                      </c:pt>
                      <c:pt idx="3033">
                        <c:v>978.51</c:v>
                      </c:pt>
                      <c:pt idx="3034">
                        <c:v>980.21</c:v>
                      </c:pt>
                      <c:pt idx="3035">
                        <c:v>981.35</c:v>
                      </c:pt>
                      <c:pt idx="3036">
                        <c:v>981.96</c:v>
                      </c:pt>
                      <c:pt idx="3037">
                        <c:v>982.13</c:v>
                      </c:pt>
                      <c:pt idx="3038">
                        <c:v>981.71</c:v>
                      </c:pt>
                      <c:pt idx="3039">
                        <c:v>981.43</c:v>
                      </c:pt>
                      <c:pt idx="3040">
                        <c:v>979.85</c:v>
                      </c:pt>
                      <c:pt idx="3041">
                        <c:v>977.15</c:v>
                      </c:pt>
                      <c:pt idx="3042">
                        <c:v>977.9</c:v>
                      </c:pt>
                      <c:pt idx="3043">
                        <c:v>981.83</c:v>
                      </c:pt>
                      <c:pt idx="3044">
                        <c:v>982.04</c:v>
                      </c:pt>
                      <c:pt idx="3045">
                        <c:v>980.36</c:v>
                      </c:pt>
                      <c:pt idx="3046">
                        <c:v>981.32</c:v>
                      </c:pt>
                      <c:pt idx="3047">
                        <c:v>981.98</c:v>
                      </c:pt>
                      <c:pt idx="3048">
                        <c:v>982.29</c:v>
                      </c:pt>
                      <c:pt idx="3049">
                        <c:v>982.46</c:v>
                      </c:pt>
                      <c:pt idx="3050">
                        <c:v>980.83</c:v>
                      </c:pt>
                      <c:pt idx="3051">
                        <c:v>979.42</c:v>
                      </c:pt>
                      <c:pt idx="3052">
                        <c:v>977.23</c:v>
                      </c:pt>
                      <c:pt idx="3053">
                        <c:v>975.31</c:v>
                      </c:pt>
                      <c:pt idx="3054">
                        <c:v>981.53</c:v>
                      </c:pt>
                      <c:pt idx="3055">
                        <c:v>979.61</c:v>
                      </c:pt>
                      <c:pt idx="3056">
                        <c:v>976.05</c:v>
                      </c:pt>
                      <c:pt idx="3057">
                        <c:v>975.53</c:v>
                      </c:pt>
                      <c:pt idx="3058">
                        <c:v>976.61</c:v>
                      </c:pt>
                      <c:pt idx="3059">
                        <c:v>980.24</c:v>
                      </c:pt>
                      <c:pt idx="3060">
                        <c:v>982.01</c:v>
                      </c:pt>
                      <c:pt idx="3061">
                        <c:v>980.52</c:v>
                      </c:pt>
                      <c:pt idx="3062">
                        <c:v>976.53</c:v>
                      </c:pt>
                      <c:pt idx="3063">
                        <c:v>975.61</c:v>
                      </c:pt>
                      <c:pt idx="3064">
                        <c:v>977.58</c:v>
                      </c:pt>
                      <c:pt idx="3065">
                        <c:v>980.46</c:v>
                      </c:pt>
                      <c:pt idx="3066">
                        <c:v>981.95</c:v>
                      </c:pt>
                      <c:pt idx="3067">
                        <c:v>977.54</c:v>
                      </c:pt>
                      <c:pt idx="3068">
                        <c:v>980.03</c:v>
                      </c:pt>
                      <c:pt idx="3069">
                        <c:v>982.41</c:v>
                      </c:pt>
                      <c:pt idx="3070">
                        <c:v>980.77</c:v>
                      </c:pt>
                      <c:pt idx="3071">
                        <c:v>978.03</c:v>
                      </c:pt>
                      <c:pt idx="3072">
                        <c:v>975.98</c:v>
                      </c:pt>
                      <c:pt idx="3073">
                        <c:v>975.67</c:v>
                      </c:pt>
                      <c:pt idx="3074">
                        <c:v>977.58</c:v>
                      </c:pt>
                      <c:pt idx="3075">
                        <c:v>980</c:v>
                      </c:pt>
                      <c:pt idx="3076">
                        <c:v>981.83</c:v>
                      </c:pt>
                      <c:pt idx="3077">
                        <c:v>981.46</c:v>
                      </c:pt>
                      <c:pt idx="3078">
                        <c:v>979.29</c:v>
                      </c:pt>
                      <c:pt idx="3079">
                        <c:v>976.69</c:v>
                      </c:pt>
                      <c:pt idx="3080">
                        <c:v>980.73</c:v>
                      </c:pt>
                      <c:pt idx="3081">
                        <c:v>976.89</c:v>
                      </c:pt>
                      <c:pt idx="3082">
                        <c:v>979.72</c:v>
                      </c:pt>
                      <c:pt idx="3083">
                        <c:v>981.62</c:v>
                      </c:pt>
                      <c:pt idx="3084">
                        <c:v>981.75</c:v>
                      </c:pt>
                      <c:pt idx="3085">
                        <c:v>974.76</c:v>
                      </c:pt>
                      <c:pt idx="3086">
                        <c:v>975.41</c:v>
                      </c:pt>
                      <c:pt idx="3087">
                        <c:v>976.64</c:v>
                      </c:pt>
                      <c:pt idx="3088">
                        <c:v>978.56</c:v>
                      </c:pt>
                      <c:pt idx="3089">
                        <c:v>981.97</c:v>
                      </c:pt>
                      <c:pt idx="3090">
                        <c:v>982.49</c:v>
                      </c:pt>
                      <c:pt idx="3091">
                        <c:v>980.26</c:v>
                      </c:pt>
                      <c:pt idx="3092">
                        <c:v>976.48</c:v>
                      </c:pt>
                      <c:pt idx="3093">
                        <c:v>981.71</c:v>
                      </c:pt>
                      <c:pt idx="3094">
                        <c:v>980.88</c:v>
                      </c:pt>
                      <c:pt idx="3095">
                        <c:v>977.62</c:v>
                      </c:pt>
                      <c:pt idx="3096">
                        <c:v>975.3</c:v>
                      </c:pt>
                      <c:pt idx="3097">
                        <c:v>975.37</c:v>
                      </c:pt>
                      <c:pt idx="3098">
                        <c:v>976.96</c:v>
                      </c:pt>
                      <c:pt idx="3099">
                        <c:v>975.6</c:v>
                      </c:pt>
                      <c:pt idx="3100">
                        <c:v>975.68</c:v>
                      </c:pt>
                      <c:pt idx="3101">
                        <c:v>977.49</c:v>
                      </c:pt>
                      <c:pt idx="3102">
                        <c:v>978.35</c:v>
                      </c:pt>
                      <c:pt idx="3103">
                        <c:v>979.64</c:v>
                      </c:pt>
                      <c:pt idx="3104">
                        <c:v>980.83</c:v>
                      </c:pt>
                      <c:pt idx="3105">
                        <c:v>981.72</c:v>
                      </c:pt>
                      <c:pt idx="3106">
                        <c:v>978.63</c:v>
                      </c:pt>
                      <c:pt idx="3107">
                        <c:v>979.44</c:v>
                      </c:pt>
                      <c:pt idx="3108">
                        <c:v>979.76</c:v>
                      </c:pt>
                      <c:pt idx="3109">
                        <c:v>980.32</c:v>
                      </c:pt>
                      <c:pt idx="3110">
                        <c:v>980.49</c:v>
                      </c:pt>
                      <c:pt idx="3111">
                        <c:v>981.2</c:v>
                      </c:pt>
                      <c:pt idx="3112">
                        <c:v>981.35</c:v>
                      </c:pt>
                      <c:pt idx="3113">
                        <c:v>981.33</c:v>
                      </c:pt>
                      <c:pt idx="3114">
                        <c:v>981.77</c:v>
                      </c:pt>
                      <c:pt idx="3115">
                        <c:v>980.98</c:v>
                      </c:pt>
                      <c:pt idx="3116">
                        <c:v>978.65</c:v>
                      </c:pt>
                      <c:pt idx="3117">
                        <c:v>979.6</c:v>
                      </c:pt>
                      <c:pt idx="3118">
                        <c:v>980.33</c:v>
                      </c:pt>
                      <c:pt idx="3119">
                        <c:v>976.62</c:v>
                      </c:pt>
                      <c:pt idx="3120">
                        <c:v>976.09</c:v>
                      </c:pt>
                      <c:pt idx="3121">
                        <c:v>975.01</c:v>
                      </c:pt>
                      <c:pt idx="3122">
                        <c:v>975.51</c:v>
                      </c:pt>
                      <c:pt idx="3123">
                        <c:v>975.4</c:v>
                      </c:pt>
                      <c:pt idx="3124">
                        <c:v>976.18</c:v>
                      </c:pt>
                      <c:pt idx="3125">
                        <c:v>977.65</c:v>
                      </c:pt>
                      <c:pt idx="3126">
                        <c:v>978.97</c:v>
                      </c:pt>
                      <c:pt idx="3127">
                        <c:v>978.61</c:v>
                      </c:pt>
                      <c:pt idx="3128">
                        <c:v>976.35</c:v>
                      </c:pt>
                      <c:pt idx="3129">
                        <c:v>975.13</c:v>
                      </c:pt>
                      <c:pt idx="3130">
                        <c:v>975.16</c:v>
                      </c:pt>
                      <c:pt idx="3131">
                        <c:v>976.74</c:v>
                      </c:pt>
                      <c:pt idx="3132">
                        <c:v>978.69</c:v>
                      </c:pt>
                      <c:pt idx="3133">
                        <c:v>981.42</c:v>
                      </c:pt>
                      <c:pt idx="3134">
                        <c:v>980.73</c:v>
                      </c:pt>
                      <c:pt idx="3135">
                        <c:v>978.96</c:v>
                      </c:pt>
                      <c:pt idx="3136">
                        <c:v>977.39</c:v>
                      </c:pt>
                      <c:pt idx="3137">
                        <c:v>974.9</c:v>
                      </c:pt>
                      <c:pt idx="3138">
                        <c:v>974.99</c:v>
                      </c:pt>
                      <c:pt idx="3139">
                        <c:v>976.17</c:v>
                      </c:pt>
                      <c:pt idx="3140">
                        <c:v>977.66</c:v>
                      </c:pt>
                      <c:pt idx="3141">
                        <c:v>979.45</c:v>
                      </c:pt>
                      <c:pt idx="3142">
                        <c:v>980.98</c:v>
                      </c:pt>
                      <c:pt idx="3143">
                        <c:v>981.4</c:v>
                      </c:pt>
                      <c:pt idx="3144">
                        <c:v>980.49</c:v>
                      </c:pt>
                      <c:pt idx="3145">
                        <c:v>976.5</c:v>
                      </c:pt>
                      <c:pt idx="3146">
                        <c:v>978.35</c:v>
                      </c:pt>
                      <c:pt idx="3147">
                        <c:v>980.3</c:v>
                      </c:pt>
                      <c:pt idx="3148">
                        <c:v>981.34</c:v>
                      </c:pt>
                      <c:pt idx="3149">
                        <c:v>975.25</c:v>
                      </c:pt>
                      <c:pt idx="3150">
                        <c:v>978.93</c:v>
                      </c:pt>
                      <c:pt idx="3151">
                        <c:v>976.4</c:v>
                      </c:pt>
                      <c:pt idx="3152">
                        <c:v>975.02</c:v>
                      </c:pt>
                      <c:pt idx="3153">
                        <c:v>975.36</c:v>
                      </c:pt>
                      <c:pt idx="3154">
                        <c:v>977.15</c:v>
                      </c:pt>
                      <c:pt idx="3155">
                        <c:v>977.99</c:v>
                      </c:pt>
                      <c:pt idx="3156">
                        <c:v>978.68</c:v>
                      </c:pt>
                      <c:pt idx="3157">
                        <c:v>980.44</c:v>
                      </c:pt>
                      <c:pt idx="3158">
                        <c:v>975.82</c:v>
                      </c:pt>
                      <c:pt idx="3159">
                        <c:v>975.64</c:v>
                      </c:pt>
                      <c:pt idx="3160">
                        <c:v>976.09</c:v>
                      </c:pt>
                      <c:pt idx="3161">
                        <c:v>976.54</c:v>
                      </c:pt>
                      <c:pt idx="3162">
                        <c:v>977.53</c:v>
                      </c:pt>
                      <c:pt idx="3163">
                        <c:v>979.35</c:v>
                      </c:pt>
                      <c:pt idx="3164">
                        <c:v>981.09</c:v>
                      </c:pt>
                      <c:pt idx="3165">
                        <c:v>981.16</c:v>
                      </c:pt>
                      <c:pt idx="3166">
                        <c:v>980.68</c:v>
                      </c:pt>
                      <c:pt idx="3167">
                        <c:v>980.02</c:v>
                      </c:pt>
                      <c:pt idx="3168">
                        <c:v>980.94</c:v>
                      </c:pt>
                      <c:pt idx="3169">
                        <c:v>981.61</c:v>
                      </c:pt>
                      <c:pt idx="3170">
                        <c:v>975.96</c:v>
                      </c:pt>
                      <c:pt idx="3171">
                        <c:v>981.07</c:v>
                      </c:pt>
                      <c:pt idx="3172">
                        <c:v>981.04</c:v>
                      </c:pt>
                      <c:pt idx="3173">
                        <c:v>981.73</c:v>
                      </c:pt>
                      <c:pt idx="3174">
                        <c:v>980.15</c:v>
                      </c:pt>
                      <c:pt idx="3175">
                        <c:v>980.2</c:v>
                      </c:pt>
                      <c:pt idx="3176">
                        <c:v>979</c:v>
                      </c:pt>
                      <c:pt idx="3177">
                        <c:v>977.37</c:v>
                      </c:pt>
                      <c:pt idx="3178">
                        <c:v>976.43</c:v>
                      </c:pt>
                      <c:pt idx="3179">
                        <c:v>975.7</c:v>
                      </c:pt>
                      <c:pt idx="3180">
                        <c:v>975.24</c:v>
                      </c:pt>
                      <c:pt idx="3181">
                        <c:v>974.84</c:v>
                      </c:pt>
                      <c:pt idx="3182">
                        <c:v>975.05</c:v>
                      </c:pt>
                      <c:pt idx="3183">
                        <c:v>975.2</c:v>
                      </c:pt>
                      <c:pt idx="3184">
                        <c:v>980.7</c:v>
                      </c:pt>
                      <c:pt idx="3185">
                        <c:v>978.96</c:v>
                      </c:pt>
                      <c:pt idx="3186">
                        <c:v>980.49</c:v>
                      </c:pt>
                      <c:pt idx="3187">
                        <c:v>982.06</c:v>
                      </c:pt>
                      <c:pt idx="3188">
                        <c:v>981.45</c:v>
                      </c:pt>
                      <c:pt idx="3189">
                        <c:v>980.92</c:v>
                      </c:pt>
                      <c:pt idx="3190">
                        <c:v>979.92</c:v>
                      </c:pt>
                      <c:pt idx="3191">
                        <c:v>975.11</c:v>
                      </c:pt>
                      <c:pt idx="3192">
                        <c:v>975.69</c:v>
                      </c:pt>
                      <c:pt idx="3193">
                        <c:v>977.29</c:v>
                      </c:pt>
                      <c:pt idx="3194">
                        <c:v>979.23</c:v>
                      </c:pt>
                      <c:pt idx="3195">
                        <c:v>980.74</c:v>
                      </c:pt>
                      <c:pt idx="3196">
                        <c:v>981.01</c:v>
                      </c:pt>
                      <c:pt idx="3197">
                        <c:v>975.92</c:v>
                      </c:pt>
                      <c:pt idx="3198">
                        <c:v>977.68</c:v>
                      </c:pt>
                      <c:pt idx="3199">
                        <c:v>979.9</c:v>
                      </c:pt>
                      <c:pt idx="3200">
                        <c:v>981.22</c:v>
                      </c:pt>
                      <c:pt idx="3201">
                        <c:v>980.7</c:v>
                      </c:pt>
                      <c:pt idx="3202">
                        <c:v>977.76</c:v>
                      </c:pt>
                      <c:pt idx="3203">
                        <c:v>981.04</c:v>
                      </c:pt>
                      <c:pt idx="3204">
                        <c:v>979.48</c:v>
                      </c:pt>
                      <c:pt idx="3205">
                        <c:v>977.42</c:v>
                      </c:pt>
                      <c:pt idx="3206">
                        <c:v>975.22</c:v>
                      </c:pt>
                      <c:pt idx="3207">
                        <c:v>975.17</c:v>
                      </c:pt>
                      <c:pt idx="3208">
                        <c:v>977.59</c:v>
                      </c:pt>
                      <c:pt idx="3209">
                        <c:v>980.59</c:v>
                      </c:pt>
                      <c:pt idx="3210">
                        <c:v>975.68</c:v>
                      </c:pt>
                      <c:pt idx="3211">
                        <c:v>975.23</c:v>
                      </c:pt>
                      <c:pt idx="3212">
                        <c:v>981.25</c:v>
                      </c:pt>
                      <c:pt idx="3213">
                        <c:v>979.71</c:v>
                      </c:pt>
                      <c:pt idx="3214">
                        <c:v>978.31</c:v>
                      </c:pt>
                      <c:pt idx="3215">
                        <c:v>976.81</c:v>
                      </c:pt>
                      <c:pt idx="3216">
                        <c:v>975.56</c:v>
                      </c:pt>
                      <c:pt idx="3217">
                        <c:v>975.28</c:v>
                      </c:pt>
                      <c:pt idx="3218">
                        <c:v>975.34</c:v>
                      </c:pt>
                      <c:pt idx="3219">
                        <c:v>976.04</c:v>
                      </c:pt>
                      <c:pt idx="3220">
                        <c:v>976.21</c:v>
                      </c:pt>
                      <c:pt idx="3221">
                        <c:v>975.54</c:v>
                      </c:pt>
                      <c:pt idx="3222">
                        <c:v>974.42</c:v>
                      </c:pt>
                      <c:pt idx="3223">
                        <c:v>980.65</c:v>
                      </c:pt>
                      <c:pt idx="3224">
                        <c:v>981.03</c:v>
                      </c:pt>
                      <c:pt idx="3225">
                        <c:v>979.22</c:v>
                      </c:pt>
                      <c:pt idx="3226">
                        <c:v>977.78</c:v>
                      </c:pt>
                      <c:pt idx="3227">
                        <c:v>975.99</c:v>
                      </c:pt>
                      <c:pt idx="3228">
                        <c:v>974.84</c:v>
                      </c:pt>
                      <c:pt idx="3229">
                        <c:v>974.76</c:v>
                      </c:pt>
                      <c:pt idx="3230">
                        <c:v>974.78</c:v>
                      </c:pt>
                      <c:pt idx="3231">
                        <c:v>975.67</c:v>
                      </c:pt>
                      <c:pt idx="3232">
                        <c:v>981.49</c:v>
                      </c:pt>
                      <c:pt idx="3233">
                        <c:v>981.41</c:v>
                      </c:pt>
                      <c:pt idx="3234">
                        <c:v>980.94</c:v>
                      </c:pt>
                      <c:pt idx="3235">
                        <c:v>979.95</c:v>
                      </c:pt>
                      <c:pt idx="3236">
                        <c:v>975.05</c:v>
                      </c:pt>
                      <c:pt idx="3237">
                        <c:v>977.1</c:v>
                      </c:pt>
                      <c:pt idx="3238">
                        <c:v>976.81</c:v>
                      </c:pt>
                      <c:pt idx="3239">
                        <c:v>977.27</c:v>
                      </c:pt>
                      <c:pt idx="3240">
                        <c:v>976.86</c:v>
                      </c:pt>
                      <c:pt idx="3241">
                        <c:v>976.37</c:v>
                      </c:pt>
                      <c:pt idx="3242">
                        <c:v>976.1</c:v>
                      </c:pt>
                      <c:pt idx="3243">
                        <c:v>975.01</c:v>
                      </c:pt>
                      <c:pt idx="3244">
                        <c:v>975.39</c:v>
                      </c:pt>
                      <c:pt idx="3245">
                        <c:v>974.67</c:v>
                      </c:pt>
                      <c:pt idx="3246">
                        <c:v>974.8</c:v>
                      </c:pt>
                      <c:pt idx="3247">
                        <c:v>974.42</c:v>
                      </c:pt>
                      <c:pt idx="3248">
                        <c:v>974.92</c:v>
                      </c:pt>
                      <c:pt idx="3249">
                        <c:v>981.41</c:v>
                      </c:pt>
                      <c:pt idx="3250">
                        <c:v>981.65</c:v>
                      </c:pt>
                      <c:pt idx="3251">
                        <c:v>981.18</c:v>
                      </c:pt>
                      <c:pt idx="3252">
                        <c:v>975.5</c:v>
                      </c:pt>
                      <c:pt idx="3253">
                        <c:v>974.88</c:v>
                      </c:pt>
                      <c:pt idx="3254">
                        <c:v>974.11</c:v>
                      </c:pt>
                      <c:pt idx="3255">
                        <c:v>980.6</c:v>
                      </c:pt>
                      <c:pt idx="3256">
                        <c:v>981.19</c:v>
                      </c:pt>
                      <c:pt idx="3257">
                        <c:v>980.97</c:v>
                      </c:pt>
                      <c:pt idx="3258">
                        <c:v>981.17</c:v>
                      </c:pt>
                      <c:pt idx="3259">
                        <c:v>980.79</c:v>
                      </c:pt>
                      <c:pt idx="3260">
                        <c:v>980.46</c:v>
                      </c:pt>
                      <c:pt idx="3261">
                        <c:v>980.47</c:v>
                      </c:pt>
                      <c:pt idx="3262">
                        <c:v>974.7</c:v>
                      </c:pt>
                      <c:pt idx="3263">
                        <c:v>975.46</c:v>
                      </c:pt>
                      <c:pt idx="3264">
                        <c:v>975.87</c:v>
                      </c:pt>
                      <c:pt idx="3265">
                        <c:v>977.21</c:v>
                      </c:pt>
                      <c:pt idx="3266">
                        <c:v>978.22</c:v>
                      </c:pt>
                      <c:pt idx="3267">
                        <c:v>980.25</c:v>
                      </c:pt>
                      <c:pt idx="3268">
                        <c:v>980.94</c:v>
                      </c:pt>
                      <c:pt idx="3269">
                        <c:v>981.08</c:v>
                      </c:pt>
                      <c:pt idx="3270">
                        <c:v>979.94</c:v>
                      </c:pt>
                      <c:pt idx="3271">
                        <c:v>978.7</c:v>
                      </c:pt>
                      <c:pt idx="3272">
                        <c:v>976.71</c:v>
                      </c:pt>
                      <c:pt idx="3273">
                        <c:v>974.76</c:v>
                      </c:pt>
                      <c:pt idx="3274">
                        <c:v>974.5</c:v>
                      </c:pt>
                      <c:pt idx="3275">
                        <c:v>980.87</c:v>
                      </c:pt>
                      <c:pt idx="3276">
                        <c:v>979.45</c:v>
                      </c:pt>
                      <c:pt idx="3277">
                        <c:v>977.98</c:v>
                      </c:pt>
                      <c:pt idx="3278">
                        <c:v>976.08</c:v>
                      </c:pt>
                      <c:pt idx="3279">
                        <c:v>975.35</c:v>
                      </c:pt>
                      <c:pt idx="3280">
                        <c:v>974.31</c:v>
                      </c:pt>
                      <c:pt idx="3281">
                        <c:v>975.43</c:v>
                      </c:pt>
                      <c:pt idx="3282">
                        <c:v>977.04</c:v>
                      </c:pt>
                      <c:pt idx="3283">
                        <c:v>978.74</c:v>
                      </c:pt>
                      <c:pt idx="3284">
                        <c:v>980.01</c:v>
                      </c:pt>
                      <c:pt idx="3285">
                        <c:v>981.62</c:v>
                      </c:pt>
                      <c:pt idx="3286">
                        <c:v>981.18</c:v>
                      </c:pt>
                      <c:pt idx="3287">
                        <c:v>979.44</c:v>
                      </c:pt>
                      <c:pt idx="3288">
                        <c:v>978.07</c:v>
                      </c:pt>
                      <c:pt idx="3289">
                        <c:v>980.57</c:v>
                      </c:pt>
                      <c:pt idx="3290">
                        <c:v>977.41</c:v>
                      </c:pt>
                      <c:pt idx="3291">
                        <c:v>978.73</c:v>
                      </c:pt>
                      <c:pt idx="3292">
                        <c:v>978.76</c:v>
                      </c:pt>
                      <c:pt idx="3293">
                        <c:v>976.82</c:v>
                      </c:pt>
                      <c:pt idx="3294">
                        <c:v>975.48</c:v>
                      </c:pt>
                      <c:pt idx="3295">
                        <c:v>975.38</c:v>
                      </c:pt>
                      <c:pt idx="3296">
                        <c:v>976.27</c:v>
                      </c:pt>
                      <c:pt idx="3297">
                        <c:v>978.55</c:v>
                      </c:pt>
                      <c:pt idx="3298">
                        <c:v>979.65</c:v>
                      </c:pt>
                      <c:pt idx="3299">
                        <c:v>981.51</c:v>
                      </c:pt>
                      <c:pt idx="3300">
                        <c:v>981.51</c:v>
                      </c:pt>
                      <c:pt idx="3301">
                        <c:v>974.52</c:v>
                      </c:pt>
                      <c:pt idx="3302">
                        <c:v>975.03</c:v>
                      </c:pt>
                      <c:pt idx="3303">
                        <c:v>974.94</c:v>
                      </c:pt>
                      <c:pt idx="3304">
                        <c:v>975.81</c:v>
                      </c:pt>
                      <c:pt idx="3305">
                        <c:v>975.42</c:v>
                      </c:pt>
                      <c:pt idx="3306">
                        <c:v>976.78</c:v>
                      </c:pt>
                      <c:pt idx="3307">
                        <c:v>976.11</c:v>
                      </c:pt>
                      <c:pt idx="3308">
                        <c:v>976.09</c:v>
                      </c:pt>
                      <c:pt idx="3309">
                        <c:v>976.3</c:v>
                      </c:pt>
                      <c:pt idx="3310">
                        <c:v>975.76</c:v>
                      </c:pt>
                      <c:pt idx="3311">
                        <c:v>975.22</c:v>
                      </c:pt>
                      <c:pt idx="3312">
                        <c:v>975.75</c:v>
                      </c:pt>
                      <c:pt idx="3313">
                        <c:v>981.04</c:v>
                      </c:pt>
                      <c:pt idx="3314">
                        <c:v>976.11</c:v>
                      </c:pt>
                      <c:pt idx="3315">
                        <c:v>975.21</c:v>
                      </c:pt>
                      <c:pt idx="3316">
                        <c:v>975.14</c:v>
                      </c:pt>
                      <c:pt idx="3317">
                        <c:v>976.84</c:v>
                      </c:pt>
                      <c:pt idx="3318">
                        <c:v>978.74</c:v>
                      </c:pt>
                      <c:pt idx="3319">
                        <c:v>981.15</c:v>
                      </c:pt>
                      <c:pt idx="3320">
                        <c:v>981.82</c:v>
                      </c:pt>
                      <c:pt idx="3321">
                        <c:v>981.59</c:v>
                      </c:pt>
                      <c:pt idx="3322">
                        <c:v>979.49</c:v>
                      </c:pt>
                      <c:pt idx="3323">
                        <c:v>977.69</c:v>
                      </c:pt>
                      <c:pt idx="3324">
                        <c:v>975.61</c:v>
                      </c:pt>
                      <c:pt idx="3325">
                        <c:v>979.56</c:v>
                      </c:pt>
                      <c:pt idx="3326">
                        <c:v>976.43</c:v>
                      </c:pt>
                      <c:pt idx="3327">
                        <c:v>981.43</c:v>
                      </c:pt>
                      <c:pt idx="3328">
                        <c:v>982.01</c:v>
                      </c:pt>
                      <c:pt idx="3329">
                        <c:v>981.06</c:v>
                      </c:pt>
                      <c:pt idx="3330">
                        <c:v>977.96</c:v>
                      </c:pt>
                      <c:pt idx="3331">
                        <c:v>976.12</c:v>
                      </c:pt>
                      <c:pt idx="3332">
                        <c:v>974.79</c:v>
                      </c:pt>
                      <c:pt idx="3333">
                        <c:v>980.36</c:v>
                      </c:pt>
                      <c:pt idx="3334">
                        <c:v>980.82</c:v>
                      </c:pt>
                      <c:pt idx="3335">
                        <c:v>980.73</c:v>
                      </c:pt>
                      <c:pt idx="3336">
                        <c:v>979.75</c:v>
                      </c:pt>
                      <c:pt idx="3337">
                        <c:v>978.9</c:v>
                      </c:pt>
                      <c:pt idx="3338">
                        <c:v>976.71</c:v>
                      </c:pt>
                      <c:pt idx="3339">
                        <c:v>975.54</c:v>
                      </c:pt>
                      <c:pt idx="3340">
                        <c:v>980.36</c:v>
                      </c:pt>
                      <c:pt idx="3341">
                        <c:v>981.29</c:v>
                      </c:pt>
                      <c:pt idx="3342">
                        <c:v>977.41</c:v>
                      </c:pt>
                      <c:pt idx="3343">
                        <c:v>979.65</c:v>
                      </c:pt>
                      <c:pt idx="3344">
                        <c:v>980.52</c:v>
                      </c:pt>
                      <c:pt idx="3345">
                        <c:v>981</c:v>
                      </c:pt>
                      <c:pt idx="3346">
                        <c:v>980.59</c:v>
                      </c:pt>
                      <c:pt idx="3347">
                        <c:v>979.23</c:v>
                      </c:pt>
                      <c:pt idx="3348">
                        <c:v>977.75</c:v>
                      </c:pt>
                      <c:pt idx="3349">
                        <c:v>976.37</c:v>
                      </c:pt>
                      <c:pt idx="3350">
                        <c:v>975.09</c:v>
                      </c:pt>
                      <c:pt idx="3351">
                        <c:v>975.22</c:v>
                      </c:pt>
                      <c:pt idx="3352">
                        <c:v>975.69</c:v>
                      </c:pt>
                      <c:pt idx="3353">
                        <c:v>974.81</c:v>
                      </c:pt>
                      <c:pt idx="3354">
                        <c:v>975.73</c:v>
                      </c:pt>
                      <c:pt idx="3355">
                        <c:v>976.41</c:v>
                      </c:pt>
                      <c:pt idx="3356">
                        <c:v>978.92</c:v>
                      </c:pt>
                      <c:pt idx="3357">
                        <c:v>979.93</c:v>
                      </c:pt>
                      <c:pt idx="3358">
                        <c:v>981.15</c:v>
                      </c:pt>
                      <c:pt idx="3359">
                        <c:v>976.09</c:v>
                      </c:pt>
                      <c:pt idx="3360">
                        <c:v>978.23</c:v>
                      </c:pt>
                      <c:pt idx="3361">
                        <c:v>980.13</c:v>
                      </c:pt>
                      <c:pt idx="3362">
                        <c:v>981.42</c:v>
                      </c:pt>
                      <c:pt idx="3363">
                        <c:v>981.28</c:v>
                      </c:pt>
                      <c:pt idx="3364">
                        <c:v>980.18</c:v>
                      </c:pt>
                      <c:pt idx="3365">
                        <c:v>977.45</c:v>
                      </c:pt>
                      <c:pt idx="3366">
                        <c:v>980.45</c:v>
                      </c:pt>
                      <c:pt idx="3367">
                        <c:v>981.59</c:v>
                      </c:pt>
                      <c:pt idx="3368">
                        <c:v>980.78</c:v>
                      </c:pt>
                      <c:pt idx="3369">
                        <c:v>979.2</c:v>
                      </c:pt>
                      <c:pt idx="3370">
                        <c:v>977.53</c:v>
                      </c:pt>
                      <c:pt idx="3371">
                        <c:v>976.11</c:v>
                      </c:pt>
                      <c:pt idx="3372">
                        <c:v>974.94</c:v>
                      </c:pt>
                      <c:pt idx="3373">
                        <c:v>981.56</c:v>
                      </c:pt>
                      <c:pt idx="3374">
                        <c:v>981.19</c:v>
                      </c:pt>
                      <c:pt idx="3375">
                        <c:v>978.21</c:v>
                      </c:pt>
                      <c:pt idx="3376">
                        <c:v>976.22</c:v>
                      </c:pt>
                      <c:pt idx="3377">
                        <c:v>980.56</c:v>
                      </c:pt>
                      <c:pt idx="3378">
                        <c:v>977.57</c:v>
                      </c:pt>
                      <c:pt idx="3379">
                        <c:v>981.65</c:v>
                      </c:pt>
                      <c:pt idx="3380">
                        <c:v>981.52</c:v>
                      </c:pt>
                      <c:pt idx="3381">
                        <c:v>980.71</c:v>
                      </c:pt>
                      <c:pt idx="3382">
                        <c:v>977.54</c:v>
                      </c:pt>
                      <c:pt idx="3383">
                        <c:v>975.6</c:v>
                      </c:pt>
                      <c:pt idx="3384">
                        <c:v>975.48</c:v>
                      </c:pt>
                      <c:pt idx="3385">
                        <c:v>976.22</c:v>
                      </c:pt>
                      <c:pt idx="3386">
                        <c:v>976.92</c:v>
                      </c:pt>
                      <c:pt idx="3387">
                        <c:v>979.05</c:v>
                      </c:pt>
                      <c:pt idx="3388">
                        <c:v>980.16</c:v>
                      </c:pt>
                      <c:pt idx="3389">
                        <c:v>981.19</c:v>
                      </c:pt>
                      <c:pt idx="3390">
                        <c:v>981.49</c:v>
                      </c:pt>
                      <c:pt idx="3391">
                        <c:v>980.5</c:v>
                      </c:pt>
                      <c:pt idx="3392">
                        <c:v>975.85</c:v>
                      </c:pt>
                      <c:pt idx="3393">
                        <c:v>977.29</c:v>
                      </c:pt>
                      <c:pt idx="3394">
                        <c:v>978.68</c:v>
                      </c:pt>
                      <c:pt idx="3395">
                        <c:v>980.22</c:v>
                      </c:pt>
                      <c:pt idx="3396">
                        <c:v>980.95</c:v>
                      </c:pt>
                      <c:pt idx="3397">
                        <c:v>981.09</c:v>
                      </c:pt>
                      <c:pt idx="3398">
                        <c:v>980.78</c:v>
                      </c:pt>
                      <c:pt idx="3399">
                        <c:v>979.94</c:v>
                      </c:pt>
                      <c:pt idx="3400">
                        <c:v>979.89</c:v>
                      </c:pt>
                      <c:pt idx="3401">
                        <c:v>978.18</c:v>
                      </c:pt>
                      <c:pt idx="3402">
                        <c:v>976.4</c:v>
                      </c:pt>
                      <c:pt idx="3403">
                        <c:v>974.83</c:v>
                      </c:pt>
                      <c:pt idx="3404">
                        <c:v>974.49</c:v>
                      </c:pt>
                      <c:pt idx="3405">
                        <c:v>981.24</c:v>
                      </c:pt>
                      <c:pt idx="3406">
                        <c:v>981.03</c:v>
                      </c:pt>
                      <c:pt idx="3407">
                        <c:v>980.15</c:v>
                      </c:pt>
                      <c:pt idx="3408">
                        <c:v>978.49</c:v>
                      </c:pt>
                      <c:pt idx="3409">
                        <c:v>976.28</c:v>
                      </c:pt>
                      <c:pt idx="3410">
                        <c:v>975.78</c:v>
                      </c:pt>
                      <c:pt idx="3411">
                        <c:v>975.06</c:v>
                      </c:pt>
                      <c:pt idx="3412">
                        <c:v>978.41</c:v>
                      </c:pt>
                      <c:pt idx="3413">
                        <c:v>976.89</c:v>
                      </c:pt>
                      <c:pt idx="3414">
                        <c:v>976.97</c:v>
                      </c:pt>
                      <c:pt idx="3415">
                        <c:v>978.64</c:v>
                      </c:pt>
                      <c:pt idx="3416">
                        <c:v>980.4</c:v>
                      </c:pt>
                      <c:pt idx="3417">
                        <c:v>981.11</c:v>
                      </c:pt>
                      <c:pt idx="3418">
                        <c:v>974.26</c:v>
                      </c:pt>
                      <c:pt idx="3419">
                        <c:v>974.95</c:v>
                      </c:pt>
                      <c:pt idx="3420">
                        <c:v>977.02</c:v>
                      </c:pt>
                      <c:pt idx="3421">
                        <c:v>978.53</c:v>
                      </c:pt>
                      <c:pt idx="3422">
                        <c:v>979.79</c:v>
                      </c:pt>
                      <c:pt idx="3423">
                        <c:v>980.78</c:v>
                      </c:pt>
                      <c:pt idx="3424">
                        <c:v>981.13</c:v>
                      </c:pt>
                      <c:pt idx="3425">
                        <c:v>981.25</c:v>
                      </c:pt>
                      <c:pt idx="3426">
                        <c:v>980.01</c:v>
                      </c:pt>
                      <c:pt idx="3427">
                        <c:v>978.22</c:v>
                      </c:pt>
                      <c:pt idx="3428">
                        <c:v>976.53</c:v>
                      </c:pt>
                      <c:pt idx="3429">
                        <c:v>980.79</c:v>
                      </c:pt>
                      <c:pt idx="3430">
                        <c:v>980.71</c:v>
                      </c:pt>
                      <c:pt idx="3431">
                        <c:v>975.18</c:v>
                      </c:pt>
                      <c:pt idx="3432">
                        <c:v>976.58</c:v>
                      </c:pt>
                      <c:pt idx="3433">
                        <c:v>978.47</c:v>
                      </c:pt>
                      <c:pt idx="3434">
                        <c:v>979.2</c:v>
                      </c:pt>
                      <c:pt idx="3435">
                        <c:v>977.87</c:v>
                      </c:pt>
                      <c:pt idx="3436">
                        <c:v>977.37</c:v>
                      </c:pt>
                      <c:pt idx="3437">
                        <c:v>976.55</c:v>
                      </c:pt>
                      <c:pt idx="3438">
                        <c:v>975.64</c:v>
                      </c:pt>
                      <c:pt idx="3439">
                        <c:v>974.63</c:v>
                      </c:pt>
                      <c:pt idx="3440">
                        <c:v>974.76</c:v>
                      </c:pt>
                      <c:pt idx="3441">
                        <c:v>974.64</c:v>
                      </c:pt>
                      <c:pt idx="3442">
                        <c:v>974.65</c:v>
                      </c:pt>
                      <c:pt idx="3443">
                        <c:v>974.39</c:v>
                      </c:pt>
                      <c:pt idx="3444">
                        <c:v>980.83</c:v>
                      </c:pt>
                      <c:pt idx="3445">
                        <c:v>980.39</c:v>
                      </c:pt>
                      <c:pt idx="3446">
                        <c:v>978.82</c:v>
                      </c:pt>
                      <c:pt idx="3447">
                        <c:v>980.02</c:v>
                      </c:pt>
                      <c:pt idx="3448">
                        <c:v>981</c:v>
                      </c:pt>
                      <c:pt idx="3449">
                        <c:v>981.02</c:v>
                      </c:pt>
                      <c:pt idx="3450">
                        <c:v>979.33</c:v>
                      </c:pt>
                      <c:pt idx="3451">
                        <c:v>976.89</c:v>
                      </c:pt>
                      <c:pt idx="3452">
                        <c:v>974.6</c:v>
                      </c:pt>
                      <c:pt idx="3453">
                        <c:v>974.69</c:v>
                      </c:pt>
                      <c:pt idx="3454">
                        <c:v>980.75</c:v>
                      </c:pt>
                      <c:pt idx="3455">
                        <c:v>979.95</c:v>
                      </c:pt>
                      <c:pt idx="3456">
                        <c:v>978.61</c:v>
                      </c:pt>
                      <c:pt idx="3457">
                        <c:v>978.09</c:v>
                      </c:pt>
                      <c:pt idx="3458">
                        <c:v>979.59</c:v>
                      </c:pt>
                      <c:pt idx="3459">
                        <c:v>980.62</c:v>
                      </c:pt>
                      <c:pt idx="3460">
                        <c:v>980.46</c:v>
                      </c:pt>
                      <c:pt idx="3461">
                        <c:v>979.43</c:v>
                      </c:pt>
                      <c:pt idx="3462">
                        <c:v>977.92</c:v>
                      </c:pt>
                      <c:pt idx="3463">
                        <c:v>976.39</c:v>
                      </c:pt>
                      <c:pt idx="3464">
                        <c:v>980.59</c:v>
                      </c:pt>
                      <c:pt idx="3465">
                        <c:v>978.38</c:v>
                      </c:pt>
                      <c:pt idx="3466">
                        <c:v>978.19</c:v>
                      </c:pt>
                      <c:pt idx="3467">
                        <c:v>975.64</c:v>
                      </c:pt>
                      <c:pt idx="3468">
                        <c:v>975.05</c:v>
                      </c:pt>
                      <c:pt idx="3469">
                        <c:v>974.11</c:v>
                      </c:pt>
                      <c:pt idx="3470">
                        <c:v>980.74</c:v>
                      </c:pt>
                      <c:pt idx="3471">
                        <c:v>979.8</c:v>
                      </c:pt>
                      <c:pt idx="3472">
                        <c:v>978.46</c:v>
                      </c:pt>
                      <c:pt idx="3473">
                        <c:v>975.03</c:v>
                      </c:pt>
                      <c:pt idx="3474">
                        <c:v>973.29</c:v>
                      </c:pt>
                      <c:pt idx="3475">
                        <c:v>978.89</c:v>
                      </c:pt>
                      <c:pt idx="3476">
                        <c:v>980.75</c:v>
                      </c:pt>
                      <c:pt idx="3477">
                        <c:v>980.15</c:v>
                      </c:pt>
                      <c:pt idx="3478">
                        <c:v>977.92</c:v>
                      </c:pt>
                      <c:pt idx="3479">
                        <c:v>975.6</c:v>
                      </c:pt>
                      <c:pt idx="3480">
                        <c:v>973.75</c:v>
                      </c:pt>
                      <c:pt idx="3481">
                        <c:v>977.5</c:v>
                      </c:pt>
                      <c:pt idx="3482">
                        <c:v>974.3</c:v>
                      </c:pt>
                      <c:pt idx="3483">
                        <c:v>979.49</c:v>
                      </c:pt>
                      <c:pt idx="3484">
                        <c:v>979.46</c:v>
                      </c:pt>
                      <c:pt idx="3485">
                        <c:v>979.3</c:v>
                      </c:pt>
                      <c:pt idx="3486">
                        <c:v>977.8</c:v>
                      </c:pt>
                      <c:pt idx="3487">
                        <c:v>975.9</c:v>
                      </c:pt>
                      <c:pt idx="3488">
                        <c:v>974.76</c:v>
                      </c:pt>
                      <c:pt idx="3489">
                        <c:v>973.6</c:v>
                      </c:pt>
                      <c:pt idx="3490">
                        <c:v>972.28</c:v>
                      </c:pt>
                      <c:pt idx="3491">
                        <c:v>972.95</c:v>
                      </c:pt>
                      <c:pt idx="3492">
                        <c:v>974.07</c:v>
                      </c:pt>
                      <c:pt idx="3493">
                        <c:v>974.68</c:v>
                      </c:pt>
                      <c:pt idx="3494">
                        <c:v>976.05</c:v>
                      </c:pt>
                      <c:pt idx="3495">
                        <c:v>980.04</c:v>
                      </c:pt>
                      <c:pt idx="3496">
                        <c:v>974.29</c:v>
                      </c:pt>
                      <c:pt idx="3497">
                        <c:v>974.39</c:v>
                      </c:pt>
                      <c:pt idx="3498">
                        <c:v>974.87</c:v>
                      </c:pt>
                      <c:pt idx="3499">
                        <c:v>974.29</c:v>
                      </c:pt>
                      <c:pt idx="3500">
                        <c:v>973.97</c:v>
                      </c:pt>
                      <c:pt idx="3501">
                        <c:v>974.51</c:v>
                      </c:pt>
                      <c:pt idx="3502">
                        <c:v>974.02</c:v>
                      </c:pt>
                      <c:pt idx="3503">
                        <c:v>974.55</c:v>
                      </c:pt>
                      <c:pt idx="3504">
                        <c:v>974.91</c:v>
                      </c:pt>
                      <c:pt idx="3505">
                        <c:v>973.82</c:v>
                      </c:pt>
                      <c:pt idx="3506">
                        <c:v>975.44</c:v>
                      </c:pt>
                      <c:pt idx="3507">
                        <c:v>975.57</c:v>
                      </c:pt>
                      <c:pt idx="3508">
                        <c:v>977.76</c:v>
                      </c:pt>
                      <c:pt idx="3509">
                        <c:v>978.14</c:v>
                      </c:pt>
                      <c:pt idx="3510">
                        <c:v>976.71</c:v>
                      </c:pt>
                      <c:pt idx="3511">
                        <c:v>975.46</c:v>
                      </c:pt>
                      <c:pt idx="3512">
                        <c:v>974.71</c:v>
                      </c:pt>
                      <c:pt idx="3513">
                        <c:v>973.81</c:v>
                      </c:pt>
                      <c:pt idx="3514">
                        <c:v>974.16</c:v>
                      </c:pt>
                      <c:pt idx="3515">
                        <c:v>980.67</c:v>
                      </c:pt>
                      <c:pt idx="3516">
                        <c:v>976.14</c:v>
                      </c:pt>
                      <c:pt idx="3517">
                        <c:v>976.91</c:v>
                      </c:pt>
                      <c:pt idx="3518">
                        <c:v>978.37</c:v>
                      </c:pt>
                      <c:pt idx="3519">
                        <c:v>979.66</c:v>
                      </c:pt>
                      <c:pt idx="3520">
                        <c:v>978.49</c:v>
                      </c:pt>
                      <c:pt idx="3521">
                        <c:v>979.91</c:v>
                      </c:pt>
                      <c:pt idx="3522">
                        <c:v>974</c:v>
                      </c:pt>
                      <c:pt idx="3523">
                        <c:v>973.19</c:v>
                      </c:pt>
                      <c:pt idx="3524">
                        <c:v>973.53</c:v>
                      </c:pt>
                      <c:pt idx="3525">
                        <c:v>973.95</c:v>
                      </c:pt>
                      <c:pt idx="3526">
                        <c:v>975.13</c:v>
                      </c:pt>
                      <c:pt idx="3527">
                        <c:v>976.1</c:v>
                      </c:pt>
                      <c:pt idx="3528">
                        <c:v>977.93</c:v>
                      </c:pt>
                      <c:pt idx="3529">
                        <c:v>979.12</c:v>
                      </c:pt>
                      <c:pt idx="3530">
                        <c:v>980.66</c:v>
                      </c:pt>
                      <c:pt idx="3531">
                        <c:v>979.31</c:v>
                      </c:pt>
                      <c:pt idx="3532">
                        <c:v>977.96</c:v>
                      </c:pt>
                      <c:pt idx="3533">
                        <c:v>975.7</c:v>
                      </c:pt>
                      <c:pt idx="3534">
                        <c:v>979.89</c:v>
                      </c:pt>
                      <c:pt idx="3535">
                        <c:v>978.78</c:v>
                      </c:pt>
                      <c:pt idx="3536">
                        <c:v>979.79</c:v>
                      </c:pt>
                      <c:pt idx="3537">
                        <c:v>980.83</c:v>
                      </c:pt>
                      <c:pt idx="3538">
                        <c:v>980</c:v>
                      </c:pt>
                      <c:pt idx="3539">
                        <c:v>979.05</c:v>
                      </c:pt>
                      <c:pt idx="3540">
                        <c:v>977.41</c:v>
                      </c:pt>
                      <c:pt idx="3541">
                        <c:v>976.31</c:v>
                      </c:pt>
                      <c:pt idx="3542">
                        <c:v>974.43</c:v>
                      </c:pt>
                      <c:pt idx="3543">
                        <c:v>973.21</c:v>
                      </c:pt>
                      <c:pt idx="3544">
                        <c:v>974.13</c:v>
                      </c:pt>
                      <c:pt idx="3545">
                        <c:v>975.57</c:v>
                      </c:pt>
                      <c:pt idx="3546">
                        <c:v>973.67</c:v>
                      </c:pt>
                      <c:pt idx="3547">
                        <c:v>973.61</c:v>
                      </c:pt>
                      <c:pt idx="3548">
                        <c:v>979.72</c:v>
                      </c:pt>
                      <c:pt idx="3549">
                        <c:v>979.63</c:v>
                      </c:pt>
                      <c:pt idx="3550">
                        <c:v>979.66</c:v>
                      </c:pt>
                      <c:pt idx="3551">
                        <c:v>978.51</c:v>
                      </c:pt>
                      <c:pt idx="3552">
                        <c:v>979.83</c:v>
                      </c:pt>
                      <c:pt idx="3553">
                        <c:v>979.57</c:v>
                      </c:pt>
                      <c:pt idx="3554">
                        <c:v>980.04</c:v>
                      </c:pt>
                      <c:pt idx="3555">
                        <c:v>979.35</c:v>
                      </c:pt>
                      <c:pt idx="3556">
                        <c:v>973.52</c:v>
                      </c:pt>
                      <c:pt idx="3557">
                        <c:v>973.83</c:v>
                      </c:pt>
                      <c:pt idx="3558">
                        <c:v>976.08</c:v>
                      </c:pt>
                      <c:pt idx="3559">
                        <c:v>979.11</c:v>
                      </c:pt>
                      <c:pt idx="3560">
                        <c:v>980.09</c:v>
                      </c:pt>
                      <c:pt idx="3561">
                        <c:v>975.06</c:v>
                      </c:pt>
                      <c:pt idx="3562">
                        <c:v>976.86</c:v>
                      </c:pt>
                      <c:pt idx="3563">
                        <c:v>980.01</c:v>
                      </c:pt>
                      <c:pt idx="3564">
                        <c:v>979.97</c:v>
                      </c:pt>
                      <c:pt idx="3565">
                        <c:v>976.21</c:v>
                      </c:pt>
                      <c:pt idx="3566">
                        <c:v>973.8</c:v>
                      </c:pt>
                      <c:pt idx="3567">
                        <c:v>973.65</c:v>
                      </c:pt>
                      <c:pt idx="3568">
                        <c:v>974.34</c:v>
                      </c:pt>
                      <c:pt idx="3569">
                        <c:v>973.41</c:v>
                      </c:pt>
                      <c:pt idx="3570">
                        <c:v>974.84</c:v>
                      </c:pt>
                      <c:pt idx="3571">
                        <c:v>976.4</c:v>
                      </c:pt>
                      <c:pt idx="3572">
                        <c:v>978.96</c:v>
                      </c:pt>
                      <c:pt idx="3573">
                        <c:v>980.11</c:v>
                      </c:pt>
                      <c:pt idx="3574">
                        <c:v>973.81</c:v>
                      </c:pt>
                      <c:pt idx="3575">
                        <c:v>975.91</c:v>
                      </c:pt>
                      <c:pt idx="3576">
                        <c:v>980.06</c:v>
                      </c:pt>
                      <c:pt idx="3577">
                        <c:v>979.05</c:v>
                      </c:pt>
                      <c:pt idx="3578">
                        <c:v>976.9</c:v>
                      </c:pt>
                      <c:pt idx="3579">
                        <c:v>974.47</c:v>
                      </c:pt>
                      <c:pt idx="3580">
                        <c:v>973.12</c:v>
                      </c:pt>
                      <c:pt idx="3581">
                        <c:v>974.53</c:v>
                      </c:pt>
                      <c:pt idx="3582">
                        <c:v>977.46</c:v>
                      </c:pt>
                      <c:pt idx="3583">
                        <c:v>980.27</c:v>
                      </c:pt>
                      <c:pt idx="3584">
                        <c:v>980.41</c:v>
                      </c:pt>
                      <c:pt idx="3585">
                        <c:v>979.18</c:v>
                      </c:pt>
                      <c:pt idx="3586">
                        <c:v>980.23</c:v>
                      </c:pt>
                      <c:pt idx="3587">
                        <c:v>974.37</c:v>
                      </c:pt>
                      <c:pt idx="3588">
                        <c:v>974.89</c:v>
                      </c:pt>
                      <c:pt idx="3589">
                        <c:v>977.5</c:v>
                      </c:pt>
                      <c:pt idx="3590">
                        <c:v>979.65</c:v>
                      </c:pt>
                      <c:pt idx="3591">
                        <c:v>980.84</c:v>
                      </c:pt>
                      <c:pt idx="3592">
                        <c:v>979.76</c:v>
                      </c:pt>
                      <c:pt idx="3593">
                        <c:v>977.76</c:v>
                      </c:pt>
                      <c:pt idx="3594">
                        <c:v>975.15</c:v>
                      </c:pt>
                      <c:pt idx="3595">
                        <c:v>973.19</c:v>
                      </c:pt>
                      <c:pt idx="3596">
                        <c:v>977.58</c:v>
                      </c:pt>
                      <c:pt idx="3597">
                        <c:v>979.23</c:v>
                      </c:pt>
                      <c:pt idx="3598">
                        <c:v>979.82</c:v>
                      </c:pt>
                      <c:pt idx="3599">
                        <c:v>978.64</c:v>
                      </c:pt>
                      <c:pt idx="3600">
                        <c:v>974.26</c:v>
                      </c:pt>
                      <c:pt idx="3601">
                        <c:v>977.67</c:v>
                      </c:pt>
                      <c:pt idx="3602">
                        <c:v>980.03</c:v>
                      </c:pt>
                      <c:pt idx="3603">
                        <c:v>975.1</c:v>
                      </c:pt>
                      <c:pt idx="3604">
                        <c:v>978.18</c:v>
                      </c:pt>
                      <c:pt idx="3605">
                        <c:v>980.08</c:v>
                      </c:pt>
                      <c:pt idx="3606">
                        <c:v>980.15</c:v>
                      </c:pt>
                      <c:pt idx="3607">
                        <c:v>977.9</c:v>
                      </c:pt>
                      <c:pt idx="3608">
                        <c:v>976.02</c:v>
                      </c:pt>
                      <c:pt idx="3609">
                        <c:v>973.5</c:v>
                      </c:pt>
                      <c:pt idx="3610">
                        <c:v>973.08</c:v>
                      </c:pt>
                      <c:pt idx="3611">
                        <c:v>973.25</c:v>
                      </c:pt>
                      <c:pt idx="3612">
                        <c:v>972.98</c:v>
                      </c:pt>
                      <c:pt idx="3613">
                        <c:v>978.76</c:v>
                      </c:pt>
                      <c:pt idx="3614">
                        <c:v>977.34</c:v>
                      </c:pt>
                      <c:pt idx="3615">
                        <c:v>976.76</c:v>
                      </c:pt>
                      <c:pt idx="3616">
                        <c:v>975.63</c:v>
                      </c:pt>
                      <c:pt idx="3617">
                        <c:v>973.39</c:v>
                      </c:pt>
                      <c:pt idx="3618">
                        <c:v>972.61</c:v>
                      </c:pt>
                      <c:pt idx="3619">
                        <c:v>972.06</c:v>
                      </c:pt>
                      <c:pt idx="3620">
                        <c:v>976.55</c:v>
                      </c:pt>
                      <c:pt idx="3621">
                        <c:v>975.41</c:v>
                      </c:pt>
                      <c:pt idx="3622">
                        <c:v>973.63</c:v>
                      </c:pt>
                      <c:pt idx="3623">
                        <c:v>973.98</c:v>
                      </c:pt>
                      <c:pt idx="3624">
                        <c:v>973.12</c:v>
                      </c:pt>
                      <c:pt idx="3625">
                        <c:v>973.6</c:v>
                      </c:pt>
                      <c:pt idx="3626">
                        <c:v>979.01</c:v>
                      </c:pt>
                      <c:pt idx="3627">
                        <c:v>980.05</c:v>
                      </c:pt>
                      <c:pt idx="3628">
                        <c:v>977.05</c:v>
                      </c:pt>
                      <c:pt idx="3629">
                        <c:v>974.97</c:v>
                      </c:pt>
                      <c:pt idx="3630">
                        <c:v>974.19</c:v>
                      </c:pt>
                      <c:pt idx="3631">
                        <c:v>974.04</c:v>
                      </c:pt>
                      <c:pt idx="3632">
                        <c:v>973.56</c:v>
                      </c:pt>
                      <c:pt idx="3633">
                        <c:v>974.11</c:v>
                      </c:pt>
                      <c:pt idx="3634">
                        <c:v>974.89</c:v>
                      </c:pt>
                      <c:pt idx="3635">
                        <c:v>976.3</c:v>
                      </c:pt>
                      <c:pt idx="3636">
                        <c:v>978.35</c:v>
                      </c:pt>
                      <c:pt idx="3637">
                        <c:v>977.19</c:v>
                      </c:pt>
                      <c:pt idx="3638">
                        <c:v>980.3</c:v>
                      </c:pt>
                      <c:pt idx="3639">
                        <c:v>974.01</c:v>
                      </c:pt>
                      <c:pt idx="3640">
                        <c:v>973.68</c:v>
                      </c:pt>
                      <c:pt idx="3641">
                        <c:v>975.74</c:v>
                      </c:pt>
                      <c:pt idx="3642">
                        <c:v>976.56</c:v>
                      </c:pt>
                      <c:pt idx="3643">
                        <c:v>978.47</c:v>
                      </c:pt>
                      <c:pt idx="3644">
                        <c:v>979.57</c:v>
                      </c:pt>
                      <c:pt idx="3645">
                        <c:v>979.68</c:v>
                      </c:pt>
                      <c:pt idx="3646">
                        <c:v>979.01</c:v>
                      </c:pt>
                      <c:pt idx="3647">
                        <c:v>977.61</c:v>
                      </c:pt>
                      <c:pt idx="3648">
                        <c:v>976.75</c:v>
                      </c:pt>
                      <c:pt idx="3649">
                        <c:v>975.59</c:v>
                      </c:pt>
                      <c:pt idx="3650">
                        <c:v>973.73</c:v>
                      </c:pt>
                      <c:pt idx="3651">
                        <c:v>972.88</c:v>
                      </c:pt>
                      <c:pt idx="3652">
                        <c:v>978.03</c:v>
                      </c:pt>
                      <c:pt idx="3653">
                        <c:v>978.48</c:v>
                      </c:pt>
                      <c:pt idx="3654">
                        <c:v>978.69</c:v>
                      </c:pt>
                      <c:pt idx="3655">
                        <c:v>973.44</c:v>
                      </c:pt>
                      <c:pt idx="3656">
                        <c:v>974.47</c:v>
                      </c:pt>
                      <c:pt idx="3657">
                        <c:v>978.44</c:v>
                      </c:pt>
                      <c:pt idx="3658">
                        <c:v>977.51</c:v>
                      </c:pt>
                      <c:pt idx="3659">
                        <c:v>975.82</c:v>
                      </c:pt>
                      <c:pt idx="3660">
                        <c:v>975.25</c:v>
                      </c:pt>
                      <c:pt idx="3661">
                        <c:v>973.82</c:v>
                      </c:pt>
                      <c:pt idx="3662">
                        <c:v>972.63</c:v>
                      </c:pt>
                      <c:pt idx="3663">
                        <c:v>972.18</c:v>
                      </c:pt>
                      <c:pt idx="3664">
                        <c:v>972.87</c:v>
                      </c:pt>
                      <c:pt idx="3665">
                        <c:v>978.41</c:v>
                      </c:pt>
                      <c:pt idx="3666">
                        <c:v>979.94</c:v>
                      </c:pt>
                      <c:pt idx="3667">
                        <c:v>980.36</c:v>
                      </c:pt>
                      <c:pt idx="3668">
                        <c:v>978.97</c:v>
                      </c:pt>
                      <c:pt idx="3669">
                        <c:v>979.04</c:v>
                      </c:pt>
                      <c:pt idx="3670">
                        <c:v>978.24</c:v>
                      </c:pt>
                      <c:pt idx="3671">
                        <c:v>978.57</c:v>
                      </c:pt>
                      <c:pt idx="3672">
                        <c:v>979.22</c:v>
                      </c:pt>
                      <c:pt idx="3673">
                        <c:v>975.99</c:v>
                      </c:pt>
                      <c:pt idx="3674">
                        <c:v>976.83</c:v>
                      </c:pt>
                      <c:pt idx="3675">
                        <c:v>977.9</c:v>
                      </c:pt>
                      <c:pt idx="3676">
                        <c:v>979.06</c:v>
                      </c:pt>
                      <c:pt idx="3677">
                        <c:v>979.25</c:v>
                      </c:pt>
                      <c:pt idx="3678">
                        <c:v>977.62</c:v>
                      </c:pt>
                      <c:pt idx="3679">
                        <c:v>978.8</c:v>
                      </c:pt>
                      <c:pt idx="3680">
                        <c:v>979.45</c:v>
                      </c:pt>
                      <c:pt idx="3681">
                        <c:v>978.8</c:v>
                      </c:pt>
                      <c:pt idx="3682">
                        <c:v>977.4</c:v>
                      </c:pt>
                      <c:pt idx="3683">
                        <c:v>975.57</c:v>
                      </c:pt>
                      <c:pt idx="3684">
                        <c:v>973.06</c:v>
                      </c:pt>
                      <c:pt idx="3685">
                        <c:v>972.65</c:v>
                      </c:pt>
                      <c:pt idx="3686">
                        <c:v>973.04</c:v>
                      </c:pt>
                      <c:pt idx="3687">
                        <c:v>975.32</c:v>
                      </c:pt>
                      <c:pt idx="3688">
                        <c:v>977.46</c:v>
                      </c:pt>
                      <c:pt idx="3689">
                        <c:v>978.91</c:v>
                      </c:pt>
                      <c:pt idx="3690">
                        <c:v>974.88</c:v>
                      </c:pt>
                      <c:pt idx="3691">
                        <c:v>976.05</c:v>
                      </c:pt>
                      <c:pt idx="3692">
                        <c:v>973.54</c:v>
                      </c:pt>
                      <c:pt idx="3693">
                        <c:v>972.19</c:v>
                      </c:pt>
                      <c:pt idx="3694">
                        <c:v>972.78</c:v>
                      </c:pt>
                      <c:pt idx="3695">
                        <c:v>975.13</c:v>
                      </c:pt>
                      <c:pt idx="3696">
                        <c:v>977.29</c:v>
                      </c:pt>
                      <c:pt idx="3697">
                        <c:v>979.03</c:v>
                      </c:pt>
                      <c:pt idx="3698">
                        <c:v>972.7</c:v>
                      </c:pt>
                      <c:pt idx="3699">
                        <c:v>972.13</c:v>
                      </c:pt>
                      <c:pt idx="3700">
                        <c:v>973.87</c:v>
                      </c:pt>
                      <c:pt idx="3701">
                        <c:v>978.52</c:v>
                      </c:pt>
                      <c:pt idx="3702">
                        <c:v>979.62</c:v>
                      </c:pt>
                      <c:pt idx="3703">
                        <c:v>977.83</c:v>
                      </c:pt>
                      <c:pt idx="3704">
                        <c:v>974.92</c:v>
                      </c:pt>
                      <c:pt idx="3705">
                        <c:v>979.1</c:v>
                      </c:pt>
                      <c:pt idx="3706">
                        <c:v>977.4</c:v>
                      </c:pt>
                      <c:pt idx="3707">
                        <c:v>979.26</c:v>
                      </c:pt>
                      <c:pt idx="3708">
                        <c:v>977.88</c:v>
                      </c:pt>
                      <c:pt idx="3709">
                        <c:v>976.87</c:v>
                      </c:pt>
                      <c:pt idx="3710">
                        <c:v>974.1</c:v>
                      </c:pt>
                      <c:pt idx="3711">
                        <c:v>972.88</c:v>
                      </c:pt>
                      <c:pt idx="3712">
                        <c:v>972.94</c:v>
                      </c:pt>
                      <c:pt idx="3713">
                        <c:v>975.54</c:v>
                      </c:pt>
                      <c:pt idx="3714">
                        <c:v>978.27</c:v>
                      </c:pt>
                      <c:pt idx="3715">
                        <c:v>979.58</c:v>
                      </c:pt>
                      <c:pt idx="3716">
                        <c:v>979.84</c:v>
                      </c:pt>
                      <c:pt idx="3717">
                        <c:v>974.24</c:v>
                      </c:pt>
                      <c:pt idx="3718">
                        <c:v>975.71</c:v>
                      </c:pt>
                      <c:pt idx="3719">
                        <c:v>979.47</c:v>
                      </c:pt>
                      <c:pt idx="3720">
                        <c:v>976.91</c:v>
                      </c:pt>
                      <c:pt idx="3721">
                        <c:v>975.6</c:v>
                      </c:pt>
                      <c:pt idx="3722">
                        <c:v>973.69</c:v>
                      </c:pt>
                      <c:pt idx="3723">
                        <c:v>972.27</c:v>
                      </c:pt>
                      <c:pt idx="3724">
                        <c:v>975.93</c:v>
                      </c:pt>
                      <c:pt idx="3725">
                        <c:v>974.45</c:v>
                      </c:pt>
                      <c:pt idx="3726">
                        <c:v>972.24</c:v>
                      </c:pt>
                      <c:pt idx="3727">
                        <c:v>972.03</c:v>
                      </c:pt>
                      <c:pt idx="3728">
                        <c:v>973.14</c:v>
                      </c:pt>
                      <c:pt idx="3729">
                        <c:v>975.1</c:v>
                      </c:pt>
                      <c:pt idx="3730">
                        <c:v>974.54</c:v>
                      </c:pt>
                      <c:pt idx="3731">
                        <c:v>973.55</c:v>
                      </c:pt>
                      <c:pt idx="3732">
                        <c:v>973.13</c:v>
                      </c:pt>
                      <c:pt idx="3733">
                        <c:v>975.15</c:v>
                      </c:pt>
                      <c:pt idx="3734">
                        <c:v>978.51</c:v>
                      </c:pt>
                      <c:pt idx="3735">
                        <c:v>978.97</c:v>
                      </c:pt>
                      <c:pt idx="3736">
                        <c:v>977.82</c:v>
                      </c:pt>
                      <c:pt idx="3737">
                        <c:v>975.11</c:v>
                      </c:pt>
                      <c:pt idx="3738">
                        <c:v>972.69</c:v>
                      </c:pt>
                      <c:pt idx="3739">
                        <c:v>978.49</c:v>
                      </c:pt>
                      <c:pt idx="3740">
                        <c:v>978.7</c:v>
                      </c:pt>
                      <c:pt idx="3741">
                        <c:v>978.64</c:v>
                      </c:pt>
                      <c:pt idx="3742">
                        <c:v>978.31</c:v>
                      </c:pt>
                      <c:pt idx="3743">
                        <c:v>973.67</c:v>
                      </c:pt>
                      <c:pt idx="3744">
                        <c:v>972.51</c:v>
                      </c:pt>
                      <c:pt idx="3745">
                        <c:v>973.6</c:v>
                      </c:pt>
                      <c:pt idx="3746">
                        <c:v>975.13</c:v>
                      </c:pt>
                      <c:pt idx="3747">
                        <c:v>976.85</c:v>
                      </c:pt>
                      <c:pt idx="3748">
                        <c:v>979.45</c:v>
                      </c:pt>
                      <c:pt idx="3749">
                        <c:v>979.87</c:v>
                      </c:pt>
                      <c:pt idx="3750">
                        <c:v>978.37</c:v>
                      </c:pt>
                      <c:pt idx="3751">
                        <c:v>976.6</c:v>
                      </c:pt>
                      <c:pt idx="3752">
                        <c:v>974.08</c:v>
                      </c:pt>
                      <c:pt idx="3753">
                        <c:v>972.61</c:v>
                      </c:pt>
                      <c:pt idx="3754">
                        <c:v>973.4</c:v>
                      </c:pt>
                      <c:pt idx="3755">
                        <c:v>974.36</c:v>
                      </c:pt>
                      <c:pt idx="3756">
                        <c:v>975.73</c:v>
                      </c:pt>
                      <c:pt idx="3757">
                        <c:v>973.24</c:v>
                      </c:pt>
                      <c:pt idx="3758">
                        <c:v>972.03</c:v>
                      </c:pt>
                      <c:pt idx="3759">
                        <c:v>973.5</c:v>
                      </c:pt>
                      <c:pt idx="3760">
                        <c:v>973.46</c:v>
                      </c:pt>
                      <c:pt idx="3761">
                        <c:v>976.89</c:v>
                      </c:pt>
                      <c:pt idx="3762">
                        <c:v>978.53</c:v>
                      </c:pt>
                      <c:pt idx="3763">
                        <c:v>978.76</c:v>
                      </c:pt>
                      <c:pt idx="3764">
                        <c:v>977.37</c:v>
                      </c:pt>
                      <c:pt idx="3765">
                        <c:v>974.89</c:v>
                      </c:pt>
                      <c:pt idx="3766">
                        <c:v>973.78</c:v>
                      </c:pt>
                      <c:pt idx="3767">
                        <c:v>972.48</c:v>
                      </c:pt>
                      <c:pt idx="3768">
                        <c:v>972.66</c:v>
                      </c:pt>
                      <c:pt idx="3769">
                        <c:v>978.03</c:v>
                      </c:pt>
                      <c:pt idx="3770">
                        <c:v>976.09</c:v>
                      </c:pt>
                      <c:pt idx="3771">
                        <c:v>973.97</c:v>
                      </c:pt>
                      <c:pt idx="3772">
                        <c:v>972.8</c:v>
                      </c:pt>
                      <c:pt idx="3773">
                        <c:v>973.09</c:v>
                      </c:pt>
                      <c:pt idx="3774">
                        <c:v>974.01</c:v>
                      </c:pt>
                      <c:pt idx="3775">
                        <c:v>975.5</c:v>
                      </c:pt>
                      <c:pt idx="3776">
                        <c:v>977.58</c:v>
                      </c:pt>
                      <c:pt idx="3777">
                        <c:v>973.83</c:v>
                      </c:pt>
                      <c:pt idx="3778">
                        <c:v>976.24</c:v>
                      </c:pt>
                      <c:pt idx="3779">
                        <c:v>978.84</c:v>
                      </c:pt>
                      <c:pt idx="3780">
                        <c:v>975.18</c:v>
                      </c:pt>
                      <c:pt idx="3781">
                        <c:v>974.13</c:v>
                      </c:pt>
                      <c:pt idx="3782">
                        <c:v>979.07</c:v>
                      </c:pt>
                      <c:pt idx="3783">
                        <c:v>979.71</c:v>
                      </c:pt>
                      <c:pt idx="3784">
                        <c:v>978.61</c:v>
                      </c:pt>
                      <c:pt idx="3785">
                        <c:v>976.38</c:v>
                      </c:pt>
                      <c:pt idx="3786">
                        <c:v>974.91</c:v>
                      </c:pt>
                      <c:pt idx="3787">
                        <c:v>974.4</c:v>
                      </c:pt>
                      <c:pt idx="3788">
                        <c:v>972.63</c:v>
                      </c:pt>
                      <c:pt idx="3789">
                        <c:v>973</c:v>
                      </c:pt>
                      <c:pt idx="3790">
                        <c:v>973.18</c:v>
                      </c:pt>
                      <c:pt idx="3791">
                        <c:v>972.35</c:v>
                      </c:pt>
                      <c:pt idx="3792">
                        <c:v>973.78</c:v>
                      </c:pt>
                      <c:pt idx="3793">
                        <c:v>973.71</c:v>
                      </c:pt>
                      <c:pt idx="3794">
                        <c:v>974.57</c:v>
                      </c:pt>
                      <c:pt idx="3795">
                        <c:v>976.11</c:v>
                      </c:pt>
                      <c:pt idx="3796">
                        <c:v>976.58</c:v>
                      </c:pt>
                      <c:pt idx="3797">
                        <c:v>978.12</c:v>
                      </c:pt>
                      <c:pt idx="3798">
                        <c:v>978.46</c:v>
                      </c:pt>
                      <c:pt idx="3799">
                        <c:v>978.94</c:v>
                      </c:pt>
                      <c:pt idx="3800">
                        <c:v>972.89</c:v>
                      </c:pt>
                      <c:pt idx="3801">
                        <c:v>973.12</c:v>
                      </c:pt>
                      <c:pt idx="3802">
                        <c:v>972.63</c:v>
                      </c:pt>
                      <c:pt idx="3803">
                        <c:v>973.11</c:v>
                      </c:pt>
                      <c:pt idx="3804">
                        <c:v>976.31</c:v>
                      </c:pt>
                      <c:pt idx="3805">
                        <c:v>976.99</c:v>
                      </c:pt>
                      <c:pt idx="3806">
                        <c:v>979.79</c:v>
                      </c:pt>
                      <c:pt idx="3807">
                        <c:v>980.46</c:v>
                      </c:pt>
                      <c:pt idx="3808">
                        <c:v>974.21</c:v>
                      </c:pt>
                      <c:pt idx="3809">
                        <c:v>975.57</c:v>
                      </c:pt>
                      <c:pt idx="3810">
                        <c:v>978.12</c:v>
                      </c:pt>
                      <c:pt idx="3811">
                        <c:v>973.85</c:v>
                      </c:pt>
                      <c:pt idx="3812">
                        <c:v>975.78</c:v>
                      </c:pt>
                      <c:pt idx="3813">
                        <c:v>978.39</c:v>
                      </c:pt>
                      <c:pt idx="3814">
                        <c:v>979.46</c:v>
                      </c:pt>
                      <c:pt idx="3815">
                        <c:v>975.28</c:v>
                      </c:pt>
                      <c:pt idx="3816">
                        <c:v>974.23</c:v>
                      </c:pt>
                      <c:pt idx="3817">
                        <c:v>973.32</c:v>
                      </c:pt>
                      <c:pt idx="3818">
                        <c:v>974.64</c:v>
                      </c:pt>
                      <c:pt idx="3819">
                        <c:v>977.36</c:v>
                      </c:pt>
                      <c:pt idx="3820">
                        <c:v>976.32</c:v>
                      </c:pt>
                      <c:pt idx="3821">
                        <c:v>979.92</c:v>
                      </c:pt>
                      <c:pt idx="3822">
                        <c:v>979.26</c:v>
                      </c:pt>
                      <c:pt idx="3823">
                        <c:v>980.55</c:v>
                      </c:pt>
                      <c:pt idx="3824">
                        <c:v>977.97</c:v>
                      </c:pt>
                      <c:pt idx="3825">
                        <c:v>974.6</c:v>
                      </c:pt>
                      <c:pt idx="3826">
                        <c:v>974.07</c:v>
                      </c:pt>
                      <c:pt idx="3827">
                        <c:v>973.61</c:v>
                      </c:pt>
                      <c:pt idx="3828">
                        <c:v>973.72</c:v>
                      </c:pt>
                      <c:pt idx="3829">
                        <c:v>974.05</c:v>
                      </c:pt>
                      <c:pt idx="3830">
                        <c:v>973.26</c:v>
                      </c:pt>
                      <c:pt idx="3831">
                        <c:v>973.87</c:v>
                      </c:pt>
                      <c:pt idx="3832">
                        <c:v>975.97</c:v>
                      </c:pt>
                      <c:pt idx="3833">
                        <c:v>979.33</c:v>
                      </c:pt>
                      <c:pt idx="3834">
                        <c:v>973.3</c:v>
                      </c:pt>
                      <c:pt idx="3835">
                        <c:v>973.77</c:v>
                      </c:pt>
                      <c:pt idx="3836">
                        <c:v>977.99</c:v>
                      </c:pt>
                      <c:pt idx="3837">
                        <c:v>978.93</c:v>
                      </c:pt>
                      <c:pt idx="3838">
                        <c:v>978.61</c:v>
                      </c:pt>
                      <c:pt idx="3839">
                        <c:v>975.75</c:v>
                      </c:pt>
                      <c:pt idx="3840">
                        <c:v>974.8</c:v>
                      </c:pt>
                      <c:pt idx="3841">
                        <c:v>977.84</c:v>
                      </c:pt>
                      <c:pt idx="3842">
                        <c:v>978.93</c:v>
                      </c:pt>
                      <c:pt idx="3843">
                        <c:v>977.52</c:v>
                      </c:pt>
                      <c:pt idx="3844">
                        <c:v>974.94</c:v>
                      </c:pt>
                      <c:pt idx="3845">
                        <c:v>973.12</c:v>
                      </c:pt>
                      <c:pt idx="3846">
                        <c:v>978.29</c:v>
                      </c:pt>
                      <c:pt idx="3847">
                        <c:v>973.68</c:v>
                      </c:pt>
                      <c:pt idx="3848">
                        <c:v>975.09</c:v>
                      </c:pt>
                      <c:pt idx="3849">
                        <c:v>976.03</c:v>
                      </c:pt>
                      <c:pt idx="3850">
                        <c:v>977.51</c:v>
                      </c:pt>
                      <c:pt idx="3851">
                        <c:v>977.42</c:v>
                      </c:pt>
                      <c:pt idx="3852">
                        <c:v>977.76</c:v>
                      </c:pt>
                      <c:pt idx="3853">
                        <c:v>977.86</c:v>
                      </c:pt>
                      <c:pt idx="3854">
                        <c:v>978.7</c:v>
                      </c:pt>
                      <c:pt idx="3855">
                        <c:v>979.79</c:v>
                      </c:pt>
                      <c:pt idx="3856">
                        <c:v>978.79</c:v>
                      </c:pt>
                      <c:pt idx="3857">
                        <c:v>977.35</c:v>
                      </c:pt>
                      <c:pt idx="3858">
                        <c:v>977.51</c:v>
                      </c:pt>
                      <c:pt idx="3859">
                        <c:v>977.56</c:v>
                      </c:pt>
                      <c:pt idx="3860">
                        <c:v>972.4</c:v>
                      </c:pt>
                      <c:pt idx="3861">
                        <c:v>978.53</c:v>
                      </c:pt>
                      <c:pt idx="3862">
                        <c:v>978</c:v>
                      </c:pt>
                      <c:pt idx="3863">
                        <c:v>974.55</c:v>
                      </c:pt>
                      <c:pt idx="3864">
                        <c:v>974.91</c:v>
                      </c:pt>
                      <c:pt idx="3865">
                        <c:v>975.98</c:v>
                      </c:pt>
                      <c:pt idx="3866">
                        <c:v>976.02</c:v>
                      </c:pt>
                      <c:pt idx="3867">
                        <c:v>977.18</c:v>
                      </c:pt>
                      <c:pt idx="3868">
                        <c:v>977.28</c:v>
                      </c:pt>
                      <c:pt idx="3869">
                        <c:v>978.17</c:v>
                      </c:pt>
                      <c:pt idx="3870">
                        <c:v>978</c:v>
                      </c:pt>
                      <c:pt idx="3871">
                        <c:v>978.2</c:v>
                      </c:pt>
                      <c:pt idx="3872">
                        <c:v>979.04</c:v>
                      </c:pt>
                      <c:pt idx="3873">
                        <c:v>972.84</c:v>
                      </c:pt>
                      <c:pt idx="3874">
                        <c:v>972.05</c:v>
                      </c:pt>
                      <c:pt idx="3875">
                        <c:v>972.35</c:v>
                      </c:pt>
                      <c:pt idx="3876">
                        <c:v>972.97</c:v>
                      </c:pt>
                      <c:pt idx="3877">
                        <c:v>972.97</c:v>
                      </c:pt>
                      <c:pt idx="3878">
                        <c:v>973.51</c:v>
                      </c:pt>
                      <c:pt idx="3879">
                        <c:v>974.54</c:v>
                      </c:pt>
                      <c:pt idx="3880">
                        <c:v>975.48</c:v>
                      </c:pt>
                      <c:pt idx="3881">
                        <c:v>978.28</c:v>
                      </c:pt>
                      <c:pt idx="3882">
                        <c:v>977.95</c:v>
                      </c:pt>
                      <c:pt idx="3883">
                        <c:v>978.89</c:v>
                      </c:pt>
                      <c:pt idx="3884">
                        <c:v>979.9</c:v>
                      </c:pt>
                      <c:pt idx="3885">
                        <c:v>979.54</c:v>
                      </c:pt>
                      <c:pt idx="3886">
                        <c:v>973.24</c:v>
                      </c:pt>
                      <c:pt idx="3887">
                        <c:v>974.23</c:v>
                      </c:pt>
                      <c:pt idx="3888">
                        <c:v>973.78</c:v>
                      </c:pt>
                      <c:pt idx="3889">
                        <c:v>974.27</c:v>
                      </c:pt>
                      <c:pt idx="3890">
                        <c:v>976.01</c:v>
                      </c:pt>
                      <c:pt idx="3891">
                        <c:v>977.27</c:v>
                      </c:pt>
                      <c:pt idx="3892">
                        <c:v>976.59</c:v>
                      </c:pt>
                      <c:pt idx="3893">
                        <c:v>977.04</c:v>
                      </c:pt>
                      <c:pt idx="3894">
                        <c:v>977.57</c:v>
                      </c:pt>
                      <c:pt idx="3895">
                        <c:v>978.93</c:v>
                      </c:pt>
                      <c:pt idx="3896">
                        <c:v>979.15</c:v>
                      </c:pt>
                      <c:pt idx="3897">
                        <c:v>979.74</c:v>
                      </c:pt>
                      <c:pt idx="3898">
                        <c:v>978.93</c:v>
                      </c:pt>
                      <c:pt idx="3899">
                        <c:v>975.17</c:v>
                      </c:pt>
                      <c:pt idx="3900">
                        <c:v>973.45</c:v>
                      </c:pt>
                      <c:pt idx="3901">
                        <c:v>972.84</c:v>
                      </c:pt>
                      <c:pt idx="3902">
                        <c:v>977.74</c:v>
                      </c:pt>
                      <c:pt idx="3903">
                        <c:v>978.39</c:v>
                      </c:pt>
                      <c:pt idx="3904">
                        <c:v>979.2</c:v>
                      </c:pt>
                      <c:pt idx="3905">
                        <c:v>977.54</c:v>
                      </c:pt>
                      <c:pt idx="3906">
                        <c:v>976.5</c:v>
                      </c:pt>
                      <c:pt idx="3907">
                        <c:v>975.93</c:v>
                      </c:pt>
                      <c:pt idx="3908">
                        <c:v>973.9</c:v>
                      </c:pt>
                      <c:pt idx="3909">
                        <c:v>973.4</c:v>
                      </c:pt>
                      <c:pt idx="3910">
                        <c:v>972.24</c:v>
                      </c:pt>
                      <c:pt idx="3911">
                        <c:v>972.66</c:v>
                      </c:pt>
                      <c:pt idx="3912">
                        <c:v>977.05</c:v>
                      </c:pt>
                      <c:pt idx="3913">
                        <c:v>976.33</c:v>
                      </c:pt>
                      <c:pt idx="3914">
                        <c:v>973.59</c:v>
                      </c:pt>
                      <c:pt idx="3915">
                        <c:v>972.95</c:v>
                      </c:pt>
                      <c:pt idx="3916">
                        <c:v>976.56</c:v>
                      </c:pt>
                      <c:pt idx="3917">
                        <c:v>974.69</c:v>
                      </c:pt>
                      <c:pt idx="3918">
                        <c:v>972.67</c:v>
                      </c:pt>
                      <c:pt idx="3919">
                        <c:v>971.36</c:v>
                      </c:pt>
                      <c:pt idx="3920">
                        <c:v>973.03</c:v>
                      </c:pt>
                      <c:pt idx="3921">
                        <c:v>974.41</c:v>
                      </c:pt>
                      <c:pt idx="3922">
                        <c:v>975.63</c:v>
                      </c:pt>
                      <c:pt idx="3923">
                        <c:v>976.27</c:v>
                      </c:pt>
                      <c:pt idx="3924">
                        <c:v>977.63</c:v>
                      </c:pt>
                      <c:pt idx="3925">
                        <c:v>972.63</c:v>
                      </c:pt>
                      <c:pt idx="3926">
                        <c:v>971.81</c:v>
                      </c:pt>
                      <c:pt idx="3927">
                        <c:v>973.86</c:v>
                      </c:pt>
                      <c:pt idx="3928">
                        <c:v>973.42</c:v>
                      </c:pt>
                      <c:pt idx="3929">
                        <c:v>972.93</c:v>
                      </c:pt>
                      <c:pt idx="3930">
                        <c:v>974.43</c:v>
                      </c:pt>
                      <c:pt idx="3931">
                        <c:v>973.75</c:v>
                      </c:pt>
                      <c:pt idx="3932">
                        <c:v>973.42</c:v>
                      </c:pt>
                      <c:pt idx="3933">
                        <c:v>975.62</c:v>
                      </c:pt>
                      <c:pt idx="3934">
                        <c:v>976.42</c:v>
                      </c:pt>
                      <c:pt idx="3935">
                        <c:v>975.47</c:v>
                      </c:pt>
                      <c:pt idx="3936">
                        <c:v>975.59</c:v>
                      </c:pt>
                      <c:pt idx="3937">
                        <c:v>975.87</c:v>
                      </c:pt>
                      <c:pt idx="3938">
                        <c:v>975.16</c:v>
                      </c:pt>
                      <c:pt idx="3939">
                        <c:v>974.97</c:v>
                      </c:pt>
                      <c:pt idx="3940">
                        <c:v>975.15</c:v>
                      </c:pt>
                      <c:pt idx="3941">
                        <c:v>974.77</c:v>
                      </c:pt>
                      <c:pt idx="3942">
                        <c:v>979.23</c:v>
                      </c:pt>
                      <c:pt idx="3943">
                        <c:v>978.85</c:v>
                      </c:pt>
                      <c:pt idx="3944">
                        <c:v>978.54</c:v>
                      </c:pt>
                      <c:pt idx="3945">
                        <c:v>977.63</c:v>
                      </c:pt>
                      <c:pt idx="3946">
                        <c:v>978</c:v>
                      </c:pt>
                      <c:pt idx="3947">
                        <c:v>977.99</c:v>
                      </c:pt>
                      <c:pt idx="3948">
                        <c:v>976.97</c:v>
                      </c:pt>
                      <c:pt idx="3949">
                        <c:v>977.52</c:v>
                      </c:pt>
                      <c:pt idx="3950">
                        <c:v>977.27</c:v>
                      </c:pt>
                      <c:pt idx="3951">
                        <c:v>974.93</c:v>
                      </c:pt>
                      <c:pt idx="3952">
                        <c:v>974.13</c:v>
                      </c:pt>
                      <c:pt idx="3953">
                        <c:v>973.16</c:v>
                      </c:pt>
                      <c:pt idx="3954">
                        <c:v>972.05</c:v>
                      </c:pt>
                      <c:pt idx="3955">
                        <c:v>971.57</c:v>
                      </c:pt>
                      <c:pt idx="3956">
                        <c:v>971.48</c:v>
                      </c:pt>
                      <c:pt idx="3957">
                        <c:v>971.65</c:v>
                      </c:pt>
                      <c:pt idx="3958">
                        <c:v>972.44</c:v>
                      </c:pt>
                      <c:pt idx="3959">
                        <c:v>973.7</c:v>
                      </c:pt>
                      <c:pt idx="3960">
                        <c:v>974.15</c:v>
                      </c:pt>
                      <c:pt idx="3961">
                        <c:v>974.99</c:v>
                      </c:pt>
                      <c:pt idx="3962">
                        <c:v>975.42</c:v>
                      </c:pt>
                      <c:pt idx="3963">
                        <c:v>977</c:v>
                      </c:pt>
                      <c:pt idx="3964">
                        <c:v>972.36</c:v>
                      </c:pt>
                      <c:pt idx="3965">
                        <c:v>973.49</c:v>
                      </c:pt>
                      <c:pt idx="3966">
                        <c:v>975.76</c:v>
                      </c:pt>
                      <c:pt idx="3967">
                        <c:v>975.54</c:v>
                      </c:pt>
                      <c:pt idx="3968">
                        <c:v>971.45</c:v>
                      </c:pt>
                      <c:pt idx="3969">
                        <c:v>973.29</c:v>
                      </c:pt>
                      <c:pt idx="3970">
                        <c:v>974.9</c:v>
                      </c:pt>
                      <c:pt idx="3971">
                        <c:v>976.79</c:v>
                      </c:pt>
                      <c:pt idx="3972">
                        <c:v>978.23</c:v>
                      </c:pt>
                      <c:pt idx="3973">
                        <c:v>979.1</c:v>
                      </c:pt>
                      <c:pt idx="3974">
                        <c:v>977.8</c:v>
                      </c:pt>
                      <c:pt idx="3975">
                        <c:v>976.9</c:v>
                      </c:pt>
                      <c:pt idx="3976">
                        <c:v>975.06</c:v>
                      </c:pt>
                      <c:pt idx="3977">
                        <c:v>978.83</c:v>
                      </c:pt>
                      <c:pt idx="3978">
                        <c:v>979.31</c:v>
                      </c:pt>
                      <c:pt idx="3979">
                        <c:v>978.58</c:v>
                      </c:pt>
                      <c:pt idx="3980">
                        <c:v>976.11</c:v>
                      </c:pt>
                      <c:pt idx="3981">
                        <c:v>974.21</c:v>
                      </c:pt>
                      <c:pt idx="3982">
                        <c:v>972.25</c:v>
                      </c:pt>
                      <c:pt idx="3983">
                        <c:v>977.88</c:v>
                      </c:pt>
                      <c:pt idx="3984">
                        <c:v>978.59</c:v>
                      </c:pt>
                      <c:pt idx="3985">
                        <c:v>976.99</c:v>
                      </c:pt>
                      <c:pt idx="3986">
                        <c:v>978.61</c:v>
                      </c:pt>
                      <c:pt idx="3987">
                        <c:v>978.91</c:v>
                      </c:pt>
                      <c:pt idx="3988">
                        <c:v>976.59</c:v>
                      </c:pt>
                      <c:pt idx="3989">
                        <c:v>973.84</c:v>
                      </c:pt>
                      <c:pt idx="3990">
                        <c:v>979.27</c:v>
                      </c:pt>
                      <c:pt idx="3991">
                        <c:v>978.21</c:v>
                      </c:pt>
                      <c:pt idx="3992">
                        <c:v>975.97</c:v>
                      </c:pt>
                      <c:pt idx="3993">
                        <c:v>972.56</c:v>
                      </c:pt>
                      <c:pt idx="3994">
                        <c:v>971.13</c:v>
                      </c:pt>
                      <c:pt idx="3995">
                        <c:v>974.47</c:v>
                      </c:pt>
                      <c:pt idx="3996">
                        <c:v>977.09</c:v>
                      </c:pt>
                      <c:pt idx="3997">
                        <c:v>978.9</c:v>
                      </c:pt>
                      <c:pt idx="3998">
                        <c:v>977.1</c:v>
                      </c:pt>
                      <c:pt idx="3999">
                        <c:v>974.99</c:v>
                      </c:pt>
                      <c:pt idx="4000">
                        <c:v>971.5</c:v>
                      </c:pt>
                      <c:pt idx="4001">
                        <c:v>973.53</c:v>
                      </c:pt>
                      <c:pt idx="4002">
                        <c:v>976.39</c:v>
                      </c:pt>
                      <c:pt idx="4003">
                        <c:v>978.25</c:v>
                      </c:pt>
                      <c:pt idx="4004">
                        <c:v>971.56</c:v>
                      </c:pt>
                      <c:pt idx="4005">
                        <c:v>972.41</c:v>
                      </c:pt>
                      <c:pt idx="4006">
                        <c:v>975.11</c:v>
                      </c:pt>
                      <c:pt idx="4007">
                        <c:v>977.37</c:v>
                      </c:pt>
                      <c:pt idx="4008">
                        <c:v>977.68</c:v>
                      </c:pt>
                      <c:pt idx="4009">
                        <c:v>978.37</c:v>
                      </c:pt>
                      <c:pt idx="4010">
                        <c:v>976.67</c:v>
                      </c:pt>
                      <c:pt idx="4011">
                        <c:v>974.77</c:v>
                      </c:pt>
                      <c:pt idx="4012">
                        <c:v>973.83</c:v>
                      </c:pt>
                      <c:pt idx="4013">
                        <c:v>972.22</c:v>
                      </c:pt>
                      <c:pt idx="4014">
                        <c:v>972.96</c:v>
                      </c:pt>
                      <c:pt idx="4015">
                        <c:v>972.07</c:v>
                      </c:pt>
                      <c:pt idx="4016">
                        <c:v>978.42</c:v>
                      </c:pt>
                      <c:pt idx="4017">
                        <c:v>977.96</c:v>
                      </c:pt>
                      <c:pt idx="4018">
                        <c:v>978.48</c:v>
                      </c:pt>
                      <c:pt idx="4019">
                        <c:v>978.45</c:v>
                      </c:pt>
                      <c:pt idx="4020">
                        <c:v>975.12</c:v>
                      </c:pt>
                      <c:pt idx="4021">
                        <c:v>975.37</c:v>
                      </c:pt>
                      <c:pt idx="4022">
                        <c:v>975.6</c:v>
                      </c:pt>
                      <c:pt idx="4023">
                        <c:v>975.91</c:v>
                      </c:pt>
                      <c:pt idx="4024">
                        <c:v>978.89</c:v>
                      </c:pt>
                      <c:pt idx="4025">
                        <c:v>978.26</c:v>
                      </c:pt>
                      <c:pt idx="4026">
                        <c:v>977.66</c:v>
                      </c:pt>
                      <c:pt idx="4027">
                        <c:v>977.22</c:v>
                      </c:pt>
                      <c:pt idx="4028">
                        <c:v>976.36</c:v>
                      </c:pt>
                      <c:pt idx="4029">
                        <c:v>974.87</c:v>
                      </c:pt>
                      <c:pt idx="4030">
                        <c:v>976.08</c:v>
                      </c:pt>
                      <c:pt idx="4031">
                        <c:v>977.95</c:v>
                      </c:pt>
                      <c:pt idx="4032">
                        <c:v>978.35</c:v>
                      </c:pt>
                      <c:pt idx="4033">
                        <c:v>979.01</c:v>
                      </c:pt>
                      <c:pt idx="4034">
                        <c:v>977.72</c:v>
                      </c:pt>
                      <c:pt idx="4035">
                        <c:v>974.82</c:v>
                      </c:pt>
                      <c:pt idx="4036">
                        <c:v>972.86</c:v>
                      </c:pt>
                      <c:pt idx="4037">
                        <c:v>972.15</c:v>
                      </c:pt>
                      <c:pt idx="4038">
                        <c:v>972.75</c:v>
                      </c:pt>
                      <c:pt idx="4039">
                        <c:v>971.54</c:v>
                      </c:pt>
                      <c:pt idx="4040">
                        <c:v>972.75</c:v>
                      </c:pt>
                      <c:pt idx="4041">
                        <c:v>976.01</c:v>
                      </c:pt>
                      <c:pt idx="4042">
                        <c:v>972.26</c:v>
                      </c:pt>
                      <c:pt idx="4043">
                        <c:v>971.54</c:v>
                      </c:pt>
                      <c:pt idx="4044">
                        <c:v>972.95</c:v>
                      </c:pt>
                      <c:pt idx="4045">
                        <c:v>974.42</c:v>
                      </c:pt>
                      <c:pt idx="4046">
                        <c:v>977.3</c:v>
                      </c:pt>
                      <c:pt idx="4047">
                        <c:v>978.02</c:v>
                      </c:pt>
                      <c:pt idx="4048">
                        <c:v>978.75</c:v>
                      </c:pt>
                      <c:pt idx="4049">
                        <c:v>977.11</c:v>
                      </c:pt>
                      <c:pt idx="4050">
                        <c:v>975.21</c:v>
                      </c:pt>
                      <c:pt idx="4051">
                        <c:v>972.25</c:v>
                      </c:pt>
                      <c:pt idx="4052">
                        <c:v>971.97</c:v>
                      </c:pt>
                      <c:pt idx="4053">
                        <c:v>973.95</c:v>
                      </c:pt>
                      <c:pt idx="4054">
                        <c:v>976.48</c:v>
                      </c:pt>
                      <c:pt idx="4055">
                        <c:v>978.05</c:v>
                      </c:pt>
                      <c:pt idx="4056">
                        <c:v>976.12</c:v>
                      </c:pt>
                      <c:pt idx="4057">
                        <c:v>973.4</c:v>
                      </c:pt>
                      <c:pt idx="4058">
                        <c:v>972.55</c:v>
                      </c:pt>
                      <c:pt idx="4059">
                        <c:v>973.67</c:v>
                      </c:pt>
                      <c:pt idx="4060">
                        <c:v>976.95</c:v>
                      </c:pt>
                      <c:pt idx="4061">
                        <c:v>978.17</c:v>
                      </c:pt>
                      <c:pt idx="4062">
                        <c:v>978.25</c:v>
                      </c:pt>
                      <c:pt idx="4063">
                        <c:v>977.45</c:v>
                      </c:pt>
                      <c:pt idx="4064">
                        <c:v>975.35</c:v>
                      </c:pt>
                      <c:pt idx="4065">
                        <c:v>973.63</c:v>
                      </c:pt>
                      <c:pt idx="4066">
                        <c:v>976.41</c:v>
                      </c:pt>
                      <c:pt idx="4067">
                        <c:v>978.32</c:v>
                      </c:pt>
                      <c:pt idx="4068">
                        <c:v>971.83</c:v>
                      </c:pt>
                      <c:pt idx="4069">
                        <c:v>972.89</c:v>
                      </c:pt>
                      <c:pt idx="4070">
                        <c:v>976.13</c:v>
                      </c:pt>
                      <c:pt idx="4071">
                        <c:v>979.43</c:v>
                      </c:pt>
                      <c:pt idx="4072">
                        <c:v>978.67</c:v>
                      </c:pt>
                      <c:pt idx="4073">
                        <c:v>978.5</c:v>
                      </c:pt>
                      <c:pt idx="4074">
                        <c:v>978.32</c:v>
                      </c:pt>
                      <c:pt idx="4075">
                        <c:v>975.97</c:v>
                      </c:pt>
                      <c:pt idx="4076">
                        <c:v>972.95</c:v>
                      </c:pt>
                      <c:pt idx="4077">
                        <c:v>971.64</c:v>
                      </c:pt>
                      <c:pt idx="4078">
                        <c:v>972.04</c:v>
                      </c:pt>
                      <c:pt idx="4079">
                        <c:v>975.38</c:v>
                      </c:pt>
                      <c:pt idx="4080">
                        <c:v>978.11</c:v>
                      </c:pt>
                      <c:pt idx="4081">
                        <c:v>971.79</c:v>
                      </c:pt>
                      <c:pt idx="4082">
                        <c:v>974.09</c:v>
                      </c:pt>
                      <c:pt idx="4083">
                        <c:v>977.04</c:v>
                      </c:pt>
                      <c:pt idx="4084">
                        <c:v>978.36</c:v>
                      </c:pt>
                      <c:pt idx="4085">
                        <c:v>971.91</c:v>
                      </c:pt>
                      <c:pt idx="4086">
                        <c:v>974.6</c:v>
                      </c:pt>
                      <c:pt idx="4087">
                        <c:v>977.17</c:v>
                      </c:pt>
                      <c:pt idx="4088">
                        <c:v>977.33</c:v>
                      </c:pt>
                      <c:pt idx="4089">
                        <c:v>974.66</c:v>
                      </c:pt>
                      <c:pt idx="4090">
                        <c:v>977.51</c:v>
                      </c:pt>
                      <c:pt idx="4091">
                        <c:v>975.01</c:v>
                      </c:pt>
                      <c:pt idx="4092">
                        <c:v>972.2</c:v>
                      </c:pt>
                      <c:pt idx="4093">
                        <c:v>971.53</c:v>
                      </c:pt>
                      <c:pt idx="4094">
                        <c:v>976.43</c:v>
                      </c:pt>
                      <c:pt idx="4095">
                        <c:v>973.65</c:v>
                      </c:pt>
                      <c:pt idx="4096">
                        <c:v>970.84</c:v>
                      </c:pt>
                      <c:pt idx="4097">
                        <c:v>972.88</c:v>
                      </c:pt>
                      <c:pt idx="4098">
                        <c:v>975.35</c:v>
                      </c:pt>
                      <c:pt idx="4099">
                        <c:v>977.82</c:v>
                      </c:pt>
                      <c:pt idx="4100">
                        <c:v>977.6</c:v>
                      </c:pt>
                      <c:pt idx="4101">
                        <c:v>975.07</c:v>
                      </c:pt>
                      <c:pt idx="4102">
                        <c:v>971.42</c:v>
                      </c:pt>
                      <c:pt idx="4103">
                        <c:v>971.21</c:v>
                      </c:pt>
                      <c:pt idx="4104">
                        <c:v>972</c:v>
                      </c:pt>
                      <c:pt idx="4105">
                        <c:v>973.97</c:v>
                      </c:pt>
                      <c:pt idx="4106">
                        <c:v>975.45</c:v>
                      </c:pt>
                      <c:pt idx="4107">
                        <c:v>972.64</c:v>
                      </c:pt>
                      <c:pt idx="4108">
                        <c:v>971.09</c:v>
                      </c:pt>
                      <c:pt idx="4109">
                        <c:v>972.04</c:v>
                      </c:pt>
                      <c:pt idx="4110">
                        <c:v>974.51</c:v>
                      </c:pt>
                      <c:pt idx="4111">
                        <c:v>976.45</c:v>
                      </c:pt>
                      <c:pt idx="4112">
                        <c:v>978.19</c:v>
                      </c:pt>
                      <c:pt idx="4113">
                        <c:v>977.18</c:v>
                      </c:pt>
                      <c:pt idx="4114">
                        <c:v>974.68</c:v>
                      </c:pt>
                      <c:pt idx="4115">
                        <c:v>972.74</c:v>
                      </c:pt>
                      <c:pt idx="4116">
                        <c:v>971.23</c:v>
                      </c:pt>
                      <c:pt idx="4117">
                        <c:v>972.49</c:v>
                      </c:pt>
                      <c:pt idx="4118">
                        <c:v>975.55</c:v>
                      </c:pt>
                      <c:pt idx="4119">
                        <c:v>978.45</c:v>
                      </c:pt>
                      <c:pt idx="4120">
                        <c:v>971.44</c:v>
                      </c:pt>
                      <c:pt idx="4121">
                        <c:v>972.37</c:v>
                      </c:pt>
                      <c:pt idx="4122">
                        <c:v>974.58</c:v>
                      </c:pt>
                      <c:pt idx="4123">
                        <c:v>976.97</c:v>
                      </c:pt>
                      <c:pt idx="4124">
                        <c:v>977.51</c:v>
                      </c:pt>
                      <c:pt idx="4125">
                        <c:v>974.67</c:v>
                      </c:pt>
                      <c:pt idx="4126">
                        <c:v>975.09</c:v>
                      </c:pt>
                      <c:pt idx="4127">
                        <c:v>972.84</c:v>
                      </c:pt>
                      <c:pt idx="4128">
                        <c:v>971.48</c:v>
                      </c:pt>
                      <c:pt idx="4129">
                        <c:v>972.4</c:v>
                      </c:pt>
                      <c:pt idx="4130">
                        <c:v>973.81</c:v>
                      </c:pt>
                      <c:pt idx="4131">
                        <c:v>976.45</c:v>
                      </c:pt>
                      <c:pt idx="4132">
                        <c:v>977.15</c:v>
                      </c:pt>
                      <c:pt idx="4133">
                        <c:v>971.42</c:v>
                      </c:pt>
                      <c:pt idx="4134">
                        <c:v>971.49</c:v>
                      </c:pt>
                      <c:pt idx="4135">
                        <c:v>972.03</c:v>
                      </c:pt>
                      <c:pt idx="4136">
                        <c:v>973.14</c:v>
                      </c:pt>
                      <c:pt idx="4137">
                        <c:v>973.72</c:v>
                      </c:pt>
                      <c:pt idx="4138">
                        <c:v>973.77</c:v>
                      </c:pt>
                      <c:pt idx="4139">
                        <c:v>974.54</c:v>
                      </c:pt>
                      <c:pt idx="4140">
                        <c:v>974.83</c:v>
                      </c:pt>
                      <c:pt idx="4141">
                        <c:v>975.1</c:v>
                      </c:pt>
                      <c:pt idx="4142">
                        <c:v>975.7</c:v>
                      </c:pt>
                      <c:pt idx="4143">
                        <c:v>971.22</c:v>
                      </c:pt>
                      <c:pt idx="4144">
                        <c:v>970.63</c:v>
                      </c:pt>
                      <c:pt idx="4145">
                        <c:v>971.53</c:v>
                      </c:pt>
                      <c:pt idx="4146">
                        <c:v>977.76</c:v>
                      </c:pt>
                      <c:pt idx="4147">
                        <c:v>971.96</c:v>
                      </c:pt>
                      <c:pt idx="4148">
                        <c:v>971.99</c:v>
                      </c:pt>
                      <c:pt idx="4149">
                        <c:v>971.14</c:v>
                      </c:pt>
                      <c:pt idx="4150">
                        <c:v>971.16</c:v>
                      </c:pt>
                      <c:pt idx="4151">
                        <c:v>971.65</c:v>
                      </c:pt>
                      <c:pt idx="4152">
                        <c:v>972.22</c:v>
                      </c:pt>
                      <c:pt idx="4153">
                        <c:v>972.57</c:v>
                      </c:pt>
                      <c:pt idx="4154">
                        <c:v>973.36</c:v>
                      </c:pt>
                      <c:pt idx="4155">
                        <c:v>974.21</c:v>
                      </c:pt>
                      <c:pt idx="4156">
                        <c:v>974.75</c:v>
                      </c:pt>
                      <c:pt idx="4157">
                        <c:v>976.41</c:v>
                      </c:pt>
                      <c:pt idx="4158">
                        <c:v>977.51</c:v>
                      </c:pt>
                      <c:pt idx="4159">
                        <c:v>970.74</c:v>
                      </c:pt>
                      <c:pt idx="4160">
                        <c:v>974.43</c:v>
                      </c:pt>
                      <c:pt idx="4161">
                        <c:v>973.12</c:v>
                      </c:pt>
                      <c:pt idx="4162">
                        <c:v>971.02</c:v>
                      </c:pt>
                      <c:pt idx="4163">
                        <c:v>971.05</c:v>
                      </c:pt>
                      <c:pt idx="4164">
                        <c:v>971.49</c:v>
                      </c:pt>
                      <c:pt idx="4165">
                        <c:v>973.07</c:v>
                      </c:pt>
                      <c:pt idx="4166">
                        <c:v>973.61</c:v>
                      </c:pt>
                      <c:pt idx="4167">
                        <c:v>976.1</c:v>
                      </c:pt>
                      <c:pt idx="4168">
                        <c:v>975.81</c:v>
                      </c:pt>
                      <c:pt idx="4169">
                        <c:v>975.29</c:v>
                      </c:pt>
                      <c:pt idx="4170">
                        <c:v>974.46</c:v>
                      </c:pt>
                      <c:pt idx="4171">
                        <c:v>973.72</c:v>
                      </c:pt>
                      <c:pt idx="4172">
                        <c:v>974.92</c:v>
                      </c:pt>
                      <c:pt idx="4173">
                        <c:v>975.42</c:v>
                      </c:pt>
                      <c:pt idx="4174">
                        <c:v>976.18</c:v>
                      </c:pt>
                      <c:pt idx="4175">
                        <c:v>976.48</c:v>
                      </c:pt>
                      <c:pt idx="4176">
                        <c:v>977.43</c:v>
                      </c:pt>
                      <c:pt idx="4177">
                        <c:v>972.31</c:v>
                      </c:pt>
                      <c:pt idx="4178">
                        <c:v>973.14</c:v>
                      </c:pt>
                      <c:pt idx="4179">
                        <c:v>974.15</c:v>
                      </c:pt>
                      <c:pt idx="4180">
                        <c:v>975.81</c:v>
                      </c:pt>
                      <c:pt idx="4181">
                        <c:v>977.13</c:v>
                      </c:pt>
                      <c:pt idx="4182">
                        <c:v>977.49</c:v>
                      </c:pt>
                      <c:pt idx="4183">
                        <c:v>977.43</c:v>
                      </c:pt>
                      <c:pt idx="4184">
                        <c:v>976.43</c:v>
                      </c:pt>
                      <c:pt idx="4185">
                        <c:v>971.83</c:v>
                      </c:pt>
                      <c:pt idx="4186">
                        <c:v>972.7</c:v>
                      </c:pt>
                      <c:pt idx="4187">
                        <c:v>974.16</c:v>
                      </c:pt>
                      <c:pt idx="4188">
                        <c:v>975.48</c:v>
                      </c:pt>
                      <c:pt idx="4189">
                        <c:v>973.84</c:v>
                      </c:pt>
                      <c:pt idx="4190">
                        <c:v>972.93</c:v>
                      </c:pt>
                      <c:pt idx="4191">
                        <c:v>971.81</c:v>
                      </c:pt>
                      <c:pt idx="4192">
                        <c:v>970.67</c:v>
                      </c:pt>
                      <c:pt idx="4193">
                        <c:v>970.91</c:v>
                      </c:pt>
                      <c:pt idx="4194">
                        <c:v>973.19</c:v>
                      </c:pt>
                      <c:pt idx="4195">
                        <c:v>970.53</c:v>
                      </c:pt>
                      <c:pt idx="4196">
                        <c:v>972.52</c:v>
                      </c:pt>
                      <c:pt idx="4197">
                        <c:v>975.68</c:v>
                      </c:pt>
                      <c:pt idx="4198">
                        <c:v>973.55</c:v>
                      </c:pt>
                      <c:pt idx="4199">
                        <c:v>971.76</c:v>
                      </c:pt>
                      <c:pt idx="4200">
                        <c:v>972.61</c:v>
                      </c:pt>
                      <c:pt idx="4201">
                        <c:v>975.4</c:v>
                      </c:pt>
                      <c:pt idx="4202">
                        <c:v>977.58</c:v>
                      </c:pt>
                      <c:pt idx="4203">
                        <c:v>979.39</c:v>
                      </c:pt>
                      <c:pt idx="4204">
                        <c:v>978.29</c:v>
                      </c:pt>
                      <c:pt idx="4205">
                        <c:v>975.77</c:v>
                      </c:pt>
                      <c:pt idx="4206">
                        <c:v>973.85</c:v>
                      </c:pt>
                      <c:pt idx="4207">
                        <c:v>972.8</c:v>
                      </c:pt>
                      <c:pt idx="4208">
                        <c:v>972.35</c:v>
                      </c:pt>
                      <c:pt idx="4209">
                        <c:v>973.72</c:v>
                      </c:pt>
                      <c:pt idx="4210">
                        <c:v>973.88</c:v>
                      </c:pt>
                      <c:pt idx="4211">
                        <c:v>974.81</c:v>
                      </c:pt>
                      <c:pt idx="4212">
                        <c:v>977.84</c:v>
                      </c:pt>
                      <c:pt idx="4213">
                        <c:v>977.25</c:v>
                      </c:pt>
                      <c:pt idx="4214">
                        <c:v>974.49</c:v>
                      </c:pt>
                      <c:pt idx="4215">
                        <c:v>972.2</c:v>
                      </c:pt>
                      <c:pt idx="4216">
                        <c:v>970.94</c:v>
                      </c:pt>
                      <c:pt idx="4217">
                        <c:v>971.17</c:v>
                      </c:pt>
                      <c:pt idx="4218">
                        <c:v>973.54</c:v>
                      </c:pt>
                      <c:pt idx="4219">
                        <c:v>976.93</c:v>
                      </c:pt>
                      <c:pt idx="4220">
                        <c:v>976.86</c:v>
                      </c:pt>
                      <c:pt idx="4221">
                        <c:v>975.1</c:v>
                      </c:pt>
                      <c:pt idx="4222">
                        <c:v>971.49</c:v>
                      </c:pt>
                      <c:pt idx="4223">
                        <c:v>970.13</c:v>
                      </c:pt>
                      <c:pt idx="4224">
                        <c:v>976.24</c:v>
                      </c:pt>
                      <c:pt idx="4225">
                        <c:v>972.78</c:v>
                      </c:pt>
                      <c:pt idx="4226">
                        <c:v>970.15</c:v>
                      </c:pt>
                      <c:pt idx="4227">
                        <c:v>971.08</c:v>
                      </c:pt>
                      <c:pt idx="4228">
                        <c:v>973.86</c:v>
                      </c:pt>
                      <c:pt idx="4229">
                        <c:v>974.62</c:v>
                      </c:pt>
                      <c:pt idx="4230">
                        <c:v>971.28</c:v>
                      </c:pt>
                      <c:pt idx="4231">
                        <c:v>973.1</c:v>
                      </c:pt>
                      <c:pt idx="4232">
                        <c:v>975.79</c:v>
                      </c:pt>
                      <c:pt idx="4233">
                        <c:v>977.41</c:v>
                      </c:pt>
                      <c:pt idx="4234">
                        <c:v>976.3</c:v>
                      </c:pt>
                      <c:pt idx="4235">
                        <c:v>973.68</c:v>
                      </c:pt>
                      <c:pt idx="4236">
                        <c:v>970.36</c:v>
                      </c:pt>
                      <c:pt idx="4237">
                        <c:v>970.43</c:v>
                      </c:pt>
                      <c:pt idx="4238">
                        <c:v>974.96</c:v>
                      </c:pt>
                      <c:pt idx="4239">
                        <c:v>971.35</c:v>
                      </c:pt>
                      <c:pt idx="4240">
                        <c:v>970.08</c:v>
                      </c:pt>
                      <c:pt idx="4241">
                        <c:v>971.94</c:v>
                      </c:pt>
                      <c:pt idx="4242">
                        <c:v>975.28</c:v>
                      </c:pt>
                      <c:pt idx="4243">
                        <c:v>976.9</c:v>
                      </c:pt>
                      <c:pt idx="4244">
                        <c:v>976.8</c:v>
                      </c:pt>
                      <c:pt idx="4245">
                        <c:v>972.8</c:v>
                      </c:pt>
                      <c:pt idx="4246">
                        <c:v>970.83</c:v>
                      </c:pt>
                      <c:pt idx="4247">
                        <c:v>970.62</c:v>
                      </c:pt>
                      <c:pt idx="4248">
                        <c:v>970.67</c:v>
                      </c:pt>
                      <c:pt idx="4249">
                        <c:v>976.48</c:v>
                      </c:pt>
                      <c:pt idx="4250">
                        <c:v>975.12</c:v>
                      </c:pt>
                      <c:pt idx="4251">
                        <c:v>974.6</c:v>
                      </c:pt>
                      <c:pt idx="4252">
                        <c:v>977.52</c:v>
                      </c:pt>
                      <c:pt idx="4253">
                        <c:v>974.79</c:v>
                      </c:pt>
                      <c:pt idx="4254">
                        <c:v>970.98</c:v>
                      </c:pt>
                      <c:pt idx="4255">
                        <c:v>971.61</c:v>
                      </c:pt>
                      <c:pt idx="4256">
                        <c:v>975.07</c:v>
                      </c:pt>
                      <c:pt idx="4257">
                        <c:v>977.15</c:v>
                      </c:pt>
                      <c:pt idx="4258">
                        <c:v>974.21</c:v>
                      </c:pt>
                      <c:pt idx="4259">
                        <c:v>969.89</c:v>
                      </c:pt>
                      <c:pt idx="4260">
                        <c:v>970.94</c:v>
                      </c:pt>
                      <c:pt idx="4261">
                        <c:v>974.92</c:v>
                      </c:pt>
                      <c:pt idx="4262">
                        <c:v>977.02</c:v>
                      </c:pt>
                      <c:pt idx="4263">
                        <c:v>975.86</c:v>
                      </c:pt>
                      <c:pt idx="4264">
                        <c:v>972.34</c:v>
                      </c:pt>
                      <c:pt idx="4265">
                        <c:v>970.41</c:v>
                      </c:pt>
                      <c:pt idx="4266">
                        <c:v>972.94</c:v>
                      </c:pt>
                      <c:pt idx="4267">
                        <c:v>976.05</c:v>
                      </c:pt>
                      <c:pt idx="4268">
                        <c:v>976.73</c:v>
                      </c:pt>
                      <c:pt idx="4269">
                        <c:v>970.9</c:v>
                      </c:pt>
                      <c:pt idx="4270">
                        <c:v>973.11</c:v>
                      </c:pt>
                      <c:pt idx="4271">
                        <c:v>976.85</c:v>
                      </c:pt>
                      <c:pt idx="4272">
                        <c:v>975.49</c:v>
                      </c:pt>
                      <c:pt idx="4273">
                        <c:v>972.01</c:v>
                      </c:pt>
                      <c:pt idx="4274">
                        <c:v>969.16</c:v>
                      </c:pt>
                      <c:pt idx="4275">
                        <c:v>971.7</c:v>
                      </c:pt>
                      <c:pt idx="4276">
                        <c:v>975.78</c:v>
                      </c:pt>
                      <c:pt idx="4277">
                        <c:v>971.02</c:v>
                      </c:pt>
                      <c:pt idx="4278">
                        <c:v>971.51</c:v>
                      </c:pt>
                      <c:pt idx="4279">
                        <c:v>974.9</c:v>
                      </c:pt>
                      <c:pt idx="4280">
                        <c:v>977.08</c:v>
                      </c:pt>
                      <c:pt idx="4281">
                        <c:v>976.05</c:v>
                      </c:pt>
                      <c:pt idx="4282">
                        <c:v>976.75</c:v>
                      </c:pt>
                      <c:pt idx="4283">
                        <c:v>976.23</c:v>
                      </c:pt>
                      <c:pt idx="4284">
                        <c:v>974.01</c:v>
                      </c:pt>
                      <c:pt idx="4285">
                        <c:v>971.26</c:v>
                      </c:pt>
                      <c:pt idx="4286">
                        <c:v>970.33</c:v>
                      </c:pt>
                      <c:pt idx="4287">
                        <c:v>972.59</c:v>
                      </c:pt>
                      <c:pt idx="4288">
                        <c:v>973.19</c:v>
                      </c:pt>
                      <c:pt idx="4289">
                        <c:v>975.24</c:v>
                      </c:pt>
                      <c:pt idx="4290">
                        <c:v>973.31</c:v>
                      </c:pt>
                      <c:pt idx="4291">
                        <c:v>975.35</c:v>
                      </c:pt>
                      <c:pt idx="4292">
                        <c:v>977.61</c:v>
                      </c:pt>
                      <c:pt idx="4293">
                        <c:v>975.93</c:v>
                      </c:pt>
                      <c:pt idx="4294">
                        <c:v>973.66</c:v>
                      </c:pt>
                      <c:pt idx="4295">
                        <c:v>972.13</c:v>
                      </c:pt>
                      <c:pt idx="4296">
                        <c:v>970.22</c:v>
                      </c:pt>
                      <c:pt idx="4297">
                        <c:v>968.58</c:v>
                      </c:pt>
                      <c:pt idx="4298">
                        <c:v>971.11</c:v>
                      </c:pt>
                      <c:pt idx="4299">
                        <c:v>972.69</c:v>
                      </c:pt>
                      <c:pt idx="4300">
                        <c:v>970.45</c:v>
                      </c:pt>
                      <c:pt idx="4301">
                        <c:v>969.91</c:v>
                      </c:pt>
                      <c:pt idx="4302">
                        <c:v>971.37</c:v>
                      </c:pt>
                      <c:pt idx="4303">
                        <c:v>972.62</c:v>
                      </c:pt>
                      <c:pt idx="4304">
                        <c:v>970.82</c:v>
                      </c:pt>
                      <c:pt idx="4305">
                        <c:v>969.61</c:v>
                      </c:pt>
                      <c:pt idx="4306">
                        <c:v>970.35</c:v>
                      </c:pt>
                      <c:pt idx="4307">
                        <c:v>971.17</c:v>
                      </c:pt>
                      <c:pt idx="4308">
                        <c:v>973.12</c:v>
                      </c:pt>
                      <c:pt idx="4309">
                        <c:v>975.05</c:v>
                      </c:pt>
                      <c:pt idx="4310">
                        <c:v>971.87</c:v>
                      </c:pt>
                      <c:pt idx="4311">
                        <c:v>970.09</c:v>
                      </c:pt>
                      <c:pt idx="4312">
                        <c:v>969.77</c:v>
                      </c:pt>
                      <c:pt idx="4313">
                        <c:v>971.23</c:v>
                      </c:pt>
                      <c:pt idx="4314">
                        <c:v>974.8</c:v>
                      </c:pt>
                      <c:pt idx="4315">
                        <c:v>976.58</c:v>
                      </c:pt>
                      <c:pt idx="4316">
                        <c:v>971.7</c:v>
                      </c:pt>
                      <c:pt idx="4317">
                        <c:v>969.83</c:v>
                      </c:pt>
                      <c:pt idx="4318">
                        <c:v>970.89</c:v>
                      </c:pt>
                      <c:pt idx="4319">
                        <c:v>972.87</c:v>
                      </c:pt>
                      <c:pt idx="4320">
                        <c:v>975.3</c:v>
                      </c:pt>
                      <c:pt idx="4321">
                        <c:v>975.68</c:v>
                      </c:pt>
                      <c:pt idx="4322">
                        <c:v>974.09</c:v>
                      </c:pt>
                      <c:pt idx="4323">
                        <c:v>971.2</c:v>
                      </c:pt>
                      <c:pt idx="4324">
                        <c:v>969.75</c:v>
                      </c:pt>
                      <c:pt idx="4325">
                        <c:v>972.45</c:v>
                      </c:pt>
                      <c:pt idx="4326">
                        <c:v>974.62</c:v>
                      </c:pt>
                      <c:pt idx="4327">
                        <c:v>976.87</c:v>
                      </c:pt>
                      <c:pt idx="4328">
                        <c:v>975.46</c:v>
                      </c:pt>
                      <c:pt idx="4329">
                        <c:v>971.57</c:v>
                      </c:pt>
                      <c:pt idx="4330">
                        <c:v>974.4</c:v>
                      </c:pt>
                      <c:pt idx="4331">
                        <c:v>972.39</c:v>
                      </c:pt>
                      <c:pt idx="4332">
                        <c:v>970.14</c:v>
                      </c:pt>
                      <c:pt idx="4333">
                        <c:v>970.09</c:v>
                      </c:pt>
                      <c:pt idx="4334">
                        <c:v>972.3</c:v>
                      </c:pt>
                      <c:pt idx="4335">
                        <c:v>970.87</c:v>
                      </c:pt>
                      <c:pt idx="4336">
                        <c:v>969.42</c:v>
                      </c:pt>
                      <c:pt idx="4337">
                        <c:v>968.64</c:v>
                      </c:pt>
                      <c:pt idx="4338">
                        <c:v>970.54</c:v>
                      </c:pt>
                      <c:pt idx="4339">
                        <c:v>971.06</c:v>
                      </c:pt>
                      <c:pt idx="4340">
                        <c:v>972.52</c:v>
                      </c:pt>
                      <c:pt idx="4341">
                        <c:v>974.23</c:v>
                      </c:pt>
                      <c:pt idx="4342">
                        <c:v>969.72</c:v>
                      </c:pt>
                      <c:pt idx="4343">
                        <c:v>969.15</c:v>
                      </c:pt>
                      <c:pt idx="4344">
                        <c:v>970.13</c:v>
                      </c:pt>
                      <c:pt idx="4345">
                        <c:v>972.85</c:v>
                      </c:pt>
                      <c:pt idx="4346">
                        <c:v>975.05</c:v>
                      </c:pt>
                      <c:pt idx="4347">
                        <c:v>975.69</c:v>
                      </c:pt>
                      <c:pt idx="4348">
                        <c:v>975.16</c:v>
                      </c:pt>
                      <c:pt idx="4349">
                        <c:v>972.09</c:v>
                      </c:pt>
                      <c:pt idx="4350">
                        <c:v>970.06</c:v>
                      </c:pt>
                      <c:pt idx="4351">
                        <c:v>973.75</c:v>
                      </c:pt>
                      <c:pt idx="4352">
                        <c:v>969.81</c:v>
                      </c:pt>
                      <c:pt idx="4353">
                        <c:v>971.41</c:v>
                      </c:pt>
                      <c:pt idx="4354">
                        <c:v>974.53</c:v>
                      </c:pt>
                      <c:pt idx="4355">
                        <c:v>969.32</c:v>
                      </c:pt>
                      <c:pt idx="4356">
                        <c:v>968.64</c:v>
                      </c:pt>
                      <c:pt idx="4357">
                        <c:v>969.86</c:v>
                      </c:pt>
                      <c:pt idx="4358">
                        <c:v>971.64</c:v>
                      </c:pt>
                      <c:pt idx="4359">
                        <c:v>973.04</c:v>
                      </c:pt>
                      <c:pt idx="4360">
                        <c:v>974.76</c:v>
                      </c:pt>
                      <c:pt idx="4361">
                        <c:v>975.09</c:v>
                      </c:pt>
                      <c:pt idx="4362">
                        <c:v>976</c:v>
                      </c:pt>
                      <c:pt idx="4363">
                        <c:v>975.7</c:v>
                      </c:pt>
                      <c:pt idx="4364">
                        <c:v>974.91</c:v>
                      </c:pt>
                      <c:pt idx="4365">
                        <c:v>974.2</c:v>
                      </c:pt>
                      <c:pt idx="4366">
                        <c:v>973.25</c:v>
                      </c:pt>
                      <c:pt idx="4367">
                        <c:v>971.93</c:v>
                      </c:pt>
                      <c:pt idx="4368">
                        <c:v>971.51</c:v>
                      </c:pt>
                      <c:pt idx="4369">
                        <c:v>968.69</c:v>
                      </c:pt>
                      <c:pt idx="4370">
                        <c:v>968.99</c:v>
                      </c:pt>
                      <c:pt idx="4371">
                        <c:v>969.14</c:v>
                      </c:pt>
                      <c:pt idx="4372">
                        <c:v>975.02</c:v>
                      </c:pt>
                      <c:pt idx="4373">
                        <c:v>974.96</c:v>
                      </c:pt>
                      <c:pt idx="4374">
                        <c:v>975.16</c:v>
                      </c:pt>
                      <c:pt idx="4375">
                        <c:v>975.28</c:v>
                      </c:pt>
                      <c:pt idx="4376">
                        <c:v>975.2</c:v>
                      </c:pt>
                      <c:pt idx="4377">
                        <c:v>975.15</c:v>
                      </c:pt>
                      <c:pt idx="4378">
                        <c:v>974.8</c:v>
                      </c:pt>
                      <c:pt idx="4379">
                        <c:v>974.75</c:v>
                      </c:pt>
                      <c:pt idx="4380">
                        <c:v>974.95</c:v>
                      </c:pt>
                      <c:pt idx="4381">
                        <c:v>969.02</c:v>
                      </c:pt>
                      <c:pt idx="4382">
                        <c:v>969.35</c:v>
                      </c:pt>
                      <c:pt idx="4383">
                        <c:v>971.22</c:v>
                      </c:pt>
                      <c:pt idx="4384">
                        <c:v>972.09</c:v>
                      </c:pt>
                      <c:pt idx="4385">
                        <c:v>973.12</c:v>
                      </c:pt>
                      <c:pt idx="4386">
                        <c:v>968.6</c:v>
                      </c:pt>
                      <c:pt idx="4387">
                        <c:v>968.68</c:v>
                      </c:pt>
                      <c:pt idx="4388">
                        <c:v>969.19</c:v>
                      </c:pt>
                      <c:pt idx="4389">
                        <c:v>970.03</c:v>
                      </c:pt>
                      <c:pt idx="4390">
                        <c:v>971.06</c:v>
                      </c:pt>
                      <c:pt idx="4391">
                        <c:v>972.87</c:v>
                      </c:pt>
                      <c:pt idx="4392">
                        <c:v>973.45</c:v>
                      </c:pt>
                      <c:pt idx="4393">
                        <c:v>971.98</c:v>
                      </c:pt>
                      <c:pt idx="4394">
                        <c:v>972.25</c:v>
                      </c:pt>
                      <c:pt idx="4395">
                        <c:v>973.96</c:v>
                      </c:pt>
                      <c:pt idx="4396">
                        <c:v>974.84</c:v>
                      </c:pt>
                      <c:pt idx="4397">
                        <c:v>975.92</c:v>
                      </c:pt>
                      <c:pt idx="4398">
                        <c:v>976.21</c:v>
                      </c:pt>
                      <c:pt idx="4399">
                        <c:v>975.55</c:v>
                      </c:pt>
                      <c:pt idx="4400">
                        <c:v>975.52</c:v>
                      </c:pt>
                      <c:pt idx="4401">
                        <c:v>974.88</c:v>
                      </c:pt>
                      <c:pt idx="4402">
                        <c:v>973.48</c:v>
                      </c:pt>
                      <c:pt idx="4403">
                        <c:v>972.98</c:v>
                      </c:pt>
                      <c:pt idx="4404">
                        <c:v>973.98</c:v>
                      </c:pt>
                      <c:pt idx="4405">
                        <c:v>974.68</c:v>
                      </c:pt>
                      <c:pt idx="4406">
                        <c:v>974.71</c:v>
                      </c:pt>
                      <c:pt idx="4407">
                        <c:v>969.07</c:v>
                      </c:pt>
                      <c:pt idx="4408">
                        <c:v>968.71</c:v>
                      </c:pt>
                      <c:pt idx="4409">
                        <c:v>968.35</c:v>
                      </c:pt>
                      <c:pt idx="4410">
                        <c:v>968.48</c:v>
                      </c:pt>
                      <c:pt idx="4411">
                        <c:v>969.15</c:v>
                      </c:pt>
                      <c:pt idx="4412">
                        <c:v>970.33</c:v>
                      </c:pt>
                      <c:pt idx="4413">
                        <c:v>974.96</c:v>
                      </c:pt>
                      <c:pt idx="4414">
                        <c:v>974.46</c:v>
                      </c:pt>
                      <c:pt idx="4415">
                        <c:v>972.51</c:v>
                      </c:pt>
                      <c:pt idx="4416">
                        <c:v>971.83</c:v>
                      </c:pt>
                      <c:pt idx="4417">
                        <c:v>970.4</c:v>
                      </c:pt>
                      <c:pt idx="4418">
                        <c:v>970</c:v>
                      </c:pt>
                      <c:pt idx="4419">
                        <c:v>969.28</c:v>
                      </c:pt>
                      <c:pt idx="4420">
                        <c:v>974.33</c:v>
                      </c:pt>
                      <c:pt idx="4421">
                        <c:v>969.59</c:v>
                      </c:pt>
                      <c:pt idx="4422">
                        <c:v>970.84</c:v>
                      </c:pt>
                      <c:pt idx="4423">
                        <c:v>972.55</c:v>
                      </c:pt>
                      <c:pt idx="4424">
                        <c:v>974.08</c:v>
                      </c:pt>
                      <c:pt idx="4425">
                        <c:v>975.18</c:v>
                      </c:pt>
                      <c:pt idx="4426">
                        <c:v>974.66</c:v>
                      </c:pt>
                      <c:pt idx="4427">
                        <c:v>972.86</c:v>
                      </c:pt>
                      <c:pt idx="4428">
                        <c:v>970.62</c:v>
                      </c:pt>
                      <c:pt idx="4429">
                        <c:v>968.82</c:v>
                      </c:pt>
                      <c:pt idx="4430">
                        <c:v>968.04</c:v>
                      </c:pt>
                      <c:pt idx="4431">
                        <c:v>969.76</c:v>
                      </c:pt>
                      <c:pt idx="4432">
                        <c:v>973.05</c:v>
                      </c:pt>
                      <c:pt idx="4433">
                        <c:v>971.27</c:v>
                      </c:pt>
                      <c:pt idx="4434">
                        <c:v>973.4</c:v>
                      </c:pt>
                      <c:pt idx="4435">
                        <c:v>974.91</c:v>
                      </c:pt>
                      <c:pt idx="4436">
                        <c:v>974.71</c:v>
                      </c:pt>
                      <c:pt idx="4437">
                        <c:v>974.12</c:v>
                      </c:pt>
                      <c:pt idx="4438">
                        <c:v>973.52</c:v>
                      </c:pt>
                      <c:pt idx="4439">
                        <c:v>974.85</c:v>
                      </c:pt>
                      <c:pt idx="4440">
                        <c:v>975.25</c:v>
                      </c:pt>
                      <c:pt idx="4441">
                        <c:v>974.62</c:v>
                      </c:pt>
                      <c:pt idx="4442">
                        <c:v>974.31</c:v>
                      </c:pt>
                      <c:pt idx="4443">
                        <c:v>971.98</c:v>
                      </c:pt>
                      <c:pt idx="4444">
                        <c:v>969.23</c:v>
                      </c:pt>
                      <c:pt idx="4445">
                        <c:v>968.76</c:v>
                      </c:pt>
                      <c:pt idx="4446">
                        <c:v>974.43</c:v>
                      </c:pt>
                      <c:pt idx="4447">
                        <c:v>973.88</c:v>
                      </c:pt>
                      <c:pt idx="4448">
                        <c:v>971.11</c:v>
                      </c:pt>
                      <c:pt idx="4449">
                        <c:v>969.25</c:v>
                      </c:pt>
                      <c:pt idx="4450">
                        <c:v>968.31</c:v>
                      </c:pt>
                      <c:pt idx="4451">
                        <c:v>969.61</c:v>
                      </c:pt>
                      <c:pt idx="4452">
                        <c:v>972.53</c:v>
                      </c:pt>
                      <c:pt idx="4453">
                        <c:v>975.06</c:v>
                      </c:pt>
                      <c:pt idx="4454">
                        <c:v>968.16</c:v>
                      </c:pt>
                      <c:pt idx="4455">
                        <c:v>967.79</c:v>
                      </c:pt>
                      <c:pt idx="4456">
                        <c:v>969.1</c:v>
                      </c:pt>
                      <c:pt idx="4457">
                        <c:v>968.42</c:v>
                      </c:pt>
                      <c:pt idx="4458">
                        <c:v>968.65</c:v>
                      </c:pt>
                      <c:pt idx="4459">
                        <c:v>972.98</c:v>
                      </c:pt>
                      <c:pt idx="4460">
                        <c:v>970.43</c:v>
                      </c:pt>
                      <c:pt idx="4461">
                        <c:v>968.63</c:v>
                      </c:pt>
                      <c:pt idx="4462">
                        <c:v>967.75</c:v>
                      </c:pt>
                      <c:pt idx="4463">
                        <c:v>968.73</c:v>
                      </c:pt>
                      <c:pt idx="4464">
                        <c:v>971.98</c:v>
                      </c:pt>
                      <c:pt idx="4465">
                        <c:v>973.66</c:v>
                      </c:pt>
                      <c:pt idx="4466">
                        <c:v>973.76</c:v>
                      </c:pt>
                      <c:pt idx="4467">
                        <c:v>973.21</c:v>
                      </c:pt>
                      <c:pt idx="4468">
                        <c:v>971.27</c:v>
                      </c:pt>
                      <c:pt idx="4469">
                        <c:v>969.11</c:v>
                      </c:pt>
                      <c:pt idx="4470">
                        <c:v>967.52</c:v>
                      </c:pt>
                      <c:pt idx="4471">
                        <c:v>967.96</c:v>
                      </c:pt>
                      <c:pt idx="4472">
                        <c:v>973.17</c:v>
                      </c:pt>
                      <c:pt idx="4473">
                        <c:v>973.43</c:v>
                      </c:pt>
                      <c:pt idx="4474">
                        <c:v>968.97</c:v>
                      </c:pt>
                      <c:pt idx="4475">
                        <c:v>967.57</c:v>
                      </c:pt>
                      <c:pt idx="4476">
                        <c:v>968.32</c:v>
                      </c:pt>
                      <c:pt idx="4477">
                        <c:v>970.81</c:v>
                      </c:pt>
                      <c:pt idx="4478">
                        <c:v>973.56</c:v>
                      </c:pt>
                      <c:pt idx="4479">
                        <c:v>974.82</c:v>
                      </c:pt>
                      <c:pt idx="4480">
                        <c:v>972.75</c:v>
                      </c:pt>
                      <c:pt idx="4481">
                        <c:v>969.74</c:v>
                      </c:pt>
                      <c:pt idx="4482">
                        <c:v>967.52</c:v>
                      </c:pt>
                      <c:pt idx="4483">
                        <c:v>967.73</c:v>
                      </c:pt>
                      <c:pt idx="4484">
                        <c:v>969.24</c:v>
                      </c:pt>
                      <c:pt idx="4485">
                        <c:v>969.17</c:v>
                      </c:pt>
                      <c:pt idx="4486">
                        <c:v>968.14</c:v>
                      </c:pt>
                      <c:pt idx="4487">
                        <c:v>968.54</c:v>
                      </c:pt>
                      <c:pt idx="4488">
                        <c:v>971.06</c:v>
                      </c:pt>
                      <c:pt idx="4489">
                        <c:v>975.3</c:v>
                      </c:pt>
                      <c:pt idx="4490">
                        <c:v>974.77</c:v>
                      </c:pt>
                      <c:pt idx="4491">
                        <c:v>974.81</c:v>
                      </c:pt>
                      <c:pt idx="4492">
                        <c:v>974.38</c:v>
                      </c:pt>
                      <c:pt idx="4493">
                        <c:v>973.38</c:v>
                      </c:pt>
                      <c:pt idx="4494">
                        <c:v>970.44</c:v>
                      </c:pt>
                      <c:pt idx="4495">
                        <c:v>972.01</c:v>
                      </c:pt>
                      <c:pt idx="4496">
                        <c:v>974.08</c:v>
                      </c:pt>
                      <c:pt idx="4497">
                        <c:v>974.29</c:v>
                      </c:pt>
                      <c:pt idx="4498">
                        <c:v>969.94</c:v>
                      </c:pt>
                      <c:pt idx="4499">
                        <c:v>973.05</c:v>
                      </c:pt>
                      <c:pt idx="4500">
                        <c:v>975.05</c:v>
                      </c:pt>
                      <c:pt idx="4501">
                        <c:v>973.93</c:v>
                      </c:pt>
                      <c:pt idx="4502">
                        <c:v>970.64</c:v>
                      </c:pt>
                      <c:pt idx="4503">
                        <c:v>967.96</c:v>
                      </c:pt>
                      <c:pt idx="4504">
                        <c:v>968.86</c:v>
                      </c:pt>
                      <c:pt idx="4505">
                        <c:v>972.09</c:v>
                      </c:pt>
                      <c:pt idx="4506">
                        <c:v>974.26</c:v>
                      </c:pt>
                      <c:pt idx="4507">
                        <c:v>974.12</c:v>
                      </c:pt>
                      <c:pt idx="4508">
                        <c:v>973.75</c:v>
                      </c:pt>
                      <c:pt idx="4509">
                        <c:v>974.23</c:v>
                      </c:pt>
                      <c:pt idx="4510">
                        <c:v>972.36</c:v>
                      </c:pt>
                      <c:pt idx="4511">
                        <c:v>973.39</c:v>
                      </c:pt>
                      <c:pt idx="4512">
                        <c:v>974.79</c:v>
                      </c:pt>
                      <c:pt idx="4513">
                        <c:v>973.65</c:v>
                      </c:pt>
                      <c:pt idx="4514">
                        <c:v>970.65</c:v>
                      </c:pt>
                      <c:pt idx="4515">
                        <c:v>971.8</c:v>
                      </c:pt>
                      <c:pt idx="4516">
                        <c:v>974.72</c:v>
                      </c:pt>
                      <c:pt idx="4517">
                        <c:v>975.05</c:v>
                      </c:pt>
                      <c:pt idx="4518">
                        <c:v>973.13</c:v>
                      </c:pt>
                      <c:pt idx="4519">
                        <c:v>970.08</c:v>
                      </c:pt>
                      <c:pt idx="4520">
                        <c:v>968.28</c:v>
                      </c:pt>
                      <c:pt idx="4521">
                        <c:v>968.43</c:v>
                      </c:pt>
                      <c:pt idx="4522">
                        <c:v>970.75</c:v>
                      </c:pt>
                      <c:pt idx="4523">
                        <c:v>973.55</c:v>
                      </c:pt>
                      <c:pt idx="4524">
                        <c:v>968.32</c:v>
                      </c:pt>
                      <c:pt idx="4525">
                        <c:v>971.59</c:v>
                      </c:pt>
                      <c:pt idx="4526">
                        <c:v>969.47</c:v>
                      </c:pt>
                      <c:pt idx="4527">
                        <c:v>967.71</c:v>
                      </c:pt>
                      <c:pt idx="4528">
                        <c:v>968.4</c:v>
                      </c:pt>
                      <c:pt idx="4529">
                        <c:v>970.21</c:v>
                      </c:pt>
                      <c:pt idx="4530">
                        <c:v>972.57</c:v>
                      </c:pt>
                      <c:pt idx="4531">
                        <c:v>973.73</c:v>
                      </c:pt>
                      <c:pt idx="4532">
                        <c:v>974.37</c:v>
                      </c:pt>
                      <c:pt idx="4533">
                        <c:v>973.81</c:v>
                      </c:pt>
                      <c:pt idx="4534">
                        <c:v>971.09</c:v>
                      </c:pt>
                      <c:pt idx="4535">
                        <c:v>969.04</c:v>
                      </c:pt>
                      <c:pt idx="4536">
                        <c:v>973.4</c:v>
                      </c:pt>
                      <c:pt idx="4537">
                        <c:v>967.59</c:v>
                      </c:pt>
                      <c:pt idx="4538">
                        <c:v>968.67</c:v>
                      </c:pt>
                      <c:pt idx="4539">
                        <c:v>971.26</c:v>
                      </c:pt>
                      <c:pt idx="4540">
                        <c:v>974.36</c:v>
                      </c:pt>
                      <c:pt idx="4541">
                        <c:v>973.89</c:v>
                      </c:pt>
                      <c:pt idx="4542">
                        <c:v>971.58</c:v>
                      </c:pt>
                      <c:pt idx="4543">
                        <c:v>974.6</c:v>
                      </c:pt>
                      <c:pt idx="4544">
                        <c:v>971.46</c:v>
                      </c:pt>
                      <c:pt idx="4545">
                        <c:v>968.42</c:v>
                      </c:pt>
                      <c:pt idx="4546">
                        <c:v>967.91</c:v>
                      </c:pt>
                      <c:pt idx="4547">
                        <c:v>970.4</c:v>
                      </c:pt>
                      <c:pt idx="4548">
                        <c:v>974.11</c:v>
                      </c:pt>
                      <c:pt idx="4549">
                        <c:v>974.27</c:v>
                      </c:pt>
                      <c:pt idx="4550">
                        <c:v>969.51</c:v>
                      </c:pt>
                      <c:pt idx="4551">
                        <c:v>973.21</c:v>
                      </c:pt>
                      <c:pt idx="4552">
                        <c:v>974.82</c:v>
                      </c:pt>
                      <c:pt idx="4553">
                        <c:v>973.3</c:v>
                      </c:pt>
                      <c:pt idx="4554">
                        <c:v>969.96</c:v>
                      </c:pt>
                      <c:pt idx="4555">
                        <c:v>968.24</c:v>
                      </c:pt>
                      <c:pt idx="4556">
                        <c:v>974.87</c:v>
                      </c:pt>
                      <c:pt idx="4557">
                        <c:v>974.03</c:v>
                      </c:pt>
                      <c:pt idx="4558">
                        <c:v>971.9</c:v>
                      </c:pt>
                      <c:pt idx="4559">
                        <c:v>968.74</c:v>
                      </c:pt>
                      <c:pt idx="4560">
                        <c:v>973.03</c:v>
                      </c:pt>
                      <c:pt idx="4561">
                        <c:v>970.47</c:v>
                      </c:pt>
                      <c:pt idx="4562">
                        <c:v>969.1</c:v>
                      </c:pt>
                      <c:pt idx="4563">
                        <c:v>974.42</c:v>
                      </c:pt>
                      <c:pt idx="4564">
                        <c:v>974.26</c:v>
                      </c:pt>
                      <c:pt idx="4565">
                        <c:v>972.85</c:v>
                      </c:pt>
                      <c:pt idx="4566">
                        <c:v>969.72</c:v>
                      </c:pt>
                      <c:pt idx="4567">
                        <c:v>968.15</c:v>
                      </c:pt>
                      <c:pt idx="4568">
                        <c:v>967.57</c:v>
                      </c:pt>
                      <c:pt idx="4569">
                        <c:v>968.17</c:v>
                      </c:pt>
                      <c:pt idx="4570">
                        <c:v>970.01</c:v>
                      </c:pt>
                      <c:pt idx="4571">
                        <c:v>971.57</c:v>
                      </c:pt>
                      <c:pt idx="4572">
                        <c:v>973.52</c:v>
                      </c:pt>
                      <c:pt idx="4573">
                        <c:v>973.79</c:v>
                      </c:pt>
                      <c:pt idx="4574">
                        <c:v>973.74</c:v>
                      </c:pt>
                      <c:pt idx="4575">
                        <c:v>972.04</c:v>
                      </c:pt>
                      <c:pt idx="4576">
                        <c:v>970.4</c:v>
                      </c:pt>
                      <c:pt idx="4577">
                        <c:v>973.45</c:v>
                      </c:pt>
                      <c:pt idx="4578">
                        <c:v>974.28</c:v>
                      </c:pt>
                      <c:pt idx="4579">
                        <c:v>973.25</c:v>
                      </c:pt>
                      <c:pt idx="4580">
                        <c:v>969.23</c:v>
                      </c:pt>
                      <c:pt idx="4581">
                        <c:v>967.79</c:v>
                      </c:pt>
                      <c:pt idx="4582">
                        <c:v>968.25</c:v>
                      </c:pt>
                      <c:pt idx="4583">
                        <c:v>970.91</c:v>
                      </c:pt>
                      <c:pt idx="4584">
                        <c:v>973.86</c:v>
                      </c:pt>
                      <c:pt idx="4585">
                        <c:v>973.03</c:v>
                      </c:pt>
                      <c:pt idx="4586">
                        <c:v>970.27</c:v>
                      </c:pt>
                      <c:pt idx="4587">
                        <c:v>967.18</c:v>
                      </c:pt>
                      <c:pt idx="4588">
                        <c:v>967.42</c:v>
                      </c:pt>
                      <c:pt idx="4589">
                        <c:v>972.18</c:v>
                      </c:pt>
                      <c:pt idx="4590">
                        <c:v>969.34</c:v>
                      </c:pt>
                      <c:pt idx="4591">
                        <c:v>967.5</c:v>
                      </c:pt>
                      <c:pt idx="4592">
                        <c:v>966.82</c:v>
                      </c:pt>
                      <c:pt idx="4593">
                        <c:v>968.75</c:v>
                      </c:pt>
                      <c:pt idx="4594">
                        <c:v>971.04</c:v>
                      </c:pt>
                      <c:pt idx="4595">
                        <c:v>967.85</c:v>
                      </c:pt>
                      <c:pt idx="4596">
                        <c:v>968.47</c:v>
                      </c:pt>
                      <c:pt idx="4597">
                        <c:v>974.09</c:v>
                      </c:pt>
                      <c:pt idx="4598">
                        <c:v>972.76</c:v>
                      </c:pt>
                      <c:pt idx="4599">
                        <c:v>971.17</c:v>
                      </c:pt>
                      <c:pt idx="4600">
                        <c:v>969.17</c:v>
                      </c:pt>
                      <c:pt idx="4601">
                        <c:v>967.65</c:v>
                      </c:pt>
                      <c:pt idx="4602">
                        <c:v>973.7</c:v>
                      </c:pt>
                      <c:pt idx="4603">
                        <c:v>973.57</c:v>
                      </c:pt>
                      <c:pt idx="4604">
                        <c:v>973.32</c:v>
                      </c:pt>
                      <c:pt idx="4605">
                        <c:v>971.78</c:v>
                      </c:pt>
                      <c:pt idx="4606">
                        <c:v>970.28</c:v>
                      </c:pt>
                      <c:pt idx="4607">
                        <c:v>967.73</c:v>
                      </c:pt>
                      <c:pt idx="4608">
                        <c:v>967.1</c:v>
                      </c:pt>
                      <c:pt idx="4609">
                        <c:v>966.84</c:v>
                      </c:pt>
                      <c:pt idx="4610">
                        <c:v>967.05</c:v>
                      </c:pt>
                      <c:pt idx="4611">
                        <c:v>969.18</c:v>
                      </c:pt>
                      <c:pt idx="4612">
                        <c:v>972.32</c:v>
                      </c:pt>
                      <c:pt idx="4613">
                        <c:v>967.68</c:v>
                      </c:pt>
                      <c:pt idx="4614">
                        <c:v>969.49</c:v>
                      </c:pt>
                      <c:pt idx="4615">
                        <c:v>968.77</c:v>
                      </c:pt>
                      <c:pt idx="4616">
                        <c:v>967.24</c:v>
                      </c:pt>
                      <c:pt idx="4617">
                        <c:v>966.14</c:v>
                      </c:pt>
                      <c:pt idx="4618">
                        <c:v>972.87</c:v>
                      </c:pt>
                      <c:pt idx="4619">
                        <c:v>973.16</c:v>
                      </c:pt>
                      <c:pt idx="4620">
                        <c:v>972.09</c:v>
                      </c:pt>
                      <c:pt idx="4621">
                        <c:v>969.45</c:v>
                      </c:pt>
                      <c:pt idx="4622">
                        <c:v>967.13</c:v>
                      </c:pt>
                      <c:pt idx="4623">
                        <c:v>967.75</c:v>
                      </c:pt>
                      <c:pt idx="4624">
                        <c:v>970.75</c:v>
                      </c:pt>
                      <c:pt idx="4625">
                        <c:v>973.22</c:v>
                      </c:pt>
                      <c:pt idx="4626">
                        <c:v>973.79</c:v>
                      </c:pt>
                      <c:pt idx="4627">
                        <c:v>972.65</c:v>
                      </c:pt>
                      <c:pt idx="4628">
                        <c:v>970.99</c:v>
                      </c:pt>
                      <c:pt idx="4629">
                        <c:v>973.02</c:v>
                      </c:pt>
                      <c:pt idx="4630">
                        <c:v>969.64</c:v>
                      </c:pt>
                      <c:pt idx="4631">
                        <c:v>971.92</c:v>
                      </c:pt>
                      <c:pt idx="4632">
                        <c:v>973.1</c:v>
                      </c:pt>
                      <c:pt idx="4633">
                        <c:v>972.31</c:v>
                      </c:pt>
                      <c:pt idx="4634">
                        <c:v>969.01</c:v>
                      </c:pt>
                      <c:pt idx="4635">
                        <c:v>967.09</c:v>
                      </c:pt>
                      <c:pt idx="4636">
                        <c:v>967.2</c:v>
                      </c:pt>
                      <c:pt idx="4637">
                        <c:v>968.05</c:v>
                      </c:pt>
                      <c:pt idx="4638">
                        <c:v>971.8</c:v>
                      </c:pt>
                      <c:pt idx="4639">
                        <c:v>969.68</c:v>
                      </c:pt>
                      <c:pt idx="4640">
                        <c:v>967.59</c:v>
                      </c:pt>
                      <c:pt idx="4641">
                        <c:v>972.16</c:v>
                      </c:pt>
                      <c:pt idx="4642">
                        <c:v>972.91</c:v>
                      </c:pt>
                      <c:pt idx="4643">
                        <c:v>972.17</c:v>
                      </c:pt>
                      <c:pt idx="4644">
                        <c:v>969.58</c:v>
                      </c:pt>
                      <c:pt idx="4645">
                        <c:v>967.65</c:v>
                      </c:pt>
                      <c:pt idx="4646">
                        <c:v>966.85</c:v>
                      </c:pt>
                      <c:pt idx="4647">
                        <c:v>970.12</c:v>
                      </c:pt>
                      <c:pt idx="4648">
                        <c:v>968.24</c:v>
                      </c:pt>
                      <c:pt idx="4649">
                        <c:v>966.6</c:v>
                      </c:pt>
                      <c:pt idx="4650">
                        <c:v>966.96</c:v>
                      </c:pt>
                      <c:pt idx="4651">
                        <c:v>967.83</c:v>
                      </c:pt>
                      <c:pt idx="4652">
                        <c:v>969.58</c:v>
                      </c:pt>
                      <c:pt idx="4653">
                        <c:v>972.99</c:v>
                      </c:pt>
                      <c:pt idx="4654">
                        <c:v>967.05</c:v>
                      </c:pt>
                      <c:pt idx="4655">
                        <c:v>967.21</c:v>
                      </c:pt>
                      <c:pt idx="4656">
                        <c:v>968.61</c:v>
                      </c:pt>
                      <c:pt idx="4657">
                        <c:v>970.28</c:v>
                      </c:pt>
                      <c:pt idx="4658">
                        <c:v>971.67</c:v>
                      </c:pt>
                      <c:pt idx="4659">
                        <c:v>969.7</c:v>
                      </c:pt>
                      <c:pt idx="4660">
                        <c:v>968.35</c:v>
                      </c:pt>
                      <c:pt idx="4661">
                        <c:v>967.23</c:v>
                      </c:pt>
                      <c:pt idx="4662">
                        <c:v>967.13</c:v>
                      </c:pt>
                      <c:pt idx="4663">
                        <c:v>966.27</c:v>
                      </c:pt>
                      <c:pt idx="4664">
                        <c:v>966.72</c:v>
                      </c:pt>
                      <c:pt idx="4665">
                        <c:v>969.61</c:v>
                      </c:pt>
                      <c:pt idx="4666">
                        <c:v>968.68</c:v>
                      </c:pt>
                      <c:pt idx="4667">
                        <c:v>969.75</c:v>
                      </c:pt>
                      <c:pt idx="4668">
                        <c:v>970.7</c:v>
                      </c:pt>
                      <c:pt idx="4669">
                        <c:v>970.07</c:v>
                      </c:pt>
                      <c:pt idx="4670">
                        <c:v>970.83</c:v>
                      </c:pt>
                      <c:pt idx="4671">
                        <c:v>972.33</c:v>
                      </c:pt>
                      <c:pt idx="4672">
                        <c:v>972.69</c:v>
                      </c:pt>
                      <c:pt idx="4673">
                        <c:v>972.68</c:v>
                      </c:pt>
                      <c:pt idx="4674">
                        <c:v>972.75</c:v>
                      </c:pt>
                      <c:pt idx="4675">
                        <c:v>973.21</c:v>
                      </c:pt>
                      <c:pt idx="4676">
                        <c:v>973.17</c:v>
                      </c:pt>
                      <c:pt idx="4677">
                        <c:v>972.68</c:v>
                      </c:pt>
                      <c:pt idx="4678">
                        <c:v>971.93</c:v>
                      </c:pt>
                      <c:pt idx="4679">
                        <c:v>966.27</c:v>
                      </c:pt>
                      <c:pt idx="4680">
                        <c:v>973.25</c:v>
                      </c:pt>
                      <c:pt idx="4681">
                        <c:v>972.49</c:v>
                      </c:pt>
                      <c:pt idx="4682">
                        <c:v>970.75</c:v>
                      </c:pt>
                      <c:pt idx="4683">
                        <c:v>971.53</c:v>
                      </c:pt>
                      <c:pt idx="4684">
                        <c:v>972.34</c:v>
                      </c:pt>
                      <c:pt idx="4685">
                        <c:v>972.72</c:v>
                      </c:pt>
                      <c:pt idx="4686">
                        <c:v>973.45</c:v>
                      </c:pt>
                      <c:pt idx="4687">
                        <c:v>973.15</c:v>
                      </c:pt>
                      <c:pt idx="4688">
                        <c:v>972.49</c:v>
                      </c:pt>
                      <c:pt idx="4689">
                        <c:v>972.11</c:v>
                      </c:pt>
                      <c:pt idx="4690">
                        <c:v>970.94</c:v>
                      </c:pt>
                      <c:pt idx="4691">
                        <c:v>969.54</c:v>
                      </c:pt>
                      <c:pt idx="4692">
                        <c:v>967.64</c:v>
                      </c:pt>
                      <c:pt idx="4693">
                        <c:v>971.28</c:v>
                      </c:pt>
                      <c:pt idx="4694">
                        <c:v>971.94</c:v>
                      </c:pt>
                      <c:pt idx="4695">
                        <c:v>972.03</c:v>
                      </c:pt>
                      <c:pt idx="4696">
                        <c:v>972.81</c:v>
                      </c:pt>
                      <c:pt idx="4697">
                        <c:v>972.16</c:v>
                      </c:pt>
                      <c:pt idx="4698">
                        <c:v>970.19</c:v>
                      </c:pt>
                      <c:pt idx="4699">
                        <c:v>967.91</c:v>
                      </c:pt>
                      <c:pt idx="4700">
                        <c:v>972.74</c:v>
                      </c:pt>
                      <c:pt idx="4701">
                        <c:v>972.95</c:v>
                      </c:pt>
                      <c:pt idx="4702">
                        <c:v>972.31</c:v>
                      </c:pt>
                      <c:pt idx="4703">
                        <c:v>971.48</c:v>
                      </c:pt>
                      <c:pt idx="4704">
                        <c:v>969.31</c:v>
                      </c:pt>
                      <c:pt idx="4705">
                        <c:v>967.19</c:v>
                      </c:pt>
                      <c:pt idx="4706">
                        <c:v>971.74</c:v>
                      </c:pt>
                      <c:pt idx="4707">
                        <c:v>972.82</c:v>
                      </c:pt>
                      <c:pt idx="4708">
                        <c:v>973.31</c:v>
                      </c:pt>
                      <c:pt idx="4709">
                        <c:v>972.24</c:v>
                      </c:pt>
                      <c:pt idx="4710">
                        <c:v>971.19</c:v>
                      </c:pt>
                      <c:pt idx="4711">
                        <c:v>968.71</c:v>
                      </c:pt>
                      <c:pt idx="4712">
                        <c:v>966.34</c:v>
                      </c:pt>
                      <c:pt idx="4713">
                        <c:v>965.87</c:v>
                      </c:pt>
                      <c:pt idx="4714">
                        <c:v>966.36</c:v>
                      </c:pt>
                      <c:pt idx="4715">
                        <c:v>969.03</c:v>
                      </c:pt>
                      <c:pt idx="4716">
                        <c:v>971.54</c:v>
                      </c:pt>
                      <c:pt idx="4717">
                        <c:v>973.1</c:v>
                      </c:pt>
                      <c:pt idx="4718">
                        <c:v>970.78</c:v>
                      </c:pt>
                      <c:pt idx="4719">
                        <c:v>966.13</c:v>
                      </c:pt>
                      <c:pt idx="4720">
                        <c:v>972.31</c:v>
                      </c:pt>
                      <c:pt idx="4721">
                        <c:v>972.16</c:v>
                      </c:pt>
                      <c:pt idx="4722">
                        <c:v>970.89</c:v>
                      </c:pt>
                      <c:pt idx="4723">
                        <c:v>966.69</c:v>
                      </c:pt>
                      <c:pt idx="4724">
                        <c:v>965.47</c:v>
                      </c:pt>
                      <c:pt idx="4725">
                        <c:v>964.73</c:v>
                      </c:pt>
                      <c:pt idx="4726">
                        <c:v>967.23</c:v>
                      </c:pt>
                      <c:pt idx="4727">
                        <c:v>970.32</c:v>
                      </c:pt>
                      <c:pt idx="4728">
                        <c:v>971.61</c:v>
                      </c:pt>
                      <c:pt idx="4729">
                        <c:v>971.79</c:v>
                      </c:pt>
                      <c:pt idx="4730">
                        <c:v>972.79</c:v>
                      </c:pt>
                      <c:pt idx="4731">
                        <c:v>972.76</c:v>
                      </c:pt>
                      <c:pt idx="4732">
                        <c:v>966.07</c:v>
                      </c:pt>
                      <c:pt idx="4733">
                        <c:v>966.16</c:v>
                      </c:pt>
                      <c:pt idx="4734">
                        <c:v>966.89</c:v>
                      </c:pt>
                      <c:pt idx="4735">
                        <c:v>968.12</c:v>
                      </c:pt>
                      <c:pt idx="4736">
                        <c:v>967.51</c:v>
                      </c:pt>
                      <c:pt idx="4737">
                        <c:v>966.86</c:v>
                      </c:pt>
                      <c:pt idx="4738">
                        <c:v>966.99</c:v>
                      </c:pt>
                      <c:pt idx="4739">
                        <c:v>967.81</c:v>
                      </c:pt>
                      <c:pt idx="4740">
                        <c:v>973.26</c:v>
                      </c:pt>
                      <c:pt idx="4741">
                        <c:v>971.52</c:v>
                      </c:pt>
                      <c:pt idx="4742">
                        <c:v>969.06</c:v>
                      </c:pt>
                      <c:pt idx="4743">
                        <c:v>967.14</c:v>
                      </c:pt>
                      <c:pt idx="4744">
                        <c:v>967.83</c:v>
                      </c:pt>
                      <c:pt idx="4745">
                        <c:v>970.79</c:v>
                      </c:pt>
                      <c:pt idx="4746">
                        <c:v>967.92</c:v>
                      </c:pt>
                      <c:pt idx="4747">
                        <c:v>966.51</c:v>
                      </c:pt>
                      <c:pt idx="4748">
                        <c:v>968.9</c:v>
                      </c:pt>
                      <c:pt idx="4749">
                        <c:v>971.37</c:v>
                      </c:pt>
                      <c:pt idx="4750">
                        <c:v>972.73</c:v>
                      </c:pt>
                      <c:pt idx="4751">
                        <c:v>971.99</c:v>
                      </c:pt>
                      <c:pt idx="4752">
                        <c:v>973.6</c:v>
                      </c:pt>
                      <c:pt idx="4753">
                        <c:v>973.6</c:v>
                      </c:pt>
                      <c:pt idx="4754">
                        <c:v>970.76</c:v>
                      </c:pt>
                      <c:pt idx="4755">
                        <c:v>969.65</c:v>
                      </c:pt>
                      <c:pt idx="4756">
                        <c:v>967.74</c:v>
                      </c:pt>
                      <c:pt idx="4757">
                        <c:v>966.29</c:v>
                      </c:pt>
                      <c:pt idx="4758">
                        <c:v>972.15</c:v>
                      </c:pt>
                      <c:pt idx="4759">
                        <c:v>971.3</c:v>
                      </c:pt>
                      <c:pt idx="4760">
                        <c:v>968.87</c:v>
                      </c:pt>
                      <c:pt idx="4761">
                        <c:v>969.24</c:v>
                      </c:pt>
                      <c:pt idx="4762">
                        <c:v>972.08</c:v>
                      </c:pt>
                      <c:pt idx="4763">
                        <c:v>973.4</c:v>
                      </c:pt>
                      <c:pt idx="4764">
                        <c:v>973.58</c:v>
                      </c:pt>
                      <c:pt idx="4765">
                        <c:v>973.44</c:v>
                      </c:pt>
                      <c:pt idx="4766">
                        <c:v>972.65</c:v>
                      </c:pt>
                      <c:pt idx="4767">
                        <c:v>972.3</c:v>
                      </c:pt>
                      <c:pt idx="4768">
                        <c:v>971.24</c:v>
                      </c:pt>
                      <c:pt idx="4769">
                        <c:v>970.17</c:v>
                      </c:pt>
                      <c:pt idx="4770">
                        <c:v>972.84</c:v>
                      </c:pt>
                      <c:pt idx="4771">
                        <c:v>966.56</c:v>
                      </c:pt>
                      <c:pt idx="4772">
                        <c:v>966.12</c:v>
                      </c:pt>
                      <c:pt idx="4773">
                        <c:v>965.84</c:v>
                      </c:pt>
                      <c:pt idx="4774">
                        <c:v>966.75</c:v>
                      </c:pt>
                      <c:pt idx="4775">
                        <c:v>966.81</c:v>
                      </c:pt>
                      <c:pt idx="4776">
                        <c:v>967.71</c:v>
                      </c:pt>
                      <c:pt idx="4777">
                        <c:v>968.53</c:v>
                      </c:pt>
                      <c:pt idx="4778">
                        <c:v>970.38</c:v>
                      </c:pt>
                      <c:pt idx="4779">
                        <c:v>972.4</c:v>
                      </c:pt>
                      <c:pt idx="4780">
                        <c:v>972.38</c:v>
                      </c:pt>
                      <c:pt idx="4781">
                        <c:v>966.76</c:v>
                      </c:pt>
                      <c:pt idx="4782">
                        <c:v>966.5</c:v>
                      </c:pt>
                      <c:pt idx="4783">
                        <c:v>968.12</c:v>
                      </c:pt>
                      <c:pt idx="4784">
                        <c:v>972.14</c:v>
                      </c:pt>
                      <c:pt idx="4785">
                        <c:v>968.61</c:v>
                      </c:pt>
                      <c:pt idx="4786">
                        <c:v>966.36</c:v>
                      </c:pt>
                      <c:pt idx="4787">
                        <c:v>968.67</c:v>
                      </c:pt>
                      <c:pt idx="4788">
                        <c:v>966.63</c:v>
                      </c:pt>
                      <c:pt idx="4789">
                        <c:v>966.5</c:v>
                      </c:pt>
                      <c:pt idx="4790">
                        <c:v>969.57</c:v>
                      </c:pt>
                      <c:pt idx="4791">
                        <c:v>971.78</c:v>
                      </c:pt>
                      <c:pt idx="4792">
                        <c:v>973.03</c:v>
                      </c:pt>
                      <c:pt idx="4793">
                        <c:v>972.81</c:v>
                      </c:pt>
                      <c:pt idx="4794">
                        <c:v>969.95</c:v>
                      </c:pt>
                      <c:pt idx="4795">
                        <c:v>967.18</c:v>
                      </c:pt>
                      <c:pt idx="4796">
                        <c:v>966.22</c:v>
                      </c:pt>
                      <c:pt idx="4797">
                        <c:v>972.89</c:v>
                      </c:pt>
                      <c:pt idx="4798">
                        <c:v>971.13</c:v>
                      </c:pt>
                      <c:pt idx="4799">
                        <c:v>967.81</c:v>
                      </c:pt>
                      <c:pt idx="4800">
                        <c:v>966.14</c:v>
                      </c:pt>
                      <c:pt idx="4801">
                        <c:v>966.51</c:v>
                      </c:pt>
                      <c:pt idx="4802">
                        <c:v>972.56</c:v>
                      </c:pt>
                      <c:pt idx="4803">
                        <c:v>971.18</c:v>
                      </c:pt>
                      <c:pt idx="4804">
                        <c:v>972.82</c:v>
                      </c:pt>
                      <c:pt idx="4805">
                        <c:v>972.12</c:v>
                      </c:pt>
                      <c:pt idx="4806">
                        <c:v>971.66</c:v>
                      </c:pt>
                      <c:pt idx="4807">
                        <c:v>969.15</c:v>
                      </c:pt>
                      <c:pt idx="4808">
                        <c:v>967.35</c:v>
                      </c:pt>
                      <c:pt idx="4809">
                        <c:v>966.5</c:v>
                      </c:pt>
                      <c:pt idx="4810">
                        <c:v>973.27</c:v>
                      </c:pt>
                      <c:pt idx="4811">
                        <c:v>971.84</c:v>
                      </c:pt>
                      <c:pt idx="4812">
                        <c:v>970.1</c:v>
                      </c:pt>
                      <c:pt idx="4813">
                        <c:v>967.48</c:v>
                      </c:pt>
                      <c:pt idx="4814">
                        <c:v>966.52</c:v>
                      </c:pt>
                      <c:pt idx="4815">
                        <c:v>965.92</c:v>
                      </c:pt>
                      <c:pt idx="4816">
                        <c:v>966.72</c:v>
                      </c:pt>
                      <c:pt idx="4817">
                        <c:v>967.4</c:v>
                      </c:pt>
                      <c:pt idx="4818">
                        <c:v>969.33</c:v>
                      </c:pt>
                      <c:pt idx="4819">
                        <c:v>970.97</c:v>
                      </c:pt>
                      <c:pt idx="4820">
                        <c:v>972.47</c:v>
                      </c:pt>
                      <c:pt idx="4821">
                        <c:v>972.87</c:v>
                      </c:pt>
                      <c:pt idx="4822">
                        <c:v>970.88</c:v>
                      </c:pt>
                      <c:pt idx="4823">
                        <c:v>967.23</c:v>
                      </c:pt>
                      <c:pt idx="4824">
                        <c:v>966.35</c:v>
                      </c:pt>
                      <c:pt idx="4825">
                        <c:v>965.53</c:v>
                      </c:pt>
                      <c:pt idx="4826">
                        <c:v>966.54</c:v>
                      </c:pt>
                      <c:pt idx="4827">
                        <c:v>967.57</c:v>
                      </c:pt>
                      <c:pt idx="4828">
                        <c:v>969.52</c:v>
                      </c:pt>
                      <c:pt idx="4829">
                        <c:v>971.12</c:v>
                      </c:pt>
                      <c:pt idx="4830">
                        <c:v>972.43</c:v>
                      </c:pt>
                      <c:pt idx="4831">
                        <c:v>973.07</c:v>
                      </c:pt>
                      <c:pt idx="4832">
                        <c:v>972.66</c:v>
                      </c:pt>
                      <c:pt idx="4833">
                        <c:v>970.76</c:v>
                      </c:pt>
                      <c:pt idx="4834">
                        <c:v>969.37</c:v>
                      </c:pt>
                      <c:pt idx="4835">
                        <c:v>967.88</c:v>
                      </c:pt>
                      <c:pt idx="4836">
                        <c:v>971.79</c:v>
                      </c:pt>
                      <c:pt idx="4837">
                        <c:v>972.86</c:v>
                      </c:pt>
                      <c:pt idx="4838">
                        <c:v>972.54</c:v>
                      </c:pt>
                      <c:pt idx="4839">
                        <c:v>971.03</c:v>
                      </c:pt>
                      <c:pt idx="4840">
                        <c:v>972.83</c:v>
                      </c:pt>
                      <c:pt idx="4841">
                        <c:v>973.21</c:v>
                      </c:pt>
                      <c:pt idx="4842">
                        <c:v>971.11</c:v>
                      </c:pt>
                      <c:pt idx="4843">
                        <c:v>965.92</c:v>
                      </c:pt>
                      <c:pt idx="4844">
                        <c:v>966.98</c:v>
                      </c:pt>
                      <c:pt idx="4845">
                        <c:v>969.8</c:v>
                      </c:pt>
                      <c:pt idx="4846">
                        <c:v>971.54</c:v>
                      </c:pt>
                      <c:pt idx="4847">
                        <c:v>971.39</c:v>
                      </c:pt>
                      <c:pt idx="4848">
                        <c:v>969.82</c:v>
                      </c:pt>
                      <c:pt idx="4849">
                        <c:v>968.94</c:v>
                      </c:pt>
                      <c:pt idx="4850">
                        <c:v>970.8</c:v>
                      </c:pt>
                      <c:pt idx="4851">
                        <c:v>971.99</c:v>
                      </c:pt>
                      <c:pt idx="4852">
                        <c:v>971.23</c:v>
                      </c:pt>
                      <c:pt idx="4853">
                        <c:v>968.92</c:v>
                      </c:pt>
                      <c:pt idx="4854">
                        <c:v>965.67</c:v>
                      </c:pt>
                      <c:pt idx="4855">
                        <c:v>965.24</c:v>
                      </c:pt>
                      <c:pt idx="4856">
                        <c:v>966.37</c:v>
                      </c:pt>
                      <c:pt idx="4857">
                        <c:v>964.83</c:v>
                      </c:pt>
                      <c:pt idx="4858">
                        <c:v>965.82</c:v>
                      </c:pt>
                      <c:pt idx="4859">
                        <c:v>967.2</c:v>
                      </c:pt>
                      <c:pt idx="4860">
                        <c:v>970.49</c:v>
                      </c:pt>
                      <c:pt idx="4861">
                        <c:v>972.17</c:v>
                      </c:pt>
                      <c:pt idx="4862">
                        <c:v>965.23</c:v>
                      </c:pt>
                      <c:pt idx="4863">
                        <c:v>971.23</c:v>
                      </c:pt>
                      <c:pt idx="4864">
                        <c:v>969.39</c:v>
                      </c:pt>
                      <c:pt idx="4865">
                        <c:v>966.65</c:v>
                      </c:pt>
                      <c:pt idx="4866">
                        <c:v>965.04</c:v>
                      </c:pt>
                      <c:pt idx="4867">
                        <c:v>965.98</c:v>
                      </c:pt>
                      <c:pt idx="4868">
                        <c:v>968.89</c:v>
                      </c:pt>
                      <c:pt idx="4869">
                        <c:v>971.89</c:v>
                      </c:pt>
                      <c:pt idx="4870">
                        <c:v>971.85</c:v>
                      </c:pt>
                      <c:pt idx="4871">
                        <c:v>970.07</c:v>
                      </c:pt>
                      <c:pt idx="4872">
                        <c:v>967.77</c:v>
                      </c:pt>
                      <c:pt idx="4873">
                        <c:v>965.45</c:v>
                      </c:pt>
                      <c:pt idx="4874">
                        <c:v>969.92</c:v>
                      </c:pt>
                      <c:pt idx="4875">
                        <c:v>969.23</c:v>
                      </c:pt>
                      <c:pt idx="4876">
                        <c:v>971.58</c:v>
                      </c:pt>
                      <c:pt idx="4877">
                        <c:v>971.5</c:v>
                      </c:pt>
                      <c:pt idx="4878">
                        <c:v>969.25</c:v>
                      </c:pt>
                      <c:pt idx="4879">
                        <c:v>966.65</c:v>
                      </c:pt>
                      <c:pt idx="4880">
                        <c:v>965.53</c:v>
                      </c:pt>
                      <c:pt idx="4881">
                        <c:v>965.49</c:v>
                      </c:pt>
                      <c:pt idx="4882">
                        <c:v>968.39</c:v>
                      </c:pt>
                      <c:pt idx="4883">
                        <c:v>970.28</c:v>
                      </c:pt>
                      <c:pt idx="4884">
                        <c:v>966.77</c:v>
                      </c:pt>
                      <c:pt idx="4885">
                        <c:v>965.1</c:v>
                      </c:pt>
                      <c:pt idx="4886">
                        <c:v>965.19</c:v>
                      </c:pt>
                      <c:pt idx="4887">
                        <c:v>967.49</c:v>
                      </c:pt>
                      <c:pt idx="4888">
                        <c:v>969.02</c:v>
                      </c:pt>
                      <c:pt idx="4889">
                        <c:v>966.87</c:v>
                      </c:pt>
                      <c:pt idx="4890">
                        <c:v>964.88</c:v>
                      </c:pt>
                      <c:pt idx="4891">
                        <c:v>970.4</c:v>
                      </c:pt>
                      <c:pt idx="4892">
                        <c:v>967.66</c:v>
                      </c:pt>
                      <c:pt idx="4893">
                        <c:v>965.91</c:v>
                      </c:pt>
                      <c:pt idx="4894">
                        <c:v>965.38</c:v>
                      </c:pt>
                      <c:pt idx="4895">
                        <c:v>966.2</c:v>
                      </c:pt>
                      <c:pt idx="4896">
                        <c:v>969.06</c:v>
                      </c:pt>
                      <c:pt idx="4897">
                        <c:v>971.68</c:v>
                      </c:pt>
                      <c:pt idx="4898">
                        <c:v>972.16</c:v>
                      </c:pt>
                      <c:pt idx="4899">
                        <c:v>970.73</c:v>
                      </c:pt>
                      <c:pt idx="4900">
                        <c:v>967.63</c:v>
                      </c:pt>
                      <c:pt idx="4901">
                        <c:v>972.4</c:v>
                      </c:pt>
                      <c:pt idx="4902">
                        <c:v>972.64</c:v>
                      </c:pt>
                      <c:pt idx="4903">
                        <c:v>970.7</c:v>
                      </c:pt>
                      <c:pt idx="4904">
                        <c:v>967.21</c:v>
                      </c:pt>
                      <c:pt idx="4905">
                        <c:v>970.67</c:v>
                      </c:pt>
                      <c:pt idx="4906">
                        <c:v>972.34</c:v>
                      </c:pt>
                      <c:pt idx="4907">
                        <c:v>972.41</c:v>
                      </c:pt>
                      <c:pt idx="4908">
                        <c:v>968.58</c:v>
                      </c:pt>
                      <c:pt idx="4909">
                        <c:v>972.83</c:v>
                      </c:pt>
                      <c:pt idx="4910">
                        <c:v>971.76</c:v>
                      </c:pt>
                      <c:pt idx="4911">
                        <c:v>968.73</c:v>
                      </c:pt>
                      <c:pt idx="4912">
                        <c:v>966.71</c:v>
                      </c:pt>
                      <c:pt idx="4913">
                        <c:v>966.44</c:v>
                      </c:pt>
                      <c:pt idx="4914">
                        <c:v>972.76</c:v>
                      </c:pt>
                      <c:pt idx="4915">
                        <c:v>971.16</c:v>
                      </c:pt>
                      <c:pt idx="4916">
                        <c:v>968.73</c:v>
                      </c:pt>
                      <c:pt idx="4917">
                        <c:v>967.28</c:v>
                      </c:pt>
                      <c:pt idx="4918">
                        <c:v>965.47</c:v>
                      </c:pt>
                      <c:pt idx="4919">
                        <c:v>965.25</c:v>
                      </c:pt>
                      <c:pt idx="4920">
                        <c:v>967.83</c:v>
                      </c:pt>
                      <c:pt idx="4921">
                        <c:v>970.32</c:v>
                      </c:pt>
                      <c:pt idx="4922">
                        <c:v>972.22</c:v>
                      </c:pt>
                      <c:pt idx="4923">
                        <c:v>972.07</c:v>
                      </c:pt>
                      <c:pt idx="4924">
                        <c:v>971.25</c:v>
                      </c:pt>
                      <c:pt idx="4925">
                        <c:v>966.64</c:v>
                      </c:pt>
                      <c:pt idx="4926">
                        <c:v>966.25</c:v>
                      </c:pt>
                      <c:pt idx="4927">
                        <c:v>972.36</c:v>
                      </c:pt>
                      <c:pt idx="4928">
                        <c:v>971.55</c:v>
                      </c:pt>
                      <c:pt idx="4929">
                        <c:v>969.89</c:v>
                      </c:pt>
                      <c:pt idx="4930">
                        <c:v>966.33</c:v>
                      </c:pt>
                      <c:pt idx="4931">
                        <c:v>965.47</c:v>
                      </c:pt>
                      <c:pt idx="4932">
                        <c:v>966.31</c:v>
                      </c:pt>
                      <c:pt idx="4933">
                        <c:v>967.6</c:v>
                      </c:pt>
                      <c:pt idx="4934">
                        <c:v>969.39</c:v>
                      </c:pt>
                      <c:pt idx="4935">
                        <c:v>970.65</c:v>
                      </c:pt>
                      <c:pt idx="4936">
                        <c:v>971.63</c:v>
                      </c:pt>
                      <c:pt idx="4937">
                        <c:v>972.22</c:v>
                      </c:pt>
                      <c:pt idx="4938">
                        <c:v>972.23</c:v>
                      </c:pt>
                      <c:pt idx="4939">
                        <c:v>971.47</c:v>
                      </c:pt>
                      <c:pt idx="4940">
                        <c:v>966.96</c:v>
                      </c:pt>
                      <c:pt idx="4941">
                        <c:v>967.53</c:v>
                      </c:pt>
                      <c:pt idx="4942">
                        <c:v>969.08</c:v>
                      </c:pt>
                      <c:pt idx="4943">
                        <c:v>969.92</c:v>
                      </c:pt>
                      <c:pt idx="4944">
                        <c:v>965.84</c:v>
                      </c:pt>
                      <c:pt idx="4945">
                        <c:v>971.7</c:v>
                      </c:pt>
                      <c:pt idx="4946">
                        <c:v>973.08</c:v>
                      </c:pt>
                      <c:pt idx="4947">
                        <c:v>973.48</c:v>
                      </c:pt>
                      <c:pt idx="4948">
                        <c:v>972.84</c:v>
                      </c:pt>
                      <c:pt idx="4949">
                        <c:v>972.12</c:v>
                      </c:pt>
                      <c:pt idx="4950">
                        <c:v>970.89</c:v>
                      </c:pt>
                      <c:pt idx="4951">
                        <c:v>970.17</c:v>
                      </c:pt>
                      <c:pt idx="4952">
                        <c:v>968.06</c:v>
                      </c:pt>
                      <c:pt idx="4953">
                        <c:v>970.48</c:v>
                      </c:pt>
                      <c:pt idx="4954">
                        <c:v>971.7</c:v>
                      </c:pt>
                      <c:pt idx="4955">
                        <c:v>972.13</c:v>
                      </c:pt>
                      <c:pt idx="4956">
                        <c:v>972.79</c:v>
                      </c:pt>
                      <c:pt idx="4957">
                        <c:v>972.61</c:v>
                      </c:pt>
                      <c:pt idx="4958">
                        <c:v>972.91</c:v>
                      </c:pt>
                      <c:pt idx="4959">
                        <c:v>972.91</c:v>
                      </c:pt>
                      <c:pt idx="4960">
                        <c:v>973.03</c:v>
                      </c:pt>
                      <c:pt idx="4961">
                        <c:v>970.09</c:v>
                      </c:pt>
                      <c:pt idx="4962">
                        <c:v>971.22</c:v>
                      </c:pt>
                      <c:pt idx="4963">
                        <c:v>972.51</c:v>
                      </c:pt>
                      <c:pt idx="4964">
                        <c:v>972.76</c:v>
                      </c:pt>
                      <c:pt idx="4965">
                        <c:v>972.66</c:v>
                      </c:pt>
                      <c:pt idx="4966">
                        <c:v>971.95</c:v>
                      </c:pt>
                      <c:pt idx="4967">
                        <c:v>972.46</c:v>
                      </c:pt>
                      <c:pt idx="4968">
                        <c:v>971.6</c:v>
                      </c:pt>
                      <c:pt idx="4969">
                        <c:v>970.08</c:v>
                      </c:pt>
                      <c:pt idx="4970">
                        <c:v>968.07</c:v>
                      </c:pt>
                      <c:pt idx="4971">
                        <c:v>965.95</c:v>
                      </c:pt>
                      <c:pt idx="4972">
                        <c:v>965.36</c:v>
                      </c:pt>
                      <c:pt idx="4973">
                        <c:v>966.95</c:v>
                      </c:pt>
                      <c:pt idx="4974">
                        <c:v>970.16</c:v>
                      </c:pt>
                      <c:pt idx="4975">
                        <c:v>971.74</c:v>
                      </c:pt>
                      <c:pt idx="4976">
                        <c:v>971.66</c:v>
                      </c:pt>
                      <c:pt idx="4977">
                        <c:v>969.8</c:v>
                      </c:pt>
                      <c:pt idx="4978">
                        <c:v>968.03</c:v>
                      </c:pt>
                      <c:pt idx="4979">
                        <c:v>965.13</c:v>
                      </c:pt>
                      <c:pt idx="4980">
                        <c:v>965.63</c:v>
                      </c:pt>
                      <c:pt idx="4981">
                        <c:v>965.22</c:v>
                      </c:pt>
                      <c:pt idx="4982">
                        <c:v>966.43</c:v>
                      </c:pt>
                      <c:pt idx="4983">
                        <c:v>966.15</c:v>
                      </c:pt>
                      <c:pt idx="4984">
                        <c:v>965.9</c:v>
                      </c:pt>
                      <c:pt idx="4985">
                        <c:v>965.78</c:v>
                      </c:pt>
                      <c:pt idx="4986">
                        <c:v>972.38</c:v>
                      </c:pt>
                      <c:pt idx="4987">
                        <c:v>971.35</c:v>
                      </c:pt>
                      <c:pt idx="4988">
                        <c:v>972.1</c:v>
                      </c:pt>
                      <c:pt idx="4989">
                        <c:v>972.49</c:v>
                      </c:pt>
                      <c:pt idx="4990">
                        <c:v>972.01</c:v>
                      </c:pt>
                      <c:pt idx="4991">
                        <c:v>971.22</c:v>
                      </c:pt>
                      <c:pt idx="4992">
                        <c:v>965.64</c:v>
                      </c:pt>
                      <c:pt idx="4993">
                        <c:v>965.54</c:v>
                      </c:pt>
                      <c:pt idx="4994">
                        <c:v>965.38</c:v>
                      </c:pt>
                      <c:pt idx="4995">
                        <c:v>966.01</c:v>
                      </c:pt>
                      <c:pt idx="4996">
                        <c:v>966.87</c:v>
                      </c:pt>
                      <c:pt idx="4997">
                        <c:v>965.41</c:v>
                      </c:pt>
                      <c:pt idx="4998">
                        <c:v>966.02</c:v>
                      </c:pt>
                      <c:pt idx="4999">
                        <c:v>967.78</c:v>
                      </c:pt>
                      <c:pt idx="5000">
                        <c:v>970.67</c:v>
                      </c:pt>
                      <c:pt idx="5001">
                        <c:v>972.16</c:v>
                      </c:pt>
                      <c:pt idx="5002">
                        <c:v>970.7</c:v>
                      </c:pt>
                      <c:pt idx="5003">
                        <c:v>967.54</c:v>
                      </c:pt>
                      <c:pt idx="5004">
                        <c:v>965.76</c:v>
                      </c:pt>
                      <c:pt idx="5005">
                        <c:v>971.6</c:v>
                      </c:pt>
                      <c:pt idx="5006">
                        <c:v>968.65</c:v>
                      </c:pt>
                      <c:pt idx="5007">
                        <c:v>968.44</c:v>
                      </c:pt>
                      <c:pt idx="5008">
                        <c:v>970.22</c:v>
                      </c:pt>
                      <c:pt idx="5009">
                        <c:v>971.39</c:v>
                      </c:pt>
                      <c:pt idx="5010">
                        <c:v>971.21</c:v>
                      </c:pt>
                      <c:pt idx="5011">
                        <c:v>969.42</c:v>
                      </c:pt>
                      <c:pt idx="5012">
                        <c:v>968.03</c:v>
                      </c:pt>
                      <c:pt idx="5013">
                        <c:v>972.37</c:v>
                      </c:pt>
                      <c:pt idx="5014">
                        <c:v>970.96</c:v>
                      </c:pt>
                      <c:pt idx="5015">
                        <c:v>969.42</c:v>
                      </c:pt>
                      <c:pt idx="5016">
                        <c:v>966.77</c:v>
                      </c:pt>
                      <c:pt idx="5017">
                        <c:v>965.24</c:v>
                      </c:pt>
                      <c:pt idx="5018">
                        <c:v>971.4</c:v>
                      </c:pt>
                      <c:pt idx="5019">
                        <c:v>970.99</c:v>
                      </c:pt>
                      <c:pt idx="5020">
                        <c:v>969.26</c:v>
                      </c:pt>
                      <c:pt idx="5021">
                        <c:v>966.37</c:v>
                      </c:pt>
                      <c:pt idx="5022">
                        <c:v>965.69</c:v>
                      </c:pt>
                      <c:pt idx="5023">
                        <c:v>966.81</c:v>
                      </c:pt>
                      <c:pt idx="5024">
                        <c:v>970.5</c:v>
                      </c:pt>
                      <c:pt idx="5025">
                        <c:v>972.36</c:v>
                      </c:pt>
                      <c:pt idx="5026">
                        <c:v>970.29</c:v>
                      </c:pt>
                      <c:pt idx="5027">
                        <c:v>967.06</c:v>
                      </c:pt>
                      <c:pt idx="5028">
                        <c:v>968.51</c:v>
                      </c:pt>
                      <c:pt idx="5029">
                        <c:v>971.5</c:v>
                      </c:pt>
                      <c:pt idx="5030">
                        <c:v>971.8</c:v>
                      </c:pt>
                      <c:pt idx="5031">
                        <c:v>966.18</c:v>
                      </c:pt>
                      <c:pt idx="5032">
                        <c:v>965.36</c:v>
                      </c:pt>
                      <c:pt idx="5033">
                        <c:v>967.61</c:v>
                      </c:pt>
                      <c:pt idx="5034">
                        <c:v>971.04</c:v>
                      </c:pt>
                      <c:pt idx="5035">
                        <c:v>972.2</c:v>
                      </c:pt>
                      <c:pt idx="5036">
                        <c:v>970.43</c:v>
                      </c:pt>
                      <c:pt idx="5037">
                        <c:v>967.5</c:v>
                      </c:pt>
                      <c:pt idx="5038">
                        <c:v>965.58</c:v>
                      </c:pt>
                      <c:pt idx="5039">
                        <c:v>965.96</c:v>
                      </c:pt>
                      <c:pt idx="5040">
                        <c:v>968.98</c:v>
                      </c:pt>
                      <c:pt idx="5041">
                        <c:v>971.25</c:v>
                      </c:pt>
                      <c:pt idx="5042">
                        <c:v>971.74</c:v>
                      </c:pt>
                      <c:pt idx="5043">
                        <c:v>969.69</c:v>
                      </c:pt>
                      <c:pt idx="5044">
                        <c:v>968.39</c:v>
                      </c:pt>
                      <c:pt idx="5045">
                        <c:v>970.44</c:v>
                      </c:pt>
                      <c:pt idx="5046">
                        <c:v>972.23</c:v>
                      </c:pt>
                      <c:pt idx="5047">
                        <c:v>971.76</c:v>
                      </c:pt>
                      <c:pt idx="5048">
                        <c:v>970.23</c:v>
                      </c:pt>
                      <c:pt idx="5049">
                        <c:v>967.71</c:v>
                      </c:pt>
                      <c:pt idx="5050">
                        <c:v>966.56</c:v>
                      </c:pt>
                      <c:pt idx="5051">
                        <c:v>968.3</c:v>
                      </c:pt>
                      <c:pt idx="5052">
                        <c:v>970.21</c:v>
                      </c:pt>
                      <c:pt idx="5053">
                        <c:v>971.32</c:v>
                      </c:pt>
                      <c:pt idx="5054">
                        <c:v>972.36</c:v>
                      </c:pt>
                      <c:pt idx="5055">
                        <c:v>973.1</c:v>
                      </c:pt>
                      <c:pt idx="5056">
                        <c:v>972.4</c:v>
                      </c:pt>
                      <c:pt idx="5057">
                        <c:v>965.84</c:v>
                      </c:pt>
                      <c:pt idx="5058">
                        <c:v>965.59</c:v>
                      </c:pt>
                      <c:pt idx="5059">
                        <c:v>966.34</c:v>
                      </c:pt>
                      <c:pt idx="5060">
                        <c:v>966.39</c:v>
                      </c:pt>
                      <c:pt idx="5061">
                        <c:v>966.72</c:v>
                      </c:pt>
                      <c:pt idx="5062">
                        <c:v>966.04</c:v>
                      </c:pt>
                      <c:pt idx="5063">
                        <c:v>966.62</c:v>
                      </c:pt>
                      <c:pt idx="5064">
                        <c:v>967.19</c:v>
                      </c:pt>
                      <c:pt idx="5065">
                        <c:v>965.6</c:v>
                      </c:pt>
                      <c:pt idx="5066">
                        <c:v>965.96</c:v>
                      </c:pt>
                      <c:pt idx="5067">
                        <c:v>965.59</c:v>
                      </c:pt>
                      <c:pt idx="5068">
                        <c:v>970.63</c:v>
                      </c:pt>
                      <c:pt idx="5069">
                        <c:v>972.1</c:v>
                      </c:pt>
                      <c:pt idx="5070">
                        <c:v>966.27</c:v>
                      </c:pt>
                      <c:pt idx="5071">
                        <c:v>965.7</c:v>
                      </c:pt>
                      <c:pt idx="5072">
                        <c:v>965.37</c:v>
                      </c:pt>
                      <c:pt idx="5073">
                        <c:v>967.09</c:v>
                      </c:pt>
                      <c:pt idx="5074">
                        <c:v>969.42</c:v>
                      </c:pt>
                      <c:pt idx="5075">
                        <c:v>970.92</c:v>
                      </c:pt>
                      <c:pt idx="5076">
                        <c:v>971.79</c:v>
                      </c:pt>
                      <c:pt idx="5077">
                        <c:v>971.31</c:v>
                      </c:pt>
                      <c:pt idx="5078">
                        <c:v>967.66</c:v>
                      </c:pt>
                      <c:pt idx="5079">
                        <c:v>966.27</c:v>
                      </c:pt>
                      <c:pt idx="5080">
                        <c:v>966.25</c:v>
                      </c:pt>
                      <c:pt idx="5081">
                        <c:v>969.22</c:v>
                      </c:pt>
                      <c:pt idx="5082">
                        <c:v>972.27</c:v>
                      </c:pt>
                      <c:pt idx="5083">
                        <c:v>970.97</c:v>
                      </c:pt>
                      <c:pt idx="5084">
                        <c:v>968.74</c:v>
                      </c:pt>
                      <c:pt idx="5085">
                        <c:v>965.96</c:v>
                      </c:pt>
                      <c:pt idx="5086">
                        <c:v>965.65</c:v>
                      </c:pt>
                      <c:pt idx="5087">
                        <c:v>967.61</c:v>
                      </c:pt>
                      <c:pt idx="5088">
                        <c:v>970.82</c:v>
                      </c:pt>
                      <c:pt idx="5089">
                        <c:v>968.8</c:v>
                      </c:pt>
                      <c:pt idx="5090">
                        <c:v>965.82</c:v>
                      </c:pt>
                      <c:pt idx="5091">
                        <c:v>966.31</c:v>
                      </c:pt>
                      <c:pt idx="5092">
                        <c:v>967.57</c:v>
                      </c:pt>
                      <c:pt idx="5093">
                        <c:v>969.96</c:v>
                      </c:pt>
                      <c:pt idx="5094">
                        <c:v>971.69</c:v>
                      </c:pt>
                      <c:pt idx="5095">
                        <c:v>972.74</c:v>
                      </c:pt>
                      <c:pt idx="5096">
                        <c:v>965.97</c:v>
                      </c:pt>
                      <c:pt idx="5097">
                        <c:v>967.28</c:v>
                      </c:pt>
                      <c:pt idx="5098">
                        <c:v>969.27</c:v>
                      </c:pt>
                      <c:pt idx="5099">
                        <c:v>971.24</c:v>
                      </c:pt>
                      <c:pt idx="5100">
                        <c:v>966.82</c:v>
                      </c:pt>
                      <c:pt idx="5101">
                        <c:v>968.77</c:v>
                      </c:pt>
                      <c:pt idx="5102">
                        <c:v>970.81</c:v>
                      </c:pt>
                      <c:pt idx="5103">
                        <c:v>971.15</c:v>
                      </c:pt>
                      <c:pt idx="5104">
                        <c:v>973.24</c:v>
                      </c:pt>
                      <c:pt idx="5105">
                        <c:v>973.04</c:v>
                      </c:pt>
                      <c:pt idx="5106">
                        <c:v>971.54</c:v>
                      </c:pt>
                      <c:pt idx="5107">
                        <c:v>970.1</c:v>
                      </c:pt>
                      <c:pt idx="5108">
                        <c:v>967.91</c:v>
                      </c:pt>
                      <c:pt idx="5109">
                        <c:v>971.02</c:v>
                      </c:pt>
                      <c:pt idx="5110">
                        <c:v>970.3</c:v>
                      </c:pt>
                      <c:pt idx="5111">
                        <c:v>968.35</c:v>
                      </c:pt>
                      <c:pt idx="5112">
                        <c:v>966.84</c:v>
                      </c:pt>
                      <c:pt idx="5113">
                        <c:v>965.09</c:v>
                      </c:pt>
                      <c:pt idx="5114">
                        <c:v>965.07</c:v>
                      </c:pt>
                      <c:pt idx="5115">
                        <c:v>965.61</c:v>
                      </c:pt>
                      <c:pt idx="5116">
                        <c:v>967.09</c:v>
                      </c:pt>
                      <c:pt idx="5117">
                        <c:v>967.13</c:v>
                      </c:pt>
                      <c:pt idx="5118">
                        <c:v>965.94</c:v>
                      </c:pt>
                      <c:pt idx="5119">
                        <c:v>965.96</c:v>
                      </c:pt>
                      <c:pt idx="5120">
                        <c:v>966.73</c:v>
                      </c:pt>
                      <c:pt idx="5121">
                        <c:v>969.47</c:v>
                      </c:pt>
                      <c:pt idx="5122">
                        <c:v>967.18</c:v>
                      </c:pt>
                      <c:pt idx="5123">
                        <c:v>966.83</c:v>
                      </c:pt>
                      <c:pt idx="5124">
                        <c:v>967.03</c:v>
                      </c:pt>
                      <c:pt idx="5125">
                        <c:v>968.78</c:v>
                      </c:pt>
                      <c:pt idx="5126">
                        <c:v>971.5</c:v>
                      </c:pt>
                      <c:pt idx="5127">
                        <c:v>972.51</c:v>
                      </c:pt>
                      <c:pt idx="5128">
                        <c:v>971.5</c:v>
                      </c:pt>
                      <c:pt idx="5129">
                        <c:v>968.86</c:v>
                      </c:pt>
                      <c:pt idx="5130">
                        <c:v>969.15</c:v>
                      </c:pt>
                      <c:pt idx="5131">
                        <c:v>971.49</c:v>
                      </c:pt>
                      <c:pt idx="5132">
                        <c:v>972.41</c:v>
                      </c:pt>
                      <c:pt idx="5133">
                        <c:v>973.34</c:v>
                      </c:pt>
                      <c:pt idx="5134">
                        <c:v>970.98</c:v>
                      </c:pt>
                      <c:pt idx="5135">
                        <c:v>966.85</c:v>
                      </c:pt>
                      <c:pt idx="5136">
                        <c:v>965.6</c:v>
                      </c:pt>
                      <c:pt idx="5137">
                        <c:v>966.09</c:v>
                      </c:pt>
                      <c:pt idx="5138">
                        <c:v>967.27</c:v>
                      </c:pt>
                      <c:pt idx="5139">
                        <c:v>967.18</c:v>
                      </c:pt>
                      <c:pt idx="5140">
                        <c:v>968.08</c:v>
                      </c:pt>
                      <c:pt idx="5141">
                        <c:v>969.55</c:v>
                      </c:pt>
                      <c:pt idx="5142">
                        <c:v>970.64</c:v>
                      </c:pt>
                      <c:pt idx="5143">
                        <c:v>971.02</c:v>
                      </c:pt>
                      <c:pt idx="5144">
                        <c:v>973.03</c:v>
                      </c:pt>
                      <c:pt idx="5145">
                        <c:v>972.69</c:v>
                      </c:pt>
                      <c:pt idx="5146">
                        <c:v>972</c:v>
                      </c:pt>
                      <c:pt idx="5147">
                        <c:v>970.21</c:v>
                      </c:pt>
                      <c:pt idx="5148">
                        <c:v>967.99</c:v>
                      </c:pt>
                      <c:pt idx="5149">
                        <c:v>971.15</c:v>
                      </c:pt>
                      <c:pt idx="5150">
                        <c:v>968.43</c:v>
                      </c:pt>
                      <c:pt idx="5151">
                        <c:v>966.47</c:v>
                      </c:pt>
                      <c:pt idx="5152">
                        <c:v>971.6</c:v>
                      </c:pt>
                      <c:pt idx="5153">
                        <c:v>969.82</c:v>
                      </c:pt>
                      <c:pt idx="5154">
                        <c:v>967.71</c:v>
                      </c:pt>
                      <c:pt idx="5155">
                        <c:v>966.68</c:v>
                      </c:pt>
                      <c:pt idx="5156">
                        <c:v>966.35</c:v>
                      </c:pt>
                      <c:pt idx="5157">
                        <c:v>965.87</c:v>
                      </c:pt>
                      <c:pt idx="5158">
                        <c:v>967.47</c:v>
                      </c:pt>
                      <c:pt idx="5159">
                        <c:v>968.99</c:v>
                      </c:pt>
                      <c:pt idx="5160">
                        <c:v>970.87</c:v>
                      </c:pt>
                      <c:pt idx="5161">
                        <c:v>967.48</c:v>
                      </c:pt>
                      <c:pt idx="5162">
                        <c:v>967.13</c:v>
                      </c:pt>
                      <c:pt idx="5163">
                        <c:v>966.57</c:v>
                      </c:pt>
                      <c:pt idx="5164">
                        <c:v>967.43</c:v>
                      </c:pt>
                      <c:pt idx="5165">
                        <c:v>969.41</c:v>
                      </c:pt>
                      <c:pt idx="5166">
                        <c:v>972.28</c:v>
                      </c:pt>
                      <c:pt idx="5167">
                        <c:v>973.31</c:v>
                      </c:pt>
                      <c:pt idx="5168">
                        <c:v>973.35</c:v>
                      </c:pt>
                      <c:pt idx="5169">
                        <c:v>972.68</c:v>
                      </c:pt>
                      <c:pt idx="5170">
                        <c:v>971.71</c:v>
                      </c:pt>
                      <c:pt idx="5171">
                        <c:v>969.51</c:v>
                      </c:pt>
                      <c:pt idx="5172">
                        <c:v>967.04</c:v>
                      </c:pt>
                      <c:pt idx="5173">
                        <c:v>965.91</c:v>
                      </c:pt>
                      <c:pt idx="5174">
                        <c:v>972.38</c:v>
                      </c:pt>
                      <c:pt idx="5175">
                        <c:v>971.8</c:v>
                      </c:pt>
                      <c:pt idx="5176">
                        <c:v>969.6</c:v>
                      </c:pt>
                      <c:pt idx="5177">
                        <c:v>967.03</c:v>
                      </c:pt>
                      <c:pt idx="5178">
                        <c:v>966.15</c:v>
                      </c:pt>
                      <c:pt idx="5179">
                        <c:v>966.71</c:v>
                      </c:pt>
                      <c:pt idx="5180">
                        <c:v>968.16</c:v>
                      </c:pt>
                      <c:pt idx="5181">
                        <c:v>970.49</c:v>
                      </c:pt>
                      <c:pt idx="5182">
                        <c:v>972.03</c:v>
                      </c:pt>
                      <c:pt idx="5183">
                        <c:v>972.84</c:v>
                      </c:pt>
                      <c:pt idx="5184">
                        <c:v>973.35</c:v>
                      </c:pt>
                      <c:pt idx="5185">
                        <c:v>973.64</c:v>
                      </c:pt>
                      <c:pt idx="5186">
                        <c:v>972.48</c:v>
                      </c:pt>
                      <c:pt idx="5187">
                        <c:v>971.64</c:v>
                      </c:pt>
                      <c:pt idx="5188">
                        <c:v>970.21</c:v>
                      </c:pt>
                      <c:pt idx="5189">
                        <c:v>969.41</c:v>
                      </c:pt>
                      <c:pt idx="5190">
                        <c:v>968.13</c:v>
                      </c:pt>
                      <c:pt idx="5191">
                        <c:v>967.79</c:v>
                      </c:pt>
                      <c:pt idx="5192">
                        <c:v>968.87</c:v>
                      </c:pt>
                      <c:pt idx="5193">
                        <c:v>970.21</c:v>
                      </c:pt>
                      <c:pt idx="5194">
                        <c:v>971.65</c:v>
                      </c:pt>
                      <c:pt idx="5195">
                        <c:v>972.29</c:v>
                      </c:pt>
                      <c:pt idx="5196">
                        <c:v>973.33</c:v>
                      </c:pt>
                      <c:pt idx="5197">
                        <c:v>973.49</c:v>
                      </c:pt>
                      <c:pt idx="5198">
                        <c:v>972.83</c:v>
                      </c:pt>
                      <c:pt idx="5199">
                        <c:v>971.09</c:v>
                      </c:pt>
                      <c:pt idx="5200">
                        <c:v>969.01</c:v>
                      </c:pt>
                      <c:pt idx="5201">
                        <c:v>970.89</c:v>
                      </c:pt>
                      <c:pt idx="5202">
                        <c:v>972.46</c:v>
                      </c:pt>
                      <c:pt idx="5203">
                        <c:v>973.31</c:v>
                      </c:pt>
                      <c:pt idx="5204">
                        <c:v>971.11</c:v>
                      </c:pt>
                      <c:pt idx="5205">
                        <c:v>972.42</c:v>
                      </c:pt>
                      <c:pt idx="5206">
                        <c:v>973.76</c:v>
                      </c:pt>
                      <c:pt idx="5207">
                        <c:v>972.47</c:v>
                      </c:pt>
                      <c:pt idx="5208">
                        <c:v>969.81</c:v>
                      </c:pt>
                      <c:pt idx="5209">
                        <c:v>968.33</c:v>
                      </c:pt>
                      <c:pt idx="5210">
                        <c:v>966.45</c:v>
                      </c:pt>
                      <c:pt idx="5211">
                        <c:v>966.23</c:v>
                      </c:pt>
                      <c:pt idx="5212">
                        <c:v>966.83</c:v>
                      </c:pt>
                      <c:pt idx="5213">
                        <c:v>970.2</c:v>
                      </c:pt>
                      <c:pt idx="5214">
                        <c:v>967.49</c:v>
                      </c:pt>
                      <c:pt idx="5215">
                        <c:v>966.47</c:v>
                      </c:pt>
                      <c:pt idx="5216">
                        <c:v>966.87</c:v>
                      </c:pt>
                      <c:pt idx="5217">
                        <c:v>969.68</c:v>
                      </c:pt>
                      <c:pt idx="5218">
                        <c:v>971.46</c:v>
                      </c:pt>
                      <c:pt idx="5219">
                        <c:v>973.32</c:v>
                      </c:pt>
                      <c:pt idx="5220">
                        <c:v>972.85</c:v>
                      </c:pt>
                      <c:pt idx="5221">
                        <c:v>971.96</c:v>
                      </c:pt>
                      <c:pt idx="5222">
                        <c:v>972.94</c:v>
                      </c:pt>
                      <c:pt idx="5223">
                        <c:v>972.96</c:v>
                      </c:pt>
                      <c:pt idx="5224">
                        <c:v>972.71</c:v>
                      </c:pt>
                      <c:pt idx="5225">
                        <c:v>971.36</c:v>
                      </c:pt>
                      <c:pt idx="5226">
                        <c:v>968.66</c:v>
                      </c:pt>
                      <c:pt idx="5227">
                        <c:v>971.5</c:v>
                      </c:pt>
                      <c:pt idx="5228">
                        <c:v>972.51</c:v>
                      </c:pt>
                      <c:pt idx="5229">
                        <c:v>973.23</c:v>
                      </c:pt>
                      <c:pt idx="5230">
                        <c:v>971.84</c:v>
                      </c:pt>
                      <c:pt idx="5231">
                        <c:v>970.33</c:v>
                      </c:pt>
                      <c:pt idx="5232">
                        <c:v>972.21</c:v>
                      </c:pt>
                      <c:pt idx="5233">
                        <c:v>969.11</c:v>
                      </c:pt>
                      <c:pt idx="5234">
                        <c:v>967.37</c:v>
                      </c:pt>
                      <c:pt idx="5235">
                        <c:v>966.19</c:v>
                      </c:pt>
                      <c:pt idx="5236">
                        <c:v>966.99</c:v>
                      </c:pt>
                      <c:pt idx="5237">
                        <c:v>966.77</c:v>
                      </c:pt>
                      <c:pt idx="5238">
                        <c:v>968.45</c:v>
                      </c:pt>
                      <c:pt idx="5239">
                        <c:v>970.1</c:v>
                      </c:pt>
                      <c:pt idx="5240">
                        <c:v>972.96</c:v>
                      </c:pt>
                      <c:pt idx="5241">
                        <c:v>972.91</c:v>
                      </c:pt>
                      <c:pt idx="5242">
                        <c:v>972.03</c:v>
                      </c:pt>
                      <c:pt idx="5243">
                        <c:v>971.07</c:v>
                      </c:pt>
                      <c:pt idx="5244">
                        <c:v>969.51</c:v>
                      </c:pt>
                      <c:pt idx="5245">
                        <c:v>968.15</c:v>
                      </c:pt>
                      <c:pt idx="5246">
                        <c:v>967.53</c:v>
                      </c:pt>
                      <c:pt idx="5247">
                        <c:v>965.97</c:v>
                      </c:pt>
                      <c:pt idx="5248">
                        <c:v>966.7</c:v>
                      </c:pt>
                      <c:pt idx="5249">
                        <c:v>967.72</c:v>
                      </c:pt>
                      <c:pt idx="5250">
                        <c:v>969.8</c:v>
                      </c:pt>
                      <c:pt idx="5251">
                        <c:v>971.72</c:v>
                      </c:pt>
                      <c:pt idx="5252">
                        <c:v>969.25</c:v>
                      </c:pt>
                      <c:pt idx="5253">
                        <c:v>970.46</c:v>
                      </c:pt>
                      <c:pt idx="5254">
                        <c:v>972.21</c:v>
                      </c:pt>
                      <c:pt idx="5255">
                        <c:v>973.05</c:v>
                      </c:pt>
                      <c:pt idx="5256">
                        <c:v>972.12</c:v>
                      </c:pt>
                      <c:pt idx="5257">
                        <c:v>972.02</c:v>
                      </c:pt>
                      <c:pt idx="5258">
                        <c:v>973.14</c:v>
                      </c:pt>
                      <c:pt idx="5259">
                        <c:v>971.59</c:v>
                      </c:pt>
                      <c:pt idx="5260">
                        <c:v>971.14</c:v>
                      </c:pt>
                      <c:pt idx="5261">
                        <c:v>969.73</c:v>
                      </c:pt>
                      <c:pt idx="5262">
                        <c:v>968.19</c:v>
                      </c:pt>
                      <c:pt idx="5263">
                        <c:v>967.83</c:v>
                      </c:pt>
                      <c:pt idx="5264">
                        <c:v>966.58</c:v>
                      </c:pt>
                      <c:pt idx="5265">
                        <c:v>966.05</c:v>
                      </c:pt>
                      <c:pt idx="5266">
                        <c:v>973.03</c:v>
                      </c:pt>
                      <c:pt idx="5267">
                        <c:v>972.27</c:v>
                      </c:pt>
                      <c:pt idx="5268">
                        <c:v>972.98</c:v>
                      </c:pt>
                      <c:pt idx="5269">
                        <c:v>972.38</c:v>
                      </c:pt>
                      <c:pt idx="5270">
                        <c:v>971.44</c:v>
                      </c:pt>
                      <c:pt idx="5271">
                        <c:v>971.22</c:v>
                      </c:pt>
                      <c:pt idx="5272">
                        <c:v>970.24</c:v>
                      </c:pt>
                      <c:pt idx="5273">
                        <c:v>966.12</c:v>
                      </c:pt>
                      <c:pt idx="5274">
                        <c:v>966.24</c:v>
                      </c:pt>
                      <c:pt idx="5275">
                        <c:v>967.66</c:v>
                      </c:pt>
                      <c:pt idx="5276">
                        <c:v>966.83</c:v>
                      </c:pt>
                      <c:pt idx="5277">
                        <c:v>966.34</c:v>
                      </c:pt>
                      <c:pt idx="5278">
                        <c:v>966.22</c:v>
                      </c:pt>
                      <c:pt idx="5279">
                        <c:v>972.59</c:v>
                      </c:pt>
                      <c:pt idx="5280">
                        <c:v>972.71</c:v>
                      </c:pt>
                      <c:pt idx="5281">
                        <c:v>972.95</c:v>
                      </c:pt>
                      <c:pt idx="5282">
                        <c:v>972.95</c:v>
                      </c:pt>
                      <c:pt idx="5283">
                        <c:v>971.32</c:v>
                      </c:pt>
                      <c:pt idx="5284">
                        <c:v>970.13</c:v>
                      </c:pt>
                      <c:pt idx="5285">
                        <c:v>968.09</c:v>
                      </c:pt>
                      <c:pt idx="5286">
                        <c:v>966.75</c:v>
                      </c:pt>
                      <c:pt idx="5287">
                        <c:v>966.35</c:v>
                      </c:pt>
                      <c:pt idx="5288">
                        <c:v>966.52</c:v>
                      </c:pt>
                      <c:pt idx="5289">
                        <c:v>968.85</c:v>
                      </c:pt>
                      <c:pt idx="5290">
                        <c:v>971.49</c:v>
                      </c:pt>
                      <c:pt idx="5291">
                        <c:v>972.58</c:v>
                      </c:pt>
                      <c:pt idx="5292">
                        <c:v>969.12</c:v>
                      </c:pt>
                      <c:pt idx="5293">
                        <c:v>968.75</c:v>
                      </c:pt>
                      <c:pt idx="5294">
                        <c:v>972.02</c:v>
                      </c:pt>
                      <c:pt idx="5295">
                        <c:v>973.69</c:v>
                      </c:pt>
                      <c:pt idx="5296">
                        <c:v>971.29</c:v>
                      </c:pt>
                      <c:pt idx="5297">
                        <c:v>968.82</c:v>
                      </c:pt>
                      <c:pt idx="5298">
                        <c:v>966.4</c:v>
                      </c:pt>
                      <c:pt idx="5299">
                        <c:v>966.55</c:v>
                      </c:pt>
                      <c:pt idx="5300">
                        <c:v>970.63</c:v>
                      </c:pt>
                      <c:pt idx="5301">
                        <c:v>973.2</c:v>
                      </c:pt>
                      <c:pt idx="5302">
                        <c:v>971.75</c:v>
                      </c:pt>
                      <c:pt idx="5303">
                        <c:v>970.34</c:v>
                      </c:pt>
                      <c:pt idx="5304">
                        <c:v>966.97</c:v>
                      </c:pt>
                      <c:pt idx="5305">
                        <c:v>972.52</c:v>
                      </c:pt>
                      <c:pt idx="5306">
                        <c:v>972.15</c:v>
                      </c:pt>
                      <c:pt idx="5307">
                        <c:v>970.83</c:v>
                      </c:pt>
                      <c:pt idx="5308">
                        <c:v>968.03</c:v>
                      </c:pt>
                      <c:pt idx="5309">
                        <c:v>966.71</c:v>
                      </c:pt>
                      <c:pt idx="5310">
                        <c:v>971.06</c:v>
                      </c:pt>
                      <c:pt idx="5311">
                        <c:v>968.43</c:v>
                      </c:pt>
                      <c:pt idx="5312">
                        <c:v>966.28</c:v>
                      </c:pt>
                      <c:pt idx="5313">
                        <c:v>965.85</c:v>
                      </c:pt>
                      <c:pt idx="5314">
                        <c:v>971.39</c:v>
                      </c:pt>
                      <c:pt idx="5315">
                        <c:v>972.74</c:v>
                      </c:pt>
                      <c:pt idx="5316">
                        <c:v>973.41</c:v>
                      </c:pt>
                      <c:pt idx="5317">
                        <c:v>966.25</c:v>
                      </c:pt>
                      <c:pt idx="5318">
                        <c:v>966.59</c:v>
                      </c:pt>
                      <c:pt idx="5319">
                        <c:v>968.95</c:v>
                      </c:pt>
                      <c:pt idx="5320">
                        <c:v>969.82</c:v>
                      </c:pt>
                      <c:pt idx="5321">
                        <c:v>971.54</c:v>
                      </c:pt>
                      <c:pt idx="5322">
                        <c:v>971.9</c:v>
                      </c:pt>
                      <c:pt idx="5323">
                        <c:v>972.65</c:v>
                      </c:pt>
                      <c:pt idx="5324">
                        <c:v>972.16</c:v>
                      </c:pt>
                      <c:pt idx="5325">
                        <c:v>971.52</c:v>
                      </c:pt>
                      <c:pt idx="5326">
                        <c:v>970.29</c:v>
                      </c:pt>
                      <c:pt idx="5327">
                        <c:v>972.16</c:v>
                      </c:pt>
                      <c:pt idx="5328">
                        <c:v>971.79</c:v>
                      </c:pt>
                      <c:pt idx="5329">
                        <c:v>971.51</c:v>
                      </c:pt>
                      <c:pt idx="5330">
                        <c:v>966.68</c:v>
                      </c:pt>
                      <c:pt idx="5331">
                        <c:v>968.22</c:v>
                      </c:pt>
                      <c:pt idx="5332">
                        <c:v>968.98</c:v>
                      </c:pt>
                      <c:pt idx="5333">
                        <c:v>971.2</c:v>
                      </c:pt>
                      <c:pt idx="5334">
                        <c:v>965.42</c:v>
                      </c:pt>
                      <c:pt idx="5335">
                        <c:v>966.16</c:v>
                      </c:pt>
                      <c:pt idx="5336">
                        <c:v>966.49</c:v>
                      </c:pt>
                      <c:pt idx="5337">
                        <c:v>968.39</c:v>
                      </c:pt>
                      <c:pt idx="5338">
                        <c:v>969.85</c:v>
                      </c:pt>
                      <c:pt idx="5339">
                        <c:v>970.87</c:v>
                      </c:pt>
                      <c:pt idx="5340">
                        <c:v>971.97</c:v>
                      </c:pt>
                      <c:pt idx="5341">
                        <c:v>972.01</c:v>
                      </c:pt>
                      <c:pt idx="5342">
                        <c:v>972.3</c:v>
                      </c:pt>
                      <c:pt idx="5343">
                        <c:v>965.5</c:v>
                      </c:pt>
                      <c:pt idx="5344">
                        <c:v>967.37</c:v>
                      </c:pt>
                      <c:pt idx="5345">
                        <c:v>966.38</c:v>
                      </c:pt>
                      <c:pt idx="5346">
                        <c:v>965.67</c:v>
                      </c:pt>
                      <c:pt idx="5347">
                        <c:v>965.43</c:v>
                      </c:pt>
                      <c:pt idx="5348">
                        <c:v>967.08</c:v>
                      </c:pt>
                      <c:pt idx="5349">
                        <c:v>968.23</c:v>
                      </c:pt>
                      <c:pt idx="5350">
                        <c:v>970.15</c:v>
                      </c:pt>
                      <c:pt idx="5351">
                        <c:v>971.86</c:v>
                      </c:pt>
                      <c:pt idx="5352">
                        <c:v>972.2</c:v>
                      </c:pt>
                      <c:pt idx="5353">
                        <c:v>971.85</c:v>
                      </c:pt>
                      <c:pt idx="5354">
                        <c:v>970.8</c:v>
                      </c:pt>
                      <c:pt idx="5355">
                        <c:v>965.86</c:v>
                      </c:pt>
                      <c:pt idx="5356">
                        <c:v>965.44</c:v>
                      </c:pt>
                      <c:pt idx="5357">
                        <c:v>966.8</c:v>
                      </c:pt>
                      <c:pt idx="5358">
                        <c:v>967.94</c:v>
                      </c:pt>
                      <c:pt idx="5359">
                        <c:v>968.26</c:v>
                      </c:pt>
                      <c:pt idx="5360">
                        <c:v>968.74</c:v>
                      </c:pt>
                      <c:pt idx="5361">
                        <c:v>965.1</c:v>
                      </c:pt>
                      <c:pt idx="5362">
                        <c:v>965.28</c:v>
                      </c:pt>
                      <c:pt idx="5363">
                        <c:v>964.94</c:v>
                      </c:pt>
                      <c:pt idx="5364">
                        <c:v>965.57</c:v>
                      </c:pt>
                      <c:pt idx="5365">
                        <c:v>965.2</c:v>
                      </c:pt>
                      <c:pt idx="5366">
                        <c:v>965.26</c:v>
                      </c:pt>
                      <c:pt idx="5367">
                        <c:v>965.35</c:v>
                      </c:pt>
                      <c:pt idx="5368">
                        <c:v>971.86</c:v>
                      </c:pt>
                      <c:pt idx="5369">
                        <c:v>971.35</c:v>
                      </c:pt>
                      <c:pt idx="5370">
                        <c:v>970.44</c:v>
                      </c:pt>
                      <c:pt idx="5371">
                        <c:v>969.37</c:v>
                      </c:pt>
                      <c:pt idx="5372">
                        <c:v>968.85</c:v>
                      </c:pt>
                      <c:pt idx="5373">
                        <c:v>967.36</c:v>
                      </c:pt>
                      <c:pt idx="5374">
                        <c:v>966.19</c:v>
                      </c:pt>
                      <c:pt idx="5375">
                        <c:v>970.06</c:v>
                      </c:pt>
                      <c:pt idx="5376">
                        <c:v>968.45</c:v>
                      </c:pt>
                      <c:pt idx="5377">
                        <c:v>966.78</c:v>
                      </c:pt>
                      <c:pt idx="5378">
                        <c:v>971.38</c:v>
                      </c:pt>
                      <c:pt idx="5379">
                        <c:v>970.6</c:v>
                      </c:pt>
                      <c:pt idx="5380">
                        <c:v>969.78</c:v>
                      </c:pt>
                      <c:pt idx="5381">
                        <c:v>968.14</c:v>
                      </c:pt>
                      <c:pt idx="5382">
                        <c:v>969.46</c:v>
                      </c:pt>
                      <c:pt idx="5383">
                        <c:v>970.41</c:v>
                      </c:pt>
                      <c:pt idx="5384">
                        <c:v>971.43</c:v>
                      </c:pt>
                      <c:pt idx="5385">
                        <c:v>972.06</c:v>
                      </c:pt>
                      <c:pt idx="5386">
                        <c:v>971.97</c:v>
                      </c:pt>
                      <c:pt idx="5387">
                        <c:v>971.29</c:v>
                      </c:pt>
                      <c:pt idx="5388">
                        <c:v>970.85</c:v>
                      </c:pt>
                      <c:pt idx="5389">
                        <c:v>970.04</c:v>
                      </c:pt>
                      <c:pt idx="5390">
                        <c:v>968.78</c:v>
                      </c:pt>
                      <c:pt idx="5391">
                        <c:v>967.96</c:v>
                      </c:pt>
                      <c:pt idx="5392">
                        <c:v>968.72</c:v>
                      </c:pt>
                      <c:pt idx="5393">
                        <c:v>966.91</c:v>
                      </c:pt>
                      <c:pt idx="5394">
                        <c:v>970.36</c:v>
                      </c:pt>
                      <c:pt idx="5395">
                        <c:v>970.75</c:v>
                      </c:pt>
                      <c:pt idx="5396">
                        <c:v>965.76</c:v>
                      </c:pt>
                      <c:pt idx="5397">
                        <c:v>965.24</c:v>
                      </c:pt>
                      <c:pt idx="5398">
                        <c:v>966.04</c:v>
                      </c:pt>
                      <c:pt idx="5399">
                        <c:v>965.51</c:v>
                      </c:pt>
                      <c:pt idx="5400">
                        <c:v>966.75</c:v>
                      </c:pt>
                      <c:pt idx="5401">
                        <c:v>967.66</c:v>
                      </c:pt>
                      <c:pt idx="5402">
                        <c:v>968.5</c:v>
                      </c:pt>
                      <c:pt idx="5403">
                        <c:v>968.35</c:v>
                      </c:pt>
                      <c:pt idx="5404">
                        <c:v>969.43</c:v>
                      </c:pt>
                      <c:pt idx="5405">
                        <c:v>969.78</c:v>
                      </c:pt>
                      <c:pt idx="5406">
                        <c:v>969.46</c:v>
                      </c:pt>
                      <c:pt idx="5407">
                        <c:v>969.91</c:v>
                      </c:pt>
                      <c:pt idx="5408">
                        <c:v>969.1</c:v>
                      </c:pt>
                      <c:pt idx="5409">
                        <c:v>969.61</c:v>
                      </c:pt>
                      <c:pt idx="5410">
                        <c:v>969.83</c:v>
                      </c:pt>
                      <c:pt idx="5411">
                        <c:v>969.57</c:v>
                      </c:pt>
                      <c:pt idx="5412">
                        <c:v>969.44</c:v>
                      </c:pt>
                      <c:pt idx="5413">
                        <c:v>970.18</c:v>
                      </c:pt>
                      <c:pt idx="5414">
                        <c:v>971.51</c:v>
                      </c:pt>
                      <c:pt idx="5415">
                        <c:v>971.39</c:v>
                      </c:pt>
                      <c:pt idx="5416">
                        <c:v>970.48</c:v>
                      </c:pt>
                      <c:pt idx="5417">
                        <c:v>971.09</c:v>
                      </c:pt>
                      <c:pt idx="5418">
                        <c:v>971.74</c:v>
                      </c:pt>
                      <c:pt idx="5419">
                        <c:v>964.94</c:v>
                      </c:pt>
                      <c:pt idx="5420">
                        <c:v>965.2</c:v>
                      </c:pt>
                      <c:pt idx="5421">
                        <c:v>965.58</c:v>
                      </c:pt>
                      <c:pt idx="5422">
                        <c:v>965.34</c:v>
                      </c:pt>
                      <c:pt idx="5423">
                        <c:v>965.31</c:v>
                      </c:pt>
                      <c:pt idx="5424">
                        <c:v>965.53</c:v>
                      </c:pt>
                      <c:pt idx="5425">
                        <c:v>964.68</c:v>
                      </c:pt>
                      <c:pt idx="5426">
                        <c:v>964.79</c:v>
                      </c:pt>
                      <c:pt idx="5427">
                        <c:v>965</c:v>
                      </c:pt>
                      <c:pt idx="5428">
                        <c:v>964.98</c:v>
                      </c:pt>
                      <c:pt idx="5429">
                        <c:v>965.1</c:v>
                      </c:pt>
                      <c:pt idx="5430">
                        <c:v>965.22</c:v>
                      </c:pt>
                      <c:pt idx="5431">
                        <c:v>968.94</c:v>
                      </c:pt>
                      <c:pt idx="5432">
                        <c:v>967.26</c:v>
                      </c:pt>
                      <c:pt idx="5433">
                        <c:v>968.64</c:v>
                      </c:pt>
                      <c:pt idx="5434">
                        <c:v>970.1</c:v>
                      </c:pt>
                      <c:pt idx="5435">
                        <c:v>970.89</c:v>
                      </c:pt>
                      <c:pt idx="5436">
                        <c:v>971.31</c:v>
                      </c:pt>
                      <c:pt idx="5437">
                        <c:v>968.08</c:v>
                      </c:pt>
                      <c:pt idx="5438">
                        <c:v>966.97</c:v>
                      </c:pt>
                      <c:pt idx="5439">
                        <c:v>964.71</c:v>
                      </c:pt>
                      <c:pt idx="5440">
                        <c:v>965.25</c:v>
                      </c:pt>
                      <c:pt idx="5441">
                        <c:v>965.54</c:v>
                      </c:pt>
                      <c:pt idx="5442">
                        <c:v>966.29</c:v>
                      </c:pt>
                      <c:pt idx="5443">
                        <c:v>967.21</c:v>
                      </c:pt>
                      <c:pt idx="5444">
                        <c:v>968.66</c:v>
                      </c:pt>
                      <c:pt idx="5445">
                        <c:v>967.43</c:v>
                      </c:pt>
                      <c:pt idx="5446">
                        <c:v>965.8</c:v>
                      </c:pt>
                      <c:pt idx="5447">
                        <c:v>964.97</c:v>
                      </c:pt>
                      <c:pt idx="5448">
                        <c:v>969.67</c:v>
                      </c:pt>
                      <c:pt idx="5449">
                        <c:v>968.14</c:v>
                      </c:pt>
                      <c:pt idx="5450">
                        <c:v>966.82</c:v>
                      </c:pt>
                      <c:pt idx="5451">
                        <c:v>965.15</c:v>
                      </c:pt>
                      <c:pt idx="5452">
                        <c:v>965.05</c:v>
                      </c:pt>
                      <c:pt idx="5453">
                        <c:v>964.06</c:v>
                      </c:pt>
                      <c:pt idx="5454">
                        <c:v>965.02</c:v>
                      </c:pt>
                      <c:pt idx="5455">
                        <c:v>966.39</c:v>
                      </c:pt>
                      <c:pt idx="5456">
                        <c:v>967.77</c:v>
                      </c:pt>
                      <c:pt idx="5457">
                        <c:v>965.55</c:v>
                      </c:pt>
                      <c:pt idx="5458">
                        <c:v>965.13</c:v>
                      </c:pt>
                      <c:pt idx="5459">
                        <c:v>965.09</c:v>
                      </c:pt>
                      <c:pt idx="5460">
                        <c:v>965.59</c:v>
                      </c:pt>
                      <c:pt idx="5461">
                        <c:v>967.86</c:v>
                      </c:pt>
                      <c:pt idx="5462">
                        <c:v>969.13</c:v>
                      </c:pt>
                      <c:pt idx="5463">
                        <c:v>970.75</c:v>
                      </c:pt>
                      <c:pt idx="5464">
                        <c:v>971.29</c:v>
                      </c:pt>
                      <c:pt idx="5465">
                        <c:v>965.79</c:v>
                      </c:pt>
                      <c:pt idx="5466">
                        <c:v>967.4</c:v>
                      </c:pt>
                      <c:pt idx="5467">
                        <c:v>968.97</c:v>
                      </c:pt>
                      <c:pt idx="5468">
                        <c:v>971.05</c:v>
                      </c:pt>
                      <c:pt idx="5469">
                        <c:v>971.28</c:v>
                      </c:pt>
                      <c:pt idx="5470">
                        <c:v>964.71</c:v>
                      </c:pt>
                      <c:pt idx="5471">
                        <c:v>965.37</c:v>
                      </c:pt>
                      <c:pt idx="5472">
                        <c:v>965.63</c:v>
                      </c:pt>
                      <c:pt idx="5473">
                        <c:v>967.23</c:v>
                      </c:pt>
                      <c:pt idx="5474">
                        <c:v>968.73</c:v>
                      </c:pt>
                      <c:pt idx="5475">
                        <c:v>970.27</c:v>
                      </c:pt>
                      <c:pt idx="5476">
                        <c:v>970.62</c:v>
                      </c:pt>
                      <c:pt idx="5477">
                        <c:v>971.34</c:v>
                      </c:pt>
                      <c:pt idx="5478">
                        <c:v>964.96</c:v>
                      </c:pt>
                      <c:pt idx="5479">
                        <c:v>964.81</c:v>
                      </c:pt>
                      <c:pt idx="5480">
                        <c:v>965.08</c:v>
                      </c:pt>
                      <c:pt idx="5481">
                        <c:v>965.49</c:v>
                      </c:pt>
                      <c:pt idx="5482">
                        <c:v>969.33</c:v>
                      </c:pt>
                      <c:pt idx="5483">
                        <c:v>970.98</c:v>
                      </c:pt>
                      <c:pt idx="5484">
                        <c:v>971.2</c:v>
                      </c:pt>
                      <c:pt idx="5485">
                        <c:v>970.81</c:v>
                      </c:pt>
                      <c:pt idx="5486">
                        <c:v>969.59</c:v>
                      </c:pt>
                      <c:pt idx="5487">
                        <c:v>967.82</c:v>
                      </c:pt>
                      <c:pt idx="5488">
                        <c:v>965.18</c:v>
                      </c:pt>
                      <c:pt idx="5489">
                        <c:v>964.64</c:v>
                      </c:pt>
                      <c:pt idx="5490">
                        <c:v>964.89</c:v>
                      </c:pt>
                      <c:pt idx="5491">
                        <c:v>966.04</c:v>
                      </c:pt>
                      <c:pt idx="5492">
                        <c:v>968.48</c:v>
                      </c:pt>
                      <c:pt idx="5493">
                        <c:v>970.84</c:v>
                      </c:pt>
                      <c:pt idx="5494">
                        <c:v>971.88</c:v>
                      </c:pt>
                      <c:pt idx="5495">
                        <c:v>965.08</c:v>
                      </c:pt>
                      <c:pt idx="5496">
                        <c:v>966.19</c:v>
                      </c:pt>
                      <c:pt idx="5497">
                        <c:v>969</c:v>
                      </c:pt>
                      <c:pt idx="5498">
                        <c:v>969.7</c:v>
                      </c:pt>
                      <c:pt idx="5499">
                        <c:v>967.5</c:v>
                      </c:pt>
                      <c:pt idx="5500">
                        <c:v>971.58</c:v>
                      </c:pt>
                      <c:pt idx="5501">
                        <c:v>970.89</c:v>
                      </c:pt>
                      <c:pt idx="5502">
                        <c:v>968.72</c:v>
                      </c:pt>
                      <c:pt idx="5503">
                        <c:v>967.14</c:v>
                      </c:pt>
                      <c:pt idx="5504">
                        <c:v>965.49</c:v>
                      </c:pt>
                      <c:pt idx="5505">
                        <c:v>964.83</c:v>
                      </c:pt>
                      <c:pt idx="5506">
                        <c:v>965.39</c:v>
                      </c:pt>
                      <c:pt idx="5507">
                        <c:v>967.4</c:v>
                      </c:pt>
                      <c:pt idx="5508">
                        <c:v>967.53</c:v>
                      </c:pt>
                      <c:pt idx="5509">
                        <c:v>964.36</c:v>
                      </c:pt>
                      <c:pt idx="5510">
                        <c:v>964.61</c:v>
                      </c:pt>
                      <c:pt idx="5511">
                        <c:v>966.47</c:v>
                      </c:pt>
                      <c:pt idx="5512">
                        <c:v>969.3</c:v>
                      </c:pt>
                      <c:pt idx="5513">
                        <c:v>970.83</c:v>
                      </c:pt>
                      <c:pt idx="5514">
                        <c:v>970.43</c:v>
                      </c:pt>
                      <c:pt idx="5515">
                        <c:v>967.33</c:v>
                      </c:pt>
                      <c:pt idx="5516">
                        <c:v>965.02</c:v>
                      </c:pt>
                      <c:pt idx="5517">
                        <c:v>964.01</c:v>
                      </c:pt>
                      <c:pt idx="5518">
                        <c:v>966</c:v>
                      </c:pt>
                      <c:pt idx="5519">
                        <c:v>966.6</c:v>
                      </c:pt>
                      <c:pt idx="5520">
                        <c:v>967</c:v>
                      </c:pt>
                      <c:pt idx="5521">
                        <c:v>964.23</c:v>
                      </c:pt>
                      <c:pt idx="5522">
                        <c:v>964.44</c:v>
                      </c:pt>
                      <c:pt idx="5523">
                        <c:v>965.26</c:v>
                      </c:pt>
                      <c:pt idx="5524">
                        <c:v>968.2</c:v>
                      </c:pt>
                      <c:pt idx="5525">
                        <c:v>970.54</c:v>
                      </c:pt>
                      <c:pt idx="5526">
                        <c:v>970.79</c:v>
                      </c:pt>
                      <c:pt idx="5527">
                        <c:v>968.44</c:v>
                      </c:pt>
                      <c:pt idx="5528">
                        <c:v>965.82</c:v>
                      </c:pt>
                      <c:pt idx="5529">
                        <c:v>964.33</c:v>
                      </c:pt>
                      <c:pt idx="5530">
                        <c:v>965.52</c:v>
                      </c:pt>
                      <c:pt idx="5531">
                        <c:v>967.5</c:v>
                      </c:pt>
                      <c:pt idx="5532">
                        <c:v>969.93</c:v>
                      </c:pt>
                      <c:pt idx="5533">
                        <c:v>964.25</c:v>
                      </c:pt>
                      <c:pt idx="5534">
                        <c:v>965.22</c:v>
                      </c:pt>
                      <c:pt idx="5535">
                        <c:v>964.94</c:v>
                      </c:pt>
                      <c:pt idx="5536">
                        <c:v>964.51</c:v>
                      </c:pt>
                      <c:pt idx="5537">
                        <c:v>965.78</c:v>
                      </c:pt>
                      <c:pt idx="5538">
                        <c:v>968.23</c:v>
                      </c:pt>
                      <c:pt idx="5539">
                        <c:v>968.04</c:v>
                      </c:pt>
                      <c:pt idx="5540">
                        <c:v>969.82</c:v>
                      </c:pt>
                      <c:pt idx="5541">
                        <c:v>970.88</c:v>
                      </c:pt>
                      <c:pt idx="5542">
                        <c:v>968.81</c:v>
                      </c:pt>
                      <c:pt idx="5543">
                        <c:v>964.85</c:v>
                      </c:pt>
                      <c:pt idx="5544">
                        <c:v>964.25</c:v>
                      </c:pt>
                      <c:pt idx="5545">
                        <c:v>966.59</c:v>
                      </c:pt>
                      <c:pt idx="5546">
                        <c:v>965.28</c:v>
                      </c:pt>
                      <c:pt idx="5547">
                        <c:v>964.03</c:v>
                      </c:pt>
                      <c:pt idx="5548">
                        <c:v>966.83</c:v>
                      </c:pt>
                      <c:pt idx="5549">
                        <c:v>970.07</c:v>
                      </c:pt>
                      <c:pt idx="5550">
                        <c:v>970.34</c:v>
                      </c:pt>
                      <c:pt idx="5551">
                        <c:v>966.65</c:v>
                      </c:pt>
                      <c:pt idx="5552">
                        <c:v>969.01</c:v>
                      </c:pt>
                      <c:pt idx="5553">
                        <c:v>965.77</c:v>
                      </c:pt>
                      <c:pt idx="5554">
                        <c:v>964.45</c:v>
                      </c:pt>
                      <c:pt idx="5555">
                        <c:v>965.47</c:v>
                      </c:pt>
                      <c:pt idx="5556">
                        <c:v>969.03</c:v>
                      </c:pt>
                      <c:pt idx="5557">
                        <c:v>970.76</c:v>
                      </c:pt>
                      <c:pt idx="5558">
                        <c:v>969.01</c:v>
                      </c:pt>
                      <c:pt idx="5559">
                        <c:v>965.9</c:v>
                      </c:pt>
                      <c:pt idx="5560">
                        <c:v>968.67</c:v>
                      </c:pt>
                      <c:pt idx="5561">
                        <c:v>966.25</c:v>
                      </c:pt>
                      <c:pt idx="5562">
                        <c:v>963.92</c:v>
                      </c:pt>
                      <c:pt idx="5563">
                        <c:v>964.33</c:v>
                      </c:pt>
                      <c:pt idx="5564">
                        <c:v>967.82</c:v>
                      </c:pt>
                      <c:pt idx="5565">
                        <c:v>970.48</c:v>
                      </c:pt>
                      <c:pt idx="5566">
                        <c:v>971.28</c:v>
                      </c:pt>
                      <c:pt idx="5567">
                        <c:v>968.95</c:v>
                      </c:pt>
                      <c:pt idx="5568">
                        <c:v>966.28</c:v>
                      </c:pt>
                      <c:pt idx="5569">
                        <c:v>964.15</c:v>
                      </c:pt>
                      <c:pt idx="5570">
                        <c:v>966.6</c:v>
                      </c:pt>
                      <c:pt idx="5571">
                        <c:v>965.06</c:v>
                      </c:pt>
                      <c:pt idx="5572">
                        <c:v>971.08</c:v>
                      </c:pt>
                      <c:pt idx="5573">
                        <c:v>970.15</c:v>
                      </c:pt>
                      <c:pt idx="5574">
                        <c:v>967.84</c:v>
                      </c:pt>
                      <c:pt idx="5575">
                        <c:v>964.77</c:v>
                      </c:pt>
                      <c:pt idx="5576">
                        <c:v>964.18</c:v>
                      </c:pt>
                      <c:pt idx="5577">
                        <c:v>966.09</c:v>
                      </c:pt>
                      <c:pt idx="5578">
                        <c:v>969.28</c:v>
                      </c:pt>
                      <c:pt idx="5579">
                        <c:v>970.5</c:v>
                      </c:pt>
                      <c:pt idx="5580">
                        <c:v>963.48</c:v>
                      </c:pt>
                      <c:pt idx="5581">
                        <c:v>965.18</c:v>
                      </c:pt>
                      <c:pt idx="5582">
                        <c:v>966.93</c:v>
                      </c:pt>
                      <c:pt idx="5583">
                        <c:v>970.07</c:v>
                      </c:pt>
                      <c:pt idx="5584">
                        <c:v>970.5</c:v>
                      </c:pt>
                      <c:pt idx="5585">
                        <c:v>964.03</c:v>
                      </c:pt>
                      <c:pt idx="5586">
                        <c:v>965.82</c:v>
                      </c:pt>
                      <c:pt idx="5587">
                        <c:v>964.15</c:v>
                      </c:pt>
                      <c:pt idx="5588">
                        <c:v>967.31</c:v>
                      </c:pt>
                      <c:pt idx="5589">
                        <c:v>968.51</c:v>
                      </c:pt>
                      <c:pt idx="5590">
                        <c:v>970.3</c:v>
                      </c:pt>
                      <c:pt idx="5591">
                        <c:v>970.6</c:v>
                      </c:pt>
                      <c:pt idx="5592">
                        <c:v>970.88</c:v>
                      </c:pt>
                      <c:pt idx="5593">
                        <c:v>968.46</c:v>
                      </c:pt>
                      <c:pt idx="5594">
                        <c:v>965.79</c:v>
                      </c:pt>
                      <c:pt idx="5595">
                        <c:v>963.67</c:v>
                      </c:pt>
                      <c:pt idx="5596">
                        <c:v>963.27</c:v>
                      </c:pt>
                      <c:pt idx="5597">
                        <c:v>963.94</c:v>
                      </c:pt>
                      <c:pt idx="5598">
                        <c:v>969.73</c:v>
                      </c:pt>
                      <c:pt idx="5599">
                        <c:v>967.89</c:v>
                      </c:pt>
                      <c:pt idx="5600">
                        <c:v>964.64</c:v>
                      </c:pt>
                      <c:pt idx="5601">
                        <c:v>968.59</c:v>
                      </c:pt>
                      <c:pt idx="5602">
                        <c:v>970.03</c:v>
                      </c:pt>
                      <c:pt idx="5603">
                        <c:v>969.77</c:v>
                      </c:pt>
                      <c:pt idx="5604">
                        <c:v>969.76</c:v>
                      </c:pt>
                      <c:pt idx="5605">
                        <c:v>969.93</c:v>
                      </c:pt>
                      <c:pt idx="5606">
                        <c:v>967.59</c:v>
                      </c:pt>
                      <c:pt idx="5607">
                        <c:v>965.28</c:v>
                      </c:pt>
                      <c:pt idx="5608">
                        <c:v>963.25</c:v>
                      </c:pt>
                      <c:pt idx="5609">
                        <c:v>963.49</c:v>
                      </c:pt>
                      <c:pt idx="5610">
                        <c:v>965.2</c:v>
                      </c:pt>
                      <c:pt idx="5611">
                        <c:v>968.64</c:v>
                      </c:pt>
                      <c:pt idx="5612">
                        <c:v>966.3</c:v>
                      </c:pt>
                      <c:pt idx="5613">
                        <c:v>964.16</c:v>
                      </c:pt>
                      <c:pt idx="5614">
                        <c:v>963.14</c:v>
                      </c:pt>
                      <c:pt idx="5615">
                        <c:v>963.91</c:v>
                      </c:pt>
                      <c:pt idx="5616">
                        <c:v>965.09</c:v>
                      </c:pt>
                      <c:pt idx="5617">
                        <c:v>965.39</c:v>
                      </c:pt>
                      <c:pt idx="5618">
                        <c:v>967.42</c:v>
                      </c:pt>
                      <c:pt idx="5619">
                        <c:v>968.78</c:v>
                      </c:pt>
                      <c:pt idx="5620">
                        <c:v>969.77</c:v>
                      </c:pt>
                      <c:pt idx="5621">
                        <c:v>965.13</c:v>
                      </c:pt>
                      <c:pt idx="5622">
                        <c:v>970.33</c:v>
                      </c:pt>
                      <c:pt idx="5623">
                        <c:v>969.27</c:v>
                      </c:pt>
                      <c:pt idx="5624">
                        <c:v>963.95</c:v>
                      </c:pt>
                      <c:pt idx="5625">
                        <c:v>964.46</c:v>
                      </c:pt>
                      <c:pt idx="5626">
                        <c:v>965.2</c:v>
                      </c:pt>
                      <c:pt idx="5627">
                        <c:v>966.76</c:v>
                      </c:pt>
                      <c:pt idx="5628">
                        <c:v>967.86</c:v>
                      </c:pt>
                      <c:pt idx="5629">
                        <c:v>969.21</c:v>
                      </c:pt>
                      <c:pt idx="5630">
                        <c:v>969.94</c:v>
                      </c:pt>
                      <c:pt idx="5631">
                        <c:v>969.96</c:v>
                      </c:pt>
                      <c:pt idx="5632">
                        <c:v>969.48</c:v>
                      </c:pt>
                      <c:pt idx="5633">
                        <c:v>967.99</c:v>
                      </c:pt>
                      <c:pt idx="5634">
                        <c:v>964.81</c:v>
                      </c:pt>
                      <c:pt idx="5635">
                        <c:v>963.17</c:v>
                      </c:pt>
                      <c:pt idx="5636">
                        <c:v>963.82</c:v>
                      </c:pt>
                      <c:pt idx="5637">
                        <c:v>969.49</c:v>
                      </c:pt>
                      <c:pt idx="5638">
                        <c:v>967.32</c:v>
                      </c:pt>
                      <c:pt idx="5639">
                        <c:v>970.07</c:v>
                      </c:pt>
                      <c:pt idx="5640">
                        <c:v>968.27</c:v>
                      </c:pt>
                      <c:pt idx="5641">
                        <c:v>965.47</c:v>
                      </c:pt>
                      <c:pt idx="5642">
                        <c:v>962.53</c:v>
                      </c:pt>
                      <c:pt idx="5643">
                        <c:v>962.87</c:v>
                      </c:pt>
                      <c:pt idx="5644">
                        <c:v>964.65</c:v>
                      </c:pt>
                      <c:pt idx="5645">
                        <c:v>967.6</c:v>
                      </c:pt>
                      <c:pt idx="5646">
                        <c:v>970.34</c:v>
                      </c:pt>
                      <c:pt idx="5647">
                        <c:v>969.69</c:v>
                      </c:pt>
                      <c:pt idx="5648">
                        <c:v>968.07</c:v>
                      </c:pt>
                      <c:pt idx="5649">
                        <c:v>965.2</c:v>
                      </c:pt>
                      <c:pt idx="5650">
                        <c:v>970.2</c:v>
                      </c:pt>
                      <c:pt idx="5651">
                        <c:v>969.92</c:v>
                      </c:pt>
                      <c:pt idx="5652">
                        <c:v>969.03</c:v>
                      </c:pt>
                      <c:pt idx="5653">
                        <c:v>966.88</c:v>
                      </c:pt>
                      <c:pt idx="5654">
                        <c:v>964.3</c:v>
                      </c:pt>
                      <c:pt idx="5655">
                        <c:v>962.81</c:v>
                      </c:pt>
                      <c:pt idx="5656">
                        <c:v>964.04</c:v>
                      </c:pt>
                      <c:pt idx="5657">
                        <c:v>964.54</c:v>
                      </c:pt>
                      <c:pt idx="5658">
                        <c:v>963.33</c:v>
                      </c:pt>
                      <c:pt idx="5659">
                        <c:v>963.32</c:v>
                      </c:pt>
                      <c:pt idx="5660">
                        <c:v>964.76</c:v>
                      </c:pt>
                      <c:pt idx="5661">
                        <c:v>966.22</c:v>
                      </c:pt>
                      <c:pt idx="5662">
                        <c:v>967.62</c:v>
                      </c:pt>
                      <c:pt idx="5663">
                        <c:v>965.95</c:v>
                      </c:pt>
                      <c:pt idx="5664">
                        <c:v>968.29</c:v>
                      </c:pt>
                      <c:pt idx="5665">
                        <c:v>968.8</c:v>
                      </c:pt>
                      <c:pt idx="5666">
                        <c:v>969.3</c:v>
                      </c:pt>
                      <c:pt idx="5667">
                        <c:v>967.53</c:v>
                      </c:pt>
                      <c:pt idx="5668">
                        <c:v>964.81</c:v>
                      </c:pt>
                      <c:pt idx="5669">
                        <c:v>963.03</c:v>
                      </c:pt>
                      <c:pt idx="5670">
                        <c:v>963.9</c:v>
                      </c:pt>
                      <c:pt idx="5671">
                        <c:v>965.55</c:v>
                      </c:pt>
                      <c:pt idx="5672">
                        <c:v>969.31</c:v>
                      </c:pt>
                      <c:pt idx="5673">
                        <c:v>970.32</c:v>
                      </c:pt>
                      <c:pt idx="5674">
                        <c:v>967.23</c:v>
                      </c:pt>
                      <c:pt idx="5675">
                        <c:v>968.69</c:v>
                      </c:pt>
                      <c:pt idx="5676">
                        <c:v>962.75</c:v>
                      </c:pt>
                      <c:pt idx="5677">
                        <c:v>964.37</c:v>
                      </c:pt>
                      <c:pt idx="5678">
                        <c:v>968.23</c:v>
                      </c:pt>
                      <c:pt idx="5679">
                        <c:v>970.64</c:v>
                      </c:pt>
                      <c:pt idx="5680">
                        <c:v>970.06</c:v>
                      </c:pt>
                      <c:pt idx="5681">
                        <c:v>966.67</c:v>
                      </c:pt>
                      <c:pt idx="5682">
                        <c:v>963</c:v>
                      </c:pt>
                      <c:pt idx="5683">
                        <c:v>969.24</c:v>
                      </c:pt>
                      <c:pt idx="5684">
                        <c:v>969.2</c:v>
                      </c:pt>
                      <c:pt idx="5685">
                        <c:v>967.91</c:v>
                      </c:pt>
                      <c:pt idx="5686">
                        <c:v>963.97</c:v>
                      </c:pt>
                      <c:pt idx="5687">
                        <c:v>962.56</c:v>
                      </c:pt>
                      <c:pt idx="5688">
                        <c:v>963.87</c:v>
                      </c:pt>
                      <c:pt idx="5689">
                        <c:v>966.94</c:v>
                      </c:pt>
                      <c:pt idx="5690">
                        <c:v>963.77</c:v>
                      </c:pt>
                      <c:pt idx="5691">
                        <c:v>968.03</c:v>
                      </c:pt>
                      <c:pt idx="5692">
                        <c:v>965.4</c:v>
                      </c:pt>
                      <c:pt idx="5693">
                        <c:v>962.85</c:v>
                      </c:pt>
                      <c:pt idx="5694">
                        <c:v>969.14</c:v>
                      </c:pt>
                      <c:pt idx="5695">
                        <c:v>970.12</c:v>
                      </c:pt>
                      <c:pt idx="5696">
                        <c:v>967.46</c:v>
                      </c:pt>
                      <c:pt idx="5697">
                        <c:v>963.71</c:v>
                      </c:pt>
                      <c:pt idx="5698">
                        <c:v>962.74</c:v>
                      </c:pt>
                      <c:pt idx="5699">
                        <c:v>964.05</c:v>
                      </c:pt>
                      <c:pt idx="5700">
                        <c:v>967.28</c:v>
                      </c:pt>
                      <c:pt idx="5701">
                        <c:v>969.38</c:v>
                      </c:pt>
                      <c:pt idx="5702">
                        <c:v>962.97</c:v>
                      </c:pt>
                      <c:pt idx="5703">
                        <c:v>969.56</c:v>
                      </c:pt>
                      <c:pt idx="5704">
                        <c:v>967.21</c:v>
                      </c:pt>
                      <c:pt idx="5705">
                        <c:v>964.45</c:v>
                      </c:pt>
                      <c:pt idx="5706">
                        <c:v>962.9</c:v>
                      </c:pt>
                      <c:pt idx="5707">
                        <c:v>963.02</c:v>
                      </c:pt>
                      <c:pt idx="5708">
                        <c:v>964.68</c:v>
                      </c:pt>
                      <c:pt idx="5709">
                        <c:v>963.61</c:v>
                      </c:pt>
                      <c:pt idx="5710">
                        <c:v>962.41</c:v>
                      </c:pt>
                      <c:pt idx="5711">
                        <c:v>962.8</c:v>
                      </c:pt>
                      <c:pt idx="5712">
                        <c:v>963.56</c:v>
                      </c:pt>
                      <c:pt idx="5713">
                        <c:v>964.03</c:v>
                      </c:pt>
                      <c:pt idx="5714">
                        <c:v>965.51</c:v>
                      </c:pt>
                      <c:pt idx="5715">
                        <c:v>965.98</c:v>
                      </c:pt>
                      <c:pt idx="5716">
                        <c:v>963.96</c:v>
                      </c:pt>
                      <c:pt idx="5717">
                        <c:v>963.06</c:v>
                      </c:pt>
                      <c:pt idx="5718">
                        <c:v>962.93</c:v>
                      </c:pt>
                      <c:pt idx="5719">
                        <c:v>963.19</c:v>
                      </c:pt>
                      <c:pt idx="5720">
                        <c:v>964.98</c:v>
                      </c:pt>
                      <c:pt idx="5721">
                        <c:v>968.2</c:v>
                      </c:pt>
                      <c:pt idx="5722">
                        <c:v>969.3</c:v>
                      </c:pt>
                      <c:pt idx="5723">
                        <c:v>969.27</c:v>
                      </c:pt>
                      <c:pt idx="5724">
                        <c:v>968.2</c:v>
                      </c:pt>
                      <c:pt idx="5725">
                        <c:v>965.63</c:v>
                      </c:pt>
                      <c:pt idx="5726">
                        <c:v>969.24</c:v>
                      </c:pt>
                      <c:pt idx="5727">
                        <c:v>965.9</c:v>
                      </c:pt>
                      <c:pt idx="5728">
                        <c:v>962.35</c:v>
                      </c:pt>
                      <c:pt idx="5729">
                        <c:v>969.41</c:v>
                      </c:pt>
                      <c:pt idx="5730">
                        <c:v>967</c:v>
                      </c:pt>
                      <c:pt idx="5731">
                        <c:v>963.64</c:v>
                      </c:pt>
                      <c:pt idx="5732">
                        <c:v>963.51</c:v>
                      </c:pt>
                      <c:pt idx="5733">
                        <c:v>965.12</c:v>
                      </c:pt>
                      <c:pt idx="5734">
                        <c:v>968.09</c:v>
                      </c:pt>
                      <c:pt idx="5735">
                        <c:v>969.17</c:v>
                      </c:pt>
                      <c:pt idx="5736">
                        <c:v>966.75</c:v>
                      </c:pt>
                      <c:pt idx="5737">
                        <c:v>963.18</c:v>
                      </c:pt>
                      <c:pt idx="5738">
                        <c:v>962.27</c:v>
                      </c:pt>
                      <c:pt idx="5739">
                        <c:v>964.66</c:v>
                      </c:pt>
                      <c:pt idx="5740">
                        <c:v>967.55</c:v>
                      </c:pt>
                      <c:pt idx="5741">
                        <c:v>969.54</c:v>
                      </c:pt>
                      <c:pt idx="5742">
                        <c:v>963.66</c:v>
                      </c:pt>
                      <c:pt idx="5743">
                        <c:v>967.17</c:v>
                      </c:pt>
                      <c:pt idx="5744">
                        <c:v>969.78</c:v>
                      </c:pt>
                      <c:pt idx="5745">
                        <c:v>968.04</c:v>
                      </c:pt>
                      <c:pt idx="5746">
                        <c:v>965.21</c:v>
                      </c:pt>
                      <c:pt idx="5747">
                        <c:v>962.34</c:v>
                      </c:pt>
                      <c:pt idx="5748">
                        <c:v>962.88</c:v>
                      </c:pt>
                      <c:pt idx="5749">
                        <c:v>965.45</c:v>
                      </c:pt>
                      <c:pt idx="5750">
                        <c:v>969.37</c:v>
                      </c:pt>
                      <c:pt idx="5751">
                        <c:v>969.44</c:v>
                      </c:pt>
                      <c:pt idx="5752">
                        <c:v>966.81</c:v>
                      </c:pt>
                      <c:pt idx="5753">
                        <c:v>963.53</c:v>
                      </c:pt>
                      <c:pt idx="5754">
                        <c:v>961.82</c:v>
                      </c:pt>
                      <c:pt idx="5755">
                        <c:v>969.18</c:v>
                      </c:pt>
                      <c:pt idx="5756">
                        <c:v>966.9</c:v>
                      </c:pt>
                      <c:pt idx="5757">
                        <c:v>964.13</c:v>
                      </c:pt>
                      <c:pt idx="5758">
                        <c:v>962.42</c:v>
                      </c:pt>
                      <c:pt idx="5759">
                        <c:v>963.53</c:v>
                      </c:pt>
                      <c:pt idx="5760">
                        <c:v>965.58</c:v>
                      </c:pt>
                      <c:pt idx="5761">
                        <c:v>962.63</c:v>
                      </c:pt>
                      <c:pt idx="5762">
                        <c:v>965.23</c:v>
                      </c:pt>
                      <c:pt idx="5763">
                        <c:v>967.71</c:v>
                      </c:pt>
                      <c:pt idx="5764">
                        <c:v>964.37</c:v>
                      </c:pt>
                      <c:pt idx="5765">
                        <c:v>961.5</c:v>
                      </c:pt>
                      <c:pt idx="5766">
                        <c:v>963.19</c:v>
                      </c:pt>
                      <c:pt idx="5767">
                        <c:v>966.54</c:v>
                      </c:pt>
                      <c:pt idx="5768">
                        <c:v>962.8</c:v>
                      </c:pt>
                      <c:pt idx="5769">
                        <c:v>962.41</c:v>
                      </c:pt>
                      <c:pt idx="5770">
                        <c:v>965.92</c:v>
                      </c:pt>
                      <c:pt idx="5771">
                        <c:v>968.73</c:v>
                      </c:pt>
                      <c:pt idx="5772">
                        <c:v>967.75</c:v>
                      </c:pt>
                      <c:pt idx="5773">
                        <c:v>964</c:v>
                      </c:pt>
                      <c:pt idx="5774">
                        <c:v>962.11</c:v>
                      </c:pt>
                      <c:pt idx="5775">
                        <c:v>964.94</c:v>
                      </c:pt>
                      <c:pt idx="5776">
                        <c:v>968.7</c:v>
                      </c:pt>
                      <c:pt idx="5777">
                        <c:v>967.82</c:v>
                      </c:pt>
                      <c:pt idx="5778">
                        <c:v>963.48</c:v>
                      </c:pt>
                      <c:pt idx="5779">
                        <c:v>966.99</c:v>
                      </c:pt>
                      <c:pt idx="5780">
                        <c:v>963.65</c:v>
                      </c:pt>
                      <c:pt idx="5781">
                        <c:v>969.59</c:v>
                      </c:pt>
                      <c:pt idx="5782">
                        <c:v>966.3</c:v>
                      </c:pt>
                      <c:pt idx="5783">
                        <c:v>962.56</c:v>
                      </c:pt>
                      <c:pt idx="5784">
                        <c:v>962.02</c:v>
                      </c:pt>
                      <c:pt idx="5785">
                        <c:v>968.75</c:v>
                      </c:pt>
                      <c:pt idx="5786">
                        <c:v>964.9</c:v>
                      </c:pt>
                      <c:pt idx="5787">
                        <c:v>961.5</c:v>
                      </c:pt>
                      <c:pt idx="5788">
                        <c:v>962.77</c:v>
                      </c:pt>
                      <c:pt idx="5789">
                        <c:v>966.94</c:v>
                      </c:pt>
                      <c:pt idx="5790">
                        <c:v>968.14</c:v>
                      </c:pt>
                      <c:pt idx="5791">
                        <c:v>966.13</c:v>
                      </c:pt>
                      <c:pt idx="5792">
                        <c:v>962.51</c:v>
                      </c:pt>
                      <c:pt idx="5793">
                        <c:v>961.52</c:v>
                      </c:pt>
                      <c:pt idx="5794">
                        <c:v>966.18</c:v>
                      </c:pt>
                      <c:pt idx="5795">
                        <c:v>963.09</c:v>
                      </c:pt>
                      <c:pt idx="5796">
                        <c:v>966.27</c:v>
                      </c:pt>
                      <c:pt idx="5797">
                        <c:v>961.81</c:v>
                      </c:pt>
                      <c:pt idx="5798">
                        <c:v>961.98</c:v>
                      </c:pt>
                      <c:pt idx="5799">
                        <c:v>964.48</c:v>
                      </c:pt>
                      <c:pt idx="5800">
                        <c:v>968.68</c:v>
                      </c:pt>
                      <c:pt idx="5801">
                        <c:v>967.25</c:v>
                      </c:pt>
                      <c:pt idx="5802">
                        <c:v>964.87</c:v>
                      </c:pt>
                      <c:pt idx="5803">
                        <c:v>961.7</c:v>
                      </c:pt>
                      <c:pt idx="5804">
                        <c:v>962.96</c:v>
                      </c:pt>
                      <c:pt idx="5805">
                        <c:v>966.73</c:v>
                      </c:pt>
                      <c:pt idx="5806">
                        <c:v>963.18</c:v>
                      </c:pt>
                      <c:pt idx="5807">
                        <c:v>969.1</c:v>
                      </c:pt>
                      <c:pt idx="5808">
                        <c:v>967.43</c:v>
                      </c:pt>
                      <c:pt idx="5809">
                        <c:v>964.66</c:v>
                      </c:pt>
                      <c:pt idx="5810">
                        <c:v>962.52</c:v>
                      </c:pt>
                      <c:pt idx="5811">
                        <c:v>962.33</c:v>
                      </c:pt>
                      <c:pt idx="5812">
                        <c:v>965.57</c:v>
                      </c:pt>
                      <c:pt idx="5813">
                        <c:v>962.86</c:v>
                      </c:pt>
                      <c:pt idx="5814">
                        <c:v>965.79</c:v>
                      </c:pt>
                      <c:pt idx="5815">
                        <c:v>968.79</c:v>
                      </c:pt>
                      <c:pt idx="5816">
                        <c:v>967.63</c:v>
                      </c:pt>
                      <c:pt idx="5817">
                        <c:v>962.88</c:v>
                      </c:pt>
                      <c:pt idx="5818">
                        <c:v>961.79</c:v>
                      </c:pt>
                      <c:pt idx="5819">
                        <c:v>964.23</c:v>
                      </c:pt>
                      <c:pt idx="5820">
                        <c:v>962.93</c:v>
                      </c:pt>
                      <c:pt idx="5821">
                        <c:v>962.55</c:v>
                      </c:pt>
                      <c:pt idx="5822">
                        <c:v>966.75</c:v>
                      </c:pt>
                      <c:pt idx="5823">
                        <c:v>969.75</c:v>
                      </c:pt>
                      <c:pt idx="5824">
                        <c:v>966.65</c:v>
                      </c:pt>
                      <c:pt idx="5825">
                        <c:v>962.55</c:v>
                      </c:pt>
                      <c:pt idx="5826">
                        <c:v>968.25</c:v>
                      </c:pt>
                      <c:pt idx="5827">
                        <c:v>967.24</c:v>
                      </c:pt>
                      <c:pt idx="5828">
                        <c:v>965.02</c:v>
                      </c:pt>
                      <c:pt idx="5829">
                        <c:v>961.36</c:v>
                      </c:pt>
                      <c:pt idx="5830">
                        <c:v>963.28</c:v>
                      </c:pt>
                      <c:pt idx="5831">
                        <c:v>962.09</c:v>
                      </c:pt>
                      <c:pt idx="5832">
                        <c:v>964.57</c:v>
                      </c:pt>
                      <c:pt idx="5833">
                        <c:v>963.08</c:v>
                      </c:pt>
                      <c:pt idx="5834">
                        <c:v>961.46</c:v>
                      </c:pt>
                      <c:pt idx="5835">
                        <c:v>964.25</c:v>
                      </c:pt>
                      <c:pt idx="5836">
                        <c:v>966.8</c:v>
                      </c:pt>
                      <c:pt idx="5837">
                        <c:v>967.41</c:v>
                      </c:pt>
                      <c:pt idx="5838">
                        <c:v>964.19</c:v>
                      </c:pt>
                      <c:pt idx="5839">
                        <c:v>962.19</c:v>
                      </c:pt>
                      <c:pt idx="5840">
                        <c:v>964.07</c:v>
                      </c:pt>
                      <c:pt idx="5841">
                        <c:v>967.54</c:v>
                      </c:pt>
                      <c:pt idx="5842">
                        <c:v>969.24</c:v>
                      </c:pt>
                      <c:pt idx="5843">
                        <c:v>965.08</c:v>
                      </c:pt>
                      <c:pt idx="5844">
                        <c:v>961.16</c:v>
                      </c:pt>
                      <c:pt idx="5845">
                        <c:v>962.35</c:v>
                      </c:pt>
                      <c:pt idx="5846">
                        <c:v>962.08</c:v>
                      </c:pt>
                      <c:pt idx="5847">
                        <c:v>966.18</c:v>
                      </c:pt>
                      <c:pt idx="5848">
                        <c:v>962.34</c:v>
                      </c:pt>
                      <c:pt idx="5849">
                        <c:v>966.01</c:v>
                      </c:pt>
                      <c:pt idx="5850">
                        <c:v>967.84</c:v>
                      </c:pt>
                      <c:pt idx="5851">
                        <c:v>966.17</c:v>
                      </c:pt>
                      <c:pt idx="5852">
                        <c:v>961.92</c:v>
                      </c:pt>
                      <c:pt idx="5853">
                        <c:v>961.82</c:v>
                      </c:pt>
                      <c:pt idx="5854">
                        <c:v>965.96</c:v>
                      </c:pt>
                      <c:pt idx="5855">
                        <c:v>967.84</c:v>
                      </c:pt>
                      <c:pt idx="5856">
                        <c:v>967.6</c:v>
                      </c:pt>
                      <c:pt idx="5857">
                        <c:v>963.33</c:v>
                      </c:pt>
                      <c:pt idx="5858">
                        <c:v>961.11</c:v>
                      </c:pt>
                      <c:pt idx="5859">
                        <c:v>967.05</c:v>
                      </c:pt>
                      <c:pt idx="5860">
                        <c:v>963.63</c:v>
                      </c:pt>
                      <c:pt idx="5861">
                        <c:v>961.52</c:v>
                      </c:pt>
                      <c:pt idx="5862">
                        <c:v>963.23</c:v>
                      </c:pt>
                      <c:pt idx="5863">
                        <c:v>966.28</c:v>
                      </c:pt>
                      <c:pt idx="5864">
                        <c:v>967.83</c:v>
                      </c:pt>
                      <c:pt idx="5865">
                        <c:v>963.04</c:v>
                      </c:pt>
                      <c:pt idx="5866">
                        <c:v>965.93</c:v>
                      </c:pt>
                      <c:pt idx="5867">
                        <c:v>963.06</c:v>
                      </c:pt>
                      <c:pt idx="5868">
                        <c:v>967.09</c:v>
                      </c:pt>
                      <c:pt idx="5869">
                        <c:v>967.82</c:v>
                      </c:pt>
                      <c:pt idx="5870">
                        <c:v>965.22</c:v>
                      </c:pt>
                      <c:pt idx="5871">
                        <c:v>961.68</c:v>
                      </c:pt>
                      <c:pt idx="5872">
                        <c:v>967.49</c:v>
                      </c:pt>
                      <c:pt idx="5873">
                        <c:v>965.07</c:v>
                      </c:pt>
                      <c:pt idx="5874">
                        <c:v>962.48</c:v>
                      </c:pt>
                      <c:pt idx="5875">
                        <c:v>961.6</c:v>
                      </c:pt>
                      <c:pt idx="5876">
                        <c:v>963.19</c:v>
                      </c:pt>
                      <c:pt idx="5877">
                        <c:v>966.07</c:v>
                      </c:pt>
                      <c:pt idx="5878">
                        <c:v>968.29</c:v>
                      </c:pt>
                      <c:pt idx="5879">
                        <c:v>965.81</c:v>
                      </c:pt>
                      <c:pt idx="5880">
                        <c:v>961.93</c:v>
                      </c:pt>
                      <c:pt idx="5881">
                        <c:v>961.45</c:v>
                      </c:pt>
                      <c:pt idx="5882">
                        <c:v>962.09</c:v>
                      </c:pt>
                      <c:pt idx="5883">
                        <c:v>960.52</c:v>
                      </c:pt>
                      <c:pt idx="5884">
                        <c:v>961.71</c:v>
                      </c:pt>
                      <c:pt idx="5885">
                        <c:v>965.04</c:v>
                      </c:pt>
                      <c:pt idx="5886">
                        <c:v>962.63</c:v>
                      </c:pt>
                      <c:pt idx="5887">
                        <c:v>965.98</c:v>
                      </c:pt>
                      <c:pt idx="5888">
                        <c:v>968.66</c:v>
                      </c:pt>
                      <c:pt idx="5889">
                        <c:v>967.98</c:v>
                      </c:pt>
                      <c:pt idx="5890">
                        <c:v>964.12</c:v>
                      </c:pt>
                      <c:pt idx="5891">
                        <c:v>962.29</c:v>
                      </c:pt>
                      <c:pt idx="5892">
                        <c:v>961.05</c:v>
                      </c:pt>
                      <c:pt idx="5893">
                        <c:v>964.34</c:v>
                      </c:pt>
                      <c:pt idx="5894">
                        <c:v>967.62</c:v>
                      </c:pt>
                      <c:pt idx="5895">
                        <c:v>966.4</c:v>
                      </c:pt>
                      <c:pt idx="5896">
                        <c:v>962.01</c:v>
                      </c:pt>
                      <c:pt idx="5897">
                        <c:v>960.26</c:v>
                      </c:pt>
                      <c:pt idx="5898">
                        <c:v>966.44</c:v>
                      </c:pt>
                      <c:pt idx="5899">
                        <c:v>963.06</c:v>
                      </c:pt>
                      <c:pt idx="5900">
                        <c:v>960.55</c:v>
                      </c:pt>
                      <c:pt idx="5901">
                        <c:v>962.43</c:v>
                      </c:pt>
                      <c:pt idx="5902">
                        <c:v>960.61</c:v>
                      </c:pt>
                      <c:pt idx="5903">
                        <c:v>962.1</c:v>
                      </c:pt>
                      <c:pt idx="5904">
                        <c:v>965.61</c:v>
                      </c:pt>
                      <c:pt idx="5905">
                        <c:v>967.27</c:v>
                      </c:pt>
                      <c:pt idx="5906">
                        <c:v>965.65</c:v>
                      </c:pt>
                      <c:pt idx="5907">
                        <c:v>962.24</c:v>
                      </c:pt>
                      <c:pt idx="5908">
                        <c:v>965.37</c:v>
                      </c:pt>
                      <c:pt idx="5909">
                        <c:v>967.36</c:v>
                      </c:pt>
                      <c:pt idx="5910">
                        <c:v>966.74</c:v>
                      </c:pt>
                      <c:pt idx="5911">
                        <c:v>963.19</c:v>
                      </c:pt>
                      <c:pt idx="5912">
                        <c:v>965.74</c:v>
                      </c:pt>
                      <c:pt idx="5913">
                        <c:v>967.13</c:v>
                      </c:pt>
                      <c:pt idx="5914">
                        <c:v>965.83</c:v>
                      </c:pt>
                      <c:pt idx="5915">
                        <c:v>962.43</c:v>
                      </c:pt>
                      <c:pt idx="5916">
                        <c:v>960.51</c:v>
                      </c:pt>
                      <c:pt idx="5917">
                        <c:v>960.63</c:v>
                      </c:pt>
                      <c:pt idx="5918">
                        <c:v>962.56</c:v>
                      </c:pt>
                      <c:pt idx="5919">
                        <c:v>960.46</c:v>
                      </c:pt>
                      <c:pt idx="5920">
                        <c:v>960.67</c:v>
                      </c:pt>
                      <c:pt idx="5921">
                        <c:v>962.74</c:v>
                      </c:pt>
                      <c:pt idx="5922">
                        <c:v>964.98</c:v>
                      </c:pt>
                      <c:pt idx="5923">
                        <c:v>967.06</c:v>
                      </c:pt>
                      <c:pt idx="5924">
                        <c:v>960.63</c:v>
                      </c:pt>
                      <c:pt idx="5925">
                        <c:v>962.26</c:v>
                      </c:pt>
                      <c:pt idx="5926">
                        <c:v>965.26</c:v>
                      </c:pt>
                      <c:pt idx="5927">
                        <c:v>966.73</c:v>
                      </c:pt>
                      <c:pt idx="5928">
                        <c:v>960.66</c:v>
                      </c:pt>
                      <c:pt idx="5929">
                        <c:v>959.92</c:v>
                      </c:pt>
                      <c:pt idx="5930">
                        <c:v>961.39</c:v>
                      </c:pt>
                      <c:pt idx="5931">
                        <c:v>963.91</c:v>
                      </c:pt>
                      <c:pt idx="5932">
                        <c:v>965.87</c:v>
                      </c:pt>
                      <c:pt idx="5933">
                        <c:v>966.61</c:v>
                      </c:pt>
                      <c:pt idx="5934">
                        <c:v>965.44</c:v>
                      </c:pt>
                      <c:pt idx="5935">
                        <c:v>963.56</c:v>
                      </c:pt>
                      <c:pt idx="5936">
                        <c:v>966.67</c:v>
                      </c:pt>
                      <c:pt idx="5937">
                        <c:v>961.85</c:v>
                      </c:pt>
                      <c:pt idx="5938">
                        <c:v>964.73</c:v>
                      </c:pt>
                      <c:pt idx="5939">
                        <c:v>966.42</c:v>
                      </c:pt>
                      <c:pt idx="5940">
                        <c:v>967.13</c:v>
                      </c:pt>
                      <c:pt idx="5941">
                        <c:v>963.58</c:v>
                      </c:pt>
                      <c:pt idx="5942">
                        <c:v>960.42</c:v>
                      </c:pt>
                      <c:pt idx="5943">
                        <c:v>959.7</c:v>
                      </c:pt>
                      <c:pt idx="5944">
                        <c:v>962.29</c:v>
                      </c:pt>
                      <c:pt idx="5945">
                        <c:v>965</c:v>
                      </c:pt>
                      <c:pt idx="5946">
                        <c:v>967.09</c:v>
                      </c:pt>
                      <c:pt idx="5947">
                        <c:v>966.07</c:v>
                      </c:pt>
                      <c:pt idx="5948">
                        <c:v>961.47</c:v>
                      </c:pt>
                      <c:pt idx="5949">
                        <c:v>963.14</c:v>
                      </c:pt>
                      <c:pt idx="5950">
                        <c:v>960.95</c:v>
                      </c:pt>
                      <c:pt idx="5951">
                        <c:v>959.63</c:v>
                      </c:pt>
                      <c:pt idx="5952">
                        <c:v>960.19</c:v>
                      </c:pt>
                      <c:pt idx="5953">
                        <c:v>961.19</c:v>
                      </c:pt>
                      <c:pt idx="5954">
                        <c:v>960</c:v>
                      </c:pt>
                      <c:pt idx="5955">
                        <c:v>958.85</c:v>
                      </c:pt>
                      <c:pt idx="5956">
                        <c:v>960.33</c:v>
                      </c:pt>
                      <c:pt idx="5957">
                        <c:v>961.89</c:v>
                      </c:pt>
                      <c:pt idx="5958">
                        <c:v>963.5</c:v>
                      </c:pt>
                      <c:pt idx="5959">
                        <c:v>964.84</c:v>
                      </c:pt>
                      <c:pt idx="5960">
                        <c:v>966.42</c:v>
                      </c:pt>
                      <c:pt idx="5961">
                        <c:v>965.55</c:v>
                      </c:pt>
                      <c:pt idx="5962">
                        <c:v>966.1</c:v>
                      </c:pt>
                      <c:pt idx="5963">
                        <c:v>961.32</c:v>
                      </c:pt>
                      <c:pt idx="5964">
                        <c:v>963.68</c:v>
                      </c:pt>
                      <c:pt idx="5965">
                        <c:v>965.4</c:v>
                      </c:pt>
                      <c:pt idx="5966">
                        <c:v>967</c:v>
                      </c:pt>
                      <c:pt idx="5967">
                        <c:v>966.62</c:v>
                      </c:pt>
                      <c:pt idx="5968">
                        <c:v>963.44</c:v>
                      </c:pt>
                      <c:pt idx="5969">
                        <c:v>961.79</c:v>
                      </c:pt>
                      <c:pt idx="5970">
                        <c:v>959.44</c:v>
                      </c:pt>
                      <c:pt idx="5971">
                        <c:v>960.03</c:v>
                      </c:pt>
                      <c:pt idx="5972">
                        <c:v>963.32</c:v>
                      </c:pt>
                      <c:pt idx="5973">
                        <c:v>966.06</c:v>
                      </c:pt>
                      <c:pt idx="5974">
                        <c:v>966.61</c:v>
                      </c:pt>
                      <c:pt idx="5975">
                        <c:v>965.61</c:v>
                      </c:pt>
                      <c:pt idx="5976">
                        <c:v>962.48</c:v>
                      </c:pt>
                      <c:pt idx="5977">
                        <c:v>964.24</c:v>
                      </c:pt>
                      <c:pt idx="5978">
                        <c:v>966.72</c:v>
                      </c:pt>
                      <c:pt idx="5979">
                        <c:v>965.68</c:v>
                      </c:pt>
                      <c:pt idx="5980">
                        <c:v>963.93</c:v>
                      </c:pt>
                      <c:pt idx="5981">
                        <c:v>961.03</c:v>
                      </c:pt>
                      <c:pt idx="5982">
                        <c:v>959.71</c:v>
                      </c:pt>
                      <c:pt idx="5983">
                        <c:v>959.16</c:v>
                      </c:pt>
                      <c:pt idx="5984">
                        <c:v>961.77</c:v>
                      </c:pt>
                      <c:pt idx="5985">
                        <c:v>964.69</c:v>
                      </c:pt>
                      <c:pt idx="5986">
                        <c:v>966.41</c:v>
                      </c:pt>
                      <c:pt idx="5987">
                        <c:v>966.72</c:v>
                      </c:pt>
                      <c:pt idx="5988">
                        <c:v>966.55</c:v>
                      </c:pt>
                      <c:pt idx="5989">
                        <c:v>960.23</c:v>
                      </c:pt>
                      <c:pt idx="5990">
                        <c:v>966.35</c:v>
                      </c:pt>
                      <c:pt idx="5991">
                        <c:v>966.56</c:v>
                      </c:pt>
                      <c:pt idx="5992">
                        <c:v>965.39</c:v>
                      </c:pt>
                      <c:pt idx="5993">
                        <c:v>962.63</c:v>
                      </c:pt>
                      <c:pt idx="5994">
                        <c:v>961.55</c:v>
                      </c:pt>
                      <c:pt idx="5995">
                        <c:v>959.36</c:v>
                      </c:pt>
                      <c:pt idx="5996">
                        <c:v>960.95</c:v>
                      </c:pt>
                      <c:pt idx="5997">
                        <c:v>963.88</c:v>
                      </c:pt>
                      <c:pt idx="5998">
                        <c:v>965.41</c:v>
                      </c:pt>
                      <c:pt idx="5999">
                        <c:v>965.89</c:v>
                      </c:pt>
                      <c:pt idx="6000">
                        <c:v>963.79</c:v>
                      </c:pt>
                      <c:pt idx="6001">
                        <c:v>960.6</c:v>
                      </c:pt>
                      <c:pt idx="6002">
                        <c:v>965.62</c:v>
                      </c:pt>
                      <c:pt idx="6003">
                        <c:v>965.66</c:v>
                      </c:pt>
                      <c:pt idx="6004">
                        <c:v>963.87</c:v>
                      </c:pt>
                      <c:pt idx="6005">
                        <c:v>967.88</c:v>
                      </c:pt>
                      <c:pt idx="6006">
                        <c:v>966.01</c:v>
                      </c:pt>
                      <c:pt idx="6007">
                        <c:v>963.35</c:v>
                      </c:pt>
                      <c:pt idx="6008">
                        <c:v>961.1</c:v>
                      </c:pt>
                      <c:pt idx="6009">
                        <c:v>959.77</c:v>
                      </c:pt>
                      <c:pt idx="6010">
                        <c:v>966.45</c:v>
                      </c:pt>
                      <c:pt idx="6011">
                        <c:v>966.38</c:v>
                      </c:pt>
                      <c:pt idx="6012">
                        <c:v>965.56</c:v>
                      </c:pt>
                      <c:pt idx="6013">
                        <c:v>963.97</c:v>
                      </c:pt>
                      <c:pt idx="6014">
                        <c:v>962.22</c:v>
                      </c:pt>
                      <c:pt idx="6015">
                        <c:v>964.52</c:v>
                      </c:pt>
                      <c:pt idx="6016">
                        <c:v>966.2</c:v>
                      </c:pt>
                      <c:pt idx="6017">
                        <c:v>966.27</c:v>
                      </c:pt>
                      <c:pt idx="6018">
                        <c:v>965.55</c:v>
                      </c:pt>
                      <c:pt idx="6019">
                        <c:v>964.23</c:v>
                      </c:pt>
                      <c:pt idx="6020">
                        <c:v>963.1</c:v>
                      </c:pt>
                      <c:pt idx="6021">
                        <c:v>960.16</c:v>
                      </c:pt>
                      <c:pt idx="6022">
                        <c:v>959.73</c:v>
                      </c:pt>
                      <c:pt idx="6023">
                        <c:v>964.1</c:v>
                      </c:pt>
                      <c:pt idx="6024">
                        <c:v>962.4</c:v>
                      </c:pt>
                      <c:pt idx="6025">
                        <c:v>960.17</c:v>
                      </c:pt>
                      <c:pt idx="6026">
                        <c:v>959.05</c:v>
                      </c:pt>
                      <c:pt idx="6027">
                        <c:v>958.68</c:v>
                      </c:pt>
                      <c:pt idx="6028">
                        <c:v>965.01</c:v>
                      </c:pt>
                      <c:pt idx="6029">
                        <c:v>962.05</c:v>
                      </c:pt>
                      <c:pt idx="6030">
                        <c:v>959.81</c:v>
                      </c:pt>
                      <c:pt idx="6031">
                        <c:v>963.68</c:v>
                      </c:pt>
                      <c:pt idx="6032">
                        <c:v>965.74</c:v>
                      </c:pt>
                      <c:pt idx="6033">
                        <c:v>966.51</c:v>
                      </c:pt>
                      <c:pt idx="6034">
                        <c:v>965.8</c:v>
                      </c:pt>
                      <c:pt idx="6035">
                        <c:v>962.66</c:v>
                      </c:pt>
                      <c:pt idx="6036">
                        <c:v>961.05</c:v>
                      </c:pt>
                      <c:pt idx="6037">
                        <c:v>959.68</c:v>
                      </c:pt>
                      <c:pt idx="6038">
                        <c:v>959.23</c:v>
                      </c:pt>
                      <c:pt idx="6039">
                        <c:v>961.6</c:v>
                      </c:pt>
                      <c:pt idx="6040">
                        <c:v>959.18</c:v>
                      </c:pt>
                      <c:pt idx="6041">
                        <c:v>965.41</c:v>
                      </c:pt>
                      <c:pt idx="6042">
                        <c:v>962.31</c:v>
                      </c:pt>
                      <c:pt idx="6043">
                        <c:v>959.94</c:v>
                      </c:pt>
                      <c:pt idx="6044">
                        <c:v>959.91</c:v>
                      </c:pt>
                      <c:pt idx="6045">
                        <c:v>961.39</c:v>
                      </c:pt>
                      <c:pt idx="6046">
                        <c:v>962.67</c:v>
                      </c:pt>
                      <c:pt idx="6047">
                        <c:v>963.63</c:v>
                      </c:pt>
                      <c:pt idx="6048">
                        <c:v>966.03</c:v>
                      </c:pt>
                      <c:pt idx="6049">
                        <c:v>966.07</c:v>
                      </c:pt>
                      <c:pt idx="6050">
                        <c:v>964.88</c:v>
                      </c:pt>
                      <c:pt idx="6051">
                        <c:v>958.2</c:v>
                      </c:pt>
                      <c:pt idx="6052">
                        <c:v>958.47</c:v>
                      </c:pt>
                      <c:pt idx="6053">
                        <c:v>959.39</c:v>
                      </c:pt>
                      <c:pt idx="6054">
                        <c:v>963.01</c:v>
                      </c:pt>
                      <c:pt idx="6055">
                        <c:v>960.93</c:v>
                      </c:pt>
                      <c:pt idx="6056">
                        <c:v>961.12</c:v>
                      </c:pt>
                      <c:pt idx="6057">
                        <c:v>965.64</c:v>
                      </c:pt>
                      <c:pt idx="6058">
                        <c:v>965.37</c:v>
                      </c:pt>
                      <c:pt idx="6059">
                        <c:v>964.68</c:v>
                      </c:pt>
                      <c:pt idx="6060">
                        <c:v>962.84</c:v>
                      </c:pt>
                      <c:pt idx="6061">
                        <c:v>962.08</c:v>
                      </c:pt>
                      <c:pt idx="6062">
                        <c:v>960.96</c:v>
                      </c:pt>
                      <c:pt idx="6063">
                        <c:v>961.06</c:v>
                      </c:pt>
                      <c:pt idx="6064">
                        <c:v>959.4</c:v>
                      </c:pt>
                      <c:pt idx="6065">
                        <c:v>959.7</c:v>
                      </c:pt>
                      <c:pt idx="6066">
                        <c:v>958.71</c:v>
                      </c:pt>
                      <c:pt idx="6067">
                        <c:v>965.56</c:v>
                      </c:pt>
                      <c:pt idx="6068">
                        <c:v>964.15</c:v>
                      </c:pt>
                      <c:pt idx="6069">
                        <c:v>962.86</c:v>
                      </c:pt>
                      <c:pt idx="6070">
                        <c:v>960.77</c:v>
                      </c:pt>
                      <c:pt idx="6071">
                        <c:v>959.22</c:v>
                      </c:pt>
                      <c:pt idx="6072">
                        <c:v>962.66</c:v>
                      </c:pt>
                      <c:pt idx="6073">
                        <c:v>963.8</c:v>
                      </c:pt>
                      <c:pt idx="6074">
                        <c:v>964</c:v>
                      </c:pt>
                      <c:pt idx="6075">
                        <c:v>958.93</c:v>
                      </c:pt>
                      <c:pt idx="6076">
                        <c:v>961.51</c:v>
                      </c:pt>
                      <c:pt idx="6077">
                        <c:v>964.04</c:v>
                      </c:pt>
                      <c:pt idx="6078">
                        <c:v>965.53</c:v>
                      </c:pt>
                      <c:pt idx="6079">
                        <c:v>967.09</c:v>
                      </c:pt>
                      <c:pt idx="6080">
                        <c:v>958.74</c:v>
                      </c:pt>
                      <c:pt idx="6081">
                        <c:v>959.33</c:v>
                      </c:pt>
                      <c:pt idx="6082">
                        <c:v>960.95</c:v>
                      </c:pt>
                      <c:pt idx="6083">
                        <c:v>962.12</c:v>
                      </c:pt>
                      <c:pt idx="6084">
                        <c:v>963.35</c:v>
                      </c:pt>
                      <c:pt idx="6085">
                        <c:v>965.4</c:v>
                      </c:pt>
                      <c:pt idx="6086">
                        <c:v>965.06</c:v>
                      </c:pt>
                      <c:pt idx="6087">
                        <c:v>964.83</c:v>
                      </c:pt>
                      <c:pt idx="6088">
                        <c:v>962.74</c:v>
                      </c:pt>
                      <c:pt idx="6089">
                        <c:v>961.16</c:v>
                      </c:pt>
                      <c:pt idx="6090">
                        <c:v>958.98</c:v>
                      </c:pt>
                      <c:pt idx="6091">
                        <c:v>957.35</c:v>
                      </c:pt>
                      <c:pt idx="6092">
                        <c:v>958.12</c:v>
                      </c:pt>
                      <c:pt idx="6093">
                        <c:v>964.22</c:v>
                      </c:pt>
                      <c:pt idx="6094">
                        <c:v>963.1</c:v>
                      </c:pt>
                      <c:pt idx="6095">
                        <c:v>959.37</c:v>
                      </c:pt>
                      <c:pt idx="6096">
                        <c:v>958.56</c:v>
                      </c:pt>
                      <c:pt idx="6097">
                        <c:v>960.15</c:v>
                      </c:pt>
                      <c:pt idx="6098">
                        <c:v>962.16</c:v>
                      </c:pt>
                      <c:pt idx="6099">
                        <c:v>964.73</c:v>
                      </c:pt>
                      <c:pt idx="6100">
                        <c:v>965.57</c:v>
                      </c:pt>
                      <c:pt idx="6101">
                        <c:v>962.66</c:v>
                      </c:pt>
                      <c:pt idx="6102">
                        <c:v>959.21</c:v>
                      </c:pt>
                      <c:pt idx="6103">
                        <c:v>957.89</c:v>
                      </c:pt>
                      <c:pt idx="6104">
                        <c:v>960.18</c:v>
                      </c:pt>
                      <c:pt idx="6105">
                        <c:v>962.72</c:v>
                      </c:pt>
                      <c:pt idx="6106">
                        <c:v>958.01</c:v>
                      </c:pt>
                      <c:pt idx="6107">
                        <c:v>958.49</c:v>
                      </c:pt>
                      <c:pt idx="6108">
                        <c:v>960.46</c:v>
                      </c:pt>
                      <c:pt idx="6109">
                        <c:v>963.67</c:v>
                      </c:pt>
                      <c:pt idx="6110">
                        <c:v>959.26</c:v>
                      </c:pt>
                      <c:pt idx="6111">
                        <c:v>961.46</c:v>
                      </c:pt>
                      <c:pt idx="6112">
                        <c:v>964.1</c:v>
                      </c:pt>
                      <c:pt idx="6113">
                        <c:v>959.54</c:v>
                      </c:pt>
                      <c:pt idx="6114">
                        <c:v>958.15</c:v>
                      </c:pt>
                      <c:pt idx="6115">
                        <c:v>957.82</c:v>
                      </c:pt>
                      <c:pt idx="6116">
                        <c:v>960.24</c:v>
                      </c:pt>
                      <c:pt idx="6117">
                        <c:v>963.28</c:v>
                      </c:pt>
                      <c:pt idx="6118">
                        <c:v>964.73</c:v>
                      </c:pt>
                      <c:pt idx="6119">
                        <c:v>957.42</c:v>
                      </c:pt>
                      <c:pt idx="6120">
                        <c:v>959</c:v>
                      </c:pt>
                      <c:pt idx="6121">
                        <c:v>962.01</c:v>
                      </c:pt>
                      <c:pt idx="6122">
                        <c:v>964.21</c:v>
                      </c:pt>
                      <c:pt idx="6123">
                        <c:v>964.85</c:v>
                      </c:pt>
                      <c:pt idx="6124">
                        <c:v>962.78</c:v>
                      </c:pt>
                      <c:pt idx="6125">
                        <c:v>959.79</c:v>
                      </c:pt>
                      <c:pt idx="6126">
                        <c:v>958.35</c:v>
                      </c:pt>
                      <c:pt idx="6127">
                        <c:v>959.76</c:v>
                      </c:pt>
                      <c:pt idx="6128">
                        <c:v>957.34</c:v>
                      </c:pt>
                      <c:pt idx="6129">
                        <c:v>958.5</c:v>
                      </c:pt>
                      <c:pt idx="6130">
                        <c:v>961.69</c:v>
                      </c:pt>
                      <c:pt idx="6131">
                        <c:v>964.23</c:v>
                      </c:pt>
                      <c:pt idx="6132">
                        <c:v>957.3</c:v>
                      </c:pt>
                      <c:pt idx="6133">
                        <c:v>964.21</c:v>
                      </c:pt>
                      <c:pt idx="6134">
                        <c:v>962.36</c:v>
                      </c:pt>
                      <c:pt idx="6135">
                        <c:v>958.72</c:v>
                      </c:pt>
                      <c:pt idx="6136">
                        <c:v>957.98</c:v>
                      </c:pt>
                      <c:pt idx="6137">
                        <c:v>960.05</c:v>
                      </c:pt>
                      <c:pt idx="6138">
                        <c:v>964.01</c:v>
                      </c:pt>
                      <c:pt idx="6139">
                        <c:v>965.27</c:v>
                      </c:pt>
                      <c:pt idx="6140">
                        <c:v>963.09</c:v>
                      </c:pt>
                      <c:pt idx="6141">
                        <c:v>959.17</c:v>
                      </c:pt>
                      <c:pt idx="6142">
                        <c:v>958.8</c:v>
                      </c:pt>
                      <c:pt idx="6143">
                        <c:v>961.13</c:v>
                      </c:pt>
                      <c:pt idx="6144">
                        <c:v>963.39</c:v>
                      </c:pt>
                      <c:pt idx="6145">
                        <c:v>964.6</c:v>
                      </c:pt>
                      <c:pt idx="6146">
                        <c:v>960.76</c:v>
                      </c:pt>
                      <c:pt idx="6147">
                        <c:v>958.3</c:v>
                      </c:pt>
                      <c:pt idx="6148">
                        <c:v>958.91</c:v>
                      </c:pt>
                      <c:pt idx="6149">
                        <c:v>962.22</c:v>
                      </c:pt>
                      <c:pt idx="6150">
                        <c:v>964.49</c:v>
                      </c:pt>
                      <c:pt idx="6151">
                        <c:v>964.13</c:v>
                      </c:pt>
                      <c:pt idx="6152">
                        <c:v>960.3</c:v>
                      </c:pt>
                      <c:pt idx="6153">
                        <c:v>957.57</c:v>
                      </c:pt>
                      <c:pt idx="6154">
                        <c:v>964.4</c:v>
                      </c:pt>
                      <c:pt idx="6155">
                        <c:v>962.64</c:v>
                      </c:pt>
                      <c:pt idx="6156">
                        <c:v>959.87</c:v>
                      </c:pt>
                      <c:pt idx="6157">
                        <c:v>957.43</c:v>
                      </c:pt>
                      <c:pt idx="6158">
                        <c:v>963.63</c:v>
                      </c:pt>
                      <c:pt idx="6159">
                        <c:v>961.34</c:v>
                      </c:pt>
                      <c:pt idx="6160">
                        <c:v>958.67</c:v>
                      </c:pt>
                      <c:pt idx="6161">
                        <c:v>959.66</c:v>
                      </c:pt>
                      <c:pt idx="6162">
                        <c:v>957.27</c:v>
                      </c:pt>
                      <c:pt idx="6163">
                        <c:v>960.21</c:v>
                      </c:pt>
                      <c:pt idx="6164">
                        <c:v>964.33</c:v>
                      </c:pt>
                      <c:pt idx="6165">
                        <c:v>963.69</c:v>
                      </c:pt>
                      <c:pt idx="6166">
                        <c:v>960.6</c:v>
                      </c:pt>
                      <c:pt idx="6167">
                        <c:v>957.55</c:v>
                      </c:pt>
                      <c:pt idx="6168">
                        <c:v>960.17</c:v>
                      </c:pt>
                      <c:pt idx="6169">
                        <c:v>964.74</c:v>
                      </c:pt>
                      <c:pt idx="6170">
                        <c:v>965</c:v>
                      </c:pt>
                      <c:pt idx="6171">
                        <c:v>962.09</c:v>
                      </c:pt>
                      <c:pt idx="6172">
                        <c:v>965.7</c:v>
                      </c:pt>
                      <c:pt idx="6173">
                        <c:v>963.88</c:v>
                      </c:pt>
                      <c:pt idx="6174">
                        <c:v>959.3</c:v>
                      </c:pt>
                      <c:pt idx="6175">
                        <c:v>963.66</c:v>
                      </c:pt>
                      <c:pt idx="6176">
                        <c:v>964.56</c:v>
                      </c:pt>
                      <c:pt idx="6177">
                        <c:v>960.89</c:v>
                      </c:pt>
                      <c:pt idx="6178">
                        <c:v>957.95</c:v>
                      </c:pt>
                      <c:pt idx="6179">
                        <c:v>960.86</c:v>
                      </c:pt>
                      <c:pt idx="6180">
                        <c:v>958.08</c:v>
                      </c:pt>
                      <c:pt idx="6181">
                        <c:v>959.55</c:v>
                      </c:pt>
                      <c:pt idx="6182">
                        <c:v>963.69</c:v>
                      </c:pt>
                      <c:pt idx="6183">
                        <c:v>964.82</c:v>
                      </c:pt>
                      <c:pt idx="6184">
                        <c:v>958.78</c:v>
                      </c:pt>
                      <c:pt idx="6185">
                        <c:v>962.08</c:v>
                      </c:pt>
                      <c:pt idx="6186">
                        <c:v>964.54</c:v>
                      </c:pt>
                      <c:pt idx="6187">
                        <c:v>964.06</c:v>
                      </c:pt>
                      <c:pt idx="6188">
                        <c:v>960.01</c:v>
                      </c:pt>
                      <c:pt idx="6189">
                        <c:v>957.4</c:v>
                      </c:pt>
                      <c:pt idx="6190">
                        <c:v>958.81</c:v>
                      </c:pt>
                      <c:pt idx="6191">
                        <c:v>963.68</c:v>
                      </c:pt>
                      <c:pt idx="6192">
                        <c:v>964.55</c:v>
                      </c:pt>
                      <c:pt idx="6193">
                        <c:v>961.86</c:v>
                      </c:pt>
                      <c:pt idx="6194">
                        <c:v>957.95</c:v>
                      </c:pt>
                      <c:pt idx="6195">
                        <c:v>963.68</c:v>
                      </c:pt>
                      <c:pt idx="6196">
                        <c:v>964.19</c:v>
                      </c:pt>
                      <c:pt idx="6197">
                        <c:v>959.34</c:v>
                      </c:pt>
                      <c:pt idx="6198">
                        <c:v>956.64</c:v>
                      </c:pt>
                      <c:pt idx="6199">
                        <c:v>958.38</c:v>
                      </c:pt>
                      <c:pt idx="6200">
                        <c:v>961.6</c:v>
                      </c:pt>
                      <c:pt idx="6201">
                        <c:v>963.37</c:v>
                      </c:pt>
                      <c:pt idx="6202">
                        <c:v>963.3</c:v>
                      </c:pt>
                      <c:pt idx="6203">
                        <c:v>960.43</c:v>
                      </c:pt>
                      <c:pt idx="6204">
                        <c:v>957.68</c:v>
                      </c:pt>
                      <c:pt idx="6205">
                        <c:v>957.71</c:v>
                      </c:pt>
                      <c:pt idx="6206">
                        <c:v>961</c:v>
                      </c:pt>
                      <c:pt idx="6207">
                        <c:v>963.89</c:v>
                      </c:pt>
                      <c:pt idx="6208">
                        <c:v>965.12</c:v>
                      </c:pt>
                      <c:pt idx="6209">
                        <c:v>963.1</c:v>
                      </c:pt>
                      <c:pt idx="6210">
                        <c:v>960.42</c:v>
                      </c:pt>
                      <c:pt idx="6211">
                        <c:v>962.55</c:v>
                      </c:pt>
                      <c:pt idx="6212">
                        <c:v>964.62</c:v>
                      </c:pt>
                      <c:pt idx="6213">
                        <c:v>963.28</c:v>
                      </c:pt>
                      <c:pt idx="6214">
                        <c:v>962.73</c:v>
                      </c:pt>
                      <c:pt idx="6215">
                        <c:v>959.08</c:v>
                      </c:pt>
                      <c:pt idx="6216">
                        <c:v>957.5</c:v>
                      </c:pt>
                      <c:pt idx="6217">
                        <c:v>956.26</c:v>
                      </c:pt>
                      <c:pt idx="6218">
                        <c:v>958.22</c:v>
                      </c:pt>
                      <c:pt idx="6219">
                        <c:v>961.13</c:v>
                      </c:pt>
                      <c:pt idx="6220">
                        <c:v>964.66</c:v>
                      </c:pt>
                      <c:pt idx="6221">
                        <c:v>963.51</c:v>
                      </c:pt>
                      <c:pt idx="6222">
                        <c:v>963.29</c:v>
                      </c:pt>
                      <c:pt idx="6223">
                        <c:v>960.48</c:v>
                      </c:pt>
                      <c:pt idx="6224">
                        <c:v>962.17</c:v>
                      </c:pt>
                      <c:pt idx="6225">
                        <c:v>963.22</c:v>
                      </c:pt>
                      <c:pt idx="6226">
                        <c:v>964.35</c:v>
                      </c:pt>
                      <c:pt idx="6227">
                        <c:v>964.1</c:v>
                      </c:pt>
                      <c:pt idx="6228">
                        <c:v>962.95</c:v>
                      </c:pt>
                      <c:pt idx="6229">
                        <c:v>961.59</c:v>
                      </c:pt>
                      <c:pt idx="6230">
                        <c:v>960.67</c:v>
                      </c:pt>
                      <c:pt idx="6231">
                        <c:v>958.5</c:v>
                      </c:pt>
                      <c:pt idx="6232">
                        <c:v>963.38</c:v>
                      </c:pt>
                      <c:pt idx="6233">
                        <c:v>962.18</c:v>
                      </c:pt>
                      <c:pt idx="6234">
                        <c:v>961.62</c:v>
                      </c:pt>
                      <c:pt idx="6235">
                        <c:v>958.22</c:v>
                      </c:pt>
                      <c:pt idx="6236">
                        <c:v>959.39</c:v>
                      </c:pt>
                      <c:pt idx="6237">
                        <c:v>962</c:v>
                      </c:pt>
                      <c:pt idx="6238">
                        <c:v>962.72</c:v>
                      </c:pt>
                      <c:pt idx="6239">
                        <c:v>964.13</c:v>
                      </c:pt>
                      <c:pt idx="6240">
                        <c:v>962.1</c:v>
                      </c:pt>
                      <c:pt idx="6241">
                        <c:v>960.89</c:v>
                      </c:pt>
                      <c:pt idx="6242">
                        <c:v>957.24</c:v>
                      </c:pt>
                      <c:pt idx="6243">
                        <c:v>956.64</c:v>
                      </c:pt>
                      <c:pt idx="6244">
                        <c:v>957.1</c:v>
                      </c:pt>
                      <c:pt idx="6245">
                        <c:v>958.94</c:v>
                      </c:pt>
                      <c:pt idx="6246">
                        <c:v>961.86</c:v>
                      </c:pt>
                      <c:pt idx="6247">
                        <c:v>963.29</c:v>
                      </c:pt>
                      <c:pt idx="6248">
                        <c:v>963.58</c:v>
                      </c:pt>
                      <c:pt idx="6249">
                        <c:v>960.96</c:v>
                      </c:pt>
                      <c:pt idx="6250">
                        <c:v>959.61</c:v>
                      </c:pt>
                      <c:pt idx="6251">
                        <c:v>957.37</c:v>
                      </c:pt>
                      <c:pt idx="6252">
                        <c:v>957.32</c:v>
                      </c:pt>
                      <c:pt idx="6253">
                        <c:v>956.72</c:v>
                      </c:pt>
                      <c:pt idx="6254">
                        <c:v>957.52</c:v>
                      </c:pt>
                      <c:pt idx="6255">
                        <c:v>958.69</c:v>
                      </c:pt>
                      <c:pt idx="6256">
                        <c:v>963.14</c:v>
                      </c:pt>
                      <c:pt idx="6257">
                        <c:v>963.75</c:v>
                      </c:pt>
                      <c:pt idx="6258">
                        <c:v>962.37</c:v>
                      </c:pt>
                      <c:pt idx="6259">
                        <c:v>962.12</c:v>
                      </c:pt>
                      <c:pt idx="6260">
                        <c:v>962.14</c:v>
                      </c:pt>
                      <c:pt idx="6261">
                        <c:v>961.87</c:v>
                      </c:pt>
                      <c:pt idx="6262">
                        <c:v>957.91</c:v>
                      </c:pt>
                      <c:pt idx="6263">
                        <c:v>958.25</c:v>
                      </c:pt>
                      <c:pt idx="6264">
                        <c:v>959.05</c:v>
                      </c:pt>
                      <c:pt idx="6265">
                        <c:v>959.12</c:v>
                      </c:pt>
                      <c:pt idx="6266">
                        <c:v>960.9</c:v>
                      </c:pt>
                      <c:pt idx="6267">
                        <c:v>956.51</c:v>
                      </c:pt>
                      <c:pt idx="6268">
                        <c:v>956.7</c:v>
                      </c:pt>
                      <c:pt idx="6269">
                        <c:v>957.11</c:v>
                      </c:pt>
                      <c:pt idx="6270">
                        <c:v>957.91</c:v>
                      </c:pt>
                      <c:pt idx="6271">
                        <c:v>958.58</c:v>
                      </c:pt>
                      <c:pt idx="6272">
                        <c:v>960.45</c:v>
                      </c:pt>
                      <c:pt idx="6273">
                        <c:v>963.06</c:v>
                      </c:pt>
                      <c:pt idx="6274">
                        <c:v>962.84</c:v>
                      </c:pt>
                      <c:pt idx="6275">
                        <c:v>956.65</c:v>
                      </c:pt>
                      <c:pt idx="6276">
                        <c:v>960.95</c:v>
                      </c:pt>
                      <c:pt idx="6277">
                        <c:v>964</c:v>
                      </c:pt>
                      <c:pt idx="6278">
                        <c:v>964.74</c:v>
                      </c:pt>
                      <c:pt idx="6279">
                        <c:v>962.99</c:v>
                      </c:pt>
                      <c:pt idx="6280">
                        <c:v>961.1</c:v>
                      </c:pt>
                      <c:pt idx="6281">
                        <c:v>958.66</c:v>
                      </c:pt>
                      <c:pt idx="6282">
                        <c:v>957.35</c:v>
                      </c:pt>
                      <c:pt idx="6283">
                        <c:v>956.08</c:v>
                      </c:pt>
                      <c:pt idx="6284">
                        <c:v>959.7</c:v>
                      </c:pt>
                      <c:pt idx="6285">
                        <c:v>957.22</c:v>
                      </c:pt>
                      <c:pt idx="6286">
                        <c:v>956.52</c:v>
                      </c:pt>
                      <c:pt idx="6287">
                        <c:v>956.75</c:v>
                      </c:pt>
                      <c:pt idx="6288">
                        <c:v>963.11</c:v>
                      </c:pt>
                      <c:pt idx="6289">
                        <c:v>960.88</c:v>
                      </c:pt>
                      <c:pt idx="6290">
                        <c:v>957.11</c:v>
                      </c:pt>
                      <c:pt idx="6291">
                        <c:v>955.82</c:v>
                      </c:pt>
                      <c:pt idx="6292">
                        <c:v>955.92</c:v>
                      </c:pt>
                      <c:pt idx="6293">
                        <c:v>957.72</c:v>
                      </c:pt>
                      <c:pt idx="6294">
                        <c:v>961.45</c:v>
                      </c:pt>
                      <c:pt idx="6295">
                        <c:v>963.76</c:v>
                      </c:pt>
                      <c:pt idx="6296">
                        <c:v>962.65</c:v>
                      </c:pt>
                      <c:pt idx="6297">
                        <c:v>956.57</c:v>
                      </c:pt>
                      <c:pt idx="6298">
                        <c:v>958.7</c:v>
                      </c:pt>
                      <c:pt idx="6299">
                        <c:v>960.55</c:v>
                      </c:pt>
                      <c:pt idx="6300">
                        <c:v>962.09</c:v>
                      </c:pt>
                      <c:pt idx="6301">
                        <c:v>963.18</c:v>
                      </c:pt>
                      <c:pt idx="6302">
                        <c:v>962.55</c:v>
                      </c:pt>
                      <c:pt idx="6303">
                        <c:v>962.26</c:v>
                      </c:pt>
                      <c:pt idx="6304">
                        <c:v>961.31</c:v>
                      </c:pt>
                      <c:pt idx="6305">
                        <c:v>960.77</c:v>
                      </c:pt>
                      <c:pt idx="6306">
                        <c:v>960.06</c:v>
                      </c:pt>
                      <c:pt idx="6307">
                        <c:v>960.59</c:v>
                      </c:pt>
                      <c:pt idx="6308">
                        <c:v>960.03</c:v>
                      </c:pt>
                      <c:pt idx="6309">
                        <c:v>957.96</c:v>
                      </c:pt>
                      <c:pt idx="6310">
                        <c:v>959.2</c:v>
                      </c:pt>
                      <c:pt idx="6311">
                        <c:v>958.93</c:v>
                      </c:pt>
                      <c:pt idx="6312">
                        <c:v>958.6</c:v>
                      </c:pt>
                      <c:pt idx="6313">
                        <c:v>958.33</c:v>
                      </c:pt>
                      <c:pt idx="6314">
                        <c:v>959.26</c:v>
                      </c:pt>
                      <c:pt idx="6315">
                        <c:v>959.55</c:v>
                      </c:pt>
                      <c:pt idx="6316">
                        <c:v>959.97</c:v>
                      </c:pt>
                      <c:pt idx="6317">
                        <c:v>956.92</c:v>
                      </c:pt>
                      <c:pt idx="6318">
                        <c:v>957.19</c:v>
                      </c:pt>
                      <c:pt idx="6319">
                        <c:v>958.35</c:v>
                      </c:pt>
                      <c:pt idx="6320">
                        <c:v>956.7</c:v>
                      </c:pt>
                      <c:pt idx="6321">
                        <c:v>956.26</c:v>
                      </c:pt>
                      <c:pt idx="6322">
                        <c:v>956.66</c:v>
                      </c:pt>
                      <c:pt idx="6323">
                        <c:v>958.01</c:v>
                      </c:pt>
                      <c:pt idx="6324">
                        <c:v>958.66</c:v>
                      </c:pt>
                      <c:pt idx="6325">
                        <c:v>958.85</c:v>
                      </c:pt>
                      <c:pt idx="6326">
                        <c:v>960.69</c:v>
                      </c:pt>
                      <c:pt idx="6327">
                        <c:v>958.33</c:v>
                      </c:pt>
                      <c:pt idx="6328">
                        <c:v>957.09</c:v>
                      </c:pt>
                      <c:pt idx="6329">
                        <c:v>957.19</c:v>
                      </c:pt>
                      <c:pt idx="6330">
                        <c:v>955.37</c:v>
                      </c:pt>
                      <c:pt idx="6331">
                        <c:v>955.63</c:v>
                      </c:pt>
                      <c:pt idx="6332">
                        <c:v>955.24</c:v>
                      </c:pt>
                      <c:pt idx="6333">
                        <c:v>955.01</c:v>
                      </c:pt>
                      <c:pt idx="6334">
                        <c:v>957.43</c:v>
                      </c:pt>
                      <c:pt idx="6335">
                        <c:v>958.53</c:v>
                      </c:pt>
                      <c:pt idx="6336">
                        <c:v>959.58</c:v>
                      </c:pt>
                      <c:pt idx="6337">
                        <c:v>956.46</c:v>
                      </c:pt>
                      <c:pt idx="6338">
                        <c:v>961.79</c:v>
                      </c:pt>
                      <c:pt idx="6339">
                        <c:v>963.51</c:v>
                      </c:pt>
                      <c:pt idx="6340">
                        <c:v>955.52</c:v>
                      </c:pt>
                      <c:pt idx="6341">
                        <c:v>955.22</c:v>
                      </c:pt>
                      <c:pt idx="6342">
                        <c:v>956.36</c:v>
                      </c:pt>
                      <c:pt idx="6343">
                        <c:v>958.03</c:v>
                      </c:pt>
                      <c:pt idx="6344">
                        <c:v>958.93</c:v>
                      </c:pt>
                      <c:pt idx="6345">
                        <c:v>960.07</c:v>
                      </c:pt>
                      <c:pt idx="6346">
                        <c:v>961.39</c:v>
                      </c:pt>
                      <c:pt idx="6347">
                        <c:v>962.83</c:v>
                      </c:pt>
                      <c:pt idx="6348">
                        <c:v>962.23</c:v>
                      </c:pt>
                      <c:pt idx="6349">
                        <c:v>963.32</c:v>
                      </c:pt>
                      <c:pt idx="6350">
                        <c:v>962.41</c:v>
                      </c:pt>
                      <c:pt idx="6351">
                        <c:v>962.07</c:v>
                      </c:pt>
                      <c:pt idx="6352">
                        <c:v>961.35</c:v>
                      </c:pt>
                      <c:pt idx="6353">
                        <c:v>956.59</c:v>
                      </c:pt>
                      <c:pt idx="6354">
                        <c:v>958.43</c:v>
                      </c:pt>
                      <c:pt idx="6355">
                        <c:v>957.54</c:v>
                      </c:pt>
                      <c:pt idx="6356">
                        <c:v>956.53</c:v>
                      </c:pt>
                      <c:pt idx="6357">
                        <c:v>955.9</c:v>
                      </c:pt>
                      <c:pt idx="6358">
                        <c:v>960.42</c:v>
                      </c:pt>
                      <c:pt idx="6359">
                        <c:v>962.51</c:v>
                      </c:pt>
                      <c:pt idx="6360">
                        <c:v>963.4</c:v>
                      </c:pt>
                      <c:pt idx="6361">
                        <c:v>962.12</c:v>
                      </c:pt>
                      <c:pt idx="6362">
                        <c:v>960.11</c:v>
                      </c:pt>
                      <c:pt idx="6363">
                        <c:v>957.9</c:v>
                      </c:pt>
                      <c:pt idx="6364">
                        <c:v>955.18</c:v>
                      </c:pt>
                      <c:pt idx="6365">
                        <c:v>957.01</c:v>
                      </c:pt>
                      <c:pt idx="6366">
                        <c:v>959.19</c:v>
                      </c:pt>
                      <c:pt idx="6367">
                        <c:v>956.4</c:v>
                      </c:pt>
                      <c:pt idx="6368">
                        <c:v>955.87</c:v>
                      </c:pt>
                      <c:pt idx="6369">
                        <c:v>958.52</c:v>
                      </c:pt>
                      <c:pt idx="6370">
                        <c:v>961.63</c:v>
                      </c:pt>
                      <c:pt idx="6371">
                        <c:v>957.3</c:v>
                      </c:pt>
                      <c:pt idx="6372">
                        <c:v>960</c:v>
                      </c:pt>
                      <c:pt idx="6373">
                        <c:v>962.19</c:v>
                      </c:pt>
                      <c:pt idx="6374">
                        <c:v>962.35</c:v>
                      </c:pt>
                      <c:pt idx="6375">
                        <c:v>960</c:v>
                      </c:pt>
                      <c:pt idx="6376">
                        <c:v>957.67</c:v>
                      </c:pt>
                      <c:pt idx="6377">
                        <c:v>956.49</c:v>
                      </c:pt>
                      <c:pt idx="6378">
                        <c:v>955.78</c:v>
                      </c:pt>
                      <c:pt idx="6379">
                        <c:v>955.24</c:v>
                      </c:pt>
                      <c:pt idx="6380">
                        <c:v>955.13</c:v>
                      </c:pt>
                      <c:pt idx="6381">
                        <c:v>956.27</c:v>
                      </c:pt>
                      <c:pt idx="6382">
                        <c:v>957.53</c:v>
                      </c:pt>
                      <c:pt idx="6383">
                        <c:v>959.13</c:v>
                      </c:pt>
                      <c:pt idx="6384">
                        <c:v>960.33</c:v>
                      </c:pt>
                      <c:pt idx="6385">
                        <c:v>961.97</c:v>
                      </c:pt>
                      <c:pt idx="6386">
                        <c:v>962.64</c:v>
                      </c:pt>
                      <c:pt idx="6387">
                        <c:v>962.71</c:v>
                      </c:pt>
                      <c:pt idx="6388">
                        <c:v>961.74</c:v>
                      </c:pt>
                      <c:pt idx="6389">
                        <c:v>957.59</c:v>
                      </c:pt>
                      <c:pt idx="6390">
                        <c:v>960.51</c:v>
                      </c:pt>
                      <c:pt idx="6391">
                        <c:v>962.94</c:v>
                      </c:pt>
                      <c:pt idx="6392">
                        <c:v>962.57</c:v>
                      </c:pt>
                      <c:pt idx="6393">
                        <c:v>960.21</c:v>
                      </c:pt>
                      <c:pt idx="6394">
                        <c:v>958.12</c:v>
                      </c:pt>
                      <c:pt idx="6395">
                        <c:v>956.49</c:v>
                      </c:pt>
                      <c:pt idx="6396">
                        <c:v>957.65</c:v>
                      </c:pt>
                      <c:pt idx="6397">
                        <c:v>961.42</c:v>
                      </c:pt>
                      <c:pt idx="6398">
                        <c:v>962.22</c:v>
                      </c:pt>
                      <c:pt idx="6399">
                        <c:v>955.63</c:v>
                      </c:pt>
                      <c:pt idx="6400">
                        <c:v>958.15</c:v>
                      </c:pt>
                      <c:pt idx="6401">
                        <c:v>961.67</c:v>
                      </c:pt>
                      <c:pt idx="6402">
                        <c:v>961.97</c:v>
                      </c:pt>
                      <c:pt idx="6403">
                        <c:v>957.56</c:v>
                      </c:pt>
                      <c:pt idx="6404">
                        <c:v>960.33</c:v>
                      </c:pt>
                      <c:pt idx="6405">
                        <c:v>962.72</c:v>
                      </c:pt>
                      <c:pt idx="6406">
                        <c:v>959.59</c:v>
                      </c:pt>
                      <c:pt idx="6407">
                        <c:v>962.8</c:v>
                      </c:pt>
                      <c:pt idx="6408">
                        <c:v>962.59</c:v>
                      </c:pt>
                      <c:pt idx="6409">
                        <c:v>960.35</c:v>
                      </c:pt>
                      <c:pt idx="6410">
                        <c:v>956.98</c:v>
                      </c:pt>
                      <c:pt idx="6411">
                        <c:v>956.07</c:v>
                      </c:pt>
                      <c:pt idx="6412">
                        <c:v>957.8</c:v>
                      </c:pt>
                      <c:pt idx="6413">
                        <c:v>961.42</c:v>
                      </c:pt>
                      <c:pt idx="6414">
                        <c:v>962.85</c:v>
                      </c:pt>
                      <c:pt idx="6415">
                        <c:v>960.44</c:v>
                      </c:pt>
                      <c:pt idx="6416">
                        <c:v>960.53</c:v>
                      </c:pt>
                      <c:pt idx="6417">
                        <c:v>962.98</c:v>
                      </c:pt>
                      <c:pt idx="6418">
                        <c:v>961.24</c:v>
                      </c:pt>
                      <c:pt idx="6419">
                        <c:v>958.67</c:v>
                      </c:pt>
                      <c:pt idx="6420">
                        <c:v>959.46</c:v>
                      </c:pt>
                      <c:pt idx="6421">
                        <c:v>962.14</c:v>
                      </c:pt>
                      <c:pt idx="6422">
                        <c:v>962.81</c:v>
                      </c:pt>
                      <c:pt idx="6423">
                        <c:v>962.64</c:v>
                      </c:pt>
                      <c:pt idx="6424">
                        <c:v>962.94</c:v>
                      </c:pt>
                      <c:pt idx="6425">
                        <c:v>961.27</c:v>
                      </c:pt>
                      <c:pt idx="6426">
                        <c:v>958.67</c:v>
                      </c:pt>
                      <c:pt idx="6427">
                        <c:v>956.07</c:v>
                      </c:pt>
                      <c:pt idx="6428">
                        <c:v>956.86</c:v>
                      </c:pt>
                      <c:pt idx="6429">
                        <c:v>960.67</c:v>
                      </c:pt>
                      <c:pt idx="6430">
                        <c:v>957.99</c:v>
                      </c:pt>
                      <c:pt idx="6431">
                        <c:v>955.67</c:v>
                      </c:pt>
                      <c:pt idx="6432">
                        <c:v>956.34</c:v>
                      </c:pt>
                      <c:pt idx="6433">
                        <c:v>957.78</c:v>
                      </c:pt>
                      <c:pt idx="6434">
                        <c:v>960.91</c:v>
                      </c:pt>
                      <c:pt idx="6435">
                        <c:v>962.88</c:v>
                      </c:pt>
                      <c:pt idx="6436">
                        <c:v>962.89</c:v>
                      </c:pt>
                      <c:pt idx="6437">
                        <c:v>961.41</c:v>
                      </c:pt>
                      <c:pt idx="6438">
                        <c:v>958.62</c:v>
                      </c:pt>
                      <c:pt idx="6439">
                        <c:v>956.55</c:v>
                      </c:pt>
                      <c:pt idx="6440">
                        <c:v>962.47</c:v>
                      </c:pt>
                      <c:pt idx="6441">
                        <c:v>956.94</c:v>
                      </c:pt>
                      <c:pt idx="6442">
                        <c:v>960.41</c:v>
                      </c:pt>
                      <c:pt idx="6443">
                        <c:v>957.96</c:v>
                      </c:pt>
                      <c:pt idx="6444">
                        <c:v>956.3</c:v>
                      </c:pt>
                      <c:pt idx="6445">
                        <c:v>955.92</c:v>
                      </c:pt>
                      <c:pt idx="6446">
                        <c:v>957.46</c:v>
                      </c:pt>
                      <c:pt idx="6447">
                        <c:v>961.03</c:v>
                      </c:pt>
                      <c:pt idx="6448">
                        <c:v>962.4</c:v>
                      </c:pt>
                      <c:pt idx="6449">
                        <c:v>962.03</c:v>
                      </c:pt>
                      <c:pt idx="6450">
                        <c:v>958.96</c:v>
                      </c:pt>
                      <c:pt idx="6451">
                        <c:v>956.34</c:v>
                      </c:pt>
                      <c:pt idx="6452">
                        <c:v>956.56</c:v>
                      </c:pt>
                      <c:pt idx="6453">
                        <c:v>957.82</c:v>
                      </c:pt>
                      <c:pt idx="6454">
                        <c:v>961.33</c:v>
                      </c:pt>
                      <c:pt idx="6455">
                        <c:v>956.77</c:v>
                      </c:pt>
                      <c:pt idx="6456">
                        <c:v>957.9</c:v>
                      </c:pt>
                      <c:pt idx="6457">
                        <c:v>961.06</c:v>
                      </c:pt>
                      <c:pt idx="6458">
                        <c:v>957.71</c:v>
                      </c:pt>
                      <c:pt idx="6459">
                        <c:v>961.12</c:v>
                      </c:pt>
                      <c:pt idx="6460">
                        <c:v>963.39</c:v>
                      </c:pt>
                      <c:pt idx="6461">
                        <c:v>956.3</c:v>
                      </c:pt>
                      <c:pt idx="6462">
                        <c:v>956.81</c:v>
                      </c:pt>
                      <c:pt idx="6463">
                        <c:v>959.65</c:v>
                      </c:pt>
                      <c:pt idx="6464">
                        <c:v>961.92</c:v>
                      </c:pt>
                      <c:pt idx="6465">
                        <c:v>963.81</c:v>
                      </c:pt>
                      <c:pt idx="6466">
                        <c:v>962.09</c:v>
                      </c:pt>
                      <c:pt idx="6467">
                        <c:v>959.28</c:v>
                      </c:pt>
                      <c:pt idx="6468">
                        <c:v>961.79</c:v>
                      </c:pt>
                      <c:pt idx="6469">
                        <c:v>962.52</c:v>
                      </c:pt>
                      <c:pt idx="6470">
                        <c:v>962.37</c:v>
                      </c:pt>
                      <c:pt idx="6471">
                        <c:v>960.02</c:v>
                      </c:pt>
                      <c:pt idx="6472">
                        <c:v>957.31</c:v>
                      </c:pt>
                      <c:pt idx="6473">
                        <c:v>955.51</c:v>
                      </c:pt>
                      <c:pt idx="6474">
                        <c:v>956.53</c:v>
                      </c:pt>
                      <c:pt idx="6475">
                        <c:v>958.26</c:v>
                      </c:pt>
                      <c:pt idx="6476">
                        <c:v>957.03</c:v>
                      </c:pt>
                      <c:pt idx="6477">
                        <c:v>956.5</c:v>
                      </c:pt>
                      <c:pt idx="6478">
                        <c:v>957.09</c:v>
                      </c:pt>
                      <c:pt idx="6479">
                        <c:v>957.45</c:v>
                      </c:pt>
                      <c:pt idx="6480">
                        <c:v>957.77</c:v>
                      </c:pt>
                      <c:pt idx="6481">
                        <c:v>955.7</c:v>
                      </c:pt>
                      <c:pt idx="6482">
                        <c:v>957.25</c:v>
                      </c:pt>
                      <c:pt idx="6483">
                        <c:v>957.12</c:v>
                      </c:pt>
                      <c:pt idx="6484">
                        <c:v>957.69</c:v>
                      </c:pt>
                      <c:pt idx="6485">
                        <c:v>958.22</c:v>
                      </c:pt>
                      <c:pt idx="6486">
                        <c:v>959.47</c:v>
                      </c:pt>
                      <c:pt idx="6487">
                        <c:v>959.45</c:v>
                      </c:pt>
                      <c:pt idx="6488">
                        <c:v>959.81</c:v>
                      </c:pt>
                      <c:pt idx="6489">
                        <c:v>960.48</c:v>
                      </c:pt>
                      <c:pt idx="6490">
                        <c:v>961.78</c:v>
                      </c:pt>
                      <c:pt idx="6491">
                        <c:v>963.35</c:v>
                      </c:pt>
                      <c:pt idx="6492">
                        <c:v>962.88</c:v>
                      </c:pt>
                      <c:pt idx="6493">
                        <c:v>959.49</c:v>
                      </c:pt>
                      <c:pt idx="6494">
                        <c:v>960.01</c:v>
                      </c:pt>
                      <c:pt idx="6495">
                        <c:v>957.81</c:v>
                      </c:pt>
                      <c:pt idx="6496">
                        <c:v>956.09</c:v>
                      </c:pt>
                      <c:pt idx="6497">
                        <c:v>956.37</c:v>
                      </c:pt>
                      <c:pt idx="6498">
                        <c:v>957.61</c:v>
                      </c:pt>
                      <c:pt idx="6499">
                        <c:v>959.72</c:v>
                      </c:pt>
                      <c:pt idx="6500">
                        <c:v>961.84</c:v>
                      </c:pt>
                      <c:pt idx="6501">
                        <c:v>962.87</c:v>
                      </c:pt>
                      <c:pt idx="6502">
                        <c:v>956.5</c:v>
                      </c:pt>
                      <c:pt idx="6503">
                        <c:v>956.11</c:v>
                      </c:pt>
                      <c:pt idx="6504">
                        <c:v>957.68</c:v>
                      </c:pt>
                      <c:pt idx="6505">
                        <c:v>960.94</c:v>
                      </c:pt>
                      <c:pt idx="6506">
                        <c:v>963.43</c:v>
                      </c:pt>
                      <c:pt idx="6507">
                        <c:v>956.09</c:v>
                      </c:pt>
                      <c:pt idx="6508">
                        <c:v>957.59</c:v>
                      </c:pt>
                      <c:pt idx="6509">
                        <c:v>957.89</c:v>
                      </c:pt>
                      <c:pt idx="6510">
                        <c:v>956.35</c:v>
                      </c:pt>
                      <c:pt idx="6511">
                        <c:v>956.16</c:v>
                      </c:pt>
                      <c:pt idx="6512">
                        <c:v>957.64</c:v>
                      </c:pt>
                      <c:pt idx="6513">
                        <c:v>961.13</c:v>
                      </c:pt>
                      <c:pt idx="6514">
                        <c:v>962.76</c:v>
                      </c:pt>
                      <c:pt idx="6515">
                        <c:v>963.01</c:v>
                      </c:pt>
                      <c:pt idx="6516">
                        <c:v>962.64</c:v>
                      </c:pt>
                      <c:pt idx="6517">
                        <c:v>960.71</c:v>
                      </c:pt>
                      <c:pt idx="6518">
                        <c:v>957.42</c:v>
                      </c:pt>
                      <c:pt idx="6519">
                        <c:v>956.73</c:v>
                      </c:pt>
                      <c:pt idx="6520">
                        <c:v>963.13</c:v>
                      </c:pt>
                      <c:pt idx="6521">
                        <c:v>960.31</c:v>
                      </c:pt>
                      <c:pt idx="6522">
                        <c:v>958.14</c:v>
                      </c:pt>
                      <c:pt idx="6523">
                        <c:v>960.45</c:v>
                      </c:pt>
                      <c:pt idx="6524">
                        <c:v>962.09</c:v>
                      </c:pt>
                      <c:pt idx="6525">
                        <c:v>963.08</c:v>
                      </c:pt>
                      <c:pt idx="6526">
                        <c:v>959.74</c:v>
                      </c:pt>
                      <c:pt idx="6527">
                        <c:v>957.29</c:v>
                      </c:pt>
                      <c:pt idx="6528">
                        <c:v>961.66</c:v>
                      </c:pt>
                      <c:pt idx="6529">
                        <c:v>958.5</c:v>
                      </c:pt>
                      <c:pt idx="6530">
                        <c:v>957.53</c:v>
                      </c:pt>
                      <c:pt idx="6531">
                        <c:v>956.86</c:v>
                      </c:pt>
                      <c:pt idx="6532">
                        <c:v>960.01</c:v>
                      </c:pt>
                      <c:pt idx="6533">
                        <c:v>958.57</c:v>
                      </c:pt>
                      <c:pt idx="6534">
                        <c:v>956.66</c:v>
                      </c:pt>
                      <c:pt idx="6535">
                        <c:v>957.75</c:v>
                      </c:pt>
                      <c:pt idx="6536">
                        <c:v>960.21</c:v>
                      </c:pt>
                      <c:pt idx="6537">
                        <c:v>962.78</c:v>
                      </c:pt>
                      <c:pt idx="6538">
                        <c:v>963.55</c:v>
                      </c:pt>
                      <c:pt idx="6539">
                        <c:v>960.3</c:v>
                      </c:pt>
                      <c:pt idx="6540">
                        <c:v>957.26</c:v>
                      </c:pt>
                      <c:pt idx="6541">
                        <c:v>956.53</c:v>
                      </c:pt>
                      <c:pt idx="6542">
                        <c:v>959.38</c:v>
                      </c:pt>
                      <c:pt idx="6543">
                        <c:v>960.82</c:v>
                      </c:pt>
                      <c:pt idx="6544">
                        <c:v>963</c:v>
                      </c:pt>
                      <c:pt idx="6545">
                        <c:v>961.57</c:v>
                      </c:pt>
                      <c:pt idx="6546">
                        <c:v>957.22</c:v>
                      </c:pt>
                      <c:pt idx="6547">
                        <c:v>956.33</c:v>
                      </c:pt>
                      <c:pt idx="6548">
                        <c:v>958.6</c:v>
                      </c:pt>
                      <c:pt idx="6549">
                        <c:v>962.02</c:v>
                      </c:pt>
                      <c:pt idx="6550">
                        <c:v>963.35</c:v>
                      </c:pt>
                      <c:pt idx="6551">
                        <c:v>961.11</c:v>
                      </c:pt>
                      <c:pt idx="6552">
                        <c:v>958.87</c:v>
                      </c:pt>
                      <c:pt idx="6553">
                        <c:v>956.45</c:v>
                      </c:pt>
                      <c:pt idx="6554">
                        <c:v>956.68</c:v>
                      </c:pt>
                      <c:pt idx="6555">
                        <c:v>958.55</c:v>
                      </c:pt>
                      <c:pt idx="6556">
                        <c:v>961.1</c:v>
                      </c:pt>
                      <c:pt idx="6557">
                        <c:v>962.62</c:v>
                      </c:pt>
                      <c:pt idx="6558">
                        <c:v>962.6</c:v>
                      </c:pt>
                      <c:pt idx="6559">
                        <c:v>958.02</c:v>
                      </c:pt>
                      <c:pt idx="6560">
                        <c:v>961.13</c:v>
                      </c:pt>
                      <c:pt idx="6561">
                        <c:v>963.29</c:v>
                      </c:pt>
                      <c:pt idx="6562">
                        <c:v>961.9</c:v>
                      </c:pt>
                      <c:pt idx="6563">
                        <c:v>959.93</c:v>
                      </c:pt>
                      <c:pt idx="6564">
                        <c:v>956.85</c:v>
                      </c:pt>
                      <c:pt idx="6565">
                        <c:v>955.63</c:v>
                      </c:pt>
                      <c:pt idx="6566">
                        <c:v>957.79</c:v>
                      </c:pt>
                      <c:pt idx="6567">
                        <c:v>961.44</c:v>
                      </c:pt>
                      <c:pt idx="6568">
                        <c:v>963.38</c:v>
                      </c:pt>
                      <c:pt idx="6569">
                        <c:v>961.77</c:v>
                      </c:pt>
                      <c:pt idx="6570">
                        <c:v>957.45</c:v>
                      </c:pt>
                      <c:pt idx="6571">
                        <c:v>956.12</c:v>
                      </c:pt>
                      <c:pt idx="6572">
                        <c:v>962.37</c:v>
                      </c:pt>
                      <c:pt idx="6573">
                        <c:v>958.89</c:v>
                      </c:pt>
                      <c:pt idx="6574">
                        <c:v>956.28</c:v>
                      </c:pt>
                      <c:pt idx="6575">
                        <c:v>955.67</c:v>
                      </c:pt>
                      <c:pt idx="6576">
                        <c:v>957.81</c:v>
                      </c:pt>
                      <c:pt idx="6577">
                        <c:v>961.86</c:v>
                      </c:pt>
                      <c:pt idx="6578">
                        <c:v>961.64</c:v>
                      </c:pt>
                      <c:pt idx="6579">
                        <c:v>958.45</c:v>
                      </c:pt>
                      <c:pt idx="6580">
                        <c:v>955.49</c:v>
                      </c:pt>
                      <c:pt idx="6581">
                        <c:v>959.51</c:v>
                      </c:pt>
                      <c:pt idx="6582">
                        <c:v>956.06</c:v>
                      </c:pt>
                      <c:pt idx="6583">
                        <c:v>955.1</c:v>
                      </c:pt>
                      <c:pt idx="6584">
                        <c:v>962.44</c:v>
                      </c:pt>
                      <c:pt idx="6585">
                        <c:v>955.56</c:v>
                      </c:pt>
                      <c:pt idx="6586">
                        <c:v>957.76</c:v>
                      </c:pt>
                      <c:pt idx="6587">
                        <c:v>960.87</c:v>
                      </c:pt>
                      <c:pt idx="6588">
                        <c:v>961.41</c:v>
                      </c:pt>
                      <c:pt idx="6589">
                        <c:v>959.03</c:v>
                      </c:pt>
                      <c:pt idx="6590">
                        <c:v>955.59</c:v>
                      </c:pt>
                      <c:pt idx="6591">
                        <c:v>953.83</c:v>
                      </c:pt>
                      <c:pt idx="6592">
                        <c:v>956.29</c:v>
                      </c:pt>
                      <c:pt idx="6593">
                        <c:v>958.41</c:v>
                      </c:pt>
                      <c:pt idx="6594">
                        <c:v>960.16</c:v>
                      </c:pt>
                      <c:pt idx="6595">
                        <c:v>961.3</c:v>
                      </c:pt>
                      <c:pt idx="6596">
                        <c:v>960.25</c:v>
                      </c:pt>
                      <c:pt idx="6597">
                        <c:v>957.44</c:v>
                      </c:pt>
                      <c:pt idx="6598">
                        <c:v>953.7</c:v>
                      </c:pt>
                      <c:pt idx="6599">
                        <c:v>955.48</c:v>
                      </c:pt>
                      <c:pt idx="6600">
                        <c:v>957.78</c:v>
                      </c:pt>
                      <c:pt idx="6601">
                        <c:v>959.25</c:v>
                      </c:pt>
                      <c:pt idx="6602">
                        <c:v>961.86</c:v>
                      </c:pt>
                      <c:pt idx="6603">
                        <c:v>961.11</c:v>
                      </c:pt>
                      <c:pt idx="6604">
                        <c:v>954.56</c:v>
                      </c:pt>
                      <c:pt idx="6605">
                        <c:v>954.81</c:v>
                      </c:pt>
                      <c:pt idx="6606">
                        <c:v>956.1</c:v>
                      </c:pt>
                      <c:pt idx="6607">
                        <c:v>957.37</c:v>
                      </c:pt>
                      <c:pt idx="6608">
                        <c:v>958.97</c:v>
                      </c:pt>
                      <c:pt idx="6609">
                        <c:v>960.12</c:v>
                      </c:pt>
                      <c:pt idx="6610">
                        <c:v>961.39</c:v>
                      </c:pt>
                      <c:pt idx="6611">
                        <c:v>953.87</c:v>
                      </c:pt>
                      <c:pt idx="6612">
                        <c:v>954.29</c:v>
                      </c:pt>
                      <c:pt idx="6613">
                        <c:v>956.63</c:v>
                      </c:pt>
                      <c:pt idx="6614">
                        <c:v>958.45</c:v>
                      </c:pt>
                      <c:pt idx="6615">
                        <c:v>954.74</c:v>
                      </c:pt>
                      <c:pt idx="6616">
                        <c:v>956.37</c:v>
                      </c:pt>
                      <c:pt idx="6617">
                        <c:v>958.18</c:v>
                      </c:pt>
                      <c:pt idx="6618">
                        <c:v>960.28</c:v>
                      </c:pt>
                      <c:pt idx="6619">
                        <c:v>961.02</c:v>
                      </c:pt>
                      <c:pt idx="6620">
                        <c:v>960.92</c:v>
                      </c:pt>
                      <c:pt idx="6621">
                        <c:v>958.91</c:v>
                      </c:pt>
                      <c:pt idx="6622">
                        <c:v>958.17</c:v>
                      </c:pt>
                      <c:pt idx="6623">
                        <c:v>957.04</c:v>
                      </c:pt>
                      <c:pt idx="6624">
                        <c:v>957.88</c:v>
                      </c:pt>
                      <c:pt idx="6625">
                        <c:v>959.05</c:v>
                      </c:pt>
                      <c:pt idx="6626">
                        <c:v>958.07</c:v>
                      </c:pt>
                      <c:pt idx="6627">
                        <c:v>957.46</c:v>
                      </c:pt>
                      <c:pt idx="6628">
                        <c:v>957.7</c:v>
                      </c:pt>
                      <c:pt idx="6629">
                        <c:v>956.15</c:v>
                      </c:pt>
                      <c:pt idx="6630">
                        <c:v>955.47</c:v>
                      </c:pt>
                      <c:pt idx="6631">
                        <c:v>954.98</c:v>
                      </c:pt>
                      <c:pt idx="6632">
                        <c:v>954.87</c:v>
                      </c:pt>
                      <c:pt idx="6633">
                        <c:v>960.3</c:v>
                      </c:pt>
                      <c:pt idx="6634">
                        <c:v>959.82</c:v>
                      </c:pt>
                      <c:pt idx="6635">
                        <c:v>958.83</c:v>
                      </c:pt>
                      <c:pt idx="6636">
                        <c:v>957.02</c:v>
                      </c:pt>
                      <c:pt idx="6637">
                        <c:v>958.45</c:v>
                      </c:pt>
                      <c:pt idx="6638">
                        <c:v>959.74</c:v>
                      </c:pt>
                      <c:pt idx="6639">
                        <c:v>960.9</c:v>
                      </c:pt>
                      <c:pt idx="6640">
                        <c:v>960.64</c:v>
                      </c:pt>
                      <c:pt idx="6641">
                        <c:v>960.28</c:v>
                      </c:pt>
                      <c:pt idx="6642">
                        <c:v>959.12</c:v>
                      </c:pt>
                      <c:pt idx="6643">
                        <c:v>957.96</c:v>
                      </c:pt>
                      <c:pt idx="6644">
                        <c:v>955.71</c:v>
                      </c:pt>
                      <c:pt idx="6645">
                        <c:v>958.64</c:v>
                      </c:pt>
                      <c:pt idx="6646">
                        <c:v>959.75</c:v>
                      </c:pt>
                      <c:pt idx="6647">
                        <c:v>961.02</c:v>
                      </c:pt>
                      <c:pt idx="6648">
                        <c:v>960.96</c:v>
                      </c:pt>
                      <c:pt idx="6649">
                        <c:v>958.91</c:v>
                      </c:pt>
                      <c:pt idx="6650">
                        <c:v>954</c:v>
                      </c:pt>
                      <c:pt idx="6651">
                        <c:v>954.27</c:v>
                      </c:pt>
                      <c:pt idx="6652">
                        <c:v>955.61</c:v>
                      </c:pt>
                      <c:pt idx="6653">
                        <c:v>958.7</c:v>
                      </c:pt>
                      <c:pt idx="6654">
                        <c:v>960.49</c:v>
                      </c:pt>
                      <c:pt idx="6655">
                        <c:v>960.68</c:v>
                      </c:pt>
                      <c:pt idx="6656">
                        <c:v>957.42</c:v>
                      </c:pt>
                      <c:pt idx="6657">
                        <c:v>953.96</c:v>
                      </c:pt>
                      <c:pt idx="6658">
                        <c:v>953.67</c:v>
                      </c:pt>
                      <c:pt idx="6659">
                        <c:v>955.93</c:v>
                      </c:pt>
                      <c:pt idx="6660">
                        <c:v>960</c:v>
                      </c:pt>
                      <c:pt idx="6661">
                        <c:v>961.62</c:v>
                      </c:pt>
                      <c:pt idx="6662">
                        <c:v>961.3</c:v>
                      </c:pt>
                      <c:pt idx="6663">
                        <c:v>956.94</c:v>
                      </c:pt>
                      <c:pt idx="6664">
                        <c:v>959.87</c:v>
                      </c:pt>
                      <c:pt idx="6665">
                        <c:v>961.65</c:v>
                      </c:pt>
                      <c:pt idx="6666">
                        <c:v>955.07</c:v>
                      </c:pt>
                      <c:pt idx="6667">
                        <c:v>956.31</c:v>
                      </c:pt>
                      <c:pt idx="6668">
                        <c:v>954.21</c:v>
                      </c:pt>
                      <c:pt idx="6669">
                        <c:v>954.92</c:v>
                      </c:pt>
                      <c:pt idx="6670">
                        <c:v>958.1</c:v>
                      </c:pt>
                      <c:pt idx="6671">
                        <c:v>960.75</c:v>
                      </c:pt>
                      <c:pt idx="6672">
                        <c:v>961.72</c:v>
                      </c:pt>
                      <c:pt idx="6673">
                        <c:v>958.6</c:v>
                      </c:pt>
                      <c:pt idx="6674">
                        <c:v>956.04</c:v>
                      </c:pt>
                      <c:pt idx="6675">
                        <c:v>954.82</c:v>
                      </c:pt>
                      <c:pt idx="6676">
                        <c:v>961.96</c:v>
                      </c:pt>
                      <c:pt idx="6677">
                        <c:v>959.51</c:v>
                      </c:pt>
                      <c:pt idx="6678">
                        <c:v>957.62</c:v>
                      </c:pt>
                      <c:pt idx="6679">
                        <c:v>955.94</c:v>
                      </c:pt>
                      <c:pt idx="6680">
                        <c:v>955.14</c:v>
                      </c:pt>
                      <c:pt idx="6681">
                        <c:v>955.91</c:v>
                      </c:pt>
                      <c:pt idx="6682">
                        <c:v>957.25</c:v>
                      </c:pt>
                      <c:pt idx="6683">
                        <c:v>959.27</c:v>
                      </c:pt>
                      <c:pt idx="6684">
                        <c:v>960.31</c:v>
                      </c:pt>
                      <c:pt idx="6685">
                        <c:v>956.57</c:v>
                      </c:pt>
                      <c:pt idx="6686">
                        <c:v>960.74</c:v>
                      </c:pt>
                      <c:pt idx="6687">
                        <c:v>959.24</c:v>
                      </c:pt>
                      <c:pt idx="6688">
                        <c:v>957</c:v>
                      </c:pt>
                      <c:pt idx="6689">
                        <c:v>960.59</c:v>
                      </c:pt>
                      <c:pt idx="6690">
                        <c:v>961.65</c:v>
                      </c:pt>
                      <c:pt idx="6691">
                        <c:v>961.27</c:v>
                      </c:pt>
                      <c:pt idx="6692">
                        <c:v>959.23</c:v>
                      </c:pt>
                      <c:pt idx="6693">
                        <c:v>957.67</c:v>
                      </c:pt>
                      <c:pt idx="6694">
                        <c:v>955.33</c:v>
                      </c:pt>
                      <c:pt idx="6695">
                        <c:v>953.99</c:v>
                      </c:pt>
                      <c:pt idx="6696">
                        <c:v>955.2</c:v>
                      </c:pt>
                      <c:pt idx="6697">
                        <c:v>957.19</c:v>
                      </c:pt>
                      <c:pt idx="6698">
                        <c:v>959.88</c:v>
                      </c:pt>
                      <c:pt idx="6699">
                        <c:v>960.73</c:v>
                      </c:pt>
                      <c:pt idx="6700">
                        <c:v>960.9</c:v>
                      </c:pt>
                      <c:pt idx="6701">
                        <c:v>960.38</c:v>
                      </c:pt>
                      <c:pt idx="6702">
                        <c:v>955.65</c:v>
                      </c:pt>
                      <c:pt idx="6703">
                        <c:v>954.11</c:v>
                      </c:pt>
                      <c:pt idx="6704">
                        <c:v>955.03</c:v>
                      </c:pt>
                      <c:pt idx="6705">
                        <c:v>955.63</c:v>
                      </c:pt>
                      <c:pt idx="6706">
                        <c:v>956.75</c:v>
                      </c:pt>
                      <c:pt idx="6707">
                        <c:v>959.61</c:v>
                      </c:pt>
                      <c:pt idx="6708">
                        <c:v>960.37</c:v>
                      </c:pt>
                      <c:pt idx="6709">
                        <c:v>957.69</c:v>
                      </c:pt>
                      <c:pt idx="6710">
                        <c:v>955.68</c:v>
                      </c:pt>
                      <c:pt idx="6711">
                        <c:v>956</c:v>
                      </c:pt>
                      <c:pt idx="6712">
                        <c:v>955.07</c:v>
                      </c:pt>
                      <c:pt idx="6713">
                        <c:v>954.71</c:v>
                      </c:pt>
                      <c:pt idx="6714">
                        <c:v>955.73</c:v>
                      </c:pt>
                      <c:pt idx="6715">
                        <c:v>959.93</c:v>
                      </c:pt>
                      <c:pt idx="6716">
                        <c:v>958.84</c:v>
                      </c:pt>
                      <c:pt idx="6717">
                        <c:v>957.04</c:v>
                      </c:pt>
                      <c:pt idx="6718">
                        <c:v>955.49</c:v>
                      </c:pt>
                      <c:pt idx="6719">
                        <c:v>956.18</c:v>
                      </c:pt>
                      <c:pt idx="6720">
                        <c:v>957.86</c:v>
                      </c:pt>
                      <c:pt idx="6721">
                        <c:v>955.1</c:v>
                      </c:pt>
                      <c:pt idx="6722">
                        <c:v>954.47</c:v>
                      </c:pt>
                      <c:pt idx="6723">
                        <c:v>956.53</c:v>
                      </c:pt>
                      <c:pt idx="6724">
                        <c:v>957.79</c:v>
                      </c:pt>
                      <c:pt idx="6725">
                        <c:v>960.72</c:v>
                      </c:pt>
                      <c:pt idx="6726">
                        <c:v>961.99</c:v>
                      </c:pt>
                      <c:pt idx="6727">
                        <c:v>955.36</c:v>
                      </c:pt>
                      <c:pt idx="6728">
                        <c:v>961.36</c:v>
                      </c:pt>
                      <c:pt idx="6729">
                        <c:v>960.46</c:v>
                      </c:pt>
                      <c:pt idx="6730">
                        <c:v>959.8</c:v>
                      </c:pt>
                      <c:pt idx="6731">
                        <c:v>957.23</c:v>
                      </c:pt>
                      <c:pt idx="6732">
                        <c:v>954.69</c:v>
                      </c:pt>
                      <c:pt idx="6733">
                        <c:v>953.57</c:v>
                      </c:pt>
                      <c:pt idx="6734">
                        <c:v>955.72</c:v>
                      </c:pt>
                      <c:pt idx="6735">
                        <c:v>957.6</c:v>
                      </c:pt>
                      <c:pt idx="6736">
                        <c:v>959.97</c:v>
                      </c:pt>
                      <c:pt idx="6737">
                        <c:v>956.11</c:v>
                      </c:pt>
                      <c:pt idx="6738">
                        <c:v>959.31</c:v>
                      </c:pt>
                      <c:pt idx="6739">
                        <c:v>961.88</c:v>
                      </c:pt>
                      <c:pt idx="6740">
                        <c:v>960.67</c:v>
                      </c:pt>
                      <c:pt idx="6741">
                        <c:v>957.11</c:v>
                      </c:pt>
                      <c:pt idx="6742">
                        <c:v>959.72</c:v>
                      </c:pt>
                      <c:pt idx="6743">
                        <c:v>960.75</c:v>
                      </c:pt>
                      <c:pt idx="6744">
                        <c:v>961.85</c:v>
                      </c:pt>
                      <c:pt idx="6745">
                        <c:v>960.64</c:v>
                      </c:pt>
                      <c:pt idx="6746">
                        <c:v>958.46</c:v>
                      </c:pt>
                      <c:pt idx="6747">
                        <c:v>957.73</c:v>
                      </c:pt>
                      <c:pt idx="6748">
                        <c:v>959.14</c:v>
                      </c:pt>
                      <c:pt idx="6749">
                        <c:v>957.94</c:v>
                      </c:pt>
                      <c:pt idx="6750">
                        <c:v>958.95</c:v>
                      </c:pt>
                      <c:pt idx="6751">
                        <c:v>957.24</c:v>
                      </c:pt>
                      <c:pt idx="6752">
                        <c:v>957.74</c:v>
                      </c:pt>
                      <c:pt idx="6753">
                        <c:v>956.84</c:v>
                      </c:pt>
                      <c:pt idx="6754">
                        <c:v>957.91</c:v>
                      </c:pt>
                      <c:pt idx="6755">
                        <c:v>955.4</c:v>
                      </c:pt>
                      <c:pt idx="6756">
                        <c:v>955.77</c:v>
                      </c:pt>
                      <c:pt idx="6757">
                        <c:v>954.55</c:v>
                      </c:pt>
                      <c:pt idx="6758">
                        <c:v>955.23</c:v>
                      </c:pt>
                      <c:pt idx="6759">
                        <c:v>954.6</c:v>
                      </c:pt>
                      <c:pt idx="6760">
                        <c:v>954.59</c:v>
                      </c:pt>
                      <c:pt idx="6761">
                        <c:v>955.03</c:v>
                      </c:pt>
                      <c:pt idx="6762">
                        <c:v>956.32</c:v>
                      </c:pt>
                      <c:pt idx="6763">
                        <c:v>958.18</c:v>
                      </c:pt>
                      <c:pt idx="6764">
                        <c:v>960.18</c:v>
                      </c:pt>
                      <c:pt idx="6765">
                        <c:v>961.79</c:v>
                      </c:pt>
                      <c:pt idx="6766">
                        <c:v>961.54</c:v>
                      </c:pt>
                      <c:pt idx="6767">
                        <c:v>956.19</c:v>
                      </c:pt>
                      <c:pt idx="6768">
                        <c:v>961.43</c:v>
                      </c:pt>
                      <c:pt idx="6769">
                        <c:v>959.24</c:v>
                      </c:pt>
                      <c:pt idx="6770">
                        <c:v>956.86</c:v>
                      </c:pt>
                      <c:pt idx="6771">
                        <c:v>955.33</c:v>
                      </c:pt>
                      <c:pt idx="6772">
                        <c:v>958.61</c:v>
                      </c:pt>
                      <c:pt idx="6773">
                        <c:v>956.36</c:v>
                      </c:pt>
                      <c:pt idx="6774">
                        <c:v>955.74</c:v>
                      </c:pt>
                      <c:pt idx="6775">
                        <c:v>955.13</c:v>
                      </c:pt>
                      <c:pt idx="6776">
                        <c:v>957.53</c:v>
                      </c:pt>
                      <c:pt idx="6777">
                        <c:v>959.78</c:v>
                      </c:pt>
                      <c:pt idx="6778">
                        <c:v>962.25</c:v>
                      </c:pt>
                      <c:pt idx="6779">
                        <c:v>961.9</c:v>
                      </c:pt>
                      <c:pt idx="6780">
                        <c:v>956.07</c:v>
                      </c:pt>
                      <c:pt idx="6781">
                        <c:v>958.78</c:v>
                      </c:pt>
                      <c:pt idx="6782">
                        <c:v>961.76</c:v>
                      </c:pt>
                      <c:pt idx="6783">
                        <c:v>961.45</c:v>
                      </c:pt>
                      <c:pt idx="6784">
                        <c:v>960.44</c:v>
                      </c:pt>
                      <c:pt idx="6785">
                        <c:v>957.03</c:v>
                      </c:pt>
                      <c:pt idx="6786">
                        <c:v>955</c:v>
                      </c:pt>
                      <c:pt idx="6787">
                        <c:v>955.67</c:v>
                      </c:pt>
                      <c:pt idx="6788">
                        <c:v>962.77</c:v>
                      </c:pt>
                      <c:pt idx="6789">
                        <c:v>960.87</c:v>
                      </c:pt>
                      <c:pt idx="6790">
                        <c:v>962.55</c:v>
                      </c:pt>
                      <c:pt idx="6791">
                        <c:v>962.31</c:v>
                      </c:pt>
                      <c:pt idx="6792">
                        <c:v>960.58</c:v>
                      </c:pt>
                      <c:pt idx="6793">
                        <c:v>959.52</c:v>
                      </c:pt>
                      <c:pt idx="6794">
                        <c:v>961.36</c:v>
                      </c:pt>
                      <c:pt idx="6795">
                        <c:v>963.02</c:v>
                      </c:pt>
                      <c:pt idx="6796">
                        <c:v>961.2</c:v>
                      </c:pt>
                      <c:pt idx="6797">
                        <c:v>958.66</c:v>
                      </c:pt>
                      <c:pt idx="6798">
                        <c:v>956.27</c:v>
                      </c:pt>
                      <c:pt idx="6799">
                        <c:v>955.63</c:v>
                      </c:pt>
                      <c:pt idx="6800">
                        <c:v>957.79</c:v>
                      </c:pt>
                      <c:pt idx="6801">
                        <c:v>960.85</c:v>
                      </c:pt>
                      <c:pt idx="6802">
                        <c:v>962.5</c:v>
                      </c:pt>
                      <c:pt idx="6803">
                        <c:v>961.63</c:v>
                      </c:pt>
                      <c:pt idx="6804">
                        <c:v>957.37</c:v>
                      </c:pt>
                      <c:pt idx="6805">
                        <c:v>955.84</c:v>
                      </c:pt>
                      <c:pt idx="6806">
                        <c:v>961.96</c:v>
                      </c:pt>
                      <c:pt idx="6807">
                        <c:v>961.97</c:v>
                      </c:pt>
                      <c:pt idx="6808">
                        <c:v>962.28</c:v>
                      </c:pt>
                      <c:pt idx="6809">
                        <c:v>955.37</c:v>
                      </c:pt>
                      <c:pt idx="6810">
                        <c:v>956.49</c:v>
                      </c:pt>
                      <c:pt idx="6811">
                        <c:v>958.18</c:v>
                      </c:pt>
                      <c:pt idx="6812">
                        <c:v>960.54</c:v>
                      </c:pt>
                      <c:pt idx="6813">
                        <c:v>962.05</c:v>
                      </c:pt>
                      <c:pt idx="6814">
                        <c:v>962.82</c:v>
                      </c:pt>
                      <c:pt idx="6815">
                        <c:v>961.19</c:v>
                      </c:pt>
                      <c:pt idx="6816">
                        <c:v>960.78</c:v>
                      </c:pt>
                      <c:pt idx="6817">
                        <c:v>957.62</c:v>
                      </c:pt>
                      <c:pt idx="6818">
                        <c:v>956.86</c:v>
                      </c:pt>
                      <c:pt idx="6819">
                        <c:v>960.13</c:v>
                      </c:pt>
                      <c:pt idx="6820">
                        <c:v>959.86</c:v>
                      </c:pt>
                      <c:pt idx="6821">
                        <c:v>960.71</c:v>
                      </c:pt>
                      <c:pt idx="6822">
                        <c:v>962.5</c:v>
                      </c:pt>
                      <c:pt idx="6823">
                        <c:v>961.4</c:v>
                      </c:pt>
                      <c:pt idx="6824">
                        <c:v>962.68</c:v>
                      </c:pt>
                      <c:pt idx="6825">
                        <c:v>957.15</c:v>
                      </c:pt>
                      <c:pt idx="6826">
                        <c:v>958.72</c:v>
                      </c:pt>
                      <c:pt idx="6827">
                        <c:v>960.55</c:v>
                      </c:pt>
                      <c:pt idx="6828">
                        <c:v>962.48</c:v>
                      </c:pt>
                      <c:pt idx="6829">
                        <c:v>955.77</c:v>
                      </c:pt>
                      <c:pt idx="6830">
                        <c:v>955</c:v>
                      </c:pt>
                      <c:pt idx="6831">
                        <c:v>955.48</c:v>
                      </c:pt>
                      <c:pt idx="6832">
                        <c:v>960.15</c:v>
                      </c:pt>
                      <c:pt idx="6833">
                        <c:v>957.12</c:v>
                      </c:pt>
                      <c:pt idx="6834">
                        <c:v>956.03</c:v>
                      </c:pt>
                      <c:pt idx="6835">
                        <c:v>954.98</c:v>
                      </c:pt>
                      <c:pt idx="6836">
                        <c:v>955.56</c:v>
                      </c:pt>
                      <c:pt idx="6837">
                        <c:v>956.44</c:v>
                      </c:pt>
                      <c:pt idx="6838">
                        <c:v>959.2</c:v>
                      </c:pt>
                      <c:pt idx="6839">
                        <c:v>961.15</c:v>
                      </c:pt>
                      <c:pt idx="6840">
                        <c:v>961.66</c:v>
                      </c:pt>
                      <c:pt idx="6841">
                        <c:v>962.09</c:v>
                      </c:pt>
                      <c:pt idx="6842">
                        <c:v>957.56</c:v>
                      </c:pt>
                      <c:pt idx="6843">
                        <c:v>959.03</c:v>
                      </c:pt>
                      <c:pt idx="6844">
                        <c:v>961.2</c:v>
                      </c:pt>
                      <c:pt idx="6845">
                        <c:v>955.67</c:v>
                      </c:pt>
                      <c:pt idx="6846">
                        <c:v>954.85</c:v>
                      </c:pt>
                      <c:pt idx="6847">
                        <c:v>954.89</c:v>
                      </c:pt>
                      <c:pt idx="6848">
                        <c:v>954.89</c:v>
                      </c:pt>
                      <c:pt idx="6849">
                        <c:v>956.86</c:v>
                      </c:pt>
                      <c:pt idx="6850">
                        <c:v>961.55</c:v>
                      </c:pt>
                      <c:pt idx="6851">
                        <c:v>961.49</c:v>
                      </c:pt>
                      <c:pt idx="6852">
                        <c:v>960.3</c:v>
                      </c:pt>
                      <c:pt idx="6853">
                        <c:v>957.31</c:v>
                      </c:pt>
                      <c:pt idx="6854">
                        <c:v>956</c:v>
                      </c:pt>
                      <c:pt idx="6855">
                        <c:v>954.89</c:v>
                      </c:pt>
                      <c:pt idx="6856">
                        <c:v>955.97</c:v>
                      </c:pt>
                      <c:pt idx="6857">
                        <c:v>959.01</c:v>
                      </c:pt>
                      <c:pt idx="6858">
                        <c:v>956.84</c:v>
                      </c:pt>
                      <c:pt idx="6859">
                        <c:v>959.7</c:v>
                      </c:pt>
                      <c:pt idx="6860">
                        <c:v>956.59</c:v>
                      </c:pt>
                      <c:pt idx="6861">
                        <c:v>956.1</c:v>
                      </c:pt>
                      <c:pt idx="6862">
                        <c:v>957.29</c:v>
                      </c:pt>
                      <c:pt idx="6863">
                        <c:v>960.17</c:v>
                      </c:pt>
                      <c:pt idx="6864">
                        <c:v>962.14</c:v>
                      </c:pt>
                      <c:pt idx="6865">
                        <c:v>961.67</c:v>
                      </c:pt>
                      <c:pt idx="6866">
                        <c:v>957.63</c:v>
                      </c:pt>
                      <c:pt idx="6867">
                        <c:v>956.7</c:v>
                      </c:pt>
                      <c:pt idx="6868">
                        <c:v>956.59</c:v>
                      </c:pt>
                      <c:pt idx="6869">
                        <c:v>957.11</c:v>
                      </c:pt>
                      <c:pt idx="6870">
                        <c:v>961.35</c:v>
                      </c:pt>
                      <c:pt idx="6871">
                        <c:v>957.02</c:v>
                      </c:pt>
                      <c:pt idx="6872">
                        <c:v>959.47</c:v>
                      </c:pt>
                      <c:pt idx="6873">
                        <c:v>961.65</c:v>
                      </c:pt>
                      <c:pt idx="6874">
                        <c:v>963.01</c:v>
                      </c:pt>
                      <c:pt idx="6875">
                        <c:v>962.48</c:v>
                      </c:pt>
                      <c:pt idx="6876">
                        <c:v>960.59</c:v>
                      </c:pt>
                      <c:pt idx="6877">
                        <c:v>963.07</c:v>
                      </c:pt>
                      <c:pt idx="6878">
                        <c:v>962.69</c:v>
                      </c:pt>
                      <c:pt idx="6879">
                        <c:v>961.61</c:v>
                      </c:pt>
                      <c:pt idx="6880">
                        <c:v>958.62</c:v>
                      </c:pt>
                      <c:pt idx="6881">
                        <c:v>957.1</c:v>
                      </c:pt>
                      <c:pt idx="6882">
                        <c:v>955.37</c:v>
                      </c:pt>
                      <c:pt idx="6883">
                        <c:v>956.88</c:v>
                      </c:pt>
                      <c:pt idx="6884">
                        <c:v>961.36</c:v>
                      </c:pt>
                      <c:pt idx="6885">
                        <c:v>958.46</c:v>
                      </c:pt>
                      <c:pt idx="6886">
                        <c:v>957.12</c:v>
                      </c:pt>
                      <c:pt idx="6887">
                        <c:v>955.55</c:v>
                      </c:pt>
                      <c:pt idx="6888">
                        <c:v>955.37</c:v>
                      </c:pt>
                      <c:pt idx="6889">
                        <c:v>957.04</c:v>
                      </c:pt>
                      <c:pt idx="6890">
                        <c:v>959.67</c:v>
                      </c:pt>
                      <c:pt idx="6891">
                        <c:v>960.22</c:v>
                      </c:pt>
                      <c:pt idx="6892">
                        <c:v>958.6</c:v>
                      </c:pt>
                      <c:pt idx="6893">
                        <c:v>957.08</c:v>
                      </c:pt>
                      <c:pt idx="6894">
                        <c:v>961.22</c:v>
                      </c:pt>
                      <c:pt idx="6895">
                        <c:v>959.76</c:v>
                      </c:pt>
                      <c:pt idx="6896">
                        <c:v>957.74</c:v>
                      </c:pt>
                      <c:pt idx="6897">
                        <c:v>960.49</c:v>
                      </c:pt>
                      <c:pt idx="6898">
                        <c:v>961.06</c:v>
                      </c:pt>
                      <c:pt idx="6899">
                        <c:v>962.22</c:v>
                      </c:pt>
                      <c:pt idx="6900">
                        <c:v>962.68</c:v>
                      </c:pt>
                      <c:pt idx="6901">
                        <c:v>962.85</c:v>
                      </c:pt>
                      <c:pt idx="6902">
                        <c:v>962.34</c:v>
                      </c:pt>
                      <c:pt idx="6903">
                        <c:v>962.03</c:v>
                      </c:pt>
                      <c:pt idx="6904">
                        <c:v>961.97</c:v>
                      </c:pt>
                      <c:pt idx="6905">
                        <c:v>960.65</c:v>
                      </c:pt>
                      <c:pt idx="6906">
                        <c:v>960.45</c:v>
                      </c:pt>
                      <c:pt idx="6907">
                        <c:v>959.48</c:v>
                      </c:pt>
                      <c:pt idx="6908">
                        <c:v>958.58</c:v>
                      </c:pt>
                      <c:pt idx="6909">
                        <c:v>957.13</c:v>
                      </c:pt>
                      <c:pt idx="6910">
                        <c:v>960.91</c:v>
                      </c:pt>
                      <c:pt idx="6911">
                        <c:v>961.08</c:v>
                      </c:pt>
                      <c:pt idx="6912">
                        <c:v>962.06</c:v>
                      </c:pt>
                      <c:pt idx="6913">
                        <c:v>962.79</c:v>
                      </c:pt>
                      <c:pt idx="6914">
                        <c:v>962.53</c:v>
                      </c:pt>
                      <c:pt idx="6915">
                        <c:v>961.5</c:v>
                      </c:pt>
                      <c:pt idx="6916">
                        <c:v>960.31</c:v>
                      </c:pt>
                      <c:pt idx="6917">
                        <c:v>959.67</c:v>
                      </c:pt>
                      <c:pt idx="6918">
                        <c:v>957.61</c:v>
                      </c:pt>
                      <c:pt idx="6919">
                        <c:v>956.92</c:v>
                      </c:pt>
                      <c:pt idx="6920">
                        <c:v>955.37</c:v>
                      </c:pt>
                      <c:pt idx="6921">
                        <c:v>955.21</c:v>
                      </c:pt>
                      <c:pt idx="6922">
                        <c:v>955.77</c:v>
                      </c:pt>
                      <c:pt idx="6923">
                        <c:v>962.37</c:v>
                      </c:pt>
                      <c:pt idx="6924">
                        <c:v>961.77</c:v>
                      </c:pt>
                      <c:pt idx="6925">
                        <c:v>961.15</c:v>
                      </c:pt>
                      <c:pt idx="6926">
                        <c:v>959.75</c:v>
                      </c:pt>
                      <c:pt idx="6927">
                        <c:v>958.65</c:v>
                      </c:pt>
                      <c:pt idx="6928">
                        <c:v>956.39</c:v>
                      </c:pt>
                      <c:pt idx="6929">
                        <c:v>961.96</c:v>
                      </c:pt>
                      <c:pt idx="6930">
                        <c:v>960.23</c:v>
                      </c:pt>
                      <c:pt idx="6931">
                        <c:v>957.55</c:v>
                      </c:pt>
                      <c:pt idx="6932">
                        <c:v>954.9</c:v>
                      </c:pt>
                      <c:pt idx="6933">
                        <c:v>955.41</c:v>
                      </c:pt>
                      <c:pt idx="6934">
                        <c:v>957.18</c:v>
                      </c:pt>
                      <c:pt idx="6935">
                        <c:v>959.49</c:v>
                      </c:pt>
                      <c:pt idx="6936">
                        <c:v>956.12</c:v>
                      </c:pt>
                      <c:pt idx="6937">
                        <c:v>954.78</c:v>
                      </c:pt>
                      <c:pt idx="6938">
                        <c:v>956.39</c:v>
                      </c:pt>
                      <c:pt idx="6939">
                        <c:v>959.2</c:v>
                      </c:pt>
                      <c:pt idx="6940">
                        <c:v>961.57</c:v>
                      </c:pt>
                      <c:pt idx="6941">
                        <c:v>961.45</c:v>
                      </c:pt>
                      <c:pt idx="6942">
                        <c:v>960.02</c:v>
                      </c:pt>
                      <c:pt idx="6943">
                        <c:v>956.42</c:v>
                      </c:pt>
                      <c:pt idx="6944">
                        <c:v>954.87</c:v>
                      </c:pt>
                      <c:pt idx="6945">
                        <c:v>956</c:v>
                      </c:pt>
                      <c:pt idx="6946">
                        <c:v>959.18</c:v>
                      </c:pt>
                      <c:pt idx="6947">
                        <c:v>955.46</c:v>
                      </c:pt>
                      <c:pt idx="6948">
                        <c:v>957.5</c:v>
                      </c:pt>
                      <c:pt idx="6949">
                        <c:v>958.15</c:v>
                      </c:pt>
                      <c:pt idx="6950">
                        <c:v>956.8</c:v>
                      </c:pt>
                      <c:pt idx="6951">
                        <c:v>954.59</c:v>
                      </c:pt>
                      <c:pt idx="6952">
                        <c:v>961.01</c:v>
                      </c:pt>
                      <c:pt idx="6953">
                        <c:v>961.31</c:v>
                      </c:pt>
                      <c:pt idx="6954">
                        <c:v>961.6</c:v>
                      </c:pt>
                      <c:pt idx="6955">
                        <c:v>959.33</c:v>
                      </c:pt>
                      <c:pt idx="6956">
                        <c:v>957.99</c:v>
                      </c:pt>
                      <c:pt idx="6957">
                        <c:v>957.48</c:v>
                      </c:pt>
                      <c:pt idx="6958">
                        <c:v>955.11</c:v>
                      </c:pt>
                      <c:pt idx="6959">
                        <c:v>954.97</c:v>
                      </c:pt>
                      <c:pt idx="6960">
                        <c:v>954.77</c:v>
                      </c:pt>
                      <c:pt idx="6961">
                        <c:v>954.43</c:v>
                      </c:pt>
                      <c:pt idx="6962">
                        <c:v>962.01</c:v>
                      </c:pt>
                      <c:pt idx="6963">
                        <c:v>960.9</c:v>
                      </c:pt>
                      <c:pt idx="6964">
                        <c:v>958.44</c:v>
                      </c:pt>
                      <c:pt idx="6965">
                        <c:v>959</c:v>
                      </c:pt>
                      <c:pt idx="6966">
                        <c:v>960.45</c:v>
                      </c:pt>
                      <c:pt idx="6967">
                        <c:v>961.49</c:v>
                      </c:pt>
                      <c:pt idx="6968">
                        <c:v>961.7</c:v>
                      </c:pt>
                      <c:pt idx="6969">
                        <c:v>960.66</c:v>
                      </c:pt>
                      <c:pt idx="6970">
                        <c:v>959.67</c:v>
                      </c:pt>
                      <c:pt idx="6971">
                        <c:v>956.99</c:v>
                      </c:pt>
                      <c:pt idx="6972">
                        <c:v>955.81</c:v>
                      </c:pt>
                      <c:pt idx="6973">
                        <c:v>958.88</c:v>
                      </c:pt>
                      <c:pt idx="6974">
                        <c:v>960.04</c:v>
                      </c:pt>
                      <c:pt idx="6975">
                        <c:v>956.21</c:v>
                      </c:pt>
                      <c:pt idx="6976">
                        <c:v>954.85</c:v>
                      </c:pt>
                      <c:pt idx="6977">
                        <c:v>954.75</c:v>
                      </c:pt>
                      <c:pt idx="6978">
                        <c:v>954.86</c:v>
                      </c:pt>
                      <c:pt idx="6979">
                        <c:v>956.12</c:v>
                      </c:pt>
                      <c:pt idx="6980">
                        <c:v>957.82</c:v>
                      </c:pt>
                      <c:pt idx="6981">
                        <c:v>954.63</c:v>
                      </c:pt>
                      <c:pt idx="6982">
                        <c:v>955.25</c:v>
                      </c:pt>
                      <c:pt idx="6983">
                        <c:v>957.06</c:v>
                      </c:pt>
                      <c:pt idx="6984">
                        <c:v>959.55</c:v>
                      </c:pt>
                      <c:pt idx="6985">
                        <c:v>961.33</c:v>
                      </c:pt>
                      <c:pt idx="6986">
                        <c:v>961.54</c:v>
                      </c:pt>
                      <c:pt idx="6987">
                        <c:v>960.34</c:v>
                      </c:pt>
                      <c:pt idx="6988">
                        <c:v>956.47</c:v>
                      </c:pt>
                      <c:pt idx="6989">
                        <c:v>959.1</c:v>
                      </c:pt>
                      <c:pt idx="6990">
                        <c:v>961.17</c:v>
                      </c:pt>
                      <c:pt idx="6991">
                        <c:v>961.5</c:v>
                      </c:pt>
                      <c:pt idx="6992">
                        <c:v>958.45</c:v>
                      </c:pt>
                      <c:pt idx="6993">
                        <c:v>956.76</c:v>
                      </c:pt>
                      <c:pt idx="6994">
                        <c:v>960.32</c:v>
                      </c:pt>
                      <c:pt idx="6995">
                        <c:v>962.34</c:v>
                      </c:pt>
                      <c:pt idx="6996">
                        <c:v>958.96</c:v>
                      </c:pt>
                      <c:pt idx="6997">
                        <c:v>956.52</c:v>
                      </c:pt>
                      <c:pt idx="6998">
                        <c:v>954.81</c:v>
                      </c:pt>
                      <c:pt idx="6999">
                        <c:v>957.66</c:v>
                      </c:pt>
                      <c:pt idx="7000">
                        <c:v>954.39</c:v>
                      </c:pt>
                      <c:pt idx="7001">
                        <c:v>960.98</c:v>
                      </c:pt>
                      <c:pt idx="7002">
                        <c:v>957.87</c:v>
                      </c:pt>
                      <c:pt idx="7003">
                        <c:v>954.6</c:v>
                      </c:pt>
                      <c:pt idx="7004">
                        <c:v>954.95</c:v>
                      </c:pt>
                      <c:pt idx="7005">
                        <c:v>957.21</c:v>
                      </c:pt>
                      <c:pt idx="7006">
                        <c:v>960.88</c:v>
                      </c:pt>
                      <c:pt idx="7007">
                        <c:v>961.91</c:v>
                      </c:pt>
                      <c:pt idx="7008">
                        <c:v>959.8</c:v>
                      </c:pt>
                      <c:pt idx="7009">
                        <c:v>957.54</c:v>
                      </c:pt>
                      <c:pt idx="7010">
                        <c:v>955.4</c:v>
                      </c:pt>
                      <c:pt idx="7011">
                        <c:v>954.66</c:v>
                      </c:pt>
                      <c:pt idx="7012">
                        <c:v>956.15</c:v>
                      </c:pt>
                      <c:pt idx="7013">
                        <c:v>959.21</c:v>
                      </c:pt>
                      <c:pt idx="7014">
                        <c:v>957.75</c:v>
                      </c:pt>
                      <c:pt idx="7015">
                        <c:v>960.04</c:v>
                      </c:pt>
                      <c:pt idx="7016">
                        <c:v>956.63</c:v>
                      </c:pt>
                      <c:pt idx="7017">
                        <c:v>959.99</c:v>
                      </c:pt>
                      <c:pt idx="7018">
                        <c:v>961.95</c:v>
                      </c:pt>
                      <c:pt idx="7019">
                        <c:v>960.39</c:v>
                      </c:pt>
                      <c:pt idx="7020">
                        <c:v>958.37</c:v>
                      </c:pt>
                      <c:pt idx="7021">
                        <c:v>955.36</c:v>
                      </c:pt>
                      <c:pt idx="7022">
                        <c:v>955.89</c:v>
                      </c:pt>
                      <c:pt idx="7023">
                        <c:v>958</c:v>
                      </c:pt>
                      <c:pt idx="7024">
                        <c:v>961.19</c:v>
                      </c:pt>
                      <c:pt idx="7025">
                        <c:v>961.81</c:v>
                      </c:pt>
                      <c:pt idx="7026">
                        <c:v>958.61</c:v>
                      </c:pt>
                      <c:pt idx="7027">
                        <c:v>958.79</c:v>
                      </c:pt>
                      <c:pt idx="7028">
                        <c:v>961.75</c:v>
                      </c:pt>
                      <c:pt idx="7029">
                        <c:v>961.15</c:v>
                      </c:pt>
                      <c:pt idx="7030">
                        <c:v>959.81</c:v>
                      </c:pt>
                      <c:pt idx="7031">
                        <c:v>956.57</c:v>
                      </c:pt>
                      <c:pt idx="7032">
                        <c:v>954.26</c:v>
                      </c:pt>
                      <c:pt idx="7033">
                        <c:v>955.16</c:v>
                      </c:pt>
                      <c:pt idx="7034">
                        <c:v>957.56</c:v>
                      </c:pt>
                      <c:pt idx="7035">
                        <c:v>959.46</c:v>
                      </c:pt>
                      <c:pt idx="7036">
                        <c:v>962.02</c:v>
                      </c:pt>
                      <c:pt idx="7037">
                        <c:v>960.84</c:v>
                      </c:pt>
                      <c:pt idx="7038">
                        <c:v>957.9</c:v>
                      </c:pt>
                      <c:pt idx="7039">
                        <c:v>954.96</c:v>
                      </c:pt>
                      <c:pt idx="7040">
                        <c:v>960.8</c:v>
                      </c:pt>
                      <c:pt idx="7041">
                        <c:v>960.25</c:v>
                      </c:pt>
                      <c:pt idx="7042">
                        <c:v>957.85</c:v>
                      </c:pt>
                      <c:pt idx="7043">
                        <c:v>954.96</c:v>
                      </c:pt>
                      <c:pt idx="7044">
                        <c:v>954.1</c:v>
                      </c:pt>
                      <c:pt idx="7045">
                        <c:v>957.06</c:v>
                      </c:pt>
                      <c:pt idx="7046">
                        <c:v>960.6</c:v>
                      </c:pt>
                      <c:pt idx="7047">
                        <c:v>962.44</c:v>
                      </c:pt>
                      <c:pt idx="7048">
                        <c:v>960.15</c:v>
                      </c:pt>
                      <c:pt idx="7049">
                        <c:v>956.53</c:v>
                      </c:pt>
                      <c:pt idx="7050">
                        <c:v>954.66</c:v>
                      </c:pt>
                      <c:pt idx="7051">
                        <c:v>956.98</c:v>
                      </c:pt>
                      <c:pt idx="7052">
                        <c:v>954.61</c:v>
                      </c:pt>
                      <c:pt idx="7053">
                        <c:v>960.65</c:v>
                      </c:pt>
                      <c:pt idx="7054">
                        <c:v>958.41</c:v>
                      </c:pt>
                      <c:pt idx="7055">
                        <c:v>954.3</c:v>
                      </c:pt>
                      <c:pt idx="7056">
                        <c:v>954.58</c:v>
                      </c:pt>
                      <c:pt idx="7057">
                        <c:v>956.93</c:v>
                      </c:pt>
                      <c:pt idx="7058">
                        <c:v>959.74</c:v>
                      </c:pt>
                      <c:pt idx="7059">
                        <c:v>961.48</c:v>
                      </c:pt>
                      <c:pt idx="7060">
                        <c:v>960.29</c:v>
                      </c:pt>
                      <c:pt idx="7061">
                        <c:v>958.64</c:v>
                      </c:pt>
                      <c:pt idx="7062">
                        <c:v>955.38</c:v>
                      </c:pt>
                      <c:pt idx="7063">
                        <c:v>954.58</c:v>
                      </c:pt>
                      <c:pt idx="7064">
                        <c:v>954.37</c:v>
                      </c:pt>
                      <c:pt idx="7065">
                        <c:v>953.96</c:v>
                      </c:pt>
                      <c:pt idx="7066">
                        <c:v>960.76</c:v>
                      </c:pt>
                      <c:pt idx="7067">
                        <c:v>961.36</c:v>
                      </c:pt>
                      <c:pt idx="7068">
                        <c:v>958.22</c:v>
                      </c:pt>
                      <c:pt idx="7069">
                        <c:v>956.09</c:v>
                      </c:pt>
                      <c:pt idx="7070">
                        <c:v>955.46</c:v>
                      </c:pt>
                      <c:pt idx="7071">
                        <c:v>954.25</c:v>
                      </c:pt>
                      <c:pt idx="7072">
                        <c:v>954.39</c:v>
                      </c:pt>
                      <c:pt idx="7073">
                        <c:v>954.2</c:v>
                      </c:pt>
                      <c:pt idx="7074">
                        <c:v>954.58</c:v>
                      </c:pt>
                      <c:pt idx="7075">
                        <c:v>960.33</c:v>
                      </c:pt>
                      <c:pt idx="7076">
                        <c:v>961.15</c:v>
                      </c:pt>
                      <c:pt idx="7077">
                        <c:v>960.74</c:v>
                      </c:pt>
                      <c:pt idx="7078">
                        <c:v>960.36</c:v>
                      </c:pt>
                      <c:pt idx="7079">
                        <c:v>956.41</c:v>
                      </c:pt>
                      <c:pt idx="7080">
                        <c:v>957.96</c:v>
                      </c:pt>
                      <c:pt idx="7081">
                        <c:v>960.07</c:v>
                      </c:pt>
                      <c:pt idx="7082">
                        <c:v>961.2</c:v>
                      </c:pt>
                      <c:pt idx="7083">
                        <c:v>961.57</c:v>
                      </c:pt>
                      <c:pt idx="7084">
                        <c:v>960.66</c:v>
                      </c:pt>
                      <c:pt idx="7085">
                        <c:v>960.44</c:v>
                      </c:pt>
                      <c:pt idx="7086">
                        <c:v>961.48</c:v>
                      </c:pt>
                      <c:pt idx="7087">
                        <c:v>962.13</c:v>
                      </c:pt>
                      <c:pt idx="7088">
                        <c:v>961.61</c:v>
                      </c:pt>
                      <c:pt idx="7089">
                        <c:v>960.31</c:v>
                      </c:pt>
                      <c:pt idx="7090">
                        <c:v>959.84</c:v>
                      </c:pt>
                      <c:pt idx="7091">
                        <c:v>959.23</c:v>
                      </c:pt>
                      <c:pt idx="7092">
                        <c:v>956.22</c:v>
                      </c:pt>
                      <c:pt idx="7093">
                        <c:v>956.65</c:v>
                      </c:pt>
                      <c:pt idx="7094">
                        <c:v>956.79</c:v>
                      </c:pt>
                      <c:pt idx="7095">
                        <c:v>958.17</c:v>
                      </c:pt>
                      <c:pt idx="7096">
                        <c:v>959.12</c:v>
                      </c:pt>
                      <c:pt idx="7097">
                        <c:v>958.53</c:v>
                      </c:pt>
                      <c:pt idx="7098">
                        <c:v>956.77</c:v>
                      </c:pt>
                      <c:pt idx="7099">
                        <c:v>955.85</c:v>
                      </c:pt>
                      <c:pt idx="7100">
                        <c:v>954.5</c:v>
                      </c:pt>
                      <c:pt idx="7101">
                        <c:v>953.7</c:v>
                      </c:pt>
                      <c:pt idx="7102">
                        <c:v>955.8</c:v>
                      </c:pt>
                      <c:pt idx="7103">
                        <c:v>953.65</c:v>
                      </c:pt>
                      <c:pt idx="7104">
                        <c:v>953.81</c:v>
                      </c:pt>
                      <c:pt idx="7105">
                        <c:v>958.29</c:v>
                      </c:pt>
                      <c:pt idx="7106">
                        <c:v>955.37</c:v>
                      </c:pt>
                      <c:pt idx="7107">
                        <c:v>953.22</c:v>
                      </c:pt>
                      <c:pt idx="7108">
                        <c:v>956.24</c:v>
                      </c:pt>
                      <c:pt idx="7109">
                        <c:v>960.88</c:v>
                      </c:pt>
                      <c:pt idx="7110">
                        <c:v>961.38</c:v>
                      </c:pt>
                      <c:pt idx="7111">
                        <c:v>957.81</c:v>
                      </c:pt>
                      <c:pt idx="7112">
                        <c:v>954.68</c:v>
                      </c:pt>
                      <c:pt idx="7113">
                        <c:v>953.95</c:v>
                      </c:pt>
                      <c:pt idx="7114">
                        <c:v>955.28</c:v>
                      </c:pt>
                      <c:pt idx="7115">
                        <c:v>958.97</c:v>
                      </c:pt>
                      <c:pt idx="7116">
                        <c:v>957.25</c:v>
                      </c:pt>
                      <c:pt idx="7117">
                        <c:v>955.75</c:v>
                      </c:pt>
                      <c:pt idx="7118">
                        <c:v>961.08</c:v>
                      </c:pt>
                      <c:pt idx="7119">
                        <c:v>960.64</c:v>
                      </c:pt>
                      <c:pt idx="7120">
                        <c:v>959.54</c:v>
                      </c:pt>
                      <c:pt idx="7121">
                        <c:v>960.8</c:v>
                      </c:pt>
                      <c:pt idx="7122">
                        <c:v>960.39</c:v>
                      </c:pt>
                      <c:pt idx="7123">
                        <c:v>957.44</c:v>
                      </c:pt>
                      <c:pt idx="7124">
                        <c:v>955.22</c:v>
                      </c:pt>
                      <c:pt idx="7125">
                        <c:v>954.21</c:v>
                      </c:pt>
                      <c:pt idx="7126">
                        <c:v>955.9</c:v>
                      </c:pt>
                      <c:pt idx="7127">
                        <c:v>958.31</c:v>
                      </c:pt>
                      <c:pt idx="7128">
                        <c:v>960.85</c:v>
                      </c:pt>
                      <c:pt idx="7129">
                        <c:v>961.14</c:v>
                      </c:pt>
                      <c:pt idx="7130">
                        <c:v>959.18</c:v>
                      </c:pt>
                      <c:pt idx="7131">
                        <c:v>958.43</c:v>
                      </c:pt>
                      <c:pt idx="7132">
                        <c:v>960.98</c:v>
                      </c:pt>
                      <c:pt idx="7133">
                        <c:v>961.67</c:v>
                      </c:pt>
                      <c:pt idx="7134">
                        <c:v>960.03</c:v>
                      </c:pt>
                      <c:pt idx="7135">
                        <c:v>956.19</c:v>
                      </c:pt>
                      <c:pt idx="7136">
                        <c:v>954.91</c:v>
                      </c:pt>
                      <c:pt idx="7137">
                        <c:v>954.22</c:v>
                      </c:pt>
                      <c:pt idx="7138">
                        <c:v>955.19</c:v>
                      </c:pt>
                      <c:pt idx="7139">
                        <c:v>956.76</c:v>
                      </c:pt>
                      <c:pt idx="7140">
                        <c:v>960.25</c:v>
                      </c:pt>
                      <c:pt idx="7141">
                        <c:v>961.22</c:v>
                      </c:pt>
                      <c:pt idx="7142">
                        <c:v>960.31</c:v>
                      </c:pt>
                      <c:pt idx="7143">
                        <c:v>959.96</c:v>
                      </c:pt>
                      <c:pt idx="7144">
                        <c:v>957.5</c:v>
                      </c:pt>
                      <c:pt idx="7145">
                        <c:v>959.6</c:v>
                      </c:pt>
                      <c:pt idx="7146">
                        <c:v>961.13</c:v>
                      </c:pt>
                      <c:pt idx="7147">
                        <c:v>960.97</c:v>
                      </c:pt>
                      <c:pt idx="7148">
                        <c:v>959.77</c:v>
                      </c:pt>
                      <c:pt idx="7149">
                        <c:v>957.33</c:v>
                      </c:pt>
                      <c:pt idx="7150">
                        <c:v>954.79</c:v>
                      </c:pt>
                      <c:pt idx="7151">
                        <c:v>954.88</c:v>
                      </c:pt>
                      <c:pt idx="7152">
                        <c:v>954.54</c:v>
                      </c:pt>
                      <c:pt idx="7153">
                        <c:v>954.89</c:v>
                      </c:pt>
                      <c:pt idx="7154">
                        <c:v>957.55</c:v>
                      </c:pt>
                      <c:pt idx="7155">
                        <c:v>953.93</c:v>
                      </c:pt>
                      <c:pt idx="7156">
                        <c:v>954.04</c:v>
                      </c:pt>
                      <c:pt idx="7157">
                        <c:v>954.91</c:v>
                      </c:pt>
                      <c:pt idx="7158">
                        <c:v>954.59</c:v>
                      </c:pt>
                      <c:pt idx="7159">
                        <c:v>954.72</c:v>
                      </c:pt>
                      <c:pt idx="7160">
                        <c:v>955.24</c:v>
                      </c:pt>
                      <c:pt idx="7161">
                        <c:v>956.69</c:v>
                      </c:pt>
                      <c:pt idx="7162">
                        <c:v>957.84</c:v>
                      </c:pt>
                      <c:pt idx="7163">
                        <c:v>959.15</c:v>
                      </c:pt>
                      <c:pt idx="7164">
                        <c:v>959.51</c:v>
                      </c:pt>
                      <c:pt idx="7165">
                        <c:v>961.02</c:v>
                      </c:pt>
                      <c:pt idx="7166">
                        <c:v>960.32</c:v>
                      </c:pt>
                      <c:pt idx="7167">
                        <c:v>958.94</c:v>
                      </c:pt>
                      <c:pt idx="7168">
                        <c:v>955.36</c:v>
                      </c:pt>
                      <c:pt idx="7169">
                        <c:v>953.67</c:v>
                      </c:pt>
                      <c:pt idx="7170">
                        <c:v>961.17</c:v>
                      </c:pt>
                      <c:pt idx="7171">
                        <c:v>960.36</c:v>
                      </c:pt>
                      <c:pt idx="7172">
                        <c:v>960.18</c:v>
                      </c:pt>
                      <c:pt idx="7173">
                        <c:v>961</c:v>
                      </c:pt>
                      <c:pt idx="7174">
                        <c:v>959.51</c:v>
                      </c:pt>
                      <c:pt idx="7175">
                        <c:v>956.85</c:v>
                      </c:pt>
                      <c:pt idx="7176">
                        <c:v>954.41</c:v>
                      </c:pt>
                      <c:pt idx="7177">
                        <c:v>954.32</c:v>
                      </c:pt>
                      <c:pt idx="7178">
                        <c:v>960.66</c:v>
                      </c:pt>
                      <c:pt idx="7179">
                        <c:v>961.21</c:v>
                      </c:pt>
                      <c:pt idx="7180">
                        <c:v>958.51</c:v>
                      </c:pt>
                      <c:pt idx="7181">
                        <c:v>956.54</c:v>
                      </c:pt>
                      <c:pt idx="7182">
                        <c:v>953.89</c:v>
                      </c:pt>
                      <c:pt idx="7183">
                        <c:v>960.68</c:v>
                      </c:pt>
                      <c:pt idx="7184">
                        <c:v>959.92</c:v>
                      </c:pt>
                      <c:pt idx="7185">
                        <c:v>958.07</c:v>
                      </c:pt>
                      <c:pt idx="7186">
                        <c:v>954.91</c:v>
                      </c:pt>
                      <c:pt idx="7187">
                        <c:v>953.8</c:v>
                      </c:pt>
                      <c:pt idx="7188">
                        <c:v>954.7</c:v>
                      </c:pt>
                      <c:pt idx="7189">
                        <c:v>954.83</c:v>
                      </c:pt>
                      <c:pt idx="7190">
                        <c:v>955.24</c:v>
                      </c:pt>
                      <c:pt idx="7191">
                        <c:v>954.1</c:v>
                      </c:pt>
                      <c:pt idx="7192">
                        <c:v>953.56</c:v>
                      </c:pt>
                      <c:pt idx="7193">
                        <c:v>954.51</c:v>
                      </c:pt>
                      <c:pt idx="7194">
                        <c:v>955.44</c:v>
                      </c:pt>
                      <c:pt idx="7195">
                        <c:v>957.19</c:v>
                      </c:pt>
                      <c:pt idx="7196">
                        <c:v>956.06</c:v>
                      </c:pt>
                      <c:pt idx="7197">
                        <c:v>954.84</c:v>
                      </c:pt>
                      <c:pt idx="7198">
                        <c:v>957.63</c:v>
                      </c:pt>
                      <c:pt idx="7199">
                        <c:v>959.66</c:v>
                      </c:pt>
                      <c:pt idx="7200">
                        <c:v>960.92</c:v>
                      </c:pt>
                      <c:pt idx="7201">
                        <c:v>961.12</c:v>
                      </c:pt>
                      <c:pt idx="7202">
                        <c:v>960.12</c:v>
                      </c:pt>
                      <c:pt idx="7203">
                        <c:v>958.29</c:v>
                      </c:pt>
                      <c:pt idx="7204">
                        <c:v>957.1</c:v>
                      </c:pt>
                      <c:pt idx="7205">
                        <c:v>955.61</c:v>
                      </c:pt>
                      <c:pt idx="7206">
                        <c:v>954.13</c:v>
                      </c:pt>
                      <c:pt idx="7207">
                        <c:v>953.96</c:v>
                      </c:pt>
                      <c:pt idx="7208">
                        <c:v>957.76</c:v>
                      </c:pt>
                      <c:pt idx="7209">
                        <c:v>957.88</c:v>
                      </c:pt>
                      <c:pt idx="7210">
                        <c:v>959.5</c:v>
                      </c:pt>
                      <c:pt idx="7211">
                        <c:v>959.65</c:v>
                      </c:pt>
                      <c:pt idx="7212">
                        <c:v>960.31</c:v>
                      </c:pt>
                      <c:pt idx="7213">
                        <c:v>961.29</c:v>
                      </c:pt>
                      <c:pt idx="7214">
                        <c:v>960.91</c:v>
                      </c:pt>
                      <c:pt idx="7215">
                        <c:v>961.31</c:v>
                      </c:pt>
                      <c:pt idx="7216">
                        <c:v>960.83</c:v>
                      </c:pt>
                      <c:pt idx="7217">
                        <c:v>959.26</c:v>
                      </c:pt>
                      <c:pt idx="7218">
                        <c:v>957.1</c:v>
                      </c:pt>
                      <c:pt idx="7219">
                        <c:v>956.26</c:v>
                      </c:pt>
                      <c:pt idx="7220">
                        <c:v>959.22</c:v>
                      </c:pt>
                      <c:pt idx="7221">
                        <c:v>960.77</c:v>
                      </c:pt>
                      <c:pt idx="7222">
                        <c:v>954.02</c:v>
                      </c:pt>
                      <c:pt idx="7223">
                        <c:v>956.42</c:v>
                      </c:pt>
                      <c:pt idx="7224">
                        <c:v>958.27</c:v>
                      </c:pt>
                      <c:pt idx="7225">
                        <c:v>954.69</c:v>
                      </c:pt>
                      <c:pt idx="7226">
                        <c:v>957.59</c:v>
                      </c:pt>
                      <c:pt idx="7227">
                        <c:v>959.72</c:v>
                      </c:pt>
                      <c:pt idx="7228">
                        <c:v>961.36</c:v>
                      </c:pt>
                      <c:pt idx="7229">
                        <c:v>960.9</c:v>
                      </c:pt>
                      <c:pt idx="7230">
                        <c:v>959.77</c:v>
                      </c:pt>
                      <c:pt idx="7231">
                        <c:v>958.62</c:v>
                      </c:pt>
                      <c:pt idx="7232">
                        <c:v>957.15</c:v>
                      </c:pt>
                      <c:pt idx="7233">
                        <c:v>956.29</c:v>
                      </c:pt>
                      <c:pt idx="7234">
                        <c:v>954.44</c:v>
                      </c:pt>
                      <c:pt idx="7235">
                        <c:v>959.81</c:v>
                      </c:pt>
                      <c:pt idx="7236">
                        <c:v>960.53</c:v>
                      </c:pt>
                      <c:pt idx="7237">
                        <c:v>960.63</c:v>
                      </c:pt>
                      <c:pt idx="7238">
                        <c:v>960.41</c:v>
                      </c:pt>
                      <c:pt idx="7239">
                        <c:v>954.25</c:v>
                      </c:pt>
                      <c:pt idx="7240">
                        <c:v>954.19</c:v>
                      </c:pt>
                      <c:pt idx="7241">
                        <c:v>953.27</c:v>
                      </c:pt>
                      <c:pt idx="7242">
                        <c:v>958.53</c:v>
                      </c:pt>
                      <c:pt idx="7243">
                        <c:v>957.74</c:v>
                      </c:pt>
                      <c:pt idx="7244">
                        <c:v>957.27</c:v>
                      </c:pt>
                      <c:pt idx="7245">
                        <c:v>955</c:v>
                      </c:pt>
                      <c:pt idx="7246">
                        <c:v>954.74</c:v>
                      </c:pt>
                      <c:pt idx="7247">
                        <c:v>953.67</c:v>
                      </c:pt>
                      <c:pt idx="7248">
                        <c:v>961.58</c:v>
                      </c:pt>
                      <c:pt idx="7249">
                        <c:v>961.7</c:v>
                      </c:pt>
                      <c:pt idx="7250">
                        <c:v>961.68</c:v>
                      </c:pt>
                      <c:pt idx="7251">
                        <c:v>960.45</c:v>
                      </c:pt>
                      <c:pt idx="7252">
                        <c:v>959.6</c:v>
                      </c:pt>
                      <c:pt idx="7253">
                        <c:v>959.27</c:v>
                      </c:pt>
                      <c:pt idx="7254">
                        <c:v>957.63</c:v>
                      </c:pt>
                      <c:pt idx="7255">
                        <c:v>956.33</c:v>
                      </c:pt>
                      <c:pt idx="7256">
                        <c:v>956.19</c:v>
                      </c:pt>
                      <c:pt idx="7257">
                        <c:v>954.07</c:v>
                      </c:pt>
                      <c:pt idx="7258">
                        <c:v>954.22</c:v>
                      </c:pt>
                      <c:pt idx="7259">
                        <c:v>953</c:v>
                      </c:pt>
                      <c:pt idx="7260">
                        <c:v>959.56</c:v>
                      </c:pt>
                      <c:pt idx="7261">
                        <c:v>959.02</c:v>
                      </c:pt>
                      <c:pt idx="7262">
                        <c:v>956.64</c:v>
                      </c:pt>
                      <c:pt idx="7263">
                        <c:v>957.28</c:v>
                      </c:pt>
                      <c:pt idx="7264">
                        <c:v>959.13</c:v>
                      </c:pt>
                      <c:pt idx="7265">
                        <c:v>960.87</c:v>
                      </c:pt>
                      <c:pt idx="7266">
                        <c:v>960.85</c:v>
                      </c:pt>
                      <c:pt idx="7267">
                        <c:v>959.86</c:v>
                      </c:pt>
                      <c:pt idx="7268">
                        <c:v>958.24</c:v>
                      </c:pt>
                      <c:pt idx="7269">
                        <c:v>956.24</c:v>
                      </c:pt>
                      <c:pt idx="7270">
                        <c:v>953.54</c:v>
                      </c:pt>
                      <c:pt idx="7271">
                        <c:v>954.26</c:v>
                      </c:pt>
                      <c:pt idx="7272">
                        <c:v>957.32</c:v>
                      </c:pt>
                      <c:pt idx="7273">
                        <c:v>959.77</c:v>
                      </c:pt>
                      <c:pt idx="7274">
                        <c:v>961.56</c:v>
                      </c:pt>
                      <c:pt idx="7275">
                        <c:v>954.48</c:v>
                      </c:pt>
                      <c:pt idx="7276">
                        <c:v>956.36</c:v>
                      </c:pt>
                      <c:pt idx="7277">
                        <c:v>959.38</c:v>
                      </c:pt>
                      <c:pt idx="7278">
                        <c:v>954.71</c:v>
                      </c:pt>
                      <c:pt idx="7279">
                        <c:v>956.84</c:v>
                      </c:pt>
                      <c:pt idx="7280">
                        <c:v>960.19</c:v>
                      </c:pt>
                      <c:pt idx="7281">
                        <c:v>957.22</c:v>
                      </c:pt>
                      <c:pt idx="7282">
                        <c:v>955.4</c:v>
                      </c:pt>
                      <c:pt idx="7283">
                        <c:v>954.07</c:v>
                      </c:pt>
                      <c:pt idx="7284">
                        <c:v>953.47</c:v>
                      </c:pt>
                      <c:pt idx="7285">
                        <c:v>955.61</c:v>
                      </c:pt>
                      <c:pt idx="7286">
                        <c:v>957.31</c:v>
                      </c:pt>
                      <c:pt idx="7287">
                        <c:v>959.59</c:v>
                      </c:pt>
                      <c:pt idx="7288">
                        <c:v>953.78</c:v>
                      </c:pt>
                      <c:pt idx="7289">
                        <c:v>953.71</c:v>
                      </c:pt>
                      <c:pt idx="7290">
                        <c:v>955.58</c:v>
                      </c:pt>
                      <c:pt idx="7291">
                        <c:v>958.56</c:v>
                      </c:pt>
                      <c:pt idx="7292">
                        <c:v>960.29</c:v>
                      </c:pt>
                      <c:pt idx="7293">
                        <c:v>961.37</c:v>
                      </c:pt>
                      <c:pt idx="7294">
                        <c:v>958.2</c:v>
                      </c:pt>
                      <c:pt idx="7295">
                        <c:v>961.09</c:v>
                      </c:pt>
                      <c:pt idx="7296">
                        <c:v>959.28</c:v>
                      </c:pt>
                      <c:pt idx="7297">
                        <c:v>956.87</c:v>
                      </c:pt>
                      <c:pt idx="7298">
                        <c:v>954.63</c:v>
                      </c:pt>
                      <c:pt idx="7299">
                        <c:v>953.98</c:v>
                      </c:pt>
                      <c:pt idx="7300">
                        <c:v>961.01</c:v>
                      </c:pt>
                      <c:pt idx="7301">
                        <c:v>954.25</c:v>
                      </c:pt>
                      <c:pt idx="7302">
                        <c:v>955.74</c:v>
                      </c:pt>
                      <c:pt idx="7303">
                        <c:v>958.83</c:v>
                      </c:pt>
                      <c:pt idx="7304">
                        <c:v>960.26</c:v>
                      </c:pt>
                      <c:pt idx="7305">
                        <c:v>960.8</c:v>
                      </c:pt>
                      <c:pt idx="7306">
                        <c:v>959.11</c:v>
                      </c:pt>
                      <c:pt idx="7307">
                        <c:v>955.76</c:v>
                      </c:pt>
                      <c:pt idx="7308">
                        <c:v>954.65</c:v>
                      </c:pt>
                      <c:pt idx="7309">
                        <c:v>954.08</c:v>
                      </c:pt>
                      <c:pt idx="7310">
                        <c:v>953.7</c:v>
                      </c:pt>
                      <c:pt idx="7311">
                        <c:v>955.54</c:v>
                      </c:pt>
                      <c:pt idx="7312">
                        <c:v>958.59</c:v>
                      </c:pt>
                      <c:pt idx="7313">
                        <c:v>954.06</c:v>
                      </c:pt>
                      <c:pt idx="7314">
                        <c:v>960.09</c:v>
                      </c:pt>
                      <c:pt idx="7315">
                        <c:v>956.71</c:v>
                      </c:pt>
                      <c:pt idx="7316">
                        <c:v>954.39</c:v>
                      </c:pt>
                      <c:pt idx="7317">
                        <c:v>953.97</c:v>
                      </c:pt>
                      <c:pt idx="7318">
                        <c:v>955.79</c:v>
                      </c:pt>
                      <c:pt idx="7319">
                        <c:v>958.36</c:v>
                      </c:pt>
                      <c:pt idx="7320">
                        <c:v>960.82</c:v>
                      </c:pt>
                      <c:pt idx="7321">
                        <c:v>954.94</c:v>
                      </c:pt>
                      <c:pt idx="7322">
                        <c:v>953.23</c:v>
                      </c:pt>
                      <c:pt idx="7323">
                        <c:v>955.13</c:v>
                      </c:pt>
                      <c:pt idx="7324">
                        <c:v>956.85</c:v>
                      </c:pt>
                      <c:pt idx="7325">
                        <c:v>959.94</c:v>
                      </c:pt>
                      <c:pt idx="7326">
                        <c:v>961.1</c:v>
                      </c:pt>
                      <c:pt idx="7327">
                        <c:v>953.57</c:v>
                      </c:pt>
                      <c:pt idx="7328">
                        <c:v>955.03</c:v>
                      </c:pt>
                      <c:pt idx="7329">
                        <c:v>956.56</c:v>
                      </c:pt>
                      <c:pt idx="7330">
                        <c:v>953.86</c:v>
                      </c:pt>
                      <c:pt idx="7331">
                        <c:v>954.23</c:v>
                      </c:pt>
                      <c:pt idx="7332">
                        <c:v>955.02</c:v>
                      </c:pt>
                      <c:pt idx="7333">
                        <c:v>956.46</c:v>
                      </c:pt>
                      <c:pt idx="7334">
                        <c:v>957.57</c:v>
                      </c:pt>
                      <c:pt idx="7335">
                        <c:v>958.88</c:v>
                      </c:pt>
                      <c:pt idx="7336">
                        <c:v>960.99</c:v>
                      </c:pt>
                      <c:pt idx="7337">
                        <c:v>961.35</c:v>
                      </c:pt>
                      <c:pt idx="7338">
                        <c:v>960.6</c:v>
                      </c:pt>
                      <c:pt idx="7339">
                        <c:v>960.06</c:v>
                      </c:pt>
                      <c:pt idx="7340">
                        <c:v>954.33</c:v>
                      </c:pt>
                      <c:pt idx="7341">
                        <c:v>960.59</c:v>
                      </c:pt>
                      <c:pt idx="7342">
                        <c:v>960.1</c:v>
                      </c:pt>
                      <c:pt idx="7343">
                        <c:v>960.24</c:v>
                      </c:pt>
                      <c:pt idx="7344">
                        <c:v>961.27</c:v>
                      </c:pt>
                      <c:pt idx="7345">
                        <c:v>958.57</c:v>
                      </c:pt>
                      <c:pt idx="7346">
                        <c:v>957.49</c:v>
                      </c:pt>
                      <c:pt idx="7347">
                        <c:v>960.24</c:v>
                      </c:pt>
                      <c:pt idx="7348">
                        <c:v>960.27</c:v>
                      </c:pt>
                      <c:pt idx="7349">
                        <c:v>959.22</c:v>
                      </c:pt>
                      <c:pt idx="7350">
                        <c:v>957.45</c:v>
                      </c:pt>
                      <c:pt idx="7351">
                        <c:v>953.8</c:v>
                      </c:pt>
                      <c:pt idx="7352">
                        <c:v>953.63</c:v>
                      </c:pt>
                      <c:pt idx="7353">
                        <c:v>960.55</c:v>
                      </c:pt>
                      <c:pt idx="7354">
                        <c:v>960.6</c:v>
                      </c:pt>
                      <c:pt idx="7355">
                        <c:v>959.23</c:v>
                      </c:pt>
                      <c:pt idx="7356">
                        <c:v>958</c:v>
                      </c:pt>
                      <c:pt idx="7357">
                        <c:v>956.61</c:v>
                      </c:pt>
                      <c:pt idx="7358">
                        <c:v>954.94</c:v>
                      </c:pt>
                      <c:pt idx="7359">
                        <c:v>953.79</c:v>
                      </c:pt>
                      <c:pt idx="7360">
                        <c:v>953.5</c:v>
                      </c:pt>
                      <c:pt idx="7361">
                        <c:v>954.19</c:v>
                      </c:pt>
                      <c:pt idx="7362">
                        <c:v>960.63</c:v>
                      </c:pt>
                      <c:pt idx="7363">
                        <c:v>960.81</c:v>
                      </c:pt>
                      <c:pt idx="7364">
                        <c:v>960.73</c:v>
                      </c:pt>
                      <c:pt idx="7365">
                        <c:v>955.69</c:v>
                      </c:pt>
                      <c:pt idx="7366">
                        <c:v>957.81</c:v>
                      </c:pt>
                      <c:pt idx="7367">
                        <c:v>957.29</c:v>
                      </c:pt>
                      <c:pt idx="7368">
                        <c:v>955.29</c:v>
                      </c:pt>
                      <c:pt idx="7369">
                        <c:v>953.94</c:v>
                      </c:pt>
                      <c:pt idx="7370">
                        <c:v>953.72</c:v>
                      </c:pt>
                      <c:pt idx="7371">
                        <c:v>953.92</c:v>
                      </c:pt>
                      <c:pt idx="7372">
                        <c:v>955.8</c:v>
                      </c:pt>
                      <c:pt idx="7373">
                        <c:v>959.02</c:v>
                      </c:pt>
                      <c:pt idx="7374">
                        <c:v>960.08</c:v>
                      </c:pt>
                      <c:pt idx="7375">
                        <c:v>960.41</c:v>
                      </c:pt>
                      <c:pt idx="7376">
                        <c:v>958.03</c:v>
                      </c:pt>
                      <c:pt idx="7377">
                        <c:v>955.51</c:v>
                      </c:pt>
                      <c:pt idx="7378">
                        <c:v>953.82</c:v>
                      </c:pt>
                      <c:pt idx="7379">
                        <c:v>960.21</c:v>
                      </c:pt>
                      <c:pt idx="7380">
                        <c:v>960.49</c:v>
                      </c:pt>
                      <c:pt idx="7381">
                        <c:v>958.39</c:v>
                      </c:pt>
                      <c:pt idx="7382">
                        <c:v>956.04</c:v>
                      </c:pt>
                      <c:pt idx="7383">
                        <c:v>953.6</c:v>
                      </c:pt>
                      <c:pt idx="7384">
                        <c:v>953.57</c:v>
                      </c:pt>
                      <c:pt idx="7385">
                        <c:v>952.99</c:v>
                      </c:pt>
                      <c:pt idx="7386">
                        <c:v>954.15</c:v>
                      </c:pt>
                      <c:pt idx="7387">
                        <c:v>956.76</c:v>
                      </c:pt>
                      <c:pt idx="7388">
                        <c:v>957.92</c:v>
                      </c:pt>
                      <c:pt idx="7389">
                        <c:v>959.45</c:v>
                      </c:pt>
                      <c:pt idx="7390">
                        <c:v>960.33</c:v>
                      </c:pt>
                      <c:pt idx="7391">
                        <c:v>958.8</c:v>
                      </c:pt>
                      <c:pt idx="7392">
                        <c:v>955.31</c:v>
                      </c:pt>
                      <c:pt idx="7393">
                        <c:v>957.85</c:v>
                      </c:pt>
                      <c:pt idx="7394">
                        <c:v>960.65</c:v>
                      </c:pt>
                      <c:pt idx="7395">
                        <c:v>960.04</c:v>
                      </c:pt>
                      <c:pt idx="7396">
                        <c:v>958.55</c:v>
                      </c:pt>
                      <c:pt idx="7397">
                        <c:v>956.2</c:v>
                      </c:pt>
                      <c:pt idx="7398">
                        <c:v>953.09</c:v>
                      </c:pt>
                      <c:pt idx="7399">
                        <c:v>952.73</c:v>
                      </c:pt>
                      <c:pt idx="7400">
                        <c:v>955.1</c:v>
                      </c:pt>
                      <c:pt idx="7401">
                        <c:v>953.08</c:v>
                      </c:pt>
                      <c:pt idx="7402">
                        <c:v>952.73</c:v>
                      </c:pt>
                      <c:pt idx="7403">
                        <c:v>960.52</c:v>
                      </c:pt>
                      <c:pt idx="7404">
                        <c:v>959.49</c:v>
                      </c:pt>
                      <c:pt idx="7405">
                        <c:v>956.23</c:v>
                      </c:pt>
                      <c:pt idx="7406">
                        <c:v>958.28</c:v>
                      </c:pt>
                      <c:pt idx="7407">
                        <c:v>958.84</c:v>
                      </c:pt>
                      <c:pt idx="7408">
                        <c:v>959.19</c:v>
                      </c:pt>
                      <c:pt idx="7409">
                        <c:v>958.73</c:v>
                      </c:pt>
                      <c:pt idx="7410">
                        <c:v>957.29</c:v>
                      </c:pt>
                      <c:pt idx="7411">
                        <c:v>956.36</c:v>
                      </c:pt>
                      <c:pt idx="7412">
                        <c:v>954.53</c:v>
                      </c:pt>
                      <c:pt idx="7413">
                        <c:v>953.06</c:v>
                      </c:pt>
                      <c:pt idx="7414">
                        <c:v>952.8</c:v>
                      </c:pt>
                      <c:pt idx="7415">
                        <c:v>952.73</c:v>
                      </c:pt>
                      <c:pt idx="7416">
                        <c:v>952.93</c:v>
                      </c:pt>
                      <c:pt idx="7417">
                        <c:v>957.31</c:v>
                      </c:pt>
                      <c:pt idx="7418">
                        <c:v>954.55</c:v>
                      </c:pt>
                      <c:pt idx="7419">
                        <c:v>955.11</c:v>
                      </c:pt>
                      <c:pt idx="7420">
                        <c:v>956.41</c:v>
                      </c:pt>
                      <c:pt idx="7421">
                        <c:v>957.03</c:v>
                      </c:pt>
                      <c:pt idx="7422">
                        <c:v>958.37</c:v>
                      </c:pt>
                      <c:pt idx="7423">
                        <c:v>957.16</c:v>
                      </c:pt>
                      <c:pt idx="7424">
                        <c:v>954.95</c:v>
                      </c:pt>
                      <c:pt idx="7425">
                        <c:v>954.43</c:v>
                      </c:pt>
                      <c:pt idx="7426">
                        <c:v>951.94</c:v>
                      </c:pt>
                      <c:pt idx="7427">
                        <c:v>952.38</c:v>
                      </c:pt>
                      <c:pt idx="7428">
                        <c:v>951.76</c:v>
                      </c:pt>
                      <c:pt idx="7429">
                        <c:v>953.7</c:v>
                      </c:pt>
                      <c:pt idx="7430">
                        <c:v>955.16</c:v>
                      </c:pt>
                      <c:pt idx="7431">
                        <c:v>954.46</c:v>
                      </c:pt>
                      <c:pt idx="7432">
                        <c:v>953.07</c:v>
                      </c:pt>
                      <c:pt idx="7433">
                        <c:v>952.32</c:v>
                      </c:pt>
                      <c:pt idx="7434">
                        <c:v>956.6</c:v>
                      </c:pt>
                      <c:pt idx="7435">
                        <c:v>954.26</c:v>
                      </c:pt>
                      <c:pt idx="7436">
                        <c:v>953.16</c:v>
                      </c:pt>
                      <c:pt idx="7437">
                        <c:v>952.23</c:v>
                      </c:pt>
                      <c:pt idx="7438">
                        <c:v>954.04</c:v>
                      </c:pt>
                      <c:pt idx="7439">
                        <c:v>955.7</c:v>
                      </c:pt>
                      <c:pt idx="7440">
                        <c:v>957.27</c:v>
                      </c:pt>
                      <c:pt idx="7441">
                        <c:v>959.2</c:v>
                      </c:pt>
                      <c:pt idx="7442">
                        <c:v>958.41</c:v>
                      </c:pt>
                      <c:pt idx="7443">
                        <c:v>955.43</c:v>
                      </c:pt>
                      <c:pt idx="7444">
                        <c:v>956.98</c:v>
                      </c:pt>
                      <c:pt idx="7445">
                        <c:v>954.08</c:v>
                      </c:pt>
                      <c:pt idx="7446">
                        <c:v>952.66</c:v>
                      </c:pt>
                      <c:pt idx="7447">
                        <c:v>952.66</c:v>
                      </c:pt>
                      <c:pt idx="7448">
                        <c:v>956.5</c:v>
                      </c:pt>
                      <c:pt idx="7449">
                        <c:v>958.7</c:v>
                      </c:pt>
                      <c:pt idx="7450">
                        <c:v>958.61</c:v>
                      </c:pt>
                      <c:pt idx="7451">
                        <c:v>956.68</c:v>
                      </c:pt>
                      <c:pt idx="7452">
                        <c:v>958.83</c:v>
                      </c:pt>
                      <c:pt idx="7453">
                        <c:v>958.5</c:v>
                      </c:pt>
                      <c:pt idx="7454">
                        <c:v>955.32</c:v>
                      </c:pt>
                      <c:pt idx="7455">
                        <c:v>953.11</c:v>
                      </c:pt>
                      <c:pt idx="7456">
                        <c:v>952.12</c:v>
                      </c:pt>
                      <c:pt idx="7457">
                        <c:v>958.82</c:v>
                      </c:pt>
                      <c:pt idx="7458">
                        <c:v>958.79</c:v>
                      </c:pt>
                      <c:pt idx="7459">
                        <c:v>956.13</c:v>
                      </c:pt>
                      <c:pt idx="7460">
                        <c:v>955.47</c:v>
                      </c:pt>
                      <c:pt idx="7461">
                        <c:v>953.5</c:v>
                      </c:pt>
                      <c:pt idx="7462">
                        <c:v>951.34</c:v>
                      </c:pt>
                      <c:pt idx="7463">
                        <c:v>951.66</c:v>
                      </c:pt>
                      <c:pt idx="7464">
                        <c:v>959.28</c:v>
                      </c:pt>
                      <c:pt idx="7465">
                        <c:v>958</c:v>
                      </c:pt>
                      <c:pt idx="7466">
                        <c:v>958.32</c:v>
                      </c:pt>
                      <c:pt idx="7467">
                        <c:v>957.56</c:v>
                      </c:pt>
                      <c:pt idx="7468">
                        <c:v>957.08</c:v>
                      </c:pt>
                      <c:pt idx="7469">
                        <c:v>959.27</c:v>
                      </c:pt>
                      <c:pt idx="7470">
                        <c:v>951.58</c:v>
                      </c:pt>
                      <c:pt idx="7471">
                        <c:v>951.8</c:v>
                      </c:pt>
                      <c:pt idx="7472">
                        <c:v>951.67</c:v>
                      </c:pt>
                      <c:pt idx="7473">
                        <c:v>953.26</c:v>
                      </c:pt>
                      <c:pt idx="7474">
                        <c:v>955.19</c:v>
                      </c:pt>
                      <c:pt idx="7475">
                        <c:v>957.65</c:v>
                      </c:pt>
                      <c:pt idx="7476">
                        <c:v>958.78</c:v>
                      </c:pt>
                      <c:pt idx="7477">
                        <c:v>957.39</c:v>
                      </c:pt>
                      <c:pt idx="7478">
                        <c:v>955.41</c:v>
                      </c:pt>
                      <c:pt idx="7479">
                        <c:v>952.63</c:v>
                      </c:pt>
                      <c:pt idx="7480">
                        <c:v>950.32</c:v>
                      </c:pt>
                      <c:pt idx="7481">
                        <c:v>951.14</c:v>
                      </c:pt>
                      <c:pt idx="7482">
                        <c:v>954.26</c:v>
                      </c:pt>
                      <c:pt idx="7483">
                        <c:v>952.71</c:v>
                      </c:pt>
                      <c:pt idx="7484">
                        <c:v>951.03</c:v>
                      </c:pt>
                      <c:pt idx="7485">
                        <c:v>956.35</c:v>
                      </c:pt>
                      <c:pt idx="7486">
                        <c:v>951.12</c:v>
                      </c:pt>
                      <c:pt idx="7487">
                        <c:v>952.82</c:v>
                      </c:pt>
                      <c:pt idx="7488">
                        <c:v>955.86</c:v>
                      </c:pt>
                      <c:pt idx="7489">
                        <c:v>956.38</c:v>
                      </c:pt>
                      <c:pt idx="7490">
                        <c:v>957.86</c:v>
                      </c:pt>
                      <c:pt idx="7491">
                        <c:v>956.61</c:v>
                      </c:pt>
                      <c:pt idx="7492">
                        <c:v>955.28</c:v>
                      </c:pt>
                      <c:pt idx="7493">
                        <c:v>952.13</c:v>
                      </c:pt>
                      <c:pt idx="7494">
                        <c:v>951.34</c:v>
                      </c:pt>
                      <c:pt idx="7495">
                        <c:v>949.92</c:v>
                      </c:pt>
                      <c:pt idx="7496">
                        <c:v>956.8</c:v>
                      </c:pt>
                      <c:pt idx="7497">
                        <c:v>956.69</c:v>
                      </c:pt>
                      <c:pt idx="7498">
                        <c:v>954.48</c:v>
                      </c:pt>
                      <c:pt idx="7499">
                        <c:v>951.29</c:v>
                      </c:pt>
                      <c:pt idx="7500">
                        <c:v>950.35</c:v>
                      </c:pt>
                      <c:pt idx="7501">
                        <c:v>951.51</c:v>
                      </c:pt>
                      <c:pt idx="7502">
                        <c:v>954.05</c:v>
                      </c:pt>
                      <c:pt idx="7503">
                        <c:v>956.25</c:v>
                      </c:pt>
                      <c:pt idx="7504">
                        <c:v>950.8</c:v>
                      </c:pt>
                      <c:pt idx="7505">
                        <c:v>957.71</c:v>
                      </c:pt>
                      <c:pt idx="7506">
                        <c:v>956.7</c:v>
                      </c:pt>
                      <c:pt idx="7507">
                        <c:v>955.7</c:v>
                      </c:pt>
                      <c:pt idx="7508">
                        <c:v>953.34</c:v>
                      </c:pt>
                      <c:pt idx="7509">
                        <c:v>955.62</c:v>
                      </c:pt>
                      <c:pt idx="7510">
                        <c:v>956.12</c:v>
                      </c:pt>
                      <c:pt idx="7511">
                        <c:v>956.38</c:v>
                      </c:pt>
                      <c:pt idx="7512">
                        <c:v>957.92</c:v>
                      </c:pt>
                      <c:pt idx="7513">
                        <c:v>957.13</c:v>
                      </c:pt>
                      <c:pt idx="7514">
                        <c:v>957.12</c:v>
                      </c:pt>
                      <c:pt idx="7515">
                        <c:v>954.83</c:v>
                      </c:pt>
                      <c:pt idx="7516">
                        <c:v>952.6</c:v>
                      </c:pt>
                      <c:pt idx="7517">
                        <c:v>950.35</c:v>
                      </c:pt>
                      <c:pt idx="7518">
                        <c:v>949.74</c:v>
                      </c:pt>
                      <c:pt idx="7519">
                        <c:v>951.31</c:v>
                      </c:pt>
                      <c:pt idx="7520">
                        <c:v>955.83</c:v>
                      </c:pt>
                      <c:pt idx="7521">
                        <c:v>956.73</c:v>
                      </c:pt>
                      <c:pt idx="7522">
                        <c:v>953.19</c:v>
                      </c:pt>
                      <c:pt idx="7523">
                        <c:v>950.72</c:v>
                      </c:pt>
                      <c:pt idx="7524">
                        <c:v>949.7</c:v>
                      </c:pt>
                      <c:pt idx="7525">
                        <c:v>951.9</c:v>
                      </c:pt>
                      <c:pt idx="7526">
                        <c:v>955.45</c:v>
                      </c:pt>
                      <c:pt idx="7527">
                        <c:v>951.25</c:v>
                      </c:pt>
                      <c:pt idx="7528">
                        <c:v>949.43</c:v>
                      </c:pt>
                      <c:pt idx="7529">
                        <c:v>951.75</c:v>
                      </c:pt>
                      <c:pt idx="7530">
                        <c:v>955.26</c:v>
                      </c:pt>
                      <c:pt idx="7531">
                        <c:v>956.29</c:v>
                      </c:pt>
                      <c:pt idx="7532">
                        <c:v>955.13</c:v>
                      </c:pt>
                      <c:pt idx="7533">
                        <c:v>951.44</c:v>
                      </c:pt>
                      <c:pt idx="7534">
                        <c:v>949.15</c:v>
                      </c:pt>
                      <c:pt idx="7535">
                        <c:v>956.05</c:v>
                      </c:pt>
                      <c:pt idx="7536">
                        <c:v>954.67</c:v>
                      </c:pt>
                      <c:pt idx="7537">
                        <c:v>949.88</c:v>
                      </c:pt>
                      <c:pt idx="7538">
                        <c:v>948.92</c:v>
                      </c:pt>
                      <c:pt idx="7539">
                        <c:v>952.62</c:v>
                      </c:pt>
                      <c:pt idx="7540">
                        <c:v>949.63</c:v>
                      </c:pt>
                      <c:pt idx="7541">
                        <c:v>948.34</c:v>
                      </c:pt>
                      <c:pt idx="7542">
                        <c:v>950.78</c:v>
                      </c:pt>
                      <c:pt idx="7543">
                        <c:v>954.21</c:v>
                      </c:pt>
                      <c:pt idx="7544">
                        <c:v>956.01</c:v>
                      </c:pt>
                      <c:pt idx="7545">
                        <c:v>955.35</c:v>
                      </c:pt>
                      <c:pt idx="7546">
                        <c:v>950.02</c:v>
                      </c:pt>
                      <c:pt idx="7547">
                        <c:v>953.45</c:v>
                      </c:pt>
                      <c:pt idx="7548">
                        <c:v>949.27</c:v>
                      </c:pt>
                      <c:pt idx="7549">
                        <c:v>949.46</c:v>
                      </c:pt>
                      <c:pt idx="7550">
                        <c:v>953.49</c:v>
                      </c:pt>
                      <c:pt idx="7551">
                        <c:v>956.35</c:v>
                      </c:pt>
                      <c:pt idx="7552">
                        <c:v>955.54</c:v>
                      </c:pt>
                      <c:pt idx="7553">
                        <c:v>951.57</c:v>
                      </c:pt>
                      <c:pt idx="7554">
                        <c:v>949.26</c:v>
                      </c:pt>
                      <c:pt idx="7555">
                        <c:v>949.88</c:v>
                      </c:pt>
                      <c:pt idx="7556">
                        <c:v>949.58</c:v>
                      </c:pt>
                      <c:pt idx="7557">
                        <c:v>951.46</c:v>
                      </c:pt>
                      <c:pt idx="7558">
                        <c:v>955.45</c:v>
                      </c:pt>
                      <c:pt idx="7559">
                        <c:v>956.38</c:v>
                      </c:pt>
                      <c:pt idx="7560">
                        <c:v>954.31</c:v>
                      </c:pt>
                      <c:pt idx="7561">
                        <c:v>955.52</c:v>
                      </c:pt>
                      <c:pt idx="7562">
                        <c:v>956.66</c:v>
                      </c:pt>
                      <c:pt idx="7563">
                        <c:v>953.77</c:v>
                      </c:pt>
                      <c:pt idx="7564">
                        <c:v>949.95</c:v>
                      </c:pt>
                      <c:pt idx="7565">
                        <c:v>949.37</c:v>
                      </c:pt>
                      <c:pt idx="7566">
                        <c:v>951.67</c:v>
                      </c:pt>
                      <c:pt idx="7567">
                        <c:v>953.59</c:v>
                      </c:pt>
                      <c:pt idx="7568">
                        <c:v>950.22</c:v>
                      </c:pt>
                      <c:pt idx="7569">
                        <c:v>948.77</c:v>
                      </c:pt>
                      <c:pt idx="7570">
                        <c:v>951.54</c:v>
                      </c:pt>
                      <c:pt idx="7571">
                        <c:v>954.97</c:v>
                      </c:pt>
                      <c:pt idx="7572">
                        <c:v>955.7</c:v>
                      </c:pt>
                      <c:pt idx="7573">
                        <c:v>953.2</c:v>
                      </c:pt>
                      <c:pt idx="7574">
                        <c:v>949.29</c:v>
                      </c:pt>
                      <c:pt idx="7575">
                        <c:v>951.13</c:v>
                      </c:pt>
                      <c:pt idx="7576">
                        <c:v>954.88</c:v>
                      </c:pt>
                      <c:pt idx="7577">
                        <c:v>955.84</c:v>
                      </c:pt>
                      <c:pt idx="7578">
                        <c:v>951.49</c:v>
                      </c:pt>
                      <c:pt idx="7579">
                        <c:v>948.61</c:v>
                      </c:pt>
                      <c:pt idx="7580">
                        <c:v>951.26</c:v>
                      </c:pt>
                      <c:pt idx="7581">
                        <c:v>956.1</c:v>
                      </c:pt>
                      <c:pt idx="7582">
                        <c:v>954.51</c:v>
                      </c:pt>
                      <c:pt idx="7583">
                        <c:v>950.14</c:v>
                      </c:pt>
                      <c:pt idx="7584">
                        <c:v>948.85</c:v>
                      </c:pt>
                      <c:pt idx="7585">
                        <c:v>953.94</c:v>
                      </c:pt>
                      <c:pt idx="7586">
                        <c:v>954.99</c:v>
                      </c:pt>
                      <c:pt idx="7587">
                        <c:v>953.71</c:v>
                      </c:pt>
                      <c:pt idx="7588">
                        <c:v>955.36</c:v>
                      </c:pt>
                      <c:pt idx="7589">
                        <c:v>953.1</c:v>
                      </c:pt>
                      <c:pt idx="7590">
                        <c:v>948.7</c:v>
                      </c:pt>
                      <c:pt idx="7591">
                        <c:v>951.12</c:v>
                      </c:pt>
                      <c:pt idx="7592">
                        <c:v>948.28</c:v>
                      </c:pt>
                      <c:pt idx="7593">
                        <c:v>949.68</c:v>
                      </c:pt>
                      <c:pt idx="7594">
                        <c:v>953.46</c:v>
                      </c:pt>
                      <c:pt idx="7595">
                        <c:v>955.14</c:v>
                      </c:pt>
                      <c:pt idx="7596">
                        <c:v>953.93</c:v>
                      </c:pt>
                      <c:pt idx="7597">
                        <c:v>950.14</c:v>
                      </c:pt>
                      <c:pt idx="7598">
                        <c:v>948.26</c:v>
                      </c:pt>
                      <c:pt idx="7599">
                        <c:v>950.43</c:v>
                      </c:pt>
                      <c:pt idx="7600">
                        <c:v>951.1</c:v>
                      </c:pt>
                      <c:pt idx="7601">
                        <c:v>948.46</c:v>
                      </c:pt>
                      <c:pt idx="7602">
                        <c:v>948.92</c:v>
                      </c:pt>
                      <c:pt idx="7603">
                        <c:v>952.38</c:v>
                      </c:pt>
                      <c:pt idx="7604">
                        <c:v>955.34</c:v>
                      </c:pt>
                      <c:pt idx="7605">
                        <c:v>955.73</c:v>
                      </c:pt>
                      <c:pt idx="7606">
                        <c:v>953.48</c:v>
                      </c:pt>
                      <c:pt idx="7607">
                        <c:v>949.73</c:v>
                      </c:pt>
                      <c:pt idx="7608">
                        <c:v>948.1</c:v>
                      </c:pt>
                      <c:pt idx="7609">
                        <c:v>948.46</c:v>
                      </c:pt>
                      <c:pt idx="7610">
                        <c:v>952.41</c:v>
                      </c:pt>
                      <c:pt idx="7611">
                        <c:v>955.49</c:v>
                      </c:pt>
                      <c:pt idx="7612">
                        <c:v>954.12</c:v>
                      </c:pt>
                      <c:pt idx="7613">
                        <c:v>951.68</c:v>
                      </c:pt>
                      <c:pt idx="7614">
                        <c:v>954.84</c:v>
                      </c:pt>
                      <c:pt idx="7615">
                        <c:v>954.01</c:v>
                      </c:pt>
                      <c:pt idx="7616">
                        <c:v>950.88</c:v>
                      </c:pt>
                      <c:pt idx="7617">
                        <c:v>948.32</c:v>
                      </c:pt>
                      <c:pt idx="7618">
                        <c:v>949.1</c:v>
                      </c:pt>
                      <c:pt idx="7619">
                        <c:v>952.63</c:v>
                      </c:pt>
                      <c:pt idx="7620">
                        <c:v>955.01</c:v>
                      </c:pt>
                      <c:pt idx="7621">
                        <c:v>954.31</c:v>
                      </c:pt>
                      <c:pt idx="7622">
                        <c:v>950.19</c:v>
                      </c:pt>
                      <c:pt idx="7623">
                        <c:v>948.8</c:v>
                      </c:pt>
                      <c:pt idx="7624">
                        <c:v>949.89</c:v>
                      </c:pt>
                      <c:pt idx="7625">
                        <c:v>953.64</c:v>
                      </c:pt>
                      <c:pt idx="7626">
                        <c:v>952.7</c:v>
                      </c:pt>
                      <c:pt idx="7627">
                        <c:v>949.23</c:v>
                      </c:pt>
                      <c:pt idx="7628">
                        <c:v>952.87</c:v>
                      </c:pt>
                      <c:pt idx="7629">
                        <c:v>955</c:v>
                      </c:pt>
                      <c:pt idx="7630">
                        <c:v>953.27</c:v>
                      </c:pt>
                      <c:pt idx="7631">
                        <c:v>949.44</c:v>
                      </c:pt>
                      <c:pt idx="7632">
                        <c:v>947.92</c:v>
                      </c:pt>
                      <c:pt idx="7633">
                        <c:v>949.97</c:v>
                      </c:pt>
                      <c:pt idx="7634">
                        <c:v>952.34</c:v>
                      </c:pt>
                      <c:pt idx="7635">
                        <c:v>955.13</c:v>
                      </c:pt>
                      <c:pt idx="7636">
                        <c:v>954.96</c:v>
                      </c:pt>
                      <c:pt idx="7637">
                        <c:v>953.85</c:v>
                      </c:pt>
                      <c:pt idx="7638">
                        <c:v>950.96</c:v>
                      </c:pt>
                      <c:pt idx="7639">
                        <c:v>954.11</c:v>
                      </c:pt>
                      <c:pt idx="7640">
                        <c:v>955.16</c:v>
                      </c:pt>
                      <c:pt idx="7641">
                        <c:v>952.69</c:v>
                      </c:pt>
                      <c:pt idx="7642">
                        <c:v>949.47</c:v>
                      </c:pt>
                      <c:pt idx="7643">
                        <c:v>953.44</c:v>
                      </c:pt>
                      <c:pt idx="7644">
                        <c:v>950.61</c:v>
                      </c:pt>
                      <c:pt idx="7645">
                        <c:v>948.02</c:v>
                      </c:pt>
                      <c:pt idx="7646">
                        <c:v>947.99</c:v>
                      </c:pt>
                      <c:pt idx="7647">
                        <c:v>950.2</c:v>
                      </c:pt>
                      <c:pt idx="7648">
                        <c:v>953.22</c:v>
                      </c:pt>
                      <c:pt idx="7649">
                        <c:v>951.26</c:v>
                      </c:pt>
                      <c:pt idx="7650">
                        <c:v>948.68</c:v>
                      </c:pt>
                      <c:pt idx="7651">
                        <c:v>947.83</c:v>
                      </c:pt>
                      <c:pt idx="7652">
                        <c:v>955.27</c:v>
                      </c:pt>
                      <c:pt idx="7653">
                        <c:v>954.49</c:v>
                      </c:pt>
                      <c:pt idx="7654">
                        <c:v>953.53</c:v>
                      </c:pt>
                      <c:pt idx="7655">
                        <c:v>950.63</c:v>
                      </c:pt>
                      <c:pt idx="7656">
                        <c:v>948.13</c:v>
                      </c:pt>
                      <c:pt idx="7657">
                        <c:v>948.27</c:v>
                      </c:pt>
                      <c:pt idx="7658">
                        <c:v>950.04</c:v>
                      </c:pt>
                      <c:pt idx="7659">
                        <c:v>952.18</c:v>
                      </c:pt>
                      <c:pt idx="7660">
                        <c:v>955.58</c:v>
                      </c:pt>
                      <c:pt idx="7661">
                        <c:v>951.93</c:v>
                      </c:pt>
                      <c:pt idx="7662">
                        <c:v>954.11</c:v>
                      </c:pt>
                      <c:pt idx="7663">
                        <c:v>954.93</c:v>
                      </c:pt>
                      <c:pt idx="7664">
                        <c:v>953.77</c:v>
                      </c:pt>
                      <c:pt idx="7665">
                        <c:v>950.14</c:v>
                      </c:pt>
                      <c:pt idx="7666">
                        <c:v>954.82</c:v>
                      </c:pt>
                      <c:pt idx="7667">
                        <c:v>955.66</c:v>
                      </c:pt>
                      <c:pt idx="7668">
                        <c:v>954.96</c:v>
                      </c:pt>
                      <c:pt idx="7669">
                        <c:v>948.36</c:v>
                      </c:pt>
                      <c:pt idx="7670">
                        <c:v>948.88</c:v>
                      </c:pt>
                      <c:pt idx="7671">
                        <c:v>951.76</c:v>
                      </c:pt>
                      <c:pt idx="7672">
                        <c:v>955.68</c:v>
                      </c:pt>
                      <c:pt idx="7673">
                        <c:v>955.02</c:v>
                      </c:pt>
                      <c:pt idx="7674">
                        <c:v>952.94</c:v>
                      </c:pt>
                      <c:pt idx="7675">
                        <c:v>950.83</c:v>
                      </c:pt>
                      <c:pt idx="7676">
                        <c:v>947.91</c:v>
                      </c:pt>
                      <c:pt idx="7677">
                        <c:v>947.81</c:v>
                      </c:pt>
                      <c:pt idx="7678">
                        <c:v>952.5</c:v>
                      </c:pt>
                      <c:pt idx="7679">
                        <c:v>955.67</c:v>
                      </c:pt>
                      <c:pt idx="7680">
                        <c:v>955.32</c:v>
                      </c:pt>
                      <c:pt idx="7681">
                        <c:v>953.97</c:v>
                      </c:pt>
                      <c:pt idx="7682">
                        <c:v>952.4</c:v>
                      </c:pt>
                      <c:pt idx="7683">
                        <c:v>950.73</c:v>
                      </c:pt>
                      <c:pt idx="7684">
                        <c:v>949.15</c:v>
                      </c:pt>
                      <c:pt idx="7685">
                        <c:v>948.62</c:v>
                      </c:pt>
                      <c:pt idx="7686">
                        <c:v>948.09</c:v>
                      </c:pt>
                      <c:pt idx="7687">
                        <c:v>948.42</c:v>
                      </c:pt>
                      <c:pt idx="7688">
                        <c:v>950.09</c:v>
                      </c:pt>
                      <c:pt idx="7689">
                        <c:v>952.35</c:v>
                      </c:pt>
                      <c:pt idx="7690">
                        <c:v>952.88</c:v>
                      </c:pt>
                      <c:pt idx="7691">
                        <c:v>951.55</c:v>
                      </c:pt>
                      <c:pt idx="7692">
                        <c:v>952.86</c:v>
                      </c:pt>
                      <c:pt idx="7693">
                        <c:v>954.3</c:v>
                      </c:pt>
                      <c:pt idx="7694">
                        <c:v>955.56</c:v>
                      </c:pt>
                      <c:pt idx="7695">
                        <c:v>951.08</c:v>
                      </c:pt>
                      <c:pt idx="7696">
                        <c:v>952.43</c:v>
                      </c:pt>
                      <c:pt idx="7697">
                        <c:v>954.53</c:v>
                      </c:pt>
                      <c:pt idx="7698">
                        <c:v>955.54</c:v>
                      </c:pt>
                      <c:pt idx="7699">
                        <c:v>954.89</c:v>
                      </c:pt>
                      <c:pt idx="7700">
                        <c:v>954.47</c:v>
                      </c:pt>
                      <c:pt idx="7701">
                        <c:v>952.37</c:v>
                      </c:pt>
                      <c:pt idx="7702">
                        <c:v>950.29</c:v>
                      </c:pt>
                      <c:pt idx="7703">
                        <c:v>948.35</c:v>
                      </c:pt>
                      <c:pt idx="7704">
                        <c:v>955.93</c:v>
                      </c:pt>
                      <c:pt idx="7705">
                        <c:v>956.31</c:v>
                      </c:pt>
                      <c:pt idx="7706">
                        <c:v>954.71</c:v>
                      </c:pt>
                      <c:pt idx="7707">
                        <c:v>952.64</c:v>
                      </c:pt>
                      <c:pt idx="7708">
                        <c:v>949.62</c:v>
                      </c:pt>
                      <c:pt idx="7709">
                        <c:v>948.08</c:v>
                      </c:pt>
                      <c:pt idx="7710">
                        <c:v>955.69</c:v>
                      </c:pt>
                      <c:pt idx="7711">
                        <c:v>954.61</c:v>
                      </c:pt>
                      <c:pt idx="7712">
                        <c:v>953.98</c:v>
                      </c:pt>
                      <c:pt idx="7713">
                        <c:v>955.21</c:v>
                      </c:pt>
                      <c:pt idx="7714">
                        <c:v>954.38</c:v>
                      </c:pt>
                      <c:pt idx="7715">
                        <c:v>950.51</c:v>
                      </c:pt>
                      <c:pt idx="7716">
                        <c:v>947.64</c:v>
                      </c:pt>
                      <c:pt idx="7717">
                        <c:v>954.98</c:v>
                      </c:pt>
                      <c:pt idx="7718">
                        <c:v>953.59</c:v>
                      </c:pt>
                      <c:pt idx="7719">
                        <c:v>949.06</c:v>
                      </c:pt>
                      <c:pt idx="7720">
                        <c:v>946.82</c:v>
                      </c:pt>
                      <c:pt idx="7721">
                        <c:v>948.32</c:v>
                      </c:pt>
                      <c:pt idx="7722">
                        <c:v>951.98</c:v>
                      </c:pt>
                      <c:pt idx="7723">
                        <c:v>954.42</c:v>
                      </c:pt>
                      <c:pt idx="7724">
                        <c:v>955.53</c:v>
                      </c:pt>
                      <c:pt idx="7725">
                        <c:v>952.13</c:v>
                      </c:pt>
                      <c:pt idx="7726">
                        <c:v>948.68</c:v>
                      </c:pt>
                      <c:pt idx="7727">
                        <c:v>948.26</c:v>
                      </c:pt>
                      <c:pt idx="7728">
                        <c:v>948.65</c:v>
                      </c:pt>
                      <c:pt idx="7729">
                        <c:v>950.39</c:v>
                      </c:pt>
                      <c:pt idx="7730">
                        <c:v>955.15</c:v>
                      </c:pt>
                      <c:pt idx="7731">
                        <c:v>948.37</c:v>
                      </c:pt>
                      <c:pt idx="7732">
                        <c:v>948.25</c:v>
                      </c:pt>
                      <c:pt idx="7733">
                        <c:v>949.25</c:v>
                      </c:pt>
                      <c:pt idx="7734">
                        <c:v>951.82</c:v>
                      </c:pt>
                      <c:pt idx="7735">
                        <c:v>953.56</c:v>
                      </c:pt>
                      <c:pt idx="7736">
                        <c:v>954.68</c:v>
                      </c:pt>
                      <c:pt idx="7737">
                        <c:v>953.66</c:v>
                      </c:pt>
                      <c:pt idx="7738">
                        <c:v>951.02</c:v>
                      </c:pt>
                      <c:pt idx="7739">
                        <c:v>948.1</c:v>
                      </c:pt>
                      <c:pt idx="7740">
                        <c:v>947.57</c:v>
                      </c:pt>
                      <c:pt idx="7741">
                        <c:v>947.96</c:v>
                      </c:pt>
                      <c:pt idx="7742">
                        <c:v>952.74</c:v>
                      </c:pt>
                      <c:pt idx="7743">
                        <c:v>948.5</c:v>
                      </c:pt>
                      <c:pt idx="7744">
                        <c:v>947.74</c:v>
                      </c:pt>
                      <c:pt idx="7745">
                        <c:v>949.06</c:v>
                      </c:pt>
                      <c:pt idx="7746">
                        <c:v>951.13</c:v>
                      </c:pt>
                      <c:pt idx="7747">
                        <c:v>954.59</c:v>
                      </c:pt>
                      <c:pt idx="7748">
                        <c:v>949.9</c:v>
                      </c:pt>
                      <c:pt idx="7749">
                        <c:v>953.05</c:v>
                      </c:pt>
                      <c:pt idx="7750">
                        <c:v>954.16</c:v>
                      </c:pt>
                      <c:pt idx="7751">
                        <c:v>948.64</c:v>
                      </c:pt>
                      <c:pt idx="7752">
                        <c:v>947.63</c:v>
                      </c:pt>
                      <c:pt idx="7753">
                        <c:v>948.01</c:v>
                      </c:pt>
                      <c:pt idx="7754">
                        <c:v>950.71</c:v>
                      </c:pt>
                      <c:pt idx="7755">
                        <c:v>954.63</c:v>
                      </c:pt>
                      <c:pt idx="7756">
                        <c:v>948.04</c:v>
                      </c:pt>
                      <c:pt idx="7757">
                        <c:v>948.31</c:v>
                      </c:pt>
                      <c:pt idx="7758">
                        <c:v>951.61</c:v>
                      </c:pt>
                      <c:pt idx="7759">
                        <c:v>954.24</c:v>
                      </c:pt>
                      <c:pt idx="7760">
                        <c:v>954.75</c:v>
                      </c:pt>
                      <c:pt idx="7761">
                        <c:v>953.62</c:v>
                      </c:pt>
                      <c:pt idx="7762">
                        <c:v>951.65</c:v>
                      </c:pt>
                      <c:pt idx="7763">
                        <c:v>948.55</c:v>
                      </c:pt>
                      <c:pt idx="7764">
                        <c:v>947.72</c:v>
                      </c:pt>
                      <c:pt idx="7765">
                        <c:v>951.35</c:v>
                      </c:pt>
                      <c:pt idx="7766">
                        <c:v>950.02</c:v>
                      </c:pt>
                      <c:pt idx="7767">
                        <c:v>948.34</c:v>
                      </c:pt>
                      <c:pt idx="7768">
                        <c:v>947.48</c:v>
                      </c:pt>
                      <c:pt idx="7769">
                        <c:v>947.44</c:v>
                      </c:pt>
                      <c:pt idx="7770">
                        <c:v>946.99</c:v>
                      </c:pt>
                      <c:pt idx="7771">
                        <c:v>947.76</c:v>
                      </c:pt>
                      <c:pt idx="7772">
                        <c:v>949.63</c:v>
                      </c:pt>
                      <c:pt idx="7773">
                        <c:v>948.91</c:v>
                      </c:pt>
                      <c:pt idx="7774">
                        <c:v>947.99</c:v>
                      </c:pt>
                      <c:pt idx="7775">
                        <c:v>947.67</c:v>
                      </c:pt>
                      <c:pt idx="7776">
                        <c:v>948.31</c:v>
                      </c:pt>
                      <c:pt idx="7777">
                        <c:v>948.01</c:v>
                      </c:pt>
                      <c:pt idx="7778">
                        <c:v>948.29</c:v>
                      </c:pt>
                      <c:pt idx="7779">
                        <c:v>948.74</c:v>
                      </c:pt>
                      <c:pt idx="7780">
                        <c:v>950.45</c:v>
                      </c:pt>
                      <c:pt idx="7781">
                        <c:v>951.38</c:v>
                      </c:pt>
                      <c:pt idx="7782">
                        <c:v>953.18</c:v>
                      </c:pt>
                      <c:pt idx="7783">
                        <c:v>954.7</c:v>
                      </c:pt>
                      <c:pt idx="7784">
                        <c:v>955.4</c:v>
                      </c:pt>
                      <c:pt idx="7785">
                        <c:v>953.13</c:v>
                      </c:pt>
                      <c:pt idx="7786">
                        <c:v>951.49</c:v>
                      </c:pt>
                      <c:pt idx="7787">
                        <c:v>949.71</c:v>
                      </c:pt>
                      <c:pt idx="7788">
                        <c:v>947.76</c:v>
                      </c:pt>
                      <c:pt idx="7789">
                        <c:v>946.62</c:v>
                      </c:pt>
                      <c:pt idx="7790">
                        <c:v>948.02</c:v>
                      </c:pt>
                      <c:pt idx="7791">
                        <c:v>947.77</c:v>
                      </c:pt>
                      <c:pt idx="7792">
                        <c:v>953.5</c:v>
                      </c:pt>
                      <c:pt idx="7793">
                        <c:v>953.11</c:v>
                      </c:pt>
                      <c:pt idx="7794">
                        <c:v>952.41</c:v>
                      </c:pt>
                      <c:pt idx="7795">
                        <c:v>951.22</c:v>
                      </c:pt>
                      <c:pt idx="7796">
                        <c:v>951.3</c:v>
                      </c:pt>
                      <c:pt idx="7797">
                        <c:v>952.11</c:v>
                      </c:pt>
                      <c:pt idx="7798">
                        <c:v>952.91</c:v>
                      </c:pt>
                      <c:pt idx="7799">
                        <c:v>953.93</c:v>
                      </c:pt>
                      <c:pt idx="7800">
                        <c:v>947.68</c:v>
                      </c:pt>
                      <c:pt idx="7801">
                        <c:v>949.33</c:v>
                      </c:pt>
                      <c:pt idx="7802">
                        <c:v>949.78</c:v>
                      </c:pt>
                      <c:pt idx="7803">
                        <c:v>951.74</c:v>
                      </c:pt>
                      <c:pt idx="7804">
                        <c:v>953.32</c:v>
                      </c:pt>
                      <c:pt idx="7805">
                        <c:v>955.19</c:v>
                      </c:pt>
                      <c:pt idx="7806">
                        <c:v>954.46</c:v>
                      </c:pt>
                      <c:pt idx="7807">
                        <c:v>954.45</c:v>
                      </c:pt>
                      <c:pt idx="7808">
                        <c:v>952.27</c:v>
                      </c:pt>
                      <c:pt idx="7809">
                        <c:v>948.84</c:v>
                      </c:pt>
                      <c:pt idx="7810">
                        <c:v>951.33</c:v>
                      </c:pt>
                      <c:pt idx="7811">
                        <c:v>953.02</c:v>
                      </c:pt>
                      <c:pt idx="7812">
                        <c:v>950.56</c:v>
                      </c:pt>
                      <c:pt idx="7813">
                        <c:v>948.43</c:v>
                      </c:pt>
                      <c:pt idx="7814">
                        <c:v>947.06</c:v>
                      </c:pt>
                      <c:pt idx="7815">
                        <c:v>948.37</c:v>
                      </c:pt>
                      <c:pt idx="7816">
                        <c:v>949.41</c:v>
                      </c:pt>
                      <c:pt idx="7817">
                        <c:v>947.06</c:v>
                      </c:pt>
                      <c:pt idx="7818">
                        <c:v>947.36</c:v>
                      </c:pt>
                      <c:pt idx="7819">
                        <c:v>951.46</c:v>
                      </c:pt>
                      <c:pt idx="7820">
                        <c:v>953.39</c:v>
                      </c:pt>
                      <c:pt idx="7821">
                        <c:v>954.46</c:v>
                      </c:pt>
                      <c:pt idx="7822">
                        <c:v>947.55</c:v>
                      </c:pt>
                      <c:pt idx="7823">
                        <c:v>947.94</c:v>
                      </c:pt>
                      <c:pt idx="7824">
                        <c:v>950.25</c:v>
                      </c:pt>
                      <c:pt idx="7825">
                        <c:v>952.1</c:v>
                      </c:pt>
                      <c:pt idx="7826">
                        <c:v>953.63</c:v>
                      </c:pt>
                      <c:pt idx="7827">
                        <c:v>954.92</c:v>
                      </c:pt>
                      <c:pt idx="7828">
                        <c:v>952.9</c:v>
                      </c:pt>
                      <c:pt idx="7829">
                        <c:v>953.31</c:v>
                      </c:pt>
                      <c:pt idx="7830">
                        <c:v>950.34</c:v>
                      </c:pt>
                      <c:pt idx="7831">
                        <c:v>949.05</c:v>
                      </c:pt>
                      <c:pt idx="7832">
                        <c:v>947.85</c:v>
                      </c:pt>
                      <c:pt idx="7833">
                        <c:v>953.57</c:v>
                      </c:pt>
                      <c:pt idx="7834">
                        <c:v>953.97</c:v>
                      </c:pt>
                      <c:pt idx="7835">
                        <c:v>953.51</c:v>
                      </c:pt>
                      <c:pt idx="7836">
                        <c:v>950.58</c:v>
                      </c:pt>
                      <c:pt idx="7837">
                        <c:v>949.22</c:v>
                      </c:pt>
                      <c:pt idx="7838">
                        <c:v>946.96</c:v>
                      </c:pt>
                      <c:pt idx="7839">
                        <c:v>947.14</c:v>
                      </c:pt>
                      <c:pt idx="7840">
                        <c:v>947.17</c:v>
                      </c:pt>
                      <c:pt idx="7841">
                        <c:v>948.52</c:v>
                      </c:pt>
                      <c:pt idx="7842">
                        <c:v>949.33</c:v>
                      </c:pt>
                      <c:pt idx="7843">
                        <c:v>950.52</c:v>
                      </c:pt>
                      <c:pt idx="7844">
                        <c:v>951.31</c:v>
                      </c:pt>
                      <c:pt idx="7845">
                        <c:v>953.78</c:v>
                      </c:pt>
                      <c:pt idx="7846">
                        <c:v>954.53</c:v>
                      </c:pt>
                      <c:pt idx="7847">
                        <c:v>954.61</c:v>
                      </c:pt>
                      <c:pt idx="7848">
                        <c:v>947.8</c:v>
                      </c:pt>
                      <c:pt idx="7849">
                        <c:v>948.16</c:v>
                      </c:pt>
                      <c:pt idx="7850">
                        <c:v>948.6</c:v>
                      </c:pt>
                      <c:pt idx="7851">
                        <c:v>949.57</c:v>
                      </c:pt>
                      <c:pt idx="7852">
                        <c:v>947.54</c:v>
                      </c:pt>
                      <c:pt idx="7853">
                        <c:v>949.96</c:v>
                      </c:pt>
                      <c:pt idx="7854">
                        <c:v>948.9</c:v>
                      </c:pt>
                      <c:pt idx="7855">
                        <c:v>948.03</c:v>
                      </c:pt>
                      <c:pt idx="7856">
                        <c:v>947.45</c:v>
                      </c:pt>
                      <c:pt idx="7857">
                        <c:v>947.08</c:v>
                      </c:pt>
                      <c:pt idx="7858">
                        <c:v>947.63</c:v>
                      </c:pt>
                      <c:pt idx="7859">
                        <c:v>947.53</c:v>
                      </c:pt>
                      <c:pt idx="7860">
                        <c:v>947.86</c:v>
                      </c:pt>
                      <c:pt idx="7861">
                        <c:v>952.47</c:v>
                      </c:pt>
                      <c:pt idx="7862">
                        <c:v>952.94</c:v>
                      </c:pt>
                      <c:pt idx="7863">
                        <c:v>951.61</c:v>
                      </c:pt>
                      <c:pt idx="7864">
                        <c:v>951.15</c:v>
                      </c:pt>
                      <c:pt idx="7865">
                        <c:v>950.2</c:v>
                      </c:pt>
                      <c:pt idx="7866">
                        <c:v>950.45</c:v>
                      </c:pt>
                      <c:pt idx="7867">
                        <c:v>949.7</c:v>
                      </c:pt>
                      <c:pt idx="7868">
                        <c:v>949.72</c:v>
                      </c:pt>
                      <c:pt idx="7869">
                        <c:v>949.13</c:v>
                      </c:pt>
                      <c:pt idx="7870">
                        <c:v>954.95</c:v>
                      </c:pt>
                      <c:pt idx="7871">
                        <c:v>954.59</c:v>
                      </c:pt>
                      <c:pt idx="7872">
                        <c:v>953.5</c:v>
                      </c:pt>
                      <c:pt idx="7873">
                        <c:v>953.82</c:v>
                      </c:pt>
                      <c:pt idx="7874">
                        <c:v>954.96</c:v>
                      </c:pt>
                      <c:pt idx="7875">
                        <c:v>954.81</c:v>
                      </c:pt>
                      <c:pt idx="7876">
                        <c:v>954.51</c:v>
                      </c:pt>
                      <c:pt idx="7877">
                        <c:v>953.74</c:v>
                      </c:pt>
                      <c:pt idx="7878">
                        <c:v>954.13</c:v>
                      </c:pt>
                      <c:pt idx="7879">
                        <c:v>952.56</c:v>
                      </c:pt>
                      <c:pt idx="7880">
                        <c:v>950.7</c:v>
                      </c:pt>
                      <c:pt idx="7881">
                        <c:v>949.32</c:v>
                      </c:pt>
                      <c:pt idx="7882">
                        <c:v>947.69</c:v>
                      </c:pt>
                      <c:pt idx="7883">
                        <c:v>947.55</c:v>
                      </c:pt>
                      <c:pt idx="7884">
                        <c:v>948.75</c:v>
                      </c:pt>
                      <c:pt idx="7885">
                        <c:v>950.36</c:v>
                      </c:pt>
                      <c:pt idx="7886">
                        <c:v>951.34</c:v>
                      </c:pt>
                      <c:pt idx="7887">
                        <c:v>955.27</c:v>
                      </c:pt>
                      <c:pt idx="7888">
                        <c:v>953.45</c:v>
                      </c:pt>
                      <c:pt idx="7889">
                        <c:v>952.73</c:v>
                      </c:pt>
                      <c:pt idx="7890">
                        <c:v>950.81</c:v>
                      </c:pt>
                      <c:pt idx="7891">
                        <c:v>948.07</c:v>
                      </c:pt>
                      <c:pt idx="7892">
                        <c:v>947.41</c:v>
                      </c:pt>
                      <c:pt idx="7893">
                        <c:v>948.19</c:v>
                      </c:pt>
                      <c:pt idx="7894">
                        <c:v>954.48</c:v>
                      </c:pt>
                      <c:pt idx="7895">
                        <c:v>953.2</c:v>
                      </c:pt>
                      <c:pt idx="7896">
                        <c:v>950.81</c:v>
                      </c:pt>
                      <c:pt idx="7897">
                        <c:v>948.22</c:v>
                      </c:pt>
                      <c:pt idx="7898">
                        <c:v>946.18</c:v>
                      </c:pt>
                      <c:pt idx="7899">
                        <c:v>947.49</c:v>
                      </c:pt>
                      <c:pt idx="7900">
                        <c:v>952.29</c:v>
                      </c:pt>
                      <c:pt idx="7901">
                        <c:v>949.65</c:v>
                      </c:pt>
                      <c:pt idx="7902">
                        <c:v>948.49</c:v>
                      </c:pt>
                      <c:pt idx="7903">
                        <c:v>946.57</c:v>
                      </c:pt>
                      <c:pt idx="7904">
                        <c:v>946.56</c:v>
                      </c:pt>
                      <c:pt idx="7905">
                        <c:v>949.69</c:v>
                      </c:pt>
                      <c:pt idx="7906">
                        <c:v>947.87</c:v>
                      </c:pt>
                      <c:pt idx="7907">
                        <c:v>946.86</c:v>
                      </c:pt>
                      <c:pt idx="7908">
                        <c:v>946.36</c:v>
                      </c:pt>
                      <c:pt idx="7909">
                        <c:v>948.7</c:v>
                      </c:pt>
                      <c:pt idx="7910">
                        <c:v>948.52</c:v>
                      </c:pt>
                      <c:pt idx="7911">
                        <c:v>950.15</c:v>
                      </c:pt>
                      <c:pt idx="7912">
                        <c:v>952.91</c:v>
                      </c:pt>
                      <c:pt idx="7913">
                        <c:v>947.79</c:v>
                      </c:pt>
                      <c:pt idx="7914">
                        <c:v>947</c:v>
                      </c:pt>
                      <c:pt idx="7915">
                        <c:v>952.69</c:v>
                      </c:pt>
                      <c:pt idx="7916">
                        <c:v>954.74</c:v>
                      </c:pt>
                      <c:pt idx="7917">
                        <c:v>954.03</c:v>
                      </c:pt>
                      <c:pt idx="7918">
                        <c:v>953.8</c:v>
                      </c:pt>
                      <c:pt idx="7919">
                        <c:v>953.18</c:v>
                      </c:pt>
                      <c:pt idx="7920">
                        <c:v>951.4</c:v>
                      </c:pt>
                      <c:pt idx="7921">
                        <c:v>951</c:v>
                      </c:pt>
                      <c:pt idx="7922">
                        <c:v>955.59</c:v>
                      </c:pt>
                      <c:pt idx="7923">
                        <c:v>954.31</c:v>
                      </c:pt>
                      <c:pt idx="7924">
                        <c:v>953.2</c:v>
                      </c:pt>
                      <c:pt idx="7925">
                        <c:v>951.55</c:v>
                      </c:pt>
                      <c:pt idx="7926">
                        <c:v>949.02</c:v>
                      </c:pt>
                      <c:pt idx="7927">
                        <c:v>951.15</c:v>
                      </c:pt>
                      <c:pt idx="7928">
                        <c:v>952.52</c:v>
                      </c:pt>
                      <c:pt idx="7929">
                        <c:v>955.15</c:v>
                      </c:pt>
                      <c:pt idx="7930">
                        <c:v>954.99</c:v>
                      </c:pt>
                      <c:pt idx="7931">
                        <c:v>954.88</c:v>
                      </c:pt>
                      <c:pt idx="7932">
                        <c:v>954.3</c:v>
                      </c:pt>
                      <c:pt idx="7933">
                        <c:v>953.51</c:v>
                      </c:pt>
                      <c:pt idx="7934">
                        <c:v>951.06</c:v>
                      </c:pt>
                      <c:pt idx="7935">
                        <c:v>948.67</c:v>
                      </c:pt>
                      <c:pt idx="7936">
                        <c:v>948.71</c:v>
                      </c:pt>
                      <c:pt idx="7937">
                        <c:v>948.95</c:v>
                      </c:pt>
                      <c:pt idx="7938">
                        <c:v>950.04</c:v>
                      </c:pt>
                      <c:pt idx="7939">
                        <c:v>952.88</c:v>
                      </c:pt>
                      <c:pt idx="7940">
                        <c:v>953.26</c:v>
                      </c:pt>
                      <c:pt idx="7941">
                        <c:v>954.25</c:v>
                      </c:pt>
                      <c:pt idx="7942">
                        <c:v>953.37</c:v>
                      </c:pt>
                      <c:pt idx="7943">
                        <c:v>953.37</c:v>
                      </c:pt>
                      <c:pt idx="7944">
                        <c:v>953.58</c:v>
                      </c:pt>
                      <c:pt idx="7945">
                        <c:v>954.05</c:v>
                      </c:pt>
                      <c:pt idx="7946">
                        <c:v>952.01</c:v>
                      </c:pt>
                      <c:pt idx="7947">
                        <c:v>950.96</c:v>
                      </c:pt>
                      <c:pt idx="7948">
                        <c:v>948.29</c:v>
                      </c:pt>
                      <c:pt idx="7949">
                        <c:v>946.73</c:v>
                      </c:pt>
                      <c:pt idx="7950">
                        <c:v>946.74</c:v>
                      </c:pt>
                      <c:pt idx="7951">
                        <c:v>949.48</c:v>
                      </c:pt>
                      <c:pt idx="7952">
                        <c:v>949.53</c:v>
                      </c:pt>
                      <c:pt idx="7953">
                        <c:v>947.72</c:v>
                      </c:pt>
                      <c:pt idx="7954">
                        <c:v>946.68</c:v>
                      </c:pt>
                      <c:pt idx="7955">
                        <c:v>947.53</c:v>
                      </c:pt>
                      <c:pt idx="7956">
                        <c:v>954.03</c:v>
                      </c:pt>
                      <c:pt idx="7957">
                        <c:v>952.45</c:v>
                      </c:pt>
                      <c:pt idx="7958">
                        <c:v>953.74</c:v>
                      </c:pt>
                      <c:pt idx="7959">
                        <c:v>953.99</c:v>
                      </c:pt>
                      <c:pt idx="7960">
                        <c:v>951.81</c:v>
                      </c:pt>
                      <c:pt idx="7961">
                        <c:v>950.37</c:v>
                      </c:pt>
                      <c:pt idx="7962">
                        <c:v>948.51</c:v>
                      </c:pt>
                      <c:pt idx="7963">
                        <c:v>946.63</c:v>
                      </c:pt>
                      <c:pt idx="7964">
                        <c:v>946.73</c:v>
                      </c:pt>
                      <c:pt idx="7965">
                        <c:v>953.47</c:v>
                      </c:pt>
                      <c:pt idx="7966">
                        <c:v>953.73</c:v>
                      </c:pt>
                      <c:pt idx="7967">
                        <c:v>952.71</c:v>
                      </c:pt>
                      <c:pt idx="7968">
                        <c:v>951.27</c:v>
                      </c:pt>
                      <c:pt idx="7969">
                        <c:v>949.95</c:v>
                      </c:pt>
                      <c:pt idx="7970">
                        <c:v>948.34</c:v>
                      </c:pt>
                      <c:pt idx="7971">
                        <c:v>947.65</c:v>
                      </c:pt>
                      <c:pt idx="7972">
                        <c:v>946.46</c:v>
                      </c:pt>
                      <c:pt idx="7973">
                        <c:v>946.96</c:v>
                      </c:pt>
                      <c:pt idx="7974">
                        <c:v>947.07</c:v>
                      </c:pt>
                      <c:pt idx="7975">
                        <c:v>947.84</c:v>
                      </c:pt>
                      <c:pt idx="7976">
                        <c:v>949.85</c:v>
                      </c:pt>
                      <c:pt idx="7977">
                        <c:v>952.69</c:v>
                      </c:pt>
                      <c:pt idx="7978">
                        <c:v>945.62</c:v>
                      </c:pt>
                      <c:pt idx="7979">
                        <c:v>947.58</c:v>
                      </c:pt>
                      <c:pt idx="7980">
                        <c:v>950.96</c:v>
                      </c:pt>
                      <c:pt idx="7981">
                        <c:v>953.3</c:v>
                      </c:pt>
                      <c:pt idx="7982">
                        <c:v>951.96</c:v>
                      </c:pt>
                      <c:pt idx="7983">
                        <c:v>947.87</c:v>
                      </c:pt>
                      <c:pt idx="7984">
                        <c:v>946.9</c:v>
                      </c:pt>
                      <c:pt idx="7985">
                        <c:v>947.7</c:v>
                      </c:pt>
                      <c:pt idx="7986">
                        <c:v>950.66</c:v>
                      </c:pt>
                      <c:pt idx="7987">
                        <c:v>953.05</c:v>
                      </c:pt>
                      <c:pt idx="7988">
                        <c:v>953</c:v>
                      </c:pt>
                      <c:pt idx="7989">
                        <c:v>950.16</c:v>
                      </c:pt>
                      <c:pt idx="7990">
                        <c:v>947.36</c:v>
                      </c:pt>
                      <c:pt idx="7991">
                        <c:v>953.6</c:v>
                      </c:pt>
                      <c:pt idx="7992">
                        <c:v>950.1</c:v>
                      </c:pt>
                      <c:pt idx="7993">
                        <c:v>953.19</c:v>
                      </c:pt>
                      <c:pt idx="7994">
                        <c:v>953.09</c:v>
                      </c:pt>
                      <c:pt idx="7995">
                        <c:v>951.28</c:v>
                      </c:pt>
                      <c:pt idx="7996">
                        <c:v>948.64</c:v>
                      </c:pt>
                      <c:pt idx="7997">
                        <c:v>950</c:v>
                      </c:pt>
                      <c:pt idx="7998">
                        <c:v>951.17</c:v>
                      </c:pt>
                      <c:pt idx="7999">
                        <c:v>952.66</c:v>
                      </c:pt>
                      <c:pt idx="8000">
                        <c:v>953.53</c:v>
                      </c:pt>
                      <c:pt idx="8001">
                        <c:v>953.09</c:v>
                      </c:pt>
                      <c:pt idx="8002">
                        <c:v>951.96</c:v>
                      </c:pt>
                      <c:pt idx="8003">
                        <c:v>949.82</c:v>
                      </c:pt>
                      <c:pt idx="8004">
                        <c:v>950.8</c:v>
                      </c:pt>
                      <c:pt idx="8005">
                        <c:v>952.28</c:v>
                      </c:pt>
                      <c:pt idx="8006">
                        <c:v>953.58</c:v>
                      </c:pt>
                      <c:pt idx="8007">
                        <c:v>953.01</c:v>
                      </c:pt>
                      <c:pt idx="8008">
                        <c:v>951.1</c:v>
                      </c:pt>
                      <c:pt idx="8009">
                        <c:v>953.08</c:v>
                      </c:pt>
                      <c:pt idx="8010">
                        <c:v>952.64</c:v>
                      </c:pt>
                      <c:pt idx="8011">
                        <c:v>949.85</c:v>
                      </c:pt>
                      <c:pt idx="8012">
                        <c:v>947.61</c:v>
                      </c:pt>
                      <c:pt idx="8013">
                        <c:v>945.87</c:v>
                      </c:pt>
                      <c:pt idx="8014">
                        <c:v>945.58</c:v>
                      </c:pt>
                      <c:pt idx="8015">
                        <c:v>948.4</c:v>
                      </c:pt>
                      <c:pt idx="8016">
                        <c:v>950.86</c:v>
                      </c:pt>
                      <c:pt idx="8017">
                        <c:v>948.68</c:v>
                      </c:pt>
                      <c:pt idx="8018">
                        <c:v>950.66</c:v>
                      </c:pt>
                      <c:pt idx="8019">
                        <c:v>952.6</c:v>
                      </c:pt>
                      <c:pt idx="8020">
                        <c:v>952.9</c:v>
                      </c:pt>
                      <c:pt idx="8021">
                        <c:v>950.01</c:v>
                      </c:pt>
                      <c:pt idx="8022">
                        <c:v>948.67</c:v>
                      </c:pt>
                      <c:pt idx="8023">
                        <c:v>946.52</c:v>
                      </c:pt>
                      <c:pt idx="8024">
                        <c:v>947.2</c:v>
                      </c:pt>
                      <c:pt idx="8025">
                        <c:v>949.62</c:v>
                      </c:pt>
                      <c:pt idx="8026">
                        <c:v>952.22</c:v>
                      </c:pt>
                      <c:pt idx="8027">
                        <c:v>948.55</c:v>
                      </c:pt>
                      <c:pt idx="8028">
                        <c:v>951.73</c:v>
                      </c:pt>
                      <c:pt idx="8029">
                        <c:v>953.73</c:v>
                      </c:pt>
                      <c:pt idx="8030">
                        <c:v>947.29</c:v>
                      </c:pt>
                      <c:pt idx="8031">
                        <c:v>949.36</c:v>
                      </c:pt>
                      <c:pt idx="8032">
                        <c:v>951.85</c:v>
                      </c:pt>
                      <c:pt idx="8033">
                        <c:v>953.76</c:v>
                      </c:pt>
                      <c:pt idx="8034">
                        <c:v>953.24</c:v>
                      </c:pt>
                      <c:pt idx="8035">
                        <c:v>950.17</c:v>
                      </c:pt>
                      <c:pt idx="8036">
                        <c:v>947.8</c:v>
                      </c:pt>
                      <c:pt idx="8037">
                        <c:v>945.48</c:v>
                      </c:pt>
                      <c:pt idx="8038">
                        <c:v>950.68</c:v>
                      </c:pt>
                      <c:pt idx="8039">
                        <c:v>953.55</c:v>
                      </c:pt>
                      <c:pt idx="8040">
                        <c:v>953.36</c:v>
                      </c:pt>
                      <c:pt idx="8041">
                        <c:v>952.53</c:v>
                      </c:pt>
                      <c:pt idx="8042">
                        <c:v>952.12</c:v>
                      </c:pt>
                      <c:pt idx="8043">
                        <c:v>951.2</c:v>
                      </c:pt>
                      <c:pt idx="8044">
                        <c:v>946.35</c:v>
                      </c:pt>
                      <c:pt idx="8045">
                        <c:v>947.64</c:v>
                      </c:pt>
                      <c:pt idx="8046">
                        <c:v>950.9</c:v>
                      </c:pt>
                      <c:pt idx="8047">
                        <c:v>951.93</c:v>
                      </c:pt>
                      <c:pt idx="8048">
                        <c:v>953.57</c:v>
                      </c:pt>
                      <c:pt idx="8049">
                        <c:v>952.42</c:v>
                      </c:pt>
                      <c:pt idx="8050">
                        <c:v>950.88</c:v>
                      </c:pt>
                      <c:pt idx="8051">
                        <c:v>948.41</c:v>
                      </c:pt>
                      <c:pt idx="8052">
                        <c:v>947.62</c:v>
                      </c:pt>
                      <c:pt idx="8053">
                        <c:v>945.97</c:v>
                      </c:pt>
                      <c:pt idx="8054">
                        <c:v>945.82</c:v>
                      </c:pt>
                      <c:pt idx="8055">
                        <c:v>945.85</c:v>
                      </c:pt>
                      <c:pt idx="8056">
                        <c:v>953.9</c:v>
                      </c:pt>
                      <c:pt idx="8057">
                        <c:v>951.38</c:v>
                      </c:pt>
                      <c:pt idx="8058">
                        <c:v>946.91</c:v>
                      </c:pt>
                      <c:pt idx="8059">
                        <c:v>947.79</c:v>
                      </c:pt>
                      <c:pt idx="8060">
                        <c:v>948</c:v>
                      </c:pt>
                      <c:pt idx="8061">
                        <c:v>945.92</c:v>
                      </c:pt>
                      <c:pt idx="8062">
                        <c:v>945.57</c:v>
                      </c:pt>
                      <c:pt idx="8063">
                        <c:v>946.87</c:v>
                      </c:pt>
                      <c:pt idx="8064">
                        <c:v>947.72</c:v>
                      </c:pt>
                      <c:pt idx="8065">
                        <c:v>950.36</c:v>
                      </c:pt>
                      <c:pt idx="8066">
                        <c:v>952.98</c:v>
                      </c:pt>
                      <c:pt idx="8067">
                        <c:v>953.8</c:v>
                      </c:pt>
                      <c:pt idx="8068">
                        <c:v>952.87</c:v>
                      </c:pt>
                      <c:pt idx="8069">
                        <c:v>946.87</c:v>
                      </c:pt>
                      <c:pt idx="8070">
                        <c:v>949.33</c:v>
                      </c:pt>
                      <c:pt idx="8071">
                        <c:v>951.99</c:v>
                      </c:pt>
                      <c:pt idx="8072">
                        <c:v>953.33</c:v>
                      </c:pt>
                      <c:pt idx="8073">
                        <c:v>953.87</c:v>
                      </c:pt>
                      <c:pt idx="8074">
                        <c:v>951.73</c:v>
                      </c:pt>
                      <c:pt idx="8075">
                        <c:v>949.13</c:v>
                      </c:pt>
                      <c:pt idx="8076">
                        <c:v>947.3</c:v>
                      </c:pt>
                      <c:pt idx="8077">
                        <c:v>945.45</c:v>
                      </c:pt>
                      <c:pt idx="8078">
                        <c:v>946.45</c:v>
                      </c:pt>
                      <c:pt idx="8079">
                        <c:v>947.07</c:v>
                      </c:pt>
                      <c:pt idx="8080">
                        <c:v>950.31</c:v>
                      </c:pt>
                      <c:pt idx="8081">
                        <c:v>952.12</c:v>
                      </c:pt>
                      <c:pt idx="8082">
                        <c:v>946.82</c:v>
                      </c:pt>
                      <c:pt idx="8083">
                        <c:v>945.31</c:v>
                      </c:pt>
                      <c:pt idx="8084">
                        <c:v>945.99</c:v>
                      </c:pt>
                      <c:pt idx="8085">
                        <c:v>946.73</c:v>
                      </c:pt>
                      <c:pt idx="8086">
                        <c:v>947.99</c:v>
                      </c:pt>
                      <c:pt idx="8087">
                        <c:v>948.86</c:v>
                      </c:pt>
                      <c:pt idx="8088">
                        <c:v>949.6</c:v>
                      </c:pt>
                      <c:pt idx="8089">
                        <c:v>951.58</c:v>
                      </c:pt>
                      <c:pt idx="8090">
                        <c:v>952.71</c:v>
                      </c:pt>
                      <c:pt idx="8091">
                        <c:v>953.64</c:v>
                      </c:pt>
                      <c:pt idx="8092">
                        <c:v>953.25</c:v>
                      </c:pt>
                      <c:pt idx="8093">
                        <c:v>952.27</c:v>
                      </c:pt>
                      <c:pt idx="8094">
                        <c:v>950.59</c:v>
                      </c:pt>
                      <c:pt idx="8095">
                        <c:v>950.31</c:v>
                      </c:pt>
                      <c:pt idx="8096">
                        <c:v>946.07</c:v>
                      </c:pt>
                      <c:pt idx="8097">
                        <c:v>947.7</c:v>
                      </c:pt>
                      <c:pt idx="8098">
                        <c:v>948.94</c:v>
                      </c:pt>
                      <c:pt idx="8099">
                        <c:v>950.51</c:v>
                      </c:pt>
                      <c:pt idx="8100">
                        <c:v>949.29</c:v>
                      </c:pt>
                      <c:pt idx="8101">
                        <c:v>947.18</c:v>
                      </c:pt>
                      <c:pt idx="8102">
                        <c:v>946.32</c:v>
                      </c:pt>
                      <c:pt idx="8103">
                        <c:v>947.1</c:v>
                      </c:pt>
                      <c:pt idx="8104">
                        <c:v>948.5</c:v>
                      </c:pt>
                      <c:pt idx="8105">
                        <c:v>950.62</c:v>
                      </c:pt>
                      <c:pt idx="8106">
                        <c:v>952.95</c:v>
                      </c:pt>
                      <c:pt idx="8107">
                        <c:v>953.43</c:v>
                      </c:pt>
                      <c:pt idx="8108">
                        <c:v>946.62</c:v>
                      </c:pt>
                      <c:pt idx="8109">
                        <c:v>948.66</c:v>
                      </c:pt>
                      <c:pt idx="8110">
                        <c:v>950.58</c:v>
                      </c:pt>
                      <c:pt idx="8111">
                        <c:v>953.1</c:v>
                      </c:pt>
                      <c:pt idx="8112">
                        <c:v>953.65</c:v>
                      </c:pt>
                      <c:pt idx="8113">
                        <c:v>953.58</c:v>
                      </c:pt>
                      <c:pt idx="8114">
                        <c:v>951.36</c:v>
                      </c:pt>
                      <c:pt idx="8115">
                        <c:v>953.1</c:v>
                      </c:pt>
                      <c:pt idx="8116">
                        <c:v>953.56</c:v>
                      </c:pt>
                      <c:pt idx="8117">
                        <c:v>952.59</c:v>
                      </c:pt>
                      <c:pt idx="8118">
                        <c:v>950.16</c:v>
                      </c:pt>
                      <c:pt idx="8119">
                        <c:v>948.02</c:v>
                      </c:pt>
                      <c:pt idx="8120">
                        <c:v>949.16</c:v>
                      </c:pt>
                      <c:pt idx="8121">
                        <c:v>949.3</c:v>
                      </c:pt>
                      <c:pt idx="8122">
                        <c:v>947.27</c:v>
                      </c:pt>
                      <c:pt idx="8123">
                        <c:v>945.75</c:v>
                      </c:pt>
                      <c:pt idx="8124">
                        <c:v>946.03</c:v>
                      </c:pt>
                      <c:pt idx="8125">
                        <c:v>948.02</c:v>
                      </c:pt>
                      <c:pt idx="8126">
                        <c:v>950.43</c:v>
                      </c:pt>
                      <c:pt idx="8127">
                        <c:v>952.11</c:v>
                      </c:pt>
                      <c:pt idx="8128">
                        <c:v>952.69</c:v>
                      </c:pt>
                      <c:pt idx="8129">
                        <c:v>952.57</c:v>
                      </c:pt>
                      <c:pt idx="8130">
                        <c:v>952.15</c:v>
                      </c:pt>
                      <c:pt idx="8131">
                        <c:v>952.28</c:v>
                      </c:pt>
                      <c:pt idx="8132">
                        <c:v>953.28</c:v>
                      </c:pt>
                      <c:pt idx="8133">
                        <c:v>951.69</c:v>
                      </c:pt>
                      <c:pt idx="8134">
                        <c:v>949.18</c:v>
                      </c:pt>
                      <c:pt idx="8135">
                        <c:v>952.84</c:v>
                      </c:pt>
                      <c:pt idx="8136">
                        <c:v>953.67</c:v>
                      </c:pt>
                      <c:pt idx="8137">
                        <c:v>951.84</c:v>
                      </c:pt>
                      <c:pt idx="8138">
                        <c:v>948.68</c:v>
                      </c:pt>
                      <c:pt idx="8139">
                        <c:v>946.64</c:v>
                      </c:pt>
                      <c:pt idx="8140">
                        <c:v>952.5</c:v>
                      </c:pt>
                      <c:pt idx="8141">
                        <c:v>952.69</c:v>
                      </c:pt>
                      <c:pt idx="8142">
                        <c:v>952.12</c:v>
                      </c:pt>
                      <c:pt idx="8143">
                        <c:v>947.06</c:v>
                      </c:pt>
                      <c:pt idx="8144">
                        <c:v>946.33</c:v>
                      </c:pt>
                      <c:pt idx="8145">
                        <c:v>947.67</c:v>
                      </c:pt>
                      <c:pt idx="8146">
                        <c:v>950.47</c:v>
                      </c:pt>
                      <c:pt idx="8147">
                        <c:v>947.26</c:v>
                      </c:pt>
                      <c:pt idx="8148">
                        <c:v>951.69</c:v>
                      </c:pt>
                      <c:pt idx="8149">
                        <c:v>948.59</c:v>
                      </c:pt>
                      <c:pt idx="8150">
                        <c:v>946.16</c:v>
                      </c:pt>
                      <c:pt idx="8151">
                        <c:v>945.93</c:v>
                      </c:pt>
                      <c:pt idx="8152">
                        <c:v>948.42</c:v>
                      </c:pt>
                      <c:pt idx="8153">
                        <c:v>951.07</c:v>
                      </c:pt>
                      <c:pt idx="8154">
                        <c:v>953.58</c:v>
                      </c:pt>
                      <c:pt idx="8155">
                        <c:v>953.92</c:v>
                      </c:pt>
                      <c:pt idx="8156">
                        <c:v>950.9</c:v>
                      </c:pt>
                      <c:pt idx="8157">
                        <c:v>947.56</c:v>
                      </c:pt>
                      <c:pt idx="8158">
                        <c:v>945.7</c:v>
                      </c:pt>
                      <c:pt idx="8159">
                        <c:v>945.47</c:v>
                      </c:pt>
                      <c:pt idx="8160">
                        <c:v>951.43</c:v>
                      </c:pt>
                      <c:pt idx="8161">
                        <c:v>946.39</c:v>
                      </c:pt>
                      <c:pt idx="8162">
                        <c:v>949.54</c:v>
                      </c:pt>
                      <c:pt idx="8163">
                        <c:v>952.34</c:v>
                      </c:pt>
                      <c:pt idx="8164">
                        <c:v>953.01</c:v>
                      </c:pt>
                      <c:pt idx="8165">
                        <c:v>952.06</c:v>
                      </c:pt>
                      <c:pt idx="8166">
                        <c:v>953.21</c:v>
                      </c:pt>
                      <c:pt idx="8167">
                        <c:v>952.92</c:v>
                      </c:pt>
                      <c:pt idx="8168">
                        <c:v>950.74</c:v>
                      </c:pt>
                      <c:pt idx="8169">
                        <c:v>948.75</c:v>
                      </c:pt>
                      <c:pt idx="8170">
                        <c:v>946.81</c:v>
                      </c:pt>
                      <c:pt idx="8171">
                        <c:v>945.67</c:v>
                      </c:pt>
                      <c:pt idx="8172">
                        <c:v>945.67</c:v>
                      </c:pt>
                      <c:pt idx="8173">
                        <c:v>951.77</c:v>
                      </c:pt>
                      <c:pt idx="8174">
                        <c:v>949.09</c:v>
                      </c:pt>
                      <c:pt idx="8175">
                        <c:v>948.11</c:v>
                      </c:pt>
                      <c:pt idx="8176">
                        <c:v>945.81</c:v>
                      </c:pt>
                      <c:pt idx="8177">
                        <c:v>946.12</c:v>
                      </c:pt>
                      <c:pt idx="8178">
                        <c:v>946.91</c:v>
                      </c:pt>
                      <c:pt idx="8179">
                        <c:v>949.06</c:v>
                      </c:pt>
                      <c:pt idx="8180">
                        <c:v>950.75</c:v>
                      </c:pt>
                      <c:pt idx="8181">
                        <c:v>949.58</c:v>
                      </c:pt>
                      <c:pt idx="8182">
                        <c:v>948.32</c:v>
                      </c:pt>
                      <c:pt idx="8183">
                        <c:v>953.42</c:v>
                      </c:pt>
                      <c:pt idx="8184">
                        <c:v>951.79</c:v>
                      </c:pt>
                      <c:pt idx="8185">
                        <c:v>950.17</c:v>
                      </c:pt>
                      <c:pt idx="8186">
                        <c:v>949.9</c:v>
                      </c:pt>
                      <c:pt idx="8187">
                        <c:v>952.35</c:v>
                      </c:pt>
                      <c:pt idx="8188">
                        <c:v>952.28</c:v>
                      </c:pt>
                      <c:pt idx="8189">
                        <c:v>952.63</c:v>
                      </c:pt>
                      <c:pt idx="8190">
                        <c:v>951.81</c:v>
                      </c:pt>
                      <c:pt idx="8191">
                        <c:v>949.24</c:v>
                      </c:pt>
                      <c:pt idx="8192">
                        <c:v>947.45</c:v>
                      </c:pt>
                      <c:pt idx="8193">
                        <c:v>945.65</c:v>
                      </c:pt>
                      <c:pt idx="8194">
                        <c:v>945.32</c:v>
                      </c:pt>
                      <c:pt idx="8195">
                        <c:v>948.71</c:v>
                      </c:pt>
                      <c:pt idx="8196">
                        <c:v>951.22</c:v>
                      </c:pt>
                      <c:pt idx="8197">
                        <c:v>952.98</c:v>
                      </c:pt>
                      <c:pt idx="8198">
                        <c:v>952.96</c:v>
                      </c:pt>
                      <c:pt idx="8199">
                        <c:v>947.32</c:v>
                      </c:pt>
                      <c:pt idx="8200">
                        <c:v>950.31</c:v>
                      </c:pt>
                      <c:pt idx="8201">
                        <c:v>945.99</c:v>
                      </c:pt>
                      <c:pt idx="8202">
                        <c:v>950.15</c:v>
                      </c:pt>
                      <c:pt idx="8203">
                        <c:v>952.08</c:v>
                      </c:pt>
                      <c:pt idx="8204">
                        <c:v>952.9</c:v>
                      </c:pt>
                      <c:pt idx="8205">
                        <c:v>950.16</c:v>
                      </c:pt>
                      <c:pt idx="8206">
                        <c:v>948.49</c:v>
                      </c:pt>
                      <c:pt idx="8207">
                        <c:v>946.49</c:v>
                      </c:pt>
                      <c:pt idx="8208">
                        <c:v>946.12</c:v>
                      </c:pt>
                      <c:pt idx="8209">
                        <c:v>947.56</c:v>
                      </c:pt>
                      <c:pt idx="8210">
                        <c:v>950.25</c:v>
                      </c:pt>
                      <c:pt idx="8211">
                        <c:v>952.77</c:v>
                      </c:pt>
                      <c:pt idx="8212">
                        <c:v>946.57</c:v>
                      </c:pt>
                      <c:pt idx="8213">
                        <c:v>945.45</c:v>
                      </c:pt>
                      <c:pt idx="8214">
                        <c:v>946.7</c:v>
                      </c:pt>
                      <c:pt idx="8215">
                        <c:v>948.7</c:v>
                      </c:pt>
                      <c:pt idx="8216">
                        <c:v>951.38</c:v>
                      </c:pt>
                      <c:pt idx="8217">
                        <c:v>953.42</c:v>
                      </c:pt>
                      <c:pt idx="8218">
                        <c:v>948.38</c:v>
                      </c:pt>
                      <c:pt idx="8219">
                        <c:v>950.46</c:v>
                      </c:pt>
                      <c:pt idx="8220">
                        <c:v>952.72</c:v>
                      </c:pt>
                      <c:pt idx="8221">
                        <c:v>952.98</c:v>
                      </c:pt>
                      <c:pt idx="8222">
                        <c:v>945.39</c:v>
                      </c:pt>
                      <c:pt idx="8223">
                        <c:v>945.83</c:v>
                      </c:pt>
                      <c:pt idx="8224">
                        <c:v>946.38</c:v>
                      </c:pt>
                      <c:pt idx="8225">
                        <c:v>949.89</c:v>
                      </c:pt>
                      <c:pt idx="8226">
                        <c:v>947.71</c:v>
                      </c:pt>
                      <c:pt idx="8227">
                        <c:v>946.59</c:v>
                      </c:pt>
                      <c:pt idx="8228">
                        <c:v>944.92</c:v>
                      </c:pt>
                      <c:pt idx="8229">
                        <c:v>946.2</c:v>
                      </c:pt>
                      <c:pt idx="8230">
                        <c:v>947.74</c:v>
                      </c:pt>
                      <c:pt idx="8231">
                        <c:v>949.03</c:v>
                      </c:pt>
                      <c:pt idx="8232">
                        <c:v>951.74</c:v>
                      </c:pt>
                      <c:pt idx="8233">
                        <c:v>953.44</c:v>
                      </c:pt>
                      <c:pt idx="8234">
                        <c:v>951.81</c:v>
                      </c:pt>
                      <c:pt idx="8235">
                        <c:v>949.87</c:v>
                      </c:pt>
                      <c:pt idx="8236">
                        <c:v>952.38</c:v>
                      </c:pt>
                      <c:pt idx="8237">
                        <c:v>952.53</c:v>
                      </c:pt>
                      <c:pt idx="8238">
                        <c:v>947.56</c:v>
                      </c:pt>
                      <c:pt idx="8239">
                        <c:v>949.06</c:v>
                      </c:pt>
                      <c:pt idx="8240">
                        <c:v>951.05</c:v>
                      </c:pt>
                      <c:pt idx="8241">
                        <c:v>951.88</c:v>
                      </c:pt>
                      <c:pt idx="8242">
                        <c:v>952.72</c:v>
                      </c:pt>
                      <c:pt idx="8243">
                        <c:v>945.64</c:v>
                      </c:pt>
                      <c:pt idx="8244">
                        <c:v>946.07</c:v>
                      </c:pt>
                      <c:pt idx="8245">
                        <c:v>945.35</c:v>
                      </c:pt>
                      <c:pt idx="8246">
                        <c:v>945.49</c:v>
                      </c:pt>
                      <c:pt idx="8247">
                        <c:v>946.61</c:v>
                      </c:pt>
                      <c:pt idx="8248">
                        <c:v>946.86</c:v>
                      </c:pt>
                      <c:pt idx="8249">
                        <c:v>946.84</c:v>
                      </c:pt>
                      <c:pt idx="8250">
                        <c:v>946.94</c:v>
                      </c:pt>
                      <c:pt idx="8251">
                        <c:v>951.22</c:v>
                      </c:pt>
                      <c:pt idx="8252">
                        <c:v>949.63</c:v>
                      </c:pt>
                      <c:pt idx="8253">
                        <c:v>952.4</c:v>
                      </c:pt>
                      <c:pt idx="8254">
                        <c:v>953.08</c:v>
                      </c:pt>
                      <c:pt idx="8255">
                        <c:v>952.35</c:v>
                      </c:pt>
                      <c:pt idx="8256">
                        <c:v>952.19</c:v>
                      </c:pt>
                      <c:pt idx="8257">
                        <c:v>950.54</c:v>
                      </c:pt>
                      <c:pt idx="8258">
                        <c:v>949.13</c:v>
                      </c:pt>
                      <c:pt idx="8259">
                        <c:v>947.98</c:v>
                      </c:pt>
                      <c:pt idx="8260">
                        <c:v>945.45</c:v>
                      </c:pt>
                      <c:pt idx="8261">
                        <c:v>945.35</c:v>
                      </c:pt>
                      <c:pt idx="8262">
                        <c:v>944.83</c:v>
                      </c:pt>
                      <c:pt idx="8263">
                        <c:v>951.79</c:v>
                      </c:pt>
                      <c:pt idx="8264">
                        <c:v>945.15</c:v>
                      </c:pt>
                      <c:pt idx="8265">
                        <c:v>945</c:v>
                      </c:pt>
                      <c:pt idx="8266">
                        <c:v>945.73</c:v>
                      </c:pt>
                      <c:pt idx="8267">
                        <c:v>947.63</c:v>
                      </c:pt>
                      <c:pt idx="8268">
                        <c:v>948.65</c:v>
                      </c:pt>
                      <c:pt idx="8269">
                        <c:v>949.55</c:v>
                      </c:pt>
                      <c:pt idx="8270">
                        <c:v>945.43</c:v>
                      </c:pt>
                      <c:pt idx="8271">
                        <c:v>945.56</c:v>
                      </c:pt>
                      <c:pt idx="8272">
                        <c:v>946.28</c:v>
                      </c:pt>
                      <c:pt idx="8273">
                        <c:v>947.36</c:v>
                      </c:pt>
                      <c:pt idx="8274">
                        <c:v>948.31</c:v>
                      </c:pt>
                      <c:pt idx="8275">
                        <c:v>948</c:v>
                      </c:pt>
                      <c:pt idx="8276">
                        <c:v>948.29</c:v>
                      </c:pt>
                      <c:pt idx="8277">
                        <c:v>949.61</c:v>
                      </c:pt>
                      <c:pt idx="8278">
                        <c:v>948.96</c:v>
                      </c:pt>
                      <c:pt idx="8279">
                        <c:v>947.85</c:v>
                      </c:pt>
                      <c:pt idx="8280">
                        <c:v>948.56</c:v>
                      </c:pt>
                      <c:pt idx="8281">
                        <c:v>947.31</c:v>
                      </c:pt>
                      <c:pt idx="8282">
                        <c:v>946.92</c:v>
                      </c:pt>
                      <c:pt idx="8283">
                        <c:v>946.33</c:v>
                      </c:pt>
                      <c:pt idx="8284">
                        <c:v>949.17</c:v>
                      </c:pt>
                      <c:pt idx="8285">
                        <c:v>948.34</c:v>
                      </c:pt>
                      <c:pt idx="8286">
                        <c:v>947.97</c:v>
                      </c:pt>
                      <c:pt idx="8287">
                        <c:v>947.02</c:v>
                      </c:pt>
                      <c:pt idx="8288">
                        <c:v>952.35</c:v>
                      </c:pt>
                      <c:pt idx="8289">
                        <c:v>951.73</c:v>
                      </c:pt>
                      <c:pt idx="8290">
                        <c:v>951.44</c:v>
                      </c:pt>
                      <c:pt idx="8291">
                        <c:v>944.39</c:v>
                      </c:pt>
                      <c:pt idx="8292">
                        <c:v>946.76</c:v>
                      </c:pt>
                      <c:pt idx="8293">
                        <c:v>948.55</c:v>
                      </c:pt>
                      <c:pt idx="8294">
                        <c:v>949.68</c:v>
                      </c:pt>
                      <c:pt idx="8295">
                        <c:v>951.63</c:v>
                      </c:pt>
                      <c:pt idx="8296">
                        <c:v>952.04</c:v>
                      </c:pt>
                      <c:pt idx="8297">
                        <c:v>953.22</c:v>
                      </c:pt>
                      <c:pt idx="8298">
                        <c:v>951.17</c:v>
                      </c:pt>
                      <c:pt idx="8299">
                        <c:v>949.21</c:v>
                      </c:pt>
                      <c:pt idx="8300">
                        <c:v>947.5</c:v>
                      </c:pt>
                      <c:pt idx="8301">
                        <c:v>946.28</c:v>
                      </c:pt>
                      <c:pt idx="8302">
                        <c:v>945.16</c:v>
                      </c:pt>
                      <c:pt idx="8303">
                        <c:v>944.47</c:v>
                      </c:pt>
                      <c:pt idx="8304">
                        <c:v>944.56</c:v>
                      </c:pt>
                      <c:pt idx="8305">
                        <c:v>949.68</c:v>
                      </c:pt>
                      <c:pt idx="8306">
                        <c:v>949.24</c:v>
                      </c:pt>
                      <c:pt idx="8307">
                        <c:v>947.81</c:v>
                      </c:pt>
                      <c:pt idx="8308">
                        <c:v>947.07</c:v>
                      </c:pt>
                      <c:pt idx="8309">
                        <c:v>945.55</c:v>
                      </c:pt>
                      <c:pt idx="8310">
                        <c:v>945.21</c:v>
                      </c:pt>
                      <c:pt idx="8311">
                        <c:v>944.51</c:v>
                      </c:pt>
                      <c:pt idx="8312">
                        <c:v>943.59</c:v>
                      </c:pt>
                      <c:pt idx="8313">
                        <c:v>945.57</c:v>
                      </c:pt>
                      <c:pt idx="8314">
                        <c:v>945.14</c:v>
                      </c:pt>
                      <c:pt idx="8315">
                        <c:v>946.96</c:v>
                      </c:pt>
                      <c:pt idx="8316">
                        <c:v>947.46</c:v>
                      </c:pt>
                      <c:pt idx="8317">
                        <c:v>949.49</c:v>
                      </c:pt>
                      <c:pt idx="8318">
                        <c:v>947.57</c:v>
                      </c:pt>
                      <c:pt idx="8319">
                        <c:v>947.46</c:v>
                      </c:pt>
                      <c:pt idx="8320">
                        <c:v>945.85</c:v>
                      </c:pt>
                      <c:pt idx="8321">
                        <c:v>945.41</c:v>
                      </c:pt>
                      <c:pt idx="8322">
                        <c:v>944.87</c:v>
                      </c:pt>
                      <c:pt idx="8323">
                        <c:v>948.22</c:v>
                      </c:pt>
                      <c:pt idx="8324">
                        <c:v>946.14</c:v>
                      </c:pt>
                      <c:pt idx="8325">
                        <c:v>947.33</c:v>
                      </c:pt>
                      <c:pt idx="8326">
                        <c:v>949.68</c:v>
                      </c:pt>
                      <c:pt idx="8327">
                        <c:v>951.27</c:v>
                      </c:pt>
                      <c:pt idx="8328">
                        <c:v>952.63</c:v>
                      </c:pt>
                      <c:pt idx="8329">
                        <c:v>953.11</c:v>
                      </c:pt>
                      <c:pt idx="8330">
                        <c:v>945.14</c:v>
                      </c:pt>
                      <c:pt idx="8331">
                        <c:v>946.45</c:v>
                      </c:pt>
                      <c:pt idx="8332">
                        <c:v>947.47</c:v>
                      </c:pt>
                      <c:pt idx="8333">
                        <c:v>949.33</c:v>
                      </c:pt>
                      <c:pt idx="8334">
                        <c:v>949.95</c:v>
                      </c:pt>
                      <c:pt idx="8335">
                        <c:v>952.38</c:v>
                      </c:pt>
                      <c:pt idx="8336">
                        <c:v>952.29</c:v>
                      </c:pt>
                      <c:pt idx="8337">
                        <c:v>952.61</c:v>
                      </c:pt>
                      <c:pt idx="8338">
                        <c:v>951.73</c:v>
                      </c:pt>
                      <c:pt idx="8339">
                        <c:v>950.26</c:v>
                      </c:pt>
                      <c:pt idx="8340">
                        <c:v>949.03</c:v>
                      </c:pt>
                      <c:pt idx="8341">
                        <c:v>951.66</c:v>
                      </c:pt>
                      <c:pt idx="8342">
                        <c:v>951.6</c:v>
                      </c:pt>
                      <c:pt idx="8343">
                        <c:v>945.41</c:v>
                      </c:pt>
                      <c:pt idx="8344">
                        <c:v>945.73</c:v>
                      </c:pt>
                      <c:pt idx="8345">
                        <c:v>952.22</c:v>
                      </c:pt>
                      <c:pt idx="8346">
                        <c:v>952.22</c:v>
                      </c:pt>
                      <c:pt idx="8347">
                        <c:v>950.09</c:v>
                      </c:pt>
                      <c:pt idx="8348">
                        <c:v>949.9</c:v>
                      </c:pt>
                      <c:pt idx="8349">
                        <c:v>948.05</c:v>
                      </c:pt>
                      <c:pt idx="8350">
                        <c:v>946.3</c:v>
                      </c:pt>
                      <c:pt idx="8351">
                        <c:v>944.76</c:v>
                      </c:pt>
                      <c:pt idx="8352">
                        <c:v>945.3</c:v>
                      </c:pt>
                      <c:pt idx="8353">
                        <c:v>944.84</c:v>
                      </c:pt>
                      <c:pt idx="8354">
                        <c:v>946.94</c:v>
                      </c:pt>
                      <c:pt idx="8355">
                        <c:v>948.37</c:v>
                      </c:pt>
                      <c:pt idx="8356">
                        <c:v>947.91</c:v>
                      </c:pt>
                      <c:pt idx="8357">
                        <c:v>946.41</c:v>
                      </c:pt>
                      <c:pt idx="8358">
                        <c:v>952.37</c:v>
                      </c:pt>
                      <c:pt idx="8359">
                        <c:v>951.82</c:v>
                      </c:pt>
                      <c:pt idx="8360">
                        <c:v>950.29</c:v>
                      </c:pt>
                      <c:pt idx="8361">
                        <c:v>947.54</c:v>
                      </c:pt>
                      <c:pt idx="8362">
                        <c:v>947.19</c:v>
                      </c:pt>
                      <c:pt idx="8363">
                        <c:v>944.52</c:v>
                      </c:pt>
                      <c:pt idx="8364">
                        <c:v>944.86</c:v>
                      </c:pt>
                      <c:pt idx="8365">
                        <c:v>952.3</c:v>
                      </c:pt>
                      <c:pt idx="8366">
                        <c:v>951.71</c:v>
                      </c:pt>
                      <c:pt idx="8367">
                        <c:v>949.77</c:v>
                      </c:pt>
                      <c:pt idx="8368">
                        <c:v>946.8</c:v>
                      </c:pt>
                      <c:pt idx="8369">
                        <c:v>952.67</c:v>
                      </c:pt>
                      <c:pt idx="8370">
                        <c:v>952.06</c:v>
                      </c:pt>
                      <c:pt idx="8371">
                        <c:v>952.76</c:v>
                      </c:pt>
                      <c:pt idx="8372">
                        <c:v>950.15</c:v>
                      </c:pt>
                      <c:pt idx="8373">
                        <c:v>947.91</c:v>
                      </c:pt>
                      <c:pt idx="8374">
                        <c:v>946.15</c:v>
                      </c:pt>
                      <c:pt idx="8375">
                        <c:v>951.7</c:v>
                      </c:pt>
                      <c:pt idx="8376">
                        <c:v>948.62</c:v>
                      </c:pt>
                      <c:pt idx="8377">
                        <c:v>946.59</c:v>
                      </c:pt>
                      <c:pt idx="8378">
                        <c:v>945.69</c:v>
                      </c:pt>
                      <c:pt idx="8379">
                        <c:v>945.5</c:v>
                      </c:pt>
                      <c:pt idx="8380">
                        <c:v>946.98</c:v>
                      </c:pt>
                      <c:pt idx="8381">
                        <c:v>949.19</c:v>
                      </c:pt>
                      <c:pt idx="8382">
                        <c:v>947.12</c:v>
                      </c:pt>
                      <c:pt idx="8383">
                        <c:v>944.51</c:v>
                      </c:pt>
                      <c:pt idx="8384">
                        <c:v>944.78</c:v>
                      </c:pt>
                      <c:pt idx="8385">
                        <c:v>946.41</c:v>
                      </c:pt>
                      <c:pt idx="8386">
                        <c:v>951.97</c:v>
                      </c:pt>
                      <c:pt idx="8387">
                        <c:v>951.63</c:v>
                      </c:pt>
                      <c:pt idx="8388">
                        <c:v>948.88</c:v>
                      </c:pt>
                      <c:pt idx="8389">
                        <c:v>946.51</c:v>
                      </c:pt>
                      <c:pt idx="8390">
                        <c:v>945.87</c:v>
                      </c:pt>
                      <c:pt idx="8391">
                        <c:v>944.97</c:v>
                      </c:pt>
                      <c:pt idx="8392">
                        <c:v>946.76</c:v>
                      </c:pt>
                      <c:pt idx="8393">
                        <c:v>947.27</c:v>
                      </c:pt>
                      <c:pt idx="8394">
                        <c:v>945.66</c:v>
                      </c:pt>
                      <c:pt idx="8395">
                        <c:v>952.88</c:v>
                      </c:pt>
                      <c:pt idx="8396">
                        <c:v>952.9</c:v>
                      </c:pt>
                      <c:pt idx="8397">
                        <c:v>951.24</c:v>
                      </c:pt>
                      <c:pt idx="8398">
                        <c:v>949.69</c:v>
                      </c:pt>
                      <c:pt idx="8399">
                        <c:v>946.3</c:v>
                      </c:pt>
                      <c:pt idx="8400">
                        <c:v>945.2</c:v>
                      </c:pt>
                      <c:pt idx="8401">
                        <c:v>945</c:v>
                      </c:pt>
                      <c:pt idx="8402">
                        <c:v>947.9</c:v>
                      </c:pt>
                      <c:pt idx="8403">
                        <c:v>950.08</c:v>
                      </c:pt>
                      <c:pt idx="8404">
                        <c:v>951.96</c:v>
                      </c:pt>
                      <c:pt idx="8405">
                        <c:v>952.82</c:v>
                      </c:pt>
                      <c:pt idx="8406">
                        <c:v>944.57</c:v>
                      </c:pt>
                      <c:pt idx="8407">
                        <c:v>945.15</c:v>
                      </c:pt>
                      <c:pt idx="8408">
                        <c:v>952.05</c:v>
                      </c:pt>
                      <c:pt idx="8409">
                        <c:v>950.69</c:v>
                      </c:pt>
                      <c:pt idx="8410">
                        <c:v>951.75</c:v>
                      </c:pt>
                      <c:pt idx="8411">
                        <c:v>951.71</c:v>
                      </c:pt>
                      <c:pt idx="8412">
                        <c:v>951.25</c:v>
                      </c:pt>
                      <c:pt idx="8413">
                        <c:v>949.78</c:v>
                      </c:pt>
                      <c:pt idx="8414">
                        <c:v>947.01</c:v>
                      </c:pt>
                      <c:pt idx="8415">
                        <c:v>945.39</c:v>
                      </c:pt>
                      <c:pt idx="8416">
                        <c:v>944.88</c:v>
                      </c:pt>
                      <c:pt idx="8417">
                        <c:v>945.9</c:v>
                      </c:pt>
                      <c:pt idx="8418">
                        <c:v>948.1</c:v>
                      </c:pt>
                      <c:pt idx="8419">
                        <c:v>950.74</c:v>
                      </c:pt>
                      <c:pt idx="8420">
                        <c:v>951.35</c:v>
                      </c:pt>
                      <c:pt idx="8421">
                        <c:v>944.31</c:v>
                      </c:pt>
                      <c:pt idx="8422">
                        <c:v>945.53</c:v>
                      </c:pt>
                      <c:pt idx="8423">
                        <c:v>947.51</c:v>
                      </c:pt>
                      <c:pt idx="8424">
                        <c:v>948.93</c:v>
                      </c:pt>
                      <c:pt idx="8425">
                        <c:v>951.01</c:v>
                      </c:pt>
                      <c:pt idx="8426">
                        <c:v>951.5</c:v>
                      </c:pt>
                      <c:pt idx="8427">
                        <c:v>949.89</c:v>
                      </c:pt>
                      <c:pt idx="8428">
                        <c:v>946.67</c:v>
                      </c:pt>
                      <c:pt idx="8429">
                        <c:v>945.6</c:v>
                      </c:pt>
                      <c:pt idx="8430">
                        <c:v>945.14</c:v>
                      </c:pt>
                      <c:pt idx="8431">
                        <c:v>947.27</c:v>
                      </c:pt>
                      <c:pt idx="8432">
                        <c:v>949.86</c:v>
                      </c:pt>
                      <c:pt idx="8433">
                        <c:v>950.84</c:v>
                      </c:pt>
                      <c:pt idx="8434">
                        <c:v>944.86</c:v>
                      </c:pt>
                      <c:pt idx="8435">
                        <c:v>946.25</c:v>
                      </c:pt>
                      <c:pt idx="8436">
                        <c:v>950.05</c:v>
                      </c:pt>
                      <c:pt idx="8437">
                        <c:v>952.19</c:v>
                      </c:pt>
                      <c:pt idx="8438">
                        <c:v>952.12</c:v>
                      </c:pt>
                      <c:pt idx="8439">
                        <c:v>949.28</c:v>
                      </c:pt>
                      <c:pt idx="8440">
                        <c:v>946.49</c:v>
                      </c:pt>
                      <c:pt idx="8441">
                        <c:v>944.24</c:v>
                      </c:pt>
                      <c:pt idx="8442">
                        <c:v>946.02</c:v>
                      </c:pt>
                      <c:pt idx="8443">
                        <c:v>948.68</c:v>
                      </c:pt>
                      <c:pt idx="8444">
                        <c:v>951.57</c:v>
                      </c:pt>
                      <c:pt idx="8445">
                        <c:v>948.02</c:v>
                      </c:pt>
                      <c:pt idx="8446">
                        <c:v>951.22</c:v>
                      </c:pt>
                      <c:pt idx="8447">
                        <c:v>950.31</c:v>
                      </c:pt>
                      <c:pt idx="8448">
                        <c:v>951.8</c:v>
                      </c:pt>
                      <c:pt idx="8449">
                        <c:v>949.81</c:v>
                      </c:pt>
                      <c:pt idx="8450">
                        <c:v>947.59</c:v>
                      </c:pt>
                      <c:pt idx="8451">
                        <c:v>945.57</c:v>
                      </c:pt>
                      <c:pt idx="8452">
                        <c:v>944.43</c:v>
                      </c:pt>
                      <c:pt idx="8453">
                        <c:v>946.89</c:v>
                      </c:pt>
                      <c:pt idx="8454">
                        <c:v>950.13</c:v>
                      </c:pt>
                      <c:pt idx="8455">
                        <c:v>951.18</c:v>
                      </c:pt>
                      <c:pt idx="8456">
                        <c:v>950.42</c:v>
                      </c:pt>
                      <c:pt idx="8457">
                        <c:v>947.8</c:v>
                      </c:pt>
                      <c:pt idx="8458">
                        <c:v>946.27</c:v>
                      </c:pt>
                      <c:pt idx="8459">
                        <c:v>944.58</c:v>
                      </c:pt>
                      <c:pt idx="8460">
                        <c:v>949.9</c:v>
                      </c:pt>
                      <c:pt idx="8461">
                        <c:v>949</c:v>
                      </c:pt>
                      <c:pt idx="8462">
                        <c:v>943.78</c:v>
                      </c:pt>
                      <c:pt idx="8463">
                        <c:v>947.94</c:v>
                      </c:pt>
                      <c:pt idx="8464">
                        <c:v>949.65</c:v>
                      </c:pt>
                      <c:pt idx="8465">
                        <c:v>952.22</c:v>
                      </c:pt>
                      <c:pt idx="8466">
                        <c:v>952.1</c:v>
                      </c:pt>
                      <c:pt idx="8467">
                        <c:v>949.99</c:v>
                      </c:pt>
                      <c:pt idx="8468">
                        <c:v>944.87</c:v>
                      </c:pt>
                      <c:pt idx="8469">
                        <c:v>944.21</c:v>
                      </c:pt>
                      <c:pt idx="8470">
                        <c:v>945.69</c:v>
                      </c:pt>
                      <c:pt idx="8471">
                        <c:v>947.69</c:v>
                      </c:pt>
                      <c:pt idx="8472">
                        <c:v>949.49</c:v>
                      </c:pt>
                      <c:pt idx="8473">
                        <c:v>950.1</c:v>
                      </c:pt>
                      <c:pt idx="8474">
                        <c:v>943.92</c:v>
                      </c:pt>
                      <c:pt idx="8475">
                        <c:v>945.64</c:v>
                      </c:pt>
                      <c:pt idx="8476">
                        <c:v>947.75</c:v>
                      </c:pt>
                      <c:pt idx="8477">
                        <c:v>950.46</c:v>
                      </c:pt>
                      <c:pt idx="8478">
                        <c:v>952.61</c:v>
                      </c:pt>
                      <c:pt idx="8479">
                        <c:v>949.88</c:v>
                      </c:pt>
                      <c:pt idx="8480">
                        <c:v>952.07</c:v>
                      </c:pt>
                      <c:pt idx="8481">
                        <c:v>951.28</c:v>
                      </c:pt>
                      <c:pt idx="8482">
                        <c:v>948.65</c:v>
                      </c:pt>
                      <c:pt idx="8483">
                        <c:v>945.24</c:v>
                      </c:pt>
                      <c:pt idx="8484">
                        <c:v>944.61</c:v>
                      </c:pt>
                      <c:pt idx="8485">
                        <c:v>945.12</c:v>
                      </c:pt>
                      <c:pt idx="8486">
                        <c:v>947.6</c:v>
                      </c:pt>
                      <c:pt idx="8487">
                        <c:v>948.12</c:v>
                      </c:pt>
                      <c:pt idx="8488">
                        <c:v>948.17</c:v>
                      </c:pt>
                      <c:pt idx="8489">
                        <c:v>949.78</c:v>
                      </c:pt>
                      <c:pt idx="8490">
                        <c:v>951.64</c:v>
                      </c:pt>
                      <c:pt idx="8491">
                        <c:v>951.6</c:v>
                      </c:pt>
                      <c:pt idx="8492">
                        <c:v>949.24</c:v>
                      </c:pt>
                      <c:pt idx="8493">
                        <c:v>946.3</c:v>
                      </c:pt>
                      <c:pt idx="8494">
                        <c:v>943.89</c:v>
                      </c:pt>
                      <c:pt idx="8495">
                        <c:v>945.8</c:v>
                      </c:pt>
                      <c:pt idx="8496">
                        <c:v>948.5</c:v>
                      </c:pt>
                      <c:pt idx="8497">
                        <c:v>945.19</c:v>
                      </c:pt>
                      <c:pt idx="8498">
                        <c:v>946.89</c:v>
                      </c:pt>
                      <c:pt idx="8499">
                        <c:v>948.3</c:v>
                      </c:pt>
                      <c:pt idx="8500">
                        <c:v>945.79</c:v>
                      </c:pt>
                      <c:pt idx="8501">
                        <c:v>944.56</c:v>
                      </c:pt>
                      <c:pt idx="8502">
                        <c:v>944.14</c:v>
                      </c:pt>
                      <c:pt idx="8503">
                        <c:v>945.14</c:v>
                      </c:pt>
                      <c:pt idx="8504">
                        <c:v>946.75</c:v>
                      </c:pt>
                      <c:pt idx="8505">
                        <c:v>948.62</c:v>
                      </c:pt>
                      <c:pt idx="8506">
                        <c:v>951.51</c:v>
                      </c:pt>
                      <c:pt idx="8507">
                        <c:v>951.75</c:v>
                      </c:pt>
                      <c:pt idx="8508">
                        <c:v>951.43</c:v>
                      </c:pt>
                      <c:pt idx="8509">
                        <c:v>944.36</c:v>
                      </c:pt>
                      <c:pt idx="8510">
                        <c:v>944.72</c:v>
                      </c:pt>
                      <c:pt idx="8511">
                        <c:v>948</c:v>
                      </c:pt>
                      <c:pt idx="8512">
                        <c:v>951.67</c:v>
                      </c:pt>
                      <c:pt idx="8513">
                        <c:v>944.3</c:v>
                      </c:pt>
                      <c:pt idx="8514">
                        <c:v>946.82</c:v>
                      </c:pt>
                      <c:pt idx="8515">
                        <c:v>944.25</c:v>
                      </c:pt>
                      <c:pt idx="8516">
                        <c:v>943.86</c:v>
                      </c:pt>
                      <c:pt idx="8517">
                        <c:v>946.54</c:v>
                      </c:pt>
                      <c:pt idx="8518">
                        <c:v>949.71</c:v>
                      </c:pt>
                      <c:pt idx="8519">
                        <c:v>951.46</c:v>
                      </c:pt>
                      <c:pt idx="8520">
                        <c:v>951.67</c:v>
                      </c:pt>
                      <c:pt idx="8521">
                        <c:v>950.7</c:v>
                      </c:pt>
                      <c:pt idx="8522">
                        <c:v>947.54</c:v>
                      </c:pt>
                      <c:pt idx="8523">
                        <c:v>946.49</c:v>
                      </c:pt>
                      <c:pt idx="8524">
                        <c:v>945.98</c:v>
                      </c:pt>
                      <c:pt idx="8525">
                        <c:v>943.84</c:v>
                      </c:pt>
                      <c:pt idx="8526">
                        <c:v>952.22</c:v>
                      </c:pt>
                      <c:pt idx="8527">
                        <c:v>951.2</c:v>
                      </c:pt>
                      <c:pt idx="8528">
                        <c:v>949.72</c:v>
                      </c:pt>
                      <c:pt idx="8529">
                        <c:v>944.46</c:v>
                      </c:pt>
                      <c:pt idx="8530">
                        <c:v>945.35</c:v>
                      </c:pt>
                      <c:pt idx="8531">
                        <c:v>947.37</c:v>
                      </c:pt>
                      <c:pt idx="8532">
                        <c:v>944.58</c:v>
                      </c:pt>
                      <c:pt idx="8533">
                        <c:v>944.76</c:v>
                      </c:pt>
                      <c:pt idx="8534">
                        <c:v>946.39</c:v>
                      </c:pt>
                      <c:pt idx="8535">
                        <c:v>949.93</c:v>
                      </c:pt>
                      <c:pt idx="8536">
                        <c:v>951.39</c:v>
                      </c:pt>
                      <c:pt idx="8537">
                        <c:v>951.69</c:v>
                      </c:pt>
                      <c:pt idx="8538">
                        <c:v>952.07</c:v>
                      </c:pt>
                      <c:pt idx="8539">
                        <c:v>946.71</c:v>
                      </c:pt>
                      <c:pt idx="8540">
                        <c:v>948.77</c:v>
                      </c:pt>
                      <c:pt idx="8541">
                        <c:v>949.92</c:v>
                      </c:pt>
                      <c:pt idx="8542">
                        <c:v>951.42</c:v>
                      </c:pt>
                      <c:pt idx="8543">
                        <c:v>951.98</c:v>
                      </c:pt>
                      <c:pt idx="8544">
                        <c:v>950.94</c:v>
                      </c:pt>
                      <c:pt idx="8545">
                        <c:v>949.69</c:v>
                      </c:pt>
                      <c:pt idx="8546">
                        <c:v>947.35</c:v>
                      </c:pt>
                      <c:pt idx="8547">
                        <c:v>945.42</c:v>
                      </c:pt>
                      <c:pt idx="8548">
                        <c:v>943.72</c:v>
                      </c:pt>
                      <c:pt idx="8549">
                        <c:v>944.23</c:v>
                      </c:pt>
                      <c:pt idx="8550">
                        <c:v>945.29</c:v>
                      </c:pt>
                      <c:pt idx="8551">
                        <c:v>948.61</c:v>
                      </c:pt>
                      <c:pt idx="8552">
                        <c:v>945.06</c:v>
                      </c:pt>
                      <c:pt idx="8553">
                        <c:v>943.36</c:v>
                      </c:pt>
                      <c:pt idx="8554">
                        <c:v>946.01</c:v>
                      </c:pt>
                      <c:pt idx="8555">
                        <c:v>948.92</c:v>
                      </c:pt>
                      <c:pt idx="8556">
                        <c:v>951.44</c:v>
                      </c:pt>
                      <c:pt idx="8557">
                        <c:v>951.81</c:v>
                      </c:pt>
                      <c:pt idx="8558">
                        <c:v>949.04</c:v>
                      </c:pt>
                      <c:pt idx="8559">
                        <c:v>946.05</c:v>
                      </c:pt>
                      <c:pt idx="8560">
                        <c:v>944.45</c:v>
                      </c:pt>
                      <c:pt idx="8561">
                        <c:v>943.92</c:v>
                      </c:pt>
                      <c:pt idx="8562">
                        <c:v>946.28</c:v>
                      </c:pt>
                      <c:pt idx="8563">
                        <c:v>948.19</c:v>
                      </c:pt>
                      <c:pt idx="8564">
                        <c:v>952.88</c:v>
                      </c:pt>
                      <c:pt idx="8565">
                        <c:v>943.65</c:v>
                      </c:pt>
                      <c:pt idx="8566">
                        <c:v>944.12</c:v>
                      </c:pt>
                      <c:pt idx="8567">
                        <c:v>947.73</c:v>
                      </c:pt>
                      <c:pt idx="8568">
                        <c:v>945.34</c:v>
                      </c:pt>
                      <c:pt idx="8569">
                        <c:v>944.3</c:v>
                      </c:pt>
                      <c:pt idx="8570">
                        <c:v>950.42</c:v>
                      </c:pt>
                      <c:pt idx="8571">
                        <c:v>952.01</c:v>
                      </c:pt>
                      <c:pt idx="8572">
                        <c:v>950.21</c:v>
                      </c:pt>
                      <c:pt idx="8573">
                        <c:v>950.13</c:v>
                      </c:pt>
                      <c:pt idx="8574">
                        <c:v>947.03</c:v>
                      </c:pt>
                      <c:pt idx="8575">
                        <c:v>944.74</c:v>
                      </c:pt>
                      <c:pt idx="8576">
                        <c:v>943.75</c:v>
                      </c:pt>
                      <c:pt idx="8577">
                        <c:v>944.94</c:v>
                      </c:pt>
                      <c:pt idx="8578">
                        <c:v>948.8</c:v>
                      </c:pt>
                      <c:pt idx="8579">
                        <c:v>946.32</c:v>
                      </c:pt>
                      <c:pt idx="8580">
                        <c:v>944.31</c:v>
                      </c:pt>
                      <c:pt idx="8581">
                        <c:v>944.02</c:v>
                      </c:pt>
                      <c:pt idx="8582">
                        <c:v>945.73</c:v>
                      </c:pt>
                      <c:pt idx="8583">
                        <c:v>947.92</c:v>
                      </c:pt>
                      <c:pt idx="8584">
                        <c:v>944.34</c:v>
                      </c:pt>
                      <c:pt idx="8585">
                        <c:v>945.22</c:v>
                      </c:pt>
                      <c:pt idx="8586">
                        <c:v>946.84</c:v>
                      </c:pt>
                      <c:pt idx="8587">
                        <c:v>949.16</c:v>
                      </c:pt>
                      <c:pt idx="8588">
                        <c:v>950.76</c:v>
                      </c:pt>
                      <c:pt idx="8589">
                        <c:v>951.98</c:v>
                      </c:pt>
                      <c:pt idx="8590">
                        <c:v>949.4</c:v>
                      </c:pt>
                      <c:pt idx="8591">
                        <c:v>951.7</c:v>
                      </c:pt>
                      <c:pt idx="8592">
                        <c:v>951.23</c:v>
                      </c:pt>
                      <c:pt idx="8593">
                        <c:v>948.69</c:v>
                      </c:pt>
                      <c:pt idx="8594">
                        <c:v>946.36</c:v>
                      </c:pt>
                      <c:pt idx="8595">
                        <c:v>944.42</c:v>
                      </c:pt>
                      <c:pt idx="8596">
                        <c:v>944.16</c:v>
                      </c:pt>
                      <c:pt idx="8597">
                        <c:v>944.5</c:v>
                      </c:pt>
                      <c:pt idx="8598">
                        <c:v>946.04</c:v>
                      </c:pt>
                      <c:pt idx="8599">
                        <c:v>949.23</c:v>
                      </c:pt>
                      <c:pt idx="8600">
                        <c:v>950.89</c:v>
                      </c:pt>
                      <c:pt idx="8601">
                        <c:v>951.31</c:v>
                      </c:pt>
                      <c:pt idx="8602">
                        <c:v>948.52</c:v>
                      </c:pt>
                      <c:pt idx="8603">
                        <c:v>951.02</c:v>
                      </c:pt>
                      <c:pt idx="8604">
                        <c:v>943.14</c:v>
                      </c:pt>
                      <c:pt idx="8605">
                        <c:v>944.07</c:v>
                      </c:pt>
                      <c:pt idx="8606">
                        <c:v>946.87</c:v>
                      </c:pt>
                      <c:pt idx="8607">
                        <c:v>950.06</c:v>
                      </c:pt>
                      <c:pt idx="8608">
                        <c:v>951.06</c:v>
                      </c:pt>
                      <c:pt idx="8609">
                        <c:v>950.02</c:v>
                      </c:pt>
                      <c:pt idx="8610">
                        <c:v>946.78</c:v>
                      </c:pt>
                      <c:pt idx="8611">
                        <c:v>947.23</c:v>
                      </c:pt>
                      <c:pt idx="8612">
                        <c:v>949.1</c:v>
                      </c:pt>
                      <c:pt idx="8613">
                        <c:v>951.74</c:v>
                      </c:pt>
                      <c:pt idx="8614">
                        <c:v>949.74</c:v>
                      </c:pt>
                      <c:pt idx="8615">
                        <c:v>946.43</c:v>
                      </c:pt>
                      <c:pt idx="8616">
                        <c:v>944.54</c:v>
                      </c:pt>
                      <c:pt idx="8617">
                        <c:v>950.63</c:v>
                      </c:pt>
                      <c:pt idx="8618">
                        <c:v>950.64</c:v>
                      </c:pt>
                      <c:pt idx="8619">
                        <c:v>951.12</c:v>
                      </c:pt>
                      <c:pt idx="8620">
                        <c:v>951.37</c:v>
                      </c:pt>
                      <c:pt idx="8621">
                        <c:v>949.86</c:v>
                      </c:pt>
                      <c:pt idx="8622">
                        <c:v>945.79</c:v>
                      </c:pt>
                      <c:pt idx="8623">
                        <c:v>943.66</c:v>
                      </c:pt>
                      <c:pt idx="8624">
                        <c:v>944.46</c:v>
                      </c:pt>
                      <c:pt idx="8625">
                        <c:v>947.44</c:v>
                      </c:pt>
                      <c:pt idx="8626">
                        <c:v>951.26</c:v>
                      </c:pt>
                      <c:pt idx="8627">
                        <c:v>950.88</c:v>
                      </c:pt>
                      <c:pt idx="8628">
                        <c:v>947.55</c:v>
                      </c:pt>
                      <c:pt idx="8629">
                        <c:v>944.34</c:v>
                      </c:pt>
                      <c:pt idx="8630">
                        <c:v>952.1</c:v>
                      </c:pt>
                      <c:pt idx="8631">
                        <c:v>947.68</c:v>
                      </c:pt>
                      <c:pt idx="8632">
                        <c:v>947.16</c:v>
                      </c:pt>
                      <c:pt idx="8633">
                        <c:v>950.72</c:v>
                      </c:pt>
                      <c:pt idx="8634">
                        <c:v>951.41</c:v>
                      </c:pt>
                      <c:pt idx="8635">
                        <c:v>949.35</c:v>
                      </c:pt>
                      <c:pt idx="8636">
                        <c:v>951.45</c:v>
                      </c:pt>
                      <c:pt idx="8637">
                        <c:v>949.5</c:v>
                      </c:pt>
                      <c:pt idx="8638">
                        <c:v>945.67</c:v>
                      </c:pt>
                      <c:pt idx="8639">
                        <c:v>944.25</c:v>
                      </c:pt>
                      <c:pt idx="8640">
                        <c:v>944.88</c:v>
                      </c:pt>
                      <c:pt idx="8641">
                        <c:v>949.13</c:v>
                      </c:pt>
                      <c:pt idx="8642">
                        <c:v>950.59</c:v>
                      </c:pt>
                      <c:pt idx="8643">
                        <c:v>943.83</c:v>
                      </c:pt>
                      <c:pt idx="8644">
                        <c:v>947.4</c:v>
                      </c:pt>
                      <c:pt idx="8645">
                        <c:v>949.87</c:v>
                      </c:pt>
                      <c:pt idx="8646">
                        <c:v>949.71</c:v>
                      </c:pt>
                      <c:pt idx="8647">
                        <c:v>946.89</c:v>
                      </c:pt>
                      <c:pt idx="8648">
                        <c:v>944.74</c:v>
                      </c:pt>
                      <c:pt idx="8649">
                        <c:v>943.57</c:v>
                      </c:pt>
                      <c:pt idx="8650">
                        <c:v>946.62</c:v>
                      </c:pt>
                      <c:pt idx="8651">
                        <c:v>950.07</c:v>
                      </c:pt>
                      <c:pt idx="8652">
                        <c:v>944.07</c:v>
                      </c:pt>
                      <c:pt idx="8653">
                        <c:v>943.46</c:v>
                      </c:pt>
                      <c:pt idx="8654">
                        <c:v>944.69</c:v>
                      </c:pt>
                      <c:pt idx="8655">
                        <c:v>943.3</c:v>
                      </c:pt>
                      <c:pt idx="8656">
                        <c:v>950.55</c:v>
                      </c:pt>
                      <c:pt idx="8657">
                        <c:v>947.41</c:v>
                      </c:pt>
                      <c:pt idx="8658">
                        <c:v>943.86</c:v>
                      </c:pt>
                      <c:pt idx="8659">
                        <c:v>944.21</c:v>
                      </c:pt>
                      <c:pt idx="8660">
                        <c:v>947.01</c:v>
                      </c:pt>
                      <c:pt idx="8661">
                        <c:v>949.71</c:v>
                      </c:pt>
                      <c:pt idx="8662">
                        <c:v>951.04</c:v>
                      </c:pt>
                      <c:pt idx="8663">
                        <c:v>949.71</c:v>
                      </c:pt>
                      <c:pt idx="8664">
                        <c:v>946.15</c:v>
                      </c:pt>
                      <c:pt idx="8665">
                        <c:v>943.7</c:v>
                      </c:pt>
                      <c:pt idx="8666">
                        <c:v>944.9</c:v>
                      </c:pt>
                      <c:pt idx="8667">
                        <c:v>947.19</c:v>
                      </c:pt>
                      <c:pt idx="8668">
                        <c:v>950.45</c:v>
                      </c:pt>
                      <c:pt idx="8669">
                        <c:v>943.66</c:v>
                      </c:pt>
                      <c:pt idx="8670">
                        <c:v>946.35</c:v>
                      </c:pt>
                      <c:pt idx="8671">
                        <c:v>943.62</c:v>
                      </c:pt>
                      <c:pt idx="8672">
                        <c:v>946.81</c:v>
                      </c:pt>
                      <c:pt idx="8673">
                        <c:v>947.46</c:v>
                      </c:pt>
                      <c:pt idx="8674">
                        <c:v>944.83</c:v>
                      </c:pt>
                      <c:pt idx="8675">
                        <c:v>944.31</c:v>
                      </c:pt>
                      <c:pt idx="8676">
                        <c:v>947.82</c:v>
                      </c:pt>
                      <c:pt idx="8677">
                        <c:v>951.09</c:v>
                      </c:pt>
                      <c:pt idx="8678">
                        <c:v>949.3</c:v>
                      </c:pt>
                      <c:pt idx="8679">
                        <c:v>944.42</c:v>
                      </c:pt>
                      <c:pt idx="8680">
                        <c:v>943.68</c:v>
                      </c:pt>
                      <c:pt idx="8681">
                        <c:v>946.06</c:v>
                      </c:pt>
                      <c:pt idx="8682">
                        <c:v>944.25</c:v>
                      </c:pt>
                      <c:pt idx="8683">
                        <c:v>943.45</c:v>
                      </c:pt>
                      <c:pt idx="8684">
                        <c:v>946.78</c:v>
                      </c:pt>
                      <c:pt idx="8685">
                        <c:v>950.33</c:v>
                      </c:pt>
                      <c:pt idx="8686">
                        <c:v>951.11</c:v>
                      </c:pt>
                      <c:pt idx="8687">
                        <c:v>945.44</c:v>
                      </c:pt>
                      <c:pt idx="8688">
                        <c:v>943.07</c:v>
                      </c:pt>
                      <c:pt idx="8689">
                        <c:v>945.73</c:v>
                      </c:pt>
                      <c:pt idx="8690">
                        <c:v>943.28</c:v>
                      </c:pt>
                      <c:pt idx="8691">
                        <c:v>944.71</c:v>
                      </c:pt>
                      <c:pt idx="8692">
                        <c:v>948.5</c:v>
                      </c:pt>
                      <c:pt idx="8693">
                        <c:v>945.09</c:v>
                      </c:pt>
                      <c:pt idx="8694">
                        <c:v>943.19</c:v>
                      </c:pt>
                      <c:pt idx="8695">
                        <c:v>950.36</c:v>
                      </c:pt>
                      <c:pt idx="8696">
                        <c:v>944.82</c:v>
                      </c:pt>
                      <c:pt idx="8697">
                        <c:v>943.15</c:v>
                      </c:pt>
                      <c:pt idx="8698">
                        <c:v>945.72</c:v>
                      </c:pt>
                      <c:pt idx="8699">
                        <c:v>949.06</c:v>
                      </c:pt>
                      <c:pt idx="8700">
                        <c:v>950.83</c:v>
                      </c:pt>
                      <c:pt idx="8701">
                        <c:v>947.39</c:v>
                      </c:pt>
                      <c:pt idx="8702">
                        <c:v>943.89</c:v>
                      </c:pt>
                      <c:pt idx="8703">
                        <c:v>944.49</c:v>
                      </c:pt>
                      <c:pt idx="8704">
                        <c:v>948.33</c:v>
                      </c:pt>
                      <c:pt idx="8705">
                        <c:v>951.06</c:v>
                      </c:pt>
                      <c:pt idx="8706">
                        <c:v>949.72</c:v>
                      </c:pt>
                      <c:pt idx="8707">
                        <c:v>950</c:v>
                      </c:pt>
                      <c:pt idx="8708">
                        <c:v>946.96</c:v>
                      </c:pt>
                      <c:pt idx="8709">
                        <c:v>949.9</c:v>
                      </c:pt>
                      <c:pt idx="8710">
                        <c:v>949.49</c:v>
                      </c:pt>
                      <c:pt idx="8711">
                        <c:v>946.32</c:v>
                      </c:pt>
                      <c:pt idx="8712">
                        <c:v>943.02</c:v>
                      </c:pt>
                      <c:pt idx="8713">
                        <c:v>945.21</c:v>
                      </c:pt>
                      <c:pt idx="8714">
                        <c:v>948.07</c:v>
                      </c:pt>
                      <c:pt idx="8715">
                        <c:v>944.5</c:v>
                      </c:pt>
                      <c:pt idx="8716">
                        <c:v>943.81</c:v>
                      </c:pt>
                      <c:pt idx="8717">
                        <c:v>947.71</c:v>
                      </c:pt>
                      <c:pt idx="8718">
                        <c:v>950.71</c:v>
                      </c:pt>
                      <c:pt idx="8719">
                        <c:v>948.27</c:v>
                      </c:pt>
                      <c:pt idx="8720">
                        <c:v>943.63</c:v>
                      </c:pt>
                      <c:pt idx="8721">
                        <c:v>950.77</c:v>
                      </c:pt>
                      <c:pt idx="8722">
                        <c:v>948.22</c:v>
                      </c:pt>
                      <c:pt idx="8723">
                        <c:v>950.36</c:v>
                      </c:pt>
                      <c:pt idx="8724">
                        <c:v>947.94</c:v>
                      </c:pt>
                      <c:pt idx="8725">
                        <c:v>943.9</c:v>
                      </c:pt>
                      <c:pt idx="8726">
                        <c:v>943.39</c:v>
                      </c:pt>
                      <c:pt idx="8727">
                        <c:v>946.48</c:v>
                      </c:pt>
                      <c:pt idx="8728">
                        <c:v>950.27</c:v>
                      </c:pt>
                      <c:pt idx="8729">
                        <c:v>949.88</c:v>
                      </c:pt>
                      <c:pt idx="8730">
                        <c:v>944.58</c:v>
                      </c:pt>
                      <c:pt idx="8731">
                        <c:v>943.58</c:v>
                      </c:pt>
                      <c:pt idx="8732">
                        <c:v>946.13</c:v>
                      </c:pt>
                      <c:pt idx="8733">
                        <c:v>951.23</c:v>
                      </c:pt>
                      <c:pt idx="8734">
                        <c:v>950.54</c:v>
                      </c:pt>
                      <c:pt idx="8735">
                        <c:v>949.95</c:v>
                      </c:pt>
                      <c:pt idx="8736">
                        <c:v>946.88</c:v>
                      </c:pt>
                      <c:pt idx="8737">
                        <c:v>944.49</c:v>
                      </c:pt>
                      <c:pt idx="8738">
                        <c:v>945.35</c:v>
                      </c:pt>
                      <c:pt idx="8739">
                        <c:v>947.92</c:v>
                      </c:pt>
                      <c:pt idx="8740">
                        <c:v>949.63</c:v>
                      </c:pt>
                      <c:pt idx="8741">
                        <c:v>947.93</c:v>
                      </c:pt>
                      <c:pt idx="8742">
                        <c:v>951.12</c:v>
                      </c:pt>
                      <c:pt idx="8743">
                        <c:v>950.32</c:v>
                      </c:pt>
                      <c:pt idx="8744">
                        <c:v>946.01</c:v>
                      </c:pt>
                      <c:pt idx="8745">
                        <c:v>943.56</c:v>
                      </c:pt>
                      <c:pt idx="8746">
                        <c:v>945.36</c:v>
                      </c:pt>
                      <c:pt idx="8747">
                        <c:v>947.26</c:v>
                      </c:pt>
                      <c:pt idx="8748">
                        <c:v>944.11</c:v>
                      </c:pt>
                      <c:pt idx="8749">
                        <c:v>943.93</c:v>
                      </c:pt>
                      <c:pt idx="8750">
                        <c:v>946.09</c:v>
                      </c:pt>
                      <c:pt idx="8751">
                        <c:v>949.93</c:v>
                      </c:pt>
                      <c:pt idx="8752">
                        <c:v>950.23</c:v>
                      </c:pt>
                      <c:pt idx="8753">
                        <c:v>947.41</c:v>
                      </c:pt>
                      <c:pt idx="8754">
                        <c:v>943.65</c:v>
                      </c:pt>
                      <c:pt idx="8755">
                        <c:v>949.54</c:v>
                      </c:pt>
                      <c:pt idx="8756">
                        <c:v>949.17</c:v>
                      </c:pt>
                      <c:pt idx="8757">
                        <c:v>947.59</c:v>
                      </c:pt>
                      <c:pt idx="8758">
                        <c:v>950.27</c:v>
                      </c:pt>
                      <c:pt idx="8759">
                        <c:v>948.68</c:v>
                      </c:pt>
                      <c:pt idx="8760">
                        <c:v>949</c:v>
                      </c:pt>
                      <c:pt idx="8761">
                        <c:v>951.02</c:v>
                      </c:pt>
                      <c:pt idx="8762">
                        <c:v>951.43</c:v>
                      </c:pt>
                      <c:pt idx="8763">
                        <c:v>947.14</c:v>
                      </c:pt>
                      <c:pt idx="8764">
                        <c:v>944.16</c:v>
                      </c:pt>
                      <c:pt idx="8765">
                        <c:v>942.73</c:v>
                      </c:pt>
                      <c:pt idx="8766">
                        <c:v>944.92</c:v>
                      </c:pt>
                      <c:pt idx="8767">
                        <c:v>948.76</c:v>
                      </c:pt>
                      <c:pt idx="8768">
                        <c:v>949.45</c:v>
                      </c:pt>
                      <c:pt idx="8769">
                        <c:v>951.35</c:v>
                      </c:pt>
                      <c:pt idx="8770">
                        <c:v>950.04</c:v>
                      </c:pt>
                      <c:pt idx="8771">
                        <c:v>947.35</c:v>
                      </c:pt>
                      <c:pt idx="8772">
                        <c:v>945.44</c:v>
                      </c:pt>
                      <c:pt idx="8773">
                        <c:v>948.7</c:v>
                      </c:pt>
                      <c:pt idx="8774">
                        <c:v>950.38</c:v>
                      </c:pt>
                      <c:pt idx="8775">
                        <c:v>951.37</c:v>
                      </c:pt>
                      <c:pt idx="8776">
                        <c:v>951.09</c:v>
                      </c:pt>
                      <c:pt idx="8777">
                        <c:v>950.02</c:v>
                      </c:pt>
                      <c:pt idx="8778">
                        <c:v>950.13</c:v>
                      </c:pt>
                      <c:pt idx="8779">
                        <c:v>948.19</c:v>
                      </c:pt>
                      <c:pt idx="8780">
                        <c:v>947.53</c:v>
                      </c:pt>
                      <c:pt idx="8781">
                        <c:v>946.1</c:v>
                      </c:pt>
                      <c:pt idx="8782">
                        <c:v>944.35</c:v>
                      </c:pt>
                      <c:pt idx="8783">
                        <c:v>943.35</c:v>
                      </c:pt>
                      <c:pt idx="8784">
                        <c:v>943.38</c:v>
                      </c:pt>
                      <c:pt idx="8785">
                        <c:v>945.44</c:v>
                      </c:pt>
                      <c:pt idx="8786">
                        <c:v>946.35</c:v>
                      </c:pt>
                      <c:pt idx="8787">
                        <c:v>944.16</c:v>
                      </c:pt>
                      <c:pt idx="8788">
                        <c:v>943.44</c:v>
                      </c:pt>
                      <c:pt idx="8789">
                        <c:v>944.31</c:v>
                      </c:pt>
                      <c:pt idx="8790">
                        <c:v>946.62</c:v>
                      </c:pt>
                      <c:pt idx="8791">
                        <c:v>949.94</c:v>
                      </c:pt>
                      <c:pt idx="8792">
                        <c:v>950.57</c:v>
                      </c:pt>
                      <c:pt idx="8793">
                        <c:v>949.33</c:v>
                      </c:pt>
                      <c:pt idx="8794">
                        <c:v>950.84</c:v>
                      </c:pt>
                      <c:pt idx="8795">
                        <c:v>949.11</c:v>
                      </c:pt>
                      <c:pt idx="8796">
                        <c:v>948.62</c:v>
                      </c:pt>
                      <c:pt idx="8797">
                        <c:v>945.53</c:v>
                      </c:pt>
                      <c:pt idx="8798">
                        <c:v>942.94</c:v>
                      </c:pt>
                      <c:pt idx="8799">
                        <c:v>944.55</c:v>
                      </c:pt>
                      <c:pt idx="8800">
                        <c:v>948.52</c:v>
                      </c:pt>
                      <c:pt idx="8801">
                        <c:v>945.5</c:v>
                      </c:pt>
                      <c:pt idx="8802">
                        <c:v>943.55</c:v>
                      </c:pt>
                      <c:pt idx="8803">
                        <c:v>943.73</c:v>
                      </c:pt>
                      <c:pt idx="8804">
                        <c:v>946.55</c:v>
                      </c:pt>
                      <c:pt idx="8805">
                        <c:v>949.73</c:v>
                      </c:pt>
                      <c:pt idx="8806">
                        <c:v>950.38</c:v>
                      </c:pt>
                      <c:pt idx="8807">
                        <c:v>949.96</c:v>
                      </c:pt>
                      <c:pt idx="8808">
                        <c:v>946.3</c:v>
                      </c:pt>
                      <c:pt idx="8809">
                        <c:v>943.62</c:v>
                      </c:pt>
                      <c:pt idx="8810">
                        <c:v>942.96</c:v>
                      </c:pt>
                      <c:pt idx="8811">
                        <c:v>945.69</c:v>
                      </c:pt>
                      <c:pt idx="8812">
                        <c:v>943.52</c:v>
                      </c:pt>
                      <c:pt idx="8813">
                        <c:v>950.78</c:v>
                      </c:pt>
                      <c:pt idx="8814">
                        <c:v>949.18</c:v>
                      </c:pt>
                      <c:pt idx="8815">
                        <c:v>945.87</c:v>
                      </c:pt>
                      <c:pt idx="8816">
                        <c:v>947.28</c:v>
                      </c:pt>
                      <c:pt idx="8817">
                        <c:v>950.12</c:v>
                      </c:pt>
                      <c:pt idx="8818">
                        <c:v>950.8</c:v>
                      </c:pt>
                      <c:pt idx="8819">
                        <c:v>947.6</c:v>
                      </c:pt>
                      <c:pt idx="8820">
                        <c:v>944.77</c:v>
                      </c:pt>
                      <c:pt idx="8821">
                        <c:v>943.74</c:v>
                      </c:pt>
                      <c:pt idx="8822">
                        <c:v>944.65</c:v>
                      </c:pt>
                      <c:pt idx="8823">
                        <c:v>948.11</c:v>
                      </c:pt>
                      <c:pt idx="8824">
                        <c:v>950.37</c:v>
                      </c:pt>
                      <c:pt idx="8825">
                        <c:v>950.65</c:v>
                      </c:pt>
                      <c:pt idx="8826">
                        <c:v>944.61</c:v>
                      </c:pt>
                      <c:pt idx="8827">
                        <c:v>947.9</c:v>
                      </c:pt>
                      <c:pt idx="8828">
                        <c:v>944.19</c:v>
                      </c:pt>
                      <c:pt idx="8829">
                        <c:v>946.14</c:v>
                      </c:pt>
                      <c:pt idx="8830">
                        <c:v>949.11</c:v>
                      </c:pt>
                      <c:pt idx="8831">
                        <c:v>950.41</c:v>
                      </c:pt>
                      <c:pt idx="8832">
                        <c:v>950.66</c:v>
                      </c:pt>
                      <c:pt idx="8833">
                        <c:v>947.77</c:v>
                      </c:pt>
                      <c:pt idx="8834">
                        <c:v>945.88</c:v>
                      </c:pt>
                      <c:pt idx="8835">
                        <c:v>943.16</c:v>
                      </c:pt>
                      <c:pt idx="8836">
                        <c:v>949.78</c:v>
                      </c:pt>
                      <c:pt idx="8837">
                        <c:v>950.93</c:v>
                      </c:pt>
                      <c:pt idx="8838">
                        <c:v>947.86</c:v>
                      </c:pt>
                      <c:pt idx="8839">
                        <c:v>947.64</c:v>
                      </c:pt>
                      <c:pt idx="8840">
                        <c:v>949.95</c:v>
                      </c:pt>
                      <c:pt idx="8841">
                        <c:v>949.69</c:v>
                      </c:pt>
                      <c:pt idx="8842">
                        <c:v>946.57</c:v>
                      </c:pt>
                      <c:pt idx="8843">
                        <c:v>942.82</c:v>
                      </c:pt>
                      <c:pt idx="8844">
                        <c:v>943.31</c:v>
                      </c:pt>
                      <c:pt idx="8845">
                        <c:v>946.71</c:v>
                      </c:pt>
                      <c:pt idx="8846">
                        <c:v>943.34</c:v>
                      </c:pt>
                      <c:pt idx="8847">
                        <c:v>946.12</c:v>
                      </c:pt>
                      <c:pt idx="8848">
                        <c:v>947.57</c:v>
                      </c:pt>
                      <c:pt idx="8849">
                        <c:v>951.24</c:v>
                      </c:pt>
                      <c:pt idx="8850">
                        <c:v>951.2</c:v>
                      </c:pt>
                      <c:pt idx="8851">
                        <c:v>948.42</c:v>
                      </c:pt>
                      <c:pt idx="8852">
                        <c:v>946.14</c:v>
                      </c:pt>
                      <c:pt idx="8853">
                        <c:v>947.76</c:v>
                      </c:pt>
                      <c:pt idx="8854">
                        <c:v>949.45</c:v>
                      </c:pt>
                      <c:pt idx="8855">
                        <c:v>950.91</c:v>
                      </c:pt>
                      <c:pt idx="8856">
                        <c:v>950.29</c:v>
                      </c:pt>
                      <c:pt idx="8857">
                        <c:v>946.73</c:v>
                      </c:pt>
                      <c:pt idx="8858">
                        <c:v>944.68</c:v>
                      </c:pt>
                      <c:pt idx="8859">
                        <c:v>943.44</c:v>
                      </c:pt>
                      <c:pt idx="8860">
                        <c:v>942.23</c:v>
                      </c:pt>
                      <c:pt idx="8861">
                        <c:v>943.66</c:v>
                      </c:pt>
                      <c:pt idx="8862">
                        <c:v>946.98</c:v>
                      </c:pt>
                      <c:pt idx="8863">
                        <c:v>943.09</c:v>
                      </c:pt>
                      <c:pt idx="8864">
                        <c:v>944.95</c:v>
                      </c:pt>
                      <c:pt idx="8865">
                        <c:v>947.38</c:v>
                      </c:pt>
                      <c:pt idx="8866">
                        <c:v>944.39</c:v>
                      </c:pt>
                      <c:pt idx="8867">
                        <c:v>943.15</c:v>
                      </c:pt>
                      <c:pt idx="8868">
                        <c:v>942.65</c:v>
                      </c:pt>
                      <c:pt idx="8869">
                        <c:v>943.5</c:v>
                      </c:pt>
                      <c:pt idx="8870">
                        <c:v>946.22</c:v>
                      </c:pt>
                      <c:pt idx="8871">
                        <c:v>949.37</c:v>
                      </c:pt>
                      <c:pt idx="8872">
                        <c:v>950.8</c:v>
                      </c:pt>
                      <c:pt idx="8873">
                        <c:v>949.23</c:v>
                      </c:pt>
                      <c:pt idx="8874">
                        <c:v>947.4</c:v>
                      </c:pt>
                      <c:pt idx="8875">
                        <c:v>944.8</c:v>
                      </c:pt>
                      <c:pt idx="8876">
                        <c:v>943.12</c:v>
                      </c:pt>
                      <c:pt idx="8877">
                        <c:v>948.25</c:v>
                      </c:pt>
                      <c:pt idx="8878">
                        <c:v>944.84</c:v>
                      </c:pt>
                      <c:pt idx="8879">
                        <c:v>943.23</c:v>
                      </c:pt>
                      <c:pt idx="8880">
                        <c:v>946.52</c:v>
                      </c:pt>
                      <c:pt idx="8881">
                        <c:v>945.44</c:v>
                      </c:pt>
                      <c:pt idx="8882">
                        <c:v>943.69</c:v>
                      </c:pt>
                      <c:pt idx="8883">
                        <c:v>941.81</c:v>
                      </c:pt>
                      <c:pt idx="8884">
                        <c:v>943.67</c:v>
                      </c:pt>
                      <c:pt idx="8885">
                        <c:v>943.22</c:v>
                      </c:pt>
                      <c:pt idx="8886">
                        <c:v>945.08</c:v>
                      </c:pt>
                      <c:pt idx="8887">
                        <c:v>945.57</c:v>
                      </c:pt>
                      <c:pt idx="8888">
                        <c:v>946.75</c:v>
                      </c:pt>
                      <c:pt idx="8889">
                        <c:v>949.05</c:v>
                      </c:pt>
                      <c:pt idx="8890">
                        <c:v>949.83</c:v>
                      </c:pt>
                      <c:pt idx="8891">
                        <c:v>943.56</c:v>
                      </c:pt>
                      <c:pt idx="8892">
                        <c:v>941.92</c:v>
                      </c:pt>
                      <c:pt idx="8893">
                        <c:v>943.07</c:v>
                      </c:pt>
                      <c:pt idx="8894">
                        <c:v>943.42</c:v>
                      </c:pt>
                      <c:pt idx="8895">
                        <c:v>945.23</c:v>
                      </c:pt>
                      <c:pt idx="8896">
                        <c:v>947.71</c:v>
                      </c:pt>
                      <c:pt idx="8897">
                        <c:v>948.76</c:v>
                      </c:pt>
                      <c:pt idx="8898">
                        <c:v>950.14</c:v>
                      </c:pt>
                      <c:pt idx="8899">
                        <c:v>950.08</c:v>
                      </c:pt>
                      <c:pt idx="8900">
                        <c:v>946.33</c:v>
                      </c:pt>
                      <c:pt idx="8901">
                        <c:v>943.7</c:v>
                      </c:pt>
                      <c:pt idx="8902">
                        <c:v>942.32</c:v>
                      </c:pt>
                      <c:pt idx="8903">
                        <c:v>944.31</c:v>
                      </c:pt>
                      <c:pt idx="8904">
                        <c:v>947.89</c:v>
                      </c:pt>
                      <c:pt idx="8905">
                        <c:v>944.35</c:v>
                      </c:pt>
                      <c:pt idx="8906">
                        <c:v>943.66</c:v>
                      </c:pt>
                      <c:pt idx="8907">
                        <c:v>942.26</c:v>
                      </c:pt>
                      <c:pt idx="8908">
                        <c:v>944.99</c:v>
                      </c:pt>
                      <c:pt idx="8909">
                        <c:v>947.94</c:v>
                      </c:pt>
                      <c:pt idx="8910">
                        <c:v>948.79</c:v>
                      </c:pt>
                      <c:pt idx="8911">
                        <c:v>950.02</c:v>
                      </c:pt>
                      <c:pt idx="8912">
                        <c:v>950.06</c:v>
                      </c:pt>
                      <c:pt idx="8913">
                        <c:v>949.1</c:v>
                      </c:pt>
                      <c:pt idx="8914">
                        <c:v>947.66</c:v>
                      </c:pt>
                      <c:pt idx="8915">
                        <c:v>945.29</c:v>
                      </c:pt>
                      <c:pt idx="8916">
                        <c:v>949.79</c:v>
                      </c:pt>
                      <c:pt idx="8917">
                        <c:v>941.98</c:v>
                      </c:pt>
                      <c:pt idx="8918">
                        <c:v>948.23</c:v>
                      </c:pt>
                      <c:pt idx="8919">
                        <c:v>949.73</c:v>
                      </c:pt>
                      <c:pt idx="8920">
                        <c:v>950.28</c:v>
                      </c:pt>
                      <c:pt idx="8921">
                        <c:v>950.22</c:v>
                      </c:pt>
                      <c:pt idx="8922">
                        <c:v>950.5</c:v>
                      </c:pt>
                      <c:pt idx="8923">
                        <c:v>947.38</c:v>
                      </c:pt>
                      <c:pt idx="8924">
                        <c:v>946.08</c:v>
                      </c:pt>
                      <c:pt idx="8925">
                        <c:v>943.56</c:v>
                      </c:pt>
                      <c:pt idx="8926">
                        <c:v>942.16</c:v>
                      </c:pt>
                      <c:pt idx="8927">
                        <c:v>943.14</c:v>
                      </c:pt>
                      <c:pt idx="8928">
                        <c:v>946.25</c:v>
                      </c:pt>
                      <c:pt idx="8929">
                        <c:v>949.12</c:v>
                      </c:pt>
                      <c:pt idx="8930">
                        <c:v>941.73</c:v>
                      </c:pt>
                      <c:pt idx="8931">
                        <c:v>942.8</c:v>
                      </c:pt>
                      <c:pt idx="8932">
                        <c:v>946.15</c:v>
                      </c:pt>
                      <c:pt idx="8933">
                        <c:v>942.21</c:v>
                      </c:pt>
                      <c:pt idx="8934">
                        <c:v>944.34</c:v>
                      </c:pt>
                      <c:pt idx="8935">
                        <c:v>947.95</c:v>
                      </c:pt>
                      <c:pt idx="8936">
                        <c:v>949.27</c:v>
                      </c:pt>
                      <c:pt idx="8937">
                        <c:v>949.15</c:v>
                      </c:pt>
                      <c:pt idx="8938">
                        <c:v>948.64</c:v>
                      </c:pt>
                      <c:pt idx="8939">
                        <c:v>943.74</c:v>
                      </c:pt>
                      <c:pt idx="8940">
                        <c:v>946.2</c:v>
                      </c:pt>
                      <c:pt idx="8941">
                        <c:v>949.43</c:v>
                      </c:pt>
                      <c:pt idx="8942">
                        <c:v>950.19</c:v>
                      </c:pt>
                      <c:pt idx="8943">
                        <c:v>943.35</c:v>
                      </c:pt>
                      <c:pt idx="8944">
                        <c:v>945.55</c:v>
                      </c:pt>
                      <c:pt idx="8945">
                        <c:v>949.36</c:v>
                      </c:pt>
                      <c:pt idx="8946">
                        <c:v>946.83</c:v>
                      </c:pt>
                      <c:pt idx="8947">
                        <c:v>948.62</c:v>
                      </c:pt>
                      <c:pt idx="8948">
                        <c:v>942.93</c:v>
                      </c:pt>
                      <c:pt idx="8949">
                        <c:v>941.62</c:v>
                      </c:pt>
                      <c:pt idx="8950">
                        <c:v>945.19</c:v>
                      </c:pt>
                      <c:pt idx="8951">
                        <c:v>943.01</c:v>
                      </c:pt>
                      <c:pt idx="8952">
                        <c:v>943.67</c:v>
                      </c:pt>
                      <c:pt idx="8953">
                        <c:v>945.81</c:v>
                      </c:pt>
                      <c:pt idx="8954">
                        <c:v>948.72</c:v>
                      </c:pt>
                      <c:pt idx="8955">
                        <c:v>949.4</c:v>
                      </c:pt>
                      <c:pt idx="8956">
                        <c:v>944.29</c:v>
                      </c:pt>
                      <c:pt idx="8957">
                        <c:v>947.58</c:v>
                      </c:pt>
                      <c:pt idx="8958">
                        <c:v>949.58</c:v>
                      </c:pt>
                      <c:pt idx="8959">
                        <c:v>941.95</c:v>
                      </c:pt>
                      <c:pt idx="8960">
                        <c:v>942.5</c:v>
                      </c:pt>
                      <c:pt idx="8961">
                        <c:v>944.49</c:v>
                      </c:pt>
                      <c:pt idx="8962">
                        <c:v>947.16</c:v>
                      </c:pt>
                      <c:pt idx="8963">
                        <c:v>950.85</c:v>
                      </c:pt>
                      <c:pt idx="8964">
                        <c:v>949.08</c:v>
                      </c:pt>
                      <c:pt idx="8965">
                        <c:v>945.93</c:v>
                      </c:pt>
                      <c:pt idx="8966">
                        <c:v>943.71</c:v>
                      </c:pt>
                      <c:pt idx="8967">
                        <c:v>941.25</c:v>
                      </c:pt>
                      <c:pt idx="8968">
                        <c:v>946.15</c:v>
                      </c:pt>
                      <c:pt idx="8969">
                        <c:v>946.23</c:v>
                      </c:pt>
                      <c:pt idx="8970">
                        <c:v>949.19</c:v>
                      </c:pt>
                      <c:pt idx="8971">
                        <c:v>948.84</c:v>
                      </c:pt>
                      <c:pt idx="8972">
                        <c:v>947.03</c:v>
                      </c:pt>
                      <c:pt idx="8973">
                        <c:v>944.35</c:v>
                      </c:pt>
                      <c:pt idx="8974">
                        <c:v>941.96</c:v>
                      </c:pt>
                      <c:pt idx="8975">
                        <c:v>941.8</c:v>
                      </c:pt>
                      <c:pt idx="8976">
                        <c:v>942.51</c:v>
                      </c:pt>
                      <c:pt idx="8977">
                        <c:v>946.2</c:v>
                      </c:pt>
                      <c:pt idx="8978">
                        <c:v>947.64</c:v>
                      </c:pt>
                      <c:pt idx="8979">
                        <c:v>949.77</c:v>
                      </c:pt>
                      <c:pt idx="8980">
                        <c:v>942.12</c:v>
                      </c:pt>
                      <c:pt idx="8981">
                        <c:v>941.59</c:v>
                      </c:pt>
                      <c:pt idx="8982">
                        <c:v>947.77</c:v>
                      </c:pt>
                      <c:pt idx="8983">
                        <c:v>947.43</c:v>
                      </c:pt>
                      <c:pt idx="8984">
                        <c:v>944.27</c:v>
                      </c:pt>
                      <c:pt idx="8985">
                        <c:v>949.7</c:v>
                      </c:pt>
                      <c:pt idx="8986">
                        <c:v>945.98</c:v>
                      </c:pt>
                      <c:pt idx="8987">
                        <c:v>943.36</c:v>
                      </c:pt>
                      <c:pt idx="8988">
                        <c:v>942.84</c:v>
                      </c:pt>
                      <c:pt idx="8989">
                        <c:v>941.3</c:v>
                      </c:pt>
                      <c:pt idx="8990">
                        <c:v>941.07</c:v>
                      </c:pt>
                      <c:pt idx="8991">
                        <c:v>942.41</c:v>
                      </c:pt>
                      <c:pt idx="8992">
                        <c:v>942.58</c:v>
                      </c:pt>
                      <c:pt idx="8993">
                        <c:v>943.45</c:v>
                      </c:pt>
                      <c:pt idx="8994">
                        <c:v>943.83</c:v>
                      </c:pt>
                      <c:pt idx="8995">
                        <c:v>946.04</c:v>
                      </c:pt>
                      <c:pt idx="8996">
                        <c:v>946.33</c:v>
                      </c:pt>
                      <c:pt idx="8997">
                        <c:v>945.42</c:v>
                      </c:pt>
                      <c:pt idx="8998">
                        <c:v>943.74</c:v>
                      </c:pt>
                      <c:pt idx="8999">
                        <c:v>942.98</c:v>
                      </c:pt>
                      <c:pt idx="9000">
                        <c:v>945.62</c:v>
                      </c:pt>
                      <c:pt idx="9001">
                        <c:v>947.41</c:v>
                      </c:pt>
                      <c:pt idx="9002">
                        <c:v>942.42</c:v>
                      </c:pt>
                      <c:pt idx="9003">
                        <c:v>943.54</c:v>
                      </c:pt>
                      <c:pt idx="9004">
                        <c:v>945.93</c:v>
                      </c:pt>
                      <c:pt idx="9005">
                        <c:v>948.15</c:v>
                      </c:pt>
                      <c:pt idx="9006">
                        <c:v>949.61</c:v>
                      </c:pt>
                      <c:pt idx="9007">
                        <c:v>948.06</c:v>
                      </c:pt>
                      <c:pt idx="9008">
                        <c:v>943.58</c:v>
                      </c:pt>
                      <c:pt idx="9009">
                        <c:v>947.61</c:v>
                      </c:pt>
                      <c:pt idx="9010">
                        <c:v>949.58</c:v>
                      </c:pt>
                      <c:pt idx="9011">
                        <c:v>949.1</c:v>
                      </c:pt>
                      <c:pt idx="9012">
                        <c:v>945.52</c:v>
                      </c:pt>
                      <c:pt idx="9013">
                        <c:v>942.46</c:v>
                      </c:pt>
                      <c:pt idx="9014">
                        <c:v>942.23</c:v>
                      </c:pt>
                      <c:pt idx="9015">
                        <c:v>943</c:v>
                      </c:pt>
                      <c:pt idx="9016">
                        <c:v>944.42</c:v>
                      </c:pt>
                      <c:pt idx="9017">
                        <c:v>947.09</c:v>
                      </c:pt>
                      <c:pt idx="9018">
                        <c:v>949.44</c:v>
                      </c:pt>
                      <c:pt idx="9019">
                        <c:v>949.11</c:v>
                      </c:pt>
                      <c:pt idx="9020">
                        <c:v>946.51</c:v>
                      </c:pt>
                      <c:pt idx="9021">
                        <c:v>943.96</c:v>
                      </c:pt>
                      <c:pt idx="9022">
                        <c:v>945.85</c:v>
                      </c:pt>
                      <c:pt idx="9023">
                        <c:v>947.91</c:v>
                      </c:pt>
                      <c:pt idx="9024">
                        <c:v>949.32</c:v>
                      </c:pt>
                      <c:pt idx="9025">
                        <c:v>949.26</c:v>
                      </c:pt>
                      <c:pt idx="9026">
                        <c:v>948.38</c:v>
                      </c:pt>
                      <c:pt idx="9027">
                        <c:v>946.31</c:v>
                      </c:pt>
                      <c:pt idx="9028">
                        <c:v>944.24</c:v>
                      </c:pt>
                      <c:pt idx="9029">
                        <c:v>942.49</c:v>
                      </c:pt>
                      <c:pt idx="9030">
                        <c:v>940.9</c:v>
                      </c:pt>
                      <c:pt idx="9031">
                        <c:v>942.98</c:v>
                      </c:pt>
                      <c:pt idx="9032">
                        <c:v>942.79</c:v>
                      </c:pt>
                      <c:pt idx="9033">
                        <c:v>945.4</c:v>
                      </c:pt>
                      <c:pt idx="9034">
                        <c:v>944.55</c:v>
                      </c:pt>
                      <c:pt idx="9035">
                        <c:v>943.42</c:v>
                      </c:pt>
                      <c:pt idx="9036">
                        <c:v>942.28</c:v>
                      </c:pt>
                      <c:pt idx="9037">
                        <c:v>947.33</c:v>
                      </c:pt>
                      <c:pt idx="9038">
                        <c:v>944.82</c:v>
                      </c:pt>
                      <c:pt idx="9039">
                        <c:v>943.03</c:v>
                      </c:pt>
                      <c:pt idx="9040">
                        <c:v>942.02</c:v>
                      </c:pt>
                      <c:pt idx="9041">
                        <c:v>948.05</c:v>
                      </c:pt>
                      <c:pt idx="9042">
                        <c:v>949.47</c:v>
                      </c:pt>
                      <c:pt idx="9043">
                        <c:v>948.59</c:v>
                      </c:pt>
                      <c:pt idx="9044">
                        <c:v>947.34</c:v>
                      </c:pt>
                      <c:pt idx="9045">
                        <c:v>945.42</c:v>
                      </c:pt>
                      <c:pt idx="9046">
                        <c:v>942.92</c:v>
                      </c:pt>
                      <c:pt idx="9047">
                        <c:v>948.43</c:v>
                      </c:pt>
                      <c:pt idx="9048">
                        <c:v>949.08</c:v>
                      </c:pt>
                      <c:pt idx="9049">
                        <c:v>946.93</c:v>
                      </c:pt>
                      <c:pt idx="9050">
                        <c:v>944.17</c:v>
                      </c:pt>
                      <c:pt idx="9051">
                        <c:v>942.12</c:v>
                      </c:pt>
                      <c:pt idx="9052">
                        <c:v>940.63</c:v>
                      </c:pt>
                      <c:pt idx="9053">
                        <c:v>942.38</c:v>
                      </c:pt>
                      <c:pt idx="9054">
                        <c:v>944.23</c:v>
                      </c:pt>
                      <c:pt idx="9055">
                        <c:v>941.98</c:v>
                      </c:pt>
                      <c:pt idx="9056">
                        <c:v>942.67</c:v>
                      </c:pt>
                      <c:pt idx="9057">
                        <c:v>945.79</c:v>
                      </c:pt>
                      <c:pt idx="9058">
                        <c:v>948.34</c:v>
                      </c:pt>
                      <c:pt idx="9059">
                        <c:v>948.8</c:v>
                      </c:pt>
                      <c:pt idx="9060">
                        <c:v>941.81</c:v>
                      </c:pt>
                      <c:pt idx="9061">
                        <c:v>943.51</c:v>
                      </c:pt>
                      <c:pt idx="9062">
                        <c:v>946.95</c:v>
                      </c:pt>
                      <c:pt idx="9063">
                        <c:v>945.21</c:v>
                      </c:pt>
                      <c:pt idx="9064">
                        <c:v>942.98</c:v>
                      </c:pt>
                      <c:pt idx="9065">
                        <c:v>941.87</c:v>
                      </c:pt>
                      <c:pt idx="9066">
                        <c:v>943.47</c:v>
                      </c:pt>
                      <c:pt idx="9067">
                        <c:v>946.61</c:v>
                      </c:pt>
                      <c:pt idx="9068">
                        <c:v>948.08</c:v>
                      </c:pt>
                      <c:pt idx="9069">
                        <c:v>949.81</c:v>
                      </c:pt>
                      <c:pt idx="9070">
                        <c:v>949.42</c:v>
                      </c:pt>
                      <c:pt idx="9071">
                        <c:v>947.22</c:v>
                      </c:pt>
                      <c:pt idx="9072">
                        <c:v>947.9</c:v>
                      </c:pt>
                      <c:pt idx="9073">
                        <c:v>941.88</c:v>
                      </c:pt>
                      <c:pt idx="9074">
                        <c:v>941.68</c:v>
                      </c:pt>
                      <c:pt idx="9075">
                        <c:v>942.52</c:v>
                      </c:pt>
                      <c:pt idx="9076">
                        <c:v>941.38</c:v>
                      </c:pt>
                      <c:pt idx="9077">
                        <c:v>943.68</c:v>
                      </c:pt>
                      <c:pt idx="9078">
                        <c:v>944.25</c:v>
                      </c:pt>
                      <c:pt idx="9079">
                        <c:v>945.57</c:v>
                      </c:pt>
                      <c:pt idx="9080">
                        <c:v>946.72</c:v>
                      </c:pt>
                      <c:pt idx="9081">
                        <c:v>947.91</c:v>
                      </c:pt>
                      <c:pt idx="9082">
                        <c:v>946.6</c:v>
                      </c:pt>
                      <c:pt idx="9083">
                        <c:v>944.56</c:v>
                      </c:pt>
                      <c:pt idx="9084">
                        <c:v>944.97</c:v>
                      </c:pt>
                      <c:pt idx="9085">
                        <c:v>943.01</c:v>
                      </c:pt>
                      <c:pt idx="9086">
                        <c:v>947.18</c:v>
                      </c:pt>
                      <c:pt idx="9087">
                        <c:v>948.63</c:v>
                      </c:pt>
                      <c:pt idx="9088">
                        <c:v>948.92</c:v>
                      </c:pt>
                      <c:pt idx="9089">
                        <c:v>943.38</c:v>
                      </c:pt>
                      <c:pt idx="9090">
                        <c:v>944.65</c:v>
                      </c:pt>
                      <c:pt idx="9091">
                        <c:v>945.69</c:v>
                      </c:pt>
                      <c:pt idx="9092">
                        <c:v>947.83</c:v>
                      </c:pt>
                      <c:pt idx="9093">
                        <c:v>947.98</c:v>
                      </c:pt>
                      <c:pt idx="9094">
                        <c:v>948.91</c:v>
                      </c:pt>
                      <c:pt idx="9095">
                        <c:v>948.2</c:v>
                      </c:pt>
                      <c:pt idx="9096">
                        <c:v>944.87</c:v>
                      </c:pt>
                      <c:pt idx="9097">
                        <c:v>942.64</c:v>
                      </c:pt>
                      <c:pt idx="9098">
                        <c:v>941.13</c:v>
                      </c:pt>
                      <c:pt idx="9099">
                        <c:v>948.33</c:v>
                      </c:pt>
                      <c:pt idx="9100">
                        <c:v>945.82</c:v>
                      </c:pt>
                      <c:pt idx="9101">
                        <c:v>943.37</c:v>
                      </c:pt>
                      <c:pt idx="9102">
                        <c:v>941.23</c:v>
                      </c:pt>
                      <c:pt idx="9103">
                        <c:v>948.45</c:v>
                      </c:pt>
                      <c:pt idx="9104">
                        <c:v>948.83</c:v>
                      </c:pt>
                      <c:pt idx="9105">
                        <c:v>947.63</c:v>
                      </c:pt>
                      <c:pt idx="9106">
                        <c:v>945.68</c:v>
                      </c:pt>
                      <c:pt idx="9107">
                        <c:v>948.84</c:v>
                      </c:pt>
                      <c:pt idx="9108">
                        <c:v>949.35</c:v>
                      </c:pt>
                      <c:pt idx="9109">
                        <c:v>948.07</c:v>
                      </c:pt>
                      <c:pt idx="9110">
                        <c:v>947.85</c:v>
                      </c:pt>
                      <c:pt idx="9111">
                        <c:v>945.98</c:v>
                      </c:pt>
                      <c:pt idx="9112">
                        <c:v>945.4</c:v>
                      </c:pt>
                      <c:pt idx="9113">
                        <c:v>947.18</c:v>
                      </c:pt>
                      <c:pt idx="9114">
                        <c:v>947.78</c:v>
                      </c:pt>
                      <c:pt idx="9115">
                        <c:v>948.41</c:v>
                      </c:pt>
                      <c:pt idx="9116">
                        <c:v>949.77</c:v>
                      </c:pt>
                      <c:pt idx="9117">
                        <c:v>949.06</c:v>
                      </c:pt>
                      <c:pt idx="9118">
                        <c:v>949.28</c:v>
                      </c:pt>
                      <c:pt idx="9119">
                        <c:v>948.96</c:v>
                      </c:pt>
                      <c:pt idx="9120">
                        <c:v>947.42</c:v>
                      </c:pt>
                      <c:pt idx="9121">
                        <c:v>943.78</c:v>
                      </c:pt>
                      <c:pt idx="9122">
                        <c:v>942.46</c:v>
                      </c:pt>
                      <c:pt idx="9123">
                        <c:v>947.52</c:v>
                      </c:pt>
                      <c:pt idx="9124">
                        <c:v>943.36</c:v>
                      </c:pt>
                      <c:pt idx="9125">
                        <c:v>945.78</c:v>
                      </c:pt>
                      <c:pt idx="9126">
                        <c:v>942.61</c:v>
                      </c:pt>
                      <c:pt idx="9127">
                        <c:v>941.71</c:v>
                      </c:pt>
                      <c:pt idx="9128">
                        <c:v>943.95</c:v>
                      </c:pt>
                      <c:pt idx="9129">
                        <c:v>947.19</c:v>
                      </c:pt>
                      <c:pt idx="9130">
                        <c:v>948.86</c:v>
                      </c:pt>
                      <c:pt idx="9131">
                        <c:v>947.53</c:v>
                      </c:pt>
                      <c:pt idx="9132">
                        <c:v>944.46</c:v>
                      </c:pt>
                      <c:pt idx="9133">
                        <c:v>941.74</c:v>
                      </c:pt>
                      <c:pt idx="9134">
                        <c:v>942.41</c:v>
                      </c:pt>
                      <c:pt idx="9135">
                        <c:v>944.53</c:v>
                      </c:pt>
                      <c:pt idx="9136">
                        <c:v>946.8</c:v>
                      </c:pt>
                      <c:pt idx="9137">
                        <c:v>947.55</c:v>
                      </c:pt>
                      <c:pt idx="9138">
                        <c:v>942.35</c:v>
                      </c:pt>
                      <c:pt idx="9139">
                        <c:v>942.02</c:v>
                      </c:pt>
                      <c:pt idx="9140">
                        <c:v>942.71</c:v>
                      </c:pt>
                      <c:pt idx="9141">
                        <c:v>942.89</c:v>
                      </c:pt>
                      <c:pt idx="9142">
                        <c:v>942.28</c:v>
                      </c:pt>
                      <c:pt idx="9143">
                        <c:v>940.7</c:v>
                      </c:pt>
                      <c:pt idx="9144">
                        <c:v>945.3</c:v>
                      </c:pt>
                      <c:pt idx="9145">
                        <c:v>942.91</c:v>
                      </c:pt>
                      <c:pt idx="9146">
                        <c:v>942.31</c:v>
                      </c:pt>
                      <c:pt idx="9147">
                        <c:v>942.81</c:v>
                      </c:pt>
                      <c:pt idx="9148">
                        <c:v>943.23</c:v>
                      </c:pt>
                      <c:pt idx="9149">
                        <c:v>945.58</c:v>
                      </c:pt>
                      <c:pt idx="9150">
                        <c:v>947.23</c:v>
                      </c:pt>
                      <c:pt idx="9151">
                        <c:v>948.64</c:v>
                      </c:pt>
                      <c:pt idx="9152">
                        <c:v>948.74</c:v>
                      </c:pt>
                      <c:pt idx="9153">
                        <c:v>947.62</c:v>
                      </c:pt>
                      <c:pt idx="9154">
                        <c:v>944.91</c:v>
                      </c:pt>
                      <c:pt idx="9155">
                        <c:v>942.88</c:v>
                      </c:pt>
                      <c:pt idx="9156">
                        <c:v>941.37</c:v>
                      </c:pt>
                      <c:pt idx="9157">
                        <c:v>942.86</c:v>
                      </c:pt>
                      <c:pt idx="9158">
                        <c:v>946.95</c:v>
                      </c:pt>
                      <c:pt idx="9159">
                        <c:v>949.48</c:v>
                      </c:pt>
                      <c:pt idx="9160">
                        <c:v>948.86</c:v>
                      </c:pt>
                      <c:pt idx="9161">
                        <c:v>946.93</c:v>
                      </c:pt>
                      <c:pt idx="9162">
                        <c:v>943.71</c:v>
                      </c:pt>
                      <c:pt idx="9163">
                        <c:v>942.09</c:v>
                      </c:pt>
                      <c:pt idx="9164">
                        <c:v>942.08</c:v>
                      </c:pt>
                      <c:pt idx="9165">
                        <c:v>942.06</c:v>
                      </c:pt>
                      <c:pt idx="9166">
                        <c:v>944.05</c:v>
                      </c:pt>
                      <c:pt idx="9167">
                        <c:v>947.24</c:v>
                      </c:pt>
                      <c:pt idx="9168">
                        <c:v>948.63</c:v>
                      </c:pt>
                      <c:pt idx="9169">
                        <c:v>947.14</c:v>
                      </c:pt>
                      <c:pt idx="9170">
                        <c:v>945.56</c:v>
                      </c:pt>
                      <c:pt idx="9171">
                        <c:v>947.61</c:v>
                      </c:pt>
                      <c:pt idx="9172">
                        <c:v>948.89</c:v>
                      </c:pt>
                      <c:pt idx="9173">
                        <c:v>948.94</c:v>
                      </c:pt>
                      <c:pt idx="9174">
                        <c:v>948.95</c:v>
                      </c:pt>
                      <c:pt idx="9175">
                        <c:v>947.14</c:v>
                      </c:pt>
                      <c:pt idx="9176">
                        <c:v>944.63</c:v>
                      </c:pt>
                      <c:pt idx="9177">
                        <c:v>948.84</c:v>
                      </c:pt>
                      <c:pt idx="9178">
                        <c:v>948.56</c:v>
                      </c:pt>
                      <c:pt idx="9179">
                        <c:v>947.88</c:v>
                      </c:pt>
                      <c:pt idx="9180">
                        <c:v>945.94</c:v>
                      </c:pt>
                      <c:pt idx="9181">
                        <c:v>944.33</c:v>
                      </c:pt>
                      <c:pt idx="9182">
                        <c:v>942.22</c:v>
                      </c:pt>
                      <c:pt idx="9183">
                        <c:v>941.64</c:v>
                      </c:pt>
                      <c:pt idx="9184">
                        <c:v>948.86</c:v>
                      </c:pt>
                      <c:pt idx="9185">
                        <c:v>941.73</c:v>
                      </c:pt>
                      <c:pt idx="9186">
                        <c:v>940.33</c:v>
                      </c:pt>
                      <c:pt idx="9187">
                        <c:v>942.2</c:v>
                      </c:pt>
                      <c:pt idx="9188">
                        <c:v>943.44</c:v>
                      </c:pt>
                      <c:pt idx="9189">
                        <c:v>946.02</c:v>
                      </c:pt>
                      <c:pt idx="9190">
                        <c:v>949.09</c:v>
                      </c:pt>
                      <c:pt idx="9191">
                        <c:v>948.13</c:v>
                      </c:pt>
                      <c:pt idx="9192">
                        <c:v>947.78</c:v>
                      </c:pt>
                      <c:pt idx="9193">
                        <c:v>945.84</c:v>
                      </c:pt>
                      <c:pt idx="9194">
                        <c:v>949.47</c:v>
                      </c:pt>
                      <c:pt idx="9195">
                        <c:v>948.12</c:v>
                      </c:pt>
                      <c:pt idx="9196">
                        <c:v>946.25</c:v>
                      </c:pt>
                      <c:pt idx="9197">
                        <c:v>945.48</c:v>
                      </c:pt>
                      <c:pt idx="9198">
                        <c:v>948.76</c:v>
                      </c:pt>
                      <c:pt idx="9199">
                        <c:v>948.43</c:v>
                      </c:pt>
                      <c:pt idx="9200">
                        <c:v>948.09</c:v>
                      </c:pt>
                      <c:pt idx="9201">
                        <c:v>946.06</c:v>
                      </c:pt>
                      <c:pt idx="9202">
                        <c:v>944.43</c:v>
                      </c:pt>
                      <c:pt idx="9203">
                        <c:v>942.73</c:v>
                      </c:pt>
                      <c:pt idx="9204">
                        <c:v>941.11</c:v>
                      </c:pt>
                      <c:pt idx="9205">
                        <c:v>946.86</c:v>
                      </c:pt>
                      <c:pt idx="9206">
                        <c:v>947.55</c:v>
                      </c:pt>
                      <c:pt idx="9207">
                        <c:v>948.08</c:v>
                      </c:pt>
                      <c:pt idx="9208">
                        <c:v>949.52</c:v>
                      </c:pt>
                      <c:pt idx="9209">
                        <c:v>948.84</c:v>
                      </c:pt>
                      <c:pt idx="9210">
                        <c:v>941.69</c:v>
                      </c:pt>
                      <c:pt idx="9211">
                        <c:v>945.95</c:v>
                      </c:pt>
                      <c:pt idx="9212">
                        <c:v>945.26</c:v>
                      </c:pt>
                      <c:pt idx="9213">
                        <c:v>943.65</c:v>
                      </c:pt>
                      <c:pt idx="9214">
                        <c:v>942.41</c:v>
                      </c:pt>
                      <c:pt idx="9215">
                        <c:v>941.68</c:v>
                      </c:pt>
                      <c:pt idx="9216">
                        <c:v>941.46</c:v>
                      </c:pt>
                      <c:pt idx="9217">
                        <c:v>941.77</c:v>
                      </c:pt>
                      <c:pt idx="9218">
                        <c:v>943.14</c:v>
                      </c:pt>
                      <c:pt idx="9219">
                        <c:v>943.06</c:v>
                      </c:pt>
                      <c:pt idx="9220">
                        <c:v>943.41</c:v>
                      </c:pt>
                      <c:pt idx="9221">
                        <c:v>945.51</c:v>
                      </c:pt>
                      <c:pt idx="9222">
                        <c:v>947.09</c:v>
                      </c:pt>
                      <c:pt idx="9223">
                        <c:v>944.42</c:v>
                      </c:pt>
                      <c:pt idx="9224">
                        <c:v>942.7</c:v>
                      </c:pt>
                      <c:pt idx="9225">
                        <c:v>941.5</c:v>
                      </c:pt>
                      <c:pt idx="9226">
                        <c:v>946.13</c:v>
                      </c:pt>
                      <c:pt idx="9227">
                        <c:v>948.12</c:v>
                      </c:pt>
                      <c:pt idx="9228">
                        <c:v>947.74</c:v>
                      </c:pt>
                      <c:pt idx="9229">
                        <c:v>945.43</c:v>
                      </c:pt>
                      <c:pt idx="9230">
                        <c:v>946.47</c:v>
                      </c:pt>
                      <c:pt idx="9231">
                        <c:v>947.3</c:v>
                      </c:pt>
                      <c:pt idx="9232">
                        <c:v>948.54</c:v>
                      </c:pt>
                      <c:pt idx="9233">
                        <c:v>948.51</c:v>
                      </c:pt>
                      <c:pt idx="9234">
                        <c:v>947.83</c:v>
                      </c:pt>
                      <c:pt idx="9235">
                        <c:v>947.14</c:v>
                      </c:pt>
                      <c:pt idx="9236">
                        <c:v>942.97</c:v>
                      </c:pt>
                      <c:pt idx="9237">
                        <c:v>944.58</c:v>
                      </c:pt>
                      <c:pt idx="9238">
                        <c:v>945.94</c:v>
                      </c:pt>
                      <c:pt idx="9239">
                        <c:v>947.03</c:v>
                      </c:pt>
                      <c:pt idx="9240">
                        <c:v>949.43</c:v>
                      </c:pt>
                      <c:pt idx="9241">
                        <c:v>947.79</c:v>
                      </c:pt>
                      <c:pt idx="9242">
                        <c:v>948.44</c:v>
                      </c:pt>
                      <c:pt idx="9243">
                        <c:v>946.8</c:v>
                      </c:pt>
                      <c:pt idx="9244">
                        <c:v>943.53</c:v>
                      </c:pt>
                      <c:pt idx="9245">
                        <c:v>941.66</c:v>
                      </c:pt>
                      <c:pt idx="9246">
                        <c:v>940.76</c:v>
                      </c:pt>
                      <c:pt idx="9247">
                        <c:v>942.4</c:v>
                      </c:pt>
                      <c:pt idx="9248">
                        <c:v>942.85</c:v>
                      </c:pt>
                      <c:pt idx="9249">
                        <c:v>946.19</c:v>
                      </c:pt>
                      <c:pt idx="9250">
                        <c:v>943</c:v>
                      </c:pt>
                      <c:pt idx="9251">
                        <c:v>941.59</c:v>
                      </c:pt>
                      <c:pt idx="9252">
                        <c:v>940.18</c:v>
                      </c:pt>
                      <c:pt idx="9253">
                        <c:v>942.15</c:v>
                      </c:pt>
                      <c:pt idx="9254">
                        <c:v>944.12</c:v>
                      </c:pt>
                      <c:pt idx="9255">
                        <c:v>946.43</c:v>
                      </c:pt>
                      <c:pt idx="9256">
                        <c:v>948.76</c:v>
                      </c:pt>
                      <c:pt idx="9257">
                        <c:v>948.71</c:v>
                      </c:pt>
                      <c:pt idx="9258">
                        <c:v>948.06</c:v>
                      </c:pt>
                      <c:pt idx="9259">
                        <c:v>944.97</c:v>
                      </c:pt>
                      <c:pt idx="9260">
                        <c:v>942.25</c:v>
                      </c:pt>
                      <c:pt idx="9261">
                        <c:v>941.36</c:v>
                      </c:pt>
                      <c:pt idx="9262">
                        <c:v>948.51</c:v>
                      </c:pt>
                      <c:pt idx="9263">
                        <c:v>947.02</c:v>
                      </c:pt>
                      <c:pt idx="9264">
                        <c:v>947.85</c:v>
                      </c:pt>
                      <c:pt idx="9265">
                        <c:v>947.82</c:v>
                      </c:pt>
                      <c:pt idx="9266">
                        <c:v>947.06</c:v>
                      </c:pt>
                      <c:pt idx="9267">
                        <c:v>941.63</c:v>
                      </c:pt>
                      <c:pt idx="9268">
                        <c:v>943.33</c:v>
                      </c:pt>
                      <c:pt idx="9269">
                        <c:v>946.24</c:v>
                      </c:pt>
                      <c:pt idx="9270">
                        <c:v>949.43</c:v>
                      </c:pt>
                      <c:pt idx="9271">
                        <c:v>948.6</c:v>
                      </c:pt>
                      <c:pt idx="9272">
                        <c:v>946.42</c:v>
                      </c:pt>
                      <c:pt idx="9273">
                        <c:v>944.54</c:v>
                      </c:pt>
                      <c:pt idx="9274">
                        <c:v>942.34</c:v>
                      </c:pt>
                      <c:pt idx="9275">
                        <c:v>948.11</c:v>
                      </c:pt>
                      <c:pt idx="9276">
                        <c:v>948.39</c:v>
                      </c:pt>
                      <c:pt idx="9277">
                        <c:v>948.44</c:v>
                      </c:pt>
                      <c:pt idx="9278">
                        <c:v>946.06</c:v>
                      </c:pt>
                      <c:pt idx="9279">
                        <c:v>944.16</c:v>
                      </c:pt>
                      <c:pt idx="9280">
                        <c:v>941.84</c:v>
                      </c:pt>
                      <c:pt idx="9281">
                        <c:v>947.88</c:v>
                      </c:pt>
                      <c:pt idx="9282">
                        <c:v>945.2</c:v>
                      </c:pt>
                      <c:pt idx="9283">
                        <c:v>943.4</c:v>
                      </c:pt>
                      <c:pt idx="9284">
                        <c:v>941.13</c:v>
                      </c:pt>
                      <c:pt idx="9285">
                        <c:v>941.03</c:v>
                      </c:pt>
                      <c:pt idx="9286">
                        <c:v>941.36</c:v>
                      </c:pt>
                      <c:pt idx="9287">
                        <c:v>948.88</c:v>
                      </c:pt>
                      <c:pt idx="9288">
                        <c:v>941.92</c:v>
                      </c:pt>
                      <c:pt idx="9289">
                        <c:v>944.17</c:v>
                      </c:pt>
                      <c:pt idx="9290">
                        <c:v>946.74</c:v>
                      </c:pt>
                      <c:pt idx="9291">
                        <c:v>949.21</c:v>
                      </c:pt>
                      <c:pt idx="9292">
                        <c:v>948.13</c:v>
                      </c:pt>
                      <c:pt idx="9293">
                        <c:v>945.39</c:v>
                      </c:pt>
                      <c:pt idx="9294">
                        <c:v>941.95</c:v>
                      </c:pt>
                      <c:pt idx="9295">
                        <c:v>941.9</c:v>
                      </c:pt>
                      <c:pt idx="9296">
                        <c:v>944.22</c:v>
                      </c:pt>
                      <c:pt idx="9297">
                        <c:v>947.02</c:v>
                      </c:pt>
                      <c:pt idx="9298">
                        <c:v>949.25</c:v>
                      </c:pt>
                      <c:pt idx="9299">
                        <c:v>945.98</c:v>
                      </c:pt>
                      <c:pt idx="9300">
                        <c:v>947.88</c:v>
                      </c:pt>
                      <c:pt idx="9301">
                        <c:v>941.2</c:v>
                      </c:pt>
                      <c:pt idx="9302">
                        <c:v>941.72</c:v>
                      </c:pt>
                      <c:pt idx="9303">
                        <c:v>944.05</c:v>
                      </c:pt>
                      <c:pt idx="9304">
                        <c:v>947.18</c:v>
                      </c:pt>
                      <c:pt idx="9305">
                        <c:v>949.2</c:v>
                      </c:pt>
                      <c:pt idx="9306">
                        <c:v>948.75</c:v>
                      </c:pt>
                      <c:pt idx="9307">
                        <c:v>947.24</c:v>
                      </c:pt>
                      <c:pt idx="9308">
                        <c:v>946.88</c:v>
                      </c:pt>
                      <c:pt idx="9309">
                        <c:v>944.24</c:v>
                      </c:pt>
                      <c:pt idx="9310">
                        <c:v>942.52</c:v>
                      </c:pt>
                      <c:pt idx="9311">
                        <c:v>941.32</c:v>
                      </c:pt>
                      <c:pt idx="9312">
                        <c:v>941.42</c:v>
                      </c:pt>
                      <c:pt idx="9313">
                        <c:v>943.53</c:v>
                      </c:pt>
                      <c:pt idx="9314">
                        <c:v>945.65</c:v>
                      </c:pt>
                      <c:pt idx="9315">
                        <c:v>943.89</c:v>
                      </c:pt>
                      <c:pt idx="9316">
                        <c:v>947.8</c:v>
                      </c:pt>
                      <c:pt idx="9317">
                        <c:v>946.21</c:v>
                      </c:pt>
                      <c:pt idx="9318">
                        <c:v>945.72</c:v>
                      </c:pt>
                      <c:pt idx="9319">
                        <c:v>944.39</c:v>
                      </c:pt>
                      <c:pt idx="9320">
                        <c:v>942.67</c:v>
                      </c:pt>
                      <c:pt idx="9321">
                        <c:v>941.79</c:v>
                      </c:pt>
                      <c:pt idx="9322">
                        <c:v>941.79</c:v>
                      </c:pt>
                      <c:pt idx="9323">
                        <c:v>941.81</c:v>
                      </c:pt>
                      <c:pt idx="9324">
                        <c:v>943.46</c:v>
                      </c:pt>
                      <c:pt idx="9325">
                        <c:v>945.14</c:v>
                      </c:pt>
                      <c:pt idx="9326">
                        <c:v>947.55</c:v>
                      </c:pt>
                      <c:pt idx="9327">
                        <c:v>940.65</c:v>
                      </c:pt>
                      <c:pt idx="9328">
                        <c:v>947.01</c:v>
                      </c:pt>
                      <c:pt idx="9329">
                        <c:v>948.6</c:v>
                      </c:pt>
                      <c:pt idx="9330">
                        <c:v>947.98</c:v>
                      </c:pt>
                      <c:pt idx="9331">
                        <c:v>945.02</c:v>
                      </c:pt>
                      <c:pt idx="9332">
                        <c:v>942.34</c:v>
                      </c:pt>
                      <c:pt idx="9333">
                        <c:v>941.8</c:v>
                      </c:pt>
                      <c:pt idx="9334">
                        <c:v>942.92</c:v>
                      </c:pt>
                      <c:pt idx="9335">
                        <c:v>941.17</c:v>
                      </c:pt>
                      <c:pt idx="9336">
                        <c:v>941</c:v>
                      </c:pt>
                      <c:pt idx="9337">
                        <c:v>943.74</c:v>
                      </c:pt>
                      <c:pt idx="9338">
                        <c:v>946.64</c:v>
                      </c:pt>
                      <c:pt idx="9339">
                        <c:v>948.14</c:v>
                      </c:pt>
                      <c:pt idx="9340">
                        <c:v>941.1</c:v>
                      </c:pt>
                      <c:pt idx="9341">
                        <c:v>943.52</c:v>
                      </c:pt>
                      <c:pt idx="9342">
                        <c:v>946.53</c:v>
                      </c:pt>
                      <c:pt idx="9343">
                        <c:v>947.53</c:v>
                      </c:pt>
                      <c:pt idx="9344">
                        <c:v>947.76</c:v>
                      </c:pt>
                      <c:pt idx="9345">
                        <c:v>945.45</c:v>
                      </c:pt>
                      <c:pt idx="9346">
                        <c:v>941.86</c:v>
                      </c:pt>
                      <c:pt idx="9347">
                        <c:v>940.76</c:v>
                      </c:pt>
                      <c:pt idx="9348">
                        <c:v>946.74</c:v>
                      </c:pt>
                      <c:pt idx="9349">
                        <c:v>946.21</c:v>
                      </c:pt>
                      <c:pt idx="9350">
                        <c:v>942.84</c:v>
                      </c:pt>
                      <c:pt idx="9351">
                        <c:v>946.82</c:v>
                      </c:pt>
                      <c:pt idx="9352">
                        <c:v>945.45</c:v>
                      </c:pt>
                      <c:pt idx="9353">
                        <c:v>945.46</c:v>
                      </c:pt>
                      <c:pt idx="9354">
                        <c:v>947.54</c:v>
                      </c:pt>
                      <c:pt idx="9355">
                        <c:v>948.16</c:v>
                      </c:pt>
                      <c:pt idx="9356">
                        <c:v>946.17</c:v>
                      </c:pt>
                      <c:pt idx="9357">
                        <c:v>943.69</c:v>
                      </c:pt>
                      <c:pt idx="9358">
                        <c:v>941.65</c:v>
                      </c:pt>
                      <c:pt idx="9359">
                        <c:v>940.6</c:v>
                      </c:pt>
                      <c:pt idx="9360">
                        <c:v>941.92</c:v>
                      </c:pt>
                      <c:pt idx="9361">
                        <c:v>944.92</c:v>
                      </c:pt>
                      <c:pt idx="9362">
                        <c:v>947.47</c:v>
                      </c:pt>
                      <c:pt idx="9363">
                        <c:v>947.43</c:v>
                      </c:pt>
                      <c:pt idx="9364">
                        <c:v>943.98</c:v>
                      </c:pt>
                      <c:pt idx="9365">
                        <c:v>940.73</c:v>
                      </c:pt>
                      <c:pt idx="9366">
                        <c:v>947.3</c:v>
                      </c:pt>
                      <c:pt idx="9367">
                        <c:v>944.59</c:v>
                      </c:pt>
                      <c:pt idx="9368">
                        <c:v>941.78</c:v>
                      </c:pt>
                      <c:pt idx="9369">
                        <c:v>940.4</c:v>
                      </c:pt>
                      <c:pt idx="9370">
                        <c:v>940.8</c:v>
                      </c:pt>
                      <c:pt idx="9371">
                        <c:v>944.64</c:v>
                      </c:pt>
                      <c:pt idx="9372">
                        <c:v>947.79</c:v>
                      </c:pt>
                      <c:pt idx="9373">
                        <c:v>946.8</c:v>
                      </c:pt>
                      <c:pt idx="9374">
                        <c:v>944.2</c:v>
                      </c:pt>
                      <c:pt idx="9375">
                        <c:v>941.18</c:v>
                      </c:pt>
                      <c:pt idx="9376">
                        <c:v>940.05</c:v>
                      </c:pt>
                      <c:pt idx="9377">
                        <c:v>942.16</c:v>
                      </c:pt>
                      <c:pt idx="9378">
                        <c:v>945.49</c:v>
                      </c:pt>
                      <c:pt idx="9379">
                        <c:v>941.78</c:v>
                      </c:pt>
                      <c:pt idx="9380">
                        <c:v>940.32</c:v>
                      </c:pt>
                      <c:pt idx="9381">
                        <c:v>941.91</c:v>
                      </c:pt>
                      <c:pt idx="9382">
                        <c:v>945.73</c:v>
                      </c:pt>
                      <c:pt idx="9383">
                        <c:v>947.22</c:v>
                      </c:pt>
                      <c:pt idx="9384">
                        <c:v>947.13</c:v>
                      </c:pt>
                      <c:pt idx="9385">
                        <c:v>942.76</c:v>
                      </c:pt>
                      <c:pt idx="9386">
                        <c:v>947.59</c:v>
                      </c:pt>
                      <c:pt idx="9387">
                        <c:v>944.89</c:v>
                      </c:pt>
                      <c:pt idx="9388">
                        <c:v>941.77</c:v>
                      </c:pt>
                      <c:pt idx="9389">
                        <c:v>944.56</c:v>
                      </c:pt>
                      <c:pt idx="9390">
                        <c:v>947.18</c:v>
                      </c:pt>
                      <c:pt idx="9391">
                        <c:v>946.66</c:v>
                      </c:pt>
                      <c:pt idx="9392">
                        <c:v>941.68</c:v>
                      </c:pt>
                      <c:pt idx="9393">
                        <c:v>945.7</c:v>
                      </c:pt>
                      <c:pt idx="9394">
                        <c:v>947.76</c:v>
                      </c:pt>
                      <c:pt idx="9395">
                        <c:v>947.08</c:v>
                      </c:pt>
                      <c:pt idx="9396">
                        <c:v>945.39</c:v>
                      </c:pt>
                      <c:pt idx="9397">
                        <c:v>943.24</c:v>
                      </c:pt>
                      <c:pt idx="9398">
                        <c:v>941.18</c:v>
                      </c:pt>
                      <c:pt idx="9399">
                        <c:v>939.78</c:v>
                      </c:pt>
                      <c:pt idx="9400">
                        <c:v>941.08</c:v>
                      </c:pt>
                      <c:pt idx="9401">
                        <c:v>942.39</c:v>
                      </c:pt>
                      <c:pt idx="9402">
                        <c:v>944.84</c:v>
                      </c:pt>
                      <c:pt idx="9403">
                        <c:v>947.04</c:v>
                      </c:pt>
                      <c:pt idx="9404">
                        <c:v>942.02</c:v>
                      </c:pt>
                      <c:pt idx="9405">
                        <c:v>944.04</c:v>
                      </c:pt>
                      <c:pt idx="9406">
                        <c:v>941.91</c:v>
                      </c:pt>
                      <c:pt idx="9407">
                        <c:v>940.86</c:v>
                      </c:pt>
                      <c:pt idx="9408">
                        <c:v>940.03</c:v>
                      </c:pt>
                      <c:pt idx="9409">
                        <c:v>940.29</c:v>
                      </c:pt>
                      <c:pt idx="9410">
                        <c:v>947.11</c:v>
                      </c:pt>
                      <c:pt idx="9411">
                        <c:v>947.01</c:v>
                      </c:pt>
                      <c:pt idx="9412">
                        <c:v>945.53</c:v>
                      </c:pt>
                      <c:pt idx="9413">
                        <c:v>943.87</c:v>
                      </c:pt>
                      <c:pt idx="9414">
                        <c:v>941.74</c:v>
                      </c:pt>
                      <c:pt idx="9415">
                        <c:v>940.53</c:v>
                      </c:pt>
                      <c:pt idx="9416">
                        <c:v>938.75</c:v>
                      </c:pt>
                      <c:pt idx="9417">
                        <c:v>940.06</c:v>
                      </c:pt>
                      <c:pt idx="9418">
                        <c:v>947.08</c:v>
                      </c:pt>
                      <c:pt idx="9419">
                        <c:v>946</c:v>
                      </c:pt>
                      <c:pt idx="9420">
                        <c:v>944.11</c:v>
                      </c:pt>
                      <c:pt idx="9421">
                        <c:v>947.68</c:v>
                      </c:pt>
                      <c:pt idx="9422">
                        <c:v>947.09</c:v>
                      </c:pt>
                      <c:pt idx="9423">
                        <c:v>946.2</c:v>
                      </c:pt>
                      <c:pt idx="9424">
                        <c:v>943.35</c:v>
                      </c:pt>
                      <c:pt idx="9425">
                        <c:v>942.49</c:v>
                      </c:pt>
                      <c:pt idx="9426">
                        <c:v>941</c:v>
                      </c:pt>
                      <c:pt idx="9427">
                        <c:v>940.33</c:v>
                      </c:pt>
                      <c:pt idx="9428">
                        <c:v>939.73</c:v>
                      </c:pt>
                      <c:pt idx="9429">
                        <c:v>939.59</c:v>
                      </c:pt>
                      <c:pt idx="9430">
                        <c:v>944.15</c:v>
                      </c:pt>
                      <c:pt idx="9431">
                        <c:v>944.64</c:v>
                      </c:pt>
                      <c:pt idx="9432">
                        <c:v>943.22</c:v>
                      </c:pt>
                      <c:pt idx="9433">
                        <c:v>942.99</c:v>
                      </c:pt>
                      <c:pt idx="9434">
                        <c:v>942.74</c:v>
                      </c:pt>
                      <c:pt idx="9435">
                        <c:v>941.76</c:v>
                      </c:pt>
                      <c:pt idx="9436">
                        <c:v>940.86</c:v>
                      </c:pt>
                      <c:pt idx="9437">
                        <c:v>940.83</c:v>
                      </c:pt>
                      <c:pt idx="9438">
                        <c:v>946.28</c:v>
                      </c:pt>
                      <c:pt idx="9439">
                        <c:v>946.16</c:v>
                      </c:pt>
                      <c:pt idx="9440">
                        <c:v>944.91</c:v>
                      </c:pt>
                      <c:pt idx="9441">
                        <c:v>943.18</c:v>
                      </c:pt>
                      <c:pt idx="9442">
                        <c:v>942.62</c:v>
                      </c:pt>
                      <c:pt idx="9443">
                        <c:v>942.16</c:v>
                      </c:pt>
                      <c:pt idx="9444">
                        <c:v>945.98</c:v>
                      </c:pt>
                      <c:pt idx="9445">
                        <c:v>946.51</c:v>
                      </c:pt>
                      <c:pt idx="9446">
                        <c:v>947.58</c:v>
                      </c:pt>
                      <c:pt idx="9447">
                        <c:v>946.6</c:v>
                      </c:pt>
                      <c:pt idx="9448">
                        <c:v>945.57</c:v>
                      </c:pt>
                      <c:pt idx="9449">
                        <c:v>943.74</c:v>
                      </c:pt>
                      <c:pt idx="9450">
                        <c:v>941.47</c:v>
                      </c:pt>
                      <c:pt idx="9451">
                        <c:v>945.86</c:v>
                      </c:pt>
                      <c:pt idx="9452">
                        <c:v>947.24</c:v>
                      </c:pt>
                      <c:pt idx="9453">
                        <c:v>947.5</c:v>
                      </c:pt>
                      <c:pt idx="9454">
                        <c:v>944.73</c:v>
                      </c:pt>
                      <c:pt idx="9455">
                        <c:v>940.95</c:v>
                      </c:pt>
                      <c:pt idx="9456">
                        <c:v>945.15</c:v>
                      </c:pt>
                      <c:pt idx="9457">
                        <c:v>944.53</c:v>
                      </c:pt>
                      <c:pt idx="9458">
                        <c:v>947.16</c:v>
                      </c:pt>
                      <c:pt idx="9459">
                        <c:v>945.58</c:v>
                      </c:pt>
                      <c:pt idx="9460">
                        <c:v>942.63</c:v>
                      </c:pt>
                      <c:pt idx="9461">
                        <c:v>939.51</c:v>
                      </c:pt>
                      <c:pt idx="9462">
                        <c:v>941.77</c:v>
                      </c:pt>
                      <c:pt idx="9463">
                        <c:v>944.92</c:v>
                      </c:pt>
                      <c:pt idx="9464">
                        <c:v>947.07</c:v>
                      </c:pt>
                      <c:pt idx="9465">
                        <c:v>946.97</c:v>
                      </c:pt>
                      <c:pt idx="9466">
                        <c:v>943.28</c:v>
                      </c:pt>
                      <c:pt idx="9467">
                        <c:v>940.27</c:v>
                      </c:pt>
                      <c:pt idx="9468">
                        <c:v>940.49</c:v>
                      </c:pt>
                      <c:pt idx="9469">
                        <c:v>941.82</c:v>
                      </c:pt>
                      <c:pt idx="9470">
                        <c:v>944.08</c:v>
                      </c:pt>
                      <c:pt idx="9471">
                        <c:v>939.76</c:v>
                      </c:pt>
                      <c:pt idx="9472">
                        <c:v>940.78</c:v>
                      </c:pt>
                      <c:pt idx="9473">
                        <c:v>940.57</c:v>
                      </c:pt>
                      <c:pt idx="9474">
                        <c:v>939.65</c:v>
                      </c:pt>
                      <c:pt idx="9475">
                        <c:v>941.07</c:v>
                      </c:pt>
                      <c:pt idx="9476">
                        <c:v>943.17</c:v>
                      </c:pt>
                      <c:pt idx="9477">
                        <c:v>945.58</c:v>
                      </c:pt>
                      <c:pt idx="9478">
                        <c:v>946.94</c:v>
                      </c:pt>
                      <c:pt idx="9479">
                        <c:v>947.23</c:v>
                      </c:pt>
                      <c:pt idx="9480">
                        <c:v>945.52</c:v>
                      </c:pt>
                      <c:pt idx="9481">
                        <c:v>943.33</c:v>
                      </c:pt>
                      <c:pt idx="9482">
                        <c:v>941.22</c:v>
                      </c:pt>
                      <c:pt idx="9483">
                        <c:v>947.13</c:v>
                      </c:pt>
                      <c:pt idx="9484">
                        <c:v>946.79</c:v>
                      </c:pt>
                      <c:pt idx="9485">
                        <c:v>944.42</c:v>
                      </c:pt>
                      <c:pt idx="9486">
                        <c:v>943.19</c:v>
                      </c:pt>
                      <c:pt idx="9487">
                        <c:v>940.67</c:v>
                      </c:pt>
                      <c:pt idx="9488">
                        <c:v>940.4</c:v>
                      </c:pt>
                      <c:pt idx="9489">
                        <c:v>940.1</c:v>
                      </c:pt>
                      <c:pt idx="9490">
                        <c:v>940.03</c:v>
                      </c:pt>
                      <c:pt idx="9491">
                        <c:v>941.36</c:v>
                      </c:pt>
                      <c:pt idx="9492">
                        <c:v>945.57</c:v>
                      </c:pt>
                      <c:pt idx="9493">
                        <c:v>946.59</c:v>
                      </c:pt>
                      <c:pt idx="9494">
                        <c:v>947.6</c:v>
                      </c:pt>
                      <c:pt idx="9495">
                        <c:v>946.49</c:v>
                      </c:pt>
                      <c:pt idx="9496">
                        <c:v>941.3</c:v>
                      </c:pt>
                      <c:pt idx="9497">
                        <c:v>944.2</c:v>
                      </c:pt>
                      <c:pt idx="9498">
                        <c:v>947.07</c:v>
                      </c:pt>
                      <c:pt idx="9499">
                        <c:v>947.65</c:v>
                      </c:pt>
                      <c:pt idx="9500">
                        <c:v>945.64</c:v>
                      </c:pt>
                      <c:pt idx="9501">
                        <c:v>942.95</c:v>
                      </c:pt>
                      <c:pt idx="9502">
                        <c:v>940.62</c:v>
                      </c:pt>
                      <c:pt idx="9503">
                        <c:v>939.74</c:v>
                      </c:pt>
                      <c:pt idx="9504">
                        <c:v>942.03</c:v>
                      </c:pt>
                      <c:pt idx="9505">
                        <c:v>944.78</c:v>
                      </c:pt>
                      <c:pt idx="9506">
                        <c:v>947.26</c:v>
                      </c:pt>
                      <c:pt idx="9507">
                        <c:v>946.45</c:v>
                      </c:pt>
                      <c:pt idx="9508">
                        <c:v>946.61</c:v>
                      </c:pt>
                      <c:pt idx="9509">
                        <c:v>939.83</c:v>
                      </c:pt>
                      <c:pt idx="9510">
                        <c:v>942.42</c:v>
                      </c:pt>
                      <c:pt idx="9511">
                        <c:v>946.09</c:v>
                      </c:pt>
                      <c:pt idx="9512">
                        <c:v>942.55</c:v>
                      </c:pt>
                      <c:pt idx="9513">
                        <c:v>940.08</c:v>
                      </c:pt>
                      <c:pt idx="9514">
                        <c:v>940.82</c:v>
                      </c:pt>
                      <c:pt idx="9515">
                        <c:v>943.33</c:v>
                      </c:pt>
                      <c:pt idx="9516">
                        <c:v>946.1</c:v>
                      </c:pt>
                      <c:pt idx="9517">
                        <c:v>947.3</c:v>
                      </c:pt>
                      <c:pt idx="9518">
                        <c:v>946.6</c:v>
                      </c:pt>
                      <c:pt idx="9519">
                        <c:v>943.4</c:v>
                      </c:pt>
                      <c:pt idx="9520">
                        <c:v>940.83</c:v>
                      </c:pt>
                      <c:pt idx="9521">
                        <c:v>939.77</c:v>
                      </c:pt>
                      <c:pt idx="9522">
                        <c:v>946.43</c:v>
                      </c:pt>
                      <c:pt idx="9523">
                        <c:v>943.41</c:v>
                      </c:pt>
                      <c:pt idx="9524">
                        <c:v>941.44</c:v>
                      </c:pt>
                      <c:pt idx="9525">
                        <c:v>946.37</c:v>
                      </c:pt>
                      <c:pt idx="9526">
                        <c:v>944.83</c:v>
                      </c:pt>
                      <c:pt idx="9527">
                        <c:v>943.21</c:v>
                      </c:pt>
                      <c:pt idx="9528">
                        <c:v>941.44</c:v>
                      </c:pt>
                      <c:pt idx="9529">
                        <c:v>939.93</c:v>
                      </c:pt>
                      <c:pt idx="9530">
                        <c:v>939.03</c:v>
                      </c:pt>
                      <c:pt idx="9531">
                        <c:v>940.35</c:v>
                      </c:pt>
                      <c:pt idx="9532">
                        <c:v>941.22</c:v>
                      </c:pt>
                      <c:pt idx="9533">
                        <c:v>947.76</c:v>
                      </c:pt>
                      <c:pt idx="9534">
                        <c:v>946.89</c:v>
                      </c:pt>
                      <c:pt idx="9535">
                        <c:v>940.44</c:v>
                      </c:pt>
                      <c:pt idx="9536">
                        <c:v>941.27</c:v>
                      </c:pt>
                      <c:pt idx="9537">
                        <c:v>943.22</c:v>
                      </c:pt>
                      <c:pt idx="9538">
                        <c:v>944.7</c:v>
                      </c:pt>
                      <c:pt idx="9539">
                        <c:v>947.06</c:v>
                      </c:pt>
                      <c:pt idx="9540">
                        <c:v>947.15</c:v>
                      </c:pt>
                      <c:pt idx="9541">
                        <c:v>945.04</c:v>
                      </c:pt>
                      <c:pt idx="9542">
                        <c:v>942.86</c:v>
                      </c:pt>
                      <c:pt idx="9543">
                        <c:v>946.65</c:v>
                      </c:pt>
                      <c:pt idx="9544">
                        <c:v>944.08</c:v>
                      </c:pt>
                      <c:pt idx="9545">
                        <c:v>941.61</c:v>
                      </c:pt>
                      <c:pt idx="9546">
                        <c:v>939.8</c:v>
                      </c:pt>
                      <c:pt idx="9547">
                        <c:v>941.15</c:v>
                      </c:pt>
                      <c:pt idx="9548">
                        <c:v>943.18</c:v>
                      </c:pt>
                      <c:pt idx="9549">
                        <c:v>940.79</c:v>
                      </c:pt>
                      <c:pt idx="9550">
                        <c:v>939.6</c:v>
                      </c:pt>
                      <c:pt idx="9551">
                        <c:v>939.99</c:v>
                      </c:pt>
                      <c:pt idx="9552">
                        <c:v>942.92</c:v>
                      </c:pt>
                      <c:pt idx="9553">
                        <c:v>945.37</c:v>
                      </c:pt>
                      <c:pt idx="9554">
                        <c:v>942.28</c:v>
                      </c:pt>
                      <c:pt idx="9555">
                        <c:v>940.51</c:v>
                      </c:pt>
                      <c:pt idx="9556">
                        <c:v>939.62</c:v>
                      </c:pt>
                      <c:pt idx="9557">
                        <c:v>939.7</c:v>
                      </c:pt>
                      <c:pt idx="9558">
                        <c:v>941.52</c:v>
                      </c:pt>
                      <c:pt idx="9559">
                        <c:v>943.53</c:v>
                      </c:pt>
                      <c:pt idx="9560">
                        <c:v>939.35</c:v>
                      </c:pt>
                      <c:pt idx="9561">
                        <c:v>946.95</c:v>
                      </c:pt>
                      <c:pt idx="9562">
                        <c:v>945.4</c:v>
                      </c:pt>
                      <c:pt idx="9563">
                        <c:v>943.47</c:v>
                      </c:pt>
                      <c:pt idx="9564">
                        <c:v>940.11</c:v>
                      </c:pt>
                      <c:pt idx="9565">
                        <c:v>940.02</c:v>
                      </c:pt>
                      <c:pt idx="9566">
                        <c:v>939.67</c:v>
                      </c:pt>
                      <c:pt idx="9567">
                        <c:v>941.09</c:v>
                      </c:pt>
                      <c:pt idx="9568">
                        <c:v>943.59</c:v>
                      </c:pt>
                      <c:pt idx="9569">
                        <c:v>944.22</c:v>
                      </c:pt>
                      <c:pt idx="9570">
                        <c:v>946.48</c:v>
                      </c:pt>
                      <c:pt idx="9571">
                        <c:v>946.29</c:v>
                      </c:pt>
                      <c:pt idx="9572">
                        <c:v>947.61</c:v>
                      </c:pt>
                      <c:pt idx="9573">
                        <c:v>946.08</c:v>
                      </c:pt>
                      <c:pt idx="9574">
                        <c:v>947.4</c:v>
                      </c:pt>
                      <c:pt idx="9575">
                        <c:v>946.85</c:v>
                      </c:pt>
                      <c:pt idx="9576">
                        <c:v>945.73</c:v>
                      </c:pt>
                      <c:pt idx="9577">
                        <c:v>945.94</c:v>
                      </c:pt>
                      <c:pt idx="9578">
                        <c:v>947.21</c:v>
                      </c:pt>
                      <c:pt idx="9579">
                        <c:v>946.4</c:v>
                      </c:pt>
                      <c:pt idx="9580">
                        <c:v>945.32</c:v>
                      </c:pt>
                      <c:pt idx="9581">
                        <c:v>943.08</c:v>
                      </c:pt>
                      <c:pt idx="9582">
                        <c:v>940.72</c:v>
                      </c:pt>
                      <c:pt idx="9583">
                        <c:v>939.47</c:v>
                      </c:pt>
                      <c:pt idx="9584">
                        <c:v>940.02</c:v>
                      </c:pt>
                      <c:pt idx="9585">
                        <c:v>941.76</c:v>
                      </c:pt>
                      <c:pt idx="9586">
                        <c:v>945.1</c:v>
                      </c:pt>
                      <c:pt idx="9587">
                        <c:v>940.23</c:v>
                      </c:pt>
                      <c:pt idx="9588">
                        <c:v>938.78</c:v>
                      </c:pt>
                      <c:pt idx="9589">
                        <c:v>940.29</c:v>
                      </c:pt>
                      <c:pt idx="9590">
                        <c:v>942.83</c:v>
                      </c:pt>
                      <c:pt idx="9591">
                        <c:v>944.51</c:v>
                      </c:pt>
                      <c:pt idx="9592">
                        <c:v>946.54</c:v>
                      </c:pt>
                      <c:pt idx="9593">
                        <c:v>946.97</c:v>
                      </c:pt>
                      <c:pt idx="9594">
                        <c:v>939.78</c:v>
                      </c:pt>
                      <c:pt idx="9595">
                        <c:v>943.65</c:v>
                      </c:pt>
                      <c:pt idx="9596">
                        <c:v>942.34</c:v>
                      </c:pt>
                      <c:pt idx="9597">
                        <c:v>940.12</c:v>
                      </c:pt>
                      <c:pt idx="9598">
                        <c:v>939.16</c:v>
                      </c:pt>
                      <c:pt idx="9599">
                        <c:v>939.4</c:v>
                      </c:pt>
                      <c:pt idx="9600">
                        <c:v>945.54</c:v>
                      </c:pt>
                      <c:pt idx="9601">
                        <c:v>944.21</c:v>
                      </c:pt>
                      <c:pt idx="9602">
                        <c:v>942.21</c:v>
                      </c:pt>
                      <c:pt idx="9603">
                        <c:v>939.79</c:v>
                      </c:pt>
                      <c:pt idx="9604">
                        <c:v>939.03</c:v>
                      </c:pt>
                      <c:pt idx="9605">
                        <c:v>939.33</c:v>
                      </c:pt>
                      <c:pt idx="9606">
                        <c:v>940.86</c:v>
                      </c:pt>
                      <c:pt idx="9607">
                        <c:v>942.2</c:v>
                      </c:pt>
                      <c:pt idx="9608">
                        <c:v>946.04</c:v>
                      </c:pt>
                      <c:pt idx="9609">
                        <c:v>946.69</c:v>
                      </c:pt>
                      <c:pt idx="9610">
                        <c:v>945.89</c:v>
                      </c:pt>
                      <c:pt idx="9611">
                        <c:v>942.97</c:v>
                      </c:pt>
                      <c:pt idx="9612">
                        <c:v>940.35</c:v>
                      </c:pt>
                      <c:pt idx="9613">
                        <c:v>939.48</c:v>
                      </c:pt>
                      <c:pt idx="9614">
                        <c:v>942.58</c:v>
                      </c:pt>
                      <c:pt idx="9615">
                        <c:v>942.96</c:v>
                      </c:pt>
                      <c:pt idx="9616">
                        <c:v>940.59</c:v>
                      </c:pt>
                      <c:pt idx="9617">
                        <c:v>939.02</c:v>
                      </c:pt>
                      <c:pt idx="9618">
                        <c:v>939.86</c:v>
                      </c:pt>
                      <c:pt idx="9619">
                        <c:v>942.35</c:v>
                      </c:pt>
                      <c:pt idx="9620">
                        <c:v>944.73</c:v>
                      </c:pt>
                      <c:pt idx="9621">
                        <c:v>947.05</c:v>
                      </c:pt>
                      <c:pt idx="9622">
                        <c:v>946.7</c:v>
                      </c:pt>
                      <c:pt idx="9623">
                        <c:v>944.57</c:v>
                      </c:pt>
                      <c:pt idx="9624">
                        <c:v>943.21</c:v>
                      </c:pt>
                      <c:pt idx="9625">
                        <c:v>941.65</c:v>
                      </c:pt>
                      <c:pt idx="9626">
                        <c:v>943.73</c:v>
                      </c:pt>
                      <c:pt idx="9627">
                        <c:v>944.72</c:v>
                      </c:pt>
                      <c:pt idx="9628">
                        <c:v>945.89</c:v>
                      </c:pt>
                      <c:pt idx="9629">
                        <c:v>946.47</c:v>
                      </c:pt>
                      <c:pt idx="9630">
                        <c:v>941.32</c:v>
                      </c:pt>
                      <c:pt idx="9631">
                        <c:v>942.58</c:v>
                      </c:pt>
                      <c:pt idx="9632">
                        <c:v>943.47</c:v>
                      </c:pt>
                      <c:pt idx="9633">
                        <c:v>945.41</c:v>
                      </c:pt>
                      <c:pt idx="9634">
                        <c:v>946.01</c:v>
                      </c:pt>
                      <c:pt idx="9635">
                        <c:v>939.51</c:v>
                      </c:pt>
                      <c:pt idx="9636">
                        <c:v>938.32</c:v>
                      </c:pt>
                      <c:pt idx="9637">
                        <c:v>938.37</c:v>
                      </c:pt>
                      <c:pt idx="9638">
                        <c:v>941.28</c:v>
                      </c:pt>
                      <c:pt idx="9639">
                        <c:v>942.74</c:v>
                      </c:pt>
                      <c:pt idx="9640">
                        <c:v>941.14</c:v>
                      </c:pt>
                      <c:pt idx="9641">
                        <c:v>938.66</c:v>
                      </c:pt>
                      <c:pt idx="9642">
                        <c:v>939.39</c:v>
                      </c:pt>
                      <c:pt idx="9643">
                        <c:v>940.71</c:v>
                      </c:pt>
                      <c:pt idx="9644">
                        <c:v>944.09</c:v>
                      </c:pt>
                      <c:pt idx="9645">
                        <c:v>946.36</c:v>
                      </c:pt>
                      <c:pt idx="9646">
                        <c:v>945.98</c:v>
                      </c:pt>
                      <c:pt idx="9647">
                        <c:v>944.16</c:v>
                      </c:pt>
                      <c:pt idx="9648">
                        <c:v>946.34</c:v>
                      </c:pt>
                      <c:pt idx="9649">
                        <c:v>945.97</c:v>
                      </c:pt>
                      <c:pt idx="9650">
                        <c:v>942.4</c:v>
                      </c:pt>
                      <c:pt idx="9651">
                        <c:v>940</c:v>
                      </c:pt>
                      <c:pt idx="9652">
                        <c:v>946.65</c:v>
                      </c:pt>
                      <c:pt idx="9653">
                        <c:v>944.89</c:v>
                      </c:pt>
                      <c:pt idx="9654">
                        <c:v>941.58</c:v>
                      </c:pt>
                      <c:pt idx="9655">
                        <c:v>939.82</c:v>
                      </c:pt>
                      <c:pt idx="9656">
                        <c:v>945.04</c:v>
                      </c:pt>
                      <c:pt idx="9657">
                        <c:v>946.33</c:v>
                      </c:pt>
                      <c:pt idx="9658">
                        <c:v>945.62</c:v>
                      </c:pt>
                      <c:pt idx="9659">
                        <c:v>942.61</c:v>
                      </c:pt>
                      <c:pt idx="9660">
                        <c:v>940.58</c:v>
                      </c:pt>
                      <c:pt idx="9661">
                        <c:v>938.8</c:v>
                      </c:pt>
                      <c:pt idx="9662">
                        <c:v>939.16</c:v>
                      </c:pt>
                      <c:pt idx="9663">
                        <c:v>942.1</c:v>
                      </c:pt>
                      <c:pt idx="9664">
                        <c:v>945.04</c:v>
                      </c:pt>
                      <c:pt idx="9665">
                        <c:v>945.37</c:v>
                      </c:pt>
                      <c:pt idx="9666">
                        <c:v>942.61</c:v>
                      </c:pt>
                      <c:pt idx="9667">
                        <c:v>940.31</c:v>
                      </c:pt>
                      <c:pt idx="9668">
                        <c:v>938.73</c:v>
                      </c:pt>
                      <c:pt idx="9669">
                        <c:v>938.36</c:v>
                      </c:pt>
                      <c:pt idx="9670">
                        <c:v>940.56</c:v>
                      </c:pt>
                      <c:pt idx="9671">
                        <c:v>942.38</c:v>
                      </c:pt>
                      <c:pt idx="9672">
                        <c:v>944.7</c:v>
                      </c:pt>
                      <c:pt idx="9673">
                        <c:v>946.06</c:v>
                      </c:pt>
                      <c:pt idx="9674">
                        <c:v>946.17</c:v>
                      </c:pt>
                      <c:pt idx="9675">
                        <c:v>944.55</c:v>
                      </c:pt>
                      <c:pt idx="9676">
                        <c:v>939.46</c:v>
                      </c:pt>
                      <c:pt idx="9677">
                        <c:v>941.1</c:v>
                      </c:pt>
                      <c:pt idx="9678">
                        <c:v>942.35</c:v>
                      </c:pt>
                      <c:pt idx="9679">
                        <c:v>940.08</c:v>
                      </c:pt>
                      <c:pt idx="9680">
                        <c:v>938.23</c:v>
                      </c:pt>
                      <c:pt idx="9681">
                        <c:v>940.43</c:v>
                      </c:pt>
                      <c:pt idx="9682">
                        <c:v>938.95</c:v>
                      </c:pt>
                      <c:pt idx="9683">
                        <c:v>939.78</c:v>
                      </c:pt>
                      <c:pt idx="9684">
                        <c:v>942.64</c:v>
                      </c:pt>
                      <c:pt idx="9685">
                        <c:v>945.19</c:v>
                      </c:pt>
                      <c:pt idx="9686">
                        <c:v>945.43</c:v>
                      </c:pt>
                      <c:pt idx="9687">
                        <c:v>943.84</c:v>
                      </c:pt>
                      <c:pt idx="9688">
                        <c:v>941.78</c:v>
                      </c:pt>
                      <c:pt idx="9689">
                        <c:v>939.76</c:v>
                      </c:pt>
                      <c:pt idx="9690">
                        <c:v>937.55</c:v>
                      </c:pt>
                      <c:pt idx="9691">
                        <c:v>945.58</c:v>
                      </c:pt>
                      <c:pt idx="9692">
                        <c:v>945.14</c:v>
                      </c:pt>
                      <c:pt idx="9693">
                        <c:v>942.05</c:v>
                      </c:pt>
                      <c:pt idx="9694">
                        <c:v>941.4</c:v>
                      </c:pt>
                      <c:pt idx="9695">
                        <c:v>939.33</c:v>
                      </c:pt>
                      <c:pt idx="9696">
                        <c:v>938.85</c:v>
                      </c:pt>
                      <c:pt idx="9697">
                        <c:v>944.75</c:v>
                      </c:pt>
                      <c:pt idx="9698">
                        <c:v>945.41</c:v>
                      </c:pt>
                      <c:pt idx="9699">
                        <c:v>939.97</c:v>
                      </c:pt>
                      <c:pt idx="9700">
                        <c:v>940.89</c:v>
                      </c:pt>
                      <c:pt idx="9701">
                        <c:v>943.64</c:v>
                      </c:pt>
                      <c:pt idx="9702">
                        <c:v>945.85</c:v>
                      </c:pt>
                      <c:pt idx="9703">
                        <c:v>945.82</c:v>
                      </c:pt>
                      <c:pt idx="9704">
                        <c:v>938.15</c:v>
                      </c:pt>
                      <c:pt idx="9705">
                        <c:v>939.12</c:v>
                      </c:pt>
                      <c:pt idx="9706">
                        <c:v>941.36</c:v>
                      </c:pt>
                      <c:pt idx="9707">
                        <c:v>943.3</c:v>
                      </c:pt>
                      <c:pt idx="9708">
                        <c:v>946.14</c:v>
                      </c:pt>
                      <c:pt idx="9709">
                        <c:v>946.01</c:v>
                      </c:pt>
                      <c:pt idx="9710">
                        <c:v>943.49</c:v>
                      </c:pt>
                      <c:pt idx="9711">
                        <c:v>940.86</c:v>
                      </c:pt>
                      <c:pt idx="9712">
                        <c:v>938.64</c:v>
                      </c:pt>
                      <c:pt idx="9713">
                        <c:v>939.44</c:v>
                      </c:pt>
                      <c:pt idx="9714">
                        <c:v>942.16</c:v>
                      </c:pt>
                      <c:pt idx="9715">
                        <c:v>945.36</c:v>
                      </c:pt>
                      <c:pt idx="9716">
                        <c:v>945.92</c:v>
                      </c:pt>
                      <c:pt idx="9717">
                        <c:v>940.16</c:v>
                      </c:pt>
                      <c:pt idx="9718">
                        <c:v>941.76</c:v>
                      </c:pt>
                      <c:pt idx="9719">
                        <c:v>944.39</c:v>
                      </c:pt>
                      <c:pt idx="9720">
                        <c:v>945.63</c:v>
                      </c:pt>
                      <c:pt idx="9721">
                        <c:v>945.22</c:v>
                      </c:pt>
                      <c:pt idx="9722">
                        <c:v>943.57</c:v>
                      </c:pt>
                      <c:pt idx="9723">
                        <c:v>941.3</c:v>
                      </c:pt>
                      <c:pt idx="9724">
                        <c:v>940.09</c:v>
                      </c:pt>
                      <c:pt idx="9725">
                        <c:v>939.15</c:v>
                      </c:pt>
                      <c:pt idx="9726">
                        <c:v>939.1</c:v>
                      </c:pt>
                      <c:pt idx="9727">
                        <c:v>938.51</c:v>
                      </c:pt>
                      <c:pt idx="9728">
                        <c:v>938.2</c:v>
                      </c:pt>
                      <c:pt idx="9729">
                        <c:v>939.3</c:v>
                      </c:pt>
                      <c:pt idx="9730">
                        <c:v>945.54</c:v>
                      </c:pt>
                      <c:pt idx="9731">
                        <c:v>944.73</c:v>
                      </c:pt>
                      <c:pt idx="9732">
                        <c:v>944.14</c:v>
                      </c:pt>
                      <c:pt idx="9733">
                        <c:v>943.02</c:v>
                      </c:pt>
                      <c:pt idx="9734">
                        <c:v>944.88</c:v>
                      </c:pt>
                      <c:pt idx="9735">
                        <c:v>944.97</c:v>
                      </c:pt>
                      <c:pt idx="9736">
                        <c:v>945.63</c:v>
                      </c:pt>
                      <c:pt idx="9737">
                        <c:v>945.57</c:v>
                      </c:pt>
                      <c:pt idx="9738">
                        <c:v>938.5</c:v>
                      </c:pt>
                      <c:pt idx="9739">
                        <c:v>938.2</c:v>
                      </c:pt>
                      <c:pt idx="9740">
                        <c:v>937.94</c:v>
                      </c:pt>
                      <c:pt idx="9741">
                        <c:v>939.13</c:v>
                      </c:pt>
                      <c:pt idx="9742">
                        <c:v>940.31</c:v>
                      </c:pt>
                      <c:pt idx="9743">
                        <c:v>943.61</c:v>
                      </c:pt>
                      <c:pt idx="9744">
                        <c:v>941.37</c:v>
                      </c:pt>
                      <c:pt idx="9745">
                        <c:v>940.37</c:v>
                      </c:pt>
                      <c:pt idx="9746">
                        <c:v>938.84</c:v>
                      </c:pt>
                      <c:pt idx="9747">
                        <c:v>937.83</c:v>
                      </c:pt>
                      <c:pt idx="9748">
                        <c:v>938.33</c:v>
                      </c:pt>
                      <c:pt idx="9749">
                        <c:v>939.94</c:v>
                      </c:pt>
                      <c:pt idx="9750">
                        <c:v>942.37</c:v>
                      </c:pt>
                      <c:pt idx="9751">
                        <c:v>944.15</c:v>
                      </c:pt>
                      <c:pt idx="9752">
                        <c:v>939.75</c:v>
                      </c:pt>
                      <c:pt idx="9753">
                        <c:v>941.29</c:v>
                      </c:pt>
                      <c:pt idx="9754">
                        <c:v>943.36</c:v>
                      </c:pt>
                      <c:pt idx="9755">
                        <c:v>944.7</c:v>
                      </c:pt>
                      <c:pt idx="9756">
                        <c:v>937.79</c:v>
                      </c:pt>
                      <c:pt idx="9757">
                        <c:v>938.01</c:v>
                      </c:pt>
                      <c:pt idx="9758">
                        <c:v>945.31</c:v>
                      </c:pt>
                      <c:pt idx="9759">
                        <c:v>944.09</c:v>
                      </c:pt>
                      <c:pt idx="9760">
                        <c:v>942.29</c:v>
                      </c:pt>
                      <c:pt idx="9761">
                        <c:v>939.64</c:v>
                      </c:pt>
                      <c:pt idx="9762">
                        <c:v>937.82</c:v>
                      </c:pt>
                      <c:pt idx="9763">
                        <c:v>938.05</c:v>
                      </c:pt>
                      <c:pt idx="9764">
                        <c:v>939.48</c:v>
                      </c:pt>
                      <c:pt idx="9765">
                        <c:v>942.23</c:v>
                      </c:pt>
                      <c:pt idx="9766">
                        <c:v>944.7</c:v>
                      </c:pt>
                      <c:pt idx="9767">
                        <c:v>945.68</c:v>
                      </c:pt>
                      <c:pt idx="9768">
                        <c:v>945.7</c:v>
                      </c:pt>
                      <c:pt idx="9769">
                        <c:v>943.83</c:v>
                      </c:pt>
                      <c:pt idx="9770">
                        <c:v>941.5</c:v>
                      </c:pt>
                      <c:pt idx="9771">
                        <c:v>940.62</c:v>
                      </c:pt>
                      <c:pt idx="9772">
                        <c:v>938.61</c:v>
                      </c:pt>
                      <c:pt idx="9773">
                        <c:v>937.79</c:v>
                      </c:pt>
                      <c:pt idx="9774">
                        <c:v>938.18</c:v>
                      </c:pt>
                      <c:pt idx="9775">
                        <c:v>937.9</c:v>
                      </c:pt>
                      <c:pt idx="9776">
                        <c:v>938.91</c:v>
                      </c:pt>
                      <c:pt idx="9777">
                        <c:v>940.19</c:v>
                      </c:pt>
                      <c:pt idx="9778">
                        <c:v>941.23</c:v>
                      </c:pt>
                      <c:pt idx="9779">
                        <c:v>944.66</c:v>
                      </c:pt>
                      <c:pt idx="9780">
                        <c:v>944.06</c:v>
                      </c:pt>
                      <c:pt idx="9781">
                        <c:v>942.8</c:v>
                      </c:pt>
                      <c:pt idx="9782">
                        <c:v>941.42</c:v>
                      </c:pt>
                      <c:pt idx="9783">
                        <c:v>942.18</c:v>
                      </c:pt>
                      <c:pt idx="9784">
                        <c:v>944.76</c:v>
                      </c:pt>
                      <c:pt idx="9785">
                        <c:v>945.36</c:v>
                      </c:pt>
                      <c:pt idx="9786">
                        <c:v>942.11</c:v>
                      </c:pt>
                      <c:pt idx="9787">
                        <c:v>944.56</c:v>
                      </c:pt>
                      <c:pt idx="9788">
                        <c:v>945.38</c:v>
                      </c:pt>
                      <c:pt idx="9789">
                        <c:v>943.84</c:v>
                      </c:pt>
                      <c:pt idx="9790">
                        <c:v>940.55</c:v>
                      </c:pt>
                      <c:pt idx="9791">
                        <c:v>938</c:v>
                      </c:pt>
                      <c:pt idx="9792">
                        <c:v>938.98</c:v>
                      </c:pt>
                      <c:pt idx="9793">
                        <c:v>942.44</c:v>
                      </c:pt>
                      <c:pt idx="9794">
                        <c:v>944.88</c:v>
                      </c:pt>
                      <c:pt idx="9795">
                        <c:v>938.18</c:v>
                      </c:pt>
                      <c:pt idx="9796">
                        <c:v>941.4</c:v>
                      </c:pt>
                      <c:pt idx="9797">
                        <c:v>945.42</c:v>
                      </c:pt>
                      <c:pt idx="9798">
                        <c:v>945.15</c:v>
                      </c:pt>
                      <c:pt idx="9799">
                        <c:v>938.8</c:v>
                      </c:pt>
                      <c:pt idx="9800">
                        <c:v>939.73</c:v>
                      </c:pt>
                      <c:pt idx="9801">
                        <c:v>943.29</c:v>
                      </c:pt>
                      <c:pt idx="9802">
                        <c:v>945.27</c:v>
                      </c:pt>
                      <c:pt idx="9803">
                        <c:v>944.26</c:v>
                      </c:pt>
                      <c:pt idx="9804">
                        <c:v>945.02</c:v>
                      </c:pt>
                      <c:pt idx="9805">
                        <c:v>945.33</c:v>
                      </c:pt>
                      <c:pt idx="9806">
                        <c:v>943.56</c:v>
                      </c:pt>
                      <c:pt idx="9807">
                        <c:v>941.49</c:v>
                      </c:pt>
                      <c:pt idx="9808">
                        <c:v>943.17</c:v>
                      </c:pt>
                      <c:pt idx="9809">
                        <c:v>944.79</c:v>
                      </c:pt>
                      <c:pt idx="9810">
                        <c:v>945.59</c:v>
                      </c:pt>
                      <c:pt idx="9811">
                        <c:v>944.86</c:v>
                      </c:pt>
                      <c:pt idx="9812">
                        <c:v>943.67</c:v>
                      </c:pt>
                      <c:pt idx="9813">
                        <c:v>942.3</c:v>
                      </c:pt>
                      <c:pt idx="9814">
                        <c:v>940.51</c:v>
                      </c:pt>
                      <c:pt idx="9815">
                        <c:v>939.99</c:v>
                      </c:pt>
                      <c:pt idx="9816">
                        <c:v>938.86</c:v>
                      </c:pt>
                      <c:pt idx="9817">
                        <c:v>938.69</c:v>
                      </c:pt>
                      <c:pt idx="9818">
                        <c:v>938.35</c:v>
                      </c:pt>
                      <c:pt idx="9819">
                        <c:v>937.53</c:v>
                      </c:pt>
                      <c:pt idx="9820">
                        <c:v>938.82</c:v>
                      </c:pt>
                      <c:pt idx="9821">
                        <c:v>938.69</c:v>
                      </c:pt>
                      <c:pt idx="9822">
                        <c:v>939.25</c:v>
                      </c:pt>
                      <c:pt idx="9823">
                        <c:v>939.15</c:v>
                      </c:pt>
                      <c:pt idx="9824">
                        <c:v>939.83</c:v>
                      </c:pt>
                      <c:pt idx="9825">
                        <c:v>941.55</c:v>
                      </c:pt>
                      <c:pt idx="9826">
                        <c:v>942.17</c:v>
                      </c:pt>
                      <c:pt idx="9827">
                        <c:v>944.1</c:v>
                      </c:pt>
                      <c:pt idx="9828">
                        <c:v>945.13</c:v>
                      </c:pt>
                      <c:pt idx="9829">
                        <c:v>945.56</c:v>
                      </c:pt>
                      <c:pt idx="9830">
                        <c:v>945.13</c:v>
                      </c:pt>
                      <c:pt idx="9831">
                        <c:v>944.93</c:v>
                      </c:pt>
                      <c:pt idx="9832">
                        <c:v>943.8</c:v>
                      </c:pt>
                      <c:pt idx="9833">
                        <c:v>943.15</c:v>
                      </c:pt>
                      <c:pt idx="9834">
                        <c:v>941.81</c:v>
                      </c:pt>
                      <c:pt idx="9835">
                        <c:v>941.3</c:v>
                      </c:pt>
                      <c:pt idx="9836">
                        <c:v>942.79</c:v>
                      </c:pt>
                      <c:pt idx="9837">
                        <c:v>944.59</c:v>
                      </c:pt>
                      <c:pt idx="9838">
                        <c:v>945.14</c:v>
                      </c:pt>
                      <c:pt idx="9839">
                        <c:v>944.87</c:v>
                      </c:pt>
                      <c:pt idx="9840">
                        <c:v>944.54</c:v>
                      </c:pt>
                      <c:pt idx="9841">
                        <c:v>943.43</c:v>
                      </c:pt>
                      <c:pt idx="9842">
                        <c:v>938.2</c:v>
                      </c:pt>
                      <c:pt idx="9843">
                        <c:v>938.78</c:v>
                      </c:pt>
                      <c:pt idx="9844">
                        <c:v>939.85</c:v>
                      </c:pt>
                      <c:pt idx="9845">
                        <c:v>941.73</c:v>
                      </c:pt>
                      <c:pt idx="9846">
                        <c:v>942.53</c:v>
                      </c:pt>
                      <c:pt idx="9847">
                        <c:v>943.26</c:v>
                      </c:pt>
                      <c:pt idx="9848">
                        <c:v>940.52</c:v>
                      </c:pt>
                      <c:pt idx="9849">
                        <c:v>938.55</c:v>
                      </c:pt>
                      <c:pt idx="9850">
                        <c:v>938.04</c:v>
                      </c:pt>
                      <c:pt idx="9851">
                        <c:v>937.19</c:v>
                      </c:pt>
                      <c:pt idx="9852">
                        <c:v>938.29</c:v>
                      </c:pt>
                      <c:pt idx="9853">
                        <c:v>938.22</c:v>
                      </c:pt>
                      <c:pt idx="9854">
                        <c:v>940.23</c:v>
                      </c:pt>
                      <c:pt idx="9855">
                        <c:v>940.83</c:v>
                      </c:pt>
                      <c:pt idx="9856">
                        <c:v>942.6</c:v>
                      </c:pt>
                      <c:pt idx="9857">
                        <c:v>937.04</c:v>
                      </c:pt>
                      <c:pt idx="9858">
                        <c:v>938.33</c:v>
                      </c:pt>
                      <c:pt idx="9859">
                        <c:v>939.08</c:v>
                      </c:pt>
                      <c:pt idx="9860">
                        <c:v>944.83</c:v>
                      </c:pt>
                      <c:pt idx="9861">
                        <c:v>938.45</c:v>
                      </c:pt>
                      <c:pt idx="9862">
                        <c:v>940.16</c:v>
                      </c:pt>
                      <c:pt idx="9863">
                        <c:v>943.05</c:v>
                      </c:pt>
                      <c:pt idx="9864">
                        <c:v>944.35</c:v>
                      </c:pt>
                      <c:pt idx="9865">
                        <c:v>944.81</c:v>
                      </c:pt>
                      <c:pt idx="9866">
                        <c:v>943.85</c:v>
                      </c:pt>
                      <c:pt idx="9867">
                        <c:v>940.45</c:v>
                      </c:pt>
                      <c:pt idx="9868">
                        <c:v>938.19</c:v>
                      </c:pt>
                      <c:pt idx="9869">
                        <c:v>936.89</c:v>
                      </c:pt>
                      <c:pt idx="9870">
                        <c:v>938.84</c:v>
                      </c:pt>
                      <c:pt idx="9871">
                        <c:v>941.54</c:v>
                      </c:pt>
                      <c:pt idx="9872">
                        <c:v>944.57</c:v>
                      </c:pt>
                      <c:pt idx="9873">
                        <c:v>944</c:v>
                      </c:pt>
                      <c:pt idx="9874">
                        <c:v>939.41</c:v>
                      </c:pt>
                      <c:pt idx="9875">
                        <c:v>938.02</c:v>
                      </c:pt>
                      <c:pt idx="9876">
                        <c:v>937.52</c:v>
                      </c:pt>
                      <c:pt idx="9877">
                        <c:v>939.02</c:v>
                      </c:pt>
                      <c:pt idx="9878">
                        <c:v>942</c:v>
                      </c:pt>
                      <c:pt idx="9879">
                        <c:v>943.54</c:v>
                      </c:pt>
                      <c:pt idx="9880">
                        <c:v>944.21</c:v>
                      </c:pt>
                      <c:pt idx="9881">
                        <c:v>937.71</c:v>
                      </c:pt>
                      <c:pt idx="9882">
                        <c:v>937.08</c:v>
                      </c:pt>
                      <c:pt idx="9883">
                        <c:v>937.54</c:v>
                      </c:pt>
                      <c:pt idx="9884">
                        <c:v>939.7</c:v>
                      </c:pt>
                      <c:pt idx="9885">
                        <c:v>941.35</c:v>
                      </c:pt>
                      <c:pt idx="9886">
                        <c:v>942.91</c:v>
                      </c:pt>
                      <c:pt idx="9887">
                        <c:v>939.19</c:v>
                      </c:pt>
                      <c:pt idx="9888">
                        <c:v>937.72</c:v>
                      </c:pt>
                      <c:pt idx="9889">
                        <c:v>937.53</c:v>
                      </c:pt>
                      <c:pt idx="9890">
                        <c:v>939.57</c:v>
                      </c:pt>
                      <c:pt idx="9891">
                        <c:v>937.11</c:v>
                      </c:pt>
                      <c:pt idx="9892">
                        <c:v>937.86</c:v>
                      </c:pt>
                      <c:pt idx="9893">
                        <c:v>940.5</c:v>
                      </c:pt>
                      <c:pt idx="9894">
                        <c:v>942.49</c:v>
                      </c:pt>
                      <c:pt idx="9895">
                        <c:v>944.49</c:v>
                      </c:pt>
                      <c:pt idx="9896">
                        <c:v>944.01</c:v>
                      </c:pt>
                      <c:pt idx="9897">
                        <c:v>941.29</c:v>
                      </c:pt>
                      <c:pt idx="9898">
                        <c:v>938.57</c:v>
                      </c:pt>
                      <c:pt idx="9899">
                        <c:v>937.1</c:v>
                      </c:pt>
                      <c:pt idx="9900">
                        <c:v>943.9</c:v>
                      </c:pt>
                      <c:pt idx="9901">
                        <c:v>937.22</c:v>
                      </c:pt>
                      <c:pt idx="9902">
                        <c:v>940.02</c:v>
                      </c:pt>
                      <c:pt idx="9903">
                        <c:v>942.82</c:v>
                      </c:pt>
                      <c:pt idx="9904">
                        <c:v>944.39</c:v>
                      </c:pt>
                      <c:pt idx="9905">
                        <c:v>941.93</c:v>
                      </c:pt>
                      <c:pt idx="9906">
                        <c:v>938.05</c:v>
                      </c:pt>
                      <c:pt idx="9907">
                        <c:v>936.56</c:v>
                      </c:pt>
                      <c:pt idx="9908">
                        <c:v>938.69</c:v>
                      </c:pt>
                      <c:pt idx="9909">
                        <c:v>937.69</c:v>
                      </c:pt>
                      <c:pt idx="9910">
                        <c:v>938.24</c:v>
                      </c:pt>
                      <c:pt idx="9911">
                        <c:v>941.92</c:v>
                      </c:pt>
                      <c:pt idx="9912">
                        <c:v>944.16</c:v>
                      </c:pt>
                      <c:pt idx="9913">
                        <c:v>937.05</c:v>
                      </c:pt>
                      <c:pt idx="9914">
                        <c:v>938.96</c:v>
                      </c:pt>
                      <c:pt idx="9915">
                        <c:v>941.89</c:v>
                      </c:pt>
                      <c:pt idx="9916">
                        <c:v>943.68</c:v>
                      </c:pt>
                      <c:pt idx="9917">
                        <c:v>944.5</c:v>
                      </c:pt>
                      <c:pt idx="9918">
                        <c:v>941.89</c:v>
                      </c:pt>
                      <c:pt idx="9919">
                        <c:v>940.07</c:v>
                      </c:pt>
                      <c:pt idx="9920">
                        <c:v>937.96</c:v>
                      </c:pt>
                      <c:pt idx="9921">
                        <c:v>937.35</c:v>
                      </c:pt>
                      <c:pt idx="9922">
                        <c:v>944.63</c:v>
                      </c:pt>
                      <c:pt idx="9923">
                        <c:v>943.27</c:v>
                      </c:pt>
                      <c:pt idx="9924">
                        <c:v>939.66</c:v>
                      </c:pt>
                      <c:pt idx="9925">
                        <c:v>936.54</c:v>
                      </c:pt>
                      <c:pt idx="9926">
                        <c:v>941.31</c:v>
                      </c:pt>
                      <c:pt idx="9927">
                        <c:v>944.19</c:v>
                      </c:pt>
                      <c:pt idx="9928">
                        <c:v>944.08</c:v>
                      </c:pt>
                      <c:pt idx="9929">
                        <c:v>939.64</c:v>
                      </c:pt>
                      <c:pt idx="9930">
                        <c:v>936.62</c:v>
                      </c:pt>
                      <c:pt idx="9931">
                        <c:v>937.74</c:v>
                      </c:pt>
                      <c:pt idx="9932">
                        <c:v>939.83</c:v>
                      </c:pt>
                      <c:pt idx="9933">
                        <c:v>944.01</c:v>
                      </c:pt>
                      <c:pt idx="9934">
                        <c:v>943.98</c:v>
                      </c:pt>
                      <c:pt idx="9935">
                        <c:v>941.66</c:v>
                      </c:pt>
                      <c:pt idx="9936">
                        <c:v>938.44</c:v>
                      </c:pt>
                      <c:pt idx="9937">
                        <c:v>936.49</c:v>
                      </c:pt>
                      <c:pt idx="9938">
                        <c:v>937.17</c:v>
                      </c:pt>
                      <c:pt idx="9939">
                        <c:v>943.41</c:v>
                      </c:pt>
                      <c:pt idx="9940">
                        <c:v>940.99</c:v>
                      </c:pt>
                      <c:pt idx="9941">
                        <c:v>938.48</c:v>
                      </c:pt>
                      <c:pt idx="9942">
                        <c:v>940.19</c:v>
                      </c:pt>
                      <c:pt idx="9943">
                        <c:v>936.75</c:v>
                      </c:pt>
                      <c:pt idx="9944">
                        <c:v>937.07</c:v>
                      </c:pt>
                      <c:pt idx="9945">
                        <c:v>939.22</c:v>
                      </c:pt>
                      <c:pt idx="9946">
                        <c:v>941.7</c:v>
                      </c:pt>
                      <c:pt idx="9947">
                        <c:v>943.26</c:v>
                      </c:pt>
                      <c:pt idx="9948">
                        <c:v>944.09</c:v>
                      </c:pt>
                      <c:pt idx="9949">
                        <c:v>942.88</c:v>
                      </c:pt>
                      <c:pt idx="9950">
                        <c:v>941.78</c:v>
                      </c:pt>
                      <c:pt idx="9951">
                        <c:v>939.47</c:v>
                      </c:pt>
                      <c:pt idx="9952">
                        <c:v>942.51</c:v>
                      </c:pt>
                      <c:pt idx="9953">
                        <c:v>944.01</c:v>
                      </c:pt>
                      <c:pt idx="9954">
                        <c:v>943.7</c:v>
                      </c:pt>
                      <c:pt idx="9955">
                        <c:v>941.19</c:v>
                      </c:pt>
                      <c:pt idx="9956">
                        <c:v>938.76</c:v>
                      </c:pt>
                      <c:pt idx="9957">
                        <c:v>937.63</c:v>
                      </c:pt>
                      <c:pt idx="9958">
                        <c:v>936.61</c:v>
                      </c:pt>
                      <c:pt idx="9959">
                        <c:v>937.59</c:v>
                      </c:pt>
                      <c:pt idx="9960">
                        <c:v>939.78</c:v>
                      </c:pt>
                      <c:pt idx="9961">
                        <c:v>937.39</c:v>
                      </c:pt>
                      <c:pt idx="9962">
                        <c:v>937.34</c:v>
                      </c:pt>
                      <c:pt idx="9963">
                        <c:v>944.4</c:v>
                      </c:pt>
                      <c:pt idx="9964">
                        <c:v>943.27</c:v>
                      </c:pt>
                      <c:pt idx="9965">
                        <c:v>939.64</c:v>
                      </c:pt>
                      <c:pt idx="9966">
                        <c:v>943.09</c:v>
                      </c:pt>
                      <c:pt idx="9967">
                        <c:v>944.78</c:v>
                      </c:pt>
                      <c:pt idx="9968">
                        <c:v>944.21</c:v>
                      </c:pt>
                      <c:pt idx="9969">
                        <c:v>941.21</c:v>
                      </c:pt>
                      <c:pt idx="9970">
                        <c:v>938.6</c:v>
                      </c:pt>
                      <c:pt idx="9971">
                        <c:v>936.92</c:v>
                      </c:pt>
                      <c:pt idx="9972">
                        <c:v>937.74</c:v>
                      </c:pt>
                      <c:pt idx="9973">
                        <c:v>939</c:v>
                      </c:pt>
                      <c:pt idx="9974">
                        <c:v>940.42</c:v>
                      </c:pt>
                      <c:pt idx="9975">
                        <c:v>942.91</c:v>
                      </c:pt>
                      <c:pt idx="9976">
                        <c:v>943.97</c:v>
                      </c:pt>
                      <c:pt idx="9977">
                        <c:v>943.99</c:v>
                      </c:pt>
                      <c:pt idx="9978">
                        <c:v>940.28</c:v>
                      </c:pt>
                      <c:pt idx="9979">
                        <c:v>937.9</c:v>
                      </c:pt>
                      <c:pt idx="9980">
                        <c:v>936.96</c:v>
                      </c:pt>
                      <c:pt idx="9981">
                        <c:v>937.03</c:v>
                      </c:pt>
                      <c:pt idx="9982">
                        <c:v>938.41</c:v>
                      </c:pt>
                      <c:pt idx="9983">
                        <c:v>943.89</c:v>
                      </c:pt>
                      <c:pt idx="9984">
                        <c:v>942.78</c:v>
                      </c:pt>
                      <c:pt idx="9985">
                        <c:v>940.51</c:v>
                      </c:pt>
                      <c:pt idx="9986">
                        <c:v>938.01</c:v>
                      </c:pt>
                      <c:pt idx="9987">
                        <c:v>936.85</c:v>
                      </c:pt>
                      <c:pt idx="9988">
                        <c:v>938.18</c:v>
                      </c:pt>
                      <c:pt idx="9989">
                        <c:v>941.83</c:v>
                      </c:pt>
                      <c:pt idx="9990">
                        <c:v>944.16</c:v>
                      </c:pt>
                      <c:pt idx="9991">
                        <c:v>937.03</c:v>
                      </c:pt>
                      <c:pt idx="9992">
                        <c:v>938.23</c:v>
                      </c:pt>
                      <c:pt idx="9993">
                        <c:v>941.71</c:v>
                      </c:pt>
                      <c:pt idx="9994">
                        <c:v>943.77</c:v>
                      </c:pt>
                      <c:pt idx="9995">
                        <c:v>943.99</c:v>
                      </c:pt>
                      <c:pt idx="9996">
                        <c:v>940.46</c:v>
                      </c:pt>
                      <c:pt idx="9997">
                        <c:v>941.74</c:v>
                      </c:pt>
                      <c:pt idx="9998">
                        <c:v>942.51</c:v>
                      </c:pt>
                      <c:pt idx="9999">
                        <c:v>943.52</c:v>
                      </c:pt>
                      <c:pt idx="10000">
                        <c:v>943.83</c:v>
                      </c:pt>
                      <c:pt idx="10001">
                        <c:v>943.66</c:v>
                      </c:pt>
                      <c:pt idx="10002">
                        <c:v>944.1</c:v>
                      </c:pt>
                      <c:pt idx="10003">
                        <c:v>944.05</c:v>
                      </c:pt>
                      <c:pt idx="10004">
                        <c:v>942.43</c:v>
                      </c:pt>
                      <c:pt idx="10005">
                        <c:v>942.44</c:v>
                      </c:pt>
                      <c:pt idx="10006">
                        <c:v>943.7</c:v>
                      </c:pt>
                      <c:pt idx="10007">
                        <c:v>943.31</c:v>
                      </c:pt>
                      <c:pt idx="10008">
                        <c:v>943.62</c:v>
                      </c:pt>
                      <c:pt idx="10009">
                        <c:v>943.72</c:v>
                      </c:pt>
                      <c:pt idx="10010">
                        <c:v>943.69</c:v>
                      </c:pt>
                      <c:pt idx="10011">
                        <c:v>942.87</c:v>
                      </c:pt>
                      <c:pt idx="10012">
                        <c:v>941.77</c:v>
                      </c:pt>
                      <c:pt idx="10013">
                        <c:v>942.62</c:v>
                      </c:pt>
                      <c:pt idx="10014">
                        <c:v>944.05</c:v>
                      </c:pt>
                      <c:pt idx="10015">
                        <c:v>943.83</c:v>
                      </c:pt>
                      <c:pt idx="10016">
                        <c:v>942.96</c:v>
                      </c:pt>
                      <c:pt idx="10017">
                        <c:v>937.87</c:v>
                      </c:pt>
                      <c:pt idx="10018">
                        <c:v>938.98</c:v>
                      </c:pt>
                      <c:pt idx="10019">
                        <c:v>941.47</c:v>
                      </c:pt>
                      <c:pt idx="10020">
                        <c:v>942.9</c:v>
                      </c:pt>
                      <c:pt idx="10021">
                        <c:v>944.11</c:v>
                      </c:pt>
                      <c:pt idx="10022">
                        <c:v>943.64</c:v>
                      </c:pt>
                      <c:pt idx="10023">
                        <c:v>941.86</c:v>
                      </c:pt>
                      <c:pt idx="10024">
                        <c:v>937.34</c:v>
                      </c:pt>
                      <c:pt idx="10025">
                        <c:v>939.81</c:v>
                      </c:pt>
                      <c:pt idx="10026">
                        <c:v>942.44</c:v>
                      </c:pt>
                      <c:pt idx="10027">
                        <c:v>943.79</c:v>
                      </c:pt>
                      <c:pt idx="10028">
                        <c:v>944.61</c:v>
                      </c:pt>
                      <c:pt idx="10029">
                        <c:v>943.38</c:v>
                      </c:pt>
                      <c:pt idx="10030">
                        <c:v>938.41</c:v>
                      </c:pt>
                      <c:pt idx="10031">
                        <c:v>936.97</c:v>
                      </c:pt>
                      <c:pt idx="10032">
                        <c:v>937.01</c:v>
                      </c:pt>
                      <c:pt idx="10033">
                        <c:v>938.2</c:v>
                      </c:pt>
                      <c:pt idx="10034">
                        <c:v>940.63</c:v>
                      </c:pt>
                      <c:pt idx="10035">
                        <c:v>942.68</c:v>
                      </c:pt>
                      <c:pt idx="10036">
                        <c:v>943.64</c:v>
                      </c:pt>
                      <c:pt idx="10037">
                        <c:v>943.85</c:v>
                      </c:pt>
                      <c:pt idx="10038">
                        <c:v>941.99</c:v>
                      </c:pt>
                      <c:pt idx="10039">
                        <c:v>939.83</c:v>
                      </c:pt>
                      <c:pt idx="10040">
                        <c:v>937.8</c:v>
                      </c:pt>
                      <c:pt idx="10041">
                        <c:v>937.03</c:v>
                      </c:pt>
                      <c:pt idx="10042">
                        <c:v>937.41</c:v>
                      </c:pt>
                      <c:pt idx="10043">
                        <c:v>942</c:v>
                      </c:pt>
                      <c:pt idx="10044">
                        <c:v>938.57</c:v>
                      </c:pt>
                      <c:pt idx="10045">
                        <c:v>940.29</c:v>
                      </c:pt>
                      <c:pt idx="10046">
                        <c:v>943.16</c:v>
                      </c:pt>
                      <c:pt idx="10047">
                        <c:v>943.79</c:v>
                      </c:pt>
                      <c:pt idx="10048">
                        <c:v>939.89</c:v>
                      </c:pt>
                      <c:pt idx="10049">
                        <c:v>942.35</c:v>
                      </c:pt>
                      <c:pt idx="10050">
                        <c:v>943.49</c:v>
                      </c:pt>
                      <c:pt idx="10051">
                        <c:v>943.01</c:v>
                      </c:pt>
                      <c:pt idx="10052">
                        <c:v>941.31</c:v>
                      </c:pt>
                      <c:pt idx="10053">
                        <c:v>938.63</c:v>
                      </c:pt>
                      <c:pt idx="10054">
                        <c:v>936.78</c:v>
                      </c:pt>
                      <c:pt idx="10055">
                        <c:v>936.55</c:v>
                      </c:pt>
                      <c:pt idx="10056">
                        <c:v>942.11</c:v>
                      </c:pt>
                      <c:pt idx="10057">
                        <c:v>939.73</c:v>
                      </c:pt>
                      <c:pt idx="10058">
                        <c:v>937.25</c:v>
                      </c:pt>
                      <c:pt idx="10059">
                        <c:v>937.41</c:v>
                      </c:pt>
                      <c:pt idx="10060">
                        <c:v>939</c:v>
                      </c:pt>
                      <c:pt idx="10061">
                        <c:v>940.56</c:v>
                      </c:pt>
                      <c:pt idx="10062">
                        <c:v>943.41</c:v>
                      </c:pt>
                      <c:pt idx="10063">
                        <c:v>943.56</c:v>
                      </c:pt>
                      <c:pt idx="10064">
                        <c:v>942.85</c:v>
                      </c:pt>
                      <c:pt idx="10065">
                        <c:v>940.11</c:v>
                      </c:pt>
                      <c:pt idx="10066">
                        <c:v>937.85</c:v>
                      </c:pt>
                      <c:pt idx="10067">
                        <c:v>936.56</c:v>
                      </c:pt>
                      <c:pt idx="10068">
                        <c:v>936.65</c:v>
                      </c:pt>
                      <c:pt idx="10069">
                        <c:v>943.23</c:v>
                      </c:pt>
                      <c:pt idx="10070">
                        <c:v>940.83</c:v>
                      </c:pt>
                      <c:pt idx="10071">
                        <c:v>938.97</c:v>
                      </c:pt>
                      <c:pt idx="10072">
                        <c:v>937.14</c:v>
                      </c:pt>
                      <c:pt idx="10073">
                        <c:v>936.44</c:v>
                      </c:pt>
                      <c:pt idx="10074">
                        <c:v>937.98</c:v>
                      </c:pt>
                      <c:pt idx="10075">
                        <c:v>939.17</c:v>
                      </c:pt>
                      <c:pt idx="10076">
                        <c:v>941.67</c:v>
                      </c:pt>
                      <c:pt idx="10077">
                        <c:v>944.13</c:v>
                      </c:pt>
                      <c:pt idx="10078">
                        <c:v>943.53</c:v>
                      </c:pt>
                      <c:pt idx="10079">
                        <c:v>941.87</c:v>
                      </c:pt>
                      <c:pt idx="10080">
                        <c:v>939.1</c:v>
                      </c:pt>
                      <c:pt idx="10081">
                        <c:v>936.96</c:v>
                      </c:pt>
                      <c:pt idx="10082">
                        <c:v>943.32</c:v>
                      </c:pt>
                      <c:pt idx="10083">
                        <c:v>943.65</c:v>
                      </c:pt>
                      <c:pt idx="10084">
                        <c:v>943.99</c:v>
                      </c:pt>
                      <c:pt idx="10085">
                        <c:v>942.75</c:v>
                      </c:pt>
                      <c:pt idx="10086">
                        <c:v>937.77</c:v>
                      </c:pt>
                      <c:pt idx="10087">
                        <c:v>940.91</c:v>
                      </c:pt>
                      <c:pt idx="10088">
                        <c:v>943.22</c:v>
                      </c:pt>
                      <c:pt idx="10089">
                        <c:v>944.08</c:v>
                      </c:pt>
                      <c:pt idx="10090">
                        <c:v>943.53</c:v>
                      </c:pt>
                      <c:pt idx="10091">
                        <c:v>941.19</c:v>
                      </c:pt>
                      <c:pt idx="10092">
                        <c:v>938.49</c:v>
                      </c:pt>
                      <c:pt idx="10093">
                        <c:v>937.38</c:v>
                      </c:pt>
                      <c:pt idx="10094">
                        <c:v>936.44</c:v>
                      </c:pt>
                      <c:pt idx="10095">
                        <c:v>943.75</c:v>
                      </c:pt>
                      <c:pt idx="10096">
                        <c:v>943.06</c:v>
                      </c:pt>
                      <c:pt idx="10097">
                        <c:v>942.62</c:v>
                      </c:pt>
                      <c:pt idx="10098">
                        <c:v>940.71</c:v>
                      </c:pt>
                      <c:pt idx="10099">
                        <c:v>940.82</c:v>
                      </c:pt>
                      <c:pt idx="10100">
                        <c:v>942.79</c:v>
                      </c:pt>
                      <c:pt idx="10101">
                        <c:v>943.37</c:v>
                      </c:pt>
                      <c:pt idx="10102">
                        <c:v>943.44</c:v>
                      </c:pt>
                      <c:pt idx="10103">
                        <c:v>942.94</c:v>
                      </c:pt>
                      <c:pt idx="10104">
                        <c:v>942.61</c:v>
                      </c:pt>
                      <c:pt idx="10105">
                        <c:v>943.29</c:v>
                      </c:pt>
                      <c:pt idx="10106">
                        <c:v>936.52</c:v>
                      </c:pt>
                      <c:pt idx="10107">
                        <c:v>936.69</c:v>
                      </c:pt>
                      <c:pt idx="10108">
                        <c:v>943.2</c:v>
                      </c:pt>
                      <c:pt idx="10109">
                        <c:v>944.05</c:v>
                      </c:pt>
                      <c:pt idx="10110">
                        <c:v>944.61</c:v>
                      </c:pt>
                      <c:pt idx="10111">
                        <c:v>944.11</c:v>
                      </c:pt>
                      <c:pt idx="10112">
                        <c:v>943.18</c:v>
                      </c:pt>
                      <c:pt idx="10113">
                        <c:v>942.24</c:v>
                      </c:pt>
                      <c:pt idx="10114">
                        <c:v>941.53</c:v>
                      </c:pt>
                      <c:pt idx="10115">
                        <c:v>939.7</c:v>
                      </c:pt>
                      <c:pt idx="10116">
                        <c:v>938.18</c:v>
                      </c:pt>
                      <c:pt idx="10117">
                        <c:v>937.89</c:v>
                      </c:pt>
                      <c:pt idx="10118">
                        <c:v>942.89</c:v>
                      </c:pt>
                      <c:pt idx="10119">
                        <c:v>942.49</c:v>
                      </c:pt>
                      <c:pt idx="10120">
                        <c:v>941.02</c:v>
                      </c:pt>
                      <c:pt idx="10121">
                        <c:v>938.96</c:v>
                      </c:pt>
                      <c:pt idx="10122">
                        <c:v>939.86</c:v>
                      </c:pt>
                      <c:pt idx="10123">
                        <c:v>940.77</c:v>
                      </c:pt>
                      <c:pt idx="10124">
                        <c:v>941.39</c:v>
                      </c:pt>
                      <c:pt idx="10125">
                        <c:v>942.38</c:v>
                      </c:pt>
                      <c:pt idx="10126">
                        <c:v>943.4</c:v>
                      </c:pt>
                      <c:pt idx="10127">
                        <c:v>941.93</c:v>
                      </c:pt>
                      <c:pt idx="10128">
                        <c:v>941.93</c:v>
                      </c:pt>
                      <c:pt idx="10129">
                        <c:v>939.73</c:v>
                      </c:pt>
                      <c:pt idx="10130">
                        <c:v>938.4</c:v>
                      </c:pt>
                      <c:pt idx="10131">
                        <c:v>937.27</c:v>
                      </c:pt>
                      <c:pt idx="10132">
                        <c:v>936.02</c:v>
                      </c:pt>
                      <c:pt idx="10133">
                        <c:v>936.45</c:v>
                      </c:pt>
                      <c:pt idx="10134">
                        <c:v>941.86</c:v>
                      </c:pt>
                      <c:pt idx="10135">
                        <c:v>942.89</c:v>
                      </c:pt>
                      <c:pt idx="10136">
                        <c:v>943.52</c:v>
                      </c:pt>
                      <c:pt idx="10137">
                        <c:v>940.37</c:v>
                      </c:pt>
                      <c:pt idx="10138">
                        <c:v>937.3</c:v>
                      </c:pt>
                      <c:pt idx="10139">
                        <c:v>936.06</c:v>
                      </c:pt>
                      <c:pt idx="10140">
                        <c:v>938.39</c:v>
                      </c:pt>
                      <c:pt idx="10141">
                        <c:v>941.82</c:v>
                      </c:pt>
                      <c:pt idx="10142">
                        <c:v>943.93</c:v>
                      </c:pt>
                      <c:pt idx="10143">
                        <c:v>941.66</c:v>
                      </c:pt>
                      <c:pt idx="10144">
                        <c:v>937.95</c:v>
                      </c:pt>
                      <c:pt idx="10145">
                        <c:v>935.37</c:v>
                      </c:pt>
                      <c:pt idx="10146">
                        <c:v>938.25</c:v>
                      </c:pt>
                      <c:pt idx="10147">
                        <c:v>937.06</c:v>
                      </c:pt>
                      <c:pt idx="10148">
                        <c:v>939.83</c:v>
                      </c:pt>
                      <c:pt idx="10149">
                        <c:v>942.32</c:v>
                      </c:pt>
                      <c:pt idx="10150">
                        <c:v>943.57</c:v>
                      </c:pt>
                      <c:pt idx="10151">
                        <c:v>942.08</c:v>
                      </c:pt>
                      <c:pt idx="10152">
                        <c:v>942.99</c:v>
                      </c:pt>
                      <c:pt idx="10153">
                        <c:v>943.45</c:v>
                      </c:pt>
                      <c:pt idx="10154">
                        <c:v>942.02</c:v>
                      </c:pt>
                      <c:pt idx="10155">
                        <c:v>939.62</c:v>
                      </c:pt>
                      <c:pt idx="10156">
                        <c:v>937.37</c:v>
                      </c:pt>
                      <c:pt idx="10157">
                        <c:v>936.46</c:v>
                      </c:pt>
                      <c:pt idx="10158">
                        <c:v>937.44</c:v>
                      </c:pt>
                      <c:pt idx="10159">
                        <c:v>940.57</c:v>
                      </c:pt>
                      <c:pt idx="10160">
                        <c:v>938.96</c:v>
                      </c:pt>
                      <c:pt idx="10161">
                        <c:v>937.21</c:v>
                      </c:pt>
                      <c:pt idx="10162">
                        <c:v>935.72</c:v>
                      </c:pt>
                      <c:pt idx="10163">
                        <c:v>937.77</c:v>
                      </c:pt>
                      <c:pt idx="10164">
                        <c:v>941.37</c:v>
                      </c:pt>
                      <c:pt idx="10165">
                        <c:v>943.18</c:v>
                      </c:pt>
                      <c:pt idx="10166">
                        <c:v>943.11</c:v>
                      </c:pt>
                      <c:pt idx="10167">
                        <c:v>940.61</c:v>
                      </c:pt>
                      <c:pt idx="10168">
                        <c:v>938.24</c:v>
                      </c:pt>
                      <c:pt idx="10169">
                        <c:v>940.47</c:v>
                      </c:pt>
                      <c:pt idx="10170">
                        <c:v>936.83</c:v>
                      </c:pt>
                      <c:pt idx="10171">
                        <c:v>937.49</c:v>
                      </c:pt>
                      <c:pt idx="10172">
                        <c:v>938.66</c:v>
                      </c:pt>
                      <c:pt idx="10173">
                        <c:v>939.09</c:v>
                      </c:pt>
                      <c:pt idx="10174">
                        <c:v>936.6</c:v>
                      </c:pt>
                      <c:pt idx="10175">
                        <c:v>936.46</c:v>
                      </c:pt>
                      <c:pt idx="10176">
                        <c:v>935.88</c:v>
                      </c:pt>
                      <c:pt idx="10177">
                        <c:v>936.62</c:v>
                      </c:pt>
                      <c:pt idx="10178">
                        <c:v>939.39</c:v>
                      </c:pt>
                      <c:pt idx="10179">
                        <c:v>941.46</c:v>
                      </c:pt>
                      <c:pt idx="10180">
                        <c:v>942.59</c:v>
                      </c:pt>
                      <c:pt idx="10181">
                        <c:v>942.19</c:v>
                      </c:pt>
                      <c:pt idx="10182">
                        <c:v>941.24</c:v>
                      </c:pt>
                      <c:pt idx="10183">
                        <c:v>938.04</c:v>
                      </c:pt>
                      <c:pt idx="10184">
                        <c:v>936.2</c:v>
                      </c:pt>
                      <c:pt idx="10185">
                        <c:v>936.42</c:v>
                      </c:pt>
                      <c:pt idx="10186">
                        <c:v>942.09</c:v>
                      </c:pt>
                      <c:pt idx="10187">
                        <c:v>942.79</c:v>
                      </c:pt>
                      <c:pt idx="10188">
                        <c:v>938.82</c:v>
                      </c:pt>
                      <c:pt idx="10189">
                        <c:v>936.8</c:v>
                      </c:pt>
                      <c:pt idx="10190">
                        <c:v>936.13</c:v>
                      </c:pt>
                      <c:pt idx="10191">
                        <c:v>936.58</c:v>
                      </c:pt>
                      <c:pt idx="10192">
                        <c:v>938.46</c:v>
                      </c:pt>
                      <c:pt idx="10193">
                        <c:v>940.01</c:v>
                      </c:pt>
                      <c:pt idx="10194">
                        <c:v>941.75</c:v>
                      </c:pt>
                      <c:pt idx="10195">
                        <c:v>943.34</c:v>
                      </c:pt>
                      <c:pt idx="10196">
                        <c:v>942.8</c:v>
                      </c:pt>
                      <c:pt idx="10197">
                        <c:v>940.94</c:v>
                      </c:pt>
                      <c:pt idx="10198">
                        <c:v>937.77</c:v>
                      </c:pt>
                      <c:pt idx="10199">
                        <c:v>942.47</c:v>
                      </c:pt>
                      <c:pt idx="10200">
                        <c:v>944.11</c:v>
                      </c:pt>
                      <c:pt idx="10201">
                        <c:v>941.17</c:v>
                      </c:pt>
                      <c:pt idx="10202">
                        <c:v>937.87</c:v>
                      </c:pt>
                      <c:pt idx="10203">
                        <c:v>935.9</c:v>
                      </c:pt>
                      <c:pt idx="10204">
                        <c:v>936.68</c:v>
                      </c:pt>
                      <c:pt idx="10205">
                        <c:v>936.1</c:v>
                      </c:pt>
                      <c:pt idx="10206">
                        <c:v>936.54</c:v>
                      </c:pt>
                      <c:pt idx="10207">
                        <c:v>938.8</c:v>
                      </c:pt>
                      <c:pt idx="10208">
                        <c:v>941.31</c:v>
                      </c:pt>
                      <c:pt idx="10209">
                        <c:v>938.47</c:v>
                      </c:pt>
                      <c:pt idx="10210">
                        <c:v>936.22</c:v>
                      </c:pt>
                      <c:pt idx="10211">
                        <c:v>936.4</c:v>
                      </c:pt>
                      <c:pt idx="10212">
                        <c:v>940.95</c:v>
                      </c:pt>
                      <c:pt idx="10213">
                        <c:v>939.02</c:v>
                      </c:pt>
                      <c:pt idx="10214">
                        <c:v>936.28</c:v>
                      </c:pt>
                      <c:pt idx="10215">
                        <c:v>935.95</c:v>
                      </c:pt>
                      <c:pt idx="10216">
                        <c:v>937.54</c:v>
                      </c:pt>
                      <c:pt idx="10217">
                        <c:v>939.21</c:v>
                      </c:pt>
                      <c:pt idx="10218">
                        <c:v>941.18</c:v>
                      </c:pt>
                      <c:pt idx="10219">
                        <c:v>942.98</c:v>
                      </c:pt>
                      <c:pt idx="10220">
                        <c:v>942.79</c:v>
                      </c:pt>
                      <c:pt idx="10221">
                        <c:v>941.76</c:v>
                      </c:pt>
                      <c:pt idx="10222">
                        <c:v>942.79</c:v>
                      </c:pt>
                      <c:pt idx="10223">
                        <c:v>943.64</c:v>
                      </c:pt>
                      <c:pt idx="10224">
                        <c:v>942.3</c:v>
                      </c:pt>
                      <c:pt idx="10225">
                        <c:v>938.78</c:v>
                      </c:pt>
                      <c:pt idx="10226">
                        <c:v>941.2</c:v>
                      </c:pt>
                      <c:pt idx="10227">
                        <c:v>942.22</c:v>
                      </c:pt>
                      <c:pt idx="10228">
                        <c:v>943.49</c:v>
                      </c:pt>
                      <c:pt idx="10229">
                        <c:v>937.09</c:v>
                      </c:pt>
                      <c:pt idx="10230">
                        <c:v>935.96</c:v>
                      </c:pt>
                      <c:pt idx="10231">
                        <c:v>935.98</c:v>
                      </c:pt>
                      <c:pt idx="10232">
                        <c:v>936.18</c:v>
                      </c:pt>
                      <c:pt idx="10233">
                        <c:v>936.23</c:v>
                      </c:pt>
                      <c:pt idx="10234">
                        <c:v>936.29</c:v>
                      </c:pt>
                      <c:pt idx="10235">
                        <c:v>937.56</c:v>
                      </c:pt>
                      <c:pt idx="10236">
                        <c:v>938</c:v>
                      </c:pt>
                      <c:pt idx="10237">
                        <c:v>938.44</c:v>
                      </c:pt>
                      <c:pt idx="10238">
                        <c:v>941.03</c:v>
                      </c:pt>
                      <c:pt idx="10239">
                        <c:v>942.33</c:v>
                      </c:pt>
                      <c:pt idx="10240">
                        <c:v>942.48</c:v>
                      </c:pt>
                      <c:pt idx="10241">
                        <c:v>943.72</c:v>
                      </c:pt>
                      <c:pt idx="10242">
                        <c:v>942.85</c:v>
                      </c:pt>
                      <c:pt idx="10243">
                        <c:v>941.88</c:v>
                      </c:pt>
                      <c:pt idx="10244">
                        <c:v>940.08</c:v>
                      </c:pt>
                      <c:pt idx="10245">
                        <c:v>938.85</c:v>
                      </c:pt>
                      <c:pt idx="10246">
                        <c:v>936.45</c:v>
                      </c:pt>
                      <c:pt idx="10247">
                        <c:v>935.62</c:v>
                      </c:pt>
                      <c:pt idx="10248">
                        <c:v>936.96</c:v>
                      </c:pt>
                      <c:pt idx="10249">
                        <c:v>938.56</c:v>
                      </c:pt>
                      <c:pt idx="10250">
                        <c:v>940.92</c:v>
                      </c:pt>
                      <c:pt idx="10251">
                        <c:v>939.28</c:v>
                      </c:pt>
                      <c:pt idx="10252">
                        <c:v>941.8</c:v>
                      </c:pt>
                      <c:pt idx="10253">
                        <c:v>942.49</c:v>
                      </c:pt>
                      <c:pt idx="10254">
                        <c:v>941.12</c:v>
                      </c:pt>
                      <c:pt idx="10255">
                        <c:v>937.9</c:v>
                      </c:pt>
                      <c:pt idx="10256">
                        <c:v>935.53</c:v>
                      </c:pt>
                      <c:pt idx="10257">
                        <c:v>939.05</c:v>
                      </c:pt>
                      <c:pt idx="10258">
                        <c:v>936.7</c:v>
                      </c:pt>
                      <c:pt idx="10259">
                        <c:v>935.57</c:v>
                      </c:pt>
                      <c:pt idx="10260">
                        <c:v>935.47</c:v>
                      </c:pt>
                      <c:pt idx="10261">
                        <c:v>937.92</c:v>
                      </c:pt>
                      <c:pt idx="10262">
                        <c:v>939.6</c:v>
                      </c:pt>
                      <c:pt idx="10263">
                        <c:v>941.86</c:v>
                      </c:pt>
                      <c:pt idx="10264">
                        <c:v>935.46</c:v>
                      </c:pt>
                      <c:pt idx="10265">
                        <c:v>935.35</c:v>
                      </c:pt>
                      <c:pt idx="10266">
                        <c:v>937.97</c:v>
                      </c:pt>
                      <c:pt idx="10267">
                        <c:v>940.3</c:v>
                      </c:pt>
                      <c:pt idx="10268">
                        <c:v>941.98</c:v>
                      </c:pt>
                      <c:pt idx="10269">
                        <c:v>943.33</c:v>
                      </c:pt>
                      <c:pt idx="10270">
                        <c:v>935.93</c:v>
                      </c:pt>
                      <c:pt idx="10271">
                        <c:v>935.68</c:v>
                      </c:pt>
                      <c:pt idx="10272">
                        <c:v>936.31</c:v>
                      </c:pt>
                      <c:pt idx="10273">
                        <c:v>938.46</c:v>
                      </c:pt>
                      <c:pt idx="10274">
                        <c:v>936.52</c:v>
                      </c:pt>
                      <c:pt idx="10275">
                        <c:v>935.03</c:v>
                      </c:pt>
                      <c:pt idx="10276">
                        <c:v>936.62</c:v>
                      </c:pt>
                      <c:pt idx="10277">
                        <c:v>941.82</c:v>
                      </c:pt>
                      <c:pt idx="10278">
                        <c:v>940.42</c:v>
                      </c:pt>
                      <c:pt idx="10279">
                        <c:v>939.11</c:v>
                      </c:pt>
                      <c:pt idx="10280">
                        <c:v>936.97</c:v>
                      </c:pt>
                      <c:pt idx="10281">
                        <c:v>936.32</c:v>
                      </c:pt>
                      <c:pt idx="10282">
                        <c:v>934.89</c:v>
                      </c:pt>
                      <c:pt idx="10283">
                        <c:v>935.05</c:v>
                      </c:pt>
                      <c:pt idx="10284">
                        <c:v>936.43</c:v>
                      </c:pt>
                      <c:pt idx="10285">
                        <c:v>937.84</c:v>
                      </c:pt>
                      <c:pt idx="10286">
                        <c:v>940.56</c:v>
                      </c:pt>
                      <c:pt idx="10287">
                        <c:v>941.78</c:v>
                      </c:pt>
                      <c:pt idx="10288">
                        <c:v>942.24</c:v>
                      </c:pt>
                      <c:pt idx="10289">
                        <c:v>941.48</c:v>
                      </c:pt>
                      <c:pt idx="10290">
                        <c:v>938.31</c:v>
                      </c:pt>
                      <c:pt idx="10291">
                        <c:v>940.05</c:v>
                      </c:pt>
                      <c:pt idx="10292">
                        <c:v>941.96</c:v>
                      </c:pt>
                      <c:pt idx="10293">
                        <c:v>943.2</c:v>
                      </c:pt>
                      <c:pt idx="10294">
                        <c:v>942.26</c:v>
                      </c:pt>
                      <c:pt idx="10295">
                        <c:v>940.32</c:v>
                      </c:pt>
                      <c:pt idx="10296">
                        <c:v>937.9</c:v>
                      </c:pt>
                      <c:pt idx="10297">
                        <c:v>935.51</c:v>
                      </c:pt>
                      <c:pt idx="10298">
                        <c:v>935.03</c:v>
                      </c:pt>
                      <c:pt idx="10299">
                        <c:v>935.09</c:v>
                      </c:pt>
                      <c:pt idx="10300">
                        <c:v>936.74</c:v>
                      </c:pt>
                      <c:pt idx="10301">
                        <c:v>939.23</c:v>
                      </c:pt>
                      <c:pt idx="10302">
                        <c:v>941.27</c:v>
                      </c:pt>
                      <c:pt idx="10303">
                        <c:v>936.37</c:v>
                      </c:pt>
                      <c:pt idx="10304">
                        <c:v>934.86</c:v>
                      </c:pt>
                      <c:pt idx="10305">
                        <c:v>935.95</c:v>
                      </c:pt>
                      <c:pt idx="10306">
                        <c:v>936.74</c:v>
                      </c:pt>
                      <c:pt idx="10307">
                        <c:v>938.59</c:v>
                      </c:pt>
                      <c:pt idx="10308">
                        <c:v>940.1</c:v>
                      </c:pt>
                      <c:pt idx="10309">
                        <c:v>935.8</c:v>
                      </c:pt>
                      <c:pt idx="10310">
                        <c:v>938.52</c:v>
                      </c:pt>
                      <c:pt idx="10311">
                        <c:v>941</c:v>
                      </c:pt>
                      <c:pt idx="10312">
                        <c:v>939.55</c:v>
                      </c:pt>
                      <c:pt idx="10313">
                        <c:v>937.13</c:v>
                      </c:pt>
                      <c:pt idx="10314">
                        <c:v>935.92</c:v>
                      </c:pt>
                      <c:pt idx="10315">
                        <c:v>934.93</c:v>
                      </c:pt>
                      <c:pt idx="10316">
                        <c:v>942.55</c:v>
                      </c:pt>
                      <c:pt idx="10317">
                        <c:v>939.76</c:v>
                      </c:pt>
                      <c:pt idx="10318">
                        <c:v>937.62</c:v>
                      </c:pt>
                      <c:pt idx="10319">
                        <c:v>935.44</c:v>
                      </c:pt>
                      <c:pt idx="10320">
                        <c:v>935.18</c:v>
                      </c:pt>
                      <c:pt idx="10321">
                        <c:v>936.78</c:v>
                      </c:pt>
                      <c:pt idx="10322">
                        <c:v>939.57</c:v>
                      </c:pt>
                      <c:pt idx="10323">
                        <c:v>942.11</c:v>
                      </c:pt>
                      <c:pt idx="10324">
                        <c:v>942.9</c:v>
                      </c:pt>
                      <c:pt idx="10325">
                        <c:v>940.05</c:v>
                      </c:pt>
                      <c:pt idx="10326">
                        <c:v>936.45</c:v>
                      </c:pt>
                      <c:pt idx="10327">
                        <c:v>941.57</c:v>
                      </c:pt>
                      <c:pt idx="10328">
                        <c:v>938.33</c:v>
                      </c:pt>
                      <c:pt idx="10329">
                        <c:v>941.54</c:v>
                      </c:pt>
                      <c:pt idx="10330">
                        <c:v>942.42</c:v>
                      </c:pt>
                      <c:pt idx="10331">
                        <c:v>941.2</c:v>
                      </c:pt>
                      <c:pt idx="10332">
                        <c:v>940.07</c:v>
                      </c:pt>
                      <c:pt idx="10333">
                        <c:v>937.65</c:v>
                      </c:pt>
                      <c:pt idx="10334">
                        <c:v>935.04</c:v>
                      </c:pt>
                      <c:pt idx="10335">
                        <c:v>934.55</c:v>
                      </c:pt>
                      <c:pt idx="10336">
                        <c:v>936.12</c:v>
                      </c:pt>
                      <c:pt idx="10337">
                        <c:v>937.27</c:v>
                      </c:pt>
                      <c:pt idx="10338">
                        <c:v>940.43</c:v>
                      </c:pt>
                      <c:pt idx="10339">
                        <c:v>942.03</c:v>
                      </c:pt>
                      <c:pt idx="10340">
                        <c:v>941.9</c:v>
                      </c:pt>
                      <c:pt idx="10341">
                        <c:v>941.08</c:v>
                      </c:pt>
                      <c:pt idx="10342">
                        <c:v>935.97</c:v>
                      </c:pt>
                      <c:pt idx="10343">
                        <c:v>937.76</c:v>
                      </c:pt>
                      <c:pt idx="10344">
                        <c:v>935.44</c:v>
                      </c:pt>
                      <c:pt idx="10345">
                        <c:v>935.63</c:v>
                      </c:pt>
                      <c:pt idx="10346">
                        <c:v>935.85</c:v>
                      </c:pt>
                      <c:pt idx="10347">
                        <c:v>937.88</c:v>
                      </c:pt>
                      <c:pt idx="10348">
                        <c:v>939.84</c:v>
                      </c:pt>
                      <c:pt idx="10349">
                        <c:v>941.6</c:v>
                      </c:pt>
                      <c:pt idx="10350">
                        <c:v>942.38</c:v>
                      </c:pt>
                      <c:pt idx="10351">
                        <c:v>942.12</c:v>
                      </c:pt>
                      <c:pt idx="10352">
                        <c:v>934.5</c:v>
                      </c:pt>
                      <c:pt idx="10353">
                        <c:v>935.68</c:v>
                      </c:pt>
                      <c:pt idx="10354">
                        <c:v>938.02</c:v>
                      </c:pt>
                      <c:pt idx="10355">
                        <c:v>938.31</c:v>
                      </c:pt>
                      <c:pt idx="10356">
                        <c:v>936.51</c:v>
                      </c:pt>
                      <c:pt idx="10357">
                        <c:v>934.67</c:v>
                      </c:pt>
                      <c:pt idx="10358">
                        <c:v>936.72</c:v>
                      </c:pt>
                      <c:pt idx="10359">
                        <c:v>940.24</c:v>
                      </c:pt>
                      <c:pt idx="10360">
                        <c:v>942.05</c:v>
                      </c:pt>
                      <c:pt idx="10361">
                        <c:v>941.5</c:v>
                      </c:pt>
                      <c:pt idx="10362">
                        <c:v>941.99</c:v>
                      </c:pt>
                      <c:pt idx="10363">
                        <c:v>942.13</c:v>
                      </c:pt>
                      <c:pt idx="10364">
                        <c:v>939.65</c:v>
                      </c:pt>
                      <c:pt idx="10365">
                        <c:v>937.21</c:v>
                      </c:pt>
                      <c:pt idx="10366">
                        <c:v>934.23</c:v>
                      </c:pt>
                      <c:pt idx="10367">
                        <c:v>935.76</c:v>
                      </c:pt>
                      <c:pt idx="10368">
                        <c:v>938.53</c:v>
                      </c:pt>
                      <c:pt idx="10369">
                        <c:v>936.42</c:v>
                      </c:pt>
                      <c:pt idx="10370">
                        <c:v>934.62</c:v>
                      </c:pt>
                      <c:pt idx="10371">
                        <c:v>935.17</c:v>
                      </c:pt>
                      <c:pt idx="10372">
                        <c:v>942.76</c:v>
                      </c:pt>
                      <c:pt idx="10373">
                        <c:v>941.15</c:v>
                      </c:pt>
                      <c:pt idx="10374">
                        <c:v>939.95</c:v>
                      </c:pt>
                      <c:pt idx="10375">
                        <c:v>937.9</c:v>
                      </c:pt>
                      <c:pt idx="10376">
                        <c:v>936.24</c:v>
                      </c:pt>
                      <c:pt idx="10377">
                        <c:v>935.84</c:v>
                      </c:pt>
                      <c:pt idx="10378">
                        <c:v>935.05</c:v>
                      </c:pt>
                      <c:pt idx="10379">
                        <c:v>938.44</c:v>
                      </c:pt>
                      <c:pt idx="10380">
                        <c:v>937.25</c:v>
                      </c:pt>
                      <c:pt idx="10381">
                        <c:v>941.44</c:v>
                      </c:pt>
                      <c:pt idx="10382">
                        <c:v>942.22</c:v>
                      </c:pt>
                      <c:pt idx="10383">
                        <c:v>941.68</c:v>
                      </c:pt>
                      <c:pt idx="10384">
                        <c:v>939.77</c:v>
                      </c:pt>
                      <c:pt idx="10385">
                        <c:v>936.99</c:v>
                      </c:pt>
                      <c:pt idx="10386">
                        <c:v>934.53</c:v>
                      </c:pt>
                      <c:pt idx="10387">
                        <c:v>935.19</c:v>
                      </c:pt>
                      <c:pt idx="10388">
                        <c:v>937.66</c:v>
                      </c:pt>
                      <c:pt idx="10389">
                        <c:v>940.57</c:v>
                      </c:pt>
                      <c:pt idx="10390">
                        <c:v>942.35</c:v>
                      </c:pt>
                      <c:pt idx="10391">
                        <c:v>941.78</c:v>
                      </c:pt>
                      <c:pt idx="10392">
                        <c:v>940.44</c:v>
                      </c:pt>
                      <c:pt idx="10393">
                        <c:v>935.73</c:v>
                      </c:pt>
                      <c:pt idx="10394">
                        <c:v>940.7</c:v>
                      </c:pt>
                      <c:pt idx="10395">
                        <c:v>938.47</c:v>
                      </c:pt>
                      <c:pt idx="10396">
                        <c:v>941.96</c:v>
                      </c:pt>
                      <c:pt idx="10397">
                        <c:v>941.72</c:v>
                      </c:pt>
                      <c:pt idx="10398">
                        <c:v>940.62</c:v>
                      </c:pt>
                      <c:pt idx="10399">
                        <c:v>939.08</c:v>
                      </c:pt>
                      <c:pt idx="10400">
                        <c:v>936.84</c:v>
                      </c:pt>
                      <c:pt idx="10401">
                        <c:v>935.74</c:v>
                      </c:pt>
                      <c:pt idx="10402">
                        <c:v>934.42</c:v>
                      </c:pt>
                      <c:pt idx="10403">
                        <c:v>934.85</c:v>
                      </c:pt>
                      <c:pt idx="10404">
                        <c:v>934.72</c:v>
                      </c:pt>
                      <c:pt idx="10405">
                        <c:v>936.2</c:v>
                      </c:pt>
                      <c:pt idx="10406">
                        <c:v>938</c:v>
                      </c:pt>
                      <c:pt idx="10407">
                        <c:v>937.15</c:v>
                      </c:pt>
                      <c:pt idx="10408">
                        <c:v>936.95</c:v>
                      </c:pt>
                      <c:pt idx="10409">
                        <c:v>935.31</c:v>
                      </c:pt>
                      <c:pt idx="10410">
                        <c:v>935.05</c:v>
                      </c:pt>
                      <c:pt idx="10411">
                        <c:v>935.3</c:v>
                      </c:pt>
                      <c:pt idx="10412">
                        <c:v>934.97</c:v>
                      </c:pt>
                      <c:pt idx="10413">
                        <c:v>941.67</c:v>
                      </c:pt>
                      <c:pt idx="10414">
                        <c:v>936.51</c:v>
                      </c:pt>
                      <c:pt idx="10415">
                        <c:v>938.41</c:v>
                      </c:pt>
                      <c:pt idx="10416">
                        <c:v>940.13</c:v>
                      </c:pt>
                      <c:pt idx="10417">
                        <c:v>941.74</c:v>
                      </c:pt>
                      <c:pt idx="10418">
                        <c:v>941.89</c:v>
                      </c:pt>
                      <c:pt idx="10419">
                        <c:v>941.41</c:v>
                      </c:pt>
                      <c:pt idx="10420">
                        <c:v>935.82</c:v>
                      </c:pt>
                      <c:pt idx="10421">
                        <c:v>937.28</c:v>
                      </c:pt>
                      <c:pt idx="10422">
                        <c:v>940.07</c:v>
                      </c:pt>
                      <c:pt idx="10423">
                        <c:v>940.25</c:v>
                      </c:pt>
                      <c:pt idx="10424">
                        <c:v>941.32</c:v>
                      </c:pt>
                      <c:pt idx="10425">
                        <c:v>941.32</c:v>
                      </c:pt>
                      <c:pt idx="10426">
                        <c:v>939.41</c:v>
                      </c:pt>
                      <c:pt idx="10427">
                        <c:v>937.29</c:v>
                      </c:pt>
                      <c:pt idx="10428">
                        <c:v>934.98</c:v>
                      </c:pt>
                      <c:pt idx="10429">
                        <c:v>934.68</c:v>
                      </c:pt>
                      <c:pt idx="10430">
                        <c:v>935.38</c:v>
                      </c:pt>
                      <c:pt idx="10431">
                        <c:v>938.03</c:v>
                      </c:pt>
                      <c:pt idx="10432">
                        <c:v>934.9</c:v>
                      </c:pt>
                      <c:pt idx="10433">
                        <c:v>942.02</c:v>
                      </c:pt>
                      <c:pt idx="10434">
                        <c:v>934.08</c:v>
                      </c:pt>
                      <c:pt idx="10435">
                        <c:v>936.46</c:v>
                      </c:pt>
                      <c:pt idx="10436">
                        <c:v>938.85</c:v>
                      </c:pt>
                      <c:pt idx="10437">
                        <c:v>940.38</c:v>
                      </c:pt>
                      <c:pt idx="10438">
                        <c:v>942.58</c:v>
                      </c:pt>
                      <c:pt idx="10439">
                        <c:v>942.22</c:v>
                      </c:pt>
                      <c:pt idx="10440">
                        <c:v>941.64</c:v>
                      </c:pt>
                      <c:pt idx="10441">
                        <c:v>940.62</c:v>
                      </c:pt>
                      <c:pt idx="10442">
                        <c:v>939.79</c:v>
                      </c:pt>
                      <c:pt idx="10443">
                        <c:v>938.43</c:v>
                      </c:pt>
                      <c:pt idx="10444">
                        <c:v>937.2</c:v>
                      </c:pt>
                      <c:pt idx="10445">
                        <c:v>936.3</c:v>
                      </c:pt>
                      <c:pt idx="10446">
                        <c:v>940.24</c:v>
                      </c:pt>
                      <c:pt idx="10447">
                        <c:v>940.85</c:v>
                      </c:pt>
                      <c:pt idx="10448">
                        <c:v>941.98</c:v>
                      </c:pt>
                      <c:pt idx="10449">
                        <c:v>937.2</c:v>
                      </c:pt>
                      <c:pt idx="10450">
                        <c:v>938.77</c:v>
                      </c:pt>
                      <c:pt idx="10451">
                        <c:v>940.64</c:v>
                      </c:pt>
                      <c:pt idx="10452">
                        <c:v>941.38</c:v>
                      </c:pt>
                      <c:pt idx="10453">
                        <c:v>941.72</c:v>
                      </c:pt>
                      <c:pt idx="10454">
                        <c:v>936.27</c:v>
                      </c:pt>
                      <c:pt idx="10455">
                        <c:v>935.31</c:v>
                      </c:pt>
                      <c:pt idx="10456">
                        <c:v>934.83</c:v>
                      </c:pt>
                      <c:pt idx="10457">
                        <c:v>934.89</c:v>
                      </c:pt>
                      <c:pt idx="10458">
                        <c:v>934.58</c:v>
                      </c:pt>
                      <c:pt idx="10459">
                        <c:v>941.98</c:v>
                      </c:pt>
                      <c:pt idx="10460">
                        <c:v>940.96</c:v>
                      </c:pt>
                      <c:pt idx="10461">
                        <c:v>940.18</c:v>
                      </c:pt>
                      <c:pt idx="10462">
                        <c:v>939.4</c:v>
                      </c:pt>
                      <c:pt idx="10463">
                        <c:v>937.46</c:v>
                      </c:pt>
                      <c:pt idx="10464">
                        <c:v>936.87</c:v>
                      </c:pt>
                      <c:pt idx="10465">
                        <c:v>935.23</c:v>
                      </c:pt>
                      <c:pt idx="10466">
                        <c:v>940.61</c:v>
                      </c:pt>
                      <c:pt idx="10467">
                        <c:v>937.96</c:v>
                      </c:pt>
                      <c:pt idx="10468">
                        <c:v>935.85</c:v>
                      </c:pt>
                      <c:pt idx="10469">
                        <c:v>935.02</c:v>
                      </c:pt>
                      <c:pt idx="10470">
                        <c:v>935.67</c:v>
                      </c:pt>
                      <c:pt idx="10471">
                        <c:v>938.81</c:v>
                      </c:pt>
                      <c:pt idx="10472">
                        <c:v>936.22</c:v>
                      </c:pt>
                      <c:pt idx="10473">
                        <c:v>935.04</c:v>
                      </c:pt>
                      <c:pt idx="10474">
                        <c:v>935.75</c:v>
                      </c:pt>
                      <c:pt idx="10475">
                        <c:v>936.46</c:v>
                      </c:pt>
                      <c:pt idx="10476">
                        <c:v>939.37</c:v>
                      </c:pt>
                      <c:pt idx="10477">
                        <c:v>942.38</c:v>
                      </c:pt>
                      <c:pt idx="10478">
                        <c:v>941.52</c:v>
                      </c:pt>
                      <c:pt idx="10479">
                        <c:v>938.31</c:v>
                      </c:pt>
                      <c:pt idx="10480">
                        <c:v>936.33</c:v>
                      </c:pt>
                      <c:pt idx="10481">
                        <c:v>934.65</c:v>
                      </c:pt>
                      <c:pt idx="10482">
                        <c:v>936.4</c:v>
                      </c:pt>
                      <c:pt idx="10483">
                        <c:v>939.01</c:v>
                      </c:pt>
                      <c:pt idx="10484">
                        <c:v>935.43</c:v>
                      </c:pt>
                      <c:pt idx="10485">
                        <c:v>941.92</c:v>
                      </c:pt>
                      <c:pt idx="10486">
                        <c:v>939.75</c:v>
                      </c:pt>
                      <c:pt idx="10487">
                        <c:v>938.26</c:v>
                      </c:pt>
                      <c:pt idx="10488">
                        <c:v>936.02</c:v>
                      </c:pt>
                      <c:pt idx="10489">
                        <c:v>934.44</c:v>
                      </c:pt>
                      <c:pt idx="10490">
                        <c:v>934.73</c:v>
                      </c:pt>
                      <c:pt idx="10491">
                        <c:v>935.12</c:v>
                      </c:pt>
                      <c:pt idx="10492">
                        <c:v>937.84</c:v>
                      </c:pt>
                      <c:pt idx="10493">
                        <c:v>939.43</c:v>
                      </c:pt>
                      <c:pt idx="10494">
                        <c:v>940.98</c:v>
                      </c:pt>
                      <c:pt idx="10495">
                        <c:v>938.26</c:v>
                      </c:pt>
                      <c:pt idx="10496">
                        <c:v>936.9</c:v>
                      </c:pt>
                      <c:pt idx="10497">
                        <c:v>935.73</c:v>
                      </c:pt>
                      <c:pt idx="10498">
                        <c:v>941.1</c:v>
                      </c:pt>
                      <c:pt idx="10499">
                        <c:v>941.62</c:v>
                      </c:pt>
                      <c:pt idx="10500">
                        <c:v>941.87</c:v>
                      </c:pt>
                      <c:pt idx="10501">
                        <c:v>938.47</c:v>
                      </c:pt>
                      <c:pt idx="10502">
                        <c:v>939.61</c:v>
                      </c:pt>
                      <c:pt idx="10503">
                        <c:v>941.05</c:v>
                      </c:pt>
                      <c:pt idx="10504">
                        <c:v>941.81</c:v>
                      </c:pt>
                      <c:pt idx="10505">
                        <c:v>941.93</c:v>
                      </c:pt>
                      <c:pt idx="10506">
                        <c:v>941.86</c:v>
                      </c:pt>
                      <c:pt idx="10507">
                        <c:v>941.85</c:v>
                      </c:pt>
                      <c:pt idx="10508">
                        <c:v>940.95</c:v>
                      </c:pt>
                      <c:pt idx="10509">
                        <c:v>941.48</c:v>
                      </c:pt>
                      <c:pt idx="10510">
                        <c:v>940.75</c:v>
                      </c:pt>
                      <c:pt idx="10511">
                        <c:v>934.64</c:v>
                      </c:pt>
                      <c:pt idx="10512">
                        <c:v>934.91</c:v>
                      </c:pt>
                      <c:pt idx="10513">
                        <c:v>936.33</c:v>
                      </c:pt>
                      <c:pt idx="10514">
                        <c:v>937.78</c:v>
                      </c:pt>
                      <c:pt idx="10515">
                        <c:v>939.59</c:v>
                      </c:pt>
                      <c:pt idx="10516">
                        <c:v>939.14</c:v>
                      </c:pt>
                      <c:pt idx="10517">
                        <c:v>937.7</c:v>
                      </c:pt>
                      <c:pt idx="10518">
                        <c:v>935.9</c:v>
                      </c:pt>
                      <c:pt idx="10519">
                        <c:v>940.7</c:v>
                      </c:pt>
                      <c:pt idx="10520">
                        <c:v>939.31</c:v>
                      </c:pt>
                      <c:pt idx="10521">
                        <c:v>936.92</c:v>
                      </c:pt>
                      <c:pt idx="10522">
                        <c:v>935.68</c:v>
                      </c:pt>
                      <c:pt idx="10523">
                        <c:v>934.24</c:v>
                      </c:pt>
                      <c:pt idx="10524">
                        <c:v>935.41</c:v>
                      </c:pt>
                      <c:pt idx="10525">
                        <c:v>938.12</c:v>
                      </c:pt>
                      <c:pt idx="10526">
                        <c:v>940.99</c:v>
                      </c:pt>
                      <c:pt idx="10527">
                        <c:v>942.07</c:v>
                      </c:pt>
                      <c:pt idx="10528">
                        <c:v>941.79</c:v>
                      </c:pt>
                      <c:pt idx="10529">
                        <c:v>940.19</c:v>
                      </c:pt>
                      <c:pt idx="10530">
                        <c:v>937.33</c:v>
                      </c:pt>
                      <c:pt idx="10531">
                        <c:v>935.57</c:v>
                      </c:pt>
                      <c:pt idx="10532">
                        <c:v>934.82</c:v>
                      </c:pt>
                      <c:pt idx="10533">
                        <c:v>935.15</c:v>
                      </c:pt>
                      <c:pt idx="10534">
                        <c:v>935.3</c:v>
                      </c:pt>
                      <c:pt idx="10535">
                        <c:v>936.28</c:v>
                      </c:pt>
                      <c:pt idx="10536">
                        <c:v>938.04</c:v>
                      </c:pt>
                      <c:pt idx="10537">
                        <c:v>939.04</c:v>
                      </c:pt>
                      <c:pt idx="10538">
                        <c:v>935.92</c:v>
                      </c:pt>
                      <c:pt idx="10539">
                        <c:v>935.01</c:v>
                      </c:pt>
                      <c:pt idx="10540">
                        <c:v>934.92</c:v>
                      </c:pt>
                      <c:pt idx="10541">
                        <c:v>935.36</c:v>
                      </c:pt>
                      <c:pt idx="10542">
                        <c:v>937.07</c:v>
                      </c:pt>
                      <c:pt idx="10543">
                        <c:v>938.86</c:v>
                      </c:pt>
                      <c:pt idx="10544">
                        <c:v>941.22</c:v>
                      </c:pt>
                      <c:pt idx="10545">
                        <c:v>941.65</c:v>
                      </c:pt>
                      <c:pt idx="10546">
                        <c:v>940.52</c:v>
                      </c:pt>
                      <c:pt idx="10547">
                        <c:v>937.64</c:v>
                      </c:pt>
                      <c:pt idx="10548">
                        <c:v>935.13</c:v>
                      </c:pt>
                      <c:pt idx="10549">
                        <c:v>933.92</c:v>
                      </c:pt>
                      <c:pt idx="10550">
                        <c:v>935.53</c:v>
                      </c:pt>
                      <c:pt idx="10551">
                        <c:v>938.6</c:v>
                      </c:pt>
                      <c:pt idx="10552">
                        <c:v>935.68</c:v>
                      </c:pt>
                      <c:pt idx="10553">
                        <c:v>939.33</c:v>
                      </c:pt>
                      <c:pt idx="10554">
                        <c:v>935.58</c:v>
                      </c:pt>
                      <c:pt idx="10555">
                        <c:v>933.76</c:v>
                      </c:pt>
                      <c:pt idx="10556">
                        <c:v>935.55</c:v>
                      </c:pt>
                      <c:pt idx="10557">
                        <c:v>940.84</c:v>
                      </c:pt>
                      <c:pt idx="10558">
                        <c:v>938.06</c:v>
                      </c:pt>
                      <c:pt idx="10559">
                        <c:v>935.89</c:v>
                      </c:pt>
                      <c:pt idx="10560">
                        <c:v>934.28</c:v>
                      </c:pt>
                      <c:pt idx="10561">
                        <c:v>935.61</c:v>
                      </c:pt>
                      <c:pt idx="10562">
                        <c:v>937.93</c:v>
                      </c:pt>
                      <c:pt idx="10563">
                        <c:v>941.39</c:v>
                      </c:pt>
                      <c:pt idx="10564">
                        <c:v>934.85</c:v>
                      </c:pt>
                      <c:pt idx="10565">
                        <c:v>934.87</c:v>
                      </c:pt>
                      <c:pt idx="10566">
                        <c:v>936.8</c:v>
                      </c:pt>
                      <c:pt idx="10567">
                        <c:v>938.77</c:v>
                      </c:pt>
                      <c:pt idx="10568">
                        <c:v>941.04</c:v>
                      </c:pt>
                      <c:pt idx="10569">
                        <c:v>941.5</c:v>
                      </c:pt>
                      <c:pt idx="10570">
                        <c:v>941.65</c:v>
                      </c:pt>
                      <c:pt idx="10571">
                        <c:v>939.38</c:v>
                      </c:pt>
                      <c:pt idx="10572">
                        <c:v>940.18</c:v>
                      </c:pt>
                      <c:pt idx="10573">
                        <c:v>940.94</c:v>
                      </c:pt>
                      <c:pt idx="10574">
                        <c:v>941.62</c:v>
                      </c:pt>
                      <c:pt idx="10575">
                        <c:v>941.54</c:v>
                      </c:pt>
                      <c:pt idx="10576">
                        <c:v>941.62</c:v>
                      </c:pt>
                      <c:pt idx="10577">
                        <c:v>941.8</c:v>
                      </c:pt>
                      <c:pt idx="10578">
                        <c:v>941.34</c:v>
                      </c:pt>
                      <c:pt idx="10579">
                        <c:v>941.23</c:v>
                      </c:pt>
                      <c:pt idx="10580">
                        <c:v>939.35</c:v>
                      </c:pt>
                      <c:pt idx="10581">
                        <c:v>936.26</c:v>
                      </c:pt>
                      <c:pt idx="10582">
                        <c:v>935.02</c:v>
                      </c:pt>
                      <c:pt idx="10583">
                        <c:v>934.56</c:v>
                      </c:pt>
                      <c:pt idx="10584">
                        <c:v>937.69</c:v>
                      </c:pt>
                      <c:pt idx="10585">
                        <c:v>941.68</c:v>
                      </c:pt>
                      <c:pt idx="10586">
                        <c:v>941.64</c:v>
                      </c:pt>
                      <c:pt idx="10587">
                        <c:v>939.4</c:v>
                      </c:pt>
                      <c:pt idx="10588">
                        <c:v>942.47</c:v>
                      </c:pt>
                      <c:pt idx="10589">
                        <c:v>940.33</c:v>
                      </c:pt>
                      <c:pt idx="10590">
                        <c:v>938.64</c:v>
                      </c:pt>
                      <c:pt idx="10591">
                        <c:v>941.03</c:v>
                      </c:pt>
                      <c:pt idx="10592">
                        <c:v>941.27</c:v>
                      </c:pt>
                      <c:pt idx="10593">
                        <c:v>939.39</c:v>
                      </c:pt>
                      <c:pt idx="10594">
                        <c:v>936.67</c:v>
                      </c:pt>
                      <c:pt idx="10595">
                        <c:v>935.27</c:v>
                      </c:pt>
                      <c:pt idx="10596">
                        <c:v>935.02</c:v>
                      </c:pt>
                      <c:pt idx="10597">
                        <c:v>937.27</c:v>
                      </c:pt>
                      <c:pt idx="10598">
                        <c:v>939.64</c:v>
                      </c:pt>
                      <c:pt idx="10599">
                        <c:v>936.96</c:v>
                      </c:pt>
                      <c:pt idx="10600">
                        <c:v>935.49</c:v>
                      </c:pt>
                      <c:pt idx="10601">
                        <c:v>935.95</c:v>
                      </c:pt>
                      <c:pt idx="10602">
                        <c:v>938.01</c:v>
                      </c:pt>
                      <c:pt idx="10603">
                        <c:v>936.29</c:v>
                      </c:pt>
                      <c:pt idx="10604">
                        <c:v>934.93</c:v>
                      </c:pt>
                      <c:pt idx="10605">
                        <c:v>937.47</c:v>
                      </c:pt>
                      <c:pt idx="10606">
                        <c:v>935.1</c:v>
                      </c:pt>
                      <c:pt idx="10607">
                        <c:v>934.52</c:v>
                      </c:pt>
                      <c:pt idx="10608">
                        <c:v>935.06</c:v>
                      </c:pt>
                      <c:pt idx="10609">
                        <c:v>936.59</c:v>
                      </c:pt>
                      <c:pt idx="10610">
                        <c:v>938.41</c:v>
                      </c:pt>
                      <c:pt idx="10611">
                        <c:v>939.13</c:v>
                      </c:pt>
                      <c:pt idx="10612">
                        <c:v>941.53</c:v>
                      </c:pt>
                      <c:pt idx="10613">
                        <c:v>941.77</c:v>
                      </c:pt>
                      <c:pt idx="10614">
                        <c:v>942.12</c:v>
                      </c:pt>
                      <c:pt idx="10615">
                        <c:v>941.34</c:v>
                      </c:pt>
                      <c:pt idx="10616">
                        <c:v>935.88</c:v>
                      </c:pt>
                      <c:pt idx="10617">
                        <c:v>937.54</c:v>
                      </c:pt>
                      <c:pt idx="10618">
                        <c:v>940.36</c:v>
                      </c:pt>
                      <c:pt idx="10619">
                        <c:v>938.61</c:v>
                      </c:pt>
                      <c:pt idx="10620">
                        <c:v>935.9</c:v>
                      </c:pt>
                      <c:pt idx="10621">
                        <c:v>934.15</c:v>
                      </c:pt>
                      <c:pt idx="10622">
                        <c:v>934.16</c:v>
                      </c:pt>
                      <c:pt idx="10623">
                        <c:v>936.6</c:v>
                      </c:pt>
                      <c:pt idx="10624">
                        <c:v>935.26</c:v>
                      </c:pt>
                      <c:pt idx="10625">
                        <c:v>934.46</c:v>
                      </c:pt>
                      <c:pt idx="10626">
                        <c:v>935.14</c:v>
                      </c:pt>
                      <c:pt idx="10627">
                        <c:v>935.71</c:v>
                      </c:pt>
                      <c:pt idx="10628">
                        <c:v>937.98</c:v>
                      </c:pt>
                      <c:pt idx="10629">
                        <c:v>938.05</c:v>
                      </c:pt>
                      <c:pt idx="10630">
                        <c:v>935.69</c:v>
                      </c:pt>
                      <c:pt idx="10631">
                        <c:v>934.97</c:v>
                      </c:pt>
                      <c:pt idx="10632">
                        <c:v>933.74</c:v>
                      </c:pt>
                      <c:pt idx="10633">
                        <c:v>934.71</c:v>
                      </c:pt>
                      <c:pt idx="10634">
                        <c:v>935.33</c:v>
                      </c:pt>
                      <c:pt idx="10635">
                        <c:v>936.57</c:v>
                      </c:pt>
                      <c:pt idx="10636">
                        <c:v>937.88</c:v>
                      </c:pt>
                      <c:pt idx="10637">
                        <c:v>939.39</c:v>
                      </c:pt>
                      <c:pt idx="10638">
                        <c:v>940.1</c:v>
                      </c:pt>
                      <c:pt idx="10639">
                        <c:v>939.72</c:v>
                      </c:pt>
                      <c:pt idx="10640">
                        <c:v>940.74</c:v>
                      </c:pt>
                      <c:pt idx="10641">
                        <c:v>941.81</c:v>
                      </c:pt>
                      <c:pt idx="10642">
                        <c:v>935.51</c:v>
                      </c:pt>
                      <c:pt idx="10643">
                        <c:v>934.45</c:v>
                      </c:pt>
                      <c:pt idx="10644">
                        <c:v>935</c:v>
                      </c:pt>
                      <c:pt idx="10645">
                        <c:v>935.2</c:v>
                      </c:pt>
                      <c:pt idx="10646">
                        <c:v>935.86</c:v>
                      </c:pt>
                      <c:pt idx="10647">
                        <c:v>937.21</c:v>
                      </c:pt>
                      <c:pt idx="10648">
                        <c:v>938.76</c:v>
                      </c:pt>
                      <c:pt idx="10649">
                        <c:v>940.76</c:v>
                      </c:pt>
                      <c:pt idx="10650">
                        <c:v>942.14</c:v>
                      </c:pt>
                      <c:pt idx="10651">
                        <c:v>942.04</c:v>
                      </c:pt>
                      <c:pt idx="10652">
                        <c:v>940.25</c:v>
                      </c:pt>
                      <c:pt idx="10653">
                        <c:v>938.86</c:v>
                      </c:pt>
                      <c:pt idx="10654">
                        <c:v>937.42</c:v>
                      </c:pt>
                      <c:pt idx="10655">
                        <c:v>939.85</c:v>
                      </c:pt>
                      <c:pt idx="10656">
                        <c:v>941.34</c:v>
                      </c:pt>
                      <c:pt idx="10657">
                        <c:v>941.74</c:v>
                      </c:pt>
                      <c:pt idx="10658">
                        <c:v>938.27</c:v>
                      </c:pt>
                      <c:pt idx="10659">
                        <c:v>938.88</c:v>
                      </c:pt>
                      <c:pt idx="10660">
                        <c:v>936.31</c:v>
                      </c:pt>
                      <c:pt idx="10661">
                        <c:v>934.39</c:v>
                      </c:pt>
                      <c:pt idx="10662">
                        <c:v>934.27</c:v>
                      </c:pt>
                      <c:pt idx="10663">
                        <c:v>934.4</c:v>
                      </c:pt>
                      <c:pt idx="10664">
                        <c:v>936.8</c:v>
                      </c:pt>
                      <c:pt idx="10665">
                        <c:v>939.23</c:v>
                      </c:pt>
                      <c:pt idx="10666">
                        <c:v>941.51</c:v>
                      </c:pt>
                      <c:pt idx="10667">
                        <c:v>940.7</c:v>
                      </c:pt>
                      <c:pt idx="10668">
                        <c:v>935.89</c:v>
                      </c:pt>
                      <c:pt idx="10669">
                        <c:v>938.57</c:v>
                      </c:pt>
                      <c:pt idx="10670">
                        <c:v>940.95</c:v>
                      </c:pt>
                      <c:pt idx="10671">
                        <c:v>941.42</c:v>
                      </c:pt>
                      <c:pt idx="10672">
                        <c:v>940.7</c:v>
                      </c:pt>
                      <c:pt idx="10673">
                        <c:v>938.78</c:v>
                      </c:pt>
                      <c:pt idx="10674">
                        <c:v>936.88</c:v>
                      </c:pt>
                      <c:pt idx="10675">
                        <c:v>941.11</c:v>
                      </c:pt>
                      <c:pt idx="10676">
                        <c:v>939.74</c:v>
                      </c:pt>
                      <c:pt idx="10677">
                        <c:v>939.05</c:v>
                      </c:pt>
                      <c:pt idx="10678">
                        <c:v>936.65</c:v>
                      </c:pt>
                      <c:pt idx="10679">
                        <c:v>935.37</c:v>
                      </c:pt>
                      <c:pt idx="10680">
                        <c:v>938.69</c:v>
                      </c:pt>
                      <c:pt idx="10681">
                        <c:v>936.49</c:v>
                      </c:pt>
                      <c:pt idx="10682">
                        <c:v>935.03</c:v>
                      </c:pt>
                      <c:pt idx="10683">
                        <c:v>933.95</c:v>
                      </c:pt>
                      <c:pt idx="10684">
                        <c:v>933.46</c:v>
                      </c:pt>
                      <c:pt idx="10685">
                        <c:v>934.56</c:v>
                      </c:pt>
                      <c:pt idx="10686">
                        <c:v>934.34</c:v>
                      </c:pt>
                      <c:pt idx="10687">
                        <c:v>935.02</c:v>
                      </c:pt>
                      <c:pt idx="10688">
                        <c:v>935.85</c:v>
                      </c:pt>
                      <c:pt idx="10689">
                        <c:v>937.4</c:v>
                      </c:pt>
                      <c:pt idx="10690">
                        <c:v>939.14</c:v>
                      </c:pt>
                      <c:pt idx="10691">
                        <c:v>940.51</c:v>
                      </c:pt>
                      <c:pt idx="10692">
                        <c:v>941.61</c:v>
                      </c:pt>
                      <c:pt idx="10693">
                        <c:v>938.82</c:v>
                      </c:pt>
                      <c:pt idx="10694">
                        <c:v>935.31</c:v>
                      </c:pt>
                      <c:pt idx="10695">
                        <c:v>935.11</c:v>
                      </c:pt>
                      <c:pt idx="10696">
                        <c:v>938.15</c:v>
                      </c:pt>
                      <c:pt idx="10697">
                        <c:v>941.05</c:v>
                      </c:pt>
                      <c:pt idx="10698">
                        <c:v>940.71</c:v>
                      </c:pt>
                      <c:pt idx="10699">
                        <c:v>936.95</c:v>
                      </c:pt>
                      <c:pt idx="10700">
                        <c:v>939.05</c:v>
                      </c:pt>
                      <c:pt idx="10701">
                        <c:v>940.99</c:v>
                      </c:pt>
                      <c:pt idx="10702">
                        <c:v>939.37</c:v>
                      </c:pt>
                      <c:pt idx="10703">
                        <c:v>935.98</c:v>
                      </c:pt>
                      <c:pt idx="10704">
                        <c:v>934.38</c:v>
                      </c:pt>
                      <c:pt idx="10705">
                        <c:v>935.93</c:v>
                      </c:pt>
                      <c:pt idx="10706">
                        <c:v>938.55</c:v>
                      </c:pt>
                      <c:pt idx="10707">
                        <c:v>934.69</c:v>
                      </c:pt>
                      <c:pt idx="10708">
                        <c:v>933.67</c:v>
                      </c:pt>
                      <c:pt idx="10709">
                        <c:v>935.33</c:v>
                      </c:pt>
                      <c:pt idx="10710">
                        <c:v>934.73</c:v>
                      </c:pt>
                      <c:pt idx="10711">
                        <c:v>934.08</c:v>
                      </c:pt>
                      <c:pt idx="10712">
                        <c:v>934.82</c:v>
                      </c:pt>
                      <c:pt idx="10713">
                        <c:v>935.52</c:v>
                      </c:pt>
                      <c:pt idx="10714">
                        <c:v>937.65</c:v>
                      </c:pt>
                      <c:pt idx="10715">
                        <c:v>939.84</c:v>
                      </c:pt>
                      <c:pt idx="10716">
                        <c:v>941.76</c:v>
                      </c:pt>
                      <c:pt idx="10717">
                        <c:v>941.21</c:v>
                      </c:pt>
                      <c:pt idx="10718">
                        <c:v>940.28</c:v>
                      </c:pt>
                      <c:pt idx="10719">
                        <c:v>938.09</c:v>
                      </c:pt>
                      <c:pt idx="10720">
                        <c:v>939.38</c:v>
                      </c:pt>
                      <c:pt idx="10721">
                        <c:v>938.6</c:v>
                      </c:pt>
                      <c:pt idx="10722">
                        <c:v>935.41</c:v>
                      </c:pt>
                      <c:pt idx="10723">
                        <c:v>934.2</c:v>
                      </c:pt>
                      <c:pt idx="10724">
                        <c:v>934.7</c:v>
                      </c:pt>
                      <c:pt idx="10725">
                        <c:v>935.83</c:v>
                      </c:pt>
                      <c:pt idx="10726">
                        <c:v>940.08</c:v>
                      </c:pt>
                      <c:pt idx="10727">
                        <c:v>934.97</c:v>
                      </c:pt>
                      <c:pt idx="10728">
                        <c:v>938.04</c:v>
                      </c:pt>
                      <c:pt idx="10729">
                        <c:v>940.25</c:v>
                      </c:pt>
                      <c:pt idx="10730">
                        <c:v>941.56</c:v>
                      </c:pt>
                      <c:pt idx="10731">
                        <c:v>939.96</c:v>
                      </c:pt>
                      <c:pt idx="10732">
                        <c:v>937.81</c:v>
                      </c:pt>
                      <c:pt idx="10733">
                        <c:v>939.44</c:v>
                      </c:pt>
                      <c:pt idx="10734">
                        <c:v>940.74</c:v>
                      </c:pt>
                      <c:pt idx="10735">
                        <c:v>941.26</c:v>
                      </c:pt>
                      <c:pt idx="10736">
                        <c:v>939.51</c:v>
                      </c:pt>
                      <c:pt idx="10737">
                        <c:v>936.06</c:v>
                      </c:pt>
                      <c:pt idx="10738">
                        <c:v>934.12</c:v>
                      </c:pt>
                      <c:pt idx="10739">
                        <c:v>933.74</c:v>
                      </c:pt>
                      <c:pt idx="10740">
                        <c:v>935.98</c:v>
                      </c:pt>
                      <c:pt idx="10741">
                        <c:v>940.01</c:v>
                      </c:pt>
                      <c:pt idx="10742">
                        <c:v>941.37</c:v>
                      </c:pt>
                      <c:pt idx="10743">
                        <c:v>941.65</c:v>
                      </c:pt>
                      <c:pt idx="10744">
                        <c:v>939.94</c:v>
                      </c:pt>
                      <c:pt idx="10745">
                        <c:v>940.5</c:v>
                      </c:pt>
                      <c:pt idx="10746">
                        <c:v>935.8</c:v>
                      </c:pt>
                      <c:pt idx="10747">
                        <c:v>934.12</c:v>
                      </c:pt>
                      <c:pt idx="10748">
                        <c:v>933.96</c:v>
                      </c:pt>
                      <c:pt idx="10749">
                        <c:v>934.78</c:v>
                      </c:pt>
                      <c:pt idx="10750">
                        <c:v>934.53</c:v>
                      </c:pt>
                      <c:pt idx="10751">
                        <c:v>934.8</c:v>
                      </c:pt>
                      <c:pt idx="10752">
                        <c:v>935.08</c:v>
                      </c:pt>
                      <c:pt idx="10753">
                        <c:v>936.83</c:v>
                      </c:pt>
                      <c:pt idx="10754">
                        <c:v>937.14</c:v>
                      </c:pt>
                      <c:pt idx="10755">
                        <c:v>937.77</c:v>
                      </c:pt>
                      <c:pt idx="10756">
                        <c:v>939.48</c:v>
                      </c:pt>
                      <c:pt idx="10757">
                        <c:v>940.49</c:v>
                      </c:pt>
                      <c:pt idx="10758">
                        <c:v>941.2</c:v>
                      </c:pt>
                      <c:pt idx="10759">
                        <c:v>934.17</c:v>
                      </c:pt>
                      <c:pt idx="10760">
                        <c:v>934.76</c:v>
                      </c:pt>
                      <c:pt idx="10761">
                        <c:v>935.43</c:v>
                      </c:pt>
                      <c:pt idx="10762">
                        <c:v>936.39</c:v>
                      </c:pt>
                      <c:pt idx="10763">
                        <c:v>939</c:v>
                      </c:pt>
                      <c:pt idx="10764">
                        <c:v>940.6</c:v>
                      </c:pt>
                      <c:pt idx="10765">
                        <c:v>941.96</c:v>
                      </c:pt>
                      <c:pt idx="10766">
                        <c:v>941.17</c:v>
                      </c:pt>
                      <c:pt idx="10767">
                        <c:v>941.12</c:v>
                      </c:pt>
                      <c:pt idx="10768">
                        <c:v>940.4</c:v>
                      </c:pt>
                      <c:pt idx="10769">
                        <c:v>939.99</c:v>
                      </c:pt>
                      <c:pt idx="10770">
                        <c:v>938.75</c:v>
                      </c:pt>
                      <c:pt idx="10771">
                        <c:v>938.53</c:v>
                      </c:pt>
                      <c:pt idx="10772">
                        <c:v>936.62</c:v>
                      </c:pt>
                      <c:pt idx="10773">
                        <c:v>937.69</c:v>
                      </c:pt>
                      <c:pt idx="10774">
                        <c:v>937.58</c:v>
                      </c:pt>
                      <c:pt idx="10775">
                        <c:v>937.8</c:v>
                      </c:pt>
                      <c:pt idx="10776">
                        <c:v>937.5</c:v>
                      </c:pt>
                      <c:pt idx="10777">
                        <c:v>938.07</c:v>
                      </c:pt>
                      <c:pt idx="10778">
                        <c:v>938.26</c:v>
                      </c:pt>
                      <c:pt idx="10779">
                        <c:v>938.32</c:v>
                      </c:pt>
                      <c:pt idx="10780">
                        <c:v>933.9</c:v>
                      </c:pt>
                      <c:pt idx="10781">
                        <c:v>933.63</c:v>
                      </c:pt>
                      <c:pt idx="10782">
                        <c:v>939.18</c:v>
                      </c:pt>
                      <c:pt idx="10783">
                        <c:v>939.7</c:v>
                      </c:pt>
                      <c:pt idx="10784">
                        <c:v>941.05</c:v>
                      </c:pt>
                      <c:pt idx="10785">
                        <c:v>935.22</c:v>
                      </c:pt>
                      <c:pt idx="10786">
                        <c:v>934.18</c:v>
                      </c:pt>
                      <c:pt idx="10787">
                        <c:v>933.58</c:v>
                      </c:pt>
                      <c:pt idx="10788">
                        <c:v>933.32</c:v>
                      </c:pt>
                      <c:pt idx="10789">
                        <c:v>934.27</c:v>
                      </c:pt>
                      <c:pt idx="10790">
                        <c:v>935.2</c:v>
                      </c:pt>
                      <c:pt idx="10791">
                        <c:v>937.13</c:v>
                      </c:pt>
                      <c:pt idx="10792">
                        <c:v>938.49</c:v>
                      </c:pt>
                      <c:pt idx="10793">
                        <c:v>940.7</c:v>
                      </c:pt>
                      <c:pt idx="10794">
                        <c:v>940.33</c:v>
                      </c:pt>
                      <c:pt idx="10795">
                        <c:v>940.8</c:v>
                      </c:pt>
                      <c:pt idx="10796">
                        <c:v>940.32</c:v>
                      </c:pt>
                      <c:pt idx="10797">
                        <c:v>938.2</c:v>
                      </c:pt>
                      <c:pt idx="10798">
                        <c:v>937.59</c:v>
                      </c:pt>
                      <c:pt idx="10799">
                        <c:v>936.24</c:v>
                      </c:pt>
                      <c:pt idx="10800">
                        <c:v>934.77</c:v>
                      </c:pt>
                      <c:pt idx="10801">
                        <c:v>934.02</c:v>
                      </c:pt>
                      <c:pt idx="10802">
                        <c:v>934</c:v>
                      </c:pt>
                      <c:pt idx="10803">
                        <c:v>939.35</c:v>
                      </c:pt>
                      <c:pt idx="10804">
                        <c:v>939.77</c:v>
                      </c:pt>
                      <c:pt idx="10805">
                        <c:v>941.39</c:v>
                      </c:pt>
                      <c:pt idx="10806">
                        <c:v>941.08</c:v>
                      </c:pt>
                      <c:pt idx="10807">
                        <c:v>940.92</c:v>
                      </c:pt>
                      <c:pt idx="10808">
                        <c:v>939.93</c:v>
                      </c:pt>
                      <c:pt idx="10809">
                        <c:v>939.56</c:v>
                      </c:pt>
                      <c:pt idx="10810">
                        <c:v>939</c:v>
                      </c:pt>
                      <c:pt idx="10811">
                        <c:v>934.82</c:v>
                      </c:pt>
                      <c:pt idx="10812">
                        <c:v>936.37</c:v>
                      </c:pt>
                      <c:pt idx="10813">
                        <c:v>936.68</c:v>
                      </c:pt>
                      <c:pt idx="10814">
                        <c:v>934.62</c:v>
                      </c:pt>
                      <c:pt idx="10815">
                        <c:v>933.61</c:v>
                      </c:pt>
                      <c:pt idx="10816">
                        <c:v>933.98</c:v>
                      </c:pt>
                      <c:pt idx="10817">
                        <c:v>933.76</c:v>
                      </c:pt>
                      <c:pt idx="10818">
                        <c:v>934.31</c:v>
                      </c:pt>
                      <c:pt idx="10819">
                        <c:v>935.53</c:v>
                      </c:pt>
                      <c:pt idx="10820">
                        <c:v>937.11</c:v>
                      </c:pt>
                      <c:pt idx="10821">
                        <c:v>938.4</c:v>
                      </c:pt>
                      <c:pt idx="10822">
                        <c:v>939.39</c:v>
                      </c:pt>
                      <c:pt idx="10823">
                        <c:v>937.93</c:v>
                      </c:pt>
                      <c:pt idx="10824">
                        <c:v>937.84</c:v>
                      </c:pt>
                      <c:pt idx="10825">
                        <c:v>939.83</c:v>
                      </c:pt>
                      <c:pt idx="10826">
                        <c:v>941.21</c:v>
                      </c:pt>
                      <c:pt idx="10827">
                        <c:v>941.2</c:v>
                      </c:pt>
                      <c:pt idx="10828">
                        <c:v>940.37</c:v>
                      </c:pt>
                      <c:pt idx="10829">
                        <c:v>938.32</c:v>
                      </c:pt>
                      <c:pt idx="10830">
                        <c:v>935.97</c:v>
                      </c:pt>
                      <c:pt idx="10831">
                        <c:v>934.63</c:v>
                      </c:pt>
                      <c:pt idx="10832">
                        <c:v>940.01</c:v>
                      </c:pt>
                      <c:pt idx="10833">
                        <c:v>937.48</c:v>
                      </c:pt>
                      <c:pt idx="10834">
                        <c:v>935.86</c:v>
                      </c:pt>
                      <c:pt idx="10835">
                        <c:v>934.57</c:v>
                      </c:pt>
                      <c:pt idx="10836">
                        <c:v>933.54</c:v>
                      </c:pt>
                      <c:pt idx="10837">
                        <c:v>941.25</c:v>
                      </c:pt>
                      <c:pt idx="10838">
                        <c:v>940.1</c:v>
                      </c:pt>
                      <c:pt idx="10839">
                        <c:v>939.36</c:v>
                      </c:pt>
                      <c:pt idx="10840">
                        <c:v>938.04</c:v>
                      </c:pt>
                      <c:pt idx="10841">
                        <c:v>936.84</c:v>
                      </c:pt>
                      <c:pt idx="10842">
                        <c:v>935.96</c:v>
                      </c:pt>
                      <c:pt idx="10843">
                        <c:v>934.53</c:v>
                      </c:pt>
                      <c:pt idx="10844">
                        <c:v>936.2</c:v>
                      </c:pt>
                      <c:pt idx="10845">
                        <c:v>934.89</c:v>
                      </c:pt>
                      <c:pt idx="10846">
                        <c:v>934.03</c:v>
                      </c:pt>
                      <c:pt idx="10847">
                        <c:v>934.02</c:v>
                      </c:pt>
                      <c:pt idx="10848">
                        <c:v>934.16</c:v>
                      </c:pt>
                      <c:pt idx="10849">
                        <c:v>934.22</c:v>
                      </c:pt>
                      <c:pt idx="10850">
                        <c:v>937.76</c:v>
                      </c:pt>
                      <c:pt idx="10851">
                        <c:v>938.84</c:v>
                      </c:pt>
                      <c:pt idx="10852">
                        <c:v>939.8</c:v>
                      </c:pt>
                      <c:pt idx="10853">
                        <c:v>940.55</c:v>
                      </c:pt>
                      <c:pt idx="10854">
                        <c:v>940.77</c:v>
                      </c:pt>
                      <c:pt idx="10855">
                        <c:v>941.15</c:v>
                      </c:pt>
                      <c:pt idx="10856">
                        <c:v>941.09</c:v>
                      </c:pt>
                      <c:pt idx="10857">
                        <c:v>940.81</c:v>
                      </c:pt>
                      <c:pt idx="10858">
                        <c:v>939.35</c:v>
                      </c:pt>
                      <c:pt idx="10859">
                        <c:v>938.03</c:v>
                      </c:pt>
                      <c:pt idx="10860">
                        <c:v>935.09</c:v>
                      </c:pt>
                      <c:pt idx="10861">
                        <c:v>933.55</c:v>
                      </c:pt>
                      <c:pt idx="10862">
                        <c:v>934.35</c:v>
                      </c:pt>
                      <c:pt idx="10863">
                        <c:v>939.75</c:v>
                      </c:pt>
                      <c:pt idx="10864">
                        <c:v>934.83</c:v>
                      </c:pt>
                      <c:pt idx="10865">
                        <c:v>936.72</c:v>
                      </c:pt>
                      <c:pt idx="10866">
                        <c:v>938.99</c:v>
                      </c:pt>
                      <c:pt idx="10867">
                        <c:v>935.21</c:v>
                      </c:pt>
                      <c:pt idx="10868">
                        <c:v>937.69</c:v>
                      </c:pt>
                      <c:pt idx="10869">
                        <c:v>940.8</c:v>
                      </c:pt>
                      <c:pt idx="10870">
                        <c:v>940.21</c:v>
                      </c:pt>
                      <c:pt idx="10871">
                        <c:v>938.11</c:v>
                      </c:pt>
                      <c:pt idx="10872">
                        <c:v>935.9</c:v>
                      </c:pt>
                      <c:pt idx="10873">
                        <c:v>934.22</c:v>
                      </c:pt>
                      <c:pt idx="10874">
                        <c:v>934.83</c:v>
                      </c:pt>
                      <c:pt idx="10875">
                        <c:v>937.71</c:v>
                      </c:pt>
                      <c:pt idx="10876">
                        <c:v>935.91</c:v>
                      </c:pt>
                      <c:pt idx="10877">
                        <c:v>934.61</c:v>
                      </c:pt>
                      <c:pt idx="10878">
                        <c:v>934.31</c:v>
                      </c:pt>
                      <c:pt idx="10879">
                        <c:v>936.08</c:v>
                      </c:pt>
                      <c:pt idx="10880">
                        <c:v>939.78</c:v>
                      </c:pt>
                      <c:pt idx="10881">
                        <c:v>941.73</c:v>
                      </c:pt>
                      <c:pt idx="10882">
                        <c:v>940.67</c:v>
                      </c:pt>
                      <c:pt idx="10883">
                        <c:v>938</c:v>
                      </c:pt>
                      <c:pt idx="10884">
                        <c:v>935.94</c:v>
                      </c:pt>
                      <c:pt idx="10885">
                        <c:v>934.36</c:v>
                      </c:pt>
                      <c:pt idx="10886">
                        <c:v>934.7</c:v>
                      </c:pt>
                      <c:pt idx="10887">
                        <c:v>935.04</c:v>
                      </c:pt>
                      <c:pt idx="10888">
                        <c:v>938.57</c:v>
                      </c:pt>
                      <c:pt idx="10889">
                        <c:v>935.48</c:v>
                      </c:pt>
                      <c:pt idx="10890">
                        <c:v>934</c:v>
                      </c:pt>
                      <c:pt idx="10891">
                        <c:v>934.28</c:v>
                      </c:pt>
                      <c:pt idx="10892">
                        <c:v>936.4</c:v>
                      </c:pt>
                      <c:pt idx="10893">
                        <c:v>939.11</c:v>
                      </c:pt>
                      <c:pt idx="10894">
                        <c:v>940.49</c:v>
                      </c:pt>
                      <c:pt idx="10895">
                        <c:v>940.9</c:v>
                      </c:pt>
                      <c:pt idx="10896">
                        <c:v>938.8</c:v>
                      </c:pt>
                      <c:pt idx="10897">
                        <c:v>935.92</c:v>
                      </c:pt>
                      <c:pt idx="10898">
                        <c:v>934.17</c:v>
                      </c:pt>
                      <c:pt idx="10899">
                        <c:v>934.17</c:v>
                      </c:pt>
                      <c:pt idx="10900">
                        <c:v>935.64</c:v>
                      </c:pt>
                      <c:pt idx="10901">
                        <c:v>938.73</c:v>
                      </c:pt>
                      <c:pt idx="10902">
                        <c:v>941.56</c:v>
                      </c:pt>
                      <c:pt idx="10903">
                        <c:v>939.85</c:v>
                      </c:pt>
                      <c:pt idx="10904">
                        <c:v>938.12</c:v>
                      </c:pt>
                      <c:pt idx="10905">
                        <c:v>936.96</c:v>
                      </c:pt>
                      <c:pt idx="10906">
                        <c:v>938.91</c:v>
                      </c:pt>
                      <c:pt idx="10907">
                        <c:v>940.89</c:v>
                      </c:pt>
                      <c:pt idx="10908">
                        <c:v>941.73</c:v>
                      </c:pt>
                      <c:pt idx="10909">
                        <c:v>939.25</c:v>
                      </c:pt>
                      <c:pt idx="10910">
                        <c:v>937.03</c:v>
                      </c:pt>
                      <c:pt idx="10911">
                        <c:v>934.78</c:v>
                      </c:pt>
                      <c:pt idx="10912">
                        <c:v>934.2</c:v>
                      </c:pt>
                      <c:pt idx="10913">
                        <c:v>935.54</c:v>
                      </c:pt>
                      <c:pt idx="10914">
                        <c:v>938.89</c:v>
                      </c:pt>
                      <c:pt idx="10915">
                        <c:v>934.9</c:v>
                      </c:pt>
                      <c:pt idx="10916">
                        <c:v>934.31</c:v>
                      </c:pt>
                      <c:pt idx="10917">
                        <c:v>935.87</c:v>
                      </c:pt>
                      <c:pt idx="10918">
                        <c:v>940.19</c:v>
                      </c:pt>
                      <c:pt idx="10919">
                        <c:v>934</c:v>
                      </c:pt>
                      <c:pt idx="10920">
                        <c:v>937.89</c:v>
                      </c:pt>
                      <c:pt idx="10921">
                        <c:v>940.53</c:v>
                      </c:pt>
                      <c:pt idx="10922">
                        <c:v>941.29</c:v>
                      </c:pt>
                      <c:pt idx="10923">
                        <c:v>938.64</c:v>
                      </c:pt>
                      <c:pt idx="10924">
                        <c:v>935.43</c:v>
                      </c:pt>
                      <c:pt idx="10925">
                        <c:v>939.48</c:v>
                      </c:pt>
                      <c:pt idx="10926">
                        <c:v>940.53</c:v>
                      </c:pt>
                      <c:pt idx="10927">
                        <c:v>940.26</c:v>
                      </c:pt>
                      <c:pt idx="10928">
                        <c:v>937.19</c:v>
                      </c:pt>
                      <c:pt idx="10929">
                        <c:v>940.09</c:v>
                      </c:pt>
                      <c:pt idx="10930">
                        <c:v>941.37</c:v>
                      </c:pt>
                      <c:pt idx="10931">
                        <c:v>937.99</c:v>
                      </c:pt>
                      <c:pt idx="10932">
                        <c:v>935.34</c:v>
                      </c:pt>
                      <c:pt idx="10933">
                        <c:v>933.43</c:v>
                      </c:pt>
                      <c:pt idx="10934">
                        <c:v>934.98</c:v>
                      </c:pt>
                      <c:pt idx="10935">
                        <c:v>939.13</c:v>
                      </c:pt>
                      <c:pt idx="10936">
                        <c:v>940.99</c:v>
                      </c:pt>
                      <c:pt idx="10937">
                        <c:v>938.12</c:v>
                      </c:pt>
                      <c:pt idx="10938">
                        <c:v>941.2</c:v>
                      </c:pt>
                      <c:pt idx="10939">
                        <c:v>941.11</c:v>
                      </c:pt>
                      <c:pt idx="10940">
                        <c:v>938.4</c:v>
                      </c:pt>
                      <c:pt idx="10941">
                        <c:v>939.93</c:v>
                      </c:pt>
                      <c:pt idx="10942">
                        <c:v>941.13</c:v>
                      </c:pt>
                      <c:pt idx="10943">
                        <c:v>939.55</c:v>
                      </c:pt>
                      <c:pt idx="10944">
                        <c:v>936.81</c:v>
                      </c:pt>
                      <c:pt idx="10945">
                        <c:v>934.56</c:v>
                      </c:pt>
                      <c:pt idx="10946">
                        <c:v>941.09</c:v>
                      </c:pt>
                      <c:pt idx="10947">
                        <c:v>939.97</c:v>
                      </c:pt>
                      <c:pt idx="10948">
                        <c:v>936.64</c:v>
                      </c:pt>
                      <c:pt idx="10949">
                        <c:v>934.76</c:v>
                      </c:pt>
                      <c:pt idx="10950">
                        <c:v>934.13</c:v>
                      </c:pt>
                      <c:pt idx="10951">
                        <c:v>935.53</c:v>
                      </c:pt>
                      <c:pt idx="10952">
                        <c:v>938.17</c:v>
                      </c:pt>
                      <c:pt idx="10953">
                        <c:v>941.26</c:v>
                      </c:pt>
                      <c:pt idx="10954">
                        <c:v>940.51</c:v>
                      </c:pt>
                      <c:pt idx="10955">
                        <c:v>936.66</c:v>
                      </c:pt>
                      <c:pt idx="10956">
                        <c:v>933.73</c:v>
                      </c:pt>
                      <c:pt idx="10957">
                        <c:v>933.65</c:v>
                      </c:pt>
                      <c:pt idx="10958">
                        <c:v>935.88</c:v>
                      </c:pt>
                      <c:pt idx="10959">
                        <c:v>938.91</c:v>
                      </c:pt>
                      <c:pt idx="10960">
                        <c:v>941.07</c:v>
                      </c:pt>
                      <c:pt idx="10961">
                        <c:v>941.27</c:v>
                      </c:pt>
                      <c:pt idx="10962">
                        <c:v>939.56</c:v>
                      </c:pt>
                      <c:pt idx="10963">
                        <c:v>937.73</c:v>
                      </c:pt>
                      <c:pt idx="10964">
                        <c:v>936.01</c:v>
                      </c:pt>
                      <c:pt idx="10965">
                        <c:v>934.04</c:v>
                      </c:pt>
                      <c:pt idx="10966">
                        <c:v>939.73</c:v>
                      </c:pt>
                      <c:pt idx="10967">
                        <c:v>935.13</c:v>
                      </c:pt>
                      <c:pt idx="10968">
                        <c:v>933.99</c:v>
                      </c:pt>
                      <c:pt idx="10969">
                        <c:v>934.43</c:v>
                      </c:pt>
                      <c:pt idx="10970">
                        <c:v>934.9</c:v>
                      </c:pt>
                      <c:pt idx="10971">
                        <c:v>934.7</c:v>
                      </c:pt>
                      <c:pt idx="10972">
                        <c:v>934.09</c:v>
                      </c:pt>
                      <c:pt idx="10973">
                        <c:v>934.3</c:v>
                      </c:pt>
                      <c:pt idx="10974">
                        <c:v>934.79</c:v>
                      </c:pt>
                      <c:pt idx="10975">
                        <c:v>935.95</c:v>
                      </c:pt>
                      <c:pt idx="10976">
                        <c:v>938.28</c:v>
                      </c:pt>
                      <c:pt idx="10977">
                        <c:v>939.88</c:v>
                      </c:pt>
                      <c:pt idx="10978">
                        <c:v>941.07</c:v>
                      </c:pt>
                      <c:pt idx="10979">
                        <c:v>941.07</c:v>
                      </c:pt>
                      <c:pt idx="10980">
                        <c:v>934.55</c:v>
                      </c:pt>
                      <c:pt idx="10981">
                        <c:v>937.28</c:v>
                      </c:pt>
                      <c:pt idx="10982">
                        <c:v>939.25</c:v>
                      </c:pt>
                      <c:pt idx="10983">
                        <c:v>941.35</c:v>
                      </c:pt>
                      <c:pt idx="10984">
                        <c:v>940.79</c:v>
                      </c:pt>
                      <c:pt idx="10985">
                        <c:v>938.28</c:v>
                      </c:pt>
                      <c:pt idx="10986">
                        <c:v>935.14</c:v>
                      </c:pt>
                      <c:pt idx="10987">
                        <c:v>939.54</c:v>
                      </c:pt>
                      <c:pt idx="10988">
                        <c:v>940.42</c:v>
                      </c:pt>
                      <c:pt idx="10989">
                        <c:v>936.43</c:v>
                      </c:pt>
                      <c:pt idx="10990">
                        <c:v>939.07</c:v>
                      </c:pt>
                      <c:pt idx="10991">
                        <c:v>940.63</c:v>
                      </c:pt>
                      <c:pt idx="10992">
                        <c:v>941.79</c:v>
                      </c:pt>
                      <c:pt idx="10993">
                        <c:v>934.27</c:v>
                      </c:pt>
                      <c:pt idx="10994">
                        <c:v>935.6</c:v>
                      </c:pt>
                      <c:pt idx="10995">
                        <c:v>937.69</c:v>
                      </c:pt>
                      <c:pt idx="10996">
                        <c:v>938.95</c:v>
                      </c:pt>
                      <c:pt idx="10997">
                        <c:v>939.72</c:v>
                      </c:pt>
                      <c:pt idx="10998">
                        <c:v>940.64</c:v>
                      </c:pt>
                      <c:pt idx="10999">
                        <c:v>941.2</c:v>
                      </c:pt>
                      <c:pt idx="11000">
                        <c:v>941.45</c:v>
                      </c:pt>
                      <c:pt idx="11001">
                        <c:v>941.5</c:v>
                      </c:pt>
                      <c:pt idx="11002">
                        <c:v>941.19</c:v>
                      </c:pt>
                      <c:pt idx="11003">
                        <c:v>941.63</c:v>
                      </c:pt>
                      <c:pt idx="11004">
                        <c:v>941.63</c:v>
                      </c:pt>
                      <c:pt idx="11005">
                        <c:v>941.07</c:v>
                      </c:pt>
                      <c:pt idx="11006">
                        <c:v>940.31</c:v>
                      </c:pt>
                      <c:pt idx="11007">
                        <c:v>933.32</c:v>
                      </c:pt>
                      <c:pt idx="11008">
                        <c:v>933.61</c:v>
                      </c:pt>
                      <c:pt idx="11009">
                        <c:v>933.57</c:v>
                      </c:pt>
                      <c:pt idx="11010">
                        <c:v>934.35</c:v>
                      </c:pt>
                      <c:pt idx="11011">
                        <c:v>934.59</c:v>
                      </c:pt>
                      <c:pt idx="11012">
                        <c:v>934.62</c:v>
                      </c:pt>
                      <c:pt idx="11013">
                        <c:v>935.05</c:v>
                      </c:pt>
                      <c:pt idx="11014">
                        <c:v>936.18</c:v>
                      </c:pt>
                      <c:pt idx="11015">
                        <c:v>937.23</c:v>
                      </c:pt>
                      <c:pt idx="11016">
                        <c:v>937.94</c:v>
                      </c:pt>
                      <c:pt idx="11017">
                        <c:v>938.61</c:v>
                      </c:pt>
                      <c:pt idx="11018">
                        <c:v>939.57</c:v>
                      </c:pt>
                      <c:pt idx="11019">
                        <c:v>935.4</c:v>
                      </c:pt>
                      <c:pt idx="11020">
                        <c:v>934.68</c:v>
                      </c:pt>
                      <c:pt idx="11021">
                        <c:v>933.86</c:v>
                      </c:pt>
                      <c:pt idx="11022">
                        <c:v>934.72</c:v>
                      </c:pt>
                      <c:pt idx="11023">
                        <c:v>936.22</c:v>
                      </c:pt>
                      <c:pt idx="11024">
                        <c:v>935.23</c:v>
                      </c:pt>
                      <c:pt idx="11025">
                        <c:v>934.01</c:v>
                      </c:pt>
                      <c:pt idx="11026">
                        <c:v>934.35</c:v>
                      </c:pt>
                      <c:pt idx="11027">
                        <c:v>936.13</c:v>
                      </c:pt>
                      <c:pt idx="11028">
                        <c:v>939.72</c:v>
                      </c:pt>
                      <c:pt idx="11029">
                        <c:v>936.68</c:v>
                      </c:pt>
                      <c:pt idx="11030">
                        <c:v>934.91</c:v>
                      </c:pt>
                      <c:pt idx="11031">
                        <c:v>934.05</c:v>
                      </c:pt>
                      <c:pt idx="11032">
                        <c:v>939.76</c:v>
                      </c:pt>
                      <c:pt idx="11033">
                        <c:v>937.97</c:v>
                      </c:pt>
                      <c:pt idx="11034">
                        <c:v>935.11</c:v>
                      </c:pt>
                      <c:pt idx="11035">
                        <c:v>933.42</c:v>
                      </c:pt>
                      <c:pt idx="11036">
                        <c:v>934.92</c:v>
                      </c:pt>
                      <c:pt idx="11037">
                        <c:v>936.54</c:v>
                      </c:pt>
                      <c:pt idx="11038">
                        <c:v>938.84</c:v>
                      </c:pt>
                      <c:pt idx="11039">
                        <c:v>940.35</c:v>
                      </c:pt>
                      <c:pt idx="11040">
                        <c:v>941.61</c:v>
                      </c:pt>
                      <c:pt idx="11041">
                        <c:v>937.02</c:v>
                      </c:pt>
                      <c:pt idx="11042">
                        <c:v>938.11</c:v>
                      </c:pt>
                      <c:pt idx="11043">
                        <c:v>938.65</c:v>
                      </c:pt>
                      <c:pt idx="11044">
                        <c:v>939.61</c:v>
                      </c:pt>
                      <c:pt idx="11045">
                        <c:v>934.53</c:v>
                      </c:pt>
                      <c:pt idx="11046">
                        <c:v>934.4</c:v>
                      </c:pt>
                      <c:pt idx="11047">
                        <c:v>934.15</c:v>
                      </c:pt>
                      <c:pt idx="11048">
                        <c:v>941.6</c:v>
                      </c:pt>
                      <c:pt idx="11049">
                        <c:v>941.18</c:v>
                      </c:pt>
                      <c:pt idx="11050">
                        <c:v>940.02</c:v>
                      </c:pt>
                      <c:pt idx="11051">
                        <c:v>938.57</c:v>
                      </c:pt>
                      <c:pt idx="11052">
                        <c:v>935.28</c:v>
                      </c:pt>
                      <c:pt idx="11053">
                        <c:v>933.87</c:v>
                      </c:pt>
                      <c:pt idx="11054">
                        <c:v>933.94</c:v>
                      </c:pt>
                      <c:pt idx="11055">
                        <c:v>935.97</c:v>
                      </c:pt>
                      <c:pt idx="11056">
                        <c:v>940.05</c:v>
                      </c:pt>
                      <c:pt idx="11057">
                        <c:v>940.84</c:v>
                      </c:pt>
                      <c:pt idx="11058">
                        <c:v>935.75</c:v>
                      </c:pt>
                      <c:pt idx="11059">
                        <c:v>933.91</c:v>
                      </c:pt>
                      <c:pt idx="11060">
                        <c:v>934.97</c:v>
                      </c:pt>
                      <c:pt idx="11061">
                        <c:v>939.01</c:v>
                      </c:pt>
                      <c:pt idx="11062">
                        <c:v>940.83</c:v>
                      </c:pt>
                      <c:pt idx="11063">
                        <c:v>940.19</c:v>
                      </c:pt>
                      <c:pt idx="11064">
                        <c:v>936.96</c:v>
                      </c:pt>
                      <c:pt idx="11065">
                        <c:v>933.41</c:v>
                      </c:pt>
                      <c:pt idx="11066">
                        <c:v>933.8</c:v>
                      </c:pt>
                      <c:pt idx="11067">
                        <c:v>937.29</c:v>
                      </c:pt>
                      <c:pt idx="11068">
                        <c:v>940.56</c:v>
                      </c:pt>
                      <c:pt idx="11069">
                        <c:v>935.34</c:v>
                      </c:pt>
                      <c:pt idx="11070">
                        <c:v>933.68</c:v>
                      </c:pt>
                      <c:pt idx="11071">
                        <c:v>940.58</c:v>
                      </c:pt>
                      <c:pt idx="11072">
                        <c:v>938.58</c:v>
                      </c:pt>
                      <c:pt idx="11073">
                        <c:v>935.25</c:v>
                      </c:pt>
                      <c:pt idx="11074">
                        <c:v>934.2</c:v>
                      </c:pt>
                      <c:pt idx="11075">
                        <c:v>934.73</c:v>
                      </c:pt>
                      <c:pt idx="11076">
                        <c:v>934.73</c:v>
                      </c:pt>
                      <c:pt idx="11077">
                        <c:v>933.73</c:v>
                      </c:pt>
                      <c:pt idx="11078">
                        <c:v>934.26</c:v>
                      </c:pt>
                      <c:pt idx="11079">
                        <c:v>935.45</c:v>
                      </c:pt>
                      <c:pt idx="11080">
                        <c:v>938.38</c:v>
                      </c:pt>
                      <c:pt idx="11081">
                        <c:v>940.85</c:v>
                      </c:pt>
                      <c:pt idx="11082">
                        <c:v>940.92</c:v>
                      </c:pt>
                      <c:pt idx="11083">
                        <c:v>938.18</c:v>
                      </c:pt>
                      <c:pt idx="11084">
                        <c:v>937.91</c:v>
                      </c:pt>
                      <c:pt idx="11085">
                        <c:v>940.6</c:v>
                      </c:pt>
                      <c:pt idx="11086">
                        <c:v>940.44</c:v>
                      </c:pt>
                      <c:pt idx="11087">
                        <c:v>936.59</c:v>
                      </c:pt>
                      <c:pt idx="11088">
                        <c:v>933.99</c:v>
                      </c:pt>
                      <c:pt idx="11089">
                        <c:v>941.41</c:v>
                      </c:pt>
                      <c:pt idx="11090">
                        <c:v>940.68</c:v>
                      </c:pt>
                      <c:pt idx="11091">
                        <c:v>936.76</c:v>
                      </c:pt>
                      <c:pt idx="11092">
                        <c:v>933.85</c:v>
                      </c:pt>
                      <c:pt idx="11093">
                        <c:v>936.07</c:v>
                      </c:pt>
                      <c:pt idx="11094">
                        <c:v>932.95</c:v>
                      </c:pt>
                      <c:pt idx="11095">
                        <c:v>934.96</c:v>
                      </c:pt>
                      <c:pt idx="11096">
                        <c:v>938.01</c:v>
                      </c:pt>
                      <c:pt idx="11097">
                        <c:v>934.96</c:v>
                      </c:pt>
                      <c:pt idx="11098">
                        <c:v>933.7</c:v>
                      </c:pt>
                      <c:pt idx="11099">
                        <c:v>934.93</c:v>
                      </c:pt>
                      <c:pt idx="11100">
                        <c:v>938.86</c:v>
                      </c:pt>
                      <c:pt idx="11101">
                        <c:v>940.77</c:v>
                      </c:pt>
                      <c:pt idx="11102">
                        <c:v>939.76</c:v>
                      </c:pt>
                      <c:pt idx="11103">
                        <c:v>935.89</c:v>
                      </c:pt>
                      <c:pt idx="11104">
                        <c:v>933.31</c:v>
                      </c:pt>
                      <c:pt idx="11105">
                        <c:v>934.31</c:v>
                      </c:pt>
                      <c:pt idx="11106">
                        <c:v>937.79</c:v>
                      </c:pt>
                      <c:pt idx="11107">
                        <c:v>940.7</c:v>
                      </c:pt>
                      <c:pt idx="11108">
                        <c:v>940.95</c:v>
                      </c:pt>
                      <c:pt idx="11109">
                        <c:v>937.98</c:v>
                      </c:pt>
                      <c:pt idx="11110">
                        <c:v>938.17</c:v>
                      </c:pt>
                      <c:pt idx="11111">
                        <c:v>940.52</c:v>
                      </c:pt>
                      <c:pt idx="11112">
                        <c:v>940.75</c:v>
                      </c:pt>
                      <c:pt idx="11113">
                        <c:v>938.87</c:v>
                      </c:pt>
                      <c:pt idx="11114">
                        <c:v>936.15</c:v>
                      </c:pt>
                      <c:pt idx="11115">
                        <c:v>934.41</c:v>
                      </c:pt>
                      <c:pt idx="11116">
                        <c:v>933.75</c:v>
                      </c:pt>
                      <c:pt idx="11117">
                        <c:v>935.23</c:v>
                      </c:pt>
                      <c:pt idx="11118">
                        <c:v>938.25</c:v>
                      </c:pt>
                      <c:pt idx="11119">
                        <c:v>941.01</c:v>
                      </c:pt>
                      <c:pt idx="11120">
                        <c:v>940.46</c:v>
                      </c:pt>
                      <c:pt idx="11121">
                        <c:v>937.63</c:v>
                      </c:pt>
                      <c:pt idx="11122">
                        <c:v>934.96</c:v>
                      </c:pt>
                      <c:pt idx="11123">
                        <c:v>940.93</c:v>
                      </c:pt>
                      <c:pt idx="11124">
                        <c:v>940.29</c:v>
                      </c:pt>
                      <c:pt idx="11125">
                        <c:v>936.87</c:v>
                      </c:pt>
                      <c:pt idx="11126">
                        <c:v>934.61</c:v>
                      </c:pt>
                      <c:pt idx="11127">
                        <c:v>933.61</c:v>
                      </c:pt>
                      <c:pt idx="11128">
                        <c:v>934.33</c:v>
                      </c:pt>
                      <c:pt idx="11129">
                        <c:v>933.94</c:v>
                      </c:pt>
                      <c:pt idx="11130">
                        <c:v>939.32</c:v>
                      </c:pt>
                      <c:pt idx="11131">
                        <c:v>940.77</c:v>
                      </c:pt>
                      <c:pt idx="11132">
                        <c:v>940.71</c:v>
                      </c:pt>
                      <c:pt idx="11133">
                        <c:v>937.08</c:v>
                      </c:pt>
                      <c:pt idx="11134">
                        <c:v>934.44</c:v>
                      </c:pt>
                      <c:pt idx="11135">
                        <c:v>934.41</c:v>
                      </c:pt>
                      <c:pt idx="11136">
                        <c:v>938.99</c:v>
                      </c:pt>
                      <c:pt idx="11137">
                        <c:v>936.14</c:v>
                      </c:pt>
                      <c:pt idx="11138">
                        <c:v>933.77</c:v>
                      </c:pt>
                      <c:pt idx="11139">
                        <c:v>935.17</c:v>
                      </c:pt>
                      <c:pt idx="11140">
                        <c:v>937.26</c:v>
                      </c:pt>
                      <c:pt idx="11141">
                        <c:v>939.92</c:v>
                      </c:pt>
                      <c:pt idx="11142">
                        <c:v>941.24</c:v>
                      </c:pt>
                      <c:pt idx="11143">
                        <c:v>939.22</c:v>
                      </c:pt>
                      <c:pt idx="11144">
                        <c:v>937.12</c:v>
                      </c:pt>
                      <c:pt idx="11145">
                        <c:v>933.85</c:v>
                      </c:pt>
                      <c:pt idx="11146">
                        <c:v>936.9</c:v>
                      </c:pt>
                      <c:pt idx="11147">
                        <c:v>934.26</c:v>
                      </c:pt>
                      <c:pt idx="11148">
                        <c:v>934.43</c:v>
                      </c:pt>
                      <c:pt idx="11149">
                        <c:v>940.19</c:v>
                      </c:pt>
                      <c:pt idx="11150">
                        <c:v>936.5</c:v>
                      </c:pt>
                      <c:pt idx="11151">
                        <c:v>937.56</c:v>
                      </c:pt>
                      <c:pt idx="11152">
                        <c:v>940.55</c:v>
                      </c:pt>
                      <c:pt idx="11153">
                        <c:v>941.13</c:v>
                      </c:pt>
                      <c:pt idx="11154">
                        <c:v>939.67</c:v>
                      </c:pt>
                      <c:pt idx="11155">
                        <c:v>935.82</c:v>
                      </c:pt>
                      <c:pt idx="11156">
                        <c:v>934.12</c:v>
                      </c:pt>
                      <c:pt idx="11157">
                        <c:v>934.71</c:v>
                      </c:pt>
                      <c:pt idx="11158">
                        <c:v>937.14</c:v>
                      </c:pt>
                      <c:pt idx="11159">
                        <c:v>941.11</c:v>
                      </c:pt>
                      <c:pt idx="11160">
                        <c:v>941.34</c:v>
                      </c:pt>
                      <c:pt idx="11161">
                        <c:v>938.51</c:v>
                      </c:pt>
                      <c:pt idx="11162">
                        <c:v>939.37</c:v>
                      </c:pt>
                      <c:pt idx="11163">
                        <c:v>934.24</c:v>
                      </c:pt>
                      <c:pt idx="11164">
                        <c:v>937.28</c:v>
                      </c:pt>
                      <c:pt idx="11165">
                        <c:v>940.63</c:v>
                      </c:pt>
                      <c:pt idx="11166">
                        <c:v>941.13</c:v>
                      </c:pt>
                      <c:pt idx="11167">
                        <c:v>939.41</c:v>
                      </c:pt>
                      <c:pt idx="11168">
                        <c:v>937.01</c:v>
                      </c:pt>
                      <c:pt idx="11169">
                        <c:v>934.51</c:v>
                      </c:pt>
                      <c:pt idx="11170">
                        <c:v>933.9</c:v>
                      </c:pt>
                      <c:pt idx="11171">
                        <c:v>940.65</c:v>
                      </c:pt>
                      <c:pt idx="11172">
                        <c:v>941.35</c:v>
                      </c:pt>
                      <c:pt idx="11173">
                        <c:v>939.23</c:v>
                      </c:pt>
                      <c:pt idx="11174">
                        <c:v>936.91</c:v>
                      </c:pt>
                      <c:pt idx="11175">
                        <c:v>939.61</c:v>
                      </c:pt>
                      <c:pt idx="11176">
                        <c:v>940.56</c:v>
                      </c:pt>
                      <c:pt idx="11177">
                        <c:v>940.89</c:v>
                      </c:pt>
                      <c:pt idx="11178">
                        <c:v>940.41</c:v>
                      </c:pt>
                      <c:pt idx="11179">
                        <c:v>938.67</c:v>
                      </c:pt>
                      <c:pt idx="11180">
                        <c:v>936.8</c:v>
                      </c:pt>
                      <c:pt idx="11181">
                        <c:v>941.48</c:v>
                      </c:pt>
                      <c:pt idx="11182">
                        <c:v>938.68</c:v>
                      </c:pt>
                      <c:pt idx="11183">
                        <c:v>935.97</c:v>
                      </c:pt>
                      <c:pt idx="11184">
                        <c:v>934.12</c:v>
                      </c:pt>
                      <c:pt idx="11185">
                        <c:v>934.5</c:v>
                      </c:pt>
                      <c:pt idx="11186">
                        <c:v>937.36</c:v>
                      </c:pt>
                      <c:pt idx="11187">
                        <c:v>939.94</c:v>
                      </c:pt>
                      <c:pt idx="11188">
                        <c:v>933.32</c:v>
                      </c:pt>
                      <c:pt idx="11189">
                        <c:v>936.66</c:v>
                      </c:pt>
                      <c:pt idx="11190">
                        <c:v>940.06</c:v>
                      </c:pt>
                      <c:pt idx="11191">
                        <c:v>941.19</c:v>
                      </c:pt>
                      <c:pt idx="11192">
                        <c:v>934.3</c:v>
                      </c:pt>
                      <c:pt idx="11193">
                        <c:v>934.99</c:v>
                      </c:pt>
                      <c:pt idx="11194">
                        <c:v>938.2</c:v>
                      </c:pt>
                      <c:pt idx="11195">
                        <c:v>941.03</c:v>
                      </c:pt>
                      <c:pt idx="11196">
                        <c:v>940.65</c:v>
                      </c:pt>
                      <c:pt idx="11197">
                        <c:v>938.39</c:v>
                      </c:pt>
                      <c:pt idx="11198">
                        <c:v>940.74</c:v>
                      </c:pt>
                      <c:pt idx="11199">
                        <c:v>938.91</c:v>
                      </c:pt>
                      <c:pt idx="11200">
                        <c:v>936.02</c:v>
                      </c:pt>
                      <c:pt idx="11201">
                        <c:v>939.98</c:v>
                      </c:pt>
                      <c:pt idx="11202">
                        <c:v>941.17</c:v>
                      </c:pt>
                      <c:pt idx="11203">
                        <c:v>940.72</c:v>
                      </c:pt>
                      <c:pt idx="11204">
                        <c:v>938.29</c:v>
                      </c:pt>
                      <c:pt idx="11205">
                        <c:v>935.77</c:v>
                      </c:pt>
                      <c:pt idx="11206">
                        <c:v>934.16</c:v>
                      </c:pt>
                      <c:pt idx="11207">
                        <c:v>934.81</c:v>
                      </c:pt>
                      <c:pt idx="11208">
                        <c:v>938.06</c:v>
                      </c:pt>
                      <c:pt idx="11209">
                        <c:v>941.13</c:v>
                      </c:pt>
                      <c:pt idx="11210">
                        <c:v>940.36</c:v>
                      </c:pt>
                      <c:pt idx="11211">
                        <c:v>937.04</c:v>
                      </c:pt>
                      <c:pt idx="11212">
                        <c:v>937.47</c:v>
                      </c:pt>
                      <c:pt idx="11213">
                        <c:v>941.33</c:v>
                      </c:pt>
                      <c:pt idx="11214">
                        <c:v>934.83</c:v>
                      </c:pt>
                      <c:pt idx="11215">
                        <c:v>934.16</c:v>
                      </c:pt>
                      <c:pt idx="11216">
                        <c:v>941.02</c:v>
                      </c:pt>
                      <c:pt idx="11217">
                        <c:v>938.24</c:v>
                      </c:pt>
                      <c:pt idx="11218">
                        <c:v>934.75</c:v>
                      </c:pt>
                      <c:pt idx="11219">
                        <c:v>934.36</c:v>
                      </c:pt>
                      <c:pt idx="11220">
                        <c:v>938.41</c:v>
                      </c:pt>
                      <c:pt idx="11221">
                        <c:v>941.44</c:v>
                      </c:pt>
                      <c:pt idx="11222">
                        <c:v>940.79</c:v>
                      </c:pt>
                      <c:pt idx="11223">
                        <c:v>936.9</c:v>
                      </c:pt>
                      <c:pt idx="11224">
                        <c:v>934.83</c:v>
                      </c:pt>
                      <c:pt idx="11225">
                        <c:v>935.13</c:v>
                      </c:pt>
                      <c:pt idx="11226">
                        <c:v>939.16</c:v>
                      </c:pt>
                      <c:pt idx="11227">
                        <c:v>941.17</c:v>
                      </c:pt>
                      <c:pt idx="11228">
                        <c:v>940.43</c:v>
                      </c:pt>
                      <c:pt idx="11229">
                        <c:v>936.91</c:v>
                      </c:pt>
                      <c:pt idx="11230">
                        <c:v>940.61</c:v>
                      </c:pt>
                      <c:pt idx="11231">
                        <c:v>941.38</c:v>
                      </c:pt>
                      <c:pt idx="11232">
                        <c:v>939.23</c:v>
                      </c:pt>
                      <c:pt idx="11233">
                        <c:v>936.22</c:v>
                      </c:pt>
                      <c:pt idx="11234">
                        <c:v>933.81</c:v>
                      </c:pt>
                      <c:pt idx="11235">
                        <c:v>934.19</c:v>
                      </c:pt>
                      <c:pt idx="11236">
                        <c:v>936.64</c:v>
                      </c:pt>
                      <c:pt idx="11237">
                        <c:v>939.42</c:v>
                      </c:pt>
                      <c:pt idx="11238">
                        <c:v>941.88</c:v>
                      </c:pt>
                      <c:pt idx="11239">
                        <c:v>941.24</c:v>
                      </c:pt>
                      <c:pt idx="11240">
                        <c:v>938.21</c:v>
                      </c:pt>
                      <c:pt idx="11241">
                        <c:v>935.91</c:v>
                      </c:pt>
                      <c:pt idx="11242">
                        <c:v>934.19</c:v>
                      </c:pt>
                      <c:pt idx="11243">
                        <c:v>941.1</c:v>
                      </c:pt>
                      <c:pt idx="11244">
                        <c:v>940.01</c:v>
                      </c:pt>
                      <c:pt idx="11245">
                        <c:v>937.79</c:v>
                      </c:pt>
                      <c:pt idx="11246">
                        <c:v>935.13</c:v>
                      </c:pt>
                      <c:pt idx="11247">
                        <c:v>934.01</c:v>
                      </c:pt>
                      <c:pt idx="11248">
                        <c:v>935.07</c:v>
                      </c:pt>
                      <c:pt idx="11249">
                        <c:v>936.48</c:v>
                      </c:pt>
                      <c:pt idx="11250">
                        <c:v>934.74</c:v>
                      </c:pt>
                      <c:pt idx="11251">
                        <c:v>936.02</c:v>
                      </c:pt>
                      <c:pt idx="11252">
                        <c:v>938.74</c:v>
                      </c:pt>
                      <c:pt idx="11253">
                        <c:v>938.7</c:v>
                      </c:pt>
                      <c:pt idx="11254">
                        <c:v>935.9</c:v>
                      </c:pt>
                      <c:pt idx="11255">
                        <c:v>934.3</c:v>
                      </c:pt>
                      <c:pt idx="11256">
                        <c:v>941.18</c:v>
                      </c:pt>
                      <c:pt idx="11257">
                        <c:v>941.23</c:v>
                      </c:pt>
                      <c:pt idx="11258">
                        <c:v>940.08</c:v>
                      </c:pt>
                      <c:pt idx="11259">
                        <c:v>938.14</c:v>
                      </c:pt>
                      <c:pt idx="11260">
                        <c:v>935.96</c:v>
                      </c:pt>
                      <c:pt idx="11261">
                        <c:v>935.25</c:v>
                      </c:pt>
                      <c:pt idx="11262">
                        <c:v>933.75</c:v>
                      </c:pt>
                      <c:pt idx="11263">
                        <c:v>933.98</c:v>
                      </c:pt>
                      <c:pt idx="11264">
                        <c:v>933.44</c:v>
                      </c:pt>
                      <c:pt idx="11265">
                        <c:v>933.91</c:v>
                      </c:pt>
                      <c:pt idx="11266">
                        <c:v>934.69</c:v>
                      </c:pt>
                      <c:pt idx="11267">
                        <c:v>934.15</c:v>
                      </c:pt>
                      <c:pt idx="11268">
                        <c:v>936.63</c:v>
                      </c:pt>
                      <c:pt idx="11269">
                        <c:v>937.8</c:v>
                      </c:pt>
                      <c:pt idx="11270">
                        <c:v>938.33</c:v>
                      </c:pt>
                      <c:pt idx="11271">
                        <c:v>938.23</c:v>
                      </c:pt>
                      <c:pt idx="11272">
                        <c:v>939.22</c:v>
                      </c:pt>
                      <c:pt idx="11273">
                        <c:v>940.63</c:v>
                      </c:pt>
                      <c:pt idx="11274">
                        <c:v>939.21</c:v>
                      </c:pt>
                      <c:pt idx="11275">
                        <c:v>938.88</c:v>
                      </c:pt>
                      <c:pt idx="11276">
                        <c:v>937.27</c:v>
                      </c:pt>
                      <c:pt idx="11277">
                        <c:v>936.26</c:v>
                      </c:pt>
                      <c:pt idx="11278">
                        <c:v>935.47</c:v>
                      </c:pt>
                      <c:pt idx="11279">
                        <c:v>934.66</c:v>
                      </c:pt>
                      <c:pt idx="11280">
                        <c:v>934.59</c:v>
                      </c:pt>
                      <c:pt idx="11281">
                        <c:v>934.77</c:v>
                      </c:pt>
                      <c:pt idx="11282">
                        <c:v>941.49</c:v>
                      </c:pt>
                      <c:pt idx="11283">
                        <c:v>941.12</c:v>
                      </c:pt>
                      <c:pt idx="11284">
                        <c:v>939.66</c:v>
                      </c:pt>
                      <c:pt idx="11285">
                        <c:v>940.59</c:v>
                      </c:pt>
                      <c:pt idx="11286">
                        <c:v>941.68</c:v>
                      </c:pt>
                      <c:pt idx="11287">
                        <c:v>941.45</c:v>
                      </c:pt>
                      <c:pt idx="11288">
                        <c:v>939.95</c:v>
                      </c:pt>
                      <c:pt idx="11289">
                        <c:v>938.17</c:v>
                      </c:pt>
                      <c:pt idx="11290">
                        <c:v>935.78</c:v>
                      </c:pt>
                      <c:pt idx="11291">
                        <c:v>934.11</c:v>
                      </c:pt>
                      <c:pt idx="11292">
                        <c:v>933.48</c:v>
                      </c:pt>
                      <c:pt idx="11293">
                        <c:v>935.57</c:v>
                      </c:pt>
                      <c:pt idx="11294">
                        <c:v>941.04</c:v>
                      </c:pt>
                      <c:pt idx="11295">
                        <c:v>935.11</c:v>
                      </c:pt>
                      <c:pt idx="11296">
                        <c:v>936.32</c:v>
                      </c:pt>
                      <c:pt idx="11297">
                        <c:v>938.34</c:v>
                      </c:pt>
                      <c:pt idx="11298">
                        <c:v>940.23</c:v>
                      </c:pt>
                      <c:pt idx="11299">
                        <c:v>941.64</c:v>
                      </c:pt>
                      <c:pt idx="11300">
                        <c:v>941.23</c:v>
                      </c:pt>
                      <c:pt idx="11301">
                        <c:v>940.94</c:v>
                      </c:pt>
                      <c:pt idx="11302">
                        <c:v>940.47</c:v>
                      </c:pt>
                      <c:pt idx="11303">
                        <c:v>941.34</c:v>
                      </c:pt>
                      <c:pt idx="11304">
                        <c:v>941.36</c:v>
                      </c:pt>
                      <c:pt idx="11305">
                        <c:v>940.19</c:v>
                      </c:pt>
                      <c:pt idx="11306">
                        <c:v>937.16</c:v>
                      </c:pt>
                      <c:pt idx="11307">
                        <c:v>935.38</c:v>
                      </c:pt>
                      <c:pt idx="11308">
                        <c:v>942.14</c:v>
                      </c:pt>
                      <c:pt idx="11309">
                        <c:v>940.84</c:v>
                      </c:pt>
                      <c:pt idx="11310">
                        <c:v>938.41</c:v>
                      </c:pt>
                      <c:pt idx="11311">
                        <c:v>934.95</c:v>
                      </c:pt>
                      <c:pt idx="11312">
                        <c:v>934.51</c:v>
                      </c:pt>
                      <c:pt idx="11313">
                        <c:v>934.01</c:v>
                      </c:pt>
                      <c:pt idx="11314">
                        <c:v>936.22</c:v>
                      </c:pt>
                      <c:pt idx="11315">
                        <c:v>940.17</c:v>
                      </c:pt>
                      <c:pt idx="11316">
                        <c:v>937.32</c:v>
                      </c:pt>
                      <c:pt idx="11317">
                        <c:v>934.87</c:v>
                      </c:pt>
                      <c:pt idx="11318">
                        <c:v>933.58</c:v>
                      </c:pt>
                      <c:pt idx="11319">
                        <c:v>934.82</c:v>
                      </c:pt>
                      <c:pt idx="11320">
                        <c:v>935.19</c:v>
                      </c:pt>
                      <c:pt idx="11321">
                        <c:v>940.59</c:v>
                      </c:pt>
                      <c:pt idx="11322">
                        <c:v>941.68</c:v>
                      </c:pt>
                      <c:pt idx="11323">
                        <c:v>940.3</c:v>
                      </c:pt>
                      <c:pt idx="11324">
                        <c:v>938.38</c:v>
                      </c:pt>
                      <c:pt idx="11325">
                        <c:v>936.24</c:v>
                      </c:pt>
                      <c:pt idx="11326">
                        <c:v>934.73</c:v>
                      </c:pt>
                      <c:pt idx="11327">
                        <c:v>933.77</c:v>
                      </c:pt>
                      <c:pt idx="11328">
                        <c:v>933.72</c:v>
                      </c:pt>
                      <c:pt idx="11329">
                        <c:v>933.78</c:v>
                      </c:pt>
                      <c:pt idx="11330">
                        <c:v>934.41</c:v>
                      </c:pt>
                      <c:pt idx="11331">
                        <c:v>935.08</c:v>
                      </c:pt>
                      <c:pt idx="11332">
                        <c:v>937.36</c:v>
                      </c:pt>
                      <c:pt idx="11333">
                        <c:v>939.2</c:v>
                      </c:pt>
                      <c:pt idx="11334">
                        <c:v>935.14</c:v>
                      </c:pt>
                      <c:pt idx="11335">
                        <c:v>940.02</c:v>
                      </c:pt>
                      <c:pt idx="11336">
                        <c:v>941.58</c:v>
                      </c:pt>
                      <c:pt idx="11337">
                        <c:v>938.86</c:v>
                      </c:pt>
                      <c:pt idx="11338">
                        <c:v>942.09</c:v>
                      </c:pt>
                      <c:pt idx="11339">
                        <c:v>942.32</c:v>
                      </c:pt>
                      <c:pt idx="11340">
                        <c:v>939.32</c:v>
                      </c:pt>
                      <c:pt idx="11341">
                        <c:v>935.91</c:v>
                      </c:pt>
                      <c:pt idx="11342">
                        <c:v>934.81</c:v>
                      </c:pt>
                      <c:pt idx="11343">
                        <c:v>934.63</c:v>
                      </c:pt>
                      <c:pt idx="11344">
                        <c:v>935.82</c:v>
                      </c:pt>
                      <c:pt idx="11345">
                        <c:v>937.36</c:v>
                      </c:pt>
                      <c:pt idx="11346">
                        <c:v>940.47</c:v>
                      </c:pt>
                      <c:pt idx="11347">
                        <c:v>934.12</c:v>
                      </c:pt>
                      <c:pt idx="11348">
                        <c:v>933.6</c:v>
                      </c:pt>
                      <c:pt idx="11349">
                        <c:v>935.23</c:v>
                      </c:pt>
                      <c:pt idx="11350">
                        <c:v>938.29</c:v>
                      </c:pt>
                      <c:pt idx="11351">
                        <c:v>940.13</c:v>
                      </c:pt>
                      <c:pt idx="11352">
                        <c:v>941.45</c:v>
                      </c:pt>
                      <c:pt idx="11353">
                        <c:v>941.83</c:v>
                      </c:pt>
                      <c:pt idx="11354">
                        <c:v>940.41</c:v>
                      </c:pt>
                      <c:pt idx="11355">
                        <c:v>940.05</c:v>
                      </c:pt>
                      <c:pt idx="11356">
                        <c:v>940.22</c:v>
                      </c:pt>
                      <c:pt idx="11357">
                        <c:v>941.13</c:v>
                      </c:pt>
                      <c:pt idx="11358">
                        <c:v>940.31</c:v>
                      </c:pt>
                      <c:pt idx="11359">
                        <c:v>939.33</c:v>
                      </c:pt>
                      <c:pt idx="11360">
                        <c:v>937.75</c:v>
                      </c:pt>
                      <c:pt idx="11361">
                        <c:v>939.71</c:v>
                      </c:pt>
                      <c:pt idx="11362">
                        <c:v>941.93</c:v>
                      </c:pt>
                      <c:pt idx="11363">
                        <c:v>941.53</c:v>
                      </c:pt>
                      <c:pt idx="11364">
                        <c:v>938.5</c:v>
                      </c:pt>
                      <c:pt idx="11365">
                        <c:v>937.25</c:v>
                      </c:pt>
                      <c:pt idx="11366">
                        <c:v>934.2</c:v>
                      </c:pt>
                      <c:pt idx="11367">
                        <c:v>934.14</c:v>
                      </c:pt>
                      <c:pt idx="11368">
                        <c:v>935.26</c:v>
                      </c:pt>
                      <c:pt idx="11369">
                        <c:v>937.31</c:v>
                      </c:pt>
                      <c:pt idx="11370">
                        <c:v>940.52</c:v>
                      </c:pt>
                      <c:pt idx="11371">
                        <c:v>941.4</c:v>
                      </c:pt>
                      <c:pt idx="11372">
                        <c:v>941.53</c:v>
                      </c:pt>
                      <c:pt idx="11373">
                        <c:v>937.12</c:v>
                      </c:pt>
                      <c:pt idx="11374">
                        <c:v>936.26</c:v>
                      </c:pt>
                      <c:pt idx="11375">
                        <c:v>934.02</c:v>
                      </c:pt>
                      <c:pt idx="11376">
                        <c:v>940.82</c:v>
                      </c:pt>
                      <c:pt idx="11377">
                        <c:v>941.42</c:v>
                      </c:pt>
                      <c:pt idx="11378">
                        <c:v>941.37</c:v>
                      </c:pt>
                      <c:pt idx="11379">
                        <c:v>940.34</c:v>
                      </c:pt>
                      <c:pt idx="11380">
                        <c:v>937.99</c:v>
                      </c:pt>
                      <c:pt idx="11381">
                        <c:v>935.59</c:v>
                      </c:pt>
                      <c:pt idx="11382">
                        <c:v>933.78</c:v>
                      </c:pt>
                      <c:pt idx="11383">
                        <c:v>934.59</c:v>
                      </c:pt>
                      <c:pt idx="11384">
                        <c:v>936.37</c:v>
                      </c:pt>
                      <c:pt idx="11385">
                        <c:v>939.55</c:v>
                      </c:pt>
                      <c:pt idx="11386">
                        <c:v>934.58</c:v>
                      </c:pt>
                      <c:pt idx="11387">
                        <c:v>933.7</c:v>
                      </c:pt>
                      <c:pt idx="11388">
                        <c:v>935.87</c:v>
                      </c:pt>
                      <c:pt idx="11389">
                        <c:v>938.97</c:v>
                      </c:pt>
                      <c:pt idx="11390">
                        <c:v>934.86</c:v>
                      </c:pt>
                      <c:pt idx="11391">
                        <c:v>937.31</c:v>
                      </c:pt>
                      <c:pt idx="11392">
                        <c:v>939.68</c:v>
                      </c:pt>
                      <c:pt idx="11393">
                        <c:v>941.24</c:v>
                      </c:pt>
                      <c:pt idx="11394">
                        <c:v>942.6</c:v>
                      </c:pt>
                      <c:pt idx="11395">
                        <c:v>940.61</c:v>
                      </c:pt>
                      <c:pt idx="11396">
                        <c:v>935.98</c:v>
                      </c:pt>
                      <c:pt idx="11397">
                        <c:v>934.6</c:v>
                      </c:pt>
                      <c:pt idx="11398">
                        <c:v>933.7</c:v>
                      </c:pt>
                      <c:pt idx="11399">
                        <c:v>941.12</c:v>
                      </c:pt>
                      <c:pt idx="11400">
                        <c:v>940.74</c:v>
                      </c:pt>
                      <c:pt idx="11401">
                        <c:v>940.62</c:v>
                      </c:pt>
                      <c:pt idx="11402">
                        <c:v>939.49</c:v>
                      </c:pt>
                      <c:pt idx="11403">
                        <c:v>939.36</c:v>
                      </c:pt>
                      <c:pt idx="11404">
                        <c:v>939.3</c:v>
                      </c:pt>
                      <c:pt idx="11405">
                        <c:v>938.7</c:v>
                      </c:pt>
                      <c:pt idx="11406">
                        <c:v>938.5</c:v>
                      </c:pt>
                      <c:pt idx="11407">
                        <c:v>940.62</c:v>
                      </c:pt>
                      <c:pt idx="11408">
                        <c:v>940.87</c:v>
                      </c:pt>
                      <c:pt idx="11409">
                        <c:v>940.74</c:v>
                      </c:pt>
                      <c:pt idx="11410">
                        <c:v>940.68</c:v>
                      </c:pt>
                      <c:pt idx="11411">
                        <c:v>938.72</c:v>
                      </c:pt>
                      <c:pt idx="11412">
                        <c:v>935.18</c:v>
                      </c:pt>
                      <c:pt idx="11413">
                        <c:v>936.27</c:v>
                      </c:pt>
                      <c:pt idx="11414">
                        <c:v>939.24</c:v>
                      </c:pt>
                      <c:pt idx="11415">
                        <c:v>940.52</c:v>
                      </c:pt>
                      <c:pt idx="11416">
                        <c:v>941.69</c:v>
                      </c:pt>
                      <c:pt idx="11417">
                        <c:v>934.46</c:v>
                      </c:pt>
                      <c:pt idx="11418">
                        <c:v>934.02</c:v>
                      </c:pt>
                      <c:pt idx="11419">
                        <c:v>934.48</c:v>
                      </c:pt>
                      <c:pt idx="11420">
                        <c:v>937.42</c:v>
                      </c:pt>
                      <c:pt idx="11421">
                        <c:v>939.91</c:v>
                      </c:pt>
                      <c:pt idx="11422">
                        <c:v>941.23</c:v>
                      </c:pt>
                      <c:pt idx="11423">
                        <c:v>940.47</c:v>
                      </c:pt>
                      <c:pt idx="11424">
                        <c:v>938.11</c:v>
                      </c:pt>
                      <c:pt idx="11425">
                        <c:v>933.6</c:v>
                      </c:pt>
                      <c:pt idx="11426">
                        <c:v>935.02</c:v>
                      </c:pt>
                      <c:pt idx="11427">
                        <c:v>937.59</c:v>
                      </c:pt>
                      <c:pt idx="11428">
                        <c:v>940.72</c:v>
                      </c:pt>
                      <c:pt idx="11429">
                        <c:v>941.35</c:v>
                      </c:pt>
                      <c:pt idx="11430">
                        <c:v>941.07</c:v>
                      </c:pt>
                      <c:pt idx="11431">
                        <c:v>939.24</c:v>
                      </c:pt>
                      <c:pt idx="11432">
                        <c:v>936.39</c:v>
                      </c:pt>
                      <c:pt idx="11433">
                        <c:v>934.77</c:v>
                      </c:pt>
                      <c:pt idx="11434">
                        <c:v>933.36</c:v>
                      </c:pt>
                      <c:pt idx="11435">
                        <c:v>934.11</c:v>
                      </c:pt>
                      <c:pt idx="11436">
                        <c:v>935.76</c:v>
                      </c:pt>
                      <c:pt idx="11437">
                        <c:v>940.59</c:v>
                      </c:pt>
                      <c:pt idx="11438">
                        <c:v>935.39</c:v>
                      </c:pt>
                      <c:pt idx="11439">
                        <c:v>938.19</c:v>
                      </c:pt>
                      <c:pt idx="11440">
                        <c:v>940.77</c:v>
                      </c:pt>
                      <c:pt idx="11441">
                        <c:v>941.25</c:v>
                      </c:pt>
                      <c:pt idx="11442">
                        <c:v>939.12</c:v>
                      </c:pt>
                      <c:pt idx="11443">
                        <c:v>940.6</c:v>
                      </c:pt>
                      <c:pt idx="11444">
                        <c:v>940.91</c:v>
                      </c:pt>
                      <c:pt idx="11445">
                        <c:v>937.6</c:v>
                      </c:pt>
                      <c:pt idx="11446">
                        <c:v>935.42</c:v>
                      </c:pt>
                      <c:pt idx="11447">
                        <c:v>933.42</c:v>
                      </c:pt>
                      <c:pt idx="11448">
                        <c:v>934.81</c:v>
                      </c:pt>
                      <c:pt idx="11449">
                        <c:v>936.15</c:v>
                      </c:pt>
                      <c:pt idx="11450">
                        <c:v>938.63</c:v>
                      </c:pt>
                      <c:pt idx="11451">
                        <c:v>936.1</c:v>
                      </c:pt>
                      <c:pt idx="11452">
                        <c:v>934.13</c:v>
                      </c:pt>
                      <c:pt idx="11453">
                        <c:v>933.79</c:v>
                      </c:pt>
                      <c:pt idx="11454">
                        <c:v>933.44</c:v>
                      </c:pt>
                      <c:pt idx="11455">
                        <c:v>934.28</c:v>
                      </c:pt>
                      <c:pt idx="11456">
                        <c:v>935.21</c:v>
                      </c:pt>
                      <c:pt idx="11457">
                        <c:v>937.39</c:v>
                      </c:pt>
                      <c:pt idx="11458">
                        <c:v>939.49</c:v>
                      </c:pt>
                      <c:pt idx="11459">
                        <c:v>940.75</c:v>
                      </c:pt>
                      <c:pt idx="11460">
                        <c:v>941.3</c:v>
                      </c:pt>
                      <c:pt idx="11461">
                        <c:v>940.12</c:v>
                      </c:pt>
                      <c:pt idx="11462">
                        <c:v>938.3</c:v>
                      </c:pt>
                      <c:pt idx="11463">
                        <c:v>935.07</c:v>
                      </c:pt>
                      <c:pt idx="11464">
                        <c:v>940.56</c:v>
                      </c:pt>
                      <c:pt idx="11465">
                        <c:v>940.34</c:v>
                      </c:pt>
                      <c:pt idx="11466">
                        <c:v>937.43</c:v>
                      </c:pt>
                      <c:pt idx="11467">
                        <c:v>935.23</c:v>
                      </c:pt>
                      <c:pt idx="11468">
                        <c:v>933.78</c:v>
                      </c:pt>
                      <c:pt idx="11469">
                        <c:v>934.03</c:v>
                      </c:pt>
                      <c:pt idx="11470">
                        <c:v>935.99</c:v>
                      </c:pt>
                      <c:pt idx="11471">
                        <c:v>938.89</c:v>
                      </c:pt>
                      <c:pt idx="11472">
                        <c:v>940.26</c:v>
                      </c:pt>
                      <c:pt idx="11473">
                        <c:v>940.21</c:v>
                      </c:pt>
                      <c:pt idx="11474">
                        <c:v>938.69</c:v>
                      </c:pt>
                      <c:pt idx="11475">
                        <c:v>936.47</c:v>
                      </c:pt>
                      <c:pt idx="11476">
                        <c:v>934.79</c:v>
                      </c:pt>
                      <c:pt idx="11477">
                        <c:v>933.89</c:v>
                      </c:pt>
                      <c:pt idx="11478">
                        <c:v>941.52</c:v>
                      </c:pt>
                      <c:pt idx="11479">
                        <c:v>939.95</c:v>
                      </c:pt>
                      <c:pt idx="11480">
                        <c:v>937.6</c:v>
                      </c:pt>
                      <c:pt idx="11481">
                        <c:v>935.83</c:v>
                      </c:pt>
                      <c:pt idx="11482">
                        <c:v>934.1</c:v>
                      </c:pt>
                      <c:pt idx="11483">
                        <c:v>933.9</c:v>
                      </c:pt>
                      <c:pt idx="11484">
                        <c:v>935.32</c:v>
                      </c:pt>
                      <c:pt idx="11485">
                        <c:v>937.95</c:v>
                      </c:pt>
                      <c:pt idx="11486">
                        <c:v>941.06</c:v>
                      </c:pt>
                      <c:pt idx="11487">
                        <c:v>940.87</c:v>
                      </c:pt>
                      <c:pt idx="11488">
                        <c:v>939.44</c:v>
                      </c:pt>
                      <c:pt idx="11489">
                        <c:v>936.66</c:v>
                      </c:pt>
                      <c:pt idx="11490">
                        <c:v>939.73</c:v>
                      </c:pt>
                      <c:pt idx="11491">
                        <c:v>941.97</c:v>
                      </c:pt>
                      <c:pt idx="11492">
                        <c:v>940.05</c:v>
                      </c:pt>
                      <c:pt idx="11493">
                        <c:v>937.65</c:v>
                      </c:pt>
                      <c:pt idx="11494">
                        <c:v>940.99</c:v>
                      </c:pt>
                      <c:pt idx="11495">
                        <c:v>939.73</c:v>
                      </c:pt>
                      <c:pt idx="11496">
                        <c:v>936.52</c:v>
                      </c:pt>
                      <c:pt idx="11497">
                        <c:v>934.38</c:v>
                      </c:pt>
                      <c:pt idx="11498">
                        <c:v>935.06</c:v>
                      </c:pt>
                      <c:pt idx="11499">
                        <c:v>941.7</c:v>
                      </c:pt>
                      <c:pt idx="11500">
                        <c:v>940.02</c:v>
                      </c:pt>
                      <c:pt idx="11501">
                        <c:v>938.03</c:v>
                      </c:pt>
                      <c:pt idx="11502">
                        <c:v>935.12</c:v>
                      </c:pt>
                      <c:pt idx="11503">
                        <c:v>940.36</c:v>
                      </c:pt>
                      <c:pt idx="11504">
                        <c:v>941.21</c:v>
                      </c:pt>
                      <c:pt idx="11505">
                        <c:v>940.59</c:v>
                      </c:pt>
                      <c:pt idx="11506">
                        <c:v>939.18</c:v>
                      </c:pt>
                      <c:pt idx="11507">
                        <c:v>937.96</c:v>
                      </c:pt>
                      <c:pt idx="11508">
                        <c:v>936.96</c:v>
                      </c:pt>
                      <c:pt idx="11509">
                        <c:v>934.65</c:v>
                      </c:pt>
                      <c:pt idx="11510">
                        <c:v>933.78</c:v>
                      </c:pt>
                      <c:pt idx="11511">
                        <c:v>933.74</c:v>
                      </c:pt>
                      <c:pt idx="11512">
                        <c:v>937.05</c:v>
                      </c:pt>
                      <c:pt idx="11513">
                        <c:v>934.96</c:v>
                      </c:pt>
                      <c:pt idx="11514">
                        <c:v>933.56</c:v>
                      </c:pt>
                      <c:pt idx="11515">
                        <c:v>935</c:v>
                      </c:pt>
                      <c:pt idx="11516">
                        <c:v>939.7</c:v>
                      </c:pt>
                      <c:pt idx="11517">
                        <c:v>936.18</c:v>
                      </c:pt>
                      <c:pt idx="11518">
                        <c:v>934.91</c:v>
                      </c:pt>
                      <c:pt idx="11519">
                        <c:v>939.6</c:v>
                      </c:pt>
                      <c:pt idx="11520">
                        <c:v>940.91</c:v>
                      </c:pt>
                      <c:pt idx="11521">
                        <c:v>940.59</c:v>
                      </c:pt>
                      <c:pt idx="11522">
                        <c:v>937.95</c:v>
                      </c:pt>
                      <c:pt idx="11523">
                        <c:v>934.58</c:v>
                      </c:pt>
                      <c:pt idx="11524">
                        <c:v>933.96</c:v>
                      </c:pt>
                      <c:pt idx="11525">
                        <c:v>934.93</c:v>
                      </c:pt>
                      <c:pt idx="11526">
                        <c:v>937.47</c:v>
                      </c:pt>
                      <c:pt idx="11527">
                        <c:v>939.94</c:v>
                      </c:pt>
                      <c:pt idx="11528">
                        <c:v>940.43</c:v>
                      </c:pt>
                      <c:pt idx="11529">
                        <c:v>938.81</c:v>
                      </c:pt>
                      <c:pt idx="11530">
                        <c:v>936.26</c:v>
                      </c:pt>
                      <c:pt idx="11531">
                        <c:v>935.01</c:v>
                      </c:pt>
                      <c:pt idx="11532">
                        <c:v>934.53</c:v>
                      </c:pt>
                      <c:pt idx="11533">
                        <c:v>933.61</c:v>
                      </c:pt>
                      <c:pt idx="11534">
                        <c:v>933.23</c:v>
                      </c:pt>
                      <c:pt idx="11535">
                        <c:v>933.93</c:v>
                      </c:pt>
                      <c:pt idx="11536">
                        <c:v>934.54</c:v>
                      </c:pt>
                      <c:pt idx="11537">
                        <c:v>934.27</c:v>
                      </c:pt>
                      <c:pt idx="11538">
                        <c:v>933.96</c:v>
                      </c:pt>
                      <c:pt idx="11539">
                        <c:v>935.58</c:v>
                      </c:pt>
                      <c:pt idx="11540">
                        <c:v>940.77</c:v>
                      </c:pt>
                      <c:pt idx="11541">
                        <c:v>939.74</c:v>
                      </c:pt>
                      <c:pt idx="11542">
                        <c:v>933.07</c:v>
                      </c:pt>
                      <c:pt idx="11543">
                        <c:v>933.43</c:v>
                      </c:pt>
                      <c:pt idx="11544">
                        <c:v>934.71</c:v>
                      </c:pt>
                      <c:pt idx="11545">
                        <c:v>935.44</c:v>
                      </c:pt>
                      <c:pt idx="11546">
                        <c:v>935.52</c:v>
                      </c:pt>
                      <c:pt idx="11547">
                        <c:v>934.67</c:v>
                      </c:pt>
                      <c:pt idx="11548">
                        <c:v>933.81</c:v>
                      </c:pt>
                      <c:pt idx="11549">
                        <c:v>933.96</c:v>
                      </c:pt>
                      <c:pt idx="11550">
                        <c:v>933.73</c:v>
                      </c:pt>
                      <c:pt idx="11551">
                        <c:v>933.71</c:v>
                      </c:pt>
                      <c:pt idx="11552">
                        <c:v>934.49</c:v>
                      </c:pt>
                      <c:pt idx="11553">
                        <c:v>935.33</c:v>
                      </c:pt>
                      <c:pt idx="11554">
                        <c:v>937.12</c:v>
                      </c:pt>
                      <c:pt idx="11555">
                        <c:v>934.73</c:v>
                      </c:pt>
                      <c:pt idx="11556">
                        <c:v>933.58</c:v>
                      </c:pt>
                      <c:pt idx="11557">
                        <c:v>933.62</c:v>
                      </c:pt>
                      <c:pt idx="11558">
                        <c:v>935.32</c:v>
                      </c:pt>
                      <c:pt idx="11559">
                        <c:v>938.43</c:v>
                      </c:pt>
                      <c:pt idx="11560">
                        <c:v>938.41</c:v>
                      </c:pt>
                      <c:pt idx="11561">
                        <c:v>935</c:v>
                      </c:pt>
                      <c:pt idx="11562">
                        <c:v>934.24</c:v>
                      </c:pt>
                      <c:pt idx="11563">
                        <c:v>934.26</c:v>
                      </c:pt>
                      <c:pt idx="11564">
                        <c:v>936.29</c:v>
                      </c:pt>
                      <c:pt idx="11565">
                        <c:v>934.17</c:v>
                      </c:pt>
                      <c:pt idx="11566">
                        <c:v>933.13</c:v>
                      </c:pt>
                      <c:pt idx="11567">
                        <c:v>934.61</c:v>
                      </c:pt>
                      <c:pt idx="11568">
                        <c:v>939.37</c:v>
                      </c:pt>
                      <c:pt idx="11569">
                        <c:v>938.19</c:v>
                      </c:pt>
                      <c:pt idx="11570">
                        <c:v>936.4</c:v>
                      </c:pt>
                      <c:pt idx="11571">
                        <c:v>935.73</c:v>
                      </c:pt>
                      <c:pt idx="11572">
                        <c:v>935.19</c:v>
                      </c:pt>
                      <c:pt idx="11573">
                        <c:v>933.96</c:v>
                      </c:pt>
                      <c:pt idx="11574">
                        <c:v>933.79</c:v>
                      </c:pt>
                      <c:pt idx="11575">
                        <c:v>933.88</c:v>
                      </c:pt>
                      <c:pt idx="11576">
                        <c:v>933.62</c:v>
                      </c:pt>
                      <c:pt idx="11577">
                        <c:v>933.42</c:v>
                      </c:pt>
                      <c:pt idx="11578">
                        <c:v>934.64</c:v>
                      </c:pt>
                      <c:pt idx="11579">
                        <c:v>935.17</c:v>
                      </c:pt>
                      <c:pt idx="11580">
                        <c:v>937.07</c:v>
                      </c:pt>
                      <c:pt idx="11581">
                        <c:v>937.74</c:v>
                      </c:pt>
                      <c:pt idx="11582">
                        <c:v>935.82</c:v>
                      </c:pt>
                      <c:pt idx="11583">
                        <c:v>934.19</c:v>
                      </c:pt>
                      <c:pt idx="11584">
                        <c:v>933.45</c:v>
                      </c:pt>
                      <c:pt idx="11585">
                        <c:v>933.66</c:v>
                      </c:pt>
                      <c:pt idx="11586">
                        <c:v>934.46</c:v>
                      </c:pt>
                      <c:pt idx="11587">
                        <c:v>936.24</c:v>
                      </c:pt>
                      <c:pt idx="11588">
                        <c:v>938.3</c:v>
                      </c:pt>
                      <c:pt idx="11589">
                        <c:v>940.35</c:v>
                      </c:pt>
                      <c:pt idx="11590">
                        <c:v>940.36</c:v>
                      </c:pt>
                      <c:pt idx="11591">
                        <c:v>939.32</c:v>
                      </c:pt>
                      <c:pt idx="11592">
                        <c:v>938.66</c:v>
                      </c:pt>
                      <c:pt idx="11593">
                        <c:v>936.32</c:v>
                      </c:pt>
                      <c:pt idx="11594">
                        <c:v>938.89</c:v>
                      </c:pt>
                      <c:pt idx="11595">
                        <c:v>940.4</c:v>
                      </c:pt>
                      <c:pt idx="11596">
                        <c:v>940.97</c:v>
                      </c:pt>
                      <c:pt idx="11597">
                        <c:v>939.71</c:v>
                      </c:pt>
                      <c:pt idx="11598">
                        <c:v>938.23</c:v>
                      </c:pt>
                      <c:pt idx="11599">
                        <c:v>939.37</c:v>
                      </c:pt>
                      <c:pt idx="11600">
                        <c:v>941.17</c:v>
                      </c:pt>
                      <c:pt idx="11601">
                        <c:v>934.07</c:v>
                      </c:pt>
                      <c:pt idx="11602">
                        <c:v>933.74</c:v>
                      </c:pt>
                      <c:pt idx="11603">
                        <c:v>933.68</c:v>
                      </c:pt>
                      <c:pt idx="11604">
                        <c:v>934.14</c:v>
                      </c:pt>
                      <c:pt idx="11605">
                        <c:v>935.52</c:v>
                      </c:pt>
                      <c:pt idx="11606">
                        <c:v>936.84</c:v>
                      </c:pt>
                      <c:pt idx="11607">
                        <c:v>935.71</c:v>
                      </c:pt>
                      <c:pt idx="11608">
                        <c:v>934.71</c:v>
                      </c:pt>
                      <c:pt idx="11609">
                        <c:v>934.12</c:v>
                      </c:pt>
                      <c:pt idx="11610">
                        <c:v>933.59</c:v>
                      </c:pt>
                      <c:pt idx="11611">
                        <c:v>933.87</c:v>
                      </c:pt>
                      <c:pt idx="11612">
                        <c:v>935.54</c:v>
                      </c:pt>
                      <c:pt idx="11613">
                        <c:v>936.58</c:v>
                      </c:pt>
                      <c:pt idx="11614">
                        <c:v>940.34</c:v>
                      </c:pt>
                      <c:pt idx="11615">
                        <c:v>941.19</c:v>
                      </c:pt>
                      <c:pt idx="11616">
                        <c:v>936.56</c:v>
                      </c:pt>
                      <c:pt idx="11617">
                        <c:v>939.06</c:v>
                      </c:pt>
                      <c:pt idx="11618">
                        <c:v>940.59</c:v>
                      </c:pt>
                      <c:pt idx="11619">
                        <c:v>940.27</c:v>
                      </c:pt>
                      <c:pt idx="11620">
                        <c:v>934.8</c:v>
                      </c:pt>
                      <c:pt idx="11621">
                        <c:v>938.11</c:v>
                      </c:pt>
                      <c:pt idx="11622">
                        <c:v>936.54</c:v>
                      </c:pt>
                      <c:pt idx="11623">
                        <c:v>934.53</c:v>
                      </c:pt>
                      <c:pt idx="11624">
                        <c:v>933.33</c:v>
                      </c:pt>
                      <c:pt idx="11625">
                        <c:v>934.69</c:v>
                      </c:pt>
                      <c:pt idx="11626">
                        <c:v>937.99</c:v>
                      </c:pt>
                      <c:pt idx="11627">
                        <c:v>940.89</c:v>
                      </c:pt>
                      <c:pt idx="11628">
                        <c:v>940.28</c:v>
                      </c:pt>
                      <c:pt idx="11629">
                        <c:v>938.62</c:v>
                      </c:pt>
                      <c:pt idx="11630">
                        <c:v>936.8</c:v>
                      </c:pt>
                      <c:pt idx="11631">
                        <c:v>935.02</c:v>
                      </c:pt>
                      <c:pt idx="11632">
                        <c:v>933.99</c:v>
                      </c:pt>
                      <c:pt idx="11633">
                        <c:v>934.58</c:v>
                      </c:pt>
                      <c:pt idx="11634">
                        <c:v>936.28</c:v>
                      </c:pt>
                      <c:pt idx="11635">
                        <c:v>938.18</c:v>
                      </c:pt>
                      <c:pt idx="11636">
                        <c:v>940.63</c:v>
                      </c:pt>
                      <c:pt idx="11637">
                        <c:v>940.74</c:v>
                      </c:pt>
                      <c:pt idx="11638">
                        <c:v>940</c:v>
                      </c:pt>
                      <c:pt idx="11639">
                        <c:v>938.18</c:v>
                      </c:pt>
                      <c:pt idx="11640">
                        <c:v>935.61</c:v>
                      </c:pt>
                      <c:pt idx="11641">
                        <c:v>934.22</c:v>
                      </c:pt>
                      <c:pt idx="11642">
                        <c:v>940.67</c:v>
                      </c:pt>
                      <c:pt idx="11643">
                        <c:v>938.32</c:v>
                      </c:pt>
                      <c:pt idx="11644">
                        <c:v>935.87</c:v>
                      </c:pt>
                      <c:pt idx="11645">
                        <c:v>933.79</c:v>
                      </c:pt>
                      <c:pt idx="11646">
                        <c:v>941.73</c:v>
                      </c:pt>
                      <c:pt idx="11647">
                        <c:v>938.91</c:v>
                      </c:pt>
                      <c:pt idx="11648">
                        <c:v>936.05</c:v>
                      </c:pt>
                      <c:pt idx="11649">
                        <c:v>934.56</c:v>
                      </c:pt>
                      <c:pt idx="11650">
                        <c:v>933.6</c:v>
                      </c:pt>
                      <c:pt idx="11651">
                        <c:v>937.65</c:v>
                      </c:pt>
                      <c:pt idx="11652">
                        <c:v>936.23</c:v>
                      </c:pt>
                      <c:pt idx="11653">
                        <c:v>934.99</c:v>
                      </c:pt>
                      <c:pt idx="11654">
                        <c:v>933.5</c:v>
                      </c:pt>
                      <c:pt idx="11655">
                        <c:v>932.6</c:v>
                      </c:pt>
                      <c:pt idx="11656">
                        <c:v>933.53</c:v>
                      </c:pt>
                      <c:pt idx="11657">
                        <c:v>936.11</c:v>
                      </c:pt>
                      <c:pt idx="11658">
                        <c:v>938.81</c:v>
                      </c:pt>
                      <c:pt idx="11659">
                        <c:v>933.95</c:v>
                      </c:pt>
                      <c:pt idx="11660">
                        <c:v>933.85</c:v>
                      </c:pt>
                      <c:pt idx="11661">
                        <c:v>934.86</c:v>
                      </c:pt>
                      <c:pt idx="11662">
                        <c:v>937.86</c:v>
                      </c:pt>
                      <c:pt idx="11663">
                        <c:v>936.28</c:v>
                      </c:pt>
                      <c:pt idx="11664">
                        <c:v>933.97</c:v>
                      </c:pt>
                      <c:pt idx="11665">
                        <c:v>933.47</c:v>
                      </c:pt>
                      <c:pt idx="11666">
                        <c:v>934.8</c:v>
                      </c:pt>
                      <c:pt idx="11667">
                        <c:v>938.96</c:v>
                      </c:pt>
                      <c:pt idx="11668">
                        <c:v>933.97</c:v>
                      </c:pt>
                      <c:pt idx="11669">
                        <c:v>935.79</c:v>
                      </c:pt>
                      <c:pt idx="11670">
                        <c:v>938.89</c:v>
                      </c:pt>
                      <c:pt idx="11671">
                        <c:v>940.66</c:v>
                      </c:pt>
                      <c:pt idx="11672">
                        <c:v>934.29</c:v>
                      </c:pt>
                      <c:pt idx="11673">
                        <c:v>935.33</c:v>
                      </c:pt>
                      <c:pt idx="11674">
                        <c:v>938.47</c:v>
                      </c:pt>
                      <c:pt idx="11675">
                        <c:v>940.49</c:v>
                      </c:pt>
                      <c:pt idx="11676">
                        <c:v>940.69</c:v>
                      </c:pt>
                      <c:pt idx="11677">
                        <c:v>939.76</c:v>
                      </c:pt>
                      <c:pt idx="11678">
                        <c:v>939.42</c:v>
                      </c:pt>
                      <c:pt idx="11679">
                        <c:v>936.37</c:v>
                      </c:pt>
                      <c:pt idx="11680">
                        <c:v>934.83</c:v>
                      </c:pt>
                      <c:pt idx="11681">
                        <c:v>934.06</c:v>
                      </c:pt>
                      <c:pt idx="11682">
                        <c:v>933.45</c:v>
                      </c:pt>
                      <c:pt idx="11683">
                        <c:v>940.55</c:v>
                      </c:pt>
                      <c:pt idx="11684">
                        <c:v>940.69</c:v>
                      </c:pt>
                      <c:pt idx="11685">
                        <c:v>936.78</c:v>
                      </c:pt>
                      <c:pt idx="11686">
                        <c:v>935.72</c:v>
                      </c:pt>
                      <c:pt idx="11687">
                        <c:v>933.85</c:v>
                      </c:pt>
                      <c:pt idx="11688">
                        <c:v>933.4</c:v>
                      </c:pt>
                      <c:pt idx="11689">
                        <c:v>932.91</c:v>
                      </c:pt>
                      <c:pt idx="11690">
                        <c:v>934.47</c:v>
                      </c:pt>
                      <c:pt idx="11691">
                        <c:v>935.98</c:v>
                      </c:pt>
                      <c:pt idx="11692">
                        <c:v>938.96</c:v>
                      </c:pt>
                      <c:pt idx="11693">
                        <c:v>941.06</c:v>
                      </c:pt>
                      <c:pt idx="11694">
                        <c:v>941.1</c:v>
                      </c:pt>
                      <c:pt idx="11695">
                        <c:v>939.04</c:v>
                      </c:pt>
                      <c:pt idx="11696">
                        <c:v>936.64</c:v>
                      </c:pt>
                      <c:pt idx="11697">
                        <c:v>934.4</c:v>
                      </c:pt>
                      <c:pt idx="11698">
                        <c:v>940.63</c:v>
                      </c:pt>
                      <c:pt idx="11699">
                        <c:v>940</c:v>
                      </c:pt>
                      <c:pt idx="11700">
                        <c:v>938.34</c:v>
                      </c:pt>
                      <c:pt idx="11701">
                        <c:v>935.77</c:v>
                      </c:pt>
                      <c:pt idx="11702">
                        <c:v>934</c:v>
                      </c:pt>
                      <c:pt idx="11703">
                        <c:v>937.61</c:v>
                      </c:pt>
                      <c:pt idx="11704">
                        <c:v>934.88</c:v>
                      </c:pt>
                      <c:pt idx="11705">
                        <c:v>937.55</c:v>
                      </c:pt>
                      <c:pt idx="11706">
                        <c:v>939.49</c:v>
                      </c:pt>
                      <c:pt idx="11707">
                        <c:v>940.65</c:v>
                      </c:pt>
                      <c:pt idx="11708">
                        <c:v>939.65</c:v>
                      </c:pt>
                      <c:pt idx="11709">
                        <c:v>938.93</c:v>
                      </c:pt>
                      <c:pt idx="11710">
                        <c:v>936.67</c:v>
                      </c:pt>
                      <c:pt idx="11711">
                        <c:v>935.4</c:v>
                      </c:pt>
                      <c:pt idx="11712">
                        <c:v>936.25</c:v>
                      </c:pt>
                      <c:pt idx="11713">
                        <c:v>937.45</c:v>
                      </c:pt>
                      <c:pt idx="11714">
                        <c:v>937.78</c:v>
                      </c:pt>
                      <c:pt idx="11715">
                        <c:v>937.72</c:v>
                      </c:pt>
                      <c:pt idx="11716">
                        <c:v>938.87</c:v>
                      </c:pt>
                      <c:pt idx="11717">
                        <c:v>938.95</c:v>
                      </c:pt>
                      <c:pt idx="11718">
                        <c:v>939.56</c:v>
                      </c:pt>
                      <c:pt idx="11719">
                        <c:v>940.61</c:v>
                      </c:pt>
                      <c:pt idx="11720">
                        <c:v>940.51</c:v>
                      </c:pt>
                      <c:pt idx="11721">
                        <c:v>934.18</c:v>
                      </c:pt>
                      <c:pt idx="11722">
                        <c:v>935.23</c:v>
                      </c:pt>
                      <c:pt idx="11723">
                        <c:v>936.69</c:v>
                      </c:pt>
                      <c:pt idx="11724">
                        <c:v>933.94</c:v>
                      </c:pt>
                      <c:pt idx="11725">
                        <c:v>934.61</c:v>
                      </c:pt>
                      <c:pt idx="11726">
                        <c:v>935.14</c:v>
                      </c:pt>
                      <c:pt idx="11727">
                        <c:v>937.32</c:v>
                      </c:pt>
                      <c:pt idx="11728">
                        <c:v>939.18</c:v>
                      </c:pt>
                      <c:pt idx="11729">
                        <c:v>940.59</c:v>
                      </c:pt>
                      <c:pt idx="11730">
                        <c:v>940.25</c:v>
                      </c:pt>
                      <c:pt idx="11731">
                        <c:v>939.75</c:v>
                      </c:pt>
                      <c:pt idx="11732">
                        <c:v>938.83</c:v>
                      </c:pt>
                      <c:pt idx="11733">
                        <c:v>937.14</c:v>
                      </c:pt>
                      <c:pt idx="11734">
                        <c:v>934.63</c:v>
                      </c:pt>
                      <c:pt idx="11735">
                        <c:v>933.5</c:v>
                      </c:pt>
                      <c:pt idx="11736">
                        <c:v>933.3</c:v>
                      </c:pt>
                      <c:pt idx="11737">
                        <c:v>940.34</c:v>
                      </c:pt>
                      <c:pt idx="11738">
                        <c:v>934.73</c:v>
                      </c:pt>
                      <c:pt idx="11739">
                        <c:v>935.39</c:v>
                      </c:pt>
                      <c:pt idx="11740">
                        <c:v>936.68</c:v>
                      </c:pt>
                      <c:pt idx="11741">
                        <c:v>937.5</c:v>
                      </c:pt>
                      <c:pt idx="11742">
                        <c:v>938.42</c:v>
                      </c:pt>
                      <c:pt idx="11743">
                        <c:v>939.81</c:v>
                      </c:pt>
                      <c:pt idx="11744">
                        <c:v>940.86</c:v>
                      </c:pt>
                      <c:pt idx="11745">
                        <c:v>934.78</c:v>
                      </c:pt>
                      <c:pt idx="11746">
                        <c:v>934.64</c:v>
                      </c:pt>
                      <c:pt idx="11747">
                        <c:v>933.38</c:v>
                      </c:pt>
                      <c:pt idx="11748">
                        <c:v>934.13</c:v>
                      </c:pt>
                      <c:pt idx="11749">
                        <c:v>933.02</c:v>
                      </c:pt>
                      <c:pt idx="11750">
                        <c:v>940.57</c:v>
                      </c:pt>
                      <c:pt idx="11751">
                        <c:v>940.42</c:v>
                      </c:pt>
                      <c:pt idx="11752">
                        <c:v>939.48</c:v>
                      </c:pt>
                      <c:pt idx="11753">
                        <c:v>939.08</c:v>
                      </c:pt>
                      <c:pt idx="11754">
                        <c:v>937.78</c:v>
                      </c:pt>
                      <c:pt idx="11755">
                        <c:v>940.09</c:v>
                      </c:pt>
                      <c:pt idx="11756">
                        <c:v>940.33</c:v>
                      </c:pt>
                      <c:pt idx="11757">
                        <c:v>939.5</c:v>
                      </c:pt>
                      <c:pt idx="11758">
                        <c:v>937.73</c:v>
                      </c:pt>
                      <c:pt idx="11759">
                        <c:v>936.48</c:v>
                      </c:pt>
                      <c:pt idx="11760">
                        <c:v>935.03</c:v>
                      </c:pt>
                      <c:pt idx="11761">
                        <c:v>933.24</c:v>
                      </c:pt>
                      <c:pt idx="11762">
                        <c:v>933.23</c:v>
                      </c:pt>
                      <c:pt idx="11763">
                        <c:v>939.15</c:v>
                      </c:pt>
                      <c:pt idx="11764">
                        <c:v>937.78</c:v>
                      </c:pt>
                      <c:pt idx="11765">
                        <c:v>933.67</c:v>
                      </c:pt>
                      <c:pt idx="11766">
                        <c:v>935.3</c:v>
                      </c:pt>
                      <c:pt idx="11767">
                        <c:v>937.4</c:v>
                      </c:pt>
                      <c:pt idx="11768">
                        <c:v>938.88</c:v>
                      </c:pt>
                      <c:pt idx="11769">
                        <c:v>939.99</c:v>
                      </c:pt>
                      <c:pt idx="11770">
                        <c:v>940.78</c:v>
                      </c:pt>
                      <c:pt idx="11771">
                        <c:v>940.11</c:v>
                      </c:pt>
                      <c:pt idx="11772">
                        <c:v>939.06</c:v>
                      </c:pt>
                      <c:pt idx="11773">
                        <c:v>938.37</c:v>
                      </c:pt>
                      <c:pt idx="11774">
                        <c:v>939.98</c:v>
                      </c:pt>
                      <c:pt idx="11775">
                        <c:v>940.61</c:v>
                      </c:pt>
                      <c:pt idx="11776">
                        <c:v>933.58</c:v>
                      </c:pt>
                      <c:pt idx="11777">
                        <c:v>934.41</c:v>
                      </c:pt>
                      <c:pt idx="11778">
                        <c:v>936.01</c:v>
                      </c:pt>
                      <c:pt idx="11779">
                        <c:v>938.34</c:v>
                      </c:pt>
                      <c:pt idx="11780">
                        <c:v>939.6</c:v>
                      </c:pt>
                      <c:pt idx="11781">
                        <c:v>939.84</c:v>
                      </c:pt>
                      <c:pt idx="11782">
                        <c:v>939.98</c:v>
                      </c:pt>
                      <c:pt idx="11783">
                        <c:v>940.05</c:v>
                      </c:pt>
                      <c:pt idx="11784">
                        <c:v>941.11</c:v>
                      </c:pt>
                      <c:pt idx="11785">
                        <c:v>940.84</c:v>
                      </c:pt>
                      <c:pt idx="11786">
                        <c:v>939.94</c:v>
                      </c:pt>
                      <c:pt idx="11787">
                        <c:v>940.5</c:v>
                      </c:pt>
                      <c:pt idx="11788">
                        <c:v>940.45</c:v>
                      </c:pt>
                      <c:pt idx="11789">
                        <c:v>933.19</c:v>
                      </c:pt>
                      <c:pt idx="11790">
                        <c:v>937.43</c:v>
                      </c:pt>
                      <c:pt idx="11791">
                        <c:v>935.34</c:v>
                      </c:pt>
                      <c:pt idx="11792">
                        <c:v>934.43</c:v>
                      </c:pt>
                      <c:pt idx="11793">
                        <c:v>933.66</c:v>
                      </c:pt>
                      <c:pt idx="11794">
                        <c:v>932.34</c:v>
                      </c:pt>
                      <c:pt idx="11795">
                        <c:v>932.59</c:v>
                      </c:pt>
                      <c:pt idx="11796">
                        <c:v>933.77</c:v>
                      </c:pt>
                      <c:pt idx="11797">
                        <c:v>934.63</c:v>
                      </c:pt>
                      <c:pt idx="11798">
                        <c:v>937.13</c:v>
                      </c:pt>
                      <c:pt idx="11799">
                        <c:v>939.03</c:v>
                      </c:pt>
                      <c:pt idx="11800">
                        <c:v>940</c:v>
                      </c:pt>
                      <c:pt idx="11801">
                        <c:v>940.36</c:v>
                      </c:pt>
                      <c:pt idx="11802">
                        <c:v>933.32</c:v>
                      </c:pt>
                      <c:pt idx="11803">
                        <c:v>933.77</c:v>
                      </c:pt>
                      <c:pt idx="11804">
                        <c:v>934.57</c:v>
                      </c:pt>
                      <c:pt idx="11805">
                        <c:v>935.53</c:v>
                      </c:pt>
                      <c:pt idx="11806">
                        <c:v>939.15</c:v>
                      </c:pt>
                      <c:pt idx="11807">
                        <c:v>938.99</c:v>
                      </c:pt>
                      <c:pt idx="11808">
                        <c:v>938.16</c:v>
                      </c:pt>
                      <c:pt idx="11809">
                        <c:v>939.26</c:v>
                      </c:pt>
                      <c:pt idx="11810">
                        <c:v>940.29</c:v>
                      </c:pt>
                      <c:pt idx="11811">
                        <c:v>940.14</c:v>
                      </c:pt>
                      <c:pt idx="11812">
                        <c:v>940.1</c:v>
                      </c:pt>
                      <c:pt idx="11813">
                        <c:v>939.47</c:v>
                      </c:pt>
                      <c:pt idx="11814">
                        <c:v>939.73</c:v>
                      </c:pt>
                      <c:pt idx="11815">
                        <c:v>933.89</c:v>
                      </c:pt>
                      <c:pt idx="11816">
                        <c:v>933.75</c:v>
                      </c:pt>
                      <c:pt idx="11817">
                        <c:v>934.89</c:v>
                      </c:pt>
                      <c:pt idx="11818">
                        <c:v>937.7</c:v>
                      </c:pt>
                      <c:pt idx="11819">
                        <c:v>939.99</c:v>
                      </c:pt>
                      <c:pt idx="11820">
                        <c:v>939.21</c:v>
                      </c:pt>
                      <c:pt idx="11821">
                        <c:v>939.71</c:v>
                      </c:pt>
                      <c:pt idx="11822">
                        <c:v>938.13</c:v>
                      </c:pt>
                      <c:pt idx="11823">
                        <c:v>935.76</c:v>
                      </c:pt>
                      <c:pt idx="11824">
                        <c:v>934.35</c:v>
                      </c:pt>
                      <c:pt idx="11825">
                        <c:v>932.93</c:v>
                      </c:pt>
                      <c:pt idx="11826">
                        <c:v>935.82</c:v>
                      </c:pt>
                      <c:pt idx="11827">
                        <c:v>935.59</c:v>
                      </c:pt>
                      <c:pt idx="11828">
                        <c:v>935.04</c:v>
                      </c:pt>
                      <c:pt idx="11829">
                        <c:v>932.82</c:v>
                      </c:pt>
                      <c:pt idx="11830">
                        <c:v>932.64</c:v>
                      </c:pt>
                      <c:pt idx="11831">
                        <c:v>934.26</c:v>
                      </c:pt>
                      <c:pt idx="11832">
                        <c:v>936.59</c:v>
                      </c:pt>
                      <c:pt idx="11833">
                        <c:v>939.98</c:v>
                      </c:pt>
                      <c:pt idx="11834">
                        <c:v>940.89</c:v>
                      </c:pt>
                      <c:pt idx="11835">
                        <c:v>937.68</c:v>
                      </c:pt>
                      <c:pt idx="11836">
                        <c:v>933.99</c:v>
                      </c:pt>
                      <c:pt idx="11837">
                        <c:v>933.11</c:v>
                      </c:pt>
                      <c:pt idx="11838">
                        <c:v>934.91</c:v>
                      </c:pt>
                      <c:pt idx="11839">
                        <c:v>937.83</c:v>
                      </c:pt>
                      <c:pt idx="11840">
                        <c:v>940.64</c:v>
                      </c:pt>
                      <c:pt idx="11841">
                        <c:v>932.55</c:v>
                      </c:pt>
                      <c:pt idx="11842">
                        <c:v>936.02</c:v>
                      </c:pt>
                      <c:pt idx="11843">
                        <c:v>933.07</c:v>
                      </c:pt>
                      <c:pt idx="11844">
                        <c:v>934.09</c:v>
                      </c:pt>
                      <c:pt idx="11845">
                        <c:v>937.63</c:v>
                      </c:pt>
                      <c:pt idx="11846">
                        <c:v>939.09</c:v>
                      </c:pt>
                      <c:pt idx="11847">
                        <c:v>933.76</c:v>
                      </c:pt>
                      <c:pt idx="11848">
                        <c:v>932.76</c:v>
                      </c:pt>
                      <c:pt idx="11849">
                        <c:v>934.5</c:v>
                      </c:pt>
                      <c:pt idx="11850">
                        <c:v>938.05</c:v>
                      </c:pt>
                      <c:pt idx="11851">
                        <c:v>940.51</c:v>
                      </c:pt>
                      <c:pt idx="11852">
                        <c:v>940.24</c:v>
                      </c:pt>
                      <c:pt idx="11853">
                        <c:v>936.37</c:v>
                      </c:pt>
                      <c:pt idx="11854">
                        <c:v>939.15</c:v>
                      </c:pt>
                      <c:pt idx="11855">
                        <c:v>940.51</c:v>
                      </c:pt>
                      <c:pt idx="11856">
                        <c:v>938.07</c:v>
                      </c:pt>
                      <c:pt idx="11857">
                        <c:v>934.53</c:v>
                      </c:pt>
                      <c:pt idx="11858">
                        <c:v>932.47</c:v>
                      </c:pt>
                      <c:pt idx="11859">
                        <c:v>934.47</c:v>
                      </c:pt>
                      <c:pt idx="11860">
                        <c:v>932.89</c:v>
                      </c:pt>
                      <c:pt idx="11861">
                        <c:v>933.89</c:v>
                      </c:pt>
                      <c:pt idx="11862">
                        <c:v>938.15</c:v>
                      </c:pt>
                      <c:pt idx="11863">
                        <c:v>939.73</c:v>
                      </c:pt>
                      <c:pt idx="11864">
                        <c:v>939.44</c:v>
                      </c:pt>
                      <c:pt idx="11865">
                        <c:v>936.65</c:v>
                      </c:pt>
                      <c:pt idx="11866">
                        <c:v>933.21</c:v>
                      </c:pt>
                      <c:pt idx="11867">
                        <c:v>939.94</c:v>
                      </c:pt>
                      <c:pt idx="11868">
                        <c:v>939.29</c:v>
                      </c:pt>
                      <c:pt idx="11869">
                        <c:v>938.06</c:v>
                      </c:pt>
                      <c:pt idx="11870">
                        <c:v>936.41</c:v>
                      </c:pt>
                      <c:pt idx="11871">
                        <c:v>934.72</c:v>
                      </c:pt>
                      <c:pt idx="11872">
                        <c:v>933.54</c:v>
                      </c:pt>
                      <c:pt idx="11873">
                        <c:v>933.78</c:v>
                      </c:pt>
                      <c:pt idx="11874">
                        <c:v>936.19</c:v>
                      </c:pt>
                      <c:pt idx="11875">
                        <c:v>938.67</c:v>
                      </c:pt>
                      <c:pt idx="11876">
                        <c:v>939.29</c:v>
                      </c:pt>
                      <c:pt idx="11877">
                        <c:v>939.3</c:v>
                      </c:pt>
                      <c:pt idx="11878">
                        <c:v>939.97</c:v>
                      </c:pt>
                      <c:pt idx="11879">
                        <c:v>940.86</c:v>
                      </c:pt>
                      <c:pt idx="11880">
                        <c:v>940.03</c:v>
                      </c:pt>
                      <c:pt idx="11881">
                        <c:v>935.22</c:v>
                      </c:pt>
                      <c:pt idx="11882">
                        <c:v>937.26</c:v>
                      </c:pt>
                      <c:pt idx="11883">
                        <c:v>939.58</c:v>
                      </c:pt>
                      <c:pt idx="11884">
                        <c:v>940.52</c:v>
                      </c:pt>
                      <c:pt idx="11885">
                        <c:v>940.39</c:v>
                      </c:pt>
                      <c:pt idx="11886">
                        <c:v>938.59</c:v>
                      </c:pt>
                      <c:pt idx="11887">
                        <c:v>937.01</c:v>
                      </c:pt>
                      <c:pt idx="11888">
                        <c:v>932.95</c:v>
                      </c:pt>
                      <c:pt idx="11889">
                        <c:v>935.47</c:v>
                      </c:pt>
                      <c:pt idx="11890">
                        <c:v>937.29</c:v>
                      </c:pt>
                      <c:pt idx="11891">
                        <c:v>939.43</c:v>
                      </c:pt>
                      <c:pt idx="11892">
                        <c:v>940.18</c:v>
                      </c:pt>
                      <c:pt idx="11893">
                        <c:v>940.79</c:v>
                      </c:pt>
                      <c:pt idx="11894">
                        <c:v>933.01</c:v>
                      </c:pt>
                      <c:pt idx="11895">
                        <c:v>937.74</c:v>
                      </c:pt>
                      <c:pt idx="11896">
                        <c:v>935.76</c:v>
                      </c:pt>
                      <c:pt idx="11897">
                        <c:v>933.81</c:v>
                      </c:pt>
                      <c:pt idx="11898">
                        <c:v>933.14</c:v>
                      </c:pt>
                      <c:pt idx="11899">
                        <c:v>932.72</c:v>
                      </c:pt>
                      <c:pt idx="11900">
                        <c:v>934.6</c:v>
                      </c:pt>
                      <c:pt idx="11901">
                        <c:v>937.61</c:v>
                      </c:pt>
                      <c:pt idx="11902">
                        <c:v>939.58</c:v>
                      </c:pt>
                      <c:pt idx="11903">
                        <c:v>939.94</c:v>
                      </c:pt>
                      <c:pt idx="11904">
                        <c:v>940.13</c:v>
                      </c:pt>
                      <c:pt idx="11905">
                        <c:v>939.08</c:v>
                      </c:pt>
                      <c:pt idx="11906">
                        <c:v>938.18</c:v>
                      </c:pt>
                      <c:pt idx="11907">
                        <c:v>936.27</c:v>
                      </c:pt>
                      <c:pt idx="11908">
                        <c:v>933.82</c:v>
                      </c:pt>
                      <c:pt idx="11909">
                        <c:v>935.78</c:v>
                      </c:pt>
                      <c:pt idx="11910">
                        <c:v>937.05</c:v>
                      </c:pt>
                      <c:pt idx="11911">
                        <c:v>939.41</c:v>
                      </c:pt>
                      <c:pt idx="11912">
                        <c:v>935.21</c:v>
                      </c:pt>
                      <c:pt idx="11913">
                        <c:v>938.3</c:v>
                      </c:pt>
                      <c:pt idx="11914">
                        <c:v>939.79</c:v>
                      </c:pt>
                      <c:pt idx="11915">
                        <c:v>939.24</c:v>
                      </c:pt>
                      <c:pt idx="11916">
                        <c:v>934.75</c:v>
                      </c:pt>
                      <c:pt idx="11917">
                        <c:v>932.69</c:v>
                      </c:pt>
                      <c:pt idx="11918">
                        <c:v>934</c:v>
                      </c:pt>
                      <c:pt idx="11919">
                        <c:v>935.61</c:v>
                      </c:pt>
                      <c:pt idx="11920">
                        <c:v>939.34</c:v>
                      </c:pt>
                      <c:pt idx="11921">
                        <c:v>932.64</c:v>
                      </c:pt>
                      <c:pt idx="11922">
                        <c:v>933.73</c:v>
                      </c:pt>
                      <c:pt idx="11923">
                        <c:v>937.39</c:v>
                      </c:pt>
                      <c:pt idx="11924">
                        <c:v>939.58</c:v>
                      </c:pt>
                      <c:pt idx="11925">
                        <c:v>939.42</c:v>
                      </c:pt>
                      <c:pt idx="11926">
                        <c:v>937.58</c:v>
                      </c:pt>
                      <c:pt idx="11927">
                        <c:v>935.18</c:v>
                      </c:pt>
                      <c:pt idx="11928">
                        <c:v>933</c:v>
                      </c:pt>
                      <c:pt idx="11929">
                        <c:v>939.36</c:v>
                      </c:pt>
                      <c:pt idx="11930">
                        <c:v>934.56</c:v>
                      </c:pt>
                      <c:pt idx="11931">
                        <c:v>938.07</c:v>
                      </c:pt>
                      <c:pt idx="11932">
                        <c:v>939.38</c:v>
                      </c:pt>
                      <c:pt idx="11933">
                        <c:v>940.13</c:v>
                      </c:pt>
                      <c:pt idx="11934">
                        <c:v>933.16</c:v>
                      </c:pt>
                      <c:pt idx="11935">
                        <c:v>934.36</c:v>
                      </c:pt>
                      <c:pt idx="11936">
                        <c:v>936.42</c:v>
                      </c:pt>
                      <c:pt idx="11937">
                        <c:v>938.05</c:v>
                      </c:pt>
                      <c:pt idx="11938">
                        <c:v>939.92</c:v>
                      </c:pt>
                      <c:pt idx="11939">
                        <c:v>940.49</c:v>
                      </c:pt>
                      <c:pt idx="11940">
                        <c:v>940.11</c:v>
                      </c:pt>
                      <c:pt idx="11941">
                        <c:v>939.12</c:v>
                      </c:pt>
                      <c:pt idx="11942">
                        <c:v>938.95</c:v>
                      </c:pt>
                      <c:pt idx="11943">
                        <c:v>937.61</c:v>
                      </c:pt>
                      <c:pt idx="11944">
                        <c:v>935.68</c:v>
                      </c:pt>
                      <c:pt idx="11945">
                        <c:v>934.86</c:v>
                      </c:pt>
                      <c:pt idx="11946">
                        <c:v>934.36</c:v>
                      </c:pt>
                      <c:pt idx="11947">
                        <c:v>933.36</c:v>
                      </c:pt>
                      <c:pt idx="11948">
                        <c:v>934.89</c:v>
                      </c:pt>
                      <c:pt idx="11949">
                        <c:v>940.55</c:v>
                      </c:pt>
                      <c:pt idx="11950">
                        <c:v>940</c:v>
                      </c:pt>
                      <c:pt idx="11951">
                        <c:v>938.94</c:v>
                      </c:pt>
                      <c:pt idx="11952">
                        <c:v>937.29</c:v>
                      </c:pt>
                      <c:pt idx="11953">
                        <c:v>935.79</c:v>
                      </c:pt>
                      <c:pt idx="11954">
                        <c:v>933.97</c:v>
                      </c:pt>
                      <c:pt idx="11955">
                        <c:v>932.72</c:v>
                      </c:pt>
                      <c:pt idx="11956">
                        <c:v>933.63</c:v>
                      </c:pt>
                      <c:pt idx="11957">
                        <c:v>934.2</c:v>
                      </c:pt>
                      <c:pt idx="11958">
                        <c:v>935.56</c:v>
                      </c:pt>
                      <c:pt idx="11959">
                        <c:v>937.5</c:v>
                      </c:pt>
                      <c:pt idx="11960">
                        <c:v>935.49</c:v>
                      </c:pt>
                      <c:pt idx="11961">
                        <c:v>934.39</c:v>
                      </c:pt>
                      <c:pt idx="11962">
                        <c:v>932.46</c:v>
                      </c:pt>
                      <c:pt idx="11963">
                        <c:v>934.59</c:v>
                      </c:pt>
                      <c:pt idx="11964">
                        <c:v>936.07</c:v>
                      </c:pt>
                      <c:pt idx="11965">
                        <c:v>933.3</c:v>
                      </c:pt>
                      <c:pt idx="11966">
                        <c:v>934.93</c:v>
                      </c:pt>
                      <c:pt idx="11967">
                        <c:v>938.84</c:v>
                      </c:pt>
                      <c:pt idx="11968">
                        <c:v>940.9</c:v>
                      </c:pt>
                      <c:pt idx="11969">
                        <c:v>939.82</c:v>
                      </c:pt>
                      <c:pt idx="11970">
                        <c:v>933.63</c:v>
                      </c:pt>
                      <c:pt idx="11971">
                        <c:v>937.33</c:v>
                      </c:pt>
                      <c:pt idx="11972">
                        <c:v>940.1</c:v>
                      </c:pt>
                      <c:pt idx="11973">
                        <c:v>933.07</c:v>
                      </c:pt>
                      <c:pt idx="11974">
                        <c:v>935.26</c:v>
                      </c:pt>
                      <c:pt idx="11975">
                        <c:v>938.65</c:v>
                      </c:pt>
                      <c:pt idx="11976">
                        <c:v>939.72</c:v>
                      </c:pt>
                      <c:pt idx="11977">
                        <c:v>939.12</c:v>
                      </c:pt>
                      <c:pt idx="11978">
                        <c:v>937.66</c:v>
                      </c:pt>
                      <c:pt idx="11979">
                        <c:v>934.98</c:v>
                      </c:pt>
                      <c:pt idx="11980">
                        <c:v>932.74</c:v>
                      </c:pt>
                      <c:pt idx="11981">
                        <c:v>933.27</c:v>
                      </c:pt>
                      <c:pt idx="11982">
                        <c:v>934.62</c:v>
                      </c:pt>
                      <c:pt idx="11983">
                        <c:v>933</c:v>
                      </c:pt>
                      <c:pt idx="11984">
                        <c:v>934.23</c:v>
                      </c:pt>
                      <c:pt idx="11985">
                        <c:v>936.88</c:v>
                      </c:pt>
                      <c:pt idx="11986">
                        <c:v>934.17</c:v>
                      </c:pt>
                      <c:pt idx="11987">
                        <c:v>932.92</c:v>
                      </c:pt>
                      <c:pt idx="11988">
                        <c:v>933.91</c:v>
                      </c:pt>
                      <c:pt idx="11989">
                        <c:v>937.95</c:v>
                      </c:pt>
                      <c:pt idx="11990">
                        <c:v>934.61</c:v>
                      </c:pt>
                      <c:pt idx="11991">
                        <c:v>932.45</c:v>
                      </c:pt>
                      <c:pt idx="11992">
                        <c:v>934.87</c:v>
                      </c:pt>
                      <c:pt idx="11993">
                        <c:v>939.11</c:v>
                      </c:pt>
                      <c:pt idx="11994">
                        <c:v>939.56</c:v>
                      </c:pt>
                      <c:pt idx="11995">
                        <c:v>935.47</c:v>
                      </c:pt>
                      <c:pt idx="11996">
                        <c:v>933.06</c:v>
                      </c:pt>
                      <c:pt idx="11997">
                        <c:v>933.45</c:v>
                      </c:pt>
                      <c:pt idx="11998">
                        <c:v>937.58</c:v>
                      </c:pt>
                      <c:pt idx="11999">
                        <c:v>939.43</c:v>
                      </c:pt>
                      <c:pt idx="12000">
                        <c:v>935.32</c:v>
                      </c:pt>
                      <c:pt idx="12001">
                        <c:v>931.78</c:v>
                      </c:pt>
                      <c:pt idx="12002">
                        <c:v>933.47</c:v>
                      </c:pt>
                      <c:pt idx="12003">
                        <c:v>937.34</c:v>
                      </c:pt>
                      <c:pt idx="12004">
                        <c:v>939.47</c:v>
                      </c:pt>
                      <c:pt idx="12005">
                        <c:v>938.83</c:v>
                      </c:pt>
                      <c:pt idx="12006">
                        <c:v>935.67</c:v>
                      </c:pt>
                      <c:pt idx="12007">
                        <c:v>934.39</c:v>
                      </c:pt>
                      <c:pt idx="12008">
                        <c:v>932.13</c:v>
                      </c:pt>
                      <c:pt idx="12009">
                        <c:v>933.66</c:v>
                      </c:pt>
                      <c:pt idx="12010">
                        <c:v>935.67</c:v>
                      </c:pt>
                      <c:pt idx="12011">
                        <c:v>939.39</c:v>
                      </c:pt>
                      <c:pt idx="12012">
                        <c:v>933.57</c:v>
                      </c:pt>
                      <c:pt idx="12013">
                        <c:v>933.91</c:v>
                      </c:pt>
                      <c:pt idx="12014">
                        <c:v>933.55</c:v>
                      </c:pt>
                      <c:pt idx="12015">
                        <c:v>932.56</c:v>
                      </c:pt>
                      <c:pt idx="12016">
                        <c:v>936.12</c:v>
                      </c:pt>
                      <c:pt idx="12017">
                        <c:v>933.3</c:v>
                      </c:pt>
                      <c:pt idx="12018">
                        <c:v>933.35</c:v>
                      </c:pt>
                      <c:pt idx="12019">
                        <c:v>935.76</c:v>
                      </c:pt>
                      <c:pt idx="12020">
                        <c:v>937.97</c:v>
                      </c:pt>
                      <c:pt idx="12021">
                        <c:v>939.37</c:v>
                      </c:pt>
                      <c:pt idx="12022">
                        <c:v>939.57</c:v>
                      </c:pt>
                      <c:pt idx="12023">
                        <c:v>938.65</c:v>
                      </c:pt>
                      <c:pt idx="12024">
                        <c:v>936.32</c:v>
                      </c:pt>
                      <c:pt idx="12025">
                        <c:v>936.07</c:v>
                      </c:pt>
                      <c:pt idx="12026">
                        <c:v>939.79</c:v>
                      </c:pt>
                      <c:pt idx="12027">
                        <c:v>938.5</c:v>
                      </c:pt>
                      <c:pt idx="12028">
                        <c:v>935.72</c:v>
                      </c:pt>
                      <c:pt idx="12029">
                        <c:v>934.33</c:v>
                      </c:pt>
                      <c:pt idx="12030">
                        <c:v>933.42</c:v>
                      </c:pt>
                      <c:pt idx="12031">
                        <c:v>939.97</c:v>
                      </c:pt>
                      <c:pt idx="12032">
                        <c:v>939.95</c:v>
                      </c:pt>
                      <c:pt idx="12033">
                        <c:v>936.88</c:v>
                      </c:pt>
                      <c:pt idx="12034">
                        <c:v>939.66</c:v>
                      </c:pt>
                      <c:pt idx="12035">
                        <c:v>939.61</c:v>
                      </c:pt>
                      <c:pt idx="12036">
                        <c:v>938.87</c:v>
                      </c:pt>
                      <c:pt idx="12037">
                        <c:v>936.2</c:v>
                      </c:pt>
                      <c:pt idx="12038">
                        <c:v>938.9</c:v>
                      </c:pt>
                      <c:pt idx="12039">
                        <c:v>940.37</c:v>
                      </c:pt>
                      <c:pt idx="12040">
                        <c:v>939.94</c:v>
                      </c:pt>
                      <c:pt idx="12041">
                        <c:v>937.99</c:v>
                      </c:pt>
                      <c:pt idx="12042">
                        <c:v>934.99</c:v>
                      </c:pt>
                      <c:pt idx="12043">
                        <c:v>933.01</c:v>
                      </c:pt>
                      <c:pt idx="12044">
                        <c:v>934.42</c:v>
                      </c:pt>
                      <c:pt idx="12045">
                        <c:v>935.25</c:v>
                      </c:pt>
                      <c:pt idx="12046">
                        <c:v>938.11</c:v>
                      </c:pt>
                      <c:pt idx="12047">
                        <c:v>940.62</c:v>
                      </c:pt>
                      <c:pt idx="12048">
                        <c:v>940.36</c:v>
                      </c:pt>
                      <c:pt idx="12049">
                        <c:v>937.93</c:v>
                      </c:pt>
                      <c:pt idx="12050">
                        <c:v>935.43</c:v>
                      </c:pt>
                      <c:pt idx="12051">
                        <c:v>940.25</c:v>
                      </c:pt>
                      <c:pt idx="12052">
                        <c:v>940.77</c:v>
                      </c:pt>
                      <c:pt idx="12053">
                        <c:v>938.87</c:v>
                      </c:pt>
                      <c:pt idx="12054">
                        <c:v>937.02</c:v>
                      </c:pt>
                      <c:pt idx="12055">
                        <c:v>934.38</c:v>
                      </c:pt>
                      <c:pt idx="12056">
                        <c:v>933.43</c:v>
                      </c:pt>
                      <c:pt idx="12057">
                        <c:v>934.21</c:v>
                      </c:pt>
                      <c:pt idx="12058">
                        <c:v>937.83</c:v>
                      </c:pt>
                      <c:pt idx="12059">
                        <c:v>940.34</c:v>
                      </c:pt>
                      <c:pt idx="12060">
                        <c:v>940.03</c:v>
                      </c:pt>
                      <c:pt idx="12061">
                        <c:v>937.28</c:v>
                      </c:pt>
                      <c:pt idx="12062">
                        <c:v>934.53</c:v>
                      </c:pt>
                      <c:pt idx="12063">
                        <c:v>932.88</c:v>
                      </c:pt>
                      <c:pt idx="12064">
                        <c:v>939.71</c:v>
                      </c:pt>
                      <c:pt idx="12065">
                        <c:v>936.8</c:v>
                      </c:pt>
                      <c:pt idx="12066">
                        <c:v>934.12</c:v>
                      </c:pt>
                      <c:pt idx="12067">
                        <c:v>933.52</c:v>
                      </c:pt>
                      <c:pt idx="12068">
                        <c:v>934.58</c:v>
                      </c:pt>
                      <c:pt idx="12069">
                        <c:v>932.71</c:v>
                      </c:pt>
                      <c:pt idx="12070">
                        <c:v>933.82</c:v>
                      </c:pt>
                      <c:pt idx="12071">
                        <c:v>935.84</c:v>
                      </c:pt>
                      <c:pt idx="12072">
                        <c:v>938.09</c:v>
                      </c:pt>
                      <c:pt idx="12073">
                        <c:v>935.72</c:v>
                      </c:pt>
                      <c:pt idx="12074">
                        <c:v>933.47</c:v>
                      </c:pt>
                      <c:pt idx="12075">
                        <c:v>933.04</c:v>
                      </c:pt>
                      <c:pt idx="12076">
                        <c:v>934.44</c:v>
                      </c:pt>
                      <c:pt idx="12077">
                        <c:v>935.83</c:v>
                      </c:pt>
                      <c:pt idx="12078">
                        <c:v>933.88</c:v>
                      </c:pt>
                      <c:pt idx="12079">
                        <c:v>932.87</c:v>
                      </c:pt>
                      <c:pt idx="12080">
                        <c:v>933.27</c:v>
                      </c:pt>
                      <c:pt idx="12081">
                        <c:v>935.2</c:v>
                      </c:pt>
                      <c:pt idx="12082">
                        <c:v>936.5</c:v>
                      </c:pt>
                      <c:pt idx="12083">
                        <c:v>938.54</c:v>
                      </c:pt>
                      <c:pt idx="12084">
                        <c:v>940.12</c:v>
                      </c:pt>
                      <c:pt idx="12085">
                        <c:v>939.78</c:v>
                      </c:pt>
                      <c:pt idx="12086">
                        <c:v>938.55</c:v>
                      </c:pt>
                      <c:pt idx="12087">
                        <c:v>938.43</c:v>
                      </c:pt>
                      <c:pt idx="12088">
                        <c:v>939.56</c:v>
                      </c:pt>
                      <c:pt idx="12089">
                        <c:v>938.7</c:v>
                      </c:pt>
                      <c:pt idx="12090">
                        <c:v>934.07</c:v>
                      </c:pt>
                      <c:pt idx="12091">
                        <c:v>936.66</c:v>
                      </c:pt>
                      <c:pt idx="12092">
                        <c:v>939.12</c:v>
                      </c:pt>
                      <c:pt idx="12093">
                        <c:v>933.09</c:v>
                      </c:pt>
                      <c:pt idx="12094">
                        <c:v>932.33</c:v>
                      </c:pt>
                      <c:pt idx="12095">
                        <c:v>933.8</c:v>
                      </c:pt>
                      <c:pt idx="12096">
                        <c:v>937.15</c:v>
                      </c:pt>
                      <c:pt idx="12097">
                        <c:v>939.47</c:v>
                      </c:pt>
                      <c:pt idx="12098">
                        <c:v>939.31</c:v>
                      </c:pt>
                      <c:pt idx="12099">
                        <c:v>937.02</c:v>
                      </c:pt>
                      <c:pt idx="12100">
                        <c:v>934.25</c:v>
                      </c:pt>
                      <c:pt idx="12101">
                        <c:v>931.68</c:v>
                      </c:pt>
                      <c:pt idx="12102">
                        <c:v>933.15</c:v>
                      </c:pt>
                      <c:pt idx="12103">
                        <c:v>936.47</c:v>
                      </c:pt>
                      <c:pt idx="12104">
                        <c:v>939.47</c:v>
                      </c:pt>
                      <c:pt idx="12105">
                        <c:v>938.54</c:v>
                      </c:pt>
                      <c:pt idx="12106">
                        <c:v>935.85</c:v>
                      </c:pt>
                      <c:pt idx="12107">
                        <c:v>932.81</c:v>
                      </c:pt>
                      <c:pt idx="12108">
                        <c:v>931.64</c:v>
                      </c:pt>
                      <c:pt idx="12109">
                        <c:v>932.32</c:v>
                      </c:pt>
                      <c:pt idx="12110">
                        <c:v>933.8</c:v>
                      </c:pt>
                      <c:pt idx="12111">
                        <c:v>936.31</c:v>
                      </c:pt>
                      <c:pt idx="12112">
                        <c:v>938.48</c:v>
                      </c:pt>
                      <c:pt idx="12113">
                        <c:v>934.57</c:v>
                      </c:pt>
                      <c:pt idx="12114">
                        <c:v>932.96</c:v>
                      </c:pt>
                      <c:pt idx="12115">
                        <c:v>932.77</c:v>
                      </c:pt>
                      <c:pt idx="12116">
                        <c:v>939.71</c:v>
                      </c:pt>
                      <c:pt idx="12117">
                        <c:v>939.16</c:v>
                      </c:pt>
                      <c:pt idx="12118">
                        <c:v>937.88</c:v>
                      </c:pt>
                      <c:pt idx="12119">
                        <c:v>935.37</c:v>
                      </c:pt>
                      <c:pt idx="12120">
                        <c:v>933.66</c:v>
                      </c:pt>
                      <c:pt idx="12121">
                        <c:v>938.52</c:v>
                      </c:pt>
                      <c:pt idx="12122">
                        <c:v>936.37</c:v>
                      </c:pt>
                      <c:pt idx="12123">
                        <c:v>934.65</c:v>
                      </c:pt>
                      <c:pt idx="12124">
                        <c:v>932.43</c:v>
                      </c:pt>
                      <c:pt idx="12125">
                        <c:v>932.19</c:v>
                      </c:pt>
                      <c:pt idx="12126">
                        <c:v>933.93</c:v>
                      </c:pt>
                      <c:pt idx="12127">
                        <c:v>935.05</c:v>
                      </c:pt>
                      <c:pt idx="12128">
                        <c:v>937.42</c:v>
                      </c:pt>
                      <c:pt idx="12129">
                        <c:v>933.03</c:v>
                      </c:pt>
                      <c:pt idx="12130">
                        <c:v>931.68</c:v>
                      </c:pt>
                      <c:pt idx="12131">
                        <c:v>933.25</c:v>
                      </c:pt>
                      <c:pt idx="12132">
                        <c:v>935.22</c:v>
                      </c:pt>
                      <c:pt idx="12133">
                        <c:v>937.25</c:v>
                      </c:pt>
                      <c:pt idx="12134">
                        <c:v>935.73</c:v>
                      </c:pt>
                      <c:pt idx="12135">
                        <c:v>933.73</c:v>
                      </c:pt>
                      <c:pt idx="12136">
                        <c:v>932.34</c:v>
                      </c:pt>
                      <c:pt idx="12137">
                        <c:v>933.87</c:v>
                      </c:pt>
                      <c:pt idx="12138">
                        <c:v>935.6</c:v>
                      </c:pt>
                      <c:pt idx="12139">
                        <c:v>932.46</c:v>
                      </c:pt>
                      <c:pt idx="12140">
                        <c:v>935.18</c:v>
                      </c:pt>
                      <c:pt idx="12141">
                        <c:v>937.32</c:v>
                      </c:pt>
                      <c:pt idx="12142">
                        <c:v>933.36</c:v>
                      </c:pt>
                      <c:pt idx="12143">
                        <c:v>932.78</c:v>
                      </c:pt>
                      <c:pt idx="12144">
                        <c:v>934.75</c:v>
                      </c:pt>
                      <c:pt idx="12145">
                        <c:v>938.07</c:v>
                      </c:pt>
                      <c:pt idx="12146">
                        <c:v>939.64</c:v>
                      </c:pt>
                      <c:pt idx="12147">
                        <c:v>938.78</c:v>
                      </c:pt>
                      <c:pt idx="12148">
                        <c:v>935.06</c:v>
                      </c:pt>
                      <c:pt idx="12149">
                        <c:v>932.12</c:v>
                      </c:pt>
                      <c:pt idx="12150">
                        <c:v>932.66</c:v>
                      </c:pt>
                      <c:pt idx="12151">
                        <c:v>935.01</c:v>
                      </c:pt>
                      <c:pt idx="12152">
                        <c:v>938.69</c:v>
                      </c:pt>
                      <c:pt idx="12153">
                        <c:v>940.12</c:v>
                      </c:pt>
                      <c:pt idx="12154">
                        <c:v>932.01</c:v>
                      </c:pt>
                      <c:pt idx="12155">
                        <c:v>939.8</c:v>
                      </c:pt>
                      <c:pt idx="12156">
                        <c:v>938.93</c:v>
                      </c:pt>
                      <c:pt idx="12157">
                        <c:v>940.41</c:v>
                      </c:pt>
                      <c:pt idx="12158">
                        <c:v>939.53</c:v>
                      </c:pt>
                      <c:pt idx="12159">
                        <c:v>936.17</c:v>
                      </c:pt>
                      <c:pt idx="12160">
                        <c:v>933.07</c:v>
                      </c:pt>
                      <c:pt idx="12161">
                        <c:v>932.88</c:v>
                      </c:pt>
                      <c:pt idx="12162">
                        <c:v>934.78</c:v>
                      </c:pt>
                      <c:pt idx="12163">
                        <c:v>938.32</c:v>
                      </c:pt>
                      <c:pt idx="12164">
                        <c:v>940.11</c:v>
                      </c:pt>
                      <c:pt idx="12165">
                        <c:v>939.18</c:v>
                      </c:pt>
                      <c:pt idx="12166">
                        <c:v>935.83</c:v>
                      </c:pt>
                      <c:pt idx="12167">
                        <c:v>933.1</c:v>
                      </c:pt>
                      <c:pt idx="12168">
                        <c:v>939.88</c:v>
                      </c:pt>
                      <c:pt idx="12169">
                        <c:v>937.62</c:v>
                      </c:pt>
                      <c:pt idx="12170">
                        <c:v>934.53</c:v>
                      </c:pt>
                      <c:pt idx="12171">
                        <c:v>932.8</c:v>
                      </c:pt>
                      <c:pt idx="12172">
                        <c:v>934.59</c:v>
                      </c:pt>
                      <c:pt idx="12173">
                        <c:v>938.35</c:v>
                      </c:pt>
                      <c:pt idx="12174">
                        <c:v>934.5</c:v>
                      </c:pt>
                      <c:pt idx="12175">
                        <c:v>939.14</c:v>
                      </c:pt>
                      <c:pt idx="12176">
                        <c:v>935.14</c:v>
                      </c:pt>
                      <c:pt idx="12177">
                        <c:v>932.79</c:v>
                      </c:pt>
                      <c:pt idx="12178">
                        <c:v>933.21</c:v>
                      </c:pt>
                      <c:pt idx="12179">
                        <c:v>936.65</c:v>
                      </c:pt>
                      <c:pt idx="12180">
                        <c:v>940.17</c:v>
                      </c:pt>
                      <c:pt idx="12181">
                        <c:v>933.03</c:v>
                      </c:pt>
                      <c:pt idx="12182">
                        <c:v>935.51</c:v>
                      </c:pt>
                      <c:pt idx="12183">
                        <c:v>939.02</c:v>
                      </c:pt>
                      <c:pt idx="12184">
                        <c:v>940.62</c:v>
                      </c:pt>
                      <c:pt idx="12185">
                        <c:v>937.56</c:v>
                      </c:pt>
                      <c:pt idx="12186">
                        <c:v>935.03</c:v>
                      </c:pt>
                      <c:pt idx="12187">
                        <c:v>932.79</c:v>
                      </c:pt>
                      <c:pt idx="12188">
                        <c:v>932.79</c:v>
                      </c:pt>
                      <c:pt idx="12189">
                        <c:v>936.62</c:v>
                      </c:pt>
                      <c:pt idx="12190">
                        <c:v>938.9</c:v>
                      </c:pt>
                      <c:pt idx="12191">
                        <c:v>936.68</c:v>
                      </c:pt>
                      <c:pt idx="12192">
                        <c:v>939.99</c:v>
                      </c:pt>
                      <c:pt idx="12193">
                        <c:v>939.39</c:v>
                      </c:pt>
                      <c:pt idx="12194">
                        <c:v>934.68</c:v>
                      </c:pt>
                      <c:pt idx="12195">
                        <c:v>938.22</c:v>
                      </c:pt>
                      <c:pt idx="12196">
                        <c:v>934.21</c:v>
                      </c:pt>
                      <c:pt idx="12197">
                        <c:v>932.02</c:v>
                      </c:pt>
                      <c:pt idx="12198">
                        <c:v>933.69</c:v>
                      </c:pt>
                      <c:pt idx="12199">
                        <c:v>937.78</c:v>
                      </c:pt>
                      <c:pt idx="12200">
                        <c:v>939.1</c:v>
                      </c:pt>
                      <c:pt idx="12201">
                        <c:v>938.4</c:v>
                      </c:pt>
                      <c:pt idx="12202">
                        <c:v>935.67</c:v>
                      </c:pt>
                      <c:pt idx="12203">
                        <c:v>932.45</c:v>
                      </c:pt>
                      <c:pt idx="12204">
                        <c:v>932.83</c:v>
                      </c:pt>
                      <c:pt idx="12205">
                        <c:v>935.33</c:v>
                      </c:pt>
                      <c:pt idx="12206">
                        <c:v>938.06</c:v>
                      </c:pt>
                      <c:pt idx="12207">
                        <c:v>933.37</c:v>
                      </c:pt>
                      <c:pt idx="12208">
                        <c:v>936.2</c:v>
                      </c:pt>
                      <c:pt idx="12209">
                        <c:v>933.5</c:v>
                      </c:pt>
                      <c:pt idx="12210">
                        <c:v>932.7</c:v>
                      </c:pt>
                      <c:pt idx="12211">
                        <c:v>932.26</c:v>
                      </c:pt>
                      <c:pt idx="12212">
                        <c:v>934.72</c:v>
                      </c:pt>
                      <c:pt idx="12213">
                        <c:v>935.81</c:v>
                      </c:pt>
                      <c:pt idx="12214">
                        <c:v>939.48</c:v>
                      </c:pt>
                      <c:pt idx="12215">
                        <c:v>939.3</c:v>
                      </c:pt>
                      <c:pt idx="12216">
                        <c:v>934.73</c:v>
                      </c:pt>
                      <c:pt idx="12217">
                        <c:v>936.92</c:v>
                      </c:pt>
                      <c:pt idx="12218">
                        <c:v>938.5</c:v>
                      </c:pt>
                      <c:pt idx="12219">
                        <c:v>940.08</c:v>
                      </c:pt>
                      <c:pt idx="12220">
                        <c:v>932.97</c:v>
                      </c:pt>
                      <c:pt idx="12221">
                        <c:v>934.69</c:v>
                      </c:pt>
                      <c:pt idx="12222">
                        <c:v>937.02</c:v>
                      </c:pt>
                      <c:pt idx="12223">
                        <c:v>938.56</c:v>
                      </c:pt>
                      <c:pt idx="12224">
                        <c:v>939.42</c:v>
                      </c:pt>
                      <c:pt idx="12225">
                        <c:v>939.47</c:v>
                      </c:pt>
                      <c:pt idx="12226">
                        <c:v>938.25</c:v>
                      </c:pt>
                      <c:pt idx="12227">
                        <c:v>939.32</c:v>
                      </c:pt>
                      <c:pt idx="12228">
                        <c:v>938.54</c:v>
                      </c:pt>
                      <c:pt idx="12229">
                        <c:v>935.86</c:v>
                      </c:pt>
                      <c:pt idx="12230">
                        <c:v>934.03</c:v>
                      </c:pt>
                      <c:pt idx="12231">
                        <c:v>931.62</c:v>
                      </c:pt>
                      <c:pt idx="12232">
                        <c:v>933.03</c:v>
                      </c:pt>
                      <c:pt idx="12233">
                        <c:v>937.6</c:v>
                      </c:pt>
                      <c:pt idx="12234">
                        <c:v>935.13</c:v>
                      </c:pt>
                      <c:pt idx="12235">
                        <c:v>932.58</c:v>
                      </c:pt>
                      <c:pt idx="12236">
                        <c:v>938.84</c:v>
                      </c:pt>
                      <c:pt idx="12237">
                        <c:v>939.98</c:v>
                      </c:pt>
                      <c:pt idx="12238">
                        <c:v>937.78</c:v>
                      </c:pt>
                      <c:pt idx="12239">
                        <c:v>935.41</c:v>
                      </c:pt>
                      <c:pt idx="12240">
                        <c:v>933.21</c:v>
                      </c:pt>
                      <c:pt idx="12241">
                        <c:v>932.21</c:v>
                      </c:pt>
                      <c:pt idx="12242">
                        <c:v>933.9</c:v>
                      </c:pt>
                      <c:pt idx="12243">
                        <c:v>932.89</c:v>
                      </c:pt>
                      <c:pt idx="12244">
                        <c:v>932.6</c:v>
                      </c:pt>
                      <c:pt idx="12245">
                        <c:v>934.02</c:v>
                      </c:pt>
                      <c:pt idx="12246">
                        <c:v>935.69</c:v>
                      </c:pt>
                      <c:pt idx="12247">
                        <c:v>932.93</c:v>
                      </c:pt>
                      <c:pt idx="12248">
                        <c:v>931.62</c:v>
                      </c:pt>
                      <c:pt idx="12249">
                        <c:v>932.02</c:v>
                      </c:pt>
                      <c:pt idx="12250">
                        <c:v>933.48</c:v>
                      </c:pt>
                      <c:pt idx="12251">
                        <c:v>935.25</c:v>
                      </c:pt>
                      <c:pt idx="12252">
                        <c:v>938.31</c:v>
                      </c:pt>
                      <c:pt idx="12253">
                        <c:v>939.78</c:v>
                      </c:pt>
                      <c:pt idx="12254">
                        <c:v>939.15</c:v>
                      </c:pt>
                      <c:pt idx="12255">
                        <c:v>936.67</c:v>
                      </c:pt>
                      <c:pt idx="12256">
                        <c:v>934.49</c:v>
                      </c:pt>
                      <c:pt idx="12257">
                        <c:v>935.99</c:v>
                      </c:pt>
                      <c:pt idx="12258">
                        <c:v>938.64</c:v>
                      </c:pt>
                      <c:pt idx="12259">
                        <c:v>932.54</c:v>
                      </c:pt>
                      <c:pt idx="12260">
                        <c:v>936.19</c:v>
                      </c:pt>
                      <c:pt idx="12261">
                        <c:v>934.14</c:v>
                      </c:pt>
                      <c:pt idx="12262">
                        <c:v>932.51</c:v>
                      </c:pt>
                      <c:pt idx="12263">
                        <c:v>932.08</c:v>
                      </c:pt>
                      <c:pt idx="12264">
                        <c:v>931.24</c:v>
                      </c:pt>
                      <c:pt idx="12265">
                        <c:v>932.11</c:v>
                      </c:pt>
                      <c:pt idx="12266">
                        <c:v>934.49</c:v>
                      </c:pt>
                      <c:pt idx="12267">
                        <c:v>934.77</c:v>
                      </c:pt>
                      <c:pt idx="12268">
                        <c:v>936.32</c:v>
                      </c:pt>
                      <c:pt idx="12269">
                        <c:v>937.43</c:v>
                      </c:pt>
                      <c:pt idx="12270">
                        <c:v>938.14</c:v>
                      </c:pt>
                      <c:pt idx="12271">
                        <c:v>938.38</c:v>
                      </c:pt>
                      <c:pt idx="12272">
                        <c:v>933.54</c:v>
                      </c:pt>
                      <c:pt idx="12273">
                        <c:v>932.5</c:v>
                      </c:pt>
                      <c:pt idx="12274">
                        <c:v>932.54</c:v>
                      </c:pt>
                      <c:pt idx="12275">
                        <c:v>931.9</c:v>
                      </c:pt>
                      <c:pt idx="12276">
                        <c:v>932.6</c:v>
                      </c:pt>
                      <c:pt idx="12277">
                        <c:v>939.27</c:v>
                      </c:pt>
                      <c:pt idx="12278">
                        <c:v>937.09</c:v>
                      </c:pt>
                      <c:pt idx="12279">
                        <c:v>939.19</c:v>
                      </c:pt>
                      <c:pt idx="12280">
                        <c:v>939.93</c:v>
                      </c:pt>
                      <c:pt idx="12281">
                        <c:v>937.8</c:v>
                      </c:pt>
                      <c:pt idx="12282">
                        <c:v>934.8</c:v>
                      </c:pt>
                      <c:pt idx="12283">
                        <c:v>933.06</c:v>
                      </c:pt>
                      <c:pt idx="12284">
                        <c:v>933.31</c:v>
                      </c:pt>
                      <c:pt idx="12285">
                        <c:v>936.86</c:v>
                      </c:pt>
                      <c:pt idx="12286">
                        <c:v>934.44</c:v>
                      </c:pt>
                      <c:pt idx="12287">
                        <c:v>931.75</c:v>
                      </c:pt>
                      <c:pt idx="12288">
                        <c:v>932.76</c:v>
                      </c:pt>
                      <c:pt idx="12289">
                        <c:v>934.69</c:v>
                      </c:pt>
                      <c:pt idx="12290">
                        <c:v>937.8</c:v>
                      </c:pt>
                      <c:pt idx="12291">
                        <c:v>939.78</c:v>
                      </c:pt>
                      <c:pt idx="12292">
                        <c:v>938.67</c:v>
                      </c:pt>
                      <c:pt idx="12293">
                        <c:v>936.29</c:v>
                      </c:pt>
                      <c:pt idx="12294">
                        <c:v>934.05</c:v>
                      </c:pt>
                      <c:pt idx="12295">
                        <c:v>932.12</c:v>
                      </c:pt>
                      <c:pt idx="12296">
                        <c:v>936.03</c:v>
                      </c:pt>
                      <c:pt idx="12297">
                        <c:v>932.89</c:v>
                      </c:pt>
                      <c:pt idx="12298">
                        <c:v>935.03</c:v>
                      </c:pt>
                      <c:pt idx="12299">
                        <c:v>932.1</c:v>
                      </c:pt>
                      <c:pt idx="12300">
                        <c:v>933.62</c:v>
                      </c:pt>
                      <c:pt idx="12301">
                        <c:v>934.38</c:v>
                      </c:pt>
                      <c:pt idx="12302">
                        <c:v>936.88</c:v>
                      </c:pt>
                      <c:pt idx="12303">
                        <c:v>938.84</c:v>
                      </c:pt>
                      <c:pt idx="12304">
                        <c:v>938.92</c:v>
                      </c:pt>
                      <c:pt idx="12305">
                        <c:v>938.53</c:v>
                      </c:pt>
                      <c:pt idx="12306">
                        <c:v>936.41</c:v>
                      </c:pt>
                      <c:pt idx="12307">
                        <c:v>933.25</c:v>
                      </c:pt>
                      <c:pt idx="12308">
                        <c:v>932.15</c:v>
                      </c:pt>
                      <c:pt idx="12309">
                        <c:v>933.74</c:v>
                      </c:pt>
                      <c:pt idx="12310">
                        <c:v>936.29</c:v>
                      </c:pt>
                      <c:pt idx="12311">
                        <c:v>935.13</c:v>
                      </c:pt>
                      <c:pt idx="12312">
                        <c:v>932.85</c:v>
                      </c:pt>
                      <c:pt idx="12313">
                        <c:v>936.92</c:v>
                      </c:pt>
                      <c:pt idx="12314">
                        <c:v>933.34</c:v>
                      </c:pt>
                      <c:pt idx="12315">
                        <c:v>932.43</c:v>
                      </c:pt>
                      <c:pt idx="12316">
                        <c:v>933.75</c:v>
                      </c:pt>
                      <c:pt idx="12317">
                        <c:v>937.09</c:v>
                      </c:pt>
                      <c:pt idx="12318">
                        <c:v>937.1</c:v>
                      </c:pt>
                      <c:pt idx="12319">
                        <c:v>933.28</c:v>
                      </c:pt>
                      <c:pt idx="12320">
                        <c:v>931.59</c:v>
                      </c:pt>
                      <c:pt idx="12321">
                        <c:v>933.66</c:v>
                      </c:pt>
                      <c:pt idx="12322">
                        <c:v>934.23</c:v>
                      </c:pt>
                      <c:pt idx="12323">
                        <c:v>939</c:v>
                      </c:pt>
                      <c:pt idx="12324">
                        <c:v>932.8</c:v>
                      </c:pt>
                      <c:pt idx="12325">
                        <c:v>932.7</c:v>
                      </c:pt>
                      <c:pt idx="12326">
                        <c:v>933.28</c:v>
                      </c:pt>
                      <c:pt idx="12327">
                        <c:v>935.44</c:v>
                      </c:pt>
                      <c:pt idx="12328">
                        <c:v>937.13</c:v>
                      </c:pt>
                      <c:pt idx="12329">
                        <c:v>939.13</c:v>
                      </c:pt>
                      <c:pt idx="12330">
                        <c:v>933.5</c:v>
                      </c:pt>
                      <c:pt idx="12331">
                        <c:v>934.69</c:v>
                      </c:pt>
                      <c:pt idx="12332">
                        <c:v>936.15</c:v>
                      </c:pt>
                      <c:pt idx="12333">
                        <c:v>937.45</c:v>
                      </c:pt>
                      <c:pt idx="12334">
                        <c:v>937.82</c:v>
                      </c:pt>
                      <c:pt idx="12335">
                        <c:v>939.76</c:v>
                      </c:pt>
                      <c:pt idx="12336">
                        <c:v>939.38</c:v>
                      </c:pt>
                      <c:pt idx="12337">
                        <c:v>932.15</c:v>
                      </c:pt>
                      <c:pt idx="12338">
                        <c:v>931.55</c:v>
                      </c:pt>
                      <c:pt idx="12339">
                        <c:v>939.32</c:v>
                      </c:pt>
                      <c:pt idx="12340">
                        <c:v>938.88</c:v>
                      </c:pt>
                      <c:pt idx="12341">
                        <c:v>936.29</c:v>
                      </c:pt>
                      <c:pt idx="12342">
                        <c:v>934.35</c:v>
                      </c:pt>
                      <c:pt idx="12343">
                        <c:v>933.37</c:v>
                      </c:pt>
                      <c:pt idx="12344">
                        <c:v>932.44</c:v>
                      </c:pt>
                      <c:pt idx="12345">
                        <c:v>933.02</c:v>
                      </c:pt>
                      <c:pt idx="12346">
                        <c:v>935.37</c:v>
                      </c:pt>
                      <c:pt idx="12347">
                        <c:v>938.3</c:v>
                      </c:pt>
                      <c:pt idx="12348">
                        <c:v>933.5</c:v>
                      </c:pt>
                      <c:pt idx="12349">
                        <c:v>935.4</c:v>
                      </c:pt>
                      <c:pt idx="12350">
                        <c:v>936.3</c:v>
                      </c:pt>
                      <c:pt idx="12351">
                        <c:v>933.34</c:v>
                      </c:pt>
                      <c:pt idx="12352">
                        <c:v>932.36</c:v>
                      </c:pt>
                      <c:pt idx="12353">
                        <c:v>934.11</c:v>
                      </c:pt>
                      <c:pt idx="12354">
                        <c:v>936.31</c:v>
                      </c:pt>
                      <c:pt idx="12355">
                        <c:v>939.51</c:v>
                      </c:pt>
                      <c:pt idx="12356">
                        <c:v>940.26</c:v>
                      </c:pt>
                      <c:pt idx="12357">
                        <c:v>938.05</c:v>
                      </c:pt>
                      <c:pt idx="12358">
                        <c:v>935.83</c:v>
                      </c:pt>
                      <c:pt idx="12359">
                        <c:v>935.11</c:v>
                      </c:pt>
                      <c:pt idx="12360">
                        <c:v>937.74</c:v>
                      </c:pt>
                      <c:pt idx="12361">
                        <c:v>939.81</c:v>
                      </c:pt>
                      <c:pt idx="12362">
                        <c:v>939.43</c:v>
                      </c:pt>
                      <c:pt idx="12363">
                        <c:v>933.28</c:v>
                      </c:pt>
                      <c:pt idx="12364">
                        <c:v>933.16</c:v>
                      </c:pt>
                      <c:pt idx="12365">
                        <c:v>933.26</c:v>
                      </c:pt>
                      <c:pt idx="12366">
                        <c:v>932.52</c:v>
                      </c:pt>
                      <c:pt idx="12367">
                        <c:v>932.31</c:v>
                      </c:pt>
                      <c:pt idx="12368">
                        <c:v>933.02</c:v>
                      </c:pt>
                      <c:pt idx="12369">
                        <c:v>934.05</c:v>
                      </c:pt>
                      <c:pt idx="12370">
                        <c:v>934.45</c:v>
                      </c:pt>
                      <c:pt idx="12371">
                        <c:v>936.06</c:v>
                      </c:pt>
                      <c:pt idx="12372">
                        <c:v>936.97</c:v>
                      </c:pt>
                      <c:pt idx="12373">
                        <c:v>938.54</c:v>
                      </c:pt>
                      <c:pt idx="12374">
                        <c:v>939.65</c:v>
                      </c:pt>
                      <c:pt idx="12375">
                        <c:v>939.83</c:v>
                      </c:pt>
                      <c:pt idx="12376">
                        <c:v>932.03</c:v>
                      </c:pt>
                      <c:pt idx="12377">
                        <c:v>932.76</c:v>
                      </c:pt>
                      <c:pt idx="12378">
                        <c:v>933.64</c:v>
                      </c:pt>
                      <c:pt idx="12379">
                        <c:v>933.63</c:v>
                      </c:pt>
                      <c:pt idx="12380">
                        <c:v>933.38</c:v>
                      </c:pt>
                      <c:pt idx="12381">
                        <c:v>935.41</c:v>
                      </c:pt>
                      <c:pt idx="12382">
                        <c:v>938.1</c:v>
                      </c:pt>
                      <c:pt idx="12383">
                        <c:v>933.59</c:v>
                      </c:pt>
                      <c:pt idx="12384">
                        <c:v>934.5</c:v>
                      </c:pt>
                      <c:pt idx="12385">
                        <c:v>936.41</c:v>
                      </c:pt>
                      <c:pt idx="12386">
                        <c:v>938.23</c:v>
                      </c:pt>
                      <c:pt idx="12387">
                        <c:v>939.49</c:v>
                      </c:pt>
                      <c:pt idx="12388">
                        <c:v>940.26</c:v>
                      </c:pt>
                      <c:pt idx="12389">
                        <c:v>939.45</c:v>
                      </c:pt>
                      <c:pt idx="12390">
                        <c:v>933.65</c:v>
                      </c:pt>
                      <c:pt idx="12391">
                        <c:v>935.07</c:v>
                      </c:pt>
                      <c:pt idx="12392">
                        <c:v>935.97</c:v>
                      </c:pt>
                      <c:pt idx="12393">
                        <c:v>936.92</c:v>
                      </c:pt>
                      <c:pt idx="12394">
                        <c:v>938.62</c:v>
                      </c:pt>
                      <c:pt idx="12395">
                        <c:v>938.45</c:v>
                      </c:pt>
                      <c:pt idx="12396">
                        <c:v>939.42</c:v>
                      </c:pt>
                      <c:pt idx="12397">
                        <c:v>937.6</c:v>
                      </c:pt>
                      <c:pt idx="12398">
                        <c:v>935.95</c:v>
                      </c:pt>
                      <c:pt idx="12399">
                        <c:v>934.38</c:v>
                      </c:pt>
                      <c:pt idx="12400">
                        <c:v>933.38</c:v>
                      </c:pt>
                      <c:pt idx="12401">
                        <c:v>932.66</c:v>
                      </c:pt>
                      <c:pt idx="12402">
                        <c:v>932.03</c:v>
                      </c:pt>
                      <c:pt idx="12403">
                        <c:v>938.8</c:v>
                      </c:pt>
                      <c:pt idx="12404">
                        <c:v>939.31</c:v>
                      </c:pt>
                      <c:pt idx="12405">
                        <c:v>939.43</c:v>
                      </c:pt>
                      <c:pt idx="12406">
                        <c:v>939.21</c:v>
                      </c:pt>
                      <c:pt idx="12407">
                        <c:v>938.53</c:v>
                      </c:pt>
                      <c:pt idx="12408">
                        <c:v>936.93</c:v>
                      </c:pt>
                      <c:pt idx="12409">
                        <c:v>936.29</c:v>
                      </c:pt>
                      <c:pt idx="12410">
                        <c:v>934.91</c:v>
                      </c:pt>
                      <c:pt idx="12411">
                        <c:v>933.21</c:v>
                      </c:pt>
                      <c:pt idx="12412">
                        <c:v>932.81</c:v>
                      </c:pt>
                      <c:pt idx="12413">
                        <c:v>931.58</c:v>
                      </c:pt>
                      <c:pt idx="12414">
                        <c:v>933.19</c:v>
                      </c:pt>
                      <c:pt idx="12415">
                        <c:v>932.8</c:v>
                      </c:pt>
                      <c:pt idx="12416">
                        <c:v>938.78</c:v>
                      </c:pt>
                      <c:pt idx="12417">
                        <c:v>937.88</c:v>
                      </c:pt>
                      <c:pt idx="12418">
                        <c:v>938.88</c:v>
                      </c:pt>
                      <c:pt idx="12419">
                        <c:v>939.75</c:v>
                      </c:pt>
                      <c:pt idx="12420">
                        <c:v>934.33</c:v>
                      </c:pt>
                      <c:pt idx="12421">
                        <c:v>933.65</c:v>
                      </c:pt>
                      <c:pt idx="12422">
                        <c:v>932.59</c:v>
                      </c:pt>
                      <c:pt idx="12423">
                        <c:v>931.31</c:v>
                      </c:pt>
                      <c:pt idx="12424">
                        <c:v>931.63</c:v>
                      </c:pt>
                      <c:pt idx="12425">
                        <c:v>932.77</c:v>
                      </c:pt>
                      <c:pt idx="12426">
                        <c:v>933.43</c:v>
                      </c:pt>
                      <c:pt idx="12427">
                        <c:v>933.64</c:v>
                      </c:pt>
                      <c:pt idx="12428">
                        <c:v>936.32</c:v>
                      </c:pt>
                      <c:pt idx="12429">
                        <c:v>936.59</c:v>
                      </c:pt>
                      <c:pt idx="12430">
                        <c:v>935.48</c:v>
                      </c:pt>
                      <c:pt idx="12431">
                        <c:v>934.88</c:v>
                      </c:pt>
                      <c:pt idx="12432">
                        <c:v>934.96</c:v>
                      </c:pt>
                      <c:pt idx="12433">
                        <c:v>934.79</c:v>
                      </c:pt>
                      <c:pt idx="12434">
                        <c:v>935.47</c:v>
                      </c:pt>
                      <c:pt idx="12435">
                        <c:v>939.48</c:v>
                      </c:pt>
                      <c:pt idx="12436">
                        <c:v>939.06</c:v>
                      </c:pt>
                      <c:pt idx="12437">
                        <c:v>938.85</c:v>
                      </c:pt>
                      <c:pt idx="12438">
                        <c:v>939.16</c:v>
                      </c:pt>
                      <c:pt idx="12439">
                        <c:v>939.23</c:v>
                      </c:pt>
                      <c:pt idx="12440">
                        <c:v>938.74</c:v>
                      </c:pt>
                      <c:pt idx="12441">
                        <c:v>937.94</c:v>
                      </c:pt>
                      <c:pt idx="12442">
                        <c:v>932.13</c:v>
                      </c:pt>
                      <c:pt idx="12443">
                        <c:v>932.17</c:v>
                      </c:pt>
                      <c:pt idx="12444">
                        <c:v>932.15</c:v>
                      </c:pt>
                      <c:pt idx="12445">
                        <c:v>932.75</c:v>
                      </c:pt>
                      <c:pt idx="12446">
                        <c:v>932.51</c:v>
                      </c:pt>
                      <c:pt idx="12447">
                        <c:v>932.76</c:v>
                      </c:pt>
                      <c:pt idx="12448">
                        <c:v>931.92</c:v>
                      </c:pt>
                      <c:pt idx="12449">
                        <c:v>931.93</c:v>
                      </c:pt>
                      <c:pt idx="12450">
                        <c:v>932.68</c:v>
                      </c:pt>
                      <c:pt idx="12451">
                        <c:v>932.46</c:v>
                      </c:pt>
                      <c:pt idx="12452">
                        <c:v>932.6</c:v>
                      </c:pt>
                      <c:pt idx="12453">
                        <c:v>934.92</c:v>
                      </c:pt>
                      <c:pt idx="12454">
                        <c:v>934.95</c:v>
                      </c:pt>
                      <c:pt idx="12455">
                        <c:v>934.9</c:v>
                      </c:pt>
                      <c:pt idx="12456">
                        <c:v>934.68</c:v>
                      </c:pt>
                      <c:pt idx="12457">
                        <c:v>935.52</c:v>
                      </c:pt>
                      <c:pt idx="12458">
                        <c:v>933.87</c:v>
                      </c:pt>
                      <c:pt idx="12459">
                        <c:v>933.86</c:v>
                      </c:pt>
                      <c:pt idx="12460">
                        <c:v>933.51</c:v>
                      </c:pt>
                      <c:pt idx="12461">
                        <c:v>939.07</c:v>
                      </c:pt>
                      <c:pt idx="12462">
                        <c:v>938.6</c:v>
                      </c:pt>
                      <c:pt idx="12463">
                        <c:v>938.74</c:v>
                      </c:pt>
                      <c:pt idx="12464">
                        <c:v>939.21</c:v>
                      </c:pt>
                      <c:pt idx="12465">
                        <c:v>938.93</c:v>
                      </c:pt>
                      <c:pt idx="12466">
                        <c:v>938.93</c:v>
                      </c:pt>
                      <c:pt idx="12467">
                        <c:v>938.55</c:v>
                      </c:pt>
                      <c:pt idx="12468">
                        <c:v>934.06</c:v>
                      </c:pt>
                      <c:pt idx="12469">
                        <c:v>934.92</c:v>
                      </c:pt>
                      <c:pt idx="12470">
                        <c:v>938.64</c:v>
                      </c:pt>
                      <c:pt idx="12471">
                        <c:v>939.2</c:v>
                      </c:pt>
                      <c:pt idx="12472">
                        <c:v>940.4</c:v>
                      </c:pt>
                      <c:pt idx="12473">
                        <c:v>939.68</c:v>
                      </c:pt>
                      <c:pt idx="12474">
                        <c:v>939.54</c:v>
                      </c:pt>
                      <c:pt idx="12475">
                        <c:v>939.02</c:v>
                      </c:pt>
                      <c:pt idx="12476">
                        <c:v>939.52</c:v>
                      </c:pt>
                      <c:pt idx="12477">
                        <c:v>938.63</c:v>
                      </c:pt>
                      <c:pt idx="12478">
                        <c:v>938.7</c:v>
                      </c:pt>
                      <c:pt idx="12479">
                        <c:v>937.89</c:v>
                      </c:pt>
                      <c:pt idx="12480">
                        <c:v>936.87</c:v>
                      </c:pt>
                      <c:pt idx="12481">
                        <c:v>936.62</c:v>
                      </c:pt>
                      <c:pt idx="12482">
                        <c:v>931.77</c:v>
                      </c:pt>
                      <c:pt idx="12483">
                        <c:v>932.61</c:v>
                      </c:pt>
                      <c:pt idx="12484">
                        <c:v>932.01</c:v>
                      </c:pt>
                      <c:pt idx="12485">
                        <c:v>932.73</c:v>
                      </c:pt>
                      <c:pt idx="12486">
                        <c:v>932.88</c:v>
                      </c:pt>
                      <c:pt idx="12487">
                        <c:v>933.56</c:v>
                      </c:pt>
                      <c:pt idx="12488">
                        <c:v>939.02</c:v>
                      </c:pt>
                      <c:pt idx="12489">
                        <c:v>940.03</c:v>
                      </c:pt>
                      <c:pt idx="12490">
                        <c:v>939.6</c:v>
                      </c:pt>
                      <c:pt idx="12491">
                        <c:v>938.25</c:v>
                      </c:pt>
                      <c:pt idx="12492">
                        <c:v>937.01</c:v>
                      </c:pt>
                      <c:pt idx="12493">
                        <c:v>936.67</c:v>
                      </c:pt>
                      <c:pt idx="12494">
                        <c:v>935.79</c:v>
                      </c:pt>
                      <c:pt idx="12495">
                        <c:v>936.39</c:v>
                      </c:pt>
                      <c:pt idx="12496">
                        <c:v>937.45</c:v>
                      </c:pt>
                      <c:pt idx="12497">
                        <c:v>937.15</c:v>
                      </c:pt>
                      <c:pt idx="12498">
                        <c:v>937.82</c:v>
                      </c:pt>
                      <c:pt idx="12499">
                        <c:v>936.53</c:v>
                      </c:pt>
                      <c:pt idx="12500">
                        <c:v>937.54</c:v>
                      </c:pt>
                      <c:pt idx="12501">
                        <c:v>937.46</c:v>
                      </c:pt>
                      <c:pt idx="12502">
                        <c:v>931.87</c:v>
                      </c:pt>
                      <c:pt idx="12503">
                        <c:v>931.13</c:v>
                      </c:pt>
                      <c:pt idx="12504">
                        <c:v>931.51</c:v>
                      </c:pt>
                      <c:pt idx="12505">
                        <c:v>937.24</c:v>
                      </c:pt>
                      <c:pt idx="12506">
                        <c:v>937.49</c:v>
                      </c:pt>
                      <c:pt idx="12507">
                        <c:v>933.3</c:v>
                      </c:pt>
                      <c:pt idx="12508">
                        <c:v>933.05</c:v>
                      </c:pt>
                      <c:pt idx="12509">
                        <c:v>933.59</c:v>
                      </c:pt>
                      <c:pt idx="12510">
                        <c:v>933.42</c:v>
                      </c:pt>
                      <c:pt idx="12511">
                        <c:v>933.97</c:v>
                      </c:pt>
                      <c:pt idx="12512">
                        <c:v>933.65</c:v>
                      </c:pt>
                      <c:pt idx="12513">
                        <c:v>933.53</c:v>
                      </c:pt>
                      <c:pt idx="12514">
                        <c:v>933.43</c:v>
                      </c:pt>
                      <c:pt idx="12515">
                        <c:v>933.17</c:v>
                      </c:pt>
                      <c:pt idx="12516">
                        <c:v>932.83</c:v>
                      </c:pt>
                      <c:pt idx="12517">
                        <c:v>932.47</c:v>
                      </c:pt>
                      <c:pt idx="12518">
                        <c:v>931.99</c:v>
                      </c:pt>
                      <c:pt idx="12519">
                        <c:v>932.22</c:v>
                      </c:pt>
                      <c:pt idx="12520">
                        <c:v>938.99</c:v>
                      </c:pt>
                      <c:pt idx="12521">
                        <c:v>938.77</c:v>
                      </c:pt>
                      <c:pt idx="12522">
                        <c:v>939.02</c:v>
                      </c:pt>
                      <c:pt idx="12523">
                        <c:v>938.69</c:v>
                      </c:pt>
                      <c:pt idx="12524">
                        <c:v>937</c:v>
                      </c:pt>
                      <c:pt idx="12525">
                        <c:v>937.29</c:v>
                      </c:pt>
                      <c:pt idx="12526">
                        <c:v>936.5</c:v>
                      </c:pt>
                      <c:pt idx="12527">
                        <c:v>936.94</c:v>
                      </c:pt>
                      <c:pt idx="12528">
                        <c:v>936.72</c:v>
                      </c:pt>
                      <c:pt idx="12529">
                        <c:v>936.62</c:v>
                      </c:pt>
                      <c:pt idx="12530">
                        <c:v>935.77</c:v>
                      </c:pt>
                      <c:pt idx="12531">
                        <c:v>935.99</c:v>
                      </c:pt>
                      <c:pt idx="12532">
                        <c:v>935.91</c:v>
                      </c:pt>
                      <c:pt idx="12533">
                        <c:v>936.23</c:v>
                      </c:pt>
                      <c:pt idx="12534">
                        <c:v>934.88</c:v>
                      </c:pt>
                      <c:pt idx="12535">
                        <c:v>935.07</c:v>
                      </c:pt>
                      <c:pt idx="12536">
                        <c:v>934.42</c:v>
                      </c:pt>
                      <c:pt idx="12537">
                        <c:v>933.85</c:v>
                      </c:pt>
                      <c:pt idx="12538">
                        <c:v>933.05</c:v>
                      </c:pt>
                      <c:pt idx="12539">
                        <c:v>933.42</c:v>
                      </c:pt>
                      <c:pt idx="12540">
                        <c:v>939.37</c:v>
                      </c:pt>
                      <c:pt idx="12541">
                        <c:v>939.3</c:v>
                      </c:pt>
                      <c:pt idx="12542">
                        <c:v>937.97</c:v>
                      </c:pt>
                      <c:pt idx="12543">
                        <c:v>931.6</c:v>
                      </c:pt>
                      <c:pt idx="12544">
                        <c:v>932.49</c:v>
                      </c:pt>
                      <c:pt idx="12545">
                        <c:v>933.12</c:v>
                      </c:pt>
                      <c:pt idx="12546">
                        <c:v>937.08</c:v>
                      </c:pt>
                      <c:pt idx="12547">
                        <c:v>935.33</c:v>
                      </c:pt>
                      <c:pt idx="12548">
                        <c:v>933.82</c:v>
                      </c:pt>
                      <c:pt idx="12549">
                        <c:v>932.75</c:v>
                      </c:pt>
                      <c:pt idx="12550">
                        <c:v>932.6</c:v>
                      </c:pt>
                      <c:pt idx="12551">
                        <c:v>933.73</c:v>
                      </c:pt>
                      <c:pt idx="12552">
                        <c:v>934.88</c:v>
                      </c:pt>
                      <c:pt idx="12553">
                        <c:v>936.14</c:v>
                      </c:pt>
                      <c:pt idx="12554">
                        <c:v>937.88</c:v>
                      </c:pt>
                      <c:pt idx="12555">
                        <c:v>939.05</c:v>
                      </c:pt>
                      <c:pt idx="12556">
                        <c:v>940.28</c:v>
                      </c:pt>
                      <c:pt idx="12557">
                        <c:v>938.91</c:v>
                      </c:pt>
                      <c:pt idx="12558">
                        <c:v>937.35</c:v>
                      </c:pt>
                      <c:pt idx="12559">
                        <c:v>933.93</c:v>
                      </c:pt>
                      <c:pt idx="12560">
                        <c:v>932.33</c:v>
                      </c:pt>
                      <c:pt idx="12561">
                        <c:v>932.42</c:v>
                      </c:pt>
                      <c:pt idx="12562">
                        <c:v>931.56</c:v>
                      </c:pt>
                      <c:pt idx="12563">
                        <c:v>932.72</c:v>
                      </c:pt>
                      <c:pt idx="12564">
                        <c:v>939.64</c:v>
                      </c:pt>
                      <c:pt idx="12565">
                        <c:v>939.5</c:v>
                      </c:pt>
                      <c:pt idx="12566">
                        <c:v>940.96</c:v>
                      </c:pt>
                      <c:pt idx="12567">
                        <c:v>939.14</c:v>
                      </c:pt>
                      <c:pt idx="12568">
                        <c:v>938.25</c:v>
                      </c:pt>
                      <c:pt idx="12569">
                        <c:v>936.48</c:v>
                      </c:pt>
                      <c:pt idx="12570">
                        <c:v>935.09</c:v>
                      </c:pt>
                      <c:pt idx="12571">
                        <c:v>933.39</c:v>
                      </c:pt>
                      <c:pt idx="12572">
                        <c:v>938.03</c:v>
                      </c:pt>
                      <c:pt idx="12573">
                        <c:v>939.67</c:v>
                      </c:pt>
                      <c:pt idx="12574">
                        <c:v>939.26</c:v>
                      </c:pt>
                      <c:pt idx="12575">
                        <c:v>936.91</c:v>
                      </c:pt>
                      <c:pt idx="12576">
                        <c:v>938.84</c:v>
                      </c:pt>
                      <c:pt idx="12577">
                        <c:v>940.01</c:v>
                      </c:pt>
                      <c:pt idx="12578">
                        <c:v>939.94</c:v>
                      </c:pt>
                      <c:pt idx="12579">
                        <c:v>938.78</c:v>
                      </c:pt>
                      <c:pt idx="12580">
                        <c:v>936.32</c:v>
                      </c:pt>
                      <c:pt idx="12581">
                        <c:v>933.71</c:v>
                      </c:pt>
                      <c:pt idx="12582">
                        <c:v>932.51</c:v>
                      </c:pt>
                      <c:pt idx="12583">
                        <c:v>933.17</c:v>
                      </c:pt>
                      <c:pt idx="12584">
                        <c:v>939.9</c:v>
                      </c:pt>
                      <c:pt idx="12585">
                        <c:v>933.27</c:v>
                      </c:pt>
                      <c:pt idx="12586">
                        <c:v>934.45</c:v>
                      </c:pt>
                      <c:pt idx="12587">
                        <c:v>936.69</c:v>
                      </c:pt>
                      <c:pt idx="12588">
                        <c:v>938.29</c:v>
                      </c:pt>
                      <c:pt idx="12589">
                        <c:v>939.01</c:v>
                      </c:pt>
                      <c:pt idx="12590">
                        <c:v>939.82</c:v>
                      </c:pt>
                      <c:pt idx="12591">
                        <c:v>939.19</c:v>
                      </c:pt>
                      <c:pt idx="12592">
                        <c:v>937.54</c:v>
                      </c:pt>
                      <c:pt idx="12593">
                        <c:v>938.54</c:v>
                      </c:pt>
                      <c:pt idx="12594">
                        <c:v>939.95</c:v>
                      </c:pt>
                      <c:pt idx="12595">
                        <c:v>939.42</c:v>
                      </c:pt>
                      <c:pt idx="12596">
                        <c:v>937.71</c:v>
                      </c:pt>
                      <c:pt idx="12597">
                        <c:v>936.64</c:v>
                      </c:pt>
                      <c:pt idx="12598">
                        <c:v>938</c:v>
                      </c:pt>
                      <c:pt idx="12599">
                        <c:v>939.16</c:v>
                      </c:pt>
                      <c:pt idx="12600">
                        <c:v>932.65</c:v>
                      </c:pt>
                      <c:pt idx="12601">
                        <c:v>933.04</c:v>
                      </c:pt>
                      <c:pt idx="12602">
                        <c:v>935.65</c:v>
                      </c:pt>
                      <c:pt idx="12603">
                        <c:v>937.34</c:v>
                      </c:pt>
                      <c:pt idx="12604">
                        <c:v>939.13</c:v>
                      </c:pt>
                      <c:pt idx="12605">
                        <c:v>934.78</c:v>
                      </c:pt>
                      <c:pt idx="12606">
                        <c:v>933.25</c:v>
                      </c:pt>
                      <c:pt idx="12607">
                        <c:v>931.91</c:v>
                      </c:pt>
                      <c:pt idx="12608">
                        <c:v>932.63</c:v>
                      </c:pt>
                      <c:pt idx="12609">
                        <c:v>934.7</c:v>
                      </c:pt>
                      <c:pt idx="12610">
                        <c:v>933.44</c:v>
                      </c:pt>
                      <c:pt idx="12611">
                        <c:v>932.54</c:v>
                      </c:pt>
                      <c:pt idx="12612">
                        <c:v>932.09</c:v>
                      </c:pt>
                      <c:pt idx="12613">
                        <c:v>932.16</c:v>
                      </c:pt>
                      <c:pt idx="12614">
                        <c:v>939.01</c:v>
                      </c:pt>
                      <c:pt idx="12615">
                        <c:v>938.31</c:v>
                      </c:pt>
                      <c:pt idx="12616">
                        <c:v>937.43</c:v>
                      </c:pt>
                      <c:pt idx="12617">
                        <c:v>936.58</c:v>
                      </c:pt>
                      <c:pt idx="12618">
                        <c:v>934.35</c:v>
                      </c:pt>
                      <c:pt idx="12619">
                        <c:v>933.2</c:v>
                      </c:pt>
                      <c:pt idx="12620">
                        <c:v>932.41</c:v>
                      </c:pt>
                      <c:pt idx="12621">
                        <c:v>932.41</c:v>
                      </c:pt>
                      <c:pt idx="12622">
                        <c:v>933.04</c:v>
                      </c:pt>
                      <c:pt idx="12623">
                        <c:v>935.01</c:v>
                      </c:pt>
                      <c:pt idx="12624">
                        <c:v>937.49</c:v>
                      </c:pt>
                      <c:pt idx="12625">
                        <c:v>936.06</c:v>
                      </c:pt>
                      <c:pt idx="12626">
                        <c:v>933.9</c:v>
                      </c:pt>
                      <c:pt idx="12627">
                        <c:v>932.2</c:v>
                      </c:pt>
                      <c:pt idx="12628">
                        <c:v>933.79</c:v>
                      </c:pt>
                      <c:pt idx="12629">
                        <c:v>936.39</c:v>
                      </c:pt>
                      <c:pt idx="12630">
                        <c:v>937.87</c:v>
                      </c:pt>
                      <c:pt idx="12631">
                        <c:v>939.16</c:v>
                      </c:pt>
                      <c:pt idx="12632">
                        <c:v>938.72</c:v>
                      </c:pt>
                      <c:pt idx="12633">
                        <c:v>937.06</c:v>
                      </c:pt>
                      <c:pt idx="12634">
                        <c:v>935.85</c:v>
                      </c:pt>
                      <c:pt idx="12635">
                        <c:v>934.97</c:v>
                      </c:pt>
                      <c:pt idx="12636">
                        <c:v>932.69</c:v>
                      </c:pt>
                      <c:pt idx="12637">
                        <c:v>931.99</c:v>
                      </c:pt>
                      <c:pt idx="12638">
                        <c:v>932.24</c:v>
                      </c:pt>
                      <c:pt idx="12639">
                        <c:v>933.9</c:v>
                      </c:pt>
                      <c:pt idx="12640">
                        <c:v>935.71</c:v>
                      </c:pt>
                      <c:pt idx="12641">
                        <c:v>933.12</c:v>
                      </c:pt>
                      <c:pt idx="12642">
                        <c:v>932.15</c:v>
                      </c:pt>
                      <c:pt idx="12643">
                        <c:v>932.21</c:v>
                      </c:pt>
                      <c:pt idx="12644">
                        <c:v>933.01</c:v>
                      </c:pt>
                      <c:pt idx="12645">
                        <c:v>932.25</c:v>
                      </c:pt>
                      <c:pt idx="12646">
                        <c:v>938.67</c:v>
                      </c:pt>
                      <c:pt idx="12647">
                        <c:v>939.17</c:v>
                      </c:pt>
                      <c:pt idx="12648">
                        <c:v>936.94</c:v>
                      </c:pt>
                      <c:pt idx="12649">
                        <c:v>933.99</c:v>
                      </c:pt>
                      <c:pt idx="12650">
                        <c:v>932.49</c:v>
                      </c:pt>
                      <c:pt idx="12651">
                        <c:v>933.83</c:v>
                      </c:pt>
                      <c:pt idx="12652">
                        <c:v>936.54</c:v>
                      </c:pt>
                      <c:pt idx="12653">
                        <c:v>934.35</c:v>
                      </c:pt>
                      <c:pt idx="12654">
                        <c:v>932.52</c:v>
                      </c:pt>
                      <c:pt idx="12655">
                        <c:v>934.65</c:v>
                      </c:pt>
                      <c:pt idx="12656">
                        <c:v>937.29</c:v>
                      </c:pt>
                      <c:pt idx="12657">
                        <c:v>939.35</c:v>
                      </c:pt>
                      <c:pt idx="12658">
                        <c:v>939.47</c:v>
                      </c:pt>
                      <c:pt idx="12659">
                        <c:v>937.74</c:v>
                      </c:pt>
                      <c:pt idx="12660">
                        <c:v>936.02</c:v>
                      </c:pt>
                      <c:pt idx="12661">
                        <c:v>932.88</c:v>
                      </c:pt>
                      <c:pt idx="12662">
                        <c:v>939.43</c:v>
                      </c:pt>
                      <c:pt idx="12663">
                        <c:v>937.01</c:v>
                      </c:pt>
                      <c:pt idx="12664">
                        <c:v>933.64</c:v>
                      </c:pt>
                      <c:pt idx="12665">
                        <c:v>933.46</c:v>
                      </c:pt>
                      <c:pt idx="12666">
                        <c:v>938.82</c:v>
                      </c:pt>
                      <c:pt idx="12667">
                        <c:v>936.69</c:v>
                      </c:pt>
                      <c:pt idx="12668">
                        <c:v>934.02</c:v>
                      </c:pt>
                      <c:pt idx="12669">
                        <c:v>932.26</c:v>
                      </c:pt>
                      <c:pt idx="12670">
                        <c:v>932.53</c:v>
                      </c:pt>
                      <c:pt idx="12671">
                        <c:v>933.15</c:v>
                      </c:pt>
                      <c:pt idx="12672">
                        <c:v>934.69</c:v>
                      </c:pt>
                      <c:pt idx="12673">
                        <c:v>936.9</c:v>
                      </c:pt>
                      <c:pt idx="12674">
                        <c:v>938.61</c:v>
                      </c:pt>
                      <c:pt idx="12675">
                        <c:v>939.62</c:v>
                      </c:pt>
                      <c:pt idx="12676">
                        <c:v>938.37</c:v>
                      </c:pt>
                      <c:pt idx="12677">
                        <c:v>935.72</c:v>
                      </c:pt>
                      <c:pt idx="12678">
                        <c:v>932.91</c:v>
                      </c:pt>
                      <c:pt idx="12679">
                        <c:v>933.09</c:v>
                      </c:pt>
                      <c:pt idx="12680">
                        <c:v>935.2</c:v>
                      </c:pt>
                      <c:pt idx="12681">
                        <c:v>938.72</c:v>
                      </c:pt>
                      <c:pt idx="12682">
                        <c:v>939.22</c:v>
                      </c:pt>
                      <c:pt idx="12683">
                        <c:v>937.75</c:v>
                      </c:pt>
                      <c:pt idx="12684">
                        <c:v>933.89</c:v>
                      </c:pt>
                      <c:pt idx="12685">
                        <c:v>931.83</c:v>
                      </c:pt>
                      <c:pt idx="12686">
                        <c:v>932.73</c:v>
                      </c:pt>
                      <c:pt idx="12687">
                        <c:v>939.3</c:v>
                      </c:pt>
                      <c:pt idx="12688">
                        <c:v>938.8</c:v>
                      </c:pt>
                      <c:pt idx="12689">
                        <c:v>935.96</c:v>
                      </c:pt>
                      <c:pt idx="12690">
                        <c:v>934.72</c:v>
                      </c:pt>
                      <c:pt idx="12691">
                        <c:v>932.51</c:v>
                      </c:pt>
                      <c:pt idx="12692">
                        <c:v>939.55</c:v>
                      </c:pt>
                      <c:pt idx="12693">
                        <c:v>939.81</c:v>
                      </c:pt>
                      <c:pt idx="12694">
                        <c:v>938.59</c:v>
                      </c:pt>
                      <c:pt idx="12695">
                        <c:v>935.85</c:v>
                      </c:pt>
                      <c:pt idx="12696">
                        <c:v>939.42</c:v>
                      </c:pt>
                      <c:pt idx="12697">
                        <c:v>939.29</c:v>
                      </c:pt>
                      <c:pt idx="12698">
                        <c:v>937.49</c:v>
                      </c:pt>
                      <c:pt idx="12699">
                        <c:v>936.93</c:v>
                      </c:pt>
                      <c:pt idx="12700">
                        <c:v>935.95</c:v>
                      </c:pt>
                      <c:pt idx="12701">
                        <c:v>934.05</c:v>
                      </c:pt>
                      <c:pt idx="12702">
                        <c:v>932.76</c:v>
                      </c:pt>
                      <c:pt idx="12703">
                        <c:v>933.3</c:v>
                      </c:pt>
                      <c:pt idx="12704">
                        <c:v>933.41</c:v>
                      </c:pt>
                      <c:pt idx="12705">
                        <c:v>940.13</c:v>
                      </c:pt>
                      <c:pt idx="12706">
                        <c:v>939.19</c:v>
                      </c:pt>
                      <c:pt idx="12707">
                        <c:v>933.24</c:v>
                      </c:pt>
                      <c:pt idx="12708">
                        <c:v>934.59</c:v>
                      </c:pt>
                      <c:pt idx="12709">
                        <c:v>937.5</c:v>
                      </c:pt>
                      <c:pt idx="12710">
                        <c:v>940.14</c:v>
                      </c:pt>
                      <c:pt idx="12711">
                        <c:v>939.05</c:v>
                      </c:pt>
                      <c:pt idx="12712">
                        <c:v>935.11</c:v>
                      </c:pt>
                      <c:pt idx="12713">
                        <c:v>932.53</c:v>
                      </c:pt>
                      <c:pt idx="12714">
                        <c:v>937.29</c:v>
                      </c:pt>
                      <c:pt idx="12715">
                        <c:v>934.53</c:v>
                      </c:pt>
                      <c:pt idx="12716">
                        <c:v>932.1</c:v>
                      </c:pt>
                      <c:pt idx="12717">
                        <c:v>932.7</c:v>
                      </c:pt>
                      <c:pt idx="12718">
                        <c:v>939.22</c:v>
                      </c:pt>
                      <c:pt idx="12719">
                        <c:v>937</c:v>
                      </c:pt>
                      <c:pt idx="12720">
                        <c:v>935.54</c:v>
                      </c:pt>
                      <c:pt idx="12721">
                        <c:v>935.16</c:v>
                      </c:pt>
                      <c:pt idx="12722">
                        <c:v>933.5</c:v>
                      </c:pt>
                      <c:pt idx="12723">
                        <c:v>931.74</c:v>
                      </c:pt>
                      <c:pt idx="12724">
                        <c:v>931.93</c:v>
                      </c:pt>
                      <c:pt idx="12725">
                        <c:v>931.11</c:v>
                      </c:pt>
                      <c:pt idx="12726">
                        <c:v>931.49</c:v>
                      </c:pt>
                      <c:pt idx="12727">
                        <c:v>932.06</c:v>
                      </c:pt>
                      <c:pt idx="12728">
                        <c:v>939.07</c:v>
                      </c:pt>
                      <c:pt idx="12729">
                        <c:v>940.18</c:v>
                      </c:pt>
                      <c:pt idx="12730">
                        <c:v>940.13</c:v>
                      </c:pt>
                      <c:pt idx="12731">
                        <c:v>939.23</c:v>
                      </c:pt>
                      <c:pt idx="12732">
                        <c:v>936.01</c:v>
                      </c:pt>
                      <c:pt idx="12733">
                        <c:v>933.77</c:v>
                      </c:pt>
                      <c:pt idx="12734">
                        <c:v>931.94</c:v>
                      </c:pt>
                      <c:pt idx="12735">
                        <c:v>931.3</c:v>
                      </c:pt>
                      <c:pt idx="12736">
                        <c:v>932.79</c:v>
                      </c:pt>
                      <c:pt idx="12737">
                        <c:v>934.84</c:v>
                      </c:pt>
                      <c:pt idx="12738">
                        <c:v>937.54</c:v>
                      </c:pt>
                      <c:pt idx="12739">
                        <c:v>938.95</c:v>
                      </c:pt>
                      <c:pt idx="12740">
                        <c:v>938.56</c:v>
                      </c:pt>
                      <c:pt idx="12741">
                        <c:v>937.03</c:v>
                      </c:pt>
                      <c:pt idx="12742">
                        <c:v>935.02</c:v>
                      </c:pt>
                      <c:pt idx="12743">
                        <c:v>933.47</c:v>
                      </c:pt>
                      <c:pt idx="12744">
                        <c:v>938.89</c:v>
                      </c:pt>
                      <c:pt idx="12745">
                        <c:v>939.62</c:v>
                      </c:pt>
                      <c:pt idx="12746">
                        <c:v>939.35</c:v>
                      </c:pt>
                      <c:pt idx="12747">
                        <c:v>938.13</c:v>
                      </c:pt>
                      <c:pt idx="12748">
                        <c:v>937.62</c:v>
                      </c:pt>
                      <c:pt idx="12749">
                        <c:v>936.29</c:v>
                      </c:pt>
                      <c:pt idx="12750">
                        <c:v>937.15</c:v>
                      </c:pt>
                      <c:pt idx="12751">
                        <c:v>936.19</c:v>
                      </c:pt>
                      <c:pt idx="12752">
                        <c:v>936.83</c:v>
                      </c:pt>
                      <c:pt idx="12753">
                        <c:v>936.85</c:v>
                      </c:pt>
                      <c:pt idx="12754">
                        <c:v>936.36</c:v>
                      </c:pt>
                      <c:pt idx="12755">
                        <c:v>935.85</c:v>
                      </c:pt>
                      <c:pt idx="12756">
                        <c:v>936.43</c:v>
                      </c:pt>
                      <c:pt idx="12757">
                        <c:v>932.86</c:v>
                      </c:pt>
                      <c:pt idx="12758">
                        <c:v>932.99</c:v>
                      </c:pt>
                      <c:pt idx="12759">
                        <c:v>932.68</c:v>
                      </c:pt>
                      <c:pt idx="12760">
                        <c:v>931.94</c:v>
                      </c:pt>
                      <c:pt idx="12761">
                        <c:v>932.87</c:v>
                      </c:pt>
                      <c:pt idx="12762">
                        <c:v>932.8</c:v>
                      </c:pt>
                      <c:pt idx="12763">
                        <c:v>933.29</c:v>
                      </c:pt>
                      <c:pt idx="12764">
                        <c:v>934.37</c:v>
                      </c:pt>
                      <c:pt idx="12765">
                        <c:v>935.4</c:v>
                      </c:pt>
                      <c:pt idx="12766">
                        <c:v>930.94</c:v>
                      </c:pt>
                      <c:pt idx="12767">
                        <c:v>931.67</c:v>
                      </c:pt>
                      <c:pt idx="12768">
                        <c:v>932.99</c:v>
                      </c:pt>
                      <c:pt idx="12769">
                        <c:v>935.3</c:v>
                      </c:pt>
                      <c:pt idx="12770">
                        <c:v>937.04</c:v>
                      </c:pt>
                      <c:pt idx="12771">
                        <c:v>938.98</c:v>
                      </c:pt>
                      <c:pt idx="12772">
                        <c:v>939.65</c:v>
                      </c:pt>
                      <c:pt idx="12773">
                        <c:v>938</c:v>
                      </c:pt>
                      <c:pt idx="12774">
                        <c:v>936.12</c:v>
                      </c:pt>
                      <c:pt idx="12775">
                        <c:v>933.27</c:v>
                      </c:pt>
                      <c:pt idx="12776">
                        <c:v>931.96</c:v>
                      </c:pt>
                      <c:pt idx="12777">
                        <c:v>932.15</c:v>
                      </c:pt>
                      <c:pt idx="12778">
                        <c:v>933.64</c:v>
                      </c:pt>
                      <c:pt idx="12779">
                        <c:v>935.72</c:v>
                      </c:pt>
                      <c:pt idx="12780">
                        <c:v>937.74</c:v>
                      </c:pt>
                      <c:pt idx="12781">
                        <c:v>940.42</c:v>
                      </c:pt>
                      <c:pt idx="12782">
                        <c:v>939.93</c:v>
                      </c:pt>
                      <c:pt idx="12783">
                        <c:v>934.98</c:v>
                      </c:pt>
                      <c:pt idx="12784">
                        <c:v>933.14</c:v>
                      </c:pt>
                      <c:pt idx="12785">
                        <c:v>932.62</c:v>
                      </c:pt>
                      <c:pt idx="12786">
                        <c:v>931.88</c:v>
                      </c:pt>
                      <c:pt idx="12787">
                        <c:v>932.64</c:v>
                      </c:pt>
                      <c:pt idx="12788">
                        <c:v>934.56</c:v>
                      </c:pt>
                      <c:pt idx="12789">
                        <c:v>938.6</c:v>
                      </c:pt>
                      <c:pt idx="12790">
                        <c:v>935.87</c:v>
                      </c:pt>
                      <c:pt idx="12791">
                        <c:v>933.9</c:v>
                      </c:pt>
                      <c:pt idx="12792">
                        <c:v>931.37</c:v>
                      </c:pt>
                      <c:pt idx="12793">
                        <c:v>932.07</c:v>
                      </c:pt>
                      <c:pt idx="12794">
                        <c:v>933.89</c:v>
                      </c:pt>
                      <c:pt idx="12795">
                        <c:v>936.41</c:v>
                      </c:pt>
                      <c:pt idx="12796">
                        <c:v>934.18</c:v>
                      </c:pt>
                      <c:pt idx="12797">
                        <c:v>932.61</c:v>
                      </c:pt>
                      <c:pt idx="12798">
                        <c:v>932.56</c:v>
                      </c:pt>
                      <c:pt idx="12799">
                        <c:v>933.33</c:v>
                      </c:pt>
                      <c:pt idx="12800">
                        <c:v>936.85</c:v>
                      </c:pt>
                      <c:pt idx="12801">
                        <c:v>932.75</c:v>
                      </c:pt>
                      <c:pt idx="12802">
                        <c:v>934.89</c:v>
                      </c:pt>
                      <c:pt idx="12803">
                        <c:v>937.25</c:v>
                      </c:pt>
                      <c:pt idx="12804">
                        <c:v>939.2</c:v>
                      </c:pt>
                      <c:pt idx="12805">
                        <c:v>939.17</c:v>
                      </c:pt>
                      <c:pt idx="12806">
                        <c:v>939</c:v>
                      </c:pt>
                      <c:pt idx="12807">
                        <c:v>937.14</c:v>
                      </c:pt>
                      <c:pt idx="12808">
                        <c:v>934.69</c:v>
                      </c:pt>
                      <c:pt idx="12809">
                        <c:v>936.86</c:v>
                      </c:pt>
                      <c:pt idx="12810">
                        <c:v>935.28</c:v>
                      </c:pt>
                      <c:pt idx="12811">
                        <c:v>934.13</c:v>
                      </c:pt>
                      <c:pt idx="12812">
                        <c:v>932.05</c:v>
                      </c:pt>
                      <c:pt idx="12813">
                        <c:v>932.75</c:v>
                      </c:pt>
                      <c:pt idx="12814">
                        <c:v>934.78</c:v>
                      </c:pt>
                      <c:pt idx="12815">
                        <c:v>937.42</c:v>
                      </c:pt>
                      <c:pt idx="12816">
                        <c:v>939.31</c:v>
                      </c:pt>
                      <c:pt idx="12817">
                        <c:v>938.5</c:v>
                      </c:pt>
                      <c:pt idx="12818">
                        <c:v>937.86</c:v>
                      </c:pt>
                      <c:pt idx="12819">
                        <c:v>939.53</c:v>
                      </c:pt>
                      <c:pt idx="12820">
                        <c:v>937.99</c:v>
                      </c:pt>
                      <c:pt idx="12821">
                        <c:v>935.62</c:v>
                      </c:pt>
                      <c:pt idx="12822">
                        <c:v>936.58</c:v>
                      </c:pt>
                      <c:pt idx="12823">
                        <c:v>938.85</c:v>
                      </c:pt>
                      <c:pt idx="12824">
                        <c:v>938.66</c:v>
                      </c:pt>
                      <c:pt idx="12825">
                        <c:v>936.67</c:v>
                      </c:pt>
                      <c:pt idx="12826">
                        <c:v>933.3</c:v>
                      </c:pt>
                      <c:pt idx="12827">
                        <c:v>931.23</c:v>
                      </c:pt>
                      <c:pt idx="12828">
                        <c:v>932.59</c:v>
                      </c:pt>
                      <c:pt idx="12829">
                        <c:v>934.08</c:v>
                      </c:pt>
                      <c:pt idx="12830">
                        <c:v>938.4</c:v>
                      </c:pt>
                      <c:pt idx="12831">
                        <c:v>936.22</c:v>
                      </c:pt>
                      <c:pt idx="12832">
                        <c:v>934.53</c:v>
                      </c:pt>
                      <c:pt idx="12833">
                        <c:v>932.9</c:v>
                      </c:pt>
                      <c:pt idx="12834">
                        <c:v>931.23</c:v>
                      </c:pt>
                      <c:pt idx="12835">
                        <c:v>934.47</c:v>
                      </c:pt>
                      <c:pt idx="12836">
                        <c:v>936.75</c:v>
                      </c:pt>
                      <c:pt idx="12837">
                        <c:v>937.97</c:v>
                      </c:pt>
                      <c:pt idx="12838">
                        <c:v>940.02</c:v>
                      </c:pt>
                      <c:pt idx="12839">
                        <c:v>939.25</c:v>
                      </c:pt>
                      <c:pt idx="12840">
                        <c:v>937.97</c:v>
                      </c:pt>
                      <c:pt idx="12841">
                        <c:v>938.42</c:v>
                      </c:pt>
                      <c:pt idx="12842">
                        <c:v>935.62</c:v>
                      </c:pt>
                      <c:pt idx="12843">
                        <c:v>933.99</c:v>
                      </c:pt>
                      <c:pt idx="12844">
                        <c:v>932.87</c:v>
                      </c:pt>
                      <c:pt idx="12845">
                        <c:v>931.96</c:v>
                      </c:pt>
                      <c:pt idx="12846">
                        <c:v>932.84</c:v>
                      </c:pt>
                      <c:pt idx="12847">
                        <c:v>934.1</c:v>
                      </c:pt>
                      <c:pt idx="12848">
                        <c:v>935.85</c:v>
                      </c:pt>
                      <c:pt idx="12849">
                        <c:v>934.44</c:v>
                      </c:pt>
                      <c:pt idx="12850">
                        <c:v>932.38</c:v>
                      </c:pt>
                      <c:pt idx="12851">
                        <c:v>938.28</c:v>
                      </c:pt>
                      <c:pt idx="12852">
                        <c:v>939.76</c:v>
                      </c:pt>
                      <c:pt idx="12853">
                        <c:v>937.01</c:v>
                      </c:pt>
                      <c:pt idx="12854">
                        <c:v>939.79</c:v>
                      </c:pt>
                      <c:pt idx="12855">
                        <c:v>939.65</c:v>
                      </c:pt>
                      <c:pt idx="12856">
                        <c:v>936.09</c:v>
                      </c:pt>
                      <c:pt idx="12857">
                        <c:v>932.8</c:v>
                      </c:pt>
                      <c:pt idx="12858">
                        <c:v>932.02</c:v>
                      </c:pt>
                      <c:pt idx="12859">
                        <c:v>934.11</c:v>
                      </c:pt>
                      <c:pt idx="12860">
                        <c:v>936.96</c:v>
                      </c:pt>
                      <c:pt idx="12861">
                        <c:v>932.25</c:v>
                      </c:pt>
                      <c:pt idx="12862">
                        <c:v>932.91</c:v>
                      </c:pt>
                      <c:pt idx="12863">
                        <c:v>936.31</c:v>
                      </c:pt>
                      <c:pt idx="12864">
                        <c:v>939.25</c:v>
                      </c:pt>
                      <c:pt idx="12865">
                        <c:v>939.57</c:v>
                      </c:pt>
                      <c:pt idx="12866">
                        <c:v>936.47</c:v>
                      </c:pt>
                      <c:pt idx="12867">
                        <c:v>934</c:v>
                      </c:pt>
                      <c:pt idx="12868">
                        <c:v>931.58</c:v>
                      </c:pt>
                      <c:pt idx="12869">
                        <c:v>932.23</c:v>
                      </c:pt>
                      <c:pt idx="12870">
                        <c:v>936.94</c:v>
                      </c:pt>
                      <c:pt idx="12871">
                        <c:v>937.73</c:v>
                      </c:pt>
                      <c:pt idx="12872">
                        <c:v>939.58</c:v>
                      </c:pt>
                      <c:pt idx="12873">
                        <c:v>938.11</c:v>
                      </c:pt>
                      <c:pt idx="12874">
                        <c:v>934.96</c:v>
                      </c:pt>
                      <c:pt idx="12875">
                        <c:v>938.49</c:v>
                      </c:pt>
                      <c:pt idx="12876">
                        <c:v>939.66</c:v>
                      </c:pt>
                      <c:pt idx="12877">
                        <c:v>937.79</c:v>
                      </c:pt>
                      <c:pt idx="12878">
                        <c:v>935.51</c:v>
                      </c:pt>
                      <c:pt idx="12879">
                        <c:v>932.69</c:v>
                      </c:pt>
                      <c:pt idx="12880">
                        <c:v>931.52</c:v>
                      </c:pt>
                      <c:pt idx="12881">
                        <c:v>933.44</c:v>
                      </c:pt>
                      <c:pt idx="12882">
                        <c:v>936.16</c:v>
                      </c:pt>
                      <c:pt idx="12883">
                        <c:v>937.87</c:v>
                      </c:pt>
                      <c:pt idx="12884">
                        <c:v>939.93</c:v>
                      </c:pt>
                      <c:pt idx="12885">
                        <c:v>938.64</c:v>
                      </c:pt>
                      <c:pt idx="12886">
                        <c:v>936.53</c:v>
                      </c:pt>
                      <c:pt idx="12887">
                        <c:v>935.8</c:v>
                      </c:pt>
                      <c:pt idx="12888">
                        <c:v>932.68</c:v>
                      </c:pt>
                      <c:pt idx="12889">
                        <c:v>934.26</c:v>
                      </c:pt>
                      <c:pt idx="12890">
                        <c:v>937.83</c:v>
                      </c:pt>
                      <c:pt idx="12891">
                        <c:v>939.69</c:v>
                      </c:pt>
                      <c:pt idx="12892">
                        <c:v>939.3</c:v>
                      </c:pt>
                      <c:pt idx="12893">
                        <c:v>936.37</c:v>
                      </c:pt>
                      <c:pt idx="12894">
                        <c:v>933.2</c:v>
                      </c:pt>
                      <c:pt idx="12895">
                        <c:v>932.15</c:v>
                      </c:pt>
                      <c:pt idx="12896">
                        <c:v>933.42</c:v>
                      </c:pt>
                      <c:pt idx="12897">
                        <c:v>937.6</c:v>
                      </c:pt>
                      <c:pt idx="12898">
                        <c:v>939.38</c:v>
                      </c:pt>
                      <c:pt idx="12899">
                        <c:v>938.29</c:v>
                      </c:pt>
                      <c:pt idx="12900">
                        <c:v>934.02</c:v>
                      </c:pt>
                      <c:pt idx="12901">
                        <c:v>937.9</c:v>
                      </c:pt>
                      <c:pt idx="12902">
                        <c:v>939.25</c:v>
                      </c:pt>
                      <c:pt idx="12903">
                        <c:v>937.92</c:v>
                      </c:pt>
                      <c:pt idx="12904">
                        <c:v>935.06</c:v>
                      </c:pt>
                      <c:pt idx="12905">
                        <c:v>932.54</c:v>
                      </c:pt>
                      <c:pt idx="12906">
                        <c:v>936.24</c:v>
                      </c:pt>
                      <c:pt idx="12907">
                        <c:v>932.58</c:v>
                      </c:pt>
                      <c:pt idx="12908">
                        <c:v>932.49</c:v>
                      </c:pt>
                      <c:pt idx="12909">
                        <c:v>933.57</c:v>
                      </c:pt>
                      <c:pt idx="12910">
                        <c:v>936.96</c:v>
                      </c:pt>
                      <c:pt idx="12911">
                        <c:v>938.72</c:v>
                      </c:pt>
                      <c:pt idx="12912">
                        <c:v>933.16</c:v>
                      </c:pt>
                      <c:pt idx="12913">
                        <c:v>939.86</c:v>
                      </c:pt>
                      <c:pt idx="12914">
                        <c:v>937.23</c:v>
                      </c:pt>
                      <c:pt idx="12915">
                        <c:v>934.06</c:v>
                      </c:pt>
                      <c:pt idx="12916">
                        <c:v>932.13</c:v>
                      </c:pt>
                      <c:pt idx="12917">
                        <c:v>931.95</c:v>
                      </c:pt>
                      <c:pt idx="12918">
                        <c:v>932.55</c:v>
                      </c:pt>
                      <c:pt idx="12919">
                        <c:v>935.86</c:v>
                      </c:pt>
                      <c:pt idx="12920">
                        <c:v>937.26</c:v>
                      </c:pt>
                      <c:pt idx="12921">
                        <c:v>939.09</c:v>
                      </c:pt>
                      <c:pt idx="12922">
                        <c:v>939.48</c:v>
                      </c:pt>
                      <c:pt idx="12923">
                        <c:v>933.27</c:v>
                      </c:pt>
                      <c:pt idx="12924">
                        <c:v>934.78</c:v>
                      </c:pt>
                      <c:pt idx="12925">
                        <c:v>936.21</c:v>
                      </c:pt>
                      <c:pt idx="12926">
                        <c:v>934.39</c:v>
                      </c:pt>
                      <c:pt idx="12927">
                        <c:v>932.58</c:v>
                      </c:pt>
                      <c:pt idx="12928">
                        <c:v>931.46</c:v>
                      </c:pt>
                      <c:pt idx="12929">
                        <c:v>932.38</c:v>
                      </c:pt>
                      <c:pt idx="12930">
                        <c:v>934.24</c:v>
                      </c:pt>
                      <c:pt idx="12931">
                        <c:v>936.9</c:v>
                      </c:pt>
                      <c:pt idx="12932">
                        <c:v>934.51</c:v>
                      </c:pt>
                      <c:pt idx="12933">
                        <c:v>932.39</c:v>
                      </c:pt>
                      <c:pt idx="12934">
                        <c:v>932.7</c:v>
                      </c:pt>
                      <c:pt idx="12935">
                        <c:v>934.54</c:v>
                      </c:pt>
                      <c:pt idx="12936">
                        <c:v>939.55</c:v>
                      </c:pt>
                      <c:pt idx="12937">
                        <c:v>939.01</c:v>
                      </c:pt>
                      <c:pt idx="12938">
                        <c:v>936.66</c:v>
                      </c:pt>
                      <c:pt idx="12939">
                        <c:v>936.4</c:v>
                      </c:pt>
                      <c:pt idx="12940">
                        <c:v>932.73</c:v>
                      </c:pt>
                      <c:pt idx="12941">
                        <c:v>934.99</c:v>
                      </c:pt>
                      <c:pt idx="12942">
                        <c:v>938.81</c:v>
                      </c:pt>
                      <c:pt idx="12943">
                        <c:v>938.75</c:v>
                      </c:pt>
                      <c:pt idx="12944">
                        <c:v>937.37</c:v>
                      </c:pt>
                      <c:pt idx="12945">
                        <c:v>933.73</c:v>
                      </c:pt>
                      <c:pt idx="12946">
                        <c:v>931.35</c:v>
                      </c:pt>
                      <c:pt idx="12947">
                        <c:v>932.48</c:v>
                      </c:pt>
                      <c:pt idx="12948">
                        <c:v>934.99</c:v>
                      </c:pt>
                      <c:pt idx="12949">
                        <c:v>936.6</c:v>
                      </c:pt>
                      <c:pt idx="12950">
                        <c:v>939.83</c:v>
                      </c:pt>
                      <c:pt idx="12951">
                        <c:v>938.61</c:v>
                      </c:pt>
                      <c:pt idx="12952">
                        <c:v>934.39</c:v>
                      </c:pt>
                      <c:pt idx="12953">
                        <c:v>936.89</c:v>
                      </c:pt>
                      <c:pt idx="12954">
                        <c:v>934.77</c:v>
                      </c:pt>
                      <c:pt idx="12955">
                        <c:v>932.26</c:v>
                      </c:pt>
                      <c:pt idx="12956">
                        <c:v>932.33</c:v>
                      </c:pt>
                      <c:pt idx="12957">
                        <c:v>934.11</c:v>
                      </c:pt>
                      <c:pt idx="12958">
                        <c:v>932.29</c:v>
                      </c:pt>
                      <c:pt idx="12959">
                        <c:v>932.06</c:v>
                      </c:pt>
                      <c:pt idx="12960">
                        <c:v>932.31</c:v>
                      </c:pt>
                      <c:pt idx="12961">
                        <c:v>934.36</c:v>
                      </c:pt>
                      <c:pt idx="12962">
                        <c:v>936.08</c:v>
                      </c:pt>
                      <c:pt idx="12963">
                        <c:v>937.19</c:v>
                      </c:pt>
                      <c:pt idx="12964">
                        <c:v>938.6</c:v>
                      </c:pt>
                      <c:pt idx="12965">
                        <c:v>931.76</c:v>
                      </c:pt>
                      <c:pt idx="12966">
                        <c:v>931.48</c:v>
                      </c:pt>
                      <c:pt idx="12967">
                        <c:v>931.61</c:v>
                      </c:pt>
                      <c:pt idx="12968">
                        <c:v>933.29</c:v>
                      </c:pt>
                      <c:pt idx="12969">
                        <c:v>935.52</c:v>
                      </c:pt>
                      <c:pt idx="12970">
                        <c:v>937.47</c:v>
                      </c:pt>
                      <c:pt idx="12971">
                        <c:v>938.21</c:v>
                      </c:pt>
                      <c:pt idx="12972">
                        <c:v>939.21</c:v>
                      </c:pt>
                      <c:pt idx="12973">
                        <c:v>932.9</c:v>
                      </c:pt>
                      <c:pt idx="12974">
                        <c:v>931.59</c:v>
                      </c:pt>
                      <c:pt idx="12975">
                        <c:v>935.14</c:v>
                      </c:pt>
                      <c:pt idx="12976">
                        <c:v>932.7</c:v>
                      </c:pt>
                      <c:pt idx="12977">
                        <c:v>931.69</c:v>
                      </c:pt>
                      <c:pt idx="12978">
                        <c:v>939.51</c:v>
                      </c:pt>
                      <c:pt idx="12979">
                        <c:v>938.98</c:v>
                      </c:pt>
                      <c:pt idx="12980">
                        <c:v>938.47</c:v>
                      </c:pt>
                      <c:pt idx="12981">
                        <c:v>935.72</c:v>
                      </c:pt>
                      <c:pt idx="12982">
                        <c:v>934.7</c:v>
                      </c:pt>
                      <c:pt idx="12983">
                        <c:v>934.14</c:v>
                      </c:pt>
                      <c:pt idx="12984">
                        <c:v>932.33</c:v>
                      </c:pt>
                      <c:pt idx="12985">
                        <c:v>931.94</c:v>
                      </c:pt>
                      <c:pt idx="12986">
                        <c:v>932.51</c:v>
                      </c:pt>
                      <c:pt idx="12987">
                        <c:v>933.53</c:v>
                      </c:pt>
                      <c:pt idx="12988">
                        <c:v>935.26</c:v>
                      </c:pt>
                      <c:pt idx="12989">
                        <c:v>936.57</c:v>
                      </c:pt>
                      <c:pt idx="12990">
                        <c:v>937.03</c:v>
                      </c:pt>
                      <c:pt idx="12991">
                        <c:v>933.85</c:v>
                      </c:pt>
                      <c:pt idx="12992">
                        <c:v>934.88</c:v>
                      </c:pt>
                      <c:pt idx="12993">
                        <c:v>931.99</c:v>
                      </c:pt>
                      <c:pt idx="12994">
                        <c:v>937.85</c:v>
                      </c:pt>
                      <c:pt idx="12995">
                        <c:v>938.73</c:v>
                      </c:pt>
                      <c:pt idx="12996">
                        <c:v>939.03</c:v>
                      </c:pt>
                      <c:pt idx="12997">
                        <c:v>939.5</c:v>
                      </c:pt>
                      <c:pt idx="12998">
                        <c:v>937.42</c:v>
                      </c:pt>
                      <c:pt idx="12999">
                        <c:v>935.46</c:v>
                      </c:pt>
                      <c:pt idx="13000">
                        <c:v>932.92</c:v>
                      </c:pt>
                      <c:pt idx="13001">
                        <c:v>932.21</c:v>
                      </c:pt>
                      <c:pt idx="13002">
                        <c:v>932.6</c:v>
                      </c:pt>
                      <c:pt idx="13003">
                        <c:v>935.17</c:v>
                      </c:pt>
                      <c:pt idx="13004">
                        <c:v>934.44</c:v>
                      </c:pt>
                      <c:pt idx="13005">
                        <c:v>932.52</c:v>
                      </c:pt>
                      <c:pt idx="13006">
                        <c:v>932.55</c:v>
                      </c:pt>
                      <c:pt idx="13007">
                        <c:v>934.79</c:v>
                      </c:pt>
                      <c:pt idx="13008">
                        <c:v>937.48</c:v>
                      </c:pt>
                      <c:pt idx="13009">
                        <c:v>938.97</c:v>
                      </c:pt>
                      <c:pt idx="13010">
                        <c:v>936.95</c:v>
                      </c:pt>
                      <c:pt idx="13011">
                        <c:v>939.14</c:v>
                      </c:pt>
                      <c:pt idx="13012">
                        <c:v>937.6</c:v>
                      </c:pt>
                      <c:pt idx="13013">
                        <c:v>934.48</c:v>
                      </c:pt>
                      <c:pt idx="13014">
                        <c:v>935.86</c:v>
                      </c:pt>
                      <c:pt idx="13015">
                        <c:v>938.63</c:v>
                      </c:pt>
                      <c:pt idx="13016">
                        <c:v>939.28</c:v>
                      </c:pt>
                      <c:pt idx="13017">
                        <c:v>932.65</c:v>
                      </c:pt>
                      <c:pt idx="13018">
                        <c:v>935.21</c:v>
                      </c:pt>
                      <c:pt idx="13019">
                        <c:v>938.2</c:v>
                      </c:pt>
                      <c:pt idx="13020">
                        <c:v>939.4</c:v>
                      </c:pt>
                      <c:pt idx="13021">
                        <c:v>936.79</c:v>
                      </c:pt>
                      <c:pt idx="13022">
                        <c:v>933.8</c:v>
                      </c:pt>
                      <c:pt idx="13023">
                        <c:v>931.35</c:v>
                      </c:pt>
                      <c:pt idx="13024">
                        <c:v>932.79</c:v>
                      </c:pt>
                      <c:pt idx="13025">
                        <c:v>934.81</c:v>
                      </c:pt>
                      <c:pt idx="13026">
                        <c:v>938.3</c:v>
                      </c:pt>
                      <c:pt idx="13027">
                        <c:v>938.04</c:v>
                      </c:pt>
                      <c:pt idx="13028">
                        <c:v>936.4</c:v>
                      </c:pt>
                      <c:pt idx="13029">
                        <c:v>938.07</c:v>
                      </c:pt>
                      <c:pt idx="13030">
                        <c:v>931.39</c:v>
                      </c:pt>
                      <c:pt idx="13031">
                        <c:v>932.56</c:v>
                      </c:pt>
                      <c:pt idx="13032">
                        <c:v>935.42</c:v>
                      </c:pt>
                      <c:pt idx="13033">
                        <c:v>937.63</c:v>
                      </c:pt>
                      <c:pt idx="13034">
                        <c:v>939.49</c:v>
                      </c:pt>
                      <c:pt idx="13035">
                        <c:v>934.06</c:v>
                      </c:pt>
                      <c:pt idx="13036">
                        <c:v>932.35</c:v>
                      </c:pt>
                      <c:pt idx="13037">
                        <c:v>932.46</c:v>
                      </c:pt>
                      <c:pt idx="13038">
                        <c:v>932.65</c:v>
                      </c:pt>
                      <c:pt idx="13039">
                        <c:v>933.81</c:v>
                      </c:pt>
                      <c:pt idx="13040">
                        <c:v>934.81</c:v>
                      </c:pt>
                      <c:pt idx="13041">
                        <c:v>937.6</c:v>
                      </c:pt>
                      <c:pt idx="13042">
                        <c:v>937.79</c:v>
                      </c:pt>
                      <c:pt idx="13043">
                        <c:v>933.48</c:v>
                      </c:pt>
                      <c:pt idx="13044">
                        <c:v>932.38</c:v>
                      </c:pt>
                      <c:pt idx="13045">
                        <c:v>937.42</c:v>
                      </c:pt>
                      <c:pt idx="13046">
                        <c:v>936.7</c:v>
                      </c:pt>
                      <c:pt idx="13047">
                        <c:v>933.36</c:v>
                      </c:pt>
                      <c:pt idx="13048">
                        <c:v>932.76</c:v>
                      </c:pt>
                      <c:pt idx="13049">
                        <c:v>931.86</c:v>
                      </c:pt>
                      <c:pt idx="13050">
                        <c:v>933.38</c:v>
                      </c:pt>
                      <c:pt idx="13051">
                        <c:v>935.3</c:v>
                      </c:pt>
                      <c:pt idx="13052">
                        <c:v>937.98</c:v>
                      </c:pt>
                      <c:pt idx="13053">
                        <c:v>939.89</c:v>
                      </c:pt>
                      <c:pt idx="13054">
                        <c:v>939.66</c:v>
                      </c:pt>
                      <c:pt idx="13055">
                        <c:v>931.68</c:v>
                      </c:pt>
                      <c:pt idx="13056">
                        <c:v>939.01</c:v>
                      </c:pt>
                      <c:pt idx="13057">
                        <c:v>937.8</c:v>
                      </c:pt>
                      <c:pt idx="13058">
                        <c:v>935.18</c:v>
                      </c:pt>
                      <c:pt idx="13059">
                        <c:v>934.3</c:v>
                      </c:pt>
                      <c:pt idx="13060">
                        <c:v>932.78</c:v>
                      </c:pt>
                      <c:pt idx="13061">
                        <c:v>931.63</c:v>
                      </c:pt>
                      <c:pt idx="13062">
                        <c:v>934.98</c:v>
                      </c:pt>
                      <c:pt idx="13063">
                        <c:v>933.21</c:v>
                      </c:pt>
                      <c:pt idx="13064">
                        <c:v>931.9</c:v>
                      </c:pt>
                      <c:pt idx="13065">
                        <c:v>932.71</c:v>
                      </c:pt>
                      <c:pt idx="13066">
                        <c:v>934.78</c:v>
                      </c:pt>
                      <c:pt idx="13067">
                        <c:v>938.04</c:v>
                      </c:pt>
                      <c:pt idx="13068">
                        <c:v>938.71</c:v>
                      </c:pt>
                      <c:pt idx="13069">
                        <c:v>932.37</c:v>
                      </c:pt>
                      <c:pt idx="13070">
                        <c:v>933.63</c:v>
                      </c:pt>
                      <c:pt idx="13071">
                        <c:v>936.53</c:v>
                      </c:pt>
                      <c:pt idx="13072">
                        <c:v>939.55</c:v>
                      </c:pt>
                      <c:pt idx="13073">
                        <c:v>938.84</c:v>
                      </c:pt>
                      <c:pt idx="13074">
                        <c:v>937.49</c:v>
                      </c:pt>
                      <c:pt idx="13075">
                        <c:v>935.22</c:v>
                      </c:pt>
                      <c:pt idx="13076">
                        <c:v>936.25</c:v>
                      </c:pt>
                      <c:pt idx="13077">
                        <c:v>938.04</c:v>
                      </c:pt>
                      <c:pt idx="13078">
                        <c:v>938.9</c:v>
                      </c:pt>
                      <c:pt idx="13079">
                        <c:v>939.27</c:v>
                      </c:pt>
                      <c:pt idx="13080">
                        <c:v>937.66</c:v>
                      </c:pt>
                      <c:pt idx="13081">
                        <c:v>938.84</c:v>
                      </c:pt>
                      <c:pt idx="13082">
                        <c:v>931.72</c:v>
                      </c:pt>
                      <c:pt idx="13083">
                        <c:v>933.2</c:v>
                      </c:pt>
                      <c:pt idx="13084">
                        <c:v>933.23</c:v>
                      </c:pt>
                      <c:pt idx="13085">
                        <c:v>935.43</c:v>
                      </c:pt>
                      <c:pt idx="13086">
                        <c:v>937.74</c:v>
                      </c:pt>
                      <c:pt idx="13087">
                        <c:v>938.6</c:v>
                      </c:pt>
                      <c:pt idx="13088">
                        <c:v>938.89</c:v>
                      </c:pt>
                      <c:pt idx="13089">
                        <c:v>940.1</c:v>
                      </c:pt>
                      <c:pt idx="13090">
                        <c:v>937.81</c:v>
                      </c:pt>
                      <c:pt idx="13091">
                        <c:v>935.94</c:v>
                      </c:pt>
                      <c:pt idx="13092">
                        <c:v>932.98</c:v>
                      </c:pt>
                      <c:pt idx="13093">
                        <c:v>932.05</c:v>
                      </c:pt>
                      <c:pt idx="13094">
                        <c:v>931.97</c:v>
                      </c:pt>
                      <c:pt idx="13095">
                        <c:v>937.8</c:v>
                      </c:pt>
                      <c:pt idx="13096">
                        <c:v>938.07</c:v>
                      </c:pt>
                      <c:pt idx="13097">
                        <c:v>937.54</c:v>
                      </c:pt>
                      <c:pt idx="13098">
                        <c:v>939.55</c:v>
                      </c:pt>
                      <c:pt idx="13099">
                        <c:v>939.46</c:v>
                      </c:pt>
                      <c:pt idx="13100">
                        <c:v>936.53</c:v>
                      </c:pt>
                      <c:pt idx="13101">
                        <c:v>934.01</c:v>
                      </c:pt>
                      <c:pt idx="13102">
                        <c:v>932.51</c:v>
                      </c:pt>
                      <c:pt idx="13103">
                        <c:v>931.79</c:v>
                      </c:pt>
                      <c:pt idx="13104">
                        <c:v>935.85</c:v>
                      </c:pt>
                      <c:pt idx="13105">
                        <c:v>938.28</c:v>
                      </c:pt>
                      <c:pt idx="13106">
                        <c:v>939.5</c:v>
                      </c:pt>
                      <c:pt idx="13107">
                        <c:v>938.68</c:v>
                      </c:pt>
                      <c:pt idx="13108">
                        <c:v>932.75</c:v>
                      </c:pt>
                      <c:pt idx="13109">
                        <c:v>936.45</c:v>
                      </c:pt>
                      <c:pt idx="13110">
                        <c:v>938.47</c:v>
                      </c:pt>
                      <c:pt idx="13111">
                        <c:v>939.34</c:v>
                      </c:pt>
                      <c:pt idx="13112">
                        <c:v>939.39</c:v>
                      </c:pt>
                      <c:pt idx="13113">
                        <c:v>938.06</c:v>
                      </c:pt>
                      <c:pt idx="13114">
                        <c:v>936.51</c:v>
                      </c:pt>
                      <c:pt idx="13115">
                        <c:v>939.5</c:v>
                      </c:pt>
                      <c:pt idx="13116">
                        <c:v>939.67</c:v>
                      </c:pt>
                      <c:pt idx="13117">
                        <c:v>932.3</c:v>
                      </c:pt>
                      <c:pt idx="13118">
                        <c:v>933.21</c:v>
                      </c:pt>
                      <c:pt idx="13119">
                        <c:v>932.25</c:v>
                      </c:pt>
                      <c:pt idx="13120">
                        <c:v>933.22</c:v>
                      </c:pt>
                      <c:pt idx="13121">
                        <c:v>937.97</c:v>
                      </c:pt>
                      <c:pt idx="13122">
                        <c:v>937.18</c:v>
                      </c:pt>
                      <c:pt idx="13123">
                        <c:v>936.74</c:v>
                      </c:pt>
                      <c:pt idx="13124">
                        <c:v>935.85</c:v>
                      </c:pt>
                      <c:pt idx="13125">
                        <c:v>934.59</c:v>
                      </c:pt>
                      <c:pt idx="13126">
                        <c:v>933.6</c:v>
                      </c:pt>
                      <c:pt idx="13127">
                        <c:v>931.73</c:v>
                      </c:pt>
                      <c:pt idx="13128">
                        <c:v>931.85</c:v>
                      </c:pt>
                      <c:pt idx="13129">
                        <c:v>932.27</c:v>
                      </c:pt>
                      <c:pt idx="13130">
                        <c:v>932.9</c:v>
                      </c:pt>
                      <c:pt idx="13131">
                        <c:v>935.38</c:v>
                      </c:pt>
                      <c:pt idx="13132">
                        <c:v>937.7</c:v>
                      </c:pt>
                      <c:pt idx="13133">
                        <c:v>933.49</c:v>
                      </c:pt>
                      <c:pt idx="13134">
                        <c:v>936.68</c:v>
                      </c:pt>
                      <c:pt idx="13135">
                        <c:v>934.01</c:v>
                      </c:pt>
                      <c:pt idx="13136">
                        <c:v>932.42</c:v>
                      </c:pt>
                      <c:pt idx="13137">
                        <c:v>938.12</c:v>
                      </c:pt>
                      <c:pt idx="13138">
                        <c:v>939.56</c:v>
                      </c:pt>
                      <c:pt idx="13139">
                        <c:v>938.69</c:v>
                      </c:pt>
                      <c:pt idx="13140">
                        <c:v>937.08</c:v>
                      </c:pt>
                      <c:pt idx="13141">
                        <c:v>934.92</c:v>
                      </c:pt>
                      <c:pt idx="13142">
                        <c:v>932.94</c:v>
                      </c:pt>
                      <c:pt idx="13143">
                        <c:v>932.16</c:v>
                      </c:pt>
                      <c:pt idx="13144">
                        <c:v>932.17</c:v>
                      </c:pt>
                      <c:pt idx="13145">
                        <c:v>933.51</c:v>
                      </c:pt>
                      <c:pt idx="13146">
                        <c:v>934</c:v>
                      </c:pt>
                      <c:pt idx="13147">
                        <c:v>938.17</c:v>
                      </c:pt>
                      <c:pt idx="13148">
                        <c:v>936.08</c:v>
                      </c:pt>
                      <c:pt idx="13149">
                        <c:v>936.19</c:v>
                      </c:pt>
                      <c:pt idx="13150">
                        <c:v>939.27</c:v>
                      </c:pt>
                      <c:pt idx="13151">
                        <c:v>939.31</c:v>
                      </c:pt>
                      <c:pt idx="13152">
                        <c:v>937.49</c:v>
                      </c:pt>
                      <c:pt idx="13153">
                        <c:v>935.72</c:v>
                      </c:pt>
                      <c:pt idx="13154">
                        <c:v>933.65</c:v>
                      </c:pt>
                      <c:pt idx="13155">
                        <c:v>932.09</c:v>
                      </c:pt>
                      <c:pt idx="13156">
                        <c:v>931.9</c:v>
                      </c:pt>
                      <c:pt idx="13157">
                        <c:v>933.97</c:v>
                      </c:pt>
                      <c:pt idx="13158">
                        <c:v>938.47</c:v>
                      </c:pt>
                      <c:pt idx="13159">
                        <c:v>936.15</c:v>
                      </c:pt>
                      <c:pt idx="13160">
                        <c:v>937.05</c:v>
                      </c:pt>
                      <c:pt idx="13161">
                        <c:v>939.18</c:v>
                      </c:pt>
                      <c:pt idx="13162">
                        <c:v>937.82</c:v>
                      </c:pt>
                      <c:pt idx="13163">
                        <c:v>935.8</c:v>
                      </c:pt>
                      <c:pt idx="13164">
                        <c:v>933.66</c:v>
                      </c:pt>
                      <c:pt idx="13165">
                        <c:v>931.97</c:v>
                      </c:pt>
                      <c:pt idx="13166">
                        <c:v>932.92</c:v>
                      </c:pt>
                      <c:pt idx="13167">
                        <c:v>932.96</c:v>
                      </c:pt>
                      <c:pt idx="13168">
                        <c:v>932.13</c:v>
                      </c:pt>
                      <c:pt idx="13169">
                        <c:v>933.86</c:v>
                      </c:pt>
                      <c:pt idx="13170">
                        <c:v>935.46</c:v>
                      </c:pt>
                      <c:pt idx="13171">
                        <c:v>938.56</c:v>
                      </c:pt>
                      <c:pt idx="13172">
                        <c:v>939.96</c:v>
                      </c:pt>
                      <c:pt idx="13173">
                        <c:v>932.67</c:v>
                      </c:pt>
                      <c:pt idx="13174">
                        <c:v>932.01</c:v>
                      </c:pt>
                      <c:pt idx="13175">
                        <c:v>932.93</c:v>
                      </c:pt>
                      <c:pt idx="13176">
                        <c:v>934.23</c:v>
                      </c:pt>
                      <c:pt idx="13177">
                        <c:v>935.94</c:v>
                      </c:pt>
                      <c:pt idx="13178">
                        <c:v>938.09</c:v>
                      </c:pt>
                      <c:pt idx="13179">
                        <c:v>935.73</c:v>
                      </c:pt>
                      <c:pt idx="13180">
                        <c:v>934.31</c:v>
                      </c:pt>
                      <c:pt idx="13181">
                        <c:v>933.25</c:v>
                      </c:pt>
                      <c:pt idx="13182">
                        <c:v>931.79</c:v>
                      </c:pt>
                      <c:pt idx="13183">
                        <c:v>931.74</c:v>
                      </c:pt>
                      <c:pt idx="13184">
                        <c:v>932.44</c:v>
                      </c:pt>
                      <c:pt idx="13185">
                        <c:v>935.99</c:v>
                      </c:pt>
                      <c:pt idx="13186">
                        <c:v>935.23</c:v>
                      </c:pt>
                      <c:pt idx="13187">
                        <c:v>936.47</c:v>
                      </c:pt>
                      <c:pt idx="13188">
                        <c:v>937.92</c:v>
                      </c:pt>
                      <c:pt idx="13189">
                        <c:v>938.53</c:v>
                      </c:pt>
                      <c:pt idx="13190">
                        <c:v>938.72</c:v>
                      </c:pt>
                      <c:pt idx="13191">
                        <c:v>939.36</c:v>
                      </c:pt>
                      <c:pt idx="13192">
                        <c:v>938.81</c:v>
                      </c:pt>
                      <c:pt idx="13193">
                        <c:v>936.55</c:v>
                      </c:pt>
                      <c:pt idx="13194">
                        <c:v>934.65</c:v>
                      </c:pt>
                      <c:pt idx="13195">
                        <c:v>931.83</c:v>
                      </c:pt>
                      <c:pt idx="13196">
                        <c:v>931.65</c:v>
                      </c:pt>
                      <c:pt idx="13197">
                        <c:v>933.21</c:v>
                      </c:pt>
                      <c:pt idx="13198">
                        <c:v>936.42</c:v>
                      </c:pt>
                      <c:pt idx="13199">
                        <c:v>934.2</c:v>
                      </c:pt>
                      <c:pt idx="13200">
                        <c:v>938</c:v>
                      </c:pt>
                      <c:pt idx="13201">
                        <c:v>940.27</c:v>
                      </c:pt>
                      <c:pt idx="13202">
                        <c:v>936.21</c:v>
                      </c:pt>
                      <c:pt idx="13203">
                        <c:v>938.21</c:v>
                      </c:pt>
                      <c:pt idx="13204">
                        <c:v>939.8</c:v>
                      </c:pt>
                      <c:pt idx="13205">
                        <c:v>937.19</c:v>
                      </c:pt>
                      <c:pt idx="13206">
                        <c:v>935.18</c:v>
                      </c:pt>
                      <c:pt idx="13207">
                        <c:v>932.06</c:v>
                      </c:pt>
                      <c:pt idx="13208">
                        <c:v>932.45</c:v>
                      </c:pt>
                      <c:pt idx="13209">
                        <c:v>932.89</c:v>
                      </c:pt>
                      <c:pt idx="13210">
                        <c:v>937.24</c:v>
                      </c:pt>
                      <c:pt idx="13211">
                        <c:v>938.99</c:v>
                      </c:pt>
                      <c:pt idx="13212">
                        <c:v>932.63</c:v>
                      </c:pt>
                      <c:pt idx="13213">
                        <c:v>933.87</c:v>
                      </c:pt>
                      <c:pt idx="13214">
                        <c:v>936.06</c:v>
                      </c:pt>
                      <c:pt idx="13215">
                        <c:v>939.31</c:v>
                      </c:pt>
                      <c:pt idx="13216">
                        <c:v>938.92</c:v>
                      </c:pt>
                      <c:pt idx="13217">
                        <c:v>937.18</c:v>
                      </c:pt>
                      <c:pt idx="13218">
                        <c:v>934.19</c:v>
                      </c:pt>
                      <c:pt idx="13219">
                        <c:v>932.56</c:v>
                      </c:pt>
                      <c:pt idx="13220">
                        <c:v>933.03</c:v>
                      </c:pt>
                      <c:pt idx="13221">
                        <c:v>935.44</c:v>
                      </c:pt>
                      <c:pt idx="13222">
                        <c:v>937.7</c:v>
                      </c:pt>
                      <c:pt idx="13223">
                        <c:v>939.77</c:v>
                      </c:pt>
                      <c:pt idx="13224">
                        <c:v>937.73</c:v>
                      </c:pt>
                      <c:pt idx="13225">
                        <c:v>935.64</c:v>
                      </c:pt>
                      <c:pt idx="13226">
                        <c:v>939.03</c:v>
                      </c:pt>
                      <c:pt idx="13227">
                        <c:v>939.65</c:v>
                      </c:pt>
                      <c:pt idx="13228">
                        <c:v>937.91</c:v>
                      </c:pt>
                      <c:pt idx="13229">
                        <c:v>934.4</c:v>
                      </c:pt>
                      <c:pt idx="13230">
                        <c:v>932.09</c:v>
                      </c:pt>
                      <c:pt idx="13231">
                        <c:v>933.08</c:v>
                      </c:pt>
                      <c:pt idx="13232">
                        <c:v>936.26</c:v>
                      </c:pt>
                      <c:pt idx="13233">
                        <c:v>938.82</c:v>
                      </c:pt>
                      <c:pt idx="13234">
                        <c:v>939.28</c:v>
                      </c:pt>
                      <c:pt idx="13235">
                        <c:v>934.3</c:v>
                      </c:pt>
                      <c:pt idx="13236">
                        <c:v>932.8</c:v>
                      </c:pt>
                      <c:pt idx="13237">
                        <c:v>934.97</c:v>
                      </c:pt>
                      <c:pt idx="13238">
                        <c:v>939.59</c:v>
                      </c:pt>
                      <c:pt idx="13239">
                        <c:v>939.32</c:v>
                      </c:pt>
                      <c:pt idx="13240">
                        <c:v>933.6</c:v>
                      </c:pt>
                      <c:pt idx="13241">
                        <c:v>935.99</c:v>
                      </c:pt>
                      <c:pt idx="13242">
                        <c:v>939.99</c:v>
                      </c:pt>
                      <c:pt idx="13243">
                        <c:v>938.42</c:v>
                      </c:pt>
                      <c:pt idx="13244">
                        <c:v>934.33</c:v>
                      </c:pt>
                      <c:pt idx="13245">
                        <c:v>932.89</c:v>
                      </c:pt>
                      <c:pt idx="13246">
                        <c:v>932.96</c:v>
                      </c:pt>
                      <c:pt idx="13247">
                        <c:v>935.92</c:v>
                      </c:pt>
                      <c:pt idx="13248">
                        <c:v>939.99</c:v>
                      </c:pt>
                      <c:pt idx="13249">
                        <c:v>939.47</c:v>
                      </c:pt>
                      <c:pt idx="13250">
                        <c:v>935.85</c:v>
                      </c:pt>
                      <c:pt idx="13251">
                        <c:v>938.97</c:v>
                      </c:pt>
                      <c:pt idx="13252">
                        <c:v>939.11</c:v>
                      </c:pt>
                      <c:pt idx="13253">
                        <c:v>937.32</c:v>
                      </c:pt>
                      <c:pt idx="13254">
                        <c:v>939.55</c:v>
                      </c:pt>
                      <c:pt idx="13255">
                        <c:v>938.66</c:v>
                      </c:pt>
                      <c:pt idx="13256">
                        <c:v>936.05</c:v>
                      </c:pt>
                      <c:pt idx="13257">
                        <c:v>933.54</c:v>
                      </c:pt>
                      <c:pt idx="13258">
                        <c:v>932.2</c:v>
                      </c:pt>
                      <c:pt idx="13259">
                        <c:v>932.91</c:v>
                      </c:pt>
                      <c:pt idx="13260">
                        <c:v>939.26</c:v>
                      </c:pt>
                      <c:pt idx="13261">
                        <c:v>936.11</c:v>
                      </c:pt>
                      <c:pt idx="13262">
                        <c:v>933.83</c:v>
                      </c:pt>
                      <c:pt idx="13263">
                        <c:v>932.32</c:v>
                      </c:pt>
                      <c:pt idx="13264">
                        <c:v>939.33</c:v>
                      </c:pt>
                      <c:pt idx="13265">
                        <c:v>936.56</c:v>
                      </c:pt>
                      <c:pt idx="13266">
                        <c:v>932.93</c:v>
                      </c:pt>
                      <c:pt idx="13267">
                        <c:v>931.99</c:v>
                      </c:pt>
                      <c:pt idx="13268">
                        <c:v>934.23</c:v>
                      </c:pt>
                      <c:pt idx="13269">
                        <c:v>935.96</c:v>
                      </c:pt>
                      <c:pt idx="13270">
                        <c:v>938.94</c:v>
                      </c:pt>
                      <c:pt idx="13271">
                        <c:v>939.58</c:v>
                      </c:pt>
                      <c:pt idx="13272">
                        <c:v>936.92</c:v>
                      </c:pt>
                      <c:pt idx="13273">
                        <c:v>938.97</c:v>
                      </c:pt>
                      <c:pt idx="13274">
                        <c:v>939.39</c:v>
                      </c:pt>
                      <c:pt idx="13275">
                        <c:v>937.28</c:v>
                      </c:pt>
                      <c:pt idx="13276">
                        <c:v>936.57</c:v>
                      </c:pt>
                      <c:pt idx="13277">
                        <c:v>937.16</c:v>
                      </c:pt>
                      <c:pt idx="13278">
                        <c:v>938.96</c:v>
                      </c:pt>
                      <c:pt idx="13279">
                        <c:v>938.84</c:v>
                      </c:pt>
                      <c:pt idx="13280">
                        <c:v>939.63</c:v>
                      </c:pt>
                      <c:pt idx="13281">
                        <c:v>937.21</c:v>
                      </c:pt>
                      <c:pt idx="13282">
                        <c:v>937.72</c:v>
                      </c:pt>
                      <c:pt idx="13283">
                        <c:v>935.3</c:v>
                      </c:pt>
                      <c:pt idx="13284">
                        <c:v>934.36</c:v>
                      </c:pt>
                      <c:pt idx="13285">
                        <c:v>933.48</c:v>
                      </c:pt>
                      <c:pt idx="13286">
                        <c:v>933.04</c:v>
                      </c:pt>
                      <c:pt idx="13287">
                        <c:v>932.5</c:v>
                      </c:pt>
                      <c:pt idx="13288">
                        <c:v>933.45</c:v>
                      </c:pt>
                      <c:pt idx="13289">
                        <c:v>934.83</c:v>
                      </c:pt>
                      <c:pt idx="13290">
                        <c:v>938.17</c:v>
                      </c:pt>
                      <c:pt idx="13291">
                        <c:v>938.69</c:v>
                      </c:pt>
                      <c:pt idx="13292">
                        <c:v>939.94</c:v>
                      </c:pt>
                      <c:pt idx="13293">
                        <c:v>939.95</c:v>
                      </c:pt>
                      <c:pt idx="13294">
                        <c:v>939.09</c:v>
                      </c:pt>
                      <c:pt idx="13295">
                        <c:v>938.1</c:v>
                      </c:pt>
                      <c:pt idx="13296">
                        <c:v>937.5</c:v>
                      </c:pt>
                      <c:pt idx="13297">
                        <c:v>935.93</c:v>
                      </c:pt>
                      <c:pt idx="13298">
                        <c:v>935.73</c:v>
                      </c:pt>
                      <c:pt idx="13299">
                        <c:v>934.17</c:v>
                      </c:pt>
                      <c:pt idx="13300">
                        <c:v>934.1</c:v>
                      </c:pt>
                      <c:pt idx="13301">
                        <c:v>939.52</c:v>
                      </c:pt>
                      <c:pt idx="13302">
                        <c:v>939.17</c:v>
                      </c:pt>
                      <c:pt idx="13303">
                        <c:v>933.26</c:v>
                      </c:pt>
                      <c:pt idx="13304">
                        <c:v>933.58</c:v>
                      </c:pt>
                      <c:pt idx="13305">
                        <c:v>934.9</c:v>
                      </c:pt>
                      <c:pt idx="13306">
                        <c:v>932.81</c:v>
                      </c:pt>
                      <c:pt idx="13307">
                        <c:v>931.82</c:v>
                      </c:pt>
                      <c:pt idx="13308">
                        <c:v>933.06</c:v>
                      </c:pt>
                      <c:pt idx="13309">
                        <c:v>934.92</c:v>
                      </c:pt>
                      <c:pt idx="13310">
                        <c:v>936.51</c:v>
                      </c:pt>
                      <c:pt idx="13311">
                        <c:v>939.26</c:v>
                      </c:pt>
                      <c:pt idx="13312">
                        <c:v>939.53</c:v>
                      </c:pt>
                      <c:pt idx="13313">
                        <c:v>938.7</c:v>
                      </c:pt>
                      <c:pt idx="13314">
                        <c:v>938.2</c:v>
                      </c:pt>
                      <c:pt idx="13315">
                        <c:v>937.48</c:v>
                      </c:pt>
                      <c:pt idx="13316">
                        <c:v>934.83</c:v>
                      </c:pt>
                      <c:pt idx="13317">
                        <c:v>937.28</c:v>
                      </c:pt>
                      <c:pt idx="13318">
                        <c:v>938.97</c:v>
                      </c:pt>
                      <c:pt idx="13319">
                        <c:v>939.37</c:v>
                      </c:pt>
                      <c:pt idx="13320">
                        <c:v>940.06</c:v>
                      </c:pt>
                      <c:pt idx="13321">
                        <c:v>937.66</c:v>
                      </c:pt>
                      <c:pt idx="13322">
                        <c:v>933.64</c:v>
                      </c:pt>
                      <c:pt idx="13323">
                        <c:v>935.12</c:v>
                      </c:pt>
                      <c:pt idx="13324">
                        <c:v>933.69</c:v>
                      </c:pt>
                      <c:pt idx="13325">
                        <c:v>933.01</c:v>
                      </c:pt>
                      <c:pt idx="13326">
                        <c:v>934.1</c:v>
                      </c:pt>
                      <c:pt idx="13327">
                        <c:v>937.12</c:v>
                      </c:pt>
                      <c:pt idx="13328">
                        <c:v>938.81</c:v>
                      </c:pt>
                      <c:pt idx="13329">
                        <c:v>932.25</c:v>
                      </c:pt>
                      <c:pt idx="13330">
                        <c:v>933.6</c:v>
                      </c:pt>
                      <c:pt idx="13331">
                        <c:v>938.12</c:v>
                      </c:pt>
                      <c:pt idx="13332">
                        <c:v>939.43</c:v>
                      </c:pt>
                      <c:pt idx="13333">
                        <c:v>938.47</c:v>
                      </c:pt>
                      <c:pt idx="13334">
                        <c:v>936.06</c:v>
                      </c:pt>
                      <c:pt idx="13335">
                        <c:v>932.73</c:v>
                      </c:pt>
                      <c:pt idx="13336">
                        <c:v>931.82</c:v>
                      </c:pt>
                      <c:pt idx="13337">
                        <c:v>933.98</c:v>
                      </c:pt>
                      <c:pt idx="13338">
                        <c:v>934.84</c:v>
                      </c:pt>
                      <c:pt idx="13339">
                        <c:v>939.25</c:v>
                      </c:pt>
                      <c:pt idx="13340">
                        <c:v>940.45</c:v>
                      </c:pt>
                      <c:pt idx="13341">
                        <c:v>939.24</c:v>
                      </c:pt>
                      <c:pt idx="13342">
                        <c:v>933.71</c:v>
                      </c:pt>
                      <c:pt idx="13343">
                        <c:v>934.78</c:v>
                      </c:pt>
                      <c:pt idx="13344">
                        <c:v>937.42</c:v>
                      </c:pt>
                      <c:pt idx="13345">
                        <c:v>938.08</c:v>
                      </c:pt>
                      <c:pt idx="13346">
                        <c:v>938.81</c:v>
                      </c:pt>
                      <c:pt idx="13347">
                        <c:v>940.03</c:v>
                      </c:pt>
                      <c:pt idx="13348">
                        <c:v>939.01</c:v>
                      </c:pt>
                      <c:pt idx="13349">
                        <c:v>935.98</c:v>
                      </c:pt>
                      <c:pt idx="13350">
                        <c:v>933.92</c:v>
                      </c:pt>
                      <c:pt idx="13351">
                        <c:v>933.14</c:v>
                      </c:pt>
                      <c:pt idx="13352">
                        <c:v>932.31</c:v>
                      </c:pt>
                      <c:pt idx="13353">
                        <c:v>932.76</c:v>
                      </c:pt>
                      <c:pt idx="13354">
                        <c:v>935.82</c:v>
                      </c:pt>
                      <c:pt idx="13355">
                        <c:v>934.03</c:v>
                      </c:pt>
                      <c:pt idx="13356">
                        <c:v>931.49</c:v>
                      </c:pt>
                      <c:pt idx="13357">
                        <c:v>932.43</c:v>
                      </c:pt>
                      <c:pt idx="13358">
                        <c:v>934.92</c:v>
                      </c:pt>
                      <c:pt idx="13359">
                        <c:v>932.31</c:v>
                      </c:pt>
                      <c:pt idx="13360">
                        <c:v>934.39</c:v>
                      </c:pt>
                      <c:pt idx="13361">
                        <c:v>938.09</c:v>
                      </c:pt>
                      <c:pt idx="13362">
                        <c:v>938.56</c:v>
                      </c:pt>
                      <c:pt idx="13363">
                        <c:v>932.09</c:v>
                      </c:pt>
                      <c:pt idx="13364">
                        <c:v>933.17</c:v>
                      </c:pt>
                      <c:pt idx="13365">
                        <c:v>936.49</c:v>
                      </c:pt>
                      <c:pt idx="13366">
                        <c:v>938.67</c:v>
                      </c:pt>
                      <c:pt idx="13367">
                        <c:v>939.84</c:v>
                      </c:pt>
                      <c:pt idx="13368">
                        <c:v>932.74</c:v>
                      </c:pt>
                      <c:pt idx="13369">
                        <c:v>935.95</c:v>
                      </c:pt>
                      <c:pt idx="13370">
                        <c:v>939.72</c:v>
                      </c:pt>
                      <c:pt idx="13371">
                        <c:v>939.38</c:v>
                      </c:pt>
                      <c:pt idx="13372">
                        <c:v>936.76</c:v>
                      </c:pt>
                      <c:pt idx="13373">
                        <c:v>933.61</c:v>
                      </c:pt>
                      <c:pt idx="13374">
                        <c:v>931.94</c:v>
                      </c:pt>
                      <c:pt idx="13375">
                        <c:v>933.39</c:v>
                      </c:pt>
                      <c:pt idx="13376">
                        <c:v>932.42</c:v>
                      </c:pt>
                      <c:pt idx="13377">
                        <c:v>932.9</c:v>
                      </c:pt>
                      <c:pt idx="13378">
                        <c:v>935.28</c:v>
                      </c:pt>
                      <c:pt idx="13379">
                        <c:v>937.37</c:v>
                      </c:pt>
                      <c:pt idx="13380">
                        <c:v>938.69</c:v>
                      </c:pt>
                      <c:pt idx="13381">
                        <c:v>932.75</c:v>
                      </c:pt>
                      <c:pt idx="13382">
                        <c:v>934.56</c:v>
                      </c:pt>
                      <c:pt idx="13383">
                        <c:v>938.1</c:v>
                      </c:pt>
                      <c:pt idx="13384">
                        <c:v>936.47</c:v>
                      </c:pt>
                      <c:pt idx="13385">
                        <c:v>933</c:v>
                      </c:pt>
                      <c:pt idx="13386">
                        <c:v>932.34</c:v>
                      </c:pt>
                      <c:pt idx="13387">
                        <c:v>934.08</c:v>
                      </c:pt>
                      <c:pt idx="13388">
                        <c:v>937.79</c:v>
                      </c:pt>
                      <c:pt idx="13389">
                        <c:v>939.47</c:v>
                      </c:pt>
                      <c:pt idx="13390">
                        <c:v>939.29</c:v>
                      </c:pt>
                      <c:pt idx="13391">
                        <c:v>936.91</c:v>
                      </c:pt>
                      <c:pt idx="13392">
                        <c:v>934.19</c:v>
                      </c:pt>
                      <c:pt idx="13393">
                        <c:v>933.11</c:v>
                      </c:pt>
                      <c:pt idx="13394">
                        <c:v>934.86</c:v>
                      </c:pt>
                      <c:pt idx="13395">
                        <c:v>938.04</c:v>
                      </c:pt>
                      <c:pt idx="13396">
                        <c:v>939.26</c:v>
                      </c:pt>
                      <c:pt idx="13397">
                        <c:v>939.15</c:v>
                      </c:pt>
                      <c:pt idx="13398">
                        <c:v>937.53</c:v>
                      </c:pt>
                      <c:pt idx="13399">
                        <c:v>934.54</c:v>
                      </c:pt>
                      <c:pt idx="13400">
                        <c:v>932.74</c:v>
                      </c:pt>
                      <c:pt idx="13401">
                        <c:v>932.24</c:v>
                      </c:pt>
                      <c:pt idx="13402">
                        <c:v>933.01</c:v>
                      </c:pt>
                      <c:pt idx="13403">
                        <c:v>935.09</c:v>
                      </c:pt>
                      <c:pt idx="13404">
                        <c:v>934.5</c:v>
                      </c:pt>
                      <c:pt idx="13405">
                        <c:v>936.7</c:v>
                      </c:pt>
                      <c:pt idx="13406">
                        <c:v>938.76</c:v>
                      </c:pt>
                      <c:pt idx="13407">
                        <c:v>939.23</c:v>
                      </c:pt>
                      <c:pt idx="13408">
                        <c:v>932.15</c:v>
                      </c:pt>
                      <c:pt idx="13409">
                        <c:v>932.6</c:v>
                      </c:pt>
                      <c:pt idx="13410">
                        <c:v>937.14</c:v>
                      </c:pt>
                      <c:pt idx="13411">
                        <c:v>932.55</c:v>
                      </c:pt>
                      <c:pt idx="13412">
                        <c:v>934.53</c:v>
                      </c:pt>
                      <c:pt idx="13413">
                        <c:v>936.94</c:v>
                      </c:pt>
                      <c:pt idx="13414">
                        <c:v>939.15</c:v>
                      </c:pt>
                      <c:pt idx="13415">
                        <c:v>939.41</c:v>
                      </c:pt>
                      <c:pt idx="13416">
                        <c:v>938.46</c:v>
                      </c:pt>
                      <c:pt idx="13417">
                        <c:v>935.26</c:v>
                      </c:pt>
                      <c:pt idx="13418">
                        <c:v>932.91</c:v>
                      </c:pt>
                      <c:pt idx="13419">
                        <c:v>931.56</c:v>
                      </c:pt>
                      <c:pt idx="13420">
                        <c:v>935.15</c:v>
                      </c:pt>
                      <c:pt idx="13421">
                        <c:v>934.83</c:v>
                      </c:pt>
                      <c:pt idx="13422">
                        <c:v>932.43</c:v>
                      </c:pt>
                      <c:pt idx="13423">
                        <c:v>932.28</c:v>
                      </c:pt>
                      <c:pt idx="13424">
                        <c:v>938.74</c:v>
                      </c:pt>
                      <c:pt idx="13425">
                        <c:v>937.5</c:v>
                      </c:pt>
                      <c:pt idx="13426">
                        <c:v>934.37</c:v>
                      </c:pt>
                      <c:pt idx="13427">
                        <c:v>932.54</c:v>
                      </c:pt>
                      <c:pt idx="13428">
                        <c:v>932.31</c:v>
                      </c:pt>
                      <c:pt idx="13429">
                        <c:v>933.77</c:v>
                      </c:pt>
                      <c:pt idx="13430">
                        <c:v>932.33</c:v>
                      </c:pt>
                      <c:pt idx="13431">
                        <c:v>931.63</c:v>
                      </c:pt>
                      <c:pt idx="13432">
                        <c:v>933.08</c:v>
                      </c:pt>
                      <c:pt idx="13433">
                        <c:v>935.03</c:v>
                      </c:pt>
                      <c:pt idx="13434">
                        <c:v>935.84</c:v>
                      </c:pt>
                      <c:pt idx="13435">
                        <c:v>933.99</c:v>
                      </c:pt>
                      <c:pt idx="13436">
                        <c:v>932.3</c:v>
                      </c:pt>
                      <c:pt idx="13437">
                        <c:v>932.51</c:v>
                      </c:pt>
                      <c:pt idx="13438">
                        <c:v>934.01</c:v>
                      </c:pt>
                      <c:pt idx="13439">
                        <c:v>935.61</c:v>
                      </c:pt>
                      <c:pt idx="13440">
                        <c:v>938.55</c:v>
                      </c:pt>
                      <c:pt idx="13441">
                        <c:v>937.91</c:v>
                      </c:pt>
                      <c:pt idx="13442">
                        <c:v>937.73</c:v>
                      </c:pt>
                      <c:pt idx="13443">
                        <c:v>934.49</c:v>
                      </c:pt>
                      <c:pt idx="13444">
                        <c:v>937.38</c:v>
                      </c:pt>
                      <c:pt idx="13445">
                        <c:v>939.54</c:v>
                      </c:pt>
                      <c:pt idx="13446">
                        <c:v>935.69</c:v>
                      </c:pt>
                      <c:pt idx="13447">
                        <c:v>934.7</c:v>
                      </c:pt>
                      <c:pt idx="13448">
                        <c:v>932.63</c:v>
                      </c:pt>
                      <c:pt idx="13449">
                        <c:v>932.85</c:v>
                      </c:pt>
                      <c:pt idx="13450">
                        <c:v>935.02</c:v>
                      </c:pt>
                      <c:pt idx="13451">
                        <c:v>938.25</c:v>
                      </c:pt>
                      <c:pt idx="13452">
                        <c:v>939.8</c:v>
                      </c:pt>
                      <c:pt idx="13453">
                        <c:v>937.77</c:v>
                      </c:pt>
                      <c:pt idx="13454">
                        <c:v>935.46</c:v>
                      </c:pt>
                      <c:pt idx="13455">
                        <c:v>932.02</c:v>
                      </c:pt>
                      <c:pt idx="13456">
                        <c:v>931.82</c:v>
                      </c:pt>
                      <c:pt idx="13457">
                        <c:v>933.35</c:v>
                      </c:pt>
                      <c:pt idx="13458">
                        <c:v>935.7</c:v>
                      </c:pt>
                      <c:pt idx="13459">
                        <c:v>938.62</c:v>
                      </c:pt>
                      <c:pt idx="13460">
                        <c:v>931.93</c:v>
                      </c:pt>
                      <c:pt idx="13461">
                        <c:v>932.13</c:v>
                      </c:pt>
                      <c:pt idx="13462">
                        <c:v>934.45</c:v>
                      </c:pt>
                      <c:pt idx="13463">
                        <c:v>937.75</c:v>
                      </c:pt>
                      <c:pt idx="13464">
                        <c:v>933.44</c:v>
                      </c:pt>
                      <c:pt idx="13465">
                        <c:v>938.41</c:v>
                      </c:pt>
                      <c:pt idx="13466">
                        <c:v>935.91</c:v>
                      </c:pt>
                      <c:pt idx="13467">
                        <c:v>934.48</c:v>
                      </c:pt>
                      <c:pt idx="13468">
                        <c:v>932.66</c:v>
                      </c:pt>
                      <c:pt idx="13469">
                        <c:v>931.65</c:v>
                      </c:pt>
                      <c:pt idx="13470">
                        <c:v>932.23</c:v>
                      </c:pt>
                      <c:pt idx="13471">
                        <c:v>933.38</c:v>
                      </c:pt>
                      <c:pt idx="13472">
                        <c:v>933.7</c:v>
                      </c:pt>
                      <c:pt idx="13473">
                        <c:v>936.12</c:v>
                      </c:pt>
                      <c:pt idx="13474">
                        <c:v>935.15</c:v>
                      </c:pt>
                      <c:pt idx="13475">
                        <c:v>933.91</c:v>
                      </c:pt>
                      <c:pt idx="13476">
                        <c:v>933.08</c:v>
                      </c:pt>
                      <c:pt idx="13477">
                        <c:v>932.08</c:v>
                      </c:pt>
                      <c:pt idx="13478">
                        <c:v>932.04</c:v>
                      </c:pt>
                      <c:pt idx="13479">
                        <c:v>931.79</c:v>
                      </c:pt>
                      <c:pt idx="13480">
                        <c:v>933.6</c:v>
                      </c:pt>
                      <c:pt idx="13481">
                        <c:v>934.43</c:v>
                      </c:pt>
                      <c:pt idx="13482">
                        <c:v>932.83</c:v>
                      </c:pt>
                      <c:pt idx="13483">
                        <c:v>932.32</c:v>
                      </c:pt>
                      <c:pt idx="13484">
                        <c:v>931.9</c:v>
                      </c:pt>
                      <c:pt idx="13485">
                        <c:v>938.68</c:v>
                      </c:pt>
                      <c:pt idx="13486">
                        <c:v>932.2</c:v>
                      </c:pt>
                      <c:pt idx="13487">
                        <c:v>932.21</c:v>
                      </c:pt>
                      <c:pt idx="13488">
                        <c:v>930.19</c:v>
                      </c:pt>
                      <c:pt idx="13489">
                        <c:v>932.23</c:v>
                      </c:pt>
                      <c:pt idx="13490">
                        <c:v>934.16</c:v>
                      </c:pt>
                      <c:pt idx="13491">
                        <c:v>935.84</c:v>
                      </c:pt>
                      <c:pt idx="13492">
                        <c:v>938.48</c:v>
                      </c:pt>
                      <c:pt idx="13493">
                        <c:v>938.77</c:v>
                      </c:pt>
                      <c:pt idx="13494">
                        <c:v>939.22</c:v>
                      </c:pt>
                      <c:pt idx="13495">
                        <c:v>940.2</c:v>
                      </c:pt>
                      <c:pt idx="13496">
                        <c:v>938.84</c:v>
                      </c:pt>
                      <c:pt idx="13497">
                        <c:v>936.88</c:v>
                      </c:pt>
                      <c:pt idx="13498">
                        <c:v>936.43</c:v>
                      </c:pt>
                      <c:pt idx="13499">
                        <c:v>932.91</c:v>
                      </c:pt>
                      <c:pt idx="13500">
                        <c:v>932.11</c:v>
                      </c:pt>
                      <c:pt idx="13501">
                        <c:v>932.05</c:v>
                      </c:pt>
                      <c:pt idx="13502">
                        <c:v>931.98</c:v>
                      </c:pt>
                      <c:pt idx="13503">
                        <c:v>931.84</c:v>
                      </c:pt>
                      <c:pt idx="13504">
                        <c:v>931.41</c:v>
                      </c:pt>
                      <c:pt idx="13505">
                        <c:v>932.11</c:v>
                      </c:pt>
                      <c:pt idx="13506">
                        <c:v>938.92</c:v>
                      </c:pt>
                      <c:pt idx="13507">
                        <c:v>939.67</c:v>
                      </c:pt>
                      <c:pt idx="13508">
                        <c:v>938.96</c:v>
                      </c:pt>
                      <c:pt idx="13509">
                        <c:v>938.04</c:v>
                      </c:pt>
                      <c:pt idx="13510">
                        <c:v>938.24</c:v>
                      </c:pt>
                      <c:pt idx="13511">
                        <c:v>938.53</c:v>
                      </c:pt>
                      <c:pt idx="13512">
                        <c:v>934.14</c:v>
                      </c:pt>
                      <c:pt idx="13513">
                        <c:v>934.3</c:v>
                      </c:pt>
                      <c:pt idx="13514">
                        <c:v>935.47</c:v>
                      </c:pt>
                      <c:pt idx="13515">
                        <c:v>935.93</c:v>
                      </c:pt>
                      <c:pt idx="13516">
                        <c:v>932.07</c:v>
                      </c:pt>
                      <c:pt idx="13517">
                        <c:v>931.9</c:v>
                      </c:pt>
                      <c:pt idx="13518">
                        <c:v>932.04</c:v>
                      </c:pt>
                      <c:pt idx="13519">
                        <c:v>932.05</c:v>
                      </c:pt>
                      <c:pt idx="13520">
                        <c:v>932.98</c:v>
                      </c:pt>
                      <c:pt idx="13521">
                        <c:v>934.03</c:v>
                      </c:pt>
                      <c:pt idx="13522">
                        <c:v>934.51</c:v>
                      </c:pt>
                      <c:pt idx="13523">
                        <c:v>934.55</c:v>
                      </c:pt>
                      <c:pt idx="13524">
                        <c:v>935.94</c:v>
                      </c:pt>
                      <c:pt idx="13525">
                        <c:v>934.64</c:v>
                      </c:pt>
                      <c:pt idx="13526">
                        <c:v>932.94</c:v>
                      </c:pt>
                      <c:pt idx="13527">
                        <c:v>934.07</c:v>
                      </c:pt>
                      <c:pt idx="13528">
                        <c:v>934.45</c:v>
                      </c:pt>
                      <c:pt idx="13529">
                        <c:v>935.96</c:v>
                      </c:pt>
                      <c:pt idx="13530">
                        <c:v>936.12</c:v>
                      </c:pt>
                      <c:pt idx="13531">
                        <c:v>936.81</c:v>
                      </c:pt>
                      <c:pt idx="13532">
                        <c:v>936.58</c:v>
                      </c:pt>
                      <c:pt idx="13533">
                        <c:v>932.33</c:v>
                      </c:pt>
                      <c:pt idx="13534">
                        <c:v>932</c:v>
                      </c:pt>
                      <c:pt idx="13535">
                        <c:v>931.98</c:v>
                      </c:pt>
                      <c:pt idx="13536">
                        <c:v>932.15</c:v>
                      </c:pt>
                      <c:pt idx="13537">
                        <c:v>932.63</c:v>
                      </c:pt>
                      <c:pt idx="13538">
                        <c:v>938.92</c:v>
                      </c:pt>
                      <c:pt idx="13539">
                        <c:v>938.32</c:v>
                      </c:pt>
                      <c:pt idx="13540">
                        <c:v>938.61</c:v>
                      </c:pt>
                      <c:pt idx="13541">
                        <c:v>938.1</c:v>
                      </c:pt>
                      <c:pt idx="13542">
                        <c:v>937.48</c:v>
                      </c:pt>
                      <c:pt idx="13543">
                        <c:v>937.07</c:v>
                      </c:pt>
                      <c:pt idx="13544">
                        <c:v>936.8</c:v>
                      </c:pt>
                      <c:pt idx="13545">
                        <c:v>936.77</c:v>
                      </c:pt>
                      <c:pt idx="13546">
                        <c:v>936.23</c:v>
                      </c:pt>
                      <c:pt idx="13547">
                        <c:v>932.47</c:v>
                      </c:pt>
                      <c:pt idx="13548">
                        <c:v>932.94</c:v>
                      </c:pt>
                      <c:pt idx="13549">
                        <c:v>933.23</c:v>
                      </c:pt>
                      <c:pt idx="13550">
                        <c:v>933.81</c:v>
                      </c:pt>
                      <c:pt idx="13551">
                        <c:v>938.19</c:v>
                      </c:pt>
                      <c:pt idx="13552">
                        <c:v>938.18</c:v>
                      </c:pt>
                      <c:pt idx="13553">
                        <c:v>939.31</c:v>
                      </c:pt>
                      <c:pt idx="13554">
                        <c:v>939.53</c:v>
                      </c:pt>
                      <c:pt idx="13555">
                        <c:v>938.66</c:v>
                      </c:pt>
                      <c:pt idx="13556">
                        <c:v>937.78</c:v>
                      </c:pt>
                      <c:pt idx="13557">
                        <c:v>935.27</c:v>
                      </c:pt>
                      <c:pt idx="13558">
                        <c:v>932.64</c:v>
                      </c:pt>
                      <c:pt idx="13559">
                        <c:v>931.62</c:v>
                      </c:pt>
                      <c:pt idx="13560">
                        <c:v>932.34</c:v>
                      </c:pt>
                      <c:pt idx="13561">
                        <c:v>934.94</c:v>
                      </c:pt>
                      <c:pt idx="13562">
                        <c:v>937.85</c:v>
                      </c:pt>
                      <c:pt idx="13563">
                        <c:v>939.74</c:v>
                      </c:pt>
                      <c:pt idx="13564">
                        <c:v>932.15</c:v>
                      </c:pt>
                      <c:pt idx="13565">
                        <c:v>932.75</c:v>
                      </c:pt>
                      <c:pt idx="13566">
                        <c:v>935.57</c:v>
                      </c:pt>
                      <c:pt idx="13567">
                        <c:v>936.59</c:v>
                      </c:pt>
                      <c:pt idx="13568">
                        <c:v>938.59</c:v>
                      </c:pt>
                      <c:pt idx="13569">
                        <c:v>938.98</c:v>
                      </c:pt>
                      <c:pt idx="13570">
                        <c:v>937.96</c:v>
                      </c:pt>
                      <c:pt idx="13571">
                        <c:v>936.94</c:v>
                      </c:pt>
                      <c:pt idx="13572">
                        <c:v>934.53</c:v>
                      </c:pt>
                      <c:pt idx="13573">
                        <c:v>933.61</c:v>
                      </c:pt>
                      <c:pt idx="13574">
                        <c:v>932.47</c:v>
                      </c:pt>
                      <c:pt idx="13575">
                        <c:v>932.2</c:v>
                      </c:pt>
                      <c:pt idx="13576">
                        <c:v>931.56</c:v>
                      </c:pt>
                      <c:pt idx="13577">
                        <c:v>938.35</c:v>
                      </c:pt>
                      <c:pt idx="13578">
                        <c:v>936.54</c:v>
                      </c:pt>
                      <c:pt idx="13579">
                        <c:v>935.71</c:v>
                      </c:pt>
                      <c:pt idx="13580">
                        <c:v>934.07</c:v>
                      </c:pt>
                      <c:pt idx="13581">
                        <c:v>932.28</c:v>
                      </c:pt>
                      <c:pt idx="13582">
                        <c:v>932</c:v>
                      </c:pt>
                      <c:pt idx="13583">
                        <c:v>932.78</c:v>
                      </c:pt>
                      <c:pt idx="13584">
                        <c:v>932.64</c:v>
                      </c:pt>
                      <c:pt idx="13585">
                        <c:v>935.07</c:v>
                      </c:pt>
                      <c:pt idx="13586">
                        <c:v>931.42</c:v>
                      </c:pt>
                      <c:pt idx="13587">
                        <c:v>932.62</c:v>
                      </c:pt>
                      <c:pt idx="13588">
                        <c:v>938.27</c:v>
                      </c:pt>
                      <c:pt idx="13589">
                        <c:v>937.98</c:v>
                      </c:pt>
                      <c:pt idx="13590">
                        <c:v>934.26</c:v>
                      </c:pt>
                      <c:pt idx="13591">
                        <c:v>937</c:v>
                      </c:pt>
                      <c:pt idx="13592">
                        <c:v>937.26</c:v>
                      </c:pt>
                      <c:pt idx="13593">
                        <c:v>939.32</c:v>
                      </c:pt>
                      <c:pt idx="13594">
                        <c:v>937.04</c:v>
                      </c:pt>
                      <c:pt idx="13595">
                        <c:v>933.48</c:v>
                      </c:pt>
                      <c:pt idx="13596">
                        <c:v>931.01</c:v>
                      </c:pt>
                      <c:pt idx="13597">
                        <c:v>932.04</c:v>
                      </c:pt>
                      <c:pt idx="13598">
                        <c:v>935.34</c:v>
                      </c:pt>
                      <c:pt idx="13599">
                        <c:v>938.1</c:v>
                      </c:pt>
                      <c:pt idx="13600">
                        <c:v>938.21</c:v>
                      </c:pt>
                      <c:pt idx="13601">
                        <c:v>935.67</c:v>
                      </c:pt>
                      <c:pt idx="13602">
                        <c:v>933.5</c:v>
                      </c:pt>
                      <c:pt idx="13603">
                        <c:v>932.33</c:v>
                      </c:pt>
                      <c:pt idx="13604">
                        <c:v>935.03</c:v>
                      </c:pt>
                      <c:pt idx="13605">
                        <c:v>939.24</c:v>
                      </c:pt>
                      <c:pt idx="13606">
                        <c:v>938.23</c:v>
                      </c:pt>
                      <c:pt idx="13607">
                        <c:v>934.72</c:v>
                      </c:pt>
                      <c:pt idx="13608">
                        <c:v>934.86</c:v>
                      </c:pt>
                      <c:pt idx="13609">
                        <c:v>938.29</c:v>
                      </c:pt>
                      <c:pt idx="13610">
                        <c:v>937.56</c:v>
                      </c:pt>
                      <c:pt idx="13611">
                        <c:v>934.6</c:v>
                      </c:pt>
                      <c:pt idx="13612">
                        <c:v>932</c:v>
                      </c:pt>
                      <c:pt idx="13613">
                        <c:v>930.91</c:v>
                      </c:pt>
                      <c:pt idx="13614">
                        <c:v>935.4</c:v>
                      </c:pt>
                      <c:pt idx="13615">
                        <c:v>937.34</c:v>
                      </c:pt>
                      <c:pt idx="13616">
                        <c:v>931.42</c:v>
                      </c:pt>
                      <c:pt idx="13617">
                        <c:v>933.13</c:v>
                      </c:pt>
                      <c:pt idx="13618">
                        <c:v>936.09</c:v>
                      </c:pt>
                      <c:pt idx="13619">
                        <c:v>939.02</c:v>
                      </c:pt>
                      <c:pt idx="13620">
                        <c:v>934.73</c:v>
                      </c:pt>
                      <c:pt idx="13621">
                        <c:v>938.06</c:v>
                      </c:pt>
                      <c:pt idx="13622">
                        <c:v>938.45</c:v>
                      </c:pt>
                      <c:pt idx="13623">
                        <c:v>937.04</c:v>
                      </c:pt>
                      <c:pt idx="13624">
                        <c:v>932.78</c:v>
                      </c:pt>
                      <c:pt idx="13625">
                        <c:v>931.99</c:v>
                      </c:pt>
                      <c:pt idx="13626">
                        <c:v>930.43</c:v>
                      </c:pt>
                      <c:pt idx="13627">
                        <c:v>932.49</c:v>
                      </c:pt>
                      <c:pt idx="13628">
                        <c:v>935.62</c:v>
                      </c:pt>
                      <c:pt idx="13629">
                        <c:v>934.65</c:v>
                      </c:pt>
                      <c:pt idx="13630">
                        <c:v>936.02</c:v>
                      </c:pt>
                      <c:pt idx="13631">
                        <c:v>938.23</c:v>
                      </c:pt>
                      <c:pt idx="13632">
                        <c:v>939.78</c:v>
                      </c:pt>
                      <c:pt idx="13633">
                        <c:v>938.97</c:v>
                      </c:pt>
                      <c:pt idx="13634">
                        <c:v>938.52</c:v>
                      </c:pt>
                      <c:pt idx="13635">
                        <c:v>936.52</c:v>
                      </c:pt>
                      <c:pt idx="13636">
                        <c:v>935.09</c:v>
                      </c:pt>
                      <c:pt idx="13637">
                        <c:v>933.89</c:v>
                      </c:pt>
                      <c:pt idx="13638">
                        <c:v>938.1</c:v>
                      </c:pt>
                      <c:pt idx="13639">
                        <c:v>937.51</c:v>
                      </c:pt>
                      <c:pt idx="13640">
                        <c:v>935.07</c:v>
                      </c:pt>
                      <c:pt idx="13641">
                        <c:v>932.79</c:v>
                      </c:pt>
                      <c:pt idx="13642">
                        <c:v>938.43</c:v>
                      </c:pt>
                      <c:pt idx="13643">
                        <c:v>938.1</c:v>
                      </c:pt>
                      <c:pt idx="13644">
                        <c:v>935.67</c:v>
                      </c:pt>
                      <c:pt idx="13645">
                        <c:v>931.03</c:v>
                      </c:pt>
                      <c:pt idx="13646">
                        <c:v>932.18</c:v>
                      </c:pt>
                      <c:pt idx="13647">
                        <c:v>934.69</c:v>
                      </c:pt>
                      <c:pt idx="13648">
                        <c:v>937.78</c:v>
                      </c:pt>
                      <c:pt idx="13649">
                        <c:v>933.59</c:v>
                      </c:pt>
                      <c:pt idx="13650">
                        <c:v>931.15</c:v>
                      </c:pt>
                      <c:pt idx="13651">
                        <c:v>932.05</c:v>
                      </c:pt>
                      <c:pt idx="13652">
                        <c:v>935.25</c:v>
                      </c:pt>
                      <c:pt idx="13653">
                        <c:v>936.23</c:v>
                      </c:pt>
                      <c:pt idx="13654">
                        <c:v>938.61</c:v>
                      </c:pt>
                      <c:pt idx="13655">
                        <c:v>934.56</c:v>
                      </c:pt>
                      <c:pt idx="13656">
                        <c:v>933.07</c:v>
                      </c:pt>
                      <c:pt idx="13657">
                        <c:v>931.67</c:v>
                      </c:pt>
                      <c:pt idx="13658">
                        <c:v>933.2</c:v>
                      </c:pt>
                      <c:pt idx="13659">
                        <c:v>935.36</c:v>
                      </c:pt>
                      <c:pt idx="13660">
                        <c:v>937.94</c:v>
                      </c:pt>
                      <c:pt idx="13661">
                        <c:v>939.43</c:v>
                      </c:pt>
                      <c:pt idx="13662">
                        <c:v>936.68</c:v>
                      </c:pt>
                      <c:pt idx="13663">
                        <c:v>936</c:v>
                      </c:pt>
                      <c:pt idx="13664">
                        <c:v>933.13</c:v>
                      </c:pt>
                      <c:pt idx="13665">
                        <c:v>931.59</c:v>
                      </c:pt>
                      <c:pt idx="13666">
                        <c:v>931.84</c:v>
                      </c:pt>
                      <c:pt idx="13667">
                        <c:v>932.5</c:v>
                      </c:pt>
                      <c:pt idx="13668">
                        <c:v>936.71</c:v>
                      </c:pt>
                      <c:pt idx="13669">
                        <c:v>935.75</c:v>
                      </c:pt>
                      <c:pt idx="13670">
                        <c:v>933.52</c:v>
                      </c:pt>
                      <c:pt idx="13671">
                        <c:v>935.04</c:v>
                      </c:pt>
                      <c:pt idx="13672">
                        <c:v>931.12</c:v>
                      </c:pt>
                      <c:pt idx="13673">
                        <c:v>931.7</c:v>
                      </c:pt>
                      <c:pt idx="13674">
                        <c:v>931.68</c:v>
                      </c:pt>
                      <c:pt idx="13675">
                        <c:v>933.59</c:v>
                      </c:pt>
                      <c:pt idx="13676">
                        <c:v>935.37</c:v>
                      </c:pt>
                      <c:pt idx="13677">
                        <c:v>937.27</c:v>
                      </c:pt>
                      <c:pt idx="13678">
                        <c:v>939.26</c:v>
                      </c:pt>
                      <c:pt idx="13679">
                        <c:v>939.47</c:v>
                      </c:pt>
                      <c:pt idx="13680">
                        <c:v>938.48</c:v>
                      </c:pt>
                      <c:pt idx="13681">
                        <c:v>931.94</c:v>
                      </c:pt>
                      <c:pt idx="13682">
                        <c:v>931.69</c:v>
                      </c:pt>
                      <c:pt idx="13683">
                        <c:v>932.03</c:v>
                      </c:pt>
                      <c:pt idx="13684">
                        <c:v>933.35</c:v>
                      </c:pt>
                      <c:pt idx="13685">
                        <c:v>933.68</c:v>
                      </c:pt>
                      <c:pt idx="13686">
                        <c:v>934.88</c:v>
                      </c:pt>
                      <c:pt idx="13687">
                        <c:v>934.6</c:v>
                      </c:pt>
                      <c:pt idx="13688">
                        <c:v>936.35</c:v>
                      </c:pt>
                      <c:pt idx="13689">
                        <c:v>935.08</c:v>
                      </c:pt>
                      <c:pt idx="13690">
                        <c:v>935.56</c:v>
                      </c:pt>
                      <c:pt idx="13691">
                        <c:v>936.13</c:v>
                      </c:pt>
                      <c:pt idx="13692">
                        <c:v>938.08</c:v>
                      </c:pt>
                      <c:pt idx="13693">
                        <c:v>937.21</c:v>
                      </c:pt>
                      <c:pt idx="13694">
                        <c:v>933.25</c:v>
                      </c:pt>
                      <c:pt idx="13695">
                        <c:v>932.1</c:v>
                      </c:pt>
                      <c:pt idx="13696">
                        <c:v>931.38</c:v>
                      </c:pt>
                      <c:pt idx="13697">
                        <c:v>931.44</c:v>
                      </c:pt>
                      <c:pt idx="13698">
                        <c:v>931.9</c:v>
                      </c:pt>
                      <c:pt idx="13699">
                        <c:v>933.16</c:v>
                      </c:pt>
                      <c:pt idx="13700">
                        <c:v>934.76</c:v>
                      </c:pt>
                      <c:pt idx="13701">
                        <c:v>937.19</c:v>
                      </c:pt>
                      <c:pt idx="13702">
                        <c:v>938.34</c:v>
                      </c:pt>
                      <c:pt idx="13703">
                        <c:v>938.33</c:v>
                      </c:pt>
                      <c:pt idx="13704">
                        <c:v>938.32</c:v>
                      </c:pt>
                      <c:pt idx="13705">
                        <c:v>935.81</c:v>
                      </c:pt>
                      <c:pt idx="13706">
                        <c:v>933.43</c:v>
                      </c:pt>
                      <c:pt idx="13707">
                        <c:v>931.83</c:v>
                      </c:pt>
                      <c:pt idx="13708">
                        <c:v>933.62</c:v>
                      </c:pt>
                      <c:pt idx="13709">
                        <c:v>935.33</c:v>
                      </c:pt>
                      <c:pt idx="13710">
                        <c:v>938.3</c:v>
                      </c:pt>
                      <c:pt idx="13711">
                        <c:v>933.71</c:v>
                      </c:pt>
                      <c:pt idx="13712">
                        <c:v>932.08</c:v>
                      </c:pt>
                      <c:pt idx="13713">
                        <c:v>930.9</c:v>
                      </c:pt>
                      <c:pt idx="13714">
                        <c:v>931.92</c:v>
                      </c:pt>
                      <c:pt idx="13715">
                        <c:v>933.33</c:v>
                      </c:pt>
                      <c:pt idx="13716">
                        <c:v>936.03</c:v>
                      </c:pt>
                      <c:pt idx="13717">
                        <c:v>938.34</c:v>
                      </c:pt>
                      <c:pt idx="13718">
                        <c:v>939.12</c:v>
                      </c:pt>
                      <c:pt idx="13719">
                        <c:v>938.05</c:v>
                      </c:pt>
                      <c:pt idx="13720">
                        <c:v>932.61</c:v>
                      </c:pt>
                      <c:pt idx="13721">
                        <c:v>934.52</c:v>
                      </c:pt>
                      <c:pt idx="13722">
                        <c:v>936.49</c:v>
                      </c:pt>
                      <c:pt idx="13723">
                        <c:v>938.75</c:v>
                      </c:pt>
                      <c:pt idx="13724">
                        <c:v>939.09</c:v>
                      </c:pt>
                      <c:pt idx="13725">
                        <c:v>936.51</c:v>
                      </c:pt>
                      <c:pt idx="13726">
                        <c:v>939.05</c:v>
                      </c:pt>
                      <c:pt idx="13727">
                        <c:v>938.76</c:v>
                      </c:pt>
                      <c:pt idx="13728">
                        <c:v>936.98</c:v>
                      </c:pt>
                      <c:pt idx="13729">
                        <c:v>932.72</c:v>
                      </c:pt>
                      <c:pt idx="13730">
                        <c:v>931.74</c:v>
                      </c:pt>
                      <c:pt idx="13731">
                        <c:v>938.25</c:v>
                      </c:pt>
                      <c:pt idx="13732">
                        <c:v>938.13</c:v>
                      </c:pt>
                      <c:pt idx="13733">
                        <c:v>934.93</c:v>
                      </c:pt>
                      <c:pt idx="13734">
                        <c:v>938.35</c:v>
                      </c:pt>
                      <c:pt idx="13735">
                        <c:v>938.75</c:v>
                      </c:pt>
                      <c:pt idx="13736">
                        <c:v>937.66</c:v>
                      </c:pt>
                      <c:pt idx="13737">
                        <c:v>933.8</c:v>
                      </c:pt>
                      <c:pt idx="13738">
                        <c:v>932.11</c:v>
                      </c:pt>
                      <c:pt idx="13739">
                        <c:v>931.52</c:v>
                      </c:pt>
                      <c:pt idx="13740">
                        <c:v>933.59</c:v>
                      </c:pt>
                      <c:pt idx="13741">
                        <c:v>936.35</c:v>
                      </c:pt>
                      <c:pt idx="13742">
                        <c:v>932.87</c:v>
                      </c:pt>
                      <c:pt idx="13743">
                        <c:v>934.67</c:v>
                      </c:pt>
                      <c:pt idx="13744">
                        <c:v>937.3</c:v>
                      </c:pt>
                      <c:pt idx="13745">
                        <c:v>938.72</c:v>
                      </c:pt>
                      <c:pt idx="13746">
                        <c:v>931.42</c:v>
                      </c:pt>
                      <c:pt idx="13747">
                        <c:v>932.54</c:v>
                      </c:pt>
                      <c:pt idx="13748">
                        <c:v>934.93</c:v>
                      </c:pt>
                      <c:pt idx="13749">
                        <c:v>937.11</c:v>
                      </c:pt>
                      <c:pt idx="13750">
                        <c:v>939.37</c:v>
                      </c:pt>
                      <c:pt idx="13751">
                        <c:v>938.67</c:v>
                      </c:pt>
                      <c:pt idx="13752">
                        <c:v>932.15</c:v>
                      </c:pt>
                      <c:pt idx="13753">
                        <c:v>932.52</c:v>
                      </c:pt>
                      <c:pt idx="13754">
                        <c:v>934.76</c:v>
                      </c:pt>
                      <c:pt idx="13755">
                        <c:v>937.85</c:v>
                      </c:pt>
                      <c:pt idx="13756">
                        <c:v>940.01</c:v>
                      </c:pt>
                      <c:pt idx="13757">
                        <c:v>937.5</c:v>
                      </c:pt>
                      <c:pt idx="13758">
                        <c:v>934.92</c:v>
                      </c:pt>
                      <c:pt idx="13759">
                        <c:v>938.51</c:v>
                      </c:pt>
                      <c:pt idx="13760">
                        <c:v>934.36</c:v>
                      </c:pt>
                      <c:pt idx="13761">
                        <c:v>936.88</c:v>
                      </c:pt>
                      <c:pt idx="13762">
                        <c:v>938.97</c:v>
                      </c:pt>
                      <c:pt idx="13763">
                        <c:v>939.18</c:v>
                      </c:pt>
                      <c:pt idx="13764">
                        <c:v>937.72</c:v>
                      </c:pt>
                      <c:pt idx="13765">
                        <c:v>933.95</c:v>
                      </c:pt>
                      <c:pt idx="13766">
                        <c:v>932.21</c:v>
                      </c:pt>
                      <c:pt idx="13767">
                        <c:v>932.18</c:v>
                      </c:pt>
                      <c:pt idx="13768">
                        <c:v>934.23</c:v>
                      </c:pt>
                      <c:pt idx="13769">
                        <c:v>936.74</c:v>
                      </c:pt>
                      <c:pt idx="13770">
                        <c:v>939.13</c:v>
                      </c:pt>
                      <c:pt idx="13771">
                        <c:v>938.59</c:v>
                      </c:pt>
                      <c:pt idx="13772">
                        <c:v>938.36</c:v>
                      </c:pt>
                      <c:pt idx="13773">
                        <c:v>939.63</c:v>
                      </c:pt>
                      <c:pt idx="13774">
                        <c:v>939.01</c:v>
                      </c:pt>
                      <c:pt idx="13775">
                        <c:v>936.93</c:v>
                      </c:pt>
                      <c:pt idx="13776">
                        <c:v>935.58</c:v>
                      </c:pt>
                      <c:pt idx="13777">
                        <c:v>939.41</c:v>
                      </c:pt>
                      <c:pt idx="13778">
                        <c:v>940.28</c:v>
                      </c:pt>
                      <c:pt idx="13779">
                        <c:v>937.09</c:v>
                      </c:pt>
                      <c:pt idx="13780">
                        <c:v>934</c:v>
                      </c:pt>
                      <c:pt idx="13781">
                        <c:v>932.48</c:v>
                      </c:pt>
                      <c:pt idx="13782">
                        <c:v>932.07</c:v>
                      </c:pt>
                      <c:pt idx="13783">
                        <c:v>933.2</c:v>
                      </c:pt>
                      <c:pt idx="13784">
                        <c:v>935.22</c:v>
                      </c:pt>
                      <c:pt idx="13785">
                        <c:v>933.82</c:v>
                      </c:pt>
                      <c:pt idx="13786">
                        <c:v>931.76</c:v>
                      </c:pt>
                      <c:pt idx="13787">
                        <c:v>933.55</c:v>
                      </c:pt>
                      <c:pt idx="13788">
                        <c:v>936.27</c:v>
                      </c:pt>
                      <c:pt idx="13789">
                        <c:v>939.29</c:v>
                      </c:pt>
                      <c:pt idx="13790">
                        <c:v>939.46</c:v>
                      </c:pt>
                      <c:pt idx="13791">
                        <c:v>936.99</c:v>
                      </c:pt>
                      <c:pt idx="13792">
                        <c:v>934.84</c:v>
                      </c:pt>
                      <c:pt idx="13793">
                        <c:v>932.79</c:v>
                      </c:pt>
                      <c:pt idx="13794">
                        <c:v>934.83</c:v>
                      </c:pt>
                      <c:pt idx="13795">
                        <c:v>931.93</c:v>
                      </c:pt>
                      <c:pt idx="13796">
                        <c:v>932.17</c:v>
                      </c:pt>
                      <c:pt idx="13797">
                        <c:v>932.73</c:v>
                      </c:pt>
                      <c:pt idx="13798">
                        <c:v>937.57</c:v>
                      </c:pt>
                      <c:pt idx="13799">
                        <c:v>936.77</c:v>
                      </c:pt>
                      <c:pt idx="13800">
                        <c:v>935.36</c:v>
                      </c:pt>
                      <c:pt idx="13801">
                        <c:v>933.8</c:v>
                      </c:pt>
                      <c:pt idx="13802">
                        <c:v>932.76</c:v>
                      </c:pt>
                      <c:pt idx="13803">
                        <c:v>932.16</c:v>
                      </c:pt>
                      <c:pt idx="13804">
                        <c:v>931.7</c:v>
                      </c:pt>
                      <c:pt idx="13805">
                        <c:v>931.41</c:v>
                      </c:pt>
                      <c:pt idx="13806">
                        <c:v>931.59</c:v>
                      </c:pt>
                      <c:pt idx="13807">
                        <c:v>933.03</c:v>
                      </c:pt>
                      <c:pt idx="13808">
                        <c:v>935.77</c:v>
                      </c:pt>
                      <c:pt idx="13809">
                        <c:v>938.12</c:v>
                      </c:pt>
                      <c:pt idx="13810">
                        <c:v>938.92</c:v>
                      </c:pt>
                      <c:pt idx="13811">
                        <c:v>933.48</c:v>
                      </c:pt>
                      <c:pt idx="13812">
                        <c:v>931.22</c:v>
                      </c:pt>
                      <c:pt idx="13813">
                        <c:v>934.66</c:v>
                      </c:pt>
                      <c:pt idx="13814">
                        <c:v>932.25</c:v>
                      </c:pt>
                      <c:pt idx="13815">
                        <c:v>932.06</c:v>
                      </c:pt>
                      <c:pt idx="13816">
                        <c:v>933.49</c:v>
                      </c:pt>
                      <c:pt idx="13817">
                        <c:v>937.33</c:v>
                      </c:pt>
                      <c:pt idx="13818">
                        <c:v>938.62</c:v>
                      </c:pt>
                      <c:pt idx="13819">
                        <c:v>938.22</c:v>
                      </c:pt>
                      <c:pt idx="13820">
                        <c:v>935.89</c:v>
                      </c:pt>
                      <c:pt idx="13821">
                        <c:v>933.21</c:v>
                      </c:pt>
                      <c:pt idx="13822">
                        <c:v>931.41</c:v>
                      </c:pt>
                      <c:pt idx="13823">
                        <c:v>932.44</c:v>
                      </c:pt>
                      <c:pt idx="13824">
                        <c:v>936.91</c:v>
                      </c:pt>
                      <c:pt idx="13825">
                        <c:v>933.94</c:v>
                      </c:pt>
                      <c:pt idx="13826">
                        <c:v>932.74</c:v>
                      </c:pt>
                      <c:pt idx="13827">
                        <c:v>932.92</c:v>
                      </c:pt>
                      <c:pt idx="13828">
                        <c:v>931.49</c:v>
                      </c:pt>
                      <c:pt idx="13829">
                        <c:v>932.81</c:v>
                      </c:pt>
                      <c:pt idx="13830">
                        <c:v>933.38</c:v>
                      </c:pt>
                      <c:pt idx="13831">
                        <c:v>932.47</c:v>
                      </c:pt>
                      <c:pt idx="13832">
                        <c:v>931.75</c:v>
                      </c:pt>
                      <c:pt idx="13833">
                        <c:v>932.53</c:v>
                      </c:pt>
                      <c:pt idx="13834">
                        <c:v>939.79</c:v>
                      </c:pt>
                      <c:pt idx="13835">
                        <c:v>939.23</c:v>
                      </c:pt>
                      <c:pt idx="13836">
                        <c:v>938.02</c:v>
                      </c:pt>
                      <c:pt idx="13837">
                        <c:v>933.58</c:v>
                      </c:pt>
                      <c:pt idx="13838">
                        <c:v>933.55</c:v>
                      </c:pt>
                      <c:pt idx="13839">
                        <c:v>934.12</c:v>
                      </c:pt>
                      <c:pt idx="13840">
                        <c:v>934.76</c:v>
                      </c:pt>
                      <c:pt idx="13841">
                        <c:v>934.77</c:v>
                      </c:pt>
                      <c:pt idx="13842">
                        <c:v>935.76</c:v>
                      </c:pt>
                      <c:pt idx="13843">
                        <c:v>936.07</c:v>
                      </c:pt>
                      <c:pt idx="13844">
                        <c:v>937.82</c:v>
                      </c:pt>
                      <c:pt idx="13845">
                        <c:v>938.29</c:v>
                      </c:pt>
                      <c:pt idx="13846">
                        <c:v>938.59</c:v>
                      </c:pt>
                      <c:pt idx="13847">
                        <c:v>933.82</c:v>
                      </c:pt>
                      <c:pt idx="13848">
                        <c:v>934.89</c:v>
                      </c:pt>
                      <c:pt idx="13849">
                        <c:v>936.03</c:v>
                      </c:pt>
                      <c:pt idx="13850">
                        <c:v>934.34</c:v>
                      </c:pt>
                      <c:pt idx="13851">
                        <c:v>933.68</c:v>
                      </c:pt>
                      <c:pt idx="13852">
                        <c:v>932.13</c:v>
                      </c:pt>
                      <c:pt idx="13853">
                        <c:v>932.01</c:v>
                      </c:pt>
                      <c:pt idx="13854">
                        <c:v>936.85</c:v>
                      </c:pt>
                      <c:pt idx="13855">
                        <c:v>938.16</c:v>
                      </c:pt>
                      <c:pt idx="13856">
                        <c:v>939.34</c:v>
                      </c:pt>
                      <c:pt idx="13857">
                        <c:v>938.15</c:v>
                      </c:pt>
                      <c:pt idx="13858">
                        <c:v>938.16</c:v>
                      </c:pt>
                      <c:pt idx="13859">
                        <c:v>937.3</c:v>
                      </c:pt>
                      <c:pt idx="13860">
                        <c:v>935.34</c:v>
                      </c:pt>
                      <c:pt idx="13861">
                        <c:v>934.38</c:v>
                      </c:pt>
                      <c:pt idx="13862">
                        <c:v>932.35</c:v>
                      </c:pt>
                      <c:pt idx="13863">
                        <c:v>937.61</c:v>
                      </c:pt>
                      <c:pt idx="13864">
                        <c:v>931.04</c:v>
                      </c:pt>
                      <c:pt idx="13865">
                        <c:v>932.35</c:v>
                      </c:pt>
                      <c:pt idx="13866">
                        <c:v>932.36</c:v>
                      </c:pt>
                      <c:pt idx="13867">
                        <c:v>933.88</c:v>
                      </c:pt>
                      <c:pt idx="13868">
                        <c:v>934.06</c:v>
                      </c:pt>
                      <c:pt idx="13869">
                        <c:v>935.1</c:v>
                      </c:pt>
                      <c:pt idx="13870">
                        <c:v>936.05</c:v>
                      </c:pt>
                      <c:pt idx="13871">
                        <c:v>937.62</c:v>
                      </c:pt>
                      <c:pt idx="13872">
                        <c:v>937.4</c:v>
                      </c:pt>
                      <c:pt idx="13873">
                        <c:v>938.53</c:v>
                      </c:pt>
                      <c:pt idx="13874">
                        <c:v>938.58</c:v>
                      </c:pt>
                      <c:pt idx="13875">
                        <c:v>932.96</c:v>
                      </c:pt>
                      <c:pt idx="13876">
                        <c:v>937.43</c:v>
                      </c:pt>
                      <c:pt idx="13877">
                        <c:v>938.05</c:v>
                      </c:pt>
                      <c:pt idx="13878">
                        <c:v>939.23</c:v>
                      </c:pt>
                      <c:pt idx="13879">
                        <c:v>938.26</c:v>
                      </c:pt>
                      <c:pt idx="13880">
                        <c:v>939.02</c:v>
                      </c:pt>
                      <c:pt idx="13881">
                        <c:v>938.35</c:v>
                      </c:pt>
                      <c:pt idx="13882">
                        <c:v>934.58</c:v>
                      </c:pt>
                      <c:pt idx="13883">
                        <c:v>935.15</c:v>
                      </c:pt>
                      <c:pt idx="13884">
                        <c:v>935.95</c:v>
                      </c:pt>
                      <c:pt idx="13885">
                        <c:v>936.35</c:v>
                      </c:pt>
                      <c:pt idx="13886">
                        <c:v>936.06</c:v>
                      </c:pt>
                      <c:pt idx="13887">
                        <c:v>936.85</c:v>
                      </c:pt>
                      <c:pt idx="13888">
                        <c:v>937.69</c:v>
                      </c:pt>
                      <c:pt idx="13889">
                        <c:v>933.41</c:v>
                      </c:pt>
                      <c:pt idx="13890">
                        <c:v>933.36</c:v>
                      </c:pt>
                      <c:pt idx="13891">
                        <c:v>931.08</c:v>
                      </c:pt>
                      <c:pt idx="13892">
                        <c:v>931.69</c:v>
                      </c:pt>
                      <c:pt idx="13893">
                        <c:v>932.01</c:v>
                      </c:pt>
                      <c:pt idx="13894">
                        <c:v>933.21</c:v>
                      </c:pt>
                      <c:pt idx="13895">
                        <c:v>939.37</c:v>
                      </c:pt>
                      <c:pt idx="13896">
                        <c:v>938.92</c:v>
                      </c:pt>
                      <c:pt idx="13897">
                        <c:v>937.01</c:v>
                      </c:pt>
                      <c:pt idx="13898">
                        <c:v>935.35</c:v>
                      </c:pt>
                      <c:pt idx="13899">
                        <c:v>938.83</c:v>
                      </c:pt>
                      <c:pt idx="13900">
                        <c:v>937.67</c:v>
                      </c:pt>
                      <c:pt idx="13901">
                        <c:v>934.36</c:v>
                      </c:pt>
                      <c:pt idx="13902">
                        <c:v>937.77</c:v>
                      </c:pt>
                      <c:pt idx="13903">
                        <c:v>938.5</c:v>
                      </c:pt>
                      <c:pt idx="13904">
                        <c:v>936.57</c:v>
                      </c:pt>
                      <c:pt idx="13905">
                        <c:v>932.86</c:v>
                      </c:pt>
                      <c:pt idx="13906">
                        <c:v>930.28</c:v>
                      </c:pt>
                      <c:pt idx="13907">
                        <c:v>932.44</c:v>
                      </c:pt>
                      <c:pt idx="13908">
                        <c:v>936.46</c:v>
                      </c:pt>
                      <c:pt idx="13909">
                        <c:v>938.09</c:v>
                      </c:pt>
                      <c:pt idx="13910">
                        <c:v>937.99</c:v>
                      </c:pt>
                      <c:pt idx="13911">
                        <c:v>934.62</c:v>
                      </c:pt>
                      <c:pt idx="13912">
                        <c:v>933.53</c:v>
                      </c:pt>
                      <c:pt idx="13913">
                        <c:v>931.21</c:v>
                      </c:pt>
                      <c:pt idx="13914">
                        <c:v>931.22</c:v>
                      </c:pt>
                      <c:pt idx="13915">
                        <c:v>938.85</c:v>
                      </c:pt>
                      <c:pt idx="13916">
                        <c:v>937.73</c:v>
                      </c:pt>
                      <c:pt idx="13917">
                        <c:v>932.74</c:v>
                      </c:pt>
                      <c:pt idx="13918">
                        <c:v>933.86</c:v>
                      </c:pt>
                      <c:pt idx="13919">
                        <c:v>936.73</c:v>
                      </c:pt>
                      <c:pt idx="13920">
                        <c:v>938.75</c:v>
                      </c:pt>
                      <c:pt idx="13921">
                        <c:v>938.98</c:v>
                      </c:pt>
                      <c:pt idx="13922">
                        <c:v>937.54</c:v>
                      </c:pt>
                      <c:pt idx="13923">
                        <c:v>935.3</c:v>
                      </c:pt>
                      <c:pt idx="13924">
                        <c:v>932.08</c:v>
                      </c:pt>
                      <c:pt idx="13925">
                        <c:v>931.37</c:v>
                      </c:pt>
                      <c:pt idx="13926">
                        <c:v>931.1</c:v>
                      </c:pt>
                      <c:pt idx="13927">
                        <c:v>934.13</c:v>
                      </c:pt>
                      <c:pt idx="13928">
                        <c:v>934.38</c:v>
                      </c:pt>
                      <c:pt idx="13929">
                        <c:v>931.81</c:v>
                      </c:pt>
                      <c:pt idx="13930">
                        <c:v>932.22</c:v>
                      </c:pt>
                      <c:pt idx="13931">
                        <c:v>932.88</c:v>
                      </c:pt>
                      <c:pt idx="13932">
                        <c:v>938.02</c:v>
                      </c:pt>
                      <c:pt idx="13933">
                        <c:v>938.57</c:v>
                      </c:pt>
                      <c:pt idx="13934">
                        <c:v>936.52</c:v>
                      </c:pt>
                      <c:pt idx="13935">
                        <c:v>939.38</c:v>
                      </c:pt>
                      <c:pt idx="13936">
                        <c:v>931.43</c:v>
                      </c:pt>
                      <c:pt idx="13937">
                        <c:v>931.47</c:v>
                      </c:pt>
                      <c:pt idx="13938">
                        <c:v>933.33</c:v>
                      </c:pt>
                      <c:pt idx="13939">
                        <c:v>935.88</c:v>
                      </c:pt>
                      <c:pt idx="13940">
                        <c:v>938.04</c:v>
                      </c:pt>
                      <c:pt idx="13941">
                        <c:v>931.04</c:v>
                      </c:pt>
                      <c:pt idx="13942">
                        <c:v>932.34</c:v>
                      </c:pt>
                      <c:pt idx="13943">
                        <c:v>934.07</c:v>
                      </c:pt>
                      <c:pt idx="13944">
                        <c:v>936.35</c:v>
                      </c:pt>
                      <c:pt idx="13945">
                        <c:v>938.86</c:v>
                      </c:pt>
                      <c:pt idx="13946">
                        <c:v>938.53</c:v>
                      </c:pt>
                      <c:pt idx="13947">
                        <c:v>938.38</c:v>
                      </c:pt>
                      <c:pt idx="13948">
                        <c:v>936.54</c:v>
                      </c:pt>
                      <c:pt idx="13949">
                        <c:v>933.63</c:v>
                      </c:pt>
                      <c:pt idx="13950">
                        <c:v>931.36</c:v>
                      </c:pt>
                      <c:pt idx="13951">
                        <c:v>931.36</c:v>
                      </c:pt>
                      <c:pt idx="13952">
                        <c:v>932.67</c:v>
                      </c:pt>
                      <c:pt idx="13953">
                        <c:v>931.02</c:v>
                      </c:pt>
                      <c:pt idx="13954">
                        <c:v>937.9</c:v>
                      </c:pt>
                      <c:pt idx="13955">
                        <c:v>933.58</c:v>
                      </c:pt>
                      <c:pt idx="13956">
                        <c:v>936.16</c:v>
                      </c:pt>
                      <c:pt idx="13957">
                        <c:v>933.87</c:v>
                      </c:pt>
                      <c:pt idx="13958">
                        <c:v>931.51</c:v>
                      </c:pt>
                      <c:pt idx="13959">
                        <c:v>930.29</c:v>
                      </c:pt>
                      <c:pt idx="13960">
                        <c:v>933.1</c:v>
                      </c:pt>
                      <c:pt idx="13961">
                        <c:v>936.23</c:v>
                      </c:pt>
                      <c:pt idx="13962">
                        <c:v>938.14</c:v>
                      </c:pt>
                      <c:pt idx="13963">
                        <c:v>938.56</c:v>
                      </c:pt>
                      <c:pt idx="13964">
                        <c:v>936.12</c:v>
                      </c:pt>
                      <c:pt idx="13965">
                        <c:v>933.07</c:v>
                      </c:pt>
                      <c:pt idx="13966">
                        <c:v>931.54</c:v>
                      </c:pt>
                      <c:pt idx="13967">
                        <c:v>930.47</c:v>
                      </c:pt>
                      <c:pt idx="13968">
                        <c:v>932.75</c:v>
                      </c:pt>
                      <c:pt idx="13969">
                        <c:v>937</c:v>
                      </c:pt>
                      <c:pt idx="13970">
                        <c:v>937.63</c:v>
                      </c:pt>
                      <c:pt idx="13971">
                        <c:v>937.81</c:v>
                      </c:pt>
                      <c:pt idx="13972">
                        <c:v>935.88</c:v>
                      </c:pt>
                      <c:pt idx="13973">
                        <c:v>932.91</c:v>
                      </c:pt>
                      <c:pt idx="13974">
                        <c:v>931.21</c:v>
                      </c:pt>
                      <c:pt idx="13975">
                        <c:v>930.5</c:v>
                      </c:pt>
                      <c:pt idx="13976">
                        <c:v>932.63</c:v>
                      </c:pt>
                      <c:pt idx="13977">
                        <c:v>937.21</c:v>
                      </c:pt>
                      <c:pt idx="13978">
                        <c:v>935.36</c:v>
                      </c:pt>
                      <c:pt idx="13979">
                        <c:v>931.83</c:v>
                      </c:pt>
                      <c:pt idx="13980">
                        <c:v>930.51</c:v>
                      </c:pt>
                      <c:pt idx="13981">
                        <c:v>932.65</c:v>
                      </c:pt>
                      <c:pt idx="13982">
                        <c:v>935.76</c:v>
                      </c:pt>
                      <c:pt idx="13983">
                        <c:v>932.56</c:v>
                      </c:pt>
                      <c:pt idx="13984">
                        <c:v>931.32</c:v>
                      </c:pt>
                      <c:pt idx="13985">
                        <c:v>931.89</c:v>
                      </c:pt>
                      <c:pt idx="13986">
                        <c:v>931.92</c:v>
                      </c:pt>
                      <c:pt idx="13987">
                        <c:v>930.96</c:v>
                      </c:pt>
                      <c:pt idx="13988">
                        <c:v>931.66</c:v>
                      </c:pt>
                      <c:pt idx="13989">
                        <c:v>934.19</c:v>
                      </c:pt>
                      <c:pt idx="13990">
                        <c:v>936.96</c:v>
                      </c:pt>
                      <c:pt idx="13991">
                        <c:v>938.99</c:v>
                      </c:pt>
                      <c:pt idx="13992">
                        <c:v>938.05</c:v>
                      </c:pt>
                      <c:pt idx="13993">
                        <c:v>935.29</c:v>
                      </c:pt>
                      <c:pt idx="13994">
                        <c:v>931.85</c:v>
                      </c:pt>
                      <c:pt idx="13995">
                        <c:v>939.2</c:v>
                      </c:pt>
                      <c:pt idx="13996">
                        <c:v>937.74</c:v>
                      </c:pt>
                      <c:pt idx="13997">
                        <c:v>933.01</c:v>
                      </c:pt>
                      <c:pt idx="13998">
                        <c:v>934.1</c:v>
                      </c:pt>
                      <c:pt idx="13999">
                        <c:v>936.63</c:v>
                      </c:pt>
                      <c:pt idx="14000">
                        <c:v>938.45</c:v>
                      </c:pt>
                      <c:pt idx="14001">
                        <c:v>938.71</c:v>
                      </c:pt>
                      <c:pt idx="14002">
                        <c:v>937.37</c:v>
                      </c:pt>
                      <c:pt idx="14003">
                        <c:v>935.7</c:v>
                      </c:pt>
                      <c:pt idx="14004">
                        <c:v>938.87</c:v>
                      </c:pt>
                      <c:pt idx="14005">
                        <c:v>938.54</c:v>
                      </c:pt>
                      <c:pt idx="14006">
                        <c:v>936.54</c:v>
                      </c:pt>
                      <c:pt idx="14007">
                        <c:v>934.03</c:v>
                      </c:pt>
                      <c:pt idx="14008">
                        <c:v>936.24</c:v>
                      </c:pt>
                      <c:pt idx="14009">
                        <c:v>937.78</c:v>
                      </c:pt>
                      <c:pt idx="14010">
                        <c:v>938.81</c:v>
                      </c:pt>
                      <c:pt idx="14011">
                        <c:v>938.15</c:v>
                      </c:pt>
                      <c:pt idx="14012">
                        <c:v>937.49</c:v>
                      </c:pt>
                      <c:pt idx="14013">
                        <c:v>935.9</c:v>
                      </c:pt>
                      <c:pt idx="14014">
                        <c:v>934.58</c:v>
                      </c:pt>
                      <c:pt idx="14015">
                        <c:v>932.19</c:v>
                      </c:pt>
                      <c:pt idx="14016">
                        <c:v>931.77</c:v>
                      </c:pt>
                      <c:pt idx="14017">
                        <c:v>931.86</c:v>
                      </c:pt>
                      <c:pt idx="14018">
                        <c:v>939.67</c:v>
                      </c:pt>
                      <c:pt idx="14019">
                        <c:v>937.95</c:v>
                      </c:pt>
                      <c:pt idx="14020">
                        <c:v>935.8</c:v>
                      </c:pt>
                      <c:pt idx="14021">
                        <c:v>932.84</c:v>
                      </c:pt>
                      <c:pt idx="14022">
                        <c:v>932.13</c:v>
                      </c:pt>
                      <c:pt idx="14023">
                        <c:v>932.28</c:v>
                      </c:pt>
                      <c:pt idx="14024">
                        <c:v>934.25</c:v>
                      </c:pt>
                      <c:pt idx="14025">
                        <c:v>935.92</c:v>
                      </c:pt>
                      <c:pt idx="14026">
                        <c:v>938.4</c:v>
                      </c:pt>
                      <c:pt idx="14027">
                        <c:v>938.68</c:v>
                      </c:pt>
                      <c:pt idx="14028">
                        <c:v>937.69</c:v>
                      </c:pt>
                      <c:pt idx="14029">
                        <c:v>935.77</c:v>
                      </c:pt>
                      <c:pt idx="14030">
                        <c:v>933.85</c:v>
                      </c:pt>
                      <c:pt idx="14031">
                        <c:v>932.38</c:v>
                      </c:pt>
                      <c:pt idx="14032">
                        <c:v>932.7</c:v>
                      </c:pt>
                      <c:pt idx="14033">
                        <c:v>936.33</c:v>
                      </c:pt>
                      <c:pt idx="14034">
                        <c:v>932.16</c:v>
                      </c:pt>
                      <c:pt idx="14035">
                        <c:v>931.59</c:v>
                      </c:pt>
                      <c:pt idx="14036">
                        <c:v>933.78</c:v>
                      </c:pt>
                      <c:pt idx="14037">
                        <c:v>936.78</c:v>
                      </c:pt>
                      <c:pt idx="14038">
                        <c:v>939.32</c:v>
                      </c:pt>
                      <c:pt idx="14039">
                        <c:v>937.78</c:v>
                      </c:pt>
                      <c:pt idx="14040">
                        <c:v>934.41</c:v>
                      </c:pt>
                      <c:pt idx="14041">
                        <c:v>932.64</c:v>
                      </c:pt>
                      <c:pt idx="14042">
                        <c:v>932.15</c:v>
                      </c:pt>
                      <c:pt idx="14043">
                        <c:v>935.63</c:v>
                      </c:pt>
                      <c:pt idx="14044">
                        <c:v>939.01</c:v>
                      </c:pt>
                      <c:pt idx="14045">
                        <c:v>938.81</c:v>
                      </c:pt>
                      <c:pt idx="14046">
                        <c:v>937.38</c:v>
                      </c:pt>
                      <c:pt idx="14047">
                        <c:v>935.96</c:v>
                      </c:pt>
                      <c:pt idx="14048">
                        <c:v>938.88</c:v>
                      </c:pt>
                      <c:pt idx="14049">
                        <c:v>938.36</c:v>
                      </c:pt>
                      <c:pt idx="14050">
                        <c:v>936.62</c:v>
                      </c:pt>
                      <c:pt idx="14051">
                        <c:v>932.05</c:v>
                      </c:pt>
                      <c:pt idx="14052">
                        <c:v>931.59</c:v>
                      </c:pt>
                      <c:pt idx="14053">
                        <c:v>933.48</c:v>
                      </c:pt>
                      <c:pt idx="14054">
                        <c:v>937.17</c:v>
                      </c:pt>
                      <c:pt idx="14055">
                        <c:v>939.1</c:v>
                      </c:pt>
                      <c:pt idx="14056">
                        <c:v>937.41</c:v>
                      </c:pt>
                      <c:pt idx="14057">
                        <c:v>938.25</c:v>
                      </c:pt>
                      <c:pt idx="14058">
                        <c:v>936.45</c:v>
                      </c:pt>
                      <c:pt idx="14059">
                        <c:v>933.74</c:v>
                      </c:pt>
                      <c:pt idx="14060">
                        <c:v>933.92</c:v>
                      </c:pt>
                      <c:pt idx="14061">
                        <c:v>931.78</c:v>
                      </c:pt>
                      <c:pt idx="14062">
                        <c:v>931.66</c:v>
                      </c:pt>
                      <c:pt idx="14063">
                        <c:v>935.28</c:v>
                      </c:pt>
                      <c:pt idx="14064">
                        <c:v>938.3</c:v>
                      </c:pt>
                      <c:pt idx="14065">
                        <c:v>938.38</c:v>
                      </c:pt>
                      <c:pt idx="14066">
                        <c:v>935.24</c:v>
                      </c:pt>
                      <c:pt idx="14067">
                        <c:v>933.93</c:v>
                      </c:pt>
                      <c:pt idx="14068">
                        <c:v>931.23</c:v>
                      </c:pt>
                      <c:pt idx="14069">
                        <c:v>932.37</c:v>
                      </c:pt>
                      <c:pt idx="14070">
                        <c:v>935.08</c:v>
                      </c:pt>
                      <c:pt idx="14071">
                        <c:v>937.7</c:v>
                      </c:pt>
                      <c:pt idx="14072">
                        <c:v>938.24</c:v>
                      </c:pt>
                      <c:pt idx="14073">
                        <c:v>934.35</c:v>
                      </c:pt>
                      <c:pt idx="14074">
                        <c:v>931.35</c:v>
                      </c:pt>
                      <c:pt idx="14075">
                        <c:v>930.6</c:v>
                      </c:pt>
                      <c:pt idx="14076">
                        <c:v>932.49</c:v>
                      </c:pt>
                      <c:pt idx="14077">
                        <c:v>936.21</c:v>
                      </c:pt>
                      <c:pt idx="14078">
                        <c:v>937.86</c:v>
                      </c:pt>
                      <c:pt idx="14079">
                        <c:v>931.27</c:v>
                      </c:pt>
                      <c:pt idx="14080">
                        <c:v>932.21</c:v>
                      </c:pt>
                      <c:pt idx="14081">
                        <c:v>933.83</c:v>
                      </c:pt>
                      <c:pt idx="14082">
                        <c:v>940.63</c:v>
                      </c:pt>
                      <c:pt idx="14083">
                        <c:v>939.12</c:v>
                      </c:pt>
                      <c:pt idx="14084">
                        <c:v>938.08</c:v>
                      </c:pt>
                      <c:pt idx="14085">
                        <c:v>934.35</c:v>
                      </c:pt>
                      <c:pt idx="14086">
                        <c:v>936.87</c:v>
                      </c:pt>
                      <c:pt idx="14087">
                        <c:v>938.52</c:v>
                      </c:pt>
                      <c:pt idx="14088">
                        <c:v>936.92</c:v>
                      </c:pt>
                      <c:pt idx="14089">
                        <c:v>934.12</c:v>
                      </c:pt>
                      <c:pt idx="14090">
                        <c:v>931.26</c:v>
                      </c:pt>
                      <c:pt idx="14091">
                        <c:v>936.05</c:v>
                      </c:pt>
                      <c:pt idx="14092">
                        <c:v>933.64</c:v>
                      </c:pt>
                      <c:pt idx="14093">
                        <c:v>930.95</c:v>
                      </c:pt>
                      <c:pt idx="14094">
                        <c:v>932</c:v>
                      </c:pt>
                      <c:pt idx="14095">
                        <c:v>933.46</c:v>
                      </c:pt>
                      <c:pt idx="14096">
                        <c:v>937.02</c:v>
                      </c:pt>
                      <c:pt idx="14097">
                        <c:v>939.21</c:v>
                      </c:pt>
                      <c:pt idx="14098">
                        <c:v>938.74</c:v>
                      </c:pt>
                      <c:pt idx="14099">
                        <c:v>933.73</c:v>
                      </c:pt>
                      <c:pt idx="14100">
                        <c:v>936.88</c:v>
                      </c:pt>
                      <c:pt idx="14101">
                        <c:v>934.63</c:v>
                      </c:pt>
                      <c:pt idx="14102">
                        <c:v>932.39</c:v>
                      </c:pt>
                      <c:pt idx="14103">
                        <c:v>931.23</c:v>
                      </c:pt>
                      <c:pt idx="14104">
                        <c:v>933.24</c:v>
                      </c:pt>
                      <c:pt idx="14105">
                        <c:v>936.77</c:v>
                      </c:pt>
                      <c:pt idx="14106">
                        <c:v>938.69</c:v>
                      </c:pt>
                      <c:pt idx="14107">
                        <c:v>939.07</c:v>
                      </c:pt>
                      <c:pt idx="14108">
                        <c:v>935.92</c:v>
                      </c:pt>
                      <c:pt idx="14109">
                        <c:v>938.4</c:v>
                      </c:pt>
                      <c:pt idx="14110">
                        <c:v>938.81</c:v>
                      </c:pt>
                      <c:pt idx="14111">
                        <c:v>937.18</c:v>
                      </c:pt>
                      <c:pt idx="14112">
                        <c:v>934.89</c:v>
                      </c:pt>
                      <c:pt idx="14113">
                        <c:v>937.35</c:v>
                      </c:pt>
                      <c:pt idx="14114">
                        <c:v>939.36</c:v>
                      </c:pt>
                      <c:pt idx="14115">
                        <c:v>938.69</c:v>
                      </c:pt>
                      <c:pt idx="14116">
                        <c:v>936.11</c:v>
                      </c:pt>
                      <c:pt idx="14117">
                        <c:v>932.04</c:v>
                      </c:pt>
                      <c:pt idx="14118">
                        <c:v>931.67</c:v>
                      </c:pt>
                      <c:pt idx="14119">
                        <c:v>933.73</c:v>
                      </c:pt>
                      <c:pt idx="14120">
                        <c:v>937.8</c:v>
                      </c:pt>
                      <c:pt idx="14121">
                        <c:v>934.65</c:v>
                      </c:pt>
                      <c:pt idx="14122">
                        <c:v>931.74</c:v>
                      </c:pt>
                      <c:pt idx="14123">
                        <c:v>931.47</c:v>
                      </c:pt>
                      <c:pt idx="14124">
                        <c:v>933.4</c:v>
                      </c:pt>
                      <c:pt idx="14125">
                        <c:v>938.83</c:v>
                      </c:pt>
                      <c:pt idx="14126">
                        <c:v>938.94</c:v>
                      </c:pt>
                      <c:pt idx="14127">
                        <c:v>937.57</c:v>
                      </c:pt>
                      <c:pt idx="14128">
                        <c:v>934.19</c:v>
                      </c:pt>
                      <c:pt idx="14129">
                        <c:v>931.6</c:v>
                      </c:pt>
                      <c:pt idx="14130">
                        <c:v>931.4</c:v>
                      </c:pt>
                      <c:pt idx="14131">
                        <c:v>933.66</c:v>
                      </c:pt>
                      <c:pt idx="14132">
                        <c:v>936.38</c:v>
                      </c:pt>
                      <c:pt idx="14133">
                        <c:v>938.45</c:v>
                      </c:pt>
                      <c:pt idx="14134">
                        <c:v>939.31</c:v>
                      </c:pt>
                      <c:pt idx="14135">
                        <c:v>939.13</c:v>
                      </c:pt>
                      <c:pt idx="14136">
                        <c:v>939.58</c:v>
                      </c:pt>
                      <c:pt idx="14137">
                        <c:v>937.82</c:v>
                      </c:pt>
                      <c:pt idx="14138">
                        <c:v>933.66</c:v>
                      </c:pt>
                      <c:pt idx="14139">
                        <c:v>934.71</c:v>
                      </c:pt>
                      <c:pt idx="14140">
                        <c:v>936.37</c:v>
                      </c:pt>
                      <c:pt idx="14141">
                        <c:v>937.28</c:v>
                      </c:pt>
                      <c:pt idx="14142">
                        <c:v>936.44</c:v>
                      </c:pt>
                      <c:pt idx="14143">
                        <c:v>938.31</c:v>
                      </c:pt>
                      <c:pt idx="14144">
                        <c:v>939.74</c:v>
                      </c:pt>
                      <c:pt idx="14145">
                        <c:v>938.9</c:v>
                      </c:pt>
                      <c:pt idx="14146">
                        <c:v>937.95</c:v>
                      </c:pt>
                      <c:pt idx="14147">
                        <c:v>937.49</c:v>
                      </c:pt>
                      <c:pt idx="14148">
                        <c:v>936.13</c:v>
                      </c:pt>
                      <c:pt idx="14149">
                        <c:v>935.47</c:v>
                      </c:pt>
                      <c:pt idx="14150">
                        <c:v>933.73</c:v>
                      </c:pt>
                      <c:pt idx="14151">
                        <c:v>936.13</c:v>
                      </c:pt>
                      <c:pt idx="14152">
                        <c:v>937.42</c:v>
                      </c:pt>
                      <c:pt idx="14153">
                        <c:v>938.68</c:v>
                      </c:pt>
                      <c:pt idx="14154">
                        <c:v>939.48</c:v>
                      </c:pt>
                      <c:pt idx="14155">
                        <c:v>939.24</c:v>
                      </c:pt>
                      <c:pt idx="14156">
                        <c:v>939.44</c:v>
                      </c:pt>
                      <c:pt idx="14157">
                        <c:v>938.77</c:v>
                      </c:pt>
                      <c:pt idx="14158">
                        <c:v>937.88</c:v>
                      </c:pt>
                      <c:pt idx="14159">
                        <c:v>936.45</c:v>
                      </c:pt>
                      <c:pt idx="14160">
                        <c:v>936.18</c:v>
                      </c:pt>
                      <c:pt idx="14161">
                        <c:v>934.87</c:v>
                      </c:pt>
                      <c:pt idx="14162">
                        <c:v>935.98</c:v>
                      </c:pt>
                      <c:pt idx="14163">
                        <c:v>933.65</c:v>
                      </c:pt>
                      <c:pt idx="14164">
                        <c:v>937.13</c:v>
                      </c:pt>
                      <c:pt idx="14165">
                        <c:v>937.23</c:v>
                      </c:pt>
                      <c:pt idx="14166">
                        <c:v>936.03</c:v>
                      </c:pt>
                      <c:pt idx="14167">
                        <c:v>937.15</c:v>
                      </c:pt>
                      <c:pt idx="14168">
                        <c:v>939.1</c:v>
                      </c:pt>
                      <c:pt idx="14169">
                        <c:v>938.66</c:v>
                      </c:pt>
                      <c:pt idx="14170">
                        <c:v>939.12</c:v>
                      </c:pt>
                      <c:pt idx="14171">
                        <c:v>938.94</c:v>
                      </c:pt>
                      <c:pt idx="14172">
                        <c:v>939.36</c:v>
                      </c:pt>
                      <c:pt idx="14173">
                        <c:v>938.95</c:v>
                      </c:pt>
                      <c:pt idx="14174">
                        <c:v>938.85</c:v>
                      </c:pt>
                      <c:pt idx="14175">
                        <c:v>938.65</c:v>
                      </c:pt>
                      <c:pt idx="14176">
                        <c:v>938.48</c:v>
                      </c:pt>
                      <c:pt idx="14177">
                        <c:v>931.62</c:v>
                      </c:pt>
                      <c:pt idx="14178">
                        <c:v>935.19</c:v>
                      </c:pt>
                      <c:pt idx="14179">
                        <c:v>934.48</c:v>
                      </c:pt>
                      <c:pt idx="14180">
                        <c:v>933.53</c:v>
                      </c:pt>
                      <c:pt idx="14181">
                        <c:v>932.52</c:v>
                      </c:pt>
                      <c:pt idx="14182">
                        <c:v>934.52</c:v>
                      </c:pt>
                      <c:pt idx="14183">
                        <c:v>935.65</c:v>
                      </c:pt>
                      <c:pt idx="14184">
                        <c:v>936.43</c:v>
                      </c:pt>
                      <c:pt idx="14185">
                        <c:v>939.07</c:v>
                      </c:pt>
                      <c:pt idx="14186">
                        <c:v>939.85</c:v>
                      </c:pt>
                      <c:pt idx="14187">
                        <c:v>939.18</c:v>
                      </c:pt>
                      <c:pt idx="14188">
                        <c:v>937.01</c:v>
                      </c:pt>
                      <c:pt idx="14189">
                        <c:v>935.04</c:v>
                      </c:pt>
                      <c:pt idx="14190">
                        <c:v>937</c:v>
                      </c:pt>
                      <c:pt idx="14191">
                        <c:v>938.59</c:v>
                      </c:pt>
                      <c:pt idx="14192">
                        <c:v>939.13</c:v>
                      </c:pt>
                      <c:pt idx="14193">
                        <c:v>939.57</c:v>
                      </c:pt>
                      <c:pt idx="14194">
                        <c:v>938.9</c:v>
                      </c:pt>
                      <c:pt idx="14195">
                        <c:v>937.37</c:v>
                      </c:pt>
                      <c:pt idx="14196">
                        <c:v>938.52</c:v>
                      </c:pt>
                      <c:pt idx="14197">
                        <c:v>938.48</c:v>
                      </c:pt>
                      <c:pt idx="14198">
                        <c:v>938.19</c:v>
                      </c:pt>
                      <c:pt idx="14199">
                        <c:v>937.44</c:v>
                      </c:pt>
                      <c:pt idx="14200">
                        <c:v>936.6</c:v>
                      </c:pt>
                      <c:pt idx="14201">
                        <c:v>934.1</c:v>
                      </c:pt>
                      <c:pt idx="14202">
                        <c:v>934.08</c:v>
                      </c:pt>
                      <c:pt idx="14203">
                        <c:v>934.07</c:v>
                      </c:pt>
                      <c:pt idx="14204">
                        <c:v>932.96</c:v>
                      </c:pt>
                      <c:pt idx="14205">
                        <c:v>931</c:v>
                      </c:pt>
                      <c:pt idx="14206">
                        <c:v>931.89</c:v>
                      </c:pt>
                      <c:pt idx="14207">
                        <c:v>933.76</c:v>
                      </c:pt>
                      <c:pt idx="14208">
                        <c:v>936.59</c:v>
                      </c:pt>
                      <c:pt idx="14209">
                        <c:v>938.96</c:v>
                      </c:pt>
                      <c:pt idx="14210">
                        <c:v>938.36</c:v>
                      </c:pt>
                      <c:pt idx="14211">
                        <c:v>934.94</c:v>
                      </c:pt>
                      <c:pt idx="14212">
                        <c:v>932.73</c:v>
                      </c:pt>
                      <c:pt idx="14213">
                        <c:v>936.42</c:v>
                      </c:pt>
                      <c:pt idx="14214">
                        <c:v>934.29</c:v>
                      </c:pt>
                      <c:pt idx="14215">
                        <c:v>931.68</c:v>
                      </c:pt>
                      <c:pt idx="14216">
                        <c:v>939.19</c:v>
                      </c:pt>
                      <c:pt idx="14217">
                        <c:v>936.8</c:v>
                      </c:pt>
                      <c:pt idx="14218">
                        <c:v>933.21</c:v>
                      </c:pt>
                      <c:pt idx="14219">
                        <c:v>931.38</c:v>
                      </c:pt>
                      <c:pt idx="14220">
                        <c:v>933.09</c:v>
                      </c:pt>
                      <c:pt idx="14221">
                        <c:v>936.85</c:v>
                      </c:pt>
                      <c:pt idx="14222">
                        <c:v>939.4</c:v>
                      </c:pt>
                      <c:pt idx="14223">
                        <c:v>931.68</c:v>
                      </c:pt>
                      <c:pt idx="14224">
                        <c:v>931.45</c:v>
                      </c:pt>
                      <c:pt idx="14225">
                        <c:v>934.22</c:v>
                      </c:pt>
                      <c:pt idx="14226">
                        <c:v>938.06</c:v>
                      </c:pt>
                      <c:pt idx="14227">
                        <c:v>939.24</c:v>
                      </c:pt>
                      <c:pt idx="14228">
                        <c:v>938.08</c:v>
                      </c:pt>
                      <c:pt idx="14229">
                        <c:v>932.81</c:v>
                      </c:pt>
                      <c:pt idx="14230">
                        <c:v>931.86</c:v>
                      </c:pt>
                      <c:pt idx="14231">
                        <c:v>932.35</c:v>
                      </c:pt>
                      <c:pt idx="14232">
                        <c:v>934.54</c:v>
                      </c:pt>
                      <c:pt idx="14233">
                        <c:v>937.47</c:v>
                      </c:pt>
                      <c:pt idx="14234">
                        <c:v>938.73</c:v>
                      </c:pt>
                      <c:pt idx="14235">
                        <c:v>938.64</c:v>
                      </c:pt>
                      <c:pt idx="14236">
                        <c:v>937.29</c:v>
                      </c:pt>
                      <c:pt idx="14237">
                        <c:v>935.54</c:v>
                      </c:pt>
                      <c:pt idx="14238">
                        <c:v>932.78</c:v>
                      </c:pt>
                      <c:pt idx="14239">
                        <c:v>931.36</c:v>
                      </c:pt>
                      <c:pt idx="14240">
                        <c:v>932.52</c:v>
                      </c:pt>
                      <c:pt idx="14241">
                        <c:v>933.43</c:v>
                      </c:pt>
                      <c:pt idx="14242">
                        <c:v>934.54</c:v>
                      </c:pt>
                      <c:pt idx="14243">
                        <c:v>935.75</c:v>
                      </c:pt>
                      <c:pt idx="14244">
                        <c:v>937.4</c:v>
                      </c:pt>
                      <c:pt idx="14245">
                        <c:v>938.79</c:v>
                      </c:pt>
                      <c:pt idx="14246">
                        <c:v>935.35</c:v>
                      </c:pt>
                      <c:pt idx="14247">
                        <c:v>938.53</c:v>
                      </c:pt>
                      <c:pt idx="14248">
                        <c:v>936.61</c:v>
                      </c:pt>
                      <c:pt idx="14249">
                        <c:v>933.03</c:v>
                      </c:pt>
                      <c:pt idx="14250">
                        <c:v>931.19</c:v>
                      </c:pt>
                      <c:pt idx="14251">
                        <c:v>932.87</c:v>
                      </c:pt>
                      <c:pt idx="14252">
                        <c:v>936.81</c:v>
                      </c:pt>
                      <c:pt idx="14253">
                        <c:v>939.9</c:v>
                      </c:pt>
                      <c:pt idx="14254">
                        <c:v>938.96</c:v>
                      </c:pt>
                      <c:pt idx="14255">
                        <c:v>934.6</c:v>
                      </c:pt>
                      <c:pt idx="14256">
                        <c:v>937.64</c:v>
                      </c:pt>
                      <c:pt idx="14257">
                        <c:v>939.23</c:v>
                      </c:pt>
                      <c:pt idx="14258">
                        <c:v>938.12</c:v>
                      </c:pt>
                      <c:pt idx="14259">
                        <c:v>934.18</c:v>
                      </c:pt>
                      <c:pt idx="14260">
                        <c:v>932.35</c:v>
                      </c:pt>
                      <c:pt idx="14261">
                        <c:v>932.17</c:v>
                      </c:pt>
                      <c:pt idx="14262">
                        <c:v>934.29</c:v>
                      </c:pt>
                      <c:pt idx="14263">
                        <c:v>937.29</c:v>
                      </c:pt>
                      <c:pt idx="14264">
                        <c:v>934.63</c:v>
                      </c:pt>
                      <c:pt idx="14265">
                        <c:v>938.11</c:v>
                      </c:pt>
                      <c:pt idx="14266">
                        <c:v>935.32</c:v>
                      </c:pt>
                      <c:pt idx="14267">
                        <c:v>932.67</c:v>
                      </c:pt>
                      <c:pt idx="14268">
                        <c:v>939</c:v>
                      </c:pt>
                      <c:pt idx="14269">
                        <c:v>938.1</c:v>
                      </c:pt>
                      <c:pt idx="14270">
                        <c:v>935.74</c:v>
                      </c:pt>
                      <c:pt idx="14271">
                        <c:v>933.19</c:v>
                      </c:pt>
                      <c:pt idx="14272">
                        <c:v>931.51</c:v>
                      </c:pt>
                      <c:pt idx="14273">
                        <c:v>932.41</c:v>
                      </c:pt>
                      <c:pt idx="14274">
                        <c:v>935.34</c:v>
                      </c:pt>
                      <c:pt idx="14275">
                        <c:v>938.9</c:v>
                      </c:pt>
                      <c:pt idx="14276">
                        <c:v>939.45</c:v>
                      </c:pt>
                      <c:pt idx="14277">
                        <c:v>938.17</c:v>
                      </c:pt>
                      <c:pt idx="14278">
                        <c:v>934.16</c:v>
                      </c:pt>
                      <c:pt idx="14279">
                        <c:v>932.99</c:v>
                      </c:pt>
                      <c:pt idx="14280">
                        <c:v>932.09</c:v>
                      </c:pt>
                      <c:pt idx="14281">
                        <c:v>937.98</c:v>
                      </c:pt>
                      <c:pt idx="14282">
                        <c:v>939.37</c:v>
                      </c:pt>
                      <c:pt idx="14283">
                        <c:v>937.45</c:v>
                      </c:pt>
                      <c:pt idx="14284">
                        <c:v>932.45</c:v>
                      </c:pt>
                      <c:pt idx="14285">
                        <c:v>935.64</c:v>
                      </c:pt>
                      <c:pt idx="14286">
                        <c:v>938.9</c:v>
                      </c:pt>
                      <c:pt idx="14287">
                        <c:v>938.89</c:v>
                      </c:pt>
                      <c:pt idx="14288">
                        <c:v>936.22</c:v>
                      </c:pt>
                      <c:pt idx="14289">
                        <c:v>933.82</c:v>
                      </c:pt>
                      <c:pt idx="14290">
                        <c:v>931.11</c:v>
                      </c:pt>
                      <c:pt idx="14291">
                        <c:v>932.23</c:v>
                      </c:pt>
                      <c:pt idx="14292">
                        <c:v>934.55</c:v>
                      </c:pt>
                      <c:pt idx="14293">
                        <c:v>937.16</c:v>
                      </c:pt>
                      <c:pt idx="14294">
                        <c:v>931.73</c:v>
                      </c:pt>
                      <c:pt idx="14295">
                        <c:v>931.78</c:v>
                      </c:pt>
                      <c:pt idx="14296">
                        <c:v>932.2</c:v>
                      </c:pt>
                      <c:pt idx="14297">
                        <c:v>934.64</c:v>
                      </c:pt>
                      <c:pt idx="14298">
                        <c:v>935.73</c:v>
                      </c:pt>
                      <c:pt idx="14299">
                        <c:v>938.11</c:v>
                      </c:pt>
                      <c:pt idx="14300">
                        <c:v>932.53</c:v>
                      </c:pt>
                      <c:pt idx="14301">
                        <c:v>934.59</c:v>
                      </c:pt>
                      <c:pt idx="14302">
                        <c:v>936.57</c:v>
                      </c:pt>
                      <c:pt idx="14303">
                        <c:v>938.06</c:v>
                      </c:pt>
                      <c:pt idx="14304">
                        <c:v>938.6</c:v>
                      </c:pt>
                      <c:pt idx="14305">
                        <c:v>934.78</c:v>
                      </c:pt>
                      <c:pt idx="14306">
                        <c:v>936.68</c:v>
                      </c:pt>
                      <c:pt idx="14307">
                        <c:v>932.85</c:v>
                      </c:pt>
                      <c:pt idx="14308">
                        <c:v>931.57</c:v>
                      </c:pt>
                      <c:pt idx="14309">
                        <c:v>931.57</c:v>
                      </c:pt>
                      <c:pt idx="14310">
                        <c:v>934.89</c:v>
                      </c:pt>
                      <c:pt idx="14311">
                        <c:v>937.32</c:v>
                      </c:pt>
                      <c:pt idx="14312">
                        <c:v>939.36</c:v>
                      </c:pt>
                      <c:pt idx="14313">
                        <c:v>937.22</c:v>
                      </c:pt>
                      <c:pt idx="14314">
                        <c:v>933.32</c:v>
                      </c:pt>
                      <c:pt idx="14315">
                        <c:v>931.11</c:v>
                      </c:pt>
                      <c:pt idx="14316">
                        <c:v>933.05</c:v>
                      </c:pt>
                      <c:pt idx="14317">
                        <c:v>931.11</c:v>
                      </c:pt>
                      <c:pt idx="14318">
                        <c:v>933.97</c:v>
                      </c:pt>
                      <c:pt idx="14319">
                        <c:v>937.64</c:v>
                      </c:pt>
                      <c:pt idx="14320">
                        <c:v>931.61</c:v>
                      </c:pt>
                      <c:pt idx="14321">
                        <c:v>933.57</c:v>
                      </c:pt>
                      <c:pt idx="14322">
                        <c:v>936.24</c:v>
                      </c:pt>
                      <c:pt idx="14323">
                        <c:v>939.09</c:v>
                      </c:pt>
                      <c:pt idx="14324">
                        <c:v>938.35</c:v>
                      </c:pt>
                      <c:pt idx="14325">
                        <c:v>931.5</c:v>
                      </c:pt>
                      <c:pt idx="14326">
                        <c:v>934.96</c:v>
                      </c:pt>
                      <c:pt idx="14327">
                        <c:v>938.84</c:v>
                      </c:pt>
                      <c:pt idx="14328">
                        <c:v>939.05</c:v>
                      </c:pt>
                      <c:pt idx="14329">
                        <c:v>937.1</c:v>
                      </c:pt>
                      <c:pt idx="14330">
                        <c:v>933.26</c:v>
                      </c:pt>
                      <c:pt idx="14331">
                        <c:v>931.22</c:v>
                      </c:pt>
                      <c:pt idx="14332">
                        <c:v>931.74</c:v>
                      </c:pt>
                      <c:pt idx="14333">
                        <c:v>935.77</c:v>
                      </c:pt>
                      <c:pt idx="14334">
                        <c:v>939.71</c:v>
                      </c:pt>
                      <c:pt idx="14335">
                        <c:v>937.75</c:v>
                      </c:pt>
                      <c:pt idx="14336">
                        <c:v>935.22</c:v>
                      </c:pt>
                      <c:pt idx="14337">
                        <c:v>932.76</c:v>
                      </c:pt>
                      <c:pt idx="14338">
                        <c:v>931.7</c:v>
                      </c:pt>
                      <c:pt idx="14339">
                        <c:v>931.16</c:v>
                      </c:pt>
                      <c:pt idx="14340">
                        <c:v>931.06</c:v>
                      </c:pt>
                      <c:pt idx="14341">
                        <c:v>931.95</c:v>
                      </c:pt>
                      <c:pt idx="14342">
                        <c:v>935.11</c:v>
                      </c:pt>
                      <c:pt idx="14343">
                        <c:v>936.48</c:v>
                      </c:pt>
                      <c:pt idx="14344">
                        <c:v>936.03</c:v>
                      </c:pt>
                      <c:pt idx="14345">
                        <c:v>937.13</c:v>
                      </c:pt>
                      <c:pt idx="14346">
                        <c:v>936.02</c:v>
                      </c:pt>
                      <c:pt idx="14347">
                        <c:v>937.84</c:v>
                      </c:pt>
                      <c:pt idx="14348">
                        <c:v>938.59</c:v>
                      </c:pt>
                      <c:pt idx="14349">
                        <c:v>938.78</c:v>
                      </c:pt>
                      <c:pt idx="14350">
                        <c:v>937.68</c:v>
                      </c:pt>
                      <c:pt idx="14351">
                        <c:v>934.44</c:v>
                      </c:pt>
                      <c:pt idx="14352">
                        <c:v>938.24</c:v>
                      </c:pt>
                      <c:pt idx="14353">
                        <c:v>937.73</c:v>
                      </c:pt>
                      <c:pt idx="14354">
                        <c:v>934.8</c:v>
                      </c:pt>
                      <c:pt idx="14355">
                        <c:v>931.43</c:v>
                      </c:pt>
                      <c:pt idx="14356">
                        <c:v>932.11</c:v>
                      </c:pt>
                      <c:pt idx="14357">
                        <c:v>933.36</c:v>
                      </c:pt>
                      <c:pt idx="14358">
                        <c:v>935.17</c:v>
                      </c:pt>
                      <c:pt idx="14359">
                        <c:v>932.34</c:v>
                      </c:pt>
                      <c:pt idx="14360">
                        <c:v>931.89</c:v>
                      </c:pt>
                      <c:pt idx="14361">
                        <c:v>931.53</c:v>
                      </c:pt>
                      <c:pt idx="14362">
                        <c:v>930.59</c:v>
                      </c:pt>
                      <c:pt idx="14363">
                        <c:v>930.32</c:v>
                      </c:pt>
                      <c:pt idx="14364">
                        <c:v>932.26</c:v>
                      </c:pt>
                      <c:pt idx="14365">
                        <c:v>931.31</c:v>
                      </c:pt>
                      <c:pt idx="14366">
                        <c:v>939.2</c:v>
                      </c:pt>
                      <c:pt idx="14367">
                        <c:v>938.42</c:v>
                      </c:pt>
                      <c:pt idx="14368">
                        <c:v>938.74</c:v>
                      </c:pt>
                      <c:pt idx="14369">
                        <c:v>933.38</c:v>
                      </c:pt>
                      <c:pt idx="14370">
                        <c:v>932.57</c:v>
                      </c:pt>
                      <c:pt idx="14371">
                        <c:v>933.75</c:v>
                      </c:pt>
                      <c:pt idx="14372">
                        <c:v>936.75</c:v>
                      </c:pt>
                      <c:pt idx="14373">
                        <c:v>936.94</c:v>
                      </c:pt>
                      <c:pt idx="14374">
                        <c:v>936.79</c:v>
                      </c:pt>
                      <c:pt idx="14375">
                        <c:v>936.54</c:v>
                      </c:pt>
                      <c:pt idx="14376">
                        <c:v>936.29</c:v>
                      </c:pt>
                      <c:pt idx="14377">
                        <c:v>937.19</c:v>
                      </c:pt>
                      <c:pt idx="14378">
                        <c:v>936.82</c:v>
                      </c:pt>
                      <c:pt idx="14379">
                        <c:v>936.17</c:v>
                      </c:pt>
                      <c:pt idx="14380">
                        <c:v>936.08</c:v>
                      </c:pt>
                      <c:pt idx="14381">
                        <c:v>935.52</c:v>
                      </c:pt>
                      <c:pt idx="14382">
                        <c:v>934.11</c:v>
                      </c:pt>
                      <c:pt idx="14383">
                        <c:v>933.72</c:v>
                      </c:pt>
                      <c:pt idx="14384">
                        <c:v>932.43</c:v>
                      </c:pt>
                      <c:pt idx="14385">
                        <c:v>937.16</c:v>
                      </c:pt>
                      <c:pt idx="14386">
                        <c:v>937.77</c:v>
                      </c:pt>
                      <c:pt idx="14387">
                        <c:v>938.35</c:v>
                      </c:pt>
                      <c:pt idx="14388">
                        <c:v>938.97</c:v>
                      </c:pt>
                      <c:pt idx="14389">
                        <c:v>938.66</c:v>
                      </c:pt>
                      <c:pt idx="14390">
                        <c:v>938.17</c:v>
                      </c:pt>
                      <c:pt idx="14391">
                        <c:v>937.28</c:v>
                      </c:pt>
                      <c:pt idx="14392">
                        <c:v>935.72</c:v>
                      </c:pt>
                      <c:pt idx="14393">
                        <c:v>935.29</c:v>
                      </c:pt>
                      <c:pt idx="14394">
                        <c:v>933.35</c:v>
                      </c:pt>
                      <c:pt idx="14395">
                        <c:v>932.55</c:v>
                      </c:pt>
                      <c:pt idx="14396">
                        <c:v>931.88</c:v>
                      </c:pt>
                      <c:pt idx="14397">
                        <c:v>931.88</c:v>
                      </c:pt>
                      <c:pt idx="14398">
                        <c:v>939.48</c:v>
                      </c:pt>
                      <c:pt idx="14399">
                        <c:v>938.99</c:v>
                      </c:pt>
                      <c:pt idx="14400">
                        <c:v>937.57</c:v>
                      </c:pt>
                      <c:pt idx="14401">
                        <c:v>936.08</c:v>
                      </c:pt>
                      <c:pt idx="14402">
                        <c:v>934.49</c:v>
                      </c:pt>
                      <c:pt idx="14403">
                        <c:v>933.26</c:v>
                      </c:pt>
                      <c:pt idx="14404">
                        <c:v>937.73</c:v>
                      </c:pt>
                      <c:pt idx="14405">
                        <c:v>935.92</c:v>
                      </c:pt>
                      <c:pt idx="14406">
                        <c:v>933.18</c:v>
                      </c:pt>
                      <c:pt idx="14407">
                        <c:v>933.92</c:v>
                      </c:pt>
                      <c:pt idx="14408">
                        <c:v>932.36</c:v>
                      </c:pt>
                      <c:pt idx="14409">
                        <c:v>931.27</c:v>
                      </c:pt>
                      <c:pt idx="14410">
                        <c:v>933.39</c:v>
                      </c:pt>
                      <c:pt idx="14411">
                        <c:v>934.17</c:v>
                      </c:pt>
                      <c:pt idx="14412">
                        <c:v>931.18</c:v>
                      </c:pt>
                      <c:pt idx="14413">
                        <c:v>931.74</c:v>
                      </c:pt>
                      <c:pt idx="14414">
                        <c:v>935.04</c:v>
                      </c:pt>
                      <c:pt idx="14415">
                        <c:v>938.09</c:v>
                      </c:pt>
                      <c:pt idx="14416">
                        <c:v>939.14</c:v>
                      </c:pt>
                      <c:pt idx="14417">
                        <c:v>936.92</c:v>
                      </c:pt>
                      <c:pt idx="14418">
                        <c:v>934.29</c:v>
                      </c:pt>
                      <c:pt idx="14419">
                        <c:v>931.32</c:v>
                      </c:pt>
                      <c:pt idx="14420">
                        <c:v>932.05</c:v>
                      </c:pt>
                      <c:pt idx="14421">
                        <c:v>934.76</c:v>
                      </c:pt>
                      <c:pt idx="14422">
                        <c:v>931.62</c:v>
                      </c:pt>
                      <c:pt idx="14423">
                        <c:v>933</c:v>
                      </c:pt>
                      <c:pt idx="14424">
                        <c:v>935.44</c:v>
                      </c:pt>
                      <c:pt idx="14425">
                        <c:v>934.1</c:v>
                      </c:pt>
                      <c:pt idx="14426">
                        <c:v>931.22</c:v>
                      </c:pt>
                      <c:pt idx="14427">
                        <c:v>931.53</c:v>
                      </c:pt>
                      <c:pt idx="14428">
                        <c:v>930.86</c:v>
                      </c:pt>
                      <c:pt idx="14429">
                        <c:v>931.7</c:v>
                      </c:pt>
                      <c:pt idx="14430">
                        <c:v>933.74</c:v>
                      </c:pt>
                      <c:pt idx="14431">
                        <c:v>935.47</c:v>
                      </c:pt>
                      <c:pt idx="14432">
                        <c:v>936.82</c:v>
                      </c:pt>
                      <c:pt idx="14433">
                        <c:v>939.39</c:v>
                      </c:pt>
                      <c:pt idx="14434">
                        <c:v>938.77</c:v>
                      </c:pt>
                      <c:pt idx="14435">
                        <c:v>938.2</c:v>
                      </c:pt>
                      <c:pt idx="14436">
                        <c:v>935.4</c:v>
                      </c:pt>
                      <c:pt idx="14437">
                        <c:v>935.03</c:v>
                      </c:pt>
                      <c:pt idx="14438">
                        <c:v>937.81</c:v>
                      </c:pt>
                      <c:pt idx="14439">
                        <c:v>939.29</c:v>
                      </c:pt>
                      <c:pt idx="14440">
                        <c:v>936.2</c:v>
                      </c:pt>
                      <c:pt idx="14441">
                        <c:v>937.96</c:v>
                      </c:pt>
                      <c:pt idx="14442">
                        <c:v>938.92</c:v>
                      </c:pt>
                      <c:pt idx="14443">
                        <c:v>937.64</c:v>
                      </c:pt>
                      <c:pt idx="14444">
                        <c:v>934.46</c:v>
                      </c:pt>
                      <c:pt idx="14445">
                        <c:v>932.42</c:v>
                      </c:pt>
                      <c:pt idx="14446">
                        <c:v>931.08</c:v>
                      </c:pt>
                      <c:pt idx="14447">
                        <c:v>932.6</c:v>
                      </c:pt>
                      <c:pt idx="14448">
                        <c:v>937.96</c:v>
                      </c:pt>
                      <c:pt idx="14449">
                        <c:v>937.01</c:v>
                      </c:pt>
                      <c:pt idx="14450">
                        <c:v>932.21</c:v>
                      </c:pt>
                      <c:pt idx="14451">
                        <c:v>934.5</c:v>
                      </c:pt>
                      <c:pt idx="14452">
                        <c:v>936.9</c:v>
                      </c:pt>
                      <c:pt idx="14453">
                        <c:v>936.58</c:v>
                      </c:pt>
                      <c:pt idx="14454">
                        <c:v>937.13</c:v>
                      </c:pt>
                      <c:pt idx="14455">
                        <c:v>938.06</c:v>
                      </c:pt>
                      <c:pt idx="14456">
                        <c:v>939.3</c:v>
                      </c:pt>
                      <c:pt idx="14457">
                        <c:v>932.52</c:v>
                      </c:pt>
                      <c:pt idx="14458">
                        <c:v>932.3</c:v>
                      </c:pt>
                      <c:pt idx="14459">
                        <c:v>931.56</c:v>
                      </c:pt>
                      <c:pt idx="14460">
                        <c:v>933.72</c:v>
                      </c:pt>
                      <c:pt idx="14461">
                        <c:v>934.87</c:v>
                      </c:pt>
                      <c:pt idx="14462">
                        <c:v>935.79</c:v>
                      </c:pt>
                      <c:pt idx="14463">
                        <c:v>933.6</c:v>
                      </c:pt>
                      <c:pt idx="14464">
                        <c:v>932.85</c:v>
                      </c:pt>
                      <c:pt idx="14465">
                        <c:v>932.44</c:v>
                      </c:pt>
                      <c:pt idx="14466">
                        <c:v>934.33</c:v>
                      </c:pt>
                      <c:pt idx="14467">
                        <c:v>933.41</c:v>
                      </c:pt>
                      <c:pt idx="14468">
                        <c:v>937.11</c:v>
                      </c:pt>
                      <c:pt idx="14469">
                        <c:v>938.09</c:v>
                      </c:pt>
                      <c:pt idx="14470">
                        <c:v>938.54</c:v>
                      </c:pt>
                      <c:pt idx="14471">
                        <c:v>938.48</c:v>
                      </c:pt>
                      <c:pt idx="14472">
                        <c:v>937.58</c:v>
                      </c:pt>
                      <c:pt idx="14473">
                        <c:v>935.11</c:v>
                      </c:pt>
                      <c:pt idx="14474">
                        <c:v>932.01</c:v>
                      </c:pt>
                      <c:pt idx="14475">
                        <c:v>936.15</c:v>
                      </c:pt>
                      <c:pt idx="14476">
                        <c:v>935.91</c:v>
                      </c:pt>
                      <c:pt idx="14477">
                        <c:v>938.28</c:v>
                      </c:pt>
                      <c:pt idx="14478">
                        <c:v>938.14</c:v>
                      </c:pt>
                      <c:pt idx="14479">
                        <c:v>937.06</c:v>
                      </c:pt>
                      <c:pt idx="14480">
                        <c:v>934.03</c:v>
                      </c:pt>
                      <c:pt idx="14481">
                        <c:v>931.56</c:v>
                      </c:pt>
                      <c:pt idx="14482">
                        <c:v>930.06</c:v>
                      </c:pt>
                      <c:pt idx="14483">
                        <c:v>931.47</c:v>
                      </c:pt>
                      <c:pt idx="14484">
                        <c:v>935.26</c:v>
                      </c:pt>
                      <c:pt idx="14485">
                        <c:v>939.88</c:v>
                      </c:pt>
                      <c:pt idx="14486">
                        <c:v>939.29</c:v>
                      </c:pt>
                      <c:pt idx="14487">
                        <c:v>936.78</c:v>
                      </c:pt>
                      <c:pt idx="14488">
                        <c:v>934.43</c:v>
                      </c:pt>
                      <c:pt idx="14489">
                        <c:v>936.05</c:v>
                      </c:pt>
                      <c:pt idx="14490">
                        <c:v>932.35</c:v>
                      </c:pt>
                      <c:pt idx="14491">
                        <c:v>931.84</c:v>
                      </c:pt>
                      <c:pt idx="14492">
                        <c:v>932.53</c:v>
                      </c:pt>
                      <c:pt idx="14493">
                        <c:v>930.73</c:v>
                      </c:pt>
                      <c:pt idx="14494">
                        <c:v>932.9</c:v>
                      </c:pt>
                      <c:pt idx="14495">
                        <c:v>935.76</c:v>
                      </c:pt>
                      <c:pt idx="14496">
                        <c:v>936.32</c:v>
                      </c:pt>
                      <c:pt idx="14497">
                        <c:v>939.05</c:v>
                      </c:pt>
                      <c:pt idx="14498">
                        <c:v>939.07</c:v>
                      </c:pt>
                      <c:pt idx="14499">
                        <c:v>936.85</c:v>
                      </c:pt>
                      <c:pt idx="14500">
                        <c:v>934.42</c:v>
                      </c:pt>
                      <c:pt idx="14501">
                        <c:v>932.11</c:v>
                      </c:pt>
                      <c:pt idx="14502">
                        <c:v>939.48</c:v>
                      </c:pt>
                      <c:pt idx="14503">
                        <c:v>938.9</c:v>
                      </c:pt>
                      <c:pt idx="14504">
                        <c:v>936.57</c:v>
                      </c:pt>
                      <c:pt idx="14505">
                        <c:v>933.88</c:v>
                      </c:pt>
                      <c:pt idx="14506">
                        <c:v>932.16</c:v>
                      </c:pt>
                      <c:pt idx="14507">
                        <c:v>931.78</c:v>
                      </c:pt>
                      <c:pt idx="14508">
                        <c:v>932.01</c:v>
                      </c:pt>
                      <c:pt idx="14509">
                        <c:v>932.77</c:v>
                      </c:pt>
                      <c:pt idx="14510">
                        <c:v>934.69</c:v>
                      </c:pt>
                      <c:pt idx="14511">
                        <c:v>937.3</c:v>
                      </c:pt>
                      <c:pt idx="14512">
                        <c:v>939.02</c:v>
                      </c:pt>
                      <c:pt idx="14513">
                        <c:v>939.27</c:v>
                      </c:pt>
                      <c:pt idx="14514">
                        <c:v>939.16</c:v>
                      </c:pt>
                      <c:pt idx="14515">
                        <c:v>932.25</c:v>
                      </c:pt>
                      <c:pt idx="14516">
                        <c:v>932.62</c:v>
                      </c:pt>
                      <c:pt idx="14517">
                        <c:v>934.49</c:v>
                      </c:pt>
                      <c:pt idx="14518">
                        <c:v>935.87</c:v>
                      </c:pt>
                      <c:pt idx="14519">
                        <c:v>938.27</c:v>
                      </c:pt>
                      <c:pt idx="14520">
                        <c:v>939.01</c:v>
                      </c:pt>
                      <c:pt idx="14521">
                        <c:v>939.04</c:v>
                      </c:pt>
                      <c:pt idx="14522">
                        <c:v>938.31</c:v>
                      </c:pt>
                      <c:pt idx="14523">
                        <c:v>936.36</c:v>
                      </c:pt>
                      <c:pt idx="14524">
                        <c:v>934.11</c:v>
                      </c:pt>
                      <c:pt idx="14525">
                        <c:v>932.2</c:v>
                      </c:pt>
                      <c:pt idx="14526">
                        <c:v>931.08</c:v>
                      </c:pt>
                      <c:pt idx="14527">
                        <c:v>934.77</c:v>
                      </c:pt>
                      <c:pt idx="14528">
                        <c:v>935.94</c:v>
                      </c:pt>
                      <c:pt idx="14529">
                        <c:v>938.31</c:v>
                      </c:pt>
                      <c:pt idx="14530">
                        <c:v>937.61</c:v>
                      </c:pt>
                      <c:pt idx="14531">
                        <c:v>936.1</c:v>
                      </c:pt>
                      <c:pt idx="14532">
                        <c:v>934.03</c:v>
                      </c:pt>
                      <c:pt idx="14533">
                        <c:v>932.01</c:v>
                      </c:pt>
                      <c:pt idx="14534">
                        <c:v>931.47</c:v>
                      </c:pt>
                      <c:pt idx="14535">
                        <c:v>933.31</c:v>
                      </c:pt>
                      <c:pt idx="14536">
                        <c:v>935.99</c:v>
                      </c:pt>
                      <c:pt idx="14537">
                        <c:v>937.43</c:v>
                      </c:pt>
                      <c:pt idx="14538">
                        <c:v>939.2</c:v>
                      </c:pt>
                      <c:pt idx="14539">
                        <c:v>940.27</c:v>
                      </c:pt>
                      <c:pt idx="14540">
                        <c:v>939.47</c:v>
                      </c:pt>
                      <c:pt idx="14541">
                        <c:v>931.7</c:v>
                      </c:pt>
                      <c:pt idx="14542">
                        <c:v>932.54</c:v>
                      </c:pt>
                      <c:pt idx="14543">
                        <c:v>934.09</c:v>
                      </c:pt>
                      <c:pt idx="14544">
                        <c:v>931.79</c:v>
                      </c:pt>
                      <c:pt idx="14545">
                        <c:v>930.53</c:v>
                      </c:pt>
                      <c:pt idx="14546">
                        <c:v>932.57</c:v>
                      </c:pt>
                      <c:pt idx="14547">
                        <c:v>936.25</c:v>
                      </c:pt>
                      <c:pt idx="14548">
                        <c:v>938.93</c:v>
                      </c:pt>
                      <c:pt idx="14549">
                        <c:v>938.15</c:v>
                      </c:pt>
                      <c:pt idx="14550">
                        <c:v>931.92</c:v>
                      </c:pt>
                      <c:pt idx="14551">
                        <c:v>935.34</c:v>
                      </c:pt>
                      <c:pt idx="14552">
                        <c:v>939.35</c:v>
                      </c:pt>
                      <c:pt idx="14553">
                        <c:v>937.26</c:v>
                      </c:pt>
                      <c:pt idx="14554">
                        <c:v>934.92</c:v>
                      </c:pt>
                      <c:pt idx="14555">
                        <c:v>937.86</c:v>
                      </c:pt>
                      <c:pt idx="14556">
                        <c:v>937.86</c:v>
                      </c:pt>
                      <c:pt idx="14557">
                        <c:v>934.55</c:v>
                      </c:pt>
                      <c:pt idx="14558">
                        <c:v>930.94</c:v>
                      </c:pt>
                      <c:pt idx="14559">
                        <c:v>932.33</c:v>
                      </c:pt>
                      <c:pt idx="14560">
                        <c:v>936.16</c:v>
                      </c:pt>
                      <c:pt idx="14561">
                        <c:v>938.84</c:v>
                      </c:pt>
                      <c:pt idx="14562">
                        <c:v>934.66</c:v>
                      </c:pt>
                      <c:pt idx="14563">
                        <c:v>937.59</c:v>
                      </c:pt>
                      <c:pt idx="14564">
                        <c:v>938.97</c:v>
                      </c:pt>
                      <c:pt idx="14565">
                        <c:v>937.01</c:v>
                      </c:pt>
                      <c:pt idx="14566">
                        <c:v>933.44</c:v>
                      </c:pt>
                      <c:pt idx="14567">
                        <c:v>938.61</c:v>
                      </c:pt>
                      <c:pt idx="14568">
                        <c:v>938.34</c:v>
                      </c:pt>
                      <c:pt idx="14569">
                        <c:v>936.11</c:v>
                      </c:pt>
                      <c:pt idx="14570">
                        <c:v>933.61</c:v>
                      </c:pt>
                      <c:pt idx="14571">
                        <c:v>935.28</c:v>
                      </c:pt>
                      <c:pt idx="14572">
                        <c:v>937.6</c:v>
                      </c:pt>
                      <c:pt idx="14573">
                        <c:v>938.63</c:v>
                      </c:pt>
                      <c:pt idx="14574">
                        <c:v>937.37</c:v>
                      </c:pt>
                      <c:pt idx="14575">
                        <c:v>934.65</c:v>
                      </c:pt>
                      <c:pt idx="14576">
                        <c:v>931.57</c:v>
                      </c:pt>
                      <c:pt idx="14577">
                        <c:v>931.6</c:v>
                      </c:pt>
                      <c:pt idx="14578">
                        <c:v>932.09</c:v>
                      </c:pt>
                      <c:pt idx="14579">
                        <c:v>932.2</c:v>
                      </c:pt>
                      <c:pt idx="14580">
                        <c:v>938.43</c:v>
                      </c:pt>
                      <c:pt idx="14581">
                        <c:v>938.28</c:v>
                      </c:pt>
                      <c:pt idx="14582">
                        <c:v>937.64</c:v>
                      </c:pt>
                      <c:pt idx="14583">
                        <c:v>935.86</c:v>
                      </c:pt>
                      <c:pt idx="14584">
                        <c:v>933.95</c:v>
                      </c:pt>
                      <c:pt idx="14585">
                        <c:v>932.24</c:v>
                      </c:pt>
                      <c:pt idx="14586">
                        <c:v>930.67</c:v>
                      </c:pt>
                      <c:pt idx="14587">
                        <c:v>932.16</c:v>
                      </c:pt>
                      <c:pt idx="14588">
                        <c:v>931.35</c:v>
                      </c:pt>
                      <c:pt idx="14589">
                        <c:v>932.11</c:v>
                      </c:pt>
                      <c:pt idx="14590">
                        <c:v>933.01</c:v>
                      </c:pt>
                      <c:pt idx="14591">
                        <c:v>938.38</c:v>
                      </c:pt>
                      <c:pt idx="14592">
                        <c:v>936.48</c:v>
                      </c:pt>
                      <c:pt idx="14593">
                        <c:v>933.81</c:v>
                      </c:pt>
                      <c:pt idx="14594">
                        <c:v>937.19</c:v>
                      </c:pt>
                      <c:pt idx="14595">
                        <c:v>938.43</c:v>
                      </c:pt>
                      <c:pt idx="14596">
                        <c:v>933.23</c:v>
                      </c:pt>
                      <c:pt idx="14597">
                        <c:v>936.8</c:v>
                      </c:pt>
                      <c:pt idx="14598">
                        <c:v>939.46</c:v>
                      </c:pt>
                      <c:pt idx="14599">
                        <c:v>939.68</c:v>
                      </c:pt>
                      <c:pt idx="14600">
                        <c:v>936.6</c:v>
                      </c:pt>
                      <c:pt idx="14601">
                        <c:v>933.69</c:v>
                      </c:pt>
                      <c:pt idx="14602">
                        <c:v>932.22</c:v>
                      </c:pt>
                      <c:pt idx="14603">
                        <c:v>933.28</c:v>
                      </c:pt>
                      <c:pt idx="14604">
                        <c:v>939.21</c:v>
                      </c:pt>
                      <c:pt idx="14605">
                        <c:v>940.05</c:v>
                      </c:pt>
                      <c:pt idx="14606">
                        <c:v>931.39</c:v>
                      </c:pt>
                      <c:pt idx="14607">
                        <c:v>931.98</c:v>
                      </c:pt>
                      <c:pt idx="14608">
                        <c:v>933.82</c:v>
                      </c:pt>
                      <c:pt idx="14609">
                        <c:v>935</c:v>
                      </c:pt>
                      <c:pt idx="14610">
                        <c:v>937.9</c:v>
                      </c:pt>
                      <c:pt idx="14611">
                        <c:v>936.24</c:v>
                      </c:pt>
                      <c:pt idx="14612">
                        <c:v>928.49</c:v>
                      </c:pt>
                      <c:pt idx="14613">
                        <c:v>930.28</c:v>
                      </c:pt>
                      <c:pt idx="14614">
                        <c:v>931.92</c:v>
                      </c:pt>
                      <c:pt idx="14615">
                        <c:v>924.69</c:v>
                      </c:pt>
                      <c:pt idx="14616">
                        <c:v>931.18</c:v>
                      </c:pt>
                      <c:pt idx="14617">
                        <c:v>935.17</c:v>
                      </c:pt>
                      <c:pt idx="14618">
                        <c:v>938.54</c:v>
                      </c:pt>
                      <c:pt idx="14619">
                        <c:v>926.97</c:v>
                      </c:pt>
                      <c:pt idx="14620">
                        <c:v>938.3</c:v>
                      </c:pt>
                      <c:pt idx="14621">
                        <c:v>927.89</c:v>
                      </c:pt>
                      <c:pt idx="14622">
                        <c:v>920.08</c:v>
                      </c:pt>
                      <c:pt idx="14623">
                        <c:v>931.57</c:v>
                      </c:pt>
                      <c:pt idx="14624">
                        <c:v>927.25</c:v>
                      </c:pt>
                      <c:pt idx="14625">
                        <c:v>958.66</c:v>
                      </c:pt>
                      <c:pt idx="14626">
                        <c:v>932.98</c:v>
                      </c:pt>
                      <c:pt idx="14627">
                        <c:v>909.24</c:v>
                      </c:pt>
                      <c:pt idx="14628">
                        <c:v>926.68</c:v>
                      </c:pt>
                      <c:pt idx="14629">
                        <c:v>932.33</c:v>
                      </c:pt>
                      <c:pt idx="14630">
                        <c:v>932.5</c:v>
                      </c:pt>
                      <c:pt idx="14631">
                        <c:v>935.14</c:v>
                      </c:pt>
                      <c:pt idx="14632">
                        <c:v>945.76</c:v>
                      </c:pt>
                      <c:pt idx="14633">
                        <c:v>939.37</c:v>
                      </c:pt>
                      <c:pt idx="14634">
                        <c:v>947.16</c:v>
                      </c:pt>
                      <c:pt idx="14635">
                        <c:v>941.49</c:v>
                      </c:pt>
                      <c:pt idx="14636">
                        <c:v>939.8</c:v>
                      </c:pt>
                      <c:pt idx="14637">
                        <c:v>935.56</c:v>
                      </c:pt>
                      <c:pt idx="14638">
                        <c:v>937.75</c:v>
                      </c:pt>
                      <c:pt idx="14639">
                        <c:v>945.39</c:v>
                      </c:pt>
                      <c:pt idx="14640">
                        <c:v>949.96</c:v>
                      </c:pt>
                      <c:pt idx="14641">
                        <c:v>946.09</c:v>
                      </c:pt>
                      <c:pt idx="14642">
                        <c:v>945.97</c:v>
                      </c:pt>
                      <c:pt idx="14643">
                        <c:v>946.23</c:v>
                      </c:pt>
                      <c:pt idx="14644">
                        <c:v>941.52</c:v>
                      </c:pt>
                      <c:pt idx="14645">
                        <c:v>934.19</c:v>
                      </c:pt>
                      <c:pt idx="14646">
                        <c:v>936.78</c:v>
                      </c:pt>
                      <c:pt idx="14647">
                        <c:v>942.27</c:v>
                      </c:pt>
                      <c:pt idx="14648">
                        <c:v>939.63</c:v>
                      </c:pt>
                      <c:pt idx="14649">
                        <c:v>942.32</c:v>
                      </c:pt>
                      <c:pt idx="14650">
                        <c:v>943.34</c:v>
                      </c:pt>
                      <c:pt idx="14651">
                        <c:v>935.45</c:v>
                      </c:pt>
                      <c:pt idx="14652">
                        <c:v>930.95</c:v>
                      </c:pt>
                      <c:pt idx="14653">
                        <c:v>935.03</c:v>
                      </c:pt>
                      <c:pt idx="14654">
                        <c:v>938.24</c:v>
                      </c:pt>
                      <c:pt idx="14655">
                        <c:v>932.73</c:v>
                      </c:pt>
                      <c:pt idx="14656">
                        <c:v>931.3</c:v>
                      </c:pt>
                      <c:pt idx="14657">
                        <c:v>928.21</c:v>
                      </c:pt>
                      <c:pt idx="14658">
                        <c:v>934.51</c:v>
                      </c:pt>
                      <c:pt idx="14659">
                        <c:v>935.16</c:v>
                      </c:pt>
                      <c:pt idx="14660">
                        <c:v>932.3</c:v>
                      </c:pt>
                      <c:pt idx="14661">
                        <c:v>930.14</c:v>
                      </c:pt>
                      <c:pt idx="14662">
                        <c:v>933.43</c:v>
                      </c:pt>
                      <c:pt idx="14663">
                        <c:v>937.54</c:v>
                      </c:pt>
                      <c:pt idx="14664">
                        <c:v>938.76</c:v>
                      </c:pt>
                      <c:pt idx="14665">
                        <c:v>940.26</c:v>
                      </c:pt>
                      <c:pt idx="14666">
                        <c:v>936.38</c:v>
                      </c:pt>
                      <c:pt idx="14667">
                        <c:v>935.19</c:v>
                      </c:pt>
                      <c:pt idx="14668">
                        <c:v>929.66</c:v>
                      </c:pt>
                      <c:pt idx="14669">
                        <c:v>929.03</c:v>
                      </c:pt>
                      <c:pt idx="14670">
                        <c:v>938.95</c:v>
                      </c:pt>
                      <c:pt idx="14671">
                        <c:v>935.03</c:v>
                      </c:pt>
                      <c:pt idx="14672">
                        <c:v>933.54</c:v>
                      </c:pt>
                      <c:pt idx="14673">
                        <c:v>935.94</c:v>
                      </c:pt>
                      <c:pt idx="14674">
                        <c:v>935.69</c:v>
                      </c:pt>
                      <c:pt idx="14675">
                        <c:v>937.63</c:v>
                      </c:pt>
                      <c:pt idx="14676">
                        <c:v>937.38</c:v>
                      </c:pt>
                      <c:pt idx="14677">
                        <c:v>937.38</c:v>
                      </c:pt>
                      <c:pt idx="14678">
                        <c:v>936.97</c:v>
                      </c:pt>
                      <c:pt idx="14679">
                        <c:v>933.9</c:v>
                      </c:pt>
                      <c:pt idx="14680">
                        <c:v>938.18</c:v>
                      </c:pt>
                      <c:pt idx="14681">
                        <c:v>937.78</c:v>
                      </c:pt>
                      <c:pt idx="14682">
                        <c:v>940.43</c:v>
                      </c:pt>
                      <c:pt idx="14683">
                        <c:v>940.78</c:v>
                      </c:pt>
                      <c:pt idx="14684">
                        <c:v>938.6</c:v>
                      </c:pt>
                      <c:pt idx="14685">
                        <c:v>939.16</c:v>
                      </c:pt>
                      <c:pt idx="14686">
                        <c:v>936.71</c:v>
                      </c:pt>
                      <c:pt idx="14687">
                        <c:v>935.59</c:v>
                      </c:pt>
                      <c:pt idx="14688">
                        <c:v>933.35</c:v>
                      </c:pt>
                      <c:pt idx="14689">
                        <c:v>932.21</c:v>
                      </c:pt>
                      <c:pt idx="14690">
                        <c:v>932.61</c:v>
                      </c:pt>
                      <c:pt idx="14691">
                        <c:v>933.08</c:v>
                      </c:pt>
                      <c:pt idx="14692">
                        <c:v>932.85</c:v>
                      </c:pt>
                      <c:pt idx="14693">
                        <c:v>933.12</c:v>
                      </c:pt>
                      <c:pt idx="14694">
                        <c:v>938.18</c:v>
                      </c:pt>
                      <c:pt idx="14695">
                        <c:v>937.45</c:v>
                      </c:pt>
                      <c:pt idx="14696">
                        <c:v>934.89</c:v>
                      </c:pt>
                      <c:pt idx="14697">
                        <c:v>935.28</c:v>
                      </c:pt>
                      <c:pt idx="14698">
                        <c:v>936.41</c:v>
                      </c:pt>
                      <c:pt idx="14699">
                        <c:v>937.38</c:v>
                      </c:pt>
                      <c:pt idx="14700">
                        <c:v>937.38</c:v>
                      </c:pt>
                      <c:pt idx="14701">
                        <c:v>931.56</c:v>
                      </c:pt>
                      <c:pt idx="14702">
                        <c:v>933.67</c:v>
                      </c:pt>
                      <c:pt idx="14703">
                        <c:v>935.09</c:v>
                      </c:pt>
                      <c:pt idx="14704">
                        <c:v>933.8</c:v>
                      </c:pt>
                      <c:pt idx="14705">
                        <c:v>933.87</c:v>
                      </c:pt>
                      <c:pt idx="14706">
                        <c:v>935.17</c:v>
                      </c:pt>
                      <c:pt idx="14707">
                        <c:v>934.98</c:v>
                      </c:pt>
                      <c:pt idx="14708">
                        <c:v>936.24</c:v>
                      </c:pt>
                      <c:pt idx="14709">
                        <c:v>937.07</c:v>
                      </c:pt>
                      <c:pt idx="14710">
                        <c:v>932.05</c:v>
                      </c:pt>
                      <c:pt idx="14711">
                        <c:v>930.54</c:v>
                      </c:pt>
                      <c:pt idx="14712">
                        <c:v>931.74</c:v>
                      </c:pt>
                      <c:pt idx="14713">
                        <c:v>931.41</c:v>
                      </c:pt>
                      <c:pt idx="14714">
                        <c:v>937.52</c:v>
                      </c:pt>
                      <c:pt idx="14715">
                        <c:v>936.52</c:v>
                      </c:pt>
                      <c:pt idx="14716">
                        <c:v>938.97</c:v>
                      </c:pt>
                      <c:pt idx="14717">
                        <c:v>939.56</c:v>
                      </c:pt>
                      <c:pt idx="14718">
                        <c:v>935.34</c:v>
                      </c:pt>
                      <c:pt idx="14719">
                        <c:v>936.38</c:v>
                      </c:pt>
                      <c:pt idx="14720">
                        <c:v>938.62</c:v>
                      </c:pt>
                      <c:pt idx="14721">
                        <c:v>938.1</c:v>
                      </c:pt>
                      <c:pt idx="14722">
                        <c:v>937.86</c:v>
                      </c:pt>
                      <c:pt idx="14723">
                        <c:v>935.72</c:v>
                      </c:pt>
                      <c:pt idx="14724">
                        <c:v>934.54</c:v>
                      </c:pt>
                      <c:pt idx="14725">
                        <c:v>933.97</c:v>
                      </c:pt>
                      <c:pt idx="14726">
                        <c:v>935.34</c:v>
                      </c:pt>
                      <c:pt idx="14727">
                        <c:v>933.37</c:v>
                      </c:pt>
                      <c:pt idx="14728">
                        <c:v>933.2</c:v>
                      </c:pt>
                      <c:pt idx="14729">
                        <c:v>934.8</c:v>
                      </c:pt>
                      <c:pt idx="14730">
                        <c:v>935.78</c:v>
                      </c:pt>
                      <c:pt idx="14731">
                        <c:v>932.59</c:v>
                      </c:pt>
                      <c:pt idx="14732">
                        <c:v>936.72</c:v>
                      </c:pt>
                      <c:pt idx="14733">
                        <c:v>936.26</c:v>
                      </c:pt>
                      <c:pt idx="14734">
                        <c:v>936.99</c:v>
                      </c:pt>
                      <c:pt idx="14735">
                        <c:v>931.76</c:v>
                      </c:pt>
                      <c:pt idx="14736">
                        <c:v>932.65</c:v>
                      </c:pt>
                      <c:pt idx="14737">
                        <c:v>930.97</c:v>
                      </c:pt>
                      <c:pt idx="14738">
                        <c:v>930.33</c:v>
                      </c:pt>
                      <c:pt idx="14739">
                        <c:v>929.5</c:v>
                      </c:pt>
                      <c:pt idx="14740">
                        <c:v>931.05</c:v>
                      </c:pt>
                      <c:pt idx="14741">
                        <c:v>930.79</c:v>
                      </c:pt>
                      <c:pt idx="14742">
                        <c:v>932.22</c:v>
                      </c:pt>
                      <c:pt idx="14743">
                        <c:v>931.71</c:v>
                      </c:pt>
                      <c:pt idx="14744">
                        <c:v>932.32</c:v>
                      </c:pt>
                      <c:pt idx="14745">
                        <c:v>934.14</c:v>
                      </c:pt>
                      <c:pt idx="14746">
                        <c:v>934.19</c:v>
                      </c:pt>
                      <c:pt idx="14747">
                        <c:v>933.09</c:v>
                      </c:pt>
                      <c:pt idx="14748">
                        <c:v>933</c:v>
                      </c:pt>
                      <c:pt idx="14749">
                        <c:v>933.49</c:v>
                      </c:pt>
                      <c:pt idx="14750">
                        <c:v>934.23</c:v>
                      </c:pt>
                      <c:pt idx="14751">
                        <c:v>933.61</c:v>
                      </c:pt>
                      <c:pt idx="14752">
                        <c:v>934.36</c:v>
                      </c:pt>
                      <c:pt idx="14753">
                        <c:v>931.15</c:v>
                      </c:pt>
                      <c:pt idx="14754">
                        <c:v>930.15</c:v>
                      </c:pt>
                      <c:pt idx="14755">
                        <c:v>934.21</c:v>
                      </c:pt>
                      <c:pt idx="14756">
                        <c:v>935.36</c:v>
                      </c:pt>
                      <c:pt idx="14757">
                        <c:v>934.86</c:v>
                      </c:pt>
                      <c:pt idx="14758">
                        <c:v>935.71</c:v>
                      </c:pt>
                      <c:pt idx="14759">
                        <c:v>936.5</c:v>
                      </c:pt>
                      <c:pt idx="14760">
                        <c:v>937.84</c:v>
                      </c:pt>
                      <c:pt idx="14761">
                        <c:v>937.33</c:v>
                      </c:pt>
                      <c:pt idx="14762">
                        <c:v>934.08</c:v>
                      </c:pt>
                      <c:pt idx="14763">
                        <c:v>933.1</c:v>
                      </c:pt>
                      <c:pt idx="14764">
                        <c:v>933.13</c:v>
                      </c:pt>
                      <c:pt idx="14765">
                        <c:v>934.15</c:v>
                      </c:pt>
                      <c:pt idx="14766">
                        <c:v>934.11</c:v>
                      </c:pt>
                      <c:pt idx="14767">
                        <c:v>934.12</c:v>
                      </c:pt>
                      <c:pt idx="14768">
                        <c:v>934.04</c:v>
                      </c:pt>
                      <c:pt idx="14769">
                        <c:v>933.34</c:v>
                      </c:pt>
                      <c:pt idx="14770">
                        <c:v>931.86</c:v>
                      </c:pt>
                      <c:pt idx="14771">
                        <c:v>936.88</c:v>
                      </c:pt>
                      <c:pt idx="14772">
                        <c:v>935.71</c:v>
                      </c:pt>
                      <c:pt idx="14773">
                        <c:v>935.17</c:v>
                      </c:pt>
                      <c:pt idx="14774">
                        <c:v>934.72</c:v>
                      </c:pt>
                      <c:pt idx="14775">
                        <c:v>937.34</c:v>
                      </c:pt>
                      <c:pt idx="14776">
                        <c:v>935.56</c:v>
                      </c:pt>
                      <c:pt idx="14777">
                        <c:v>936.44</c:v>
                      </c:pt>
                      <c:pt idx="14778">
                        <c:v>935.43</c:v>
                      </c:pt>
                      <c:pt idx="14779">
                        <c:v>933.31</c:v>
                      </c:pt>
                      <c:pt idx="14780">
                        <c:v>932.38</c:v>
                      </c:pt>
                      <c:pt idx="14781">
                        <c:v>933.94</c:v>
                      </c:pt>
                      <c:pt idx="14782">
                        <c:v>935.65</c:v>
                      </c:pt>
                      <c:pt idx="14783">
                        <c:v>937.15</c:v>
                      </c:pt>
                      <c:pt idx="14784">
                        <c:v>937.86</c:v>
                      </c:pt>
                      <c:pt idx="14785">
                        <c:v>942.27</c:v>
                      </c:pt>
                      <c:pt idx="14786">
                        <c:v>937.91</c:v>
                      </c:pt>
                      <c:pt idx="14787">
                        <c:v>936.18</c:v>
                      </c:pt>
                      <c:pt idx="14788">
                        <c:v>932.81</c:v>
                      </c:pt>
                      <c:pt idx="14789">
                        <c:v>933.6</c:v>
                      </c:pt>
                      <c:pt idx="14790">
                        <c:v>934.42</c:v>
                      </c:pt>
                      <c:pt idx="14791">
                        <c:v>934.52</c:v>
                      </c:pt>
                      <c:pt idx="14792">
                        <c:v>937.72</c:v>
                      </c:pt>
                      <c:pt idx="14793">
                        <c:v>938.43</c:v>
                      </c:pt>
                      <c:pt idx="14794">
                        <c:v>937.31</c:v>
                      </c:pt>
                      <c:pt idx="14795">
                        <c:v>938.06</c:v>
                      </c:pt>
                      <c:pt idx="14796">
                        <c:v>936.84</c:v>
                      </c:pt>
                      <c:pt idx="14797">
                        <c:v>939.33</c:v>
                      </c:pt>
                      <c:pt idx="14798">
                        <c:v>939.13</c:v>
                      </c:pt>
                      <c:pt idx="14799">
                        <c:v>937.24</c:v>
                      </c:pt>
                      <c:pt idx="14800">
                        <c:v>935.46</c:v>
                      </c:pt>
                      <c:pt idx="14801">
                        <c:v>934.84</c:v>
                      </c:pt>
                      <c:pt idx="14802">
                        <c:v>935.98</c:v>
                      </c:pt>
                      <c:pt idx="14803">
                        <c:v>937.17</c:v>
                      </c:pt>
                      <c:pt idx="14804">
                        <c:v>941.2</c:v>
                      </c:pt>
                      <c:pt idx="14805">
                        <c:v>937.65</c:v>
                      </c:pt>
                      <c:pt idx="14806">
                        <c:v>936.76</c:v>
                      </c:pt>
                      <c:pt idx="14807">
                        <c:v>938.89</c:v>
                      </c:pt>
                      <c:pt idx="14808">
                        <c:v>938.23</c:v>
                      </c:pt>
                      <c:pt idx="14809">
                        <c:v>937.75</c:v>
                      </c:pt>
                      <c:pt idx="14810">
                        <c:v>939.67</c:v>
                      </c:pt>
                      <c:pt idx="14811">
                        <c:v>939.3</c:v>
                      </c:pt>
                      <c:pt idx="14812">
                        <c:v>939.64</c:v>
                      </c:pt>
                      <c:pt idx="14813">
                        <c:v>938.59</c:v>
                      </c:pt>
                      <c:pt idx="14814">
                        <c:v>932.52</c:v>
                      </c:pt>
                      <c:pt idx="14815">
                        <c:v>933.42</c:v>
                      </c:pt>
                      <c:pt idx="14816">
                        <c:v>935.12</c:v>
                      </c:pt>
                      <c:pt idx="14817">
                        <c:v>941.41</c:v>
                      </c:pt>
                      <c:pt idx="14818">
                        <c:v>938.76</c:v>
                      </c:pt>
                      <c:pt idx="14819">
                        <c:v>937.3</c:v>
                      </c:pt>
                      <c:pt idx="14820">
                        <c:v>938.88</c:v>
                      </c:pt>
                      <c:pt idx="14821">
                        <c:v>935.1</c:v>
                      </c:pt>
                      <c:pt idx="14822">
                        <c:v>939.6</c:v>
                      </c:pt>
                      <c:pt idx="14823">
                        <c:v>944.09</c:v>
                      </c:pt>
                      <c:pt idx="14824">
                        <c:v>939.96</c:v>
                      </c:pt>
                      <c:pt idx="14825">
                        <c:v>935.14</c:v>
                      </c:pt>
                      <c:pt idx="14826">
                        <c:v>930.91</c:v>
                      </c:pt>
                      <c:pt idx="14827">
                        <c:v>940.7</c:v>
                      </c:pt>
                      <c:pt idx="14828">
                        <c:v>941.51</c:v>
                      </c:pt>
                      <c:pt idx="14829">
                        <c:v>936.47</c:v>
                      </c:pt>
                      <c:pt idx="14830">
                        <c:v>939.56</c:v>
                      </c:pt>
                      <c:pt idx="14831">
                        <c:v>942.27</c:v>
                      </c:pt>
                      <c:pt idx="14832">
                        <c:v>939.39</c:v>
                      </c:pt>
                      <c:pt idx="14833">
                        <c:v>937.08</c:v>
                      </c:pt>
                      <c:pt idx="14834">
                        <c:v>936.12</c:v>
                      </c:pt>
                      <c:pt idx="14835">
                        <c:v>936.36</c:v>
                      </c:pt>
                      <c:pt idx="14836">
                        <c:v>936.37</c:v>
                      </c:pt>
                      <c:pt idx="14837">
                        <c:v>933.04</c:v>
                      </c:pt>
                      <c:pt idx="14838">
                        <c:v>932.59</c:v>
                      </c:pt>
                      <c:pt idx="14839">
                        <c:v>931.15</c:v>
                      </c:pt>
                      <c:pt idx="14840">
                        <c:v>934.25</c:v>
                      </c:pt>
                      <c:pt idx="14841">
                        <c:v>935.72</c:v>
                      </c:pt>
                      <c:pt idx="14842">
                        <c:v>935.77</c:v>
                      </c:pt>
                      <c:pt idx="14843">
                        <c:v>935.68</c:v>
                      </c:pt>
                      <c:pt idx="14844">
                        <c:v>934.91</c:v>
                      </c:pt>
                      <c:pt idx="14845">
                        <c:v>934.71</c:v>
                      </c:pt>
                      <c:pt idx="14846">
                        <c:v>935.63</c:v>
                      </c:pt>
                      <c:pt idx="14847">
                        <c:v>934.83</c:v>
                      </c:pt>
                      <c:pt idx="14848">
                        <c:v>935.91</c:v>
                      </c:pt>
                      <c:pt idx="14849">
                        <c:v>938.23</c:v>
                      </c:pt>
                      <c:pt idx="14850">
                        <c:v>939.87</c:v>
                      </c:pt>
                      <c:pt idx="14851">
                        <c:v>941</c:v>
                      </c:pt>
                      <c:pt idx="14852">
                        <c:v>940.7</c:v>
                      </c:pt>
                      <c:pt idx="14853">
                        <c:v>932.1</c:v>
                      </c:pt>
                      <c:pt idx="14854">
                        <c:v>931.96</c:v>
                      </c:pt>
                      <c:pt idx="14855">
                        <c:v>935.16</c:v>
                      </c:pt>
                      <c:pt idx="14856">
                        <c:v>937.57</c:v>
                      </c:pt>
                      <c:pt idx="14857">
                        <c:v>939.82</c:v>
                      </c:pt>
                      <c:pt idx="14858">
                        <c:v>940.06</c:v>
                      </c:pt>
                      <c:pt idx="14859">
                        <c:v>938.96</c:v>
                      </c:pt>
                      <c:pt idx="14860">
                        <c:v>938.85</c:v>
                      </c:pt>
                      <c:pt idx="14861">
                        <c:v>936.93</c:v>
                      </c:pt>
                      <c:pt idx="14862">
                        <c:v>933.42</c:v>
                      </c:pt>
                      <c:pt idx="14863">
                        <c:v>933.71</c:v>
                      </c:pt>
                      <c:pt idx="14864">
                        <c:v>934.68</c:v>
                      </c:pt>
                      <c:pt idx="14865">
                        <c:v>936.66</c:v>
                      </c:pt>
                      <c:pt idx="14866">
                        <c:v>931.47</c:v>
                      </c:pt>
                      <c:pt idx="14867">
                        <c:v>929.6</c:v>
                      </c:pt>
                      <c:pt idx="14868">
                        <c:v>931.95</c:v>
                      </c:pt>
                      <c:pt idx="14869">
                        <c:v>938.25</c:v>
                      </c:pt>
                      <c:pt idx="14870">
                        <c:v>938.35</c:v>
                      </c:pt>
                      <c:pt idx="14871">
                        <c:v>938.8</c:v>
                      </c:pt>
                      <c:pt idx="14872">
                        <c:v>939.54</c:v>
                      </c:pt>
                      <c:pt idx="14873">
                        <c:v>938.41</c:v>
                      </c:pt>
                      <c:pt idx="14874">
                        <c:v>937.44</c:v>
                      </c:pt>
                      <c:pt idx="14875">
                        <c:v>939.19</c:v>
                      </c:pt>
                      <c:pt idx="14876">
                        <c:v>942.22</c:v>
                      </c:pt>
                      <c:pt idx="14877">
                        <c:v>941.85</c:v>
                      </c:pt>
                      <c:pt idx="14878">
                        <c:v>934.9</c:v>
                      </c:pt>
                      <c:pt idx="14879">
                        <c:v>936.79</c:v>
                      </c:pt>
                      <c:pt idx="14880">
                        <c:v>927.43</c:v>
                      </c:pt>
                      <c:pt idx="14881">
                        <c:v>923.58</c:v>
                      </c:pt>
                      <c:pt idx="14882">
                        <c:v>941.49</c:v>
                      </c:pt>
                      <c:pt idx="14883">
                        <c:v>942.07</c:v>
                      </c:pt>
                      <c:pt idx="14884">
                        <c:v>939.43</c:v>
                      </c:pt>
                      <c:pt idx="14885">
                        <c:v>936.16</c:v>
                      </c:pt>
                      <c:pt idx="14886">
                        <c:v>930.14</c:v>
                      </c:pt>
                      <c:pt idx="14887">
                        <c:v>929.55</c:v>
                      </c:pt>
                      <c:pt idx="14888">
                        <c:v>929.63</c:v>
                      </c:pt>
                      <c:pt idx="14889">
                        <c:v>929.61</c:v>
                      </c:pt>
                      <c:pt idx="14890">
                        <c:v>928.11</c:v>
                      </c:pt>
                      <c:pt idx="14891">
                        <c:v>926.33</c:v>
                      </c:pt>
                      <c:pt idx="14892">
                        <c:v>927.62</c:v>
                      </c:pt>
                      <c:pt idx="14893">
                        <c:v>947.58</c:v>
                      </c:pt>
                      <c:pt idx="14894">
                        <c:v>949.67</c:v>
                      </c:pt>
                      <c:pt idx="14895">
                        <c:v>942.99</c:v>
                      </c:pt>
                      <c:pt idx="14896">
                        <c:v>943.19</c:v>
                      </c:pt>
                      <c:pt idx="14897">
                        <c:v>939.71</c:v>
                      </c:pt>
                      <c:pt idx="14898">
                        <c:v>939.62</c:v>
                      </c:pt>
                      <c:pt idx="14899">
                        <c:v>933</c:v>
                      </c:pt>
                      <c:pt idx="14900">
                        <c:v>936.64</c:v>
                      </c:pt>
                      <c:pt idx="14901">
                        <c:v>940.58</c:v>
                      </c:pt>
                      <c:pt idx="14902">
                        <c:v>942.17</c:v>
                      </c:pt>
                      <c:pt idx="14903">
                        <c:v>940.55</c:v>
                      </c:pt>
                      <c:pt idx="14904">
                        <c:v>945.81</c:v>
                      </c:pt>
                      <c:pt idx="14905">
                        <c:v>943.54</c:v>
                      </c:pt>
                      <c:pt idx="14906">
                        <c:v>942.83</c:v>
                      </c:pt>
                      <c:pt idx="14907">
                        <c:v>939.32</c:v>
                      </c:pt>
                      <c:pt idx="14908">
                        <c:v>934.8</c:v>
                      </c:pt>
                      <c:pt idx="14909">
                        <c:v>931.62</c:v>
                      </c:pt>
                      <c:pt idx="14910">
                        <c:v>939.23</c:v>
                      </c:pt>
                      <c:pt idx="14911">
                        <c:v>937.02</c:v>
                      </c:pt>
                      <c:pt idx="14912">
                        <c:v>935.39</c:v>
                      </c:pt>
                      <c:pt idx="14913">
                        <c:v>933.36</c:v>
                      </c:pt>
                      <c:pt idx="14914">
                        <c:v>932.6</c:v>
                      </c:pt>
                      <c:pt idx="14915">
                        <c:v>934.3</c:v>
                      </c:pt>
                      <c:pt idx="14916">
                        <c:v>934.71</c:v>
                      </c:pt>
                      <c:pt idx="14917">
                        <c:v>938.5</c:v>
                      </c:pt>
                      <c:pt idx="14918">
                        <c:v>933.96</c:v>
                      </c:pt>
                      <c:pt idx="14919">
                        <c:v>939.22</c:v>
                      </c:pt>
                      <c:pt idx="14920">
                        <c:v>940.61</c:v>
                      </c:pt>
                      <c:pt idx="14921">
                        <c:v>941.92</c:v>
                      </c:pt>
                      <c:pt idx="14922">
                        <c:v>940.76</c:v>
                      </c:pt>
                      <c:pt idx="14923">
                        <c:v>939.72</c:v>
                      </c:pt>
                      <c:pt idx="14924">
                        <c:v>938.28</c:v>
                      </c:pt>
                      <c:pt idx="14925">
                        <c:v>936.76</c:v>
                      </c:pt>
                      <c:pt idx="14926">
                        <c:v>931.4</c:v>
                      </c:pt>
                      <c:pt idx="14927">
                        <c:v>935.78</c:v>
                      </c:pt>
                      <c:pt idx="14928">
                        <c:v>935.69</c:v>
                      </c:pt>
                      <c:pt idx="14929">
                        <c:v>933.31</c:v>
                      </c:pt>
                      <c:pt idx="14930">
                        <c:v>931.92</c:v>
                      </c:pt>
                      <c:pt idx="14931">
                        <c:v>943.42</c:v>
                      </c:pt>
                      <c:pt idx="14932">
                        <c:v>945.41</c:v>
                      </c:pt>
                      <c:pt idx="14933">
                        <c:v>944.3</c:v>
                      </c:pt>
                      <c:pt idx="14934">
                        <c:v>940.25</c:v>
                      </c:pt>
                      <c:pt idx="14935">
                        <c:v>936.88</c:v>
                      </c:pt>
                      <c:pt idx="14936">
                        <c:v>934.74</c:v>
                      </c:pt>
                      <c:pt idx="14937">
                        <c:v>933.44</c:v>
                      </c:pt>
                      <c:pt idx="14938">
                        <c:v>933.74</c:v>
                      </c:pt>
                      <c:pt idx="14939">
                        <c:v>934.37</c:v>
                      </c:pt>
                      <c:pt idx="14940">
                        <c:v>933.14</c:v>
                      </c:pt>
                      <c:pt idx="14941">
                        <c:v>933.4</c:v>
                      </c:pt>
                      <c:pt idx="14942">
                        <c:v>934.91</c:v>
                      </c:pt>
                      <c:pt idx="14943">
                        <c:v>934.86</c:v>
                      </c:pt>
                      <c:pt idx="14944">
                        <c:v>937.18</c:v>
                      </c:pt>
                      <c:pt idx="14945">
                        <c:v>941.53</c:v>
                      </c:pt>
                      <c:pt idx="14946">
                        <c:v>939.43</c:v>
                      </c:pt>
                      <c:pt idx="14947">
                        <c:v>934.54</c:v>
                      </c:pt>
                      <c:pt idx="14948">
                        <c:v>935.01</c:v>
                      </c:pt>
                      <c:pt idx="14949">
                        <c:v>933.08</c:v>
                      </c:pt>
                      <c:pt idx="14950">
                        <c:v>935.96</c:v>
                      </c:pt>
                      <c:pt idx="14951">
                        <c:v>935.62</c:v>
                      </c:pt>
                      <c:pt idx="14952">
                        <c:v>934.68</c:v>
                      </c:pt>
                      <c:pt idx="14953">
                        <c:v>932.68</c:v>
                      </c:pt>
                      <c:pt idx="14954">
                        <c:v>934.33</c:v>
                      </c:pt>
                      <c:pt idx="14955">
                        <c:v>933.39</c:v>
                      </c:pt>
                      <c:pt idx="14956">
                        <c:v>935.6</c:v>
                      </c:pt>
                      <c:pt idx="14957">
                        <c:v>938.89</c:v>
                      </c:pt>
                      <c:pt idx="14958">
                        <c:v>940.1</c:v>
                      </c:pt>
                      <c:pt idx="14959">
                        <c:v>940.2</c:v>
                      </c:pt>
                      <c:pt idx="14960">
                        <c:v>933.87</c:v>
                      </c:pt>
                      <c:pt idx="14961">
                        <c:v>932.96</c:v>
                      </c:pt>
                      <c:pt idx="14962">
                        <c:v>935.13</c:v>
                      </c:pt>
                      <c:pt idx="14963">
                        <c:v>935.27</c:v>
                      </c:pt>
                      <c:pt idx="14964">
                        <c:v>938.19</c:v>
                      </c:pt>
                      <c:pt idx="14965">
                        <c:v>936.83</c:v>
                      </c:pt>
                      <c:pt idx="14966">
                        <c:v>935.42</c:v>
                      </c:pt>
                      <c:pt idx="14967">
                        <c:v>934.48</c:v>
                      </c:pt>
                      <c:pt idx="14968">
                        <c:v>932.35</c:v>
                      </c:pt>
                      <c:pt idx="14969">
                        <c:v>932.43</c:v>
                      </c:pt>
                      <c:pt idx="14970">
                        <c:v>940.28</c:v>
                      </c:pt>
                      <c:pt idx="14971">
                        <c:v>936.3</c:v>
                      </c:pt>
                      <c:pt idx="14972">
                        <c:v>934.07</c:v>
                      </c:pt>
                      <c:pt idx="14973">
                        <c:v>933.14</c:v>
                      </c:pt>
                      <c:pt idx="14974">
                        <c:v>931.23</c:v>
                      </c:pt>
                      <c:pt idx="14975">
                        <c:v>930.1</c:v>
                      </c:pt>
                      <c:pt idx="14976">
                        <c:v>931.43</c:v>
                      </c:pt>
                      <c:pt idx="14977">
                        <c:v>937.67</c:v>
                      </c:pt>
                      <c:pt idx="14978">
                        <c:v>941.69</c:v>
                      </c:pt>
                      <c:pt idx="14979">
                        <c:v>936.92</c:v>
                      </c:pt>
                      <c:pt idx="14980">
                        <c:v>936.22</c:v>
                      </c:pt>
                      <c:pt idx="14981">
                        <c:v>941.26</c:v>
                      </c:pt>
                      <c:pt idx="14982">
                        <c:v>941.31</c:v>
                      </c:pt>
                      <c:pt idx="14983">
                        <c:v>939.96</c:v>
                      </c:pt>
                      <c:pt idx="14984">
                        <c:v>937.87</c:v>
                      </c:pt>
                      <c:pt idx="14985">
                        <c:v>946.77</c:v>
                      </c:pt>
                      <c:pt idx="14986">
                        <c:v>947.51</c:v>
                      </c:pt>
                      <c:pt idx="14987">
                        <c:v>943.22</c:v>
                      </c:pt>
                      <c:pt idx="14988">
                        <c:v>937.73</c:v>
                      </c:pt>
                      <c:pt idx="14989">
                        <c:v>933.91</c:v>
                      </c:pt>
                      <c:pt idx="14990">
                        <c:v>933.34</c:v>
                      </c:pt>
                      <c:pt idx="14991">
                        <c:v>935.42</c:v>
                      </c:pt>
                      <c:pt idx="14992">
                        <c:v>936.13</c:v>
                      </c:pt>
                      <c:pt idx="14993">
                        <c:v>932.12</c:v>
                      </c:pt>
                      <c:pt idx="14994">
                        <c:v>926.71</c:v>
                      </c:pt>
                      <c:pt idx="14995">
                        <c:v>922.75</c:v>
                      </c:pt>
                      <c:pt idx="14996">
                        <c:v>921.78</c:v>
                      </c:pt>
                      <c:pt idx="14997">
                        <c:v>932.8</c:v>
                      </c:pt>
                      <c:pt idx="14998">
                        <c:v>936.51</c:v>
                      </c:pt>
                      <c:pt idx="14999">
                        <c:v>936.96</c:v>
                      </c:pt>
                      <c:pt idx="15000">
                        <c:v>936.04</c:v>
                      </c:pt>
                      <c:pt idx="15001">
                        <c:v>929.98</c:v>
                      </c:pt>
                      <c:pt idx="15002">
                        <c:v>929.01</c:v>
                      </c:pt>
                      <c:pt idx="15003">
                        <c:v>929.03</c:v>
                      </c:pt>
                      <c:pt idx="15004">
                        <c:v>924.39</c:v>
                      </c:pt>
                      <c:pt idx="15005">
                        <c:v>926.3</c:v>
                      </c:pt>
                      <c:pt idx="15006">
                        <c:v>929.79</c:v>
                      </c:pt>
                      <c:pt idx="15007">
                        <c:v>925.81</c:v>
                      </c:pt>
                      <c:pt idx="15008">
                        <c:v>924.89</c:v>
                      </c:pt>
                      <c:pt idx="15009">
                        <c:v>929.62</c:v>
                      </c:pt>
                      <c:pt idx="15010">
                        <c:v>926.29</c:v>
                      </c:pt>
                      <c:pt idx="15011">
                        <c:v>934.33</c:v>
                      </c:pt>
                      <c:pt idx="15012">
                        <c:v>945.63</c:v>
                      </c:pt>
                      <c:pt idx="15013">
                        <c:v>936.17</c:v>
                      </c:pt>
                      <c:pt idx="15014">
                        <c:v>932.58</c:v>
                      </c:pt>
                      <c:pt idx="15015">
                        <c:v>934.55</c:v>
                      </c:pt>
                      <c:pt idx="15016">
                        <c:v>935.43</c:v>
                      </c:pt>
                      <c:pt idx="15017">
                        <c:v>933.82</c:v>
                      </c:pt>
                      <c:pt idx="15018">
                        <c:v>938.49</c:v>
                      </c:pt>
                      <c:pt idx="15019">
                        <c:v>930.87</c:v>
                      </c:pt>
                      <c:pt idx="15020">
                        <c:v>932.84</c:v>
                      </c:pt>
                      <c:pt idx="15021">
                        <c:v>940</c:v>
                      </c:pt>
                      <c:pt idx="15022">
                        <c:v>931.89</c:v>
                      </c:pt>
                      <c:pt idx="15023">
                        <c:v>927.7</c:v>
                      </c:pt>
                      <c:pt idx="15024">
                        <c:v>938.13</c:v>
                      </c:pt>
                      <c:pt idx="15025">
                        <c:v>940.54</c:v>
                      </c:pt>
                      <c:pt idx="15026">
                        <c:v>938.01</c:v>
                      </c:pt>
                      <c:pt idx="15027">
                        <c:v>928.29</c:v>
                      </c:pt>
                      <c:pt idx="15028">
                        <c:v>925.62</c:v>
                      </c:pt>
                      <c:pt idx="15029">
                        <c:v>940.42</c:v>
                      </c:pt>
                      <c:pt idx="15030">
                        <c:v>937.01</c:v>
                      </c:pt>
                      <c:pt idx="15031">
                        <c:v>942.91</c:v>
                      </c:pt>
                      <c:pt idx="15032">
                        <c:v>944.95</c:v>
                      </c:pt>
                      <c:pt idx="15033">
                        <c:v>936.35</c:v>
                      </c:pt>
                      <c:pt idx="15034">
                        <c:v>942.7</c:v>
                      </c:pt>
                      <c:pt idx="15035">
                        <c:v>938.75</c:v>
                      </c:pt>
                      <c:pt idx="15036">
                        <c:v>935.37</c:v>
                      </c:pt>
                      <c:pt idx="15037">
                        <c:v>933.54</c:v>
                      </c:pt>
                      <c:pt idx="15038">
                        <c:v>933.5</c:v>
                      </c:pt>
                      <c:pt idx="15039">
                        <c:v>932.36</c:v>
                      </c:pt>
                      <c:pt idx="15040">
                        <c:v>941.13</c:v>
                      </c:pt>
                      <c:pt idx="15041">
                        <c:v>940.07</c:v>
                      </c:pt>
                      <c:pt idx="15042">
                        <c:v>938.42</c:v>
                      </c:pt>
                      <c:pt idx="15043">
                        <c:v>935.41</c:v>
                      </c:pt>
                      <c:pt idx="15044">
                        <c:v>932.7</c:v>
                      </c:pt>
                      <c:pt idx="15045">
                        <c:v>929.23</c:v>
                      </c:pt>
                      <c:pt idx="15046">
                        <c:v>923.89</c:v>
                      </c:pt>
                      <c:pt idx="15047">
                        <c:v>922.22</c:v>
                      </c:pt>
                      <c:pt idx="15048">
                        <c:v>931.96</c:v>
                      </c:pt>
                      <c:pt idx="15049">
                        <c:v>939.6</c:v>
                      </c:pt>
                      <c:pt idx="15050">
                        <c:v>932.83</c:v>
                      </c:pt>
                      <c:pt idx="15051">
                        <c:v>923.11</c:v>
                      </c:pt>
                      <c:pt idx="15052">
                        <c:v>933.44</c:v>
                      </c:pt>
                      <c:pt idx="15053">
                        <c:v>943.85</c:v>
                      </c:pt>
                      <c:pt idx="15054">
                        <c:v>939.18</c:v>
                      </c:pt>
                      <c:pt idx="15055">
                        <c:v>939.58</c:v>
                      </c:pt>
                      <c:pt idx="15056">
                        <c:v>938.19</c:v>
                      </c:pt>
                      <c:pt idx="15057">
                        <c:v>937.15</c:v>
                      </c:pt>
                      <c:pt idx="15058">
                        <c:v>934.26</c:v>
                      </c:pt>
                      <c:pt idx="15059">
                        <c:v>937.18</c:v>
                      </c:pt>
                      <c:pt idx="15060">
                        <c:v>940.73</c:v>
                      </c:pt>
                      <c:pt idx="15061">
                        <c:v>935.9</c:v>
                      </c:pt>
                      <c:pt idx="15062">
                        <c:v>928.54</c:v>
                      </c:pt>
                      <c:pt idx="15063">
                        <c:v>933.84</c:v>
                      </c:pt>
                      <c:pt idx="15064">
                        <c:v>928.77</c:v>
                      </c:pt>
                      <c:pt idx="15065">
                        <c:v>936.93</c:v>
                      </c:pt>
                      <c:pt idx="15066">
                        <c:v>931.41</c:v>
                      </c:pt>
                      <c:pt idx="15067">
                        <c:v>932.65</c:v>
                      </c:pt>
                      <c:pt idx="15068">
                        <c:v>930.83</c:v>
                      </c:pt>
                      <c:pt idx="15069">
                        <c:v>926.49</c:v>
                      </c:pt>
                      <c:pt idx="15070">
                        <c:v>922.4</c:v>
                      </c:pt>
                      <c:pt idx="15071">
                        <c:v>924.37</c:v>
                      </c:pt>
                      <c:pt idx="15072">
                        <c:v>936.56</c:v>
                      </c:pt>
                      <c:pt idx="15073">
                        <c:v>940.76</c:v>
                      </c:pt>
                      <c:pt idx="15074">
                        <c:v>934.68</c:v>
                      </c:pt>
                      <c:pt idx="15075">
                        <c:v>934.69</c:v>
                      </c:pt>
                      <c:pt idx="15076">
                        <c:v>932.81</c:v>
                      </c:pt>
                      <c:pt idx="15077">
                        <c:v>925.17</c:v>
                      </c:pt>
                      <c:pt idx="15078">
                        <c:v>928.83</c:v>
                      </c:pt>
                      <c:pt idx="15079">
                        <c:v>939.17</c:v>
                      </c:pt>
                      <c:pt idx="15080">
                        <c:v>940.28</c:v>
                      </c:pt>
                      <c:pt idx="15081">
                        <c:v>939.36</c:v>
                      </c:pt>
                      <c:pt idx="15082">
                        <c:v>939.05</c:v>
                      </c:pt>
                      <c:pt idx="15083">
                        <c:v>934.71</c:v>
                      </c:pt>
                      <c:pt idx="15084">
                        <c:v>932.38</c:v>
                      </c:pt>
                      <c:pt idx="15085">
                        <c:v>938.46</c:v>
                      </c:pt>
                      <c:pt idx="15086">
                        <c:v>936.51</c:v>
                      </c:pt>
                      <c:pt idx="15087">
                        <c:v>933.16</c:v>
                      </c:pt>
                      <c:pt idx="15088">
                        <c:v>939.18</c:v>
                      </c:pt>
                      <c:pt idx="15089">
                        <c:v>938.3</c:v>
                      </c:pt>
                      <c:pt idx="15090">
                        <c:v>938.64</c:v>
                      </c:pt>
                      <c:pt idx="15091">
                        <c:v>938.78</c:v>
                      </c:pt>
                      <c:pt idx="15092">
                        <c:v>937.67</c:v>
                      </c:pt>
                      <c:pt idx="15093">
                        <c:v>935.9</c:v>
                      </c:pt>
                      <c:pt idx="15094">
                        <c:v>937.83</c:v>
                      </c:pt>
                      <c:pt idx="15095">
                        <c:v>937.26</c:v>
                      </c:pt>
                      <c:pt idx="15096">
                        <c:v>936.56</c:v>
                      </c:pt>
                      <c:pt idx="15097">
                        <c:v>936.91</c:v>
                      </c:pt>
                      <c:pt idx="15098">
                        <c:v>937.48</c:v>
                      </c:pt>
                      <c:pt idx="15099">
                        <c:v>940.67</c:v>
                      </c:pt>
                      <c:pt idx="15100">
                        <c:v>942.25</c:v>
                      </c:pt>
                      <c:pt idx="15101">
                        <c:v>933.2</c:v>
                      </c:pt>
                      <c:pt idx="15102">
                        <c:v>933.25</c:v>
                      </c:pt>
                      <c:pt idx="15103">
                        <c:v>931.85</c:v>
                      </c:pt>
                      <c:pt idx="15104">
                        <c:v>928.8</c:v>
                      </c:pt>
                      <c:pt idx="15105">
                        <c:v>932.24</c:v>
                      </c:pt>
                      <c:pt idx="15106">
                        <c:v>935.34</c:v>
                      </c:pt>
                      <c:pt idx="15107">
                        <c:v>947.95</c:v>
                      </c:pt>
                      <c:pt idx="15108">
                        <c:v>942.25</c:v>
                      </c:pt>
                      <c:pt idx="15109">
                        <c:v>939.2</c:v>
                      </c:pt>
                      <c:pt idx="15110">
                        <c:v>935.98</c:v>
                      </c:pt>
                      <c:pt idx="15111">
                        <c:v>936.69</c:v>
                      </c:pt>
                      <c:pt idx="15112">
                        <c:v>936.04</c:v>
                      </c:pt>
                      <c:pt idx="15113">
                        <c:v>936.06</c:v>
                      </c:pt>
                      <c:pt idx="15114">
                        <c:v>934.13</c:v>
                      </c:pt>
                      <c:pt idx="15115">
                        <c:v>931.04</c:v>
                      </c:pt>
                      <c:pt idx="15116">
                        <c:v>929.35</c:v>
                      </c:pt>
                      <c:pt idx="15117">
                        <c:v>930.84</c:v>
                      </c:pt>
                      <c:pt idx="15118">
                        <c:v>933.07</c:v>
                      </c:pt>
                      <c:pt idx="15119">
                        <c:v>934.36</c:v>
                      </c:pt>
                      <c:pt idx="15120">
                        <c:v>928.05</c:v>
                      </c:pt>
                      <c:pt idx="15121">
                        <c:v>931.38</c:v>
                      </c:pt>
                      <c:pt idx="15122">
                        <c:v>939.54</c:v>
                      </c:pt>
                      <c:pt idx="15123">
                        <c:v>940.78</c:v>
                      </c:pt>
                      <c:pt idx="15124">
                        <c:v>928.16</c:v>
                      </c:pt>
                      <c:pt idx="15125">
                        <c:v>928.38</c:v>
                      </c:pt>
                      <c:pt idx="15126">
                        <c:v>932.81</c:v>
                      </c:pt>
                      <c:pt idx="15127">
                        <c:v>931.17</c:v>
                      </c:pt>
                      <c:pt idx="15128">
                        <c:v>930.96</c:v>
                      </c:pt>
                      <c:pt idx="15129">
                        <c:v>934.04</c:v>
                      </c:pt>
                      <c:pt idx="15130">
                        <c:v>935.16</c:v>
                      </c:pt>
                      <c:pt idx="15131">
                        <c:v>939.76</c:v>
                      </c:pt>
                      <c:pt idx="15132">
                        <c:v>944.81</c:v>
                      </c:pt>
                      <c:pt idx="15133">
                        <c:v>942.59</c:v>
                      </c:pt>
                      <c:pt idx="15134">
                        <c:v>935.14</c:v>
                      </c:pt>
                      <c:pt idx="15135">
                        <c:v>931.2</c:v>
                      </c:pt>
                      <c:pt idx="15136">
                        <c:v>932.48</c:v>
                      </c:pt>
                      <c:pt idx="15137">
                        <c:v>933.29</c:v>
                      </c:pt>
                      <c:pt idx="15138">
                        <c:v>931.61</c:v>
                      </c:pt>
                      <c:pt idx="15139">
                        <c:v>931.73</c:v>
                      </c:pt>
                      <c:pt idx="15140">
                        <c:v>926.18</c:v>
                      </c:pt>
                      <c:pt idx="15141">
                        <c:v>923.58</c:v>
                      </c:pt>
                      <c:pt idx="15142">
                        <c:v>931.33</c:v>
                      </c:pt>
                      <c:pt idx="15143">
                        <c:v>932.74</c:v>
                      </c:pt>
                      <c:pt idx="15144">
                        <c:v>937.01</c:v>
                      </c:pt>
                      <c:pt idx="15145">
                        <c:v>930.73</c:v>
                      </c:pt>
                      <c:pt idx="15146">
                        <c:v>927.49</c:v>
                      </c:pt>
                      <c:pt idx="15147">
                        <c:v>931.7</c:v>
                      </c:pt>
                      <c:pt idx="15148">
                        <c:v>935.7</c:v>
                      </c:pt>
                      <c:pt idx="15149">
                        <c:v>943.55</c:v>
                      </c:pt>
                      <c:pt idx="15150">
                        <c:v>944.27</c:v>
                      </c:pt>
                      <c:pt idx="15151">
                        <c:v>942.46</c:v>
                      </c:pt>
                      <c:pt idx="15152">
                        <c:v>937.57</c:v>
                      </c:pt>
                      <c:pt idx="15153">
                        <c:v>939.57</c:v>
                      </c:pt>
                      <c:pt idx="15154">
                        <c:v>933.86</c:v>
                      </c:pt>
                      <c:pt idx="15155">
                        <c:v>936.23</c:v>
                      </c:pt>
                      <c:pt idx="15156">
                        <c:v>934.35</c:v>
                      </c:pt>
                      <c:pt idx="15157">
                        <c:v>931.13</c:v>
                      </c:pt>
                      <c:pt idx="15158">
                        <c:v>935.41</c:v>
                      </c:pt>
                      <c:pt idx="15159">
                        <c:v>935.82</c:v>
                      </c:pt>
                      <c:pt idx="15160">
                        <c:v>937</c:v>
                      </c:pt>
                      <c:pt idx="15161">
                        <c:v>931.99</c:v>
                      </c:pt>
                      <c:pt idx="15162">
                        <c:v>931.36</c:v>
                      </c:pt>
                      <c:pt idx="15163">
                        <c:v>931.85</c:v>
                      </c:pt>
                      <c:pt idx="15164">
                        <c:v>940.88</c:v>
                      </c:pt>
                      <c:pt idx="15165">
                        <c:v>937.37</c:v>
                      </c:pt>
                      <c:pt idx="15166">
                        <c:v>941.05</c:v>
                      </c:pt>
                      <c:pt idx="15167">
                        <c:v>939.06</c:v>
                      </c:pt>
                      <c:pt idx="15168">
                        <c:v>938.32</c:v>
                      </c:pt>
                      <c:pt idx="15169">
                        <c:v>939.27</c:v>
                      </c:pt>
                      <c:pt idx="15170">
                        <c:v>937.55</c:v>
                      </c:pt>
                      <c:pt idx="15171">
                        <c:v>936.81</c:v>
                      </c:pt>
                      <c:pt idx="15172">
                        <c:v>941.17</c:v>
                      </c:pt>
                      <c:pt idx="15173">
                        <c:v>941.15</c:v>
                      </c:pt>
                      <c:pt idx="15174">
                        <c:v>938.39</c:v>
                      </c:pt>
                      <c:pt idx="15175">
                        <c:v>933.83</c:v>
                      </c:pt>
                      <c:pt idx="15176">
                        <c:v>933.83</c:v>
                      </c:pt>
                      <c:pt idx="15177">
                        <c:v>930.47</c:v>
                      </c:pt>
                      <c:pt idx="15178">
                        <c:v>931.47</c:v>
                      </c:pt>
                      <c:pt idx="15179">
                        <c:v>943.65</c:v>
                      </c:pt>
                      <c:pt idx="15180">
                        <c:v>941.38</c:v>
                      </c:pt>
                      <c:pt idx="15181">
                        <c:v>936.58</c:v>
                      </c:pt>
                      <c:pt idx="15182">
                        <c:v>932.76</c:v>
                      </c:pt>
                      <c:pt idx="15183">
                        <c:v>929.04</c:v>
                      </c:pt>
                      <c:pt idx="15184">
                        <c:v>928.3</c:v>
                      </c:pt>
                      <c:pt idx="15185">
                        <c:v>929.07</c:v>
                      </c:pt>
                      <c:pt idx="15186">
                        <c:v>930.92</c:v>
                      </c:pt>
                      <c:pt idx="15187">
                        <c:v>933.89</c:v>
                      </c:pt>
                      <c:pt idx="15188">
                        <c:v>929.79</c:v>
                      </c:pt>
                      <c:pt idx="15189">
                        <c:v>931.76</c:v>
                      </c:pt>
                      <c:pt idx="15190">
                        <c:v>931.19</c:v>
                      </c:pt>
                      <c:pt idx="15191">
                        <c:v>937.57</c:v>
                      </c:pt>
                      <c:pt idx="15192">
                        <c:v>942.45</c:v>
                      </c:pt>
                      <c:pt idx="15193">
                        <c:v>936.96</c:v>
                      </c:pt>
                      <c:pt idx="15194">
                        <c:v>934.77</c:v>
                      </c:pt>
                      <c:pt idx="15195">
                        <c:v>931.1</c:v>
                      </c:pt>
                      <c:pt idx="15196">
                        <c:v>928.61</c:v>
                      </c:pt>
                      <c:pt idx="15197">
                        <c:v>929.89</c:v>
                      </c:pt>
                      <c:pt idx="15198">
                        <c:v>931.05</c:v>
                      </c:pt>
                      <c:pt idx="15199">
                        <c:v>931.98</c:v>
                      </c:pt>
                      <c:pt idx="15200">
                        <c:v>936.84</c:v>
                      </c:pt>
                      <c:pt idx="15201">
                        <c:v>940.6</c:v>
                      </c:pt>
                      <c:pt idx="15202">
                        <c:v>943.35</c:v>
                      </c:pt>
                      <c:pt idx="15203">
                        <c:v>938.04</c:v>
                      </c:pt>
                      <c:pt idx="15204">
                        <c:v>938.3</c:v>
                      </c:pt>
                      <c:pt idx="15205">
                        <c:v>937.62</c:v>
                      </c:pt>
                      <c:pt idx="15206">
                        <c:v>939.12</c:v>
                      </c:pt>
                      <c:pt idx="15207">
                        <c:v>940.16</c:v>
                      </c:pt>
                      <c:pt idx="15208">
                        <c:v>939</c:v>
                      </c:pt>
                      <c:pt idx="15209">
                        <c:v>936.29</c:v>
                      </c:pt>
                      <c:pt idx="15210">
                        <c:v>931.54</c:v>
                      </c:pt>
                      <c:pt idx="15211">
                        <c:v>931.34</c:v>
                      </c:pt>
                      <c:pt idx="15212">
                        <c:v>928.05</c:v>
                      </c:pt>
                      <c:pt idx="15213">
                        <c:v>931</c:v>
                      </c:pt>
                      <c:pt idx="15214">
                        <c:v>937.53</c:v>
                      </c:pt>
                      <c:pt idx="15215">
                        <c:v>941.7</c:v>
                      </c:pt>
                      <c:pt idx="15216">
                        <c:v>941.9</c:v>
                      </c:pt>
                      <c:pt idx="15217">
                        <c:v>939.42</c:v>
                      </c:pt>
                      <c:pt idx="15218">
                        <c:v>937.1</c:v>
                      </c:pt>
                      <c:pt idx="15219">
                        <c:v>938.45</c:v>
                      </c:pt>
                      <c:pt idx="15220">
                        <c:v>939.03</c:v>
                      </c:pt>
                      <c:pt idx="15221">
                        <c:v>936.35</c:v>
                      </c:pt>
                      <c:pt idx="15222">
                        <c:v>931.1</c:v>
                      </c:pt>
                      <c:pt idx="15223">
                        <c:v>931.79</c:v>
                      </c:pt>
                      <c:pt idx="15224">
                        <c:v>933.86</c:v>
                      </c:pt>
                      <c:pt idx="15225">
                        <c:v>937.1</c:v>
                      </c:pt>
                      <c:pt idx="15226">
                        <c:v>937.74</c:v>
                      </c:pt>
                      <c:pt idx="15227">
                        <c:v>937.92</c:v>
                      </c:pt>
                      <c:pt idx="15228">
                        <c:v>937.12</c:v>
                      </c:pt>
                      <c:pt idx="15229">
                        <c:v>938.23</c:v>
                      </c:pt>
                      <c:pt idx="15230">
                        <c:v>938.08</c:v>
                      </c:pt>
                      <c:pt idx="15231">
                        <c:v>931.68</c:v>
                      </c:pt>
                      <c:pt idx="15232">
                        <c:v>932.41</c:v>
                      </c:pt>
                      <c:pt idx="15233">
                        <c:v>934.84</c:v>
                      </c:pt>
                      <c:pt idx="15234">
                        <c:v>936.81</c:v>
                      </c:pt>
                      <c:pt idx="15235">
                        <c:v>939.88</c:v>
                      </c:pt>
                      <c:pt idx="15236">
                        <c:v>941.7</c:v>
                      </c:pt>
                      <c:pt idx="15237">
                        <c:v>941.93</c:v>
                      </c:pt>
                      <c:pt idx="15238">
                        <c:v>938.58</c:v>
                      </c:pt>
                      <c:pt idx="15239">
                        <c:v>935.95</c:v>
                      </c:pt>
                      <c:pt idx="15240">
                        <c:v>932.42</c:v>
                      </c:pt>
                      <c:pt idx="15241">
                        <c:v>928.47</c:v>
                      </c:pt>
                      <c:pt idx="15242">
                        <c:v>929.04</c:v>
                      </c:pt>
                      <c:pt idx="15243">
                        <c:v>936.2</c:v>
                      </c:pt>
                      <c:pt idx="15244">
                        <c:v>941.26</c:v>
                      </c:pt>
                      <c:pt idx="15245">
                        <c:v>939</c:v>
                      </c:pt>
                      <c:pt idx="15246">
                        <c:v>937.6</c:v>
                      </c:pt>
                      <c:pt idx="15247">
                        <c:v>934.44</c:v>
                      </c:pt>
                      <c:pt idx="15248">
                        <c:v>931.87</c:v>
                      </c:pt>
                      <c:pt idx="15249">
                        <c:v>930.99</c:v>
                      </c:pt>
                      <c:pt idx="15250">
                        <c:v>929.77</c:v>
                      </c:pt>
                      <c:pt idx="15251">
                        <c:v>931.75</c:v>
                      </c:pt>
                      <c:pt idx="15252">
                        <c:v>935.91</c:v>
                      </c:pt>
                      <c:pt idx="15253">
                        <c:v>934.65</c:v>
                      </c:pt>
                      <c:pt idx="15254">
                        <c:v>933.68</c:v>
                      </c:pt>
                      <c:pt idx="15255">
                        <c:v>934</c:v>
                      </c:pt>
                      <c:pt idx="15256">
                        <c:v>940.22</c:v>
                      </c:pt>
                      <c:pt idx="15257">
                        <c:v>932.03</c:v>
                      </c:pt>
                      <c:pt idx="15258">
                        <c:v>935.15</c:v>
                      </c:pt>
                      <c:pt idx="15259">
                        <c:v>930.89</c:v>
                      </c:pt>
                      <c:pt idx="15260">
                        <c:v>933.25</c:v>
                      </c:pt>
                      <c:pt idx="15261">
                        <c:v>936.68</c:v>
                      </c:pt>
                      <c:pt idx="15262">
                        <c:v>937.11</c:v>
                      </c:pt>
                      <c:pt idx="15263">
                        <c:v>948.4</c:v>
                      </c:pt>
                      <c:pt idx="15264">
                        <c:v>942.63</c:v>
                      </c:pt>
                      <c:pt idx="15265">
                        <c:v>935.59</c:v>
                      </c:pt>
                      <c:pt idx="15266">
                        <c:v>935.44</c:v>
                      </c:pt>
                      <c:pt idx="15267">
                        <c:v>938.44</c:v>
                      </c:pt>
                      <c:pt idx="15268">
                        <c:v>936.26</c:v>
                      </c:pt>
                      <c:pt idx="15269">
                        <c:v>934.5</c:v>
                      </c:pt>
                      <c:pt idx="15270">
                        <c:v>936.67</c:v>
                      </c:pt>
                      <c:pt idx="15271">
                        <c:v>936.59</c:v>
                      </c:pt>
                      <c:pt idx="15272">
                        <c:v>936.73</c:v>
                      </c:pt>
                      <c:pt idx="15273">
                        <c:v>940.86</c:v>
                      </c:pt>
                      <c:pt idx="15274">
                        <c:v>940.91</c:v>
                      </c:pt>
                      <c:pt idx="15275">
                        <c:v>940.39</c:v>
                      </c:pt>
                      <c:pt idx="15276">
                        <c:v>937.08</c:v>
                      </c:pt>
                      <c:pt idx="15277">
                        <c:v>938.17</c:v>
                      </c:pt>
                      <c:pt idx="15278">
                        <c:v>936.78</c:v>
                      </c:pt>
                      <c:pt idx="15279">
                        <c:v>933.83</c:v>
                      </c:pt>
                      <c:pt idx="15280">
                        <c:v>942.91</c:v>
                      </c:pt>
                      <c:pt idx="15281">
                        <c:v>937.54</c:v>
                      </c:pt>
                      <c:pt idx="15282">
                        <c:v>938.32</c:v>
                      </c:pt>
                      <c:pt idx="15283">
                        <c:v>936.96</c:v>
                      </c:pt>
                      <c:pt idx="15284">
                        <c:v>937.55</c:v>
                      </c:pt>
                      <c:pt idx="15285">
                        <c:v>937.91</c:v>
                      </c:pt>
                      <c:pt idx="15286">
                        <c:v>937.97</c:v>
                      </c:pt>
                      <c:pt idx="15287">
                        <c:v>938.18</c:v>
                      </c:pt>
                      <c:pt idx="15288">
                        <c:v>932.81</c:v>
                      </c:pt>
                      <c:pt idx="15289">
                        <c:v>936.28</c:v>
                      </c:pt>
                      <c:pt idx="15290">
                        <c:v>934.24</c:v>
                      </c:pt>
                      <c:pt idx="15291">
                        <c:v>937.94</c:v>
                      </c:pt>
                      <c:pt idx="15292">
                        <c:v>939.97</c:v>
                      </c:pt>
                      <c:pt idx="15293">
                        <c:v>940.64</c:v>
                      </c:pt>
                      <c:pt idx="15294">
                        <c:v>937.16</c:v>
                      </c:pt>
                      <c:pt idx="15295">
                        <c:v>939.91</c:v>
                      </c:pt>
                      <c:pt idx="15296">
                        <c:v>933.57</c:v>
                      </c:pt>
                      <c:pt idx="15297">
                        <c:v>931.47</c:v>
                      </c:pt>
                      <c:pt idx="15298">
                        <c:v>931.29</c:v>
                      </c:pt>
                      <c:pt idx="15299">
                        <c:v>935.08</c:v>
                      </c:pt>
                      <c:pt idx="15300">
                        <c:v>937.29</c:v>
                      </c:pt>
                      <c:pt idx="15301">
                        <c:v>937.99</c:v>
                      </c:pt>
                      <c:pt idx="15302">
                        <c:v>939.3</c:v>
                      </c:pt>
                      <c:pt idx="15303">
                        <c:v>939.56</c:v>
                      </c:pt>
                      <c:pt idx="15304">
                        <c:v>939.35</c:v>
                      </c:pt>
                      <c:pt idx="15305">
                        <c:v>938.67</c:v>
                      </c:pt>
                      <c:pt idx="15306">
                        <c:v>935.3</c:v>
                      </c:pt>
                      <c:pt idx="15307">
                        <c:v>932.33</c:v>
                      </c:pt>
                      <c:pt idx="15308">
                        <c:v>932.35</c:v>
                      </c:pt>
                      <c:pt idx="15309">
                        <c:v>937.56</c:v>
                      </c:pt>
                      <c:pt idx="15310">
                        <c:v>936.02</c:v>
                      </c:pt>
                      <c:pt idx="15311">
                        <c:v>940.42</c:v>
                      </c:pt>
                      <c:pt idx="15312">
                        <c:v>938.13</c:v>
                      </c:pt>
                      <c:pt idx="15313">
                        <c:v>934.19</c:v>
                      </c:pt>
                      <c:pt idx="15314">
                        <c:v>931.85</c:v>
                      </c:pt>
                      <c:pt idx="15315">
                        <c:v>929.15</c:v>
                      </c:pt>
                      <c:pt idx="15316">
                        <c:v>930.7</c:v>
                      </c:pt>
                      <c:pt idx="15317">
                        <c:v>931.14</c:v>
                      </c:pt>
                      <c:pt idx="15318">
                        <c:v>934.6</c:v>
                      </c:pt>
                      <c:pt idx="15319">
                        <c:v>937.54</c:v>
                      </c:pt>
                      <c:pt idx="15320">
                        <c:v>939.26</c:v>
                      </c:pt>
                      <c:pt idx="15321">
                        <c:v>943.15</c:v>
                      </c:pt>
                      <c:pt idx="15322">
                        <c:v>931.74</c:v>
                      </c:pt>
                      <c:pt idx="15323">
                        <c:v>931.71</c:v>
                      </c:pt>
                      <c:pt idx="15324">
                        <c:v>933.66</c:v>
                      </c:pt>
                      <c:pt idx="15325">
                        <c:v>935.81</c:v>
                      </c:pt>
                      <c:pt idx="15326">
                        <c:v>935.63</c:v>
                      </c:pt>
                      <c:pt idx="15327">
                        <c:v>938.74</c:v>
                      </c:pt>
                      <c:pt idx="15328">
                        <c:v>941.25</c:v>
                      </c:pt>
                      <c:pt idx="15329">
                        <c:v>941.65</c:v>
                      </c:pt>
                      <c:pt idx="15330">
                        <c:v>938.84</c:v>
                      </c:pt>
                      <c:pt idx="15331">
                        <c:v>935.71</c:v>
                      </c:pt>
                      <c:pt idx="15332">
                        <c:v>932</c:v>
                      </c:pt>
                      <c:pt idx="15333">
                        <c:v>930.55</c:v>
                      </c:pt>
                      <c:pt idx="15334">
                        <c:v>933.95</c:v>
                      </c:pt>
                      <c:pt idx="15335">
                        <c:v>938.99</c:v>
                      </c:pt>
                      <c:pt idx="15336">
                        <c:v>934.81</c:v>
                      </c:pt>
                      <c:pt idx="15337">
                        <c:v>931.46</c:v>
                      </c:pt>
                      <c:pt idx="15338">
                        <c:v>931.54</c:v>
                      </c:pt>
                      <c:pt idx="15339">
                        <c:v>935.53</c:v>
                      </c:pt>
                      <c:pt idx="15340">
                        <c:v>938.91</c:v>
                      </c:pt>
                      <c:pt idx="15341">
                        <c:v>938.74</c:v>
                      </c:pt>
                      <c:pt idx="15342">
                        <c:v>940.24</c:v>
                      </c:pt>
                      <c:pt idx="15343">
                        <c:v>937.57</c:v>
                      </c:pt>
                      <c:pt idx="15344">
                        <c:v>933.5</c:v>
                      </c:pt>
                      <c:pt idx="15345">
                        <c:v>932.72</c:v>
                      </c:pt>
                      <c:pt idx="15346">
                        <c:v>933.79</c:v>
                      </c:pt>
                      <c:pt idx="15347">
                        <c:v>931.35</c:v>
                      </c:pt>
                      <c:pt idx="15348">
                        <c:v>929.94</c:v>
                      </c:pt>
                      <c:pt idx="15349">
                        <c:v>941.3</c:v>
                      </c:pt>
                      <c:pt idx="15350">
                        <c:v>939.49</c:v>
                      </c:pt>
                      <c:pt idx="15351">
                        <c:v>935.82</c:v>
                      </c:pt>
                      <c:pt idx="15352">
                        <c:v>931.25</c:v>
                      </c:pt>
                      <c:pt idx="15353">
                        <c:v>931.6</c:v>
                      </c:pt>
                      <c:pt idx="15354">
                        <c:v>934.58</c:v>
                      </c:pt>
                      <c:pt idx="15355">
                        <c:v>937.81</c:v>
                      </c:pt>
                      <c:pt idx="15356">
                        <c:v>939.14</c:v>
                      </c:pt>
                      <c:pt idx="15357">
                        <c:v>938.72</c:v>
                      </c:pt>
                      <c:pt idx="15358">
                        <c:v>936.2</c:v>
                      </c:pt>
                      <c:pt idx="15359">
                        <c:v>933.34</c:v>
                      </c:pt>
                      <c:pt idx="15360">
                        <c:v>932.14</c:v>
                      </c:pt>
                      <c:pt idx="15361">
                        <c:v>941.45</c:v>
                      </c:pt>
                      <c:pt idx="15362">
                        <c:v>940.25</c:v>
                      </c:pt>
                      <c:pt idx="15363">
                        <c:v>935.8</c:v>
                      </c:pt>
                      <c:pt idx="15364">
                        <c:v>938.66</c:v>
                      </c:pt>
                      <c:pt idx="15365">
                        <c:v>941.3</c:v>
                      </c:pt>
                      <c:pt idx="15366">
                        <c:v>940.76</c:v>
                      </c:pt>
                      <c:pt idx="15367">
                        <c:v>938.75</c:v>
                      </c:pt>
                      <c:pt idx="15368">
                        <c:v>937.93</c:v>
                      </c:pt>
                      <c:pt idx="15369">
                        <c:v>936.32</c:v>
                      </c:pt>
                      <c:pt idx="15370">
                        <c:v>933.47</c:v>
                      </c:pt>
                      <c:pt idx="15371">
                        <c:v>934.69</c:v>
                      </c:pt>
                      <c:pt idx="15372">
                        <c:v>936.45</c:v>
                      </c:pt>
                      <c:pt idx="15373">
                        <c:v>937.33</c:v>
                      </c:pt>
                      <c:pt idx="15374">
                        <c:v>930.37</c:v>
                      </c:pt>
                      <c:pt idx="15375">
                        <c:v>931.14</c:v>
                      </c:pt>
                      <c:pt idx="15376">
                        <c:v>932.88</c:v>
                      </c:pt>
                      <c:pt idx="15377">
                        <c:v>936.87</c:v>
                      </c:pt>
                      <c:pt idx="15378">
                        <c:v>937.58</c:v>
                      </c:pt>
                      <c:pt idx="15379">
                        <c:v>938.62</c:v>
                      </c:pt>
                      <c:pt idx="15380">
                        <c:v>935.13</c:v>
                      </c:pt>
                      <c:pt idx="15381">
                        <c:v>936.12</c:v>
                      </c:pt>
                      <c:pt idx="15382">
                        <c:v>936.58</c:v>
                      </c:pt>
                      <c:pt idx="15383">
                        <c:v>939.52</c:v>
                      </c:pt>
                      <c:pt idx="15384">
                        <c:v>939.65</c:v>
                      </c:pt>
                      <c:pt idx="15385">
                        <c:v>938.83</c:v>
                      </c:pt>
                      <c:pt idx="15386">
                        <c:v>939.06</c:v>
                      </c:pt>
                      <c:pt idx="15387">
                        <c:v>933.51</c:v>
                      </c:pt>
                      <c:pt idx="15388">
                        <c:v>936.22</c:v>
                      </c:pt>
                      <c:pt idx="15389">
                        <c:v>937.62</c:v>
                      </c:pt>
                      <c:pt idx="15390">
                        <c:v>933.29</c:v>
                      </c:pt>
                      <c:pt idx="15391">
                        <c:v>931.42</c:v>
                      </c:pt>
                      <c:pt idx="15392">
                        <c:v>930.55</c:v>
                      </c:pt>
                      <c:pt idx="15393">
                        <c:v>931.36</c:v>
                      </c:pt>
                      <c:pt idx="15394">
                        <c:v>931.61</c:v>
                      </c:pt>
                      <c:pt idx="15395">
                        <c:v>933.48</c:v>
                      </c:pt>
                      <c:pt idx="15396">
                        <c:v>936.9</c:v>
                      </c:pt>
                      <c:pt idx="15397">
                        <c:v>940.27</c:v>
                      </c:pt>
                      <c:pt idx="15398">
                        <c:v>934.17</c:v>
                      </c:pt>
                      <c:pt idx="15399">
                        <c:v>934.09</c:v>
                      </c:pt>
                      <c:pt idx="15400">
                        <c:v>935.78</c:v>
                      </c:pt>
                      <c:pt idx="15401">
                        <c:v>932.54</c:v>
                      </c:pt>
                      <c:pt idx="15402">
                        <c:v>932.43</c:v>
                      </c:pt>
                      <c:pt idx="15403">
                        <c:v>931.03</c:v>
                      </c:pt>
                      <c:pt idx="15404">
                        <c:v>931.04</c:v>
                      </c:pt>
                      <c:pt idx="15405">
                        <c:v>931.62</c:v>
                      </c:pt>
                      <c:pt idx="15406">
                        <c:v>933.82</c:v>
                      </c:pt>
                      <c:pt idx="15407">
                        <c:v>935.57</c:v>
                      </c:pt>
                      <c:pt idx="15408">
                        <c:v>938.78</c:v>
                      </c:pt>
                      <c:pt idx="15409">
                        <c:v>939.26</c:v>
                      </c:pt>
                      <c:pt idx="15410">
                        <c:v>941.44</c:v>
                      </c:pt>
                      <c:pt idx="15411">
                        <c:v>932.03</c:v>
                      </c:pt>
                      <c:pt idx="15412">
                        <c:v>931.3</c:v>
                      </c:pt>
                      <c:pt idx="15413">
                        <c:v>939.72</c:v>
                      </c:pt>
                      <c:pt idx="15414">
                        <c:v>937.35</c:v>
                      </c:pt>
                      <c:pt idx="15415">
                        <c:v>938.18</c:v>
                      </c:pt>
                      <c:pt idx="15416">
                        <c:v>940.91</c:v>
                      </c:pt>
                      <c:pt idx="15417">
                        <c:v>940.49</c:v>
                      </c:pt>
                      <c:pt idx="15418">
                        <c:v>939.08</c:v>
                      </c:pt>
                      <c:pt idx="15419">
                        <c:v>937.03</c:v>
                      </c:pt>
                      <c:pt idx="15420">
                        <c:v>934.87</c:v>
                      </c:pt>
                      <c:pt idx="15421">
                        <c:v>934.42</c:v>
                      </c:pt>
                      <c:pt idx="15422">
                        <c:v>933.81</c:v>
                      </c:pt>
                      <c:pt idx="15423">
                        <c:v>930.94</c:v>
                      </c:pt>
                      <c:pt idx="15424">
                        <c:v>932.06</c:v>
                      </c:pt>
                      <c:pt idx="15425">
                        <c:v>931.74</c:v>
                      </c:pt>
                      <c:pt idx="15426">
                        <c:v>940.2</c:v>
                      </c:pt>
                      <c:pt idx="15427">
                        <c:v>937.05</c:v>
                      </c:pt>
                      <c:pt idx="15428">
                        <c:v>933.47</c:v>
                      </c:pt>
                      <c:pt idx="15429">
                        <c:v>934.09</c:v>
                      </c:pt>
                      <c:pt idx="15430">
                        <c:v>930.29</c:v>
                      </c:pt>
                      <c:pt idx="15431">
                        <c:v>938.13</c:v>
                      </c:pt>
                      <c:pt idx="15432">
                        <c:v>932.54</c:v>
                      </c:pt>
                      <c:pt idx="15433">
                        <c:v>932.97</c:v>
                      </c:pt>
                      <c:pt idx="15434">
                        <c:v>935.37</c:v>
                      </c:pt>
                      <c:pt idx="15435">
                        <c:v>937.03</c:v>
                      </c:pt>
                      <c:pt idx="15436">
                        <c:v>938.66</c:v>
                      </c:pt>
                      <c:pt idx="15437">
                        <c:v>939.54</c:v>
                      </c:pt>
                      <c:pt idx="15438">
                        <c:v>938.51</c:v>
                      </c:pt>
                      <c:pt idx="15439">
                        <c:v>932.74</c:v>
                      </c:pt>
                      <c:pt idx="15440">
                        <c:v>936.45</c:v>
                      </c:pt>
                      <c:pt idx="15441">
                        <c:v>938.23</c:v>
                      </c:pt>
                      <c:pt idx="15442">
                        <c:v>938.15</c:v>
                      </c:pt>
                      <c:pt idx="15443">
                        <c:v>937.61</c:v>
                      </c:pt>
                      <c:pt idx="15444">
                        <c:v>935.75</c:v>
                      </c:pt>
                      <c:pt idx="15445">
                        <c:v>932.31</c:v>
                      </c:pt>
                      <c:pt idx="15446">
                        <c:v>931.01</c:v>
                      </c:pt>
                      <c:pt idx="15447">
                        <c:v>930.67</c:v>
                      </c:pt>
                      <c:pt idx="15448">
                        <c:v>931.38</c:v>
                      </c:pt>
                      <c:pt idx="15449">
                        <c:v>933.99</c:v>
                      </c:pt>
                      <c:pt idx="15450">
                        <c:v>934.76</c:v>
                      </c:pt>
                      <c:pt idx="15451">
                        <c:v>933.53</c:v>
                      </c:pt>
                      <c:pt idx="15452">
                        <c:v>934.45</c:v>
                      </c:pt>
                      <c:pt idx="15453">
                        <c:v>936.78</c:v>
                      </c:pt>
                      <c:pt idx="15454">
                        <c:v>932.25</c:v>
                      </c:pt>
                      <c:pt idx="15455">
                        <c:v>931.05</c:v>
                      </c:pt>
                      <c:pt idx="15456">
                        <c:v>933.44</c:v>
                      </c:pt>
                      <c:pt idx="15457">
                        <c:v>933.86</c:v>
                      </c:pt>
                      <c:pt idx="15458">
                        <c:v>935.98</c:v>
                      </c:pt>
                      <c:pt idx="15459">
                        <c:v>938.03</c:v>
                      </c:pt>
                      <c:pt idx="15460">
                        <c:v>939.42</c:v>
                      </c:pt>
                      <c:pt idx="15461">
                        <c:v>939.56</c:v>
                      </c:pt>
                      <c:pt idx="15462">
                        <c:v>939.89</c:v>
                      </c:pt>
                      <c:pt idx="15463">
                        <c:v>938.66</c:v>
                      </c:pt>
                      <c:pt idx="15464">
                        <c:v>938.9</c:v>
                      </c:pt>
                      <c:pt idx="15465">
                        <c:v>937.91</c:v>
                      </c:pt>
                      <c:pt idx="15466">
                        <c:v>930.38</c:v>
                      </c:pt>
                      <c:pt idx="15467">
                        <c:v>929.5</c:v>
                      </c:pt>
                      <c:pt idx="15468">
                        <c:v>936.59</c:v>
                      </c:pt>
                      <c:pt idx="15469">
                        <c:v>933.46</c:v>
                      </c:pt>
                      <c:pt idx="15470">
                        <c:v>933.71</c:v>
                      </c:pt>
                      <c:pt idx="15471">
                        <c:v>932.92</c:v>
                      </c:pt>
                      <c:pt idx="15472">
                        <c:v>935.78</c:v>
                      </c:pt>
                      <c:pt idx="15473">
                        <c:v>935.65</c:v>
                      </c:pt>
                      <c:pt idx="15474">
                        <c:v>936.25</c:v>
                      </c:pt>
                      <c:pt idx="15475">
                        <c:v>936.45</c:v>
                      </c:pt>
                      <c:pt idx="15476">
                        <c:v>938.15</c:v>
                      </c:pt>
                      <c:pt idx="15477">
                        <c:v>939.28</c:v>
                      </c:pt>
                      <c:pt idx="15478">
                        <c:v>939.54</c:v>
                      </c:pt>
                      <c:pt idx="15479">
                        <c:v>930.89</c:v>
                      </c:pt>
                      <c:pt idx="15480">
                        <c:v>930.54</c:v>
                      </c:pt>
                      <c:pt idx="15481">
                        <c:v>933.26</c:v>
                      </c:pt>
                      <c:pt idx="15482">
                        <c:v>935.24</c:v>
                      </c:pt>
                      <c:pt idx="15483">
                        <c:v>938.03</c:v>
                      </c:pt>
                      <c:pt idx="15484">
                        <c:v>938.44</c:v>
                      </c:pt>
                      <c:pt idx="15485">
                        <c:v>932.8</c:v>
                      </c:pt>
                      <c:pt idx="15486">
                        <c:v>934.36</c:v>
                      </c:pt>
                      <c:pt idx="15487">
                        <c:v>936.77</c:v>
                      </c:pt>
                      <c:pt idx="15488">
                        <c:v>936.43</c:v>
                      </c:pt>
                      <c:pt idx="15489">
                        <c:v>938.44</c:v>
                      </c:pt>
                      <c:pt idx="15490">
                        <c:v>936.37</c:v>
                      </c:pt>
                      <c:pt idx="15491">
                        <c:v>937.01</c:v>
                      </c:pt>
                      <c:pt idx="15492">
                        <c:v>942.36</c:v>
                      </c:pt>
                      <c:pt idx="15493">
                        <c:v>939.78</c:v>
                      </c:pt>
                      <c:pt idx="15494">
                        <c:v>939.03</c:v>
                      </c:pt>
                      <c:pt idx="15495">
                        <c:v>937.02</c:v>
                      </c:pt>
                      <c:pt idx="15496">
                        <c:v>933.7</c:v>
                      </c:pt>
                      <c:pt idx="15497">
                        <c:v>932.03</c:v>
                      </c:pt>
                      <c:pt idx="15498">
                        <c:v>930.26</c:v>
                      </c:pt>
                      <c:pt idx="15499">
                        <c:v>929.77</c:v>
                      </c:pt>
                      <c:pt idx="15500">
                        <c:v>933.32</c:v>
                      </c:pt>
                      <c:pt idx="15501">
                        <c:v>937.44</c:v>
                      </c:pt>
                      <c:pt idx="15502">
                        <c:v>938.79</c:v>
                      </c:pt>
                      <c:pt idx="15503">
                        <c:v>933.38</c:v>
                      </c:pt>
                      <c:pt idx="15504">
                        <c:v>936.48</c:v>
                      </c:pt>
                      <c:pt idx="15505">
                        <c:v>930.49</c:v>
                      </c:pt>
                      <c:pt idx="15506">
                        <c:v>930.75</c:v>
                      </c:pt>
                      <c:pt idx="15507">
                        <c:v>932.46</c:v>
                      </c:pt>
                      <c:pt idx="15508">
                        <c:v>936.94</c:v>
                      </c:pt>
                      <c:pt idx="15509">
                        <c:v>938.95</c:v>
                      </c:pt>
                      <c:pt idx="15510">
                        <c:v>936.88</c:v>
                      </c:pt>
                      <c:pt idx="15511">
                        <c:v>933.9</c:v>
                      </c:pt>
                      <c:pt idx="15512">
                        <c:v>930.61</c:v>
                      </c:pt>
                      <c:pt idx="15513">
                        <c:v>938.83</c:v>
                      </c:pt>
                      <c:pt idx="15514">
                        <c:v>939.65</c:v>
                      </c:pt>
                      <c:pt idx="15515">
                        <c:v>935.77</c:v>
                      </c:pt>
                      <c:pt idx="15516">
                        <c:v>932.27</c:v>
                      </c:pt>
                      <c:pt idx="15517">
                        <c:v>931.72</c:v>
                      </c:pt>
                      <c:pt idx="15518">
                        <c:v>936.49</c:v>
                      </c:pt>
                      <c:pt idx="15519">
                        <c:v>932.47</c:v>
                      </c:pt>
                      <c:pt idx="15520">
                        <c:v>936.15</c:v>
                      </c:pt>
                      <c:pt idx="15521">
                        <c:v>931.9</c:v>
                      </c:pt>
                      <c:pt idx="15522">
                        <c:v>931.29</c:v>
                      </c:pt>
                      <c:pt idx="15523">
                        <c:v>932.19</c:v>
                      </c:pt>
                      <c:pt idx="15524">
                        <c:v>935.46</c:v>
                      </c:pt>
                      <c:pt idx="15525">
                        <c:v>938.8</c:v>
                      </c:pt>
                      <c:pt idx="15526">
                        <c:v>938.69</c:v>
                      </c:pt>
                      <c:pt idx="15527">
                        <c:v>936.19</c:v>
                      </c:pt>
                      <c:pt idx="15528">
                        <c:v>933.54</c:v>
                      </c:pt>
                      <c:pt idx="15529">
                        <c:v>931</c:v>
                      </c:pt>
                      <c:pt idx="15530">
                        <c:v>930.71</c:v>
                      </c:pt>
                      <c:pt idx="15531">
                        <c:v>936.61</c:v>
                      </c:pt>
                      <c:pt idx="15532">
                        <c:v>933.15</c:v>
                      </c:pt>
                      <c:pt idx="15533">
                        <c:v>934.79</c:v>
                      </c:pt>
                      <c:pt idx="15534">
                        <c:v>936.65</c:v>
                      </c:pt>
                      <c:pt idx="15535">
                        <c:v>937.04</c:v>
                      </c:pt>
                      <c:pt idx="15536">
                        <c:v>936.25</c:v>
                      </c:pt>
                      <c:pt idx="15537">
                        <c:v>938.16</c:v>
                      </c:pt>
                      <c:pt idx="15538">
                        <c:v>939.74</c:v>
                      </c:pt>
                      <c:pt idx="15539">
                        <c:v>935.17</c:v>
                      </c:pt>
                      <c:pt idx="15540">
                        <c:v>930.78</c:v>
                      </c:pt>
                      <c:pt idx="15541">
                        <c:v>932.16</c:v>
                      </c:pt>
                      <c:pt idx="15542">
                        <c:v>932.01</c:v>
                      </c:pt>
                      <c:pt idx="15543">
                        <c:v>935.46</c:v>
                      </c:pt>
                      <c:pt idx="15544">
                        <c:v>929.87</c:v>
                      </c:pt>
                      <c:pt idx="15545">
                        <c:v>932.84</c:v>
                      </c:pt>
                      <c:pt idx="15546">
                        <c:v>933.47</c:v>
                      </c:pt>
                      <c:pt idx="15547">
                        <c:v>936.57</c:v>
                      </c:pt>
                      <c:pt idx="15548">
                        <c:v>939.06</c:v>
                      </c:pt>
                      <c:pt idx="15549">
                        <c:v>939.01</c:v>
                      </c:pt>
                      <c:pt idx="15550">
                        <c:v>935.45</c:v>
                      </c:pt>
                      <c:pt idx="15551">
                        <c:v>932.84</c:v>
                      </c:pt>
                      <c:pt idx="15552">
                        <c:v>930.13</c:v>
                      </c:pt>
                      <c:pt idx="15553">
                        <c:v>926.08</c:v>
                      </c:pt>
                      <c:pt idx="15554">
                        <c:v>941.12</c:v>
                      </c:pt>
                      <c:pt idx="15555">
                        <c:v>932.68</c:v>
                      </c:pt>
                      <c:pt idx="15556">
                        <c:v>933.52</c:v>
                      </c:pt>
                      <c:pt idx="15557">
                        <c:v>936.92</c:v>
                      </c:pt>
                      <c:pt idx="15558">
                        <c:v>935.19</c:v>
                      </c:pt>
                      <c:pt idx="15559">
                        <c:v>935.67</c:v>
                      </c:pt>
                      <c:pt idx="15560">
                        <c:v>934.38</c:v>
                      </c:pt>
                      <c:pt idx="15561">
                        <c:v>933.14</c:v>
                      </c:pt>
                      <c:pt idx="15562">
                        <c:v>934.03</c:v>
                      </c:pt>
                      <c:pt idx="15563">
                        <c:v>935.99</c:v>
                      </c:pt>
                      <c:pt idx="15564">
                        <c:v>933.85</c:v>
                      </c:pt>
                      <c:pt idx="15565">
                        <c:v>933.08</c:v>
                      </c:pt>
                      <c:pt idx="15566">
                        <c:v>931.95</c:v>
                      </c:pt>
                      <c:pt idx="15567">
                        <c:v>931.93</c:v>
                      </c:pt>
                      <c:pt idx="15568">
                        <c:v>930.89</c:v>
                      </c:pt>
                      <c:pt idx="15569">
                        <c:v>930.6</c:v>
                      </c:pt>
                      <c:pt idx="15570">
                        <c:v>937.12</c:v>
                      </c:pt>
                      <c:pt idx="15571">
                        <c:v>937.24</c:v>
                      </c:pt>
                      <c:pt idx="15572">
                        <c:v>933.34</c:v>
                      </c:pt>
                      <c:pt idx="15573">
                        <c:v>934.78</c:v>
                      </c:pt>
                      <c:pt idx="15574">
                        <c:v>936.32</c:v>
                      </c:pt>
                      <c:pt idx="15575">
                        <c:v>933.47</c:v>
                      </c:pt>
                      <c:pt idx="15576">
                        <c:v>933.31</c:v>
                      </c:pt>
                      <c:pt idx="15577">
                        <c:v>932.74</c:v>
                      </c:pt>
                      <c:pt idx="15578">
                        <c:v>930.18</c:v>
                      </c:pt>
                      <c:pt idx="15579">
                        <c:v>930.53</c:v>
                      </c:pt>
                      <c:pt idx="15580">
                        <c:v>931.28</c:v>
                      </c:pt>
                      <c:pt idx="15581">
                        <c:v>935.34</c:v>
                      </c:pt>
                      <c:pt idx="15582">
                        <c:v>937.02</c:v>
                      </c:pt>
                      <c:pt idx="15583">
                        <c:v>931.69</c:v>
                      </c:pt>
                      <c:pt idx="15584">
                        <c:v>931.07</c:v>
                      </c:pt>
                      <c:pt idx="15585">
                        <c:v>930.64</c:v>
                      </c:pt>
                      <c:pt idx="15586">
                        <c:v>930.07</c:v>
                      </c:pt>
                      <c:pt idx="15587">
                        <c:v>929.53</c:v>
                      </c:pt>
                      <c:pt idx="15588">
                        <c:v>930.82</c:v>
                      </c:pt>
                      <c:pt idx="15589">
                        <c:v>931.01</c:v>
                      </c:pt>
                      <c:pt idx="15590">
                        <c:v>933.7</c:v>
                      </c:pt>
                      <c:pt idx="15591">
                        <c:v>933.66</c:v>
                      </c:pt>
                      <c:pt idx="15592">
                        <c:v>933.56</c:v>
                      </c:pt>
                      <c:pt idx="15593">
                        <c:v>932.37</c:v>
                      </c:pt>
                      <c:pt idx="15594">
                        <c:v>931.58</c:v>
                      </c:pt>
                      <c:pt idx="15595">
                        <c:v>931.36</c:v>
                      </c:pt>
                      <c:pt idx="15596">
                        <c:v>933.62</c:v>
                      </c:pt>
                      <c:pt idx="15597">
                        <c:v>934.32</c:v>
                      </c:pt>
                      <c:pt idx="15598">
                        <c:v>934.2</c:v>
                      </c:pt>
                      <c:pt idx="15599">
                        <c:v>933.27</c:v>
                      </c:pt>
                      <c:pt idx="15600">
                        <c:v>934.05</c:v>
                      </c:pt>
                      <c:pt idx="15601">
                        <c:v>932.46</c:v>
                      </c:pt>
                      <c:pt idx="15602">
                        <c:v>930.96</c:v>
                      </c:pt>
                      <c:pt idx="15603">
                        <c:v>930.91</c:v>
                      </c:pt>
                      <c:pt idx="15604">
                        <c:v>930.98</c:v>
                      </c:pt>
                      <c:pt idx="15605">
                        <c:v>932.93</c:v>
                      </c:pt>
                      <c:pt idx="15606">
                        <c:v>934.23</c:v>
                      </c:pt>
                      <c:pt idx="15607">
                        <c:v>933.8</c:v>
                      </c:pt>
                      <c:pt idx="15608">
                        <c:v>938.82</c:v>
                      </c:pt>
                      <c:pt idx="15609">
                        <c:v>933.41</c:v>
                      </c:pt>
                      <c:pt idx="15610">
                        <c:v>930.35</c:v>
                      </c:pt>
                      <c:pt idx="15611">
                        <c:v>928.63</c:v>
                      </c:pt>
                      <c:pt idx="15612">
                        <c:v>933.18</c:v>
                      </c:pt>
                      <c:pt idx="15613">
                        <c:v>938.19</c:v>
                      </c:pt>
                      <c:pt idx="15614">
                        <c:v>938.98</c:v>
                      </c:pt>
                      <c:pt idx="15615">
                        <c:v>930.8</c:v>
                      </c:pt>
                      <c:pt idx="15616">
                        <c:v>929.51</c:v>
                      </c:pt>
                      <c:pt idx="15617">
                        <c:v>929.67</c:v>
                      </c:pt>
                      <c:pt idx="15618">
                        <c:v>930.56</c:v>
                      </c:pt>
                      <c:pt idx="15619">
                        <c:v>935.38</c:v>
                      </c:pt>
                      <c:pt idx="15620">
                        <c:v>937.47</c:v>
                      </c:pt>
                      <c:pt idx="15621">
                        <c:v>937.85</c:v>
                      </c:pt>
                      <c:pt idx="15622">
                        <c:v>930.86</c:v>
                      </c:pt>
                      <c:pt idx="15623">
                        <c:v>929.26</c:v>
                      </c:pt>
                      <c:pt idx="15624">
                        <c:v>933.95</c:v>
                      </c:pt>
                      <c:pt idx="15625">
                        <c:v>933.64</c:v>
                      </c:pt>
                      <c:pt idx="15626">
                        <c:v>931.22</c:v>
                      </c:pt>
                      <c:pt idx="15627">
                        <c:v>930.21</c:v>
                      </c:pt>
                      <c:pt idx="15628">
                        <c:v>932.47</c:v>
                      </c:pt>
                      <c:pt idx="15629">
                        <c:v>934.42</c:v>
                      </c:pt>
                      <c:pt idx="15630">
                        <c:v>936.62</c:v>
                      </c:pt>
                      <c:pt idx="15631">
                        <c:v>938.81</c:v>
                      </c:pt>
                      <c:pt idx="15632">
                        <c:v>937.49</c:v>
                      </c:pt>
                      <c:pt idx="15633">
                        <c:v>933.05</c:v>
                      </c:pt>
                      <c:pt idx="15634">
                        <c:v>930.62</c:v>
                      </c:pt>
                      <c:pt idx="15635">
                        <c:v>938.59</c:v>
                      </c:pt>
                      <c:pt idx="15636">
                        <c:v>930.96</c:v>
                      </c:pt>
                      <c:pt idx="15637">
                        <c:v>933.46</c:v>
                      </c:pt>
                      <c:pt idx="15638">
                        <c:v>936.76</c:v>
                      </c:pt>
                      <c:pt idx="15639">
                        <c:v>937.61</c:v>
                      </c:pt>
                      <c:pt idx="15640">
                        <c:v>934.06</c:v>
                      </c:pt>
                      <c:pt idx="15641">
                        <c:v>931.97</c:v>
                      </c:pt>
                      <c:pt idx="15642">
                        <c:v>937.21</c:v>
                      </c:pt>
                      <c:pt idx="15643">
                        <c:v>932.25</c:v>
                      </c:pt>
                      <c:pt idx="15644">
                        <c:v>928.14</c:v>
                      </c:pt>
                      <c:pt idx="15645">
                        <c:v>929.5</c:v>
                      </c:pt>
                      <c:pt idx="15646">
                        <c:v>932.8</c:v>
                      </c:pt>
                      <c:pt idx="15647">
                        <c:v>936.92</c:v>
                      </c:pt>
                      <c:pt idx="15648">
                        <c:v>930.84</c:v>
                      </c:pt>
                      <c:pt idx="15649">
                        <c:v>930.77</c:v>
                      </c:pt>
                      <c:pt idx="15650">
                        <c:v>932.67</c:v>
                      </c:pt>
                      <c:pt idx="15651">
                        <c:v>935.05</c:v>
                      </c:pt>
                      <c:pt idx="15652">
                        <c:v>937.19</c:v>
                      </c:pt>
                      <c:pt idx="15653">
                        <c:v>939.5</c:v>
                      </c:pt>
                      <c:pt idx="15654">
                        <c:v>939.03</c:v>
                      </c:pt>
                      <c:pt idx="15655">
                        <c:v>935.75</c:v>
                      </c:pt>
                      <c:pt idx="15656">
                        <c:v>930.48</c:v>
                      </c:pt>
                      <c:pt idx="15657">
                        <c:v>932.73</c:v>
                      </c:pt>
                      <c:pt idx="15658">
                        <c:v>935.45</c:v>
                      </c:pt>
                      <c:pt idx="15659">
                        <c:v>930.13</c:v>
                      </c:pt>
                      <c:pt idx="15660">
                        <c:v>929.49</c:v>
                      </c:pt>
                      <c:pt idx="15661">
                        <c:v>937.86</c:v>
                      </c:pt>
                      <c:pt idx="15662">
                        <c:v>938.09</c:v>
                      </c:pt>
                      <c:pt idx="15663">
                        <c:v>934.91</c:v>
                      </c:pt>
                      <c:pt idx="15664">
                        <c:v>932.53</c:v>
                      </c:pt>
                      <c:pt idx="15665">
                        <c:v>931.16</c:v>
                      </c:pt>
                      <c:pt idx="15666">
                        <c:v>930.29</c:v>
                      </c:pt>
                      <c:pt idx="15667">
                        <c:v>930.8</c:v>
                      </c:pt>
                      <c:pt idx="15668">
                        <c:v>931.95</c:v>
                      </c:pt>
                      <c:pt idx="15669">
                        <c:v>933.3</c:v>
                      </c:pt>
                      <c:pt idx="15670">
                        <c:v>936.41</c:v>
                      </c:pt>
                      <c:pt idx="15671">
                        <c:v>940.26</c:v>
                      </c:pt>
                      <c:pt idx="15672">
                        <c:v>938.52</c:v>
                      </c:pt>
                      <c:pt idx="15673">
                        <c:v>934.3</c:v>
                      </c:pt>
                      <c:pt idx="15674">
                        <c:v>935.47</c:v>
                      </c:pt>
                      <c:pt idx="15675">
                        <c:v>936.62</c:v>
                      </c:pt>
                      <c:pt idx="15676">
                        <c:v>938.56</c:v>
                      </c:pt>
                      <c:pt idx="15677">
                        <c:v>936.84</c:v>
                      </c:pt>
                      <c:pt idx="15678">
                        <c:v>934.23</c:v>
                      </c:pt>
                      <c:pt idx="15679">
                        <c:v>931.36</c:v>
                      </c:pt>
                      <c:pt idx="15680">
                        <c:v>930.77</c:v>
                      </c:pt>
                      <c:pt idx="15681">
                        <c:v>932.39</c:v>
                      </c:pt>
                      <c:pt idx="15682">
                        <c:v>934.93</c:v>
                      </c:pt>
                      <c:pt idx="15683">
                        <c:v>937.57</c:v>
                      </c:pt>
                      <c:pt idx="15684">
                        <c:v>939.3</c:v>
                      </c:pt>
                      <c:pt idx="15685">
                        <c:v>936.73</c:v>
                      </c:pt>
                      <c:pt idx="15686">
                        <c:v>934.1</c:v>
                      </c:pt>
                      <c:pt idx="15687">
                        <c:v>936.6</c:v>
                      </c:pt>
                      <c:pt idx="15688">
                        <c:v>937.98</c:v>
                      </c:pt>
                      <c:pt idx="15689">
                        <c:v>937.54</c:v>
                      </c:pt>
                      <c:pt idx="15690">
                        <c:v>934.35</c:v>
                      </c:pt>
                      <c:pt idx="15691">
                        <c:v>931.02</c:v>
                      </c:pt>
                      <c:pt idx="15692">
                        <c:v>930</c:v>
                      </c:pt>
                      <c:pt idx="15693">
                        <c:v>930.9</c:v>
                      </c:pt>
                      <c:pt idx="15694">
                        <c:v>929.39</c:v>
                      </c:pt>
                      <c:pt idx="15695">
                        <c:v>931.2</c:v>
                      </c:pt>
                      <c:pt idx="15696">
                        <c:v>935.5</c:v>
                      </c:pt>
                      <c:pt idx="15697">
                        <c:v>933.98</c:v>
                      </c:pt>
                      <c:pt idx="15698">
                        <c:v>931.22</c:v>
                      </c:pt>
                      <c:pt idx="15699">
                        <c:v>929.55</c:v>
                      </c:pt>
                      <c:pt idx="15700">
                        <c:v>936.65</c:v>
                      </c:pt>
                      <c:pt idx="15701">
                        <c:v>934.52</c:v>
                      </c:pt>
                      <c:pt idx="15702">
                        <c:v>932.24</c:v>
                      </c:pt>
                      <c:pt idx="15703">
                        <c:v>930.74</c:v>
                      </c:pt>
                      <c:pt idx="15704">
                        <c:v>931.71</c:v>
                      </c:pt>
                      <c:pt idx="15705">
                        <c:v>933.45</c:v>
                      </c:pt>
                      <c:pt idx="15706">
                        <c:v>937.32</c:v>
                      </c:pt>
                      <c:pt idx="15707">
                        <c:v>939.16</c:v>
                      </c:pt>
                      <c:pt idx="15708">
                        <c:v>938.18</c:v>
                      </c:pt>
                      <c:pt idx="15709">
                        <c:v>935.41</c:v>
                      </c:pt>
                      <c:pt idx="15710">
                        <c:v>932.88</c:v>
                      </c:pt>
                      <c:pt idx="15711">
                        <c:v>931.09</c:v>
                      </c:pt>
                      <c:pt idx="15712">
                        <c:v>936.75</c:v>
                      </c:pt>
                      <c:pt idx="15713">
                        <c:v>931.92</c:v>
                      </c:pt>
                      <c:pt idx="15714">
                        <c:v>934.05</c:v>
                      </c:pt>
                      <c:pt idx="15715">
                        <c:v>936.66</c:v>
                      </c:pt>
                      <c:pt idx="15716">
                        <c:v>937.02</c:v>
                      </c:pt>
                      <c:pt idx="15717">
                        <c:v>935.48</c:v>
                      </c:pt>
                      <c:pt idx="15718">
                        <c:v>934.13</c:v>
                      </c:pt>
                      <c:pt idx="15719">
                        <c:v>934.63</c:v>
                      </c:pt>
                      <c:pt idx="15720">
                        <c:v>937.69</c:v>
                      </c:pt>
                      <c:pt idx="15721">
                        <c:v>936.44</c:v>
                      </c:pt>
                      <c:pt idx="15722">
                        <c:v>932.43</c:v>
                      </c:pt>
                      <c:pt idx="15723">
                        <c:v>930.81</c:v>
                      </c:pt>
                      <c:pt idx="15724">
                        <c:v>932.31</c:v>
                      </c:pt>
                      <c:pt idx="15725">
                        <c:v>935.16</c:v>
                      </c:pt>
                      <c:pt idx="15726">
                        <c:v>929.08</c:v>
                      </c:pt>
                      <c:pt idx="15727">
                        <c:v>928.31</c:v>
                      </c:pt>
                      <c:pt idx="15728">
                        <c:v>933.18</c:v>
                      </c:pt>
                      <c:pt idx="15729">
                        <c:v>927.52</c:v>
                      </c:pt>
                      <c:pt idx="15730">
                        <c:v>933.74</c:v>
                      </c:pt>
                      <c:pt idx="15731">
                        <c:v>936.64</c:v>
                      </c:pt>
                      <c:pt idx="15732">
                        <c:v>938.19</c:v>
                      </c:pt>
                      <c:pt idx="15733">
                        <c:v>935.49</c:v>
                      </c:pt>
                      <c:pt idx="15734">
                        <c:v>933.69</c:v>
                      </c:pt>
                      <c:pt idx="15735">
                        <c:v>931.27</c:v>
                      </c:pt>
                      <c:pt idx="15736">
                        <c:v>931.85</c:v>
                      </c:pt>
                      <c:pt idx="15737">
                        <c:v>932.57</c:v>
                      </c:pt>
                      <c:pt idx="15738">
                        <c:v>935.51</c:v>
                      </c:pt>
                      <c:pt idx="15739">
                        <c:v>932.75</c:v>
                      </c:pt>
                      <c:pt idx="15740">
                        <c:v>936.78</c:v>
                      </c:pt>
                      <c:pt idx="15741">
                        <c:v>938.02</c:v>
                      </c:pt>
                      <c:pt idx="15742">
                        <c:v>934.32</c:v>
                      </c:pt>
                      <c:pt idx="15743">
                        <c:v>929.78</c:v>
                      </c:pt>
                      <c:pt idx="15744">
                        <c:v>932.28</c:v>
                      </c:pt>
                      <c:pt idx="15745">
                        <c:v>933.23</c:v>
                      </c:pt>
                      <c:pt idx="15746">
                        <c:v>932.87</c:v>
                      </c:pt>
                      <c:pt idx="15747">
                        <c:v>929.63</c:v>
                      </c:pt>
                      <c:pt idx="15748">
                        <c:v>930.36</c:v>
                      </c:pt>
                      <c:pt idx="15749">
                        <c:v>932.55</c:v>
                      </c:pt>
                      <c:pt idx="15750">
                        <c:v>937.26</c:v>
                      </c:pt>
                      <c:pt idx="15751">
                        <c:v>938.57</c:v>
                      </c:pt>
                      <c:pt idx="15752">
                        <c:v>930.87</c:v>
                      </c:pt>
                      <c:pt idx="15753">
                        <c:v>933.62</c:v>
                      </c:pt>
                      <c:pt idx="15754">
                        <c:v>936.02</c:v>
                      </c:pt>
                      <c:pt idx="15755">
                        <c:v>937.68</c:v>
                      </c:pt>
                      <c:pt idx="15756">
                        <c:v>936.96</c:v>
                      </c:pt>
                      <c:pt idx="15757">
                        <c:v>934.73</c:v>
                      </c:pt>
                      <c:pt idx="15758">
                        <c:v>932.27</c:v>
                      </c:pt>
                      <c:pt idx="15759">
                        <c:v>934.72</c:v>
                      </c:pt>
                      <c:pt idx="15760">
                        <c:v>936.9</c:v>
                      </c:pt>
                      <c:pt idx="15761">
                        <c:v>937.17</c:v>
                      </c:pt>
                      <c:pt idx="15762">
                        <c:v>935.45</c:v>
                      </c:pt>
                      <c:pt idx="15763">
                        <c:v>931.47</c:v>
                      </c:pt>
                      <c:pt idx="15764">
                        <c:v>936.27</c:v>
                      </c:pt>
                      <c:pt idx="15765">
                        <c:v>930.61</c:v>
                      </c:pt>
                      <c:pt idx="15766">
                        <c:v>933.3</c:v>
                      </c:pt>
                      <c:pt idx="15767">
                        <c:v>936.32</c:v>
                      </c:pt>
                      <c:pt idx="15768">
                        <c:v>936.09</c:v>
                      </c:pt>
                      <c:pt idx="15769">
                        <c:v>935.3</c:v>
                      </c:pt>
                      <c:pt idx="15770">
                        <c:v>935.61</c:v>
                      </c:pt>
                      <c:pt idx="15771">
                        <c:v>935.96</c:v>
                      </c:pt>
                      <c:pt idx="15772">
                        <c:v>931.93</c:v>
                      </c:pt>
                      <c:pt idx="15773">
                        <c:v>929.87</c:v>
                      </c:pt>
                      <c:pt idx="15774">
                        <c:v>929.94</c:v>
                      </c:pt>
                      <c:pt idx="15775">
                        <c:v>929.74</c:v>
                      </c:pt>
                      <c:pt idx="15776">
                        <c:v>930.42</c:v>
                      </c:pt>
                      <c:pt idx="15777">
                        <c:v>932.07</c:v>
                      </c:pt>
                      <c:pt idx="15778">
                        <c:v>933.63</c:v>
                      </c:pt>
                      <c:pt idx="15779">
                        <c:v>929.65</c:v>
                      </c:pt>
                      <c:pt idx="15780">
                        <c:v>930.08</c:v>
                      </c:pt>
                      <c:pt idx="15781">
                        <c:v>933.72</c:v>
                      </c:pt>
                      <c:pt idx="15782">
                        <c:v>931.82</c:v>
                      </c:pt>
                      <c:pt idx="15783">
                        <c:v>929.55</c:v>
                      </c:pt>
                      <c:pt idx="15784">
                        <c:v>929.36</c:v>
                      </c:pt>
                      <c:pt idx="15785">
                        <c:v>931.7</c:v>
                      </c:pt>
                      <c:pt idx="15786">
                        <c:v>933.3</c:v>
                      </c:pt>
                      <c:pt idx="15787">
                        <c:v>935.35</c:v>
                      </c:pt>
                      <c:pt idx="15788">
                        <c:v>936.49</c:v>
                      </c:pt>
                      <c:pt idx="15789">
                        <c:v>937.02</c:v>
                      </c:pt>
                      <c:pt idx="15790">
                        <c:v>936.57</c:v>
                      </c:pt>
                      <c:pt idx="15791">
                        <c:v>929.43</c:v>
                      </c:pt>
                      <c:pt idx="15792">
                        <c:v>931.04</c:v>
                      </c:pt>
                      <c:pt idx="15793">
                        <c:v>933.88</c:v>
                      </c:pt>
                      <c:pt idx="15794">
                        <c:v>936.74</c:v>
                      </c:pt>
                      <c:pt idx="15795">
                        <c:v>937.72</c:v>
                      </c:pt>
                      <c:pt idx="15796">
                        <c:v>938.18</c:v>
                      </c:pt>
                      <c:pt idx="15797">
                        <c:v>936.44</c:v>
                      </c:pt>
                      <c:pt idx="15798">
                        <c:v>933.84</c:v>
                      </c:pt>
                      <c:pt idx="15799">
                        <c:v>937.65</c:v>
                      </c:pt>
                      <c:pt idx="15800">
                        <c:v>929.62</c:v>
                      </c:pt>
                      <c:pt idx="15801">
                        <c:v>928.77</c:v>
                      </c:pt>
                      <c:pt idx="15802">
                        <c:v>930.33</c:v>
                      </c:pt>
                      <c:pt idx="15803">
                        <c:v>932.58</c:v>
                      </c:pt>
                      <c:pt idx="15804">
                        <c:v>932.07</c:v>
                      </c:pt>
                      <c:pt idx="15805">
                        <c:v>929.66</c:v>
                      </c:pt>
                      <c:pt idx="15806">
                        <c:v>928.33</c:v>
                      </c:pt>
                      <c:pt idx="15807">
                        <c:v>930.93</c:v>
                      </c:pt>
                      <c:pt idx="15808">
                        <c:v>933.84</c:v>
                      </c:pt>
                      <c:pt idx="15809">
                        <c:v>936.3</c:v>
                      </c:pt>
                      <c:pt idx="15810">
                        <c:v>936.6</c:v>
                      </c:pt>
                      <c:pt idx="15811">
                        <c:v>936.09</c:v>
                      </c:pt>
                      <c:pt idx="15812">
                        <c:v>934.05</c:v>
                      </c:pt>
                      <c:pt idx="15813">
                        <c:v>930.99</c:v>
                      </c:pt>
                      <c:pt idx="15814">
                        <c:v>930.77</c:v>
                      </c:pt>
                      <c:pt idx="15815">
                        <c:v>930.1</c:v>
                      </c:pt>
                      <c:pt idx="15816">
                        <c:v>928.7</c:v>
                      </c:pt>
                      <c:pt idx="15817">
                        <c:v>929.37</c:v>
                      </c:pt>
                      <c:pt idx="15818">
                        <c:v>932.17</c:v>
                      </c:pt>
                      <c:pt idx="15819">
                        <c:v>932.93</c:v>
                      </c:pt>
                      <c:pt idx="15820">
                        <c:v>936.96</c:v>
                      </c:pt>
                      <c:pt idx="15821">
                        <c:v>935.73</c:v>
                      </c:pt>
                      <c:pt idx="15822">
                        <c:v>935.19</c:v>
                      </c:pt>
                      <c:pt idx="15823">
                        <c:v>934.44</c:v>
                      </c:pt>
                      <c:pt idx="15824">
                        <c:v>933.93</c:v>
                      </c:pt>
                      <c:pt idx="15825">
                        <c:v>932.49</c:v>
                      </c:pt>
                      <c:pt idx="15826">
                        <c:v>930.81</c:v>
                      </c:pt>
                      <c:pt idx="15827">
                        <c:v>931.35</c:v>
                      </c:pt>
                      <c:pt idx="15828">
                        <c:v>931.13</c:v>
                      </c:pt>
                      <c:pt idx="15829">
                        <c:v>932.08</c:v>
                      </c:pt>
                      <c:pt idx="15830">
                        <c:v>934.48</c:v>
                      </c:pt>
                      <c:pt idx="15831">
                        <c:v>932.95</c:v>
                      </c:pt>
                      <c:pt idx="15832">
                        <c:v>933.28</c:v>
                      </c:pt>
                      <c:pt idx="15833">
                        <c:v>934.57</c:v>
                      </c:pt>
                      <c:pt idx="15834">
                        <c:v>928.98</c:v>
                      </c:pt>
                      <c:pt idx="15835">
                        <c:v>928.75</c:v>
                      </c:pt>
                      <c:pt idx="15836">
                        <c:v>929.91</c:v>
                      </c:pt>
                      <c:pt idx="15837">
                        <c:v>930.91</c:v>
                      </c:pt>
                      <c:pt idx="15838">
                        <c:v>933.11</c:v>
                      </c:pt>
                      <c:pt idx="15839">
                        <c:v>936.03</c:v>
                      </c:pt>
                      <c:pt idx="15840">
                        <c:v>936.47</c:v>
                      </c:pt>
                      <c:pt idx="15841">
                        <c:v>932.46</c:v>
                      </c:pt>
                      <c:pt idx="15842">
                        <c:v>929.83</c:v>
                      </c:pt>
                      <c:pt idx="15843">
                        <c:v>936.68</c:v>
                      </c:pt>
                      <c:pt idx="15844">
                        <c:v>937.5</c:v>
                      </c:pt>
                      <c:pt idx="15845">
                        <c:v>936.87</c:v>
                      </c:pt>
                      <c:pt idx="15846">
                        <c:v>935.62</c:v>
                      </c:pt>
                      <c:pt idx="15847">
                        <c:v>933.31</c:v>
                      </c:pt>
                      <c:pt idx="15848">
                        <c:v>932.75</c:v>
                      </c:pt>
                      <c:pt idx="15849">
                        <c:v>931.96</c:v>
                      </c:pt>
                      <c:pt idx="15850">
                        <c:v>931.58</c:v>
                      </c:pt>
                      <c:pt idx="15851">
                        <c:v>937.73</c:v>
                      </c:pt>
                      <c:pt idx="15852">
                        <c:v>936.7</c:v>
                      </c:pt>
                      <c:pt idx="15853">
                        <c:v>936.48</c:v>
                      </c:pt>
                      <c:pt idx="15854">
                        <c:v>936.08</c:v>
                      </c:pt>
                      <c:pt idx="15855">
                        <c:v>936.64</c:v>
                      </c:pt>
                      <c:pt idx="15856">
                        <c:v>929.43</c:v>
                      </c:pt>
                      <c:pt idx="15857">
                        <c:v>929.23</c:v>
                      </c:pt>
                      <c:pt idx="15858">
                        <c:v>928.31</c:v>
                      </c:pt>
                      <c:pt idx="15859">
                        <c:v>928.67</c:v>
                      </c:pt>
                      <c:pt idx="15860">
                        <c:v>930.51</c:v>
                      </c:pt>
                      <c:pt idx="15861">
                        <c:v>936.25</c:v>
                      </c:pt>
                      <c:pt idx="15862">
                        <c:v>937.63</c:v>
                      </c:pt>
                      <c:pt idx="15863">
                        <c:v>936.66</c:v>
                      </c:pt>
                      <c:pt idx="15864">
                        <c:v>936.84</c:v>
                      </c:pt>
                      <c:pt idx="15865">
                        <c:v>933.05</c:v>
                      </c:pt>
                      <c:pt idx="15866">
                        <c:v>928.28</c:v>
                      </c:pt>
                      <c:pt idx="15867">
                        <c:v>931.15</c:v>
                      </c:pt>
                      <c:pt idx="15868">
                        <c:v>929.66</c:v>
                      </c:pt>
                      <c:pt idx="15869">
                        <c:v>932.67</c:v>
                      </c:pt>
                      <c:pt idx="15870">
                        <c:v>934.36</c:v>
                      </c:pt>
                      <c:pt idx="15871">
                        <c:v>936.36</c:v>
                      </c:pt>
                      <c:pt idx="15872">
                        <c:v>938.13</c:v>
                      </c:pt>
                      <c:pt idx="15873">
                        <c:v>935.64</c:v>
                      </c:pt>
                      <c:pt idx="15874">
                        <c:v>931.43</c:v>
                      </c:pt>
                      <c:pt idx="15875">
                        <c:v>931.19</c:v>
                      </c:pt>
                      <c:pt idx="15876">
                        <c:v>933.35</c:v>
                      </c:pt>
                      <c:pt idx="15877">
                        <c:v>930.57</c:v>
                      </c:pt>
                      <c:pt idx="15878">
                        <c:v>928.7</c:v>
                      </c:pt>
                      <c:pt idx="15879">
                        <c:v>928.6</c:v>
                      </c:pt>
                      <c:pt idx="15880">
                        <c:v>928.81</c:v>
                      </c:pt>
                      <c:pt idx="15881">
                        <c:v>931.34</c:v>
                      </c:pt>
                      <c:pt idx="15882">
                        <c:v>927.88</c:v>
                      </c:pt>
                      <c:pt idx="15883">
                        <c:v>930.16</c:v>
                      </c:pt>
                      <c:pt idx="15884">
                        <c:v>930.71</c:v>
                      </c:pt>
                      <c:pt idx="15885">
                        <c:v>931.9</c:v>
                      </c:pt>
                      <c:pt idx="15886">
                        <c:v>930.03</c:v>
                      </c:pt>
                      <c:pt idx="15887">
                        <c:v>929.78</c:v>
                      </c:pt>
                      <c:pt idx="15888">
                        <c:v>928.68</c:v>
                      </c:pt>
                      <c:pt idx="15889">
                        <c:v>928.65</c:v>
                      </c:pt>
                      <c:pt idx="15890">
                        <c:v>930.59</c:v>
                      </c:pt>
                      <c:pt idx="15891">
                        <c:v>930.49</c:v>
                      </c:pt>
                      <c:pt idx="15892">
                        <c:v>929.7</c:v>
                      </c:pt>
                      <c:pt idx="15893">
                        <c:v>930.74</c:v>
                      </c:pt>
                      <c:pt idx="15894">
                        <c:v>933.09</c:v>
                      </c:pt>
                      <c:pt idx="15895">
                        <c:v>934.68</c:v>
                      </c:pt>
                      <c:pt idx="15896">
                        <c:v>932.94</c:v>
                      </c:pt>
                      <c:pt idx="15897">
                        <c:v>929.82</c:v>
                      </c:pt>
                      <c:pt idx="15898">
                        <c:v>929.96</c:v>
                      </c:pt>
                      <c:pt idx="15899">
                        <c:v>931.14</c:v>
                      </c:pt>
                      <c:pt idx="15900">
                        <c:v>930.18</c:v>
                      </c:pt>
                      <c:pt idx="15901">
                        <c:v>929.58</c:v>
                      </c:pt>
                      <c:pt idx="15902">
                        <c:v>937.25</c:v>
                      </c:pt>
                      <c:pt idx="15903">
                        <c:v>929.41</c:v>
                      </c:pt>
                      <c:pt idx="15904">
                        <c:v>930.32</c:v>
                      </c:pt>
                      <c:pt idx="15905">
                        <c:v>931.23</c:v>
                      </c:pt>
                      <c:pt idx="15906">
                        <c:v>931.41</c:v>
                      </c:pt>
                      <c:pt idx="15907">
                        <c:v>931.67</c:v>
                      </c:pt>
                      <c:pt idx="15908">
                        <c:v>933.43</c:v>
                      </c:pt>
                      <c:pt idx="15909">
                        <c:v>932.13</c:v>
                      </c:pt>
                      <c:pt idx="15910">
                        <c:v>931.07</c:v>
                      </c:pt>
                      <c:pt idx="15911">
                        <c:v>930.08</c:v>
                      </c:pt>
                      <c:pt idx="15912">
                        <c:v>929.59</c:v>
                      </c:pt>
                      <c:pt idx="15913">
                        <c:v>929.44</c:v>
                      </c:pt>
                      <c:pt idx="15914">
                        <c:v>930.28</c:v>
                      </c:pt>
                      <c:pt idx="15915">
                        <c:v>928.42</c:v>
                      </c:pt>
                      <c:pt idx="15916">
                        <c:v>929.86</c:v>
                      </c:pt>
                      <c:pt idx="15917">
                        <c:v>931.77</c:v>
                      </c:pt>
                      <c:pt idx="15918">
                        <c:v>934.51</c:v>
                      </c:pt>
                      <c:pt idx="15919">
                        <c:v>936.04</c:v>
                      </c:pt>
                      <c:pt idx="15920">
                        <c:v>938.07</c:v>
                      </c:pt>
                      <c:pt idx="15921">
                        <c:v>931.76</c:v>
                      </c:pt>
                      <c:pt idx="15922">
                        <c:v>928.58</c:v>
                      </c:pt>
                      <c:pt idx="15923">
                        <c:v>935.87</c:v>
                      </c:pt>
                      <c:pt idx="15924">
                        <c:v>937.01</c:v>
                      </c:pt>
                      <c:pt idx="15925">
                        <c:v>935.33</c:v>
                      </c:pt>
                      <c:pt idx="15926">
                        <c:v>934.5</c:v>
                      </c:pt>
                      <c:pt idx="15927">
                        <c:v>931.51</c:v>
                      </c:pt>
                      <c:pt idx="15928">
                        <c:v>928.31</c:v>
                      </c:pt>
                      <c:pt idx="15929">
                        <c:v>927.75</c:v>
                      </c:pt>
                      <c:pt idx="15930">
                        <c:v>930.78</c:v>
                      </c:pt>
                      <c:pt idx="15931">
                        <c:v>934.57</c:v>
                      </c:pt>
                      <c:pt idx="15932">
                        <c:v>935.21</c:v>
                      </c:pt>
                      <c:pt idx="15933">
                        <c:v>934.85</c:v>
                      </c:pt>
                      <c:pt idx="15934">
                        <c:v>925.74</c:v>
                      </c:pt>
                      <c:pt idx="15935">
                        <c:v>928.98</c:v>
                      </c:pt>
                      <c:pt idx="15936">
                        <c:v>930.74</c:v>
                      </c:pt>
                      <c:pt idx="15937">
                        <c:v>933.06</c:v>
                      </c:pt>
                      <c:pt idx="15938">
                        <c:v>930.87</c:v>
                      </c:pt>
                      <c:pt idx="15939">
                        <c:v>931.47</c:v>
                      </c:pt>
                      <c:pt idx="15940">
                        <c:v>932.31</c:v>
                      </c:pt>
                      <c:pt idx="15941">
                        <c:v>933.09</c:v>
                      </c:pt>
                      <c:pt idx="15942">
                        <c:v>934.91</c:v>
                      </c:pt>
                      <c:pt idx="15943">
                        <c:v>933.83</c:v>
                      </c:pt>
                      <c:pt idx="15944">
                        <c:v>931.59</c:v>
                      </c:pt>
                      <c:pt idx="15945">
                        <c:v>927.77</c:v>
                      </c:pt>
                      <c:pt idx="15946">
                        <c:v>927.03</c:v>
                      </c:pt>
                      <c:pt idx="15947">
                        <c:v>934.05</c:v>
                      </c:pt>
                      <c:pt idx="15948">
                        <c:v>932.31</c:v>
                      </c:pt>
                      <c:pt idx="15949">
                        <c:v>931.53</c:v>
                      </c:pt>
                      <c:pt idx="15950">
                        <c:v>928.42</c:v>
                      </c:pt>
                      <c:pt idx="15951">
                        <c:v>927.5</c:v>
                      </c:pt>
                      <c:pt idx="15952">
                        <c:v>927.03</c:v>
                      </c:pt>
                      <c:pt idx="15953">
                        <c:v>929.93</c:v>
                      </c:pt>
                      <c:pt idx="15954">
                        <c:v>930.42</c:v>
                      </c:pt>
                      <c:pt idx="15955">
                        <c:v>932.83</c:v>
                      </c:pt>
                      <c:pt idx="15956">
                        <c:v>929.53</c:v>
                      </c:pt>
                      <c:pt idx="15957">
                        <c:v>928.5</c:v>
                      </c:pt>
                      <c:pt idx="15958">
                        <c:v>928.72</c:v>
                      </c:pt>
                      <c:pt idx="15959">
                        <c:v>928.16</c:v>
                      </c:pt>
                      <c:pt idx="15960">
                        <c:v>936.93</c:v>
                      </c:pt>
                      <c:pt idx="15961">
                        <c:v>936.5</c:v>
                      </c:pt>
                      <c:pt idx="15962">
                        <c:v>936.29</c:v>
                      </c:pt>
                      <c:pt idx="15963">
                        <c:v>935.53</c:v>
                      </c:pt>
                      <c:pt idx="15964">
                        <c:v>934.97</c:v>
                      </c:pt>
                      <c:pt idx="15965">
                        <c:v>936.72</c:v>
                      </c:pt>
                      <c:pt idx="15966">
                        <c:v>937.28</c:v>
                      </c:pt>
                      <c:pt idx="15967">
                        <c:v>937.02</c:v>
                      </c:pt>
                      <c:pt idx="15968">
                        <c:v>936.07</c:v>
                      </c:pt>
                      <c:pt idx="15969">
                        <c:v>935.73</c:v>
                      </c:pt>
                      <c:pt idx="15970">
                        <c:v>935.36</c:v>
                      </c:pt>
                      <c:pt idx="15971">
                        <c:v>937</c:v>
                      </c:pt>
                      <c:pt idx="15972">
                        <c:v>935.26</c:v>
                      </c:pt>
                      <c:pt idx="15973">
                        <c:v>932.17</c:v>
                      </c:pt>
                      <c:pt idx="15974">
                        <c:v>929.35</c:v>
                      </c:pt>
                      <c:pt idx="15975">
                        <c:v>927.8</c:v>
                      </c:pt>
                      <c:pt idx="15976">
                        <c:v>927.53</c:v>
                      </c:pt>
                      <c:pt idx="15977">
                        <c:v>928.15</c:v>
                      </c:pt>
                      <c:pt idx="15978">
                        <c:v>930.39</c:v>
                      </c:pt>
                      <c:pt idx="15979">
                        <c:v>932.06</c:v>
                      </c:pt>
                      <c:pt idx="15980">
                        <c:v>933.16</c:v>
                      </c:pt>
                      <c:pt idx="15981">
                        <c:v>935.59</c:v>
                      </c:pt>
                      <c:pt idx="15982">
                        <c:v>936.59</c:v>
                      </c:pt>
                      <c:pt idx="15983">
                        <c:v>935.59</c:v>
                      </c:pt>
                      <c:pt idx="15984">
                        <c:v>927.49</c:v>
                      </c:pt>
                      <c:pt idx="15985">
                        <c:v>928.24</c:v>
                      </c:pt>
                      <c:pt idx="15986">
                        <c:v>932.41</c:v>
                      </c:pt>
                      <c:pt idx="15987">
                        <c:v>930.76</c:v>
                      </c:pt>
                      <c:pt idx="15988">
                        <c:v>928.71</c:v>
                      </c:pt>
                      <c:pt idx="15989">
                        <c:v>929.81</c:v>
                      </c:pt>
                      <c:pt idx="15990">
                        <c:v>927.95</c:v>
                      </c:pt>
                      <c:pt idx="15991">
                        <c:v>930.31</c:v>
                      </c:pt>
                      <c:pt idx="15992">
                        <c:v>928.19</c:v>
                      </c:pt>
                      <c:pt idx="15993">
                        <c:v>928.14</c:v>
                      </c:pt>
                      <c:pt idx="15994">
                        <c:v>929.16</c:v>
                      </c:pt>
                      <c:pt idx="15995">
                        <c:v>933.32</c:v>
                      </c:pt>
                      <c:pt idx="15996">
                        <c:v>936.68</c:v>
                      </c:pt>
                      <c:pt idx="15997">
                        <c:v>935.57</c:v>
                      </c:pt>
                      <c:pt idx="15998">
                        <c:v>931.02</c:v>
                      </c:pt>
                      <c:pt idx="15999">
                        <c:v>935.67</c:v>
                      </c:pt>
                      <c:pt idx="16000">
                        <c:v>935.66</c:v>
                      </c:pt>
                      <c:pt idx="16001">
                        <c:v>933.93</c:v>
                      </c:pt>
                      <c:pt idx="16002">
                        <c:v>928.96</c:v>
                      </c:pt>
                      <c:pt idx="16003">
                        <c:v>927.21</c:v>
                      </c:pt>
                      <c:pt idx="16004">
                        <c:v>936.01</c:v>
                      </c:pt>
                      <c:pt idx="16005">
                        <c:v>935.68</c:v>
                      </c:pt>
                      <c:pt idx="16006">
                        <c:v>932.73</c:v>
                      </c:pt>
                      <c:pt idx="16007">
                        <c:v>930.17</c:v>
                      </c:pt>
                      <c:pt idx="16008">
                        <c:v>933.93</c:v>
                      </c:pt>
                      <c:pt idx="16009">
                        <c:v>930.62</c:v>
                      </c:pt>
                      <c:pt idx="16010">
                        <c:v>928.01</c:v>
                      </c:pt>
                      <c:pt idx="16011">
                        <c:v>926.7</c:v>
                      </c:pt>
                      <c:pt idx="16012">
                        <c:v>936.08</c:v>
                      </c:pt>
                      <c:pt idx="16013">
                        <c:v>933.59</c:v>
                      </c:pt>
                      <c:pt idx="16014">
                        <c:v>929.89</c:v>
                      </c:pt>
                      <c:pt idx="16015">
                        <c:v>927.82</c:v>
                      </c:pt>
                      <c:pt idx="16016">
                        <c:v>926.85</c:v>
                      </c:pt>
                      <c:pt idx="16017">
                        <c:v>927.03</c:v>
                      </c:pt>
                      <c:pt idx="16018">
                        <c:v>928.91</c:v>
                      </c:pt>
                      <c:pt idx="16019">
                        <c:v>932.75</c:v>
                      </c:pt>
                      <c:pt idx="16020">
                        <c:v>936.75</c:v>
                      </c:pt>
                      <c:pt idx="16021">
                        <c:v>935.22</c:v>
                      </c:pt>
                      <c:pt idx="16022">
                        <c:v>930.49</c:v>
                      </c:pt>
                      <c:pt idx="16023">
                        <c:v>927.52</c:v>
                      </c:pt>
                      <c:pt idx="16024">
                        <c:v>927.16</c:v>
                      </c:pt>
                      <c:pt idx="16025">
                        <c:v>931.91</c:v>
                      </c:pt>
                      <c:pt idx="16026">
                        <c:v>928.81</c:v>
                      </c:pt>
                      <c:pt idx="16027">
                        <c:v>935.98</c:v>
                      </c:pt>
                      <c:pt idx="16028">
                        <c:v>932.13</c:v>
                      </c:pt>
                      <c:pt idx="16029">
                        <c:v>930.66</c:v>
                      </c:pt>
                      <c:pt idx="16030">
                        <c:v>928.59</c:v>
                      </c:pt>
                      <c:pt idx="16031">
                        <c:v>929.64</c:v>
                      </c:pt>
                      <c:pt idx="16032">
                        <c:v>931.76</c:v>
                      </c:pt>
                      <c:pt idx="16033">
                        <c:v>932.55</c:v>
                      </c:pt>
                      <c:pt idx="16034">
                        <c:v>932.98</c:v>
                      </c:pt>
                      <c:pt idx="16035">
                        <c:v>933.55</c:v>
                      </c:pt>
                      <c:pt idx="16036">
                        <c:v>928.63</c:v>
                      </c:pt>
                      <c:pt idx="16037">
                        <c:v>928.54</c:v>
                      </c:pt>
                      <c:pt idx="16038">
                        <c:v>932.99</c:v>
                      </c:pt>
                      <c:pt idx="16039">
                        <c:v>936.52</c:v>
                      </c:pt>
                      <c:pt idx="16040">
                        <c:v>935.59</c:v>
                      </c:pt>
                      <c:pt idx="16041">
                        <c:v>929.77</c:v>
                      </c:pt>
                      <c:pt idx="16042">
                        <c:v>933.49</c:v>
                      </c:pt>
                      <c:pt idx="16043">
                        <c:v>928.86</c:v>
                      </c:pt>
                      <c:pt idx="16044">
                        <c:v>932.26</c:v>
                      </c:pt>
                      <c:pt idx="16045">
                        <c:v>932.21</c:v>
                      </c:pt>
                      <c:pt idx="16046">
                        <c:v>929.19</c:v>
                      </c:pt>
                      <c:pt idx="16047">
                        <c:v>926.48</c:v>
                      </c:pt>
                      <c:pt idx="16048">
                        <c:v>928.28</c:v>
                      </c:pt>
                      <c:pt idx="16049">
                        <c:v>930.99</c:v>
                      </c:pt>
                      <c:pt idx="16050">
                        <c:v>934.71</c:v>
                      </c:pt>
                      <c:pt idx="16051">
                        <c:v>935.28</c:v>
                      </c:pt>
                      <c:pt idx="16052">
                        <c:v>933.2</c:v>
                      </c:pt>
                      <c:pt idx="16053">
                        <c:v>930.66</c:v>
                      </c:pt>
                      <c:pt idx="16054">
                        <c:v>930.65</c:v>
                      </c:pt>
                      <c:pt idx="16055">
                        <c:v>938.22</c:v>
                      </c:pt>
                      <c:pt idx="16056">
                        <c:v>936.18</c:v>
                      </c:pt>
                      <c:pt idx="16057">
                        <c:v>932.43</c:v>
                      </c:pt>
                      <c:pt idx="16058">
                        <c:v>929.83</c:v>
                      </c:pt>
                      <c:pt idx="16059">
                        <c:v>928.37</c:v>
                      </c:pt>
                      <c:pt idx="16060">
                        <c:v>928.31</c:v>
                      </c:pt>
                      <c:pt idx="16061">
                        <c:v>928.05</c:v>
                      </c:pt>
                      <c:pt idx="16062">
                        <c:v>929.46</c:v>
                      </c:pt>
                      <c:pt idx="16063">
                        <c:v>933.14</c:v>
                      </c:pt>
                      <c:pt idx="16064">
                        <c:v>936.8</c:v>
                      </c:pt>
                      <c:pt idx="16065">
                        <c:v>935.74</c:v>
                      </c:pt>
                      <c:pt idx="16066">
                        <c:v>927.14</c:v>
                      </c:pt>
                      <c:pt idx="16067">
                        <c:v>934.01</c:v>
                      </c:pt>
                      <c:pt idx="16068">
                        <c:v>929.99</c:v>
                      </c:pt>
                      <c:pt idx="16069">
                        <c:v>927.38</c:v>
                      </c:pt>
                      <c:pt idx="16070">
                        <c:v>929.23</c:v>
                      </c:pt>
                      <c:pt idx="16071">
                        <c:v>931.93</c:v>
                      </c:pt>
                      <c:pt idx="16072">
                        <c:v>933.23</c:v>
                      </c:pt>
                      <c:pt idx="16073">
                        <c:v>935.14</c:v>
                      </c:pt>
                      <c:pt idx="16074">
                        <c:v>933.39</c:v>
                      </c:pt>
                      <c:pt idx="16075">
                        <c:v>930.22</c:v>
                      </c:pt>
                      <c:pt idx="16076">
                        <c:v>927.93</c:v>
                      </c:pt>
                      <c:pt idx="16077">
                        <c:v>929.53</c:v>
                      </c:pt>
                      <c:pt idx="16078">
                        <c:v>928.07</c:v>
                      </c:pt>
                      <c:pt idx="16079">
                        <c:v>927.68</c:v>
                      </c:pt>
                      <c:pt idx="16080">
                        <c:v>933.93</c:v>
                      </c:pt>
                      <c:pt idx="16081">
                        <c:v>930.4</c:v>
                      </c:pt>
                      <c:pt idx="16082">
                        <c:v>926.95</c:v>
                      </c:pt>
                      <c:pt idx="16083">
                        <c:v>927.15</c:v>
                      </c:pt>
                      <c:pt idx="16084">
                        <c:v>929.27</c:v>
                      </c:pt>
                      <c:pt idx="16085">
                        <c:v>931.21</c:v>
                      </c:pt>
                      <c:pt idx="16086">
                        <c:v>933.93</c:v>
                      </c:pt>
                      <c:pt idx="16087">
                        <c:v>930.63</c:v>
                      </c:pt>
                      <c:pt idx="16088">
                        <c:v>927.88</c:v>
                      </c:pt>
                      <c:pt idx="16089">
                        <c:v>926.27</c:v>
                      </c:pt>
                      <c:pt idx="16090">
                        <c:v>927.54</c:v>
                      </c:pt>
                      <c:pt idx="16091">
                        <c:v>930.25</c:v>
                      </c:pt>
                      <c:pt idx="16092">
                        <c:v>932.44</c:v>
                      </c:pt>
                      <c:pt idx="16093">
                        <c:v>927.96</c:v>
                      </c:pt>
                      <c:pt idx="16094">
                        <c:v>926.62</c:v>
                      </c:pt>
                      <c:pt idx="16095">
                        <c:v>929.86</c:v>
                      </c:pt>
                      <c:pt idx="16096">
                        <c:v>926.98</c:v>
                      </c:pt>
                      <c:pt idx="16097">
                        <c:v>928.89</c:v>
                      </c:pt>
                      <c:pt idx="16098">
                        <c:v>928.53</c:v>
                      </c:pt>
                      <c:pt idx="16099">
                        <c:v>930.7</c:v>
                      </c:pt>
                      <c:pt idx="16100">
                        <c:v>931.66</c:v>
                      </c:pt>
                      <c:pt idx="16101">
                        <c:v>934.65</c:v>
                      </c:pt>
                      <c:pt idx="16102">
                        <c:v>936</c:v>
                      </c:pt>
                      <c:pt idx="16103">
                        <c:v>934.11</c:v>
                      </c:pt>
                      <c:pt idx="16104">
                        <c:v>930.83</c:v>
                      </c:pt>
                      <c:pt idx="16105">
                        <c:v>928.13</c:v>
                      </c:pt>
                      <c:pt idx="16106">
                        <c:v>935.76</c:v>
                      </c:pt>
                      <c:pt idx="16107">
                        <c:v>928.97</c:v>
                      </c:pt>
                      <c:pt idx="16108">
                        <c:v>927.01</c:v>
                      </c:pt>
                      <c:pt idx="16109">
                        <c:v>926.45</c:v>
                      </c:pt>
                      <c:pt idx="16110">
                        <c:v>928.43</c:v>
                      </c:pt>
                      <c:pt idx="16111">
                        <c:v>930.93</c:v>
                      </c:pt>
                      <c:pt idx="16112">
                        <c:v>926.56</c:v>
                      </c:pt>
                      <c:pt idx="16113">
                        <c:v>929.27</c:v>
                      </c:pt>
                      <c:pt idx="16114">
                        <c:v>931.84</c:v>
                      </c:pt>
                      <c:pt idx="16115">
                        <c:v>934.01</c:v>
                      </c:pt>
                      <c:pt idx="16116">
                        <c:v>935.51</c:v>
                      </c:pt>
                      <c:pt idx="16117">
                        <c:v>932.35</c:v>
                      </c:pt>
                      <c:pt idx="16118">
                        <c:v>928.6</c:v>
                      </c:pt>
                      <c:pt idx="16119">
                        <c:v>935.64</c:v>
                      </c:pt>
                      <c:pt idx="16120">
                        <c:v>936.9</c:v>
                      </c:pt>
                      <c:pt idx="16121">
                        <c:v>932.49</c:v>
                      </c:pt>
                      <c:pt idx="16122">
                        <c:v>930.6</c:v>
                      </c:pt>
                      <c:pt idx="16123">
                        <c:v>926.3</c:v>
                      </c:pt>
                      <c:pt idx="16124">
                        <c:v>926.24</c:v>
                      </c:pt>
                      <c:pt idx="16125">
                        <c:v>927.08</c:v>
                      </c:pt>
                      <c:pt idx="16126">
                        <c:v>928.11</c:v>
                      </c:pt>
                      <c:pt idx="16127">
                        <c:v>935.13</c:v>
                      </c:pt>
                      <c:pt idx="16128">
                        <c:v>935.2</c:v>
                      </c:pt>
                      <c:pt idx="16129">
                        <c:v>934.4</c:v>
                      </c:pt>
                      <c:pt idx="16130">
                        <c:v>930.95</c:v>
                      </c:pt>
                      <c:pt idx="16131">
                        <c:v>932.56</c:v>
                      </c:pt>
                      <c:pt idx="16132">
                        <c:v>930.57</c:v>
                      </c:pt>
                      <c:pt idx="16133">
                        <c:v>930.32</c:v>
                      </c:pt>
                      <c:pt idx="16134">
                        <c:v>930.94</c:v>
                      </c:pt>
                      <c:pt idx="16135">
                        <c:v>930.04</c:v>
                      </c:pt>
                      <c:pt idx="16136">
                        <c:v>929.56</c:v>
                      </c:pt>
                      <c:pt idx="16137">
                        <c:v>929.13</c:v>
                      </c:pt>
                      <c:pt idx="16138">
                        <c:v>929.38</c:v>
                      </c:pt>
                      <c:pt idx="16139">
                        <c:v>927.3</c:v>
                      </c:pt>
                      <c:pt idx="16140">
                        <c:v>927.04</c:v>
                      </c:pt>
                      <c:pt idx="16141">
                        <c:v>926.77</c:v>
                      </c:pt>
                      <c:pt idx="16142">
                        <c:v>926.78</c:v>
                      </c:pt>
                      <c:pt idx="16143">
                        <c:v>926.78</c:v>
                      </c:pt>
                      <c:pt idx="16144">
                        <c:v>927.01</c:v>
                      </c:pt>
                      <c:pt idx="16145">
                        <c:v>934.99</c:v>
                      </c:pt>
                      <c:pt idx="16146">
                        <c:v>933.49</c:v>
                      </c:pt>
                      <c:pt idx="16147">
                        <c:v>933.24</c:v>
                      </c:pt>
                      <c:pt idx="16148">
                        <c:v>930.24</c:v>
                      </c:pt>
                      <c:pt idx="16149">
                        <c:v>930.78</c:v>
                      </c:pt>
                      <c:pt idx="16150">
                        <c:v>928.54</c:v>
                      </c:pt>
                      <c:pt idx="16151">
                        <c:v>927.34</c:v>
                      </c:pt>
                      <c:pt idx="16152">
                        <c:v>927.07</c:v>
                      </c:pt>
                      <c:pt idx="16153">
                        <c:v>927.89</c:v>
                      </c:pt>
                      <c:pt idx="16154">
                        <c:v>929.91</c:v>
                      </c:pt>
                      <c:pt idx="16155">
                        <c:v>930.72</c:v>
                      </c:pt>
                      <c:pt idx="16156">
                        <c:v>932.66</c:v>
                      </c:pt>
                      <c:pt idx="16157">
                        <c:v>935.11</c:v>
                      </c:pt>
                      <c:pt idx="16158">
                        <c:v>927.39</c:v>
                      </c:pt>
                      <c:pt idx="16159">
                        <c:v>925.88</c:v>
                      </c:pt>
                      <c:pt idx="16160">
                        <c:v>927.48</c:v>
                      </c:pt>
                      <c:pt idx="16161">
                        <c:v>929.22</c:v>
                      </c:pt>
                      <c:pt idx="16162">
                        <c:v>932.4</c:v>
                      </c:pt>
                      <c:pt idx="16163">
                        <c:v>934.1</c:v>
                      </c:pt>
                      <c:pt idx="16164">
                        <c:v>935.49</c:v>
                      </c:pt>
                      <c:pt idx="16165">
                        <c:v>928.93</c:v>
                      </c:pt>
                      <c:pt idx="16166">
                        <c:v>931.78</c:v>
                      </c:pt>
                      <c:pt idx="16167">
                        <c:v>934.68</c:v>
                      </c:pt>
                      <c:pt idx="16168">
                        <c:v>933.9</c:v>
                      </c:pt>
                      <c:pt idx="16169">
                        <c:v>935.61</c:v>
                      </c:pt>
                      <c:pt idx="16170">
                        <c:v>935.97</c:v>
                      </c:pt>
                      <c:pt idx="16171">
                        <c:v>927.07</c:v>
                      </c:pt>
                      <c:pt idx="16172">
                        <c:v>926.95</c:v>
                      </c:pt>
                      <c:pt idx="16173">
                        <c:v>928.46</c:v>
                      </c:pt>
                      <c:pt idx="16174">
                        <c:v>932.81</c:v>
                      </c:pt>
                      <c:pt idx="16175">
                        <c:v>934.17</c:v>
                      </c:pt>
                      <c:pt idx="16176">
                        <c:v>935.14</c:v>
                      </c:pt>
                      <c:pt idx="16177">
                        <c:v>934.4</c:v>
                      </c:pt>
                      <c:pt idx="16178">
                        <c:v>935.24</c:v>
                      </c:pt>
                      <c:pt idx="16179">
                        <c:v>932.2</c:v>
                      </c:pt>
                      <c:pt idx="16180">
                        <c:v>929.84</c:v>
                      </c:pt>
                      <c:pt idx="16181">
                        <c:v>927.26</c:v>
                      </c:pt>
                      <c:pt idx="16182">
                        <c:v>932.72</c:v>
                      </c:pt>
                      <c:pt idx="16183">
                        <c:v>928.5</c:v>
                      </c:pt>
                      <c:pt idx="16184">
                        <c:v>935.47</c:v>
                      </c:pt>
                      <c:pt idx="16185">
                        <c:v>936.62</c:v>
                      </c:pt>
                      <c:pt idx="16186">
                        <c:v>932.53</c:v>
                      </c:pt>
                      <c:pt idx="16187">
                        <c:v>927.29</c:v>
                      </c:pt>
                      <c:pt idx="16188">
                        <c:v>925.16</c:v>
                      </c:pt>
                      <c:pt idx="16189">
                        <c:v>936.12</c:v>
                      </c:pt>
                      <c:pt idx="16190">
                        <c:v>934.25</c:v>
                      </c:pt>
                      <c:pt idx="16191">
                        <c:v>929.64</c:v>
                      </c:pt>
                      <c:pt idx="16192">
                        <c:v>926.57</c:v>
                      </c:pt>
                      <c:pt idx="16193">
                        <c:v>928.13</c:v>
                      </c:pt>
                      <c:pt idx="16194">
                        <c:v>932.95</c:v>
                      </c:pt>
                      <c:pt idx="16195">
                        <c:v>935.11</c:v>
                      </c:pt>
                      <c:pt idx="16196">
                        <c:v>934.58</c:v>
                      </c:pt>
                      <c:pt idx="16197">
                        <c:v>928.06</c:v>
                      </c:pt>
                      <c:pt idx="16198">
                        <c:v>932.86</c:v>
                      </c:pt>
                      <c:pt idx="16199">
                        <c:v>928.14</c:v>
                      </c:pt>
                      <c:pt idx="16200">
                        <c:v>930.16</c:v>
                      </c:pt>
                      <c:pt idx="16201">
                        <c:v>932.75</c:v>
                      </c:pt>
                      <c:pt idx="16202">
                        <c:v>935.41</c:v>
                      </c:pt>
                      <c:pt idx="16203">
                        <c:v>933.92</c:v>
                      </c:pt>
                      <c:pt idx="16204">
                        <c:v>929.67</c:v>
                      </c:pt>
                      <c:pt idx="16205">
                        <c:v>926.36</c:v>
                      </c:pt>
                      <c:pt idx="16206">
                        <c:v>925.81</c:v>
                      </c:pt>
                      <c:pt idx="16207">
                        <c:v>927.46</c:v>
                      </c:pt>
                      <c:pt idx="16208">
                        <c:v>930.42</c:v>
                      </c:pt>
                      <c:pt idx="16209">
                        <c:v>930.53</c:v>
                      </c:pt>
                      <c:pt idx="16210">
                        <c:v>933.22</c:v>
                      </c:pt>
                      <c:pt idx="16211">
                        <c:v>935.42</c:v>
                      </c:pt>
                      <c:pt idx="16212">
                        <c:v>935.04</c:v>
                      </c:pt>
                      <c:pt idx="16213">
                        <c:v>931.82</c:v>
                      </c:pt>
                      <c:pt idx="16214">
                        <c:v>927.43</c:v>
                      </c:pt>
                      <c:pt idx="16215">
                        <c:v>926.14</c:v>
                      </c:pt>
                      <c:pt idx="16216">
                        <c:v>928.61</c:v>
                      </c:pt>
                      <c:pt idx="16217">
                        <c:v>927.36</c:v>
                      </c:pt>
                      <c:pt idx="16218">
                        <c:v>927.8</c:v>
                      </c:pt>
                      <c:pt idx="16219">
                        <c:v>932.07</c:v>
                      </c:pt>
                      <c:pt idx="16220">
                        <c:v>934.79</c:v>
                      </c:pt>
                      <c:pt idx="16221">
                        <c:v>933.97</c:v>
                      </c:pt>
                      <c:pt idx="16222">
                        <c:v>930.31</c:v>
                      </c:pt>
                      <c:pt idx="16223">
                        <c:v>934.05</c:v>
                      </c:pt>
                      <c:pt idx="16224">
                        <c:v>934.77</c:v>
                      </c:pt>
                      <c:pt idx="16225">
                        <c:v>932.24</c:v>
                      </c:pt>
                      <c:pt idx="16226">
                        <c:v>928.61</c:v>
                      </c:pt>
                      <c:pt idx="16227">
                        <c:v>926.75</c:v>
                      </c:pt>
                      <c:pt idx="16228">
                        <c:v>928.81</c:v>
                      </c:pt>
                      <c:pt idx="16229">
                        <c:v>933.5</c:v>
                      </c:pt>
                      <c:pt idx="16230">
                        <c:v>928.84</c:v>
                      </c:pt>
                      <c:pt idx="16231">
                        <c:v>925.97</c:v>
                      </c:pt>
                      <c:pt idx="16232">
                        <c:v>928.48</c:v>
                      </c:pt>
                      <c:pt idx="16233">
                        <c:v>931.98</c:v>
                      </c:pt>
                      <c:pt idx="16234">
                        <c:v>926.68</c:v>
                      </c:pt>
                      <c:pt idx="16235">
                        <c:v>932.02</c:v>
                      </c:pt>
                      <c:pt idx="16236">
                        <c:v>928.71</c:v>
                      </c:pt>
                      <c:pt idx="16237">
                        <c:v>926.92</c:v>
                      </c:pt>
                      <c:pt idx="16238">
                        <c:v>928.72</c:v>
                      </c:pt>
                      <c:pt idx="16239">
                        <c:v>932.4</c:v>
                      </c:pt>
                      <c:pt idx="16240">
                        <c:v>934.4</c:v>
                      </c:pt>
                      <c:pt idx="16241">
                        <c:v>934.9</c:v>
                      </c:pt>
                      <c:pt idx="16242">
                        <c:v>933.87</c:v>
                      </c:pt>
                      <c:pt idx="16243">
                        <c:v>932.12</c:v>
                      </c:pt>
                      <c:pt idx="16244">
                        <c:v>929.16</c:v>
                      </c:pt>
                      <c:pt idx="16245">
                        <c:v>927.67</c:v>
                      </c:pt>
                      <c:pt idx="16246">
                        <c:v>926.57</c:v>
                      </c:pt>
                      <c:pt idx="16247">
                        <c:v>927.08</c:v>
                      </c:pt>
                      <c:pt idx="16248">
                        <c:v>927.47</c:v>
                      </c:pt>
                      <c:pt idx="16249">
                        <c:v>934.17</c:v>
                      </c:pt>
                      <c:pt idx="16250">
                        <c:v>926.8</c:v>
                      </c:pt>
                      <c:pt idx="16251">
                        <c:v>929.82</c:v>
                      </c:pt>
                      <c:pt idx="16252">
                        <c:v>927.46</c:v>
                      </c:pt>
                      <c:pt idx="16253">
                        <c:v>926.22</c:v>
                      </c:pt>
                      <c:pt idx="16254">
                        <c:v>926.91</c:v>
                      </c:pt>
                      <c:pt idx="16255">
                        <c:v>926.43</c:v>
                      </c:pt>
                      <c:pt idx="16256">
                        <c:v>929.27</c:v>
                      </c:pt>
                      <c:pt idx="16257">
                        <c:v>931.68</c:v>
                      </c:pt>
                      <c:pt idx="16258">
                        <c:v>934.03</c:v>
                      </c:pt>
                      <c:pt idx="16259">
                        <c:v>935.05</c:v>
                      </c:pt>
                      <c:pt idx="16260">
                        <c:v>935.43</c:v>
                      </c:pt>
                      <c:pt idx="16261">
                        <c:v>934.3</c:v>
                      </c:pt>
                      <c:pt idx="16262">
                        <c:v>928.94</c:v>
                      </c:pt>
                      <c:pt idx="16263">
                        <c:v>930.95</c:v>
                      </c:pt>
                      <c:pt idx="16264">
                        <c:v>932.62</c:v>
                      </c:pt>
                      <c:pt idx="16265">
                        <c:v>934.83</c:v>
                      </c:pt>
                      <c:pt idx="16266">
                        <c:v>935.45</c:v>
                      </c:pt>
                      <c:pt idx="16267">
                        <c:v>933.55</c:v>
                      </c:pt>
                      <c:pt idx="16268">
                        <c:v>931.2</c:v>
                      </c:pt>
                      <c:pt idx="16269">
                        <c:v>935.34</c:v>
                      </c:pt>
                      <c:pt idx="16270">
                        <c:v>933.03</c:v>
                      </c:pt>
                      <c:pt idx="16271">
                        <c:v>928.11</c:v>
                      </c:pt>
                      <c:pt idx="16272">
                        <c:v>931.13</c:v>
                      </c:pt>
                      <c:pt idx="16273">
                        <c:v>933.93</c:v>
                      </c:pt>
                      <c:pt idx="16274">
                        <c:v>935.25</c:v>
                      </c:pt>
                      <c:pt idx="16275">
                        <c:v>927.29</c:v>
                      </c:pt>
                      <c:pt idx="16276">
                        <c:v>931.3</c:v>
                      </c:pt>
                      <c:pt idx="16277">
                        <c:v>934.09</c:v>
                      </c:pt>
                      <c:pt idx="16278">
                        <c:v>933.75</c:v>
                      </c:pt>
                      <c:pt idx="16279">
                        <c:v>931.92</c:v>
                      </c:pt>
                      <c:pt idx="16280">
                        <c:v>928.31</c:v>
                      </c:pt>
                      <c:pt idx="16281">
                        <c:v>925.95</c:v>
                      </c:pt>
                      <c:pt idx="16282">
                        <c:v>925.96</c:v>
                      </c:pt>
                      <c:pt idx="16283">
                        <c:v>928.86</c:v>
                      </c:pt>
                      <c:pt idx="16284">
                        <c:v>931.18</c:v>
                      </c:pt>
                      <c:pt idx="16285">
                        <c:v>933.12</c:v>
                      </c:pt>
                      <c:pt idx="16286">
                        <c:v>933.04</c:v>
                      </c:pt>
                      <c:pt idx="16287">
                        <c:v>933.39</c:v>
                      </c:pt>
                      <c:pt idx="16288">
                        <c:v>928.12</c:v>
                      </c:pt>
                      <c:pt idx="16289">
                        <c:v>927.88</c:v>
                      </c:pt>
                      <c:pt idx="16290">
                        <c:v>929.06</c:v>
                      </c:pt>
                      <c:pt idx="16291">
                        <c:v>931.3</c:v>
                      </c:pt>
                      <c:pt idx="16292">
                        <c:v>928.3</c:v>
                      </c:pt>
                      <c:pt idx="16293">
                        <c:v>927.59</c:v>
                      </c:pt>
                      <c:pt idx="16294">
                        <c:v>927.01</c:v>
                      </c:pt>
                      <c:pt idx="16295">
                        <c:v>930.52</c:v>
                      </c:pt>
                      <c:pt idx="16296">
                        <c:v>933.99</c:v>
                      </c:pt>
                      <c:pt idx="16297">
                        <c:v>934.28</c:v>
                      </c:pt>
                      <c:pt idx="16298">
                        <c:v>931.53</c:v>
                      </c:pt>
                      <c:pt idx="16299">
                        <c:v>929.08</c:v>
                      </c:pt>
                      <c:pt idx="16300">
                        <c:v>926.21</c:v>
                      </c:pt>
                      <c:pt idx="16301">
                        <c:v>934.57</c:v>
                      </c:pt>
                      <c:pt idx="16302">
                        <c:v>931.84</c:v>
                      </c:pt>
                      <c:pt idx="16303">
                        <c:v>926.29</c:v>
                      </c:pt>
                      <c:pt idx="16304">
                        <c:v>932</c:v>
                      </c:pt>
                      <c:pt idx="16305">
                        <c:v>931.28</c:v>
                      </c:pt>
                      <c:pt idx="16306">
                        <c:v>931.45</c:v>
                      </c:pt>
                      <c:pt idx="16307">
                        <c:v>928.63</c:v>
                      </c:pt>
                      <c:pt idx="16308">
                        <c:v>927.12</c:v>
                      </c:pt>
                      <c:pt idx="16309">
                        <c:v>925.94</c:v>
                      </c:pt>
                      <c:pt idx="16310">
                        <c:v>926.21</c:v>
                      </c:pt>
                      <c:pt idx="16311">
                        <c:v>927.67</c:v>
                      </c:pt>
                      <c:pt idx="16312">
                        <c:v>934.47</c:v>
                      </c:pt>
                      <c:pt idx="16313">
                        <c:v>933.74</c:v>
                      </c:pt>
                      <c:pt idx="16314">
                        <c:v>928.08</c:v>
                      </c:pt>
                      <c:pt idx="16315">
                        <c:v>929.2</c:v>
                      </c:pt>
                      <c:pt idx="16316">
                        <c:v>930.8</c:v>
                      </c:pt>
                      <c:pt idx="16317">
                        <c:v>932.63</c:v>
                      </c:pt>
                      <c:pt idx="16318">
                        <c:v>933.81</c:v>
                      </c:pt>
                      <c:pt idx="16319">
                        <c:v>933.18</c:v>
                      </c:pt>
                      <c:pt idx="16320">
                        <c:v>933.33</c:v>
                      </c:pt>
                      <c:pt idx="16321">
                        <c:v>925.36</c:v>
                      </c:pt>
                      <c:pt idx="16322">
                        <c:v>925.29</c:v>
                      </c:pt>
                      <c:pt idx="16323">
                        <c:v>925.81</c:v>
                      </c:pt>
                      <c:pt idx="16324">
                        <c:v>926.4</c:v>
                      </c:pt>
                      <c:pt idx="16325">
                        <c:v>926.38</c:v>
                      </c:pt>
                      <c:pt idx="16326">
                        <c:v>926.77</c:v>
                      </c:pt>
                      <c:pt idx="16327">
                        <c:v>934.29</c:v>
                      </c:pt>
                      <c:pt idx="16328">
                        <c:v>932.28</c:v>
                      </c:pt>
                      <c:pt idx="16329">
                        <c:v>932.4</c:v>
                      </c:pt>
                      <c:pt idx="16330">
                        <c:v>936.04</c:v>
                      </c:pt>
                      <c:pt idx="16331">
                        <c:v>934.88</c:v>
                      </c:pt>
                      <c:pt idx="16332">
                        <c:v>930.97</c:v>
                      </c:pt>
                      <c:pt idx="16333">
                        <c:v>929.09</c:v>
                      </c:pt>
                      <c:pt idx="16334">
                        <c:v>930.81</c:v>
                      </c:pt>
                      <c:pt idx="16335">
                        <c:v>929.85</c:v>
                      </c:pt>
                      <c:pt idx="16336">
                        <c:v>928.59</c:v>
                      </c:pt>
                      <c:pt idx="16337">
                        <c:v>928.49</c:v>
                      </c:pt>
                      <c:pt idx="16338">
                        <c:v>926.78</c:v>
                      </c:pt>
                      <c:pt idx="16339">
                        <c:v>934.31</c:v>
                      </c:pt>
                      <c:pt idx="16340">
                        <c:v>924.55</c:v>
                      </c:pt>
                      <c:pt idx="16341">
                        <c:v>924.78</c:v>
                      </c:pt>
                      <c:pt idx="16342">
                        <c:v>924.11</c:v>
                      </c:pt>
                      <c:pt idx="16343">
                        <c:v>929.81</c:v>
                      </c:pt>
                      <c:pt idx="16344">
                        <c:v>931.91</c:v>
                      </c:pt>
                      <c:pt idx="16345">
                        <c:v>932.92</c:v>
                      </c:pt>
                      <c:pt idx="16346">
                        <c:v>934.67</c:v>
                      </c:pt>
                      <c:pt idx="16347">
                        <c:v>935.12</c:v>
                      </c:pt>
                      <c:pt idx="16348">
                        <c:v>934.85</c:v>
                      </c:pt>
                      <c:pt idx="16349">
                        <c:v>931.14</c:v>
                      </c:pt>
                      <c:pt idx="16350">
                        <c:v>927.5</c:v>
                      </c:pt>
                      <c:pt idx="16351">
                        <c:v>926.66</c:v>
                      </c:pt>
                      <c:pt idx="16352">
                        <c:v>925.44</c:v>
                      </c:pt>
                      <c:pt idx="16353">
                        <c:v>927.06</c:v>
                      </c:pt>
                      <c:pt idx="16354">
                        <c:v>923.59</c:v>
                      </c:pt>
                      <c:pt idx="16355">
                        <c:v>926.29</c:v>
                      </c:pt>
                      <c:pt idx="16356">
                        <c:v>928.79</c:v>
                      </c:pt>
                      <c:pt idx="16357">
                        <c:v>926.93</c:v>
                      </c:pt>
                      <c:pt idx="16358">
                        <c:v>924.69</c:v>
                      </c:pt>
                      <c:pt idx="16359">
                        <c:v>926.04</c:v>
                      </c:pt>
                      <c:pt idx="16360">
                        <c:v>926.81</c:v>
                      </c:pt>
                      <c:pt idx="16361">
                        <c:v>927.38</c:v>
                      </c:pt>
                      <c:pt idx="16362">
                        <c:v>929.4</c:v>
                      </c:pt>
                      <c:pt idx="16363">
                        <c:v>933.48</c:v>
                      </c:pt>
                      <c:pt idx="16364">
                        <c:v>936.67</c:v>
                      </c:pt>
                      <c:pt idx="16365">
                        <c:v>934.8</c:v>
                      </c:pt>
                      <c:pt idx="16366">
                        <c:v>930.61</c:v>
                      </c:pt>
                      <c:pt idx="16367">
                        <c:v>933.02</c:v>
                      </c:pt>
                      <c:pt idx="16368">
                        <c:v>933.56</c:v>
                      </c:pt>
                      <c:pt idx="16369">
                        <c:v>931.17</c:v>
                      </c:pt>
                      <c:pt idx="16370">
                        <c:v>930.28</c:v>
                      </c:pt>
                      <c:pt idx="16371">
                        <c:v>928.4</c:v>
                      </c:pt>
                      <c:pt idx="16372">
                        <c:v>925.77</c:v>
                      </c:pt>
                      <c:pt idx="16373">
                        <c:v>931.26</c:v>
                      </c:pt>
                      <c:pt idx="16374">
                        <c:v>926.63</c:v>
                      </c:pt>
                      <c:pt idx="16375">
                        <c:v>930.11</c:v>
                      </c:pt>
                      <c:pt idx="16376">
                        <c:v>933.71</c:v>
                      </c:pt>
                      <c:pt idx="16377">
                        <c:v>934.51</c:v>
                      </c:pt>
                      <c:pt idx="16378">
                        <c:v>934.82</c:v>
                      </c:pt>
                      <c:pt idx="16379">
                        <c:v>926.85</c:v>
                      </c:pt>
                      <c:pt idx="16380">
                        <c:v>928.76</c:v>
                      </c:pt>
                      <c:pt idx="16381">
                        <c:v>932.49</c:v>
                      </c:pt>
                      <c:pt idx="16382">
                        <c:v>933.99</c:v>
                      </c:pt>
                      <c:pt idx="16383">
                        <c:v>934.51</c:v>
                      </c:pt>
                      <c:pt idx="16384">
                        <c:v>934.62</c:v>
                      </c:pt>
                      <c:pt idx="16385">
                        <c:v>933.15</c:v>
                      </c:pt>
                      <c:pt idx="16386">
                        <c:v>930.66</c:v>
                      </c:pt>
                      <c:pt idx="16387">
                        <c:v>928.18</c:v>
                      </c:pt>
                      <c:pt idx="16388">
                        <c:v>925.59</c:v>
                      </c:pt>
                      <c:pt idx="16389">
                        <c:v>925.52</c:v>
                      </c:pt>
                      <c:pt idx="16390">
                        <c:v>926.77</c:v>
                      </c:pt>
                      <c:pt idx="16391">
                        <c:v>927.76</c:v>
                      </c:pt>
                      <c:pt idx="16392">
                        <c:v>932.9</c:v>
                      </c:pt>
                      <c:pt idx="16393">
                        <c:v>934.08</c:v>
                      </c:pt>
                      <c:pt idx="16394">
                        <c:v>928.45</c:v>
                      </c:pt>
                      <c:pt idx="16395">
                        <c:v>926.83</c:v>
                      </c:pt>
                      <c:pt idx="16396">
                        <c:v>925.36</c:v>
                      </c:pt>
                      <c:pt idx="16397">
                        <c:v>925.91</c:v>
                      </c:pt>
                      <c:pt idx="16398">
                        <c:v>924.73</c:v>
                      </c:pt>
                      <c:pt idx="16399">
                        <c:v>924.35</c:v>
                      </c:pt>
                      <c:pt idx="16400">
                        <c:v>925.64</c:v>
                      </c:pt>
                      <c:pt idx="16401">
                        <c:v>925.45</c:v>
                      </c:pt>
                      <c:pt idx="16402">
                        <c:v>925.8</c:v>
                      </c:pt>
                      <c:pt idx="16403">
                        <c:v>925.84</c:v>
                      </c:pt>
                      <c:pt idx="16404">
                        <c:v>926.51</c:v>
                      </c:pt>
                      <c:pt idx="16405">
                        <c:v>933.82</c:v>
                      </c:pt>
                      <c:pt idx="16406">
                        <c:v>933.37</c:v>
                      </c:pt>
                      <c:pt idx="16407">
                        <c:v>932.31</c:v>
                      </c:pt>
                      <c:pt idx="16408">
                        <c:v>930.98</c:v>
                      </c:pt>
                      <c:pt idx="16409">
                        <c:v>933.25</c:v>
                      </c:pt>
                      <c:pt idx="16410">
                        <c:v>933.73</c:v>
                      </c:pt>
                      <c:pt idx="16411">
                        <c:v>933.46</c:v>
                      </c:pt>
                      <c:pt idx="16412">
                        <c:v>932.4</c:v>
                      </c:pt>
                      <c:pt idx="16413">
                        <c:v>932.33</c:v>
                      </c:pt>
                      <c:pt idx="16414">
                        <c:v>924.58</c:v>
                      </c:pt>
                      <c:pt idx="16415">
                        <c:v>923.78</c:v>
                      </c:pt>
                      <c:pt idx="16416">
                        <c:v>926.45</c:v>
                      </c:pt>
                      <c:pt idx="16417">
                        <c:v>926.3</c:v>
                      </c:pt>
                      <c:pt idx="16418">
                        <c:v>934.54</c:v>
                      </c:pt>
                      <c:pt idx="16419">
                        <c:v>933.75</c:v>
                      </c:pt>
                      <c:pt idx="16420">
                        <c:v>931.26</c:v>
                      </c:pt>
                      <c:pt idx="16421">
                        <c:v>931.47</c:v>
                      </c:pt>
                      <c:pt idx="16422">
                        <c:v>930.81</c:v>
                      </c:pt>
                      <c:pt idx="16423">
                        <c:v>929.53</c:v>
                      </c:pt>
                      <c:pt idx="16424">
                        <c:v>927.54</c:v>
                      </c:pt>
                      <c:pt idx="16425">
                        <c:v>926.02</c:v>
                      </c:pt>
                      <c:pt idx="16426">
                        <c:v>934.64</c:v>
                      </c:pt>
                      <c:pt idx="16427">
                        <c:v>935.38</c:v>
                      </c:pt>
                      <c:pt idx="16428">
                        <c:v>933.83</c:v>
                      </c:pt>
                      <c:pt idx="16429">
                        <c:v>932.39</c:v>
                      </c:pt>
                      <c:pt idx="16430">
                        <c:v>931.67</c:v>
                      </c:pt>
                      <c:pt idx="16431">
                        <c:v>929.22</c:v>
                      </c:pt>
                      <c:pt idx="16432">
                        <c:v>931.09</c:v>
                      </c:pt>
                      <c:pt idx="16433">
                        <c:v>932.57</c:v>
                      </c:pt>
                      <c:pt idx="16434">
                        <c:v>933.19</c:v>
                      </c:pt>
                      <c:pt idx="16435">
                        <c:v>932.47</c:v>
                      </c:pt>
                      <c:pt idx="16436">
                        <c:v>933.07</c:v>
                      </c:pt>
                      <c:pt idx="16437">
                        <c:v>930.3</c:v>
                      </c:pt>
                      <c:pt idx="16438">
                        <c:v>929.41</c:v>
                      </c:pt>
                      <c:pt idx="16439">
                        <c:v>927.22</c:v>
                      </c:pt>
                      <c:pt idx="16440">
                        <c:v>925.4</c:v>
                      </c:pt>
                      <c:pt idx="16441">
                        <c:v>925.49</c:v>
                      </c:pt>
                      <c:pt idx="16442">
                        <c:v>925.94</c:v>
                      </c:pt>
                      <c:pt idx="16443">
                        <c:v>925.24</c:v>
                      </c:pt>
                      <c:pt idx="16444">
                        <c:v>927.13</c:v>
                      </c:pt>
                      <c:pt idx="16445">
                        <c:v>929.75</c:v>
                      </c:pt>
                      <c:pt idx="16446">
                        <c:v>929.43</c:v>
                      </c:pt>
                      <c:pt idx="16447">
                        <c:v>931.22</c:v>
                      </c:pt>
                      <c:pt idx="16448">
                        <c:v>932.37</c:v>
                      </c:pt>
                      <c:pt idx="16449">
                        <c:v>932.77</c:v>
                      </c:pt>
                      <c:pt idx="16450">
                        <c:v>932.42</c:v>
                      </c:pt>
                      <c:pt idx="16451">
                        <c:v>932.43</c:v>
                      </c:pt>
                      <c:pt idx="16452">
                        <c:v>933.07</c:v>
                      </c:pt>
                      <c:pt idx="16453">
                        <c:v>933.6</c:v>
                      </c:pt>
                      <c:pt idx="16454">
                        <c:v>935.37</c:v>
                      </c:pt>
                      <c:pt idx="16455">
                        <c:v>930.59</c:v>
                      </c:pt>
                      <c:pt idx="16456">
                        <c:v>929.57</c:v>
                      </c:pt>
                      <c:pt idx="16457">
                        <c:v>930.86</c:v>
                      </c:pt>
                      <c:pt idx="16458">
                        <c:v>931.13</c:v>
                      </c:pt>
                      <c:pt idx="16459">
                        <c:v>931.96</c:v>
                      </c:pt>
                      <c:pt idx="16460">
                        <c:v>933.22</c:v>
                      </c:pt>
                      <c:pt idx="16461">
                        <c:v>926.45</c:v>
                      </c:pt>
                      <c:pt idx="16462">
                        <c:v>927.41</c:v>
                      </c:pt>
                      <c:pt idx="16463">
                        <c:v>928.96</c:v>
                      </c:pt>
                      <c:pt idx="16464">
                        <c:v>930.44</c:v>
                      </c:pt>
                      <c:pt idx="16465">
                        <c:v>932.41</c:v>
                      </c:pt>
                      <c:pt idx="16466">
                        <c:v>933.44</c:v>
                      </c:pt>
                      <c:pt idx="16467">
                        <c:v>933.68</c:v>
                      </c:pt>
                      <c:pt idx="16468">
                        <c:v>933.07</c:v>
                      </c:pt>
                      <c:pt idx="16469">
                        <c:v>931.06</c:v>
                      </c:pt>
                      <c:pt idx="16470">
                        <c:v>926.15</c:v>
                      </c:pt>
                      <c:pt idx="16471">
                        <c:v>931.59</c:v>
                      </c:pt>
                      <c:pt idx="16472">
                        <c:v>933.57</c:v>
                      </c:pt>
                      <c:pt idx="16473">
                        <c:v>934.39</c:v>
                      </c:pt>
                      <c:pt idx="16474">
                        <c:v>935.48</c:v>
                      </c:pt>
                      <c:pt idx="16475">
                        <c:v>934.02</c:v>
                      </c:pt>
                      <c:pt idx="16476">
                        <c:v>933.96</c:v>
                      </c:pt>
                      <c:pt idx="16477">
                        <c:v>931.43</c:v>
                      </c:pt>
                      <c:pt idx="16478">
                        <c:v>930.08</c:v>
                      </c:pt>
                      <c:pt idx="16479">
                        <c:v>935.46</c:v>
                      </c:pt>
                      <c:pt idx="16480">
                        <c:v>934.82</c:v>
                      </c:pt>
                      <c:pt idx="16481">
                        <c:v>933.93</c:v>
                      </c:pt>
                      <c:pt idx="16482">
                        <c:v>929.62</c:v>
                      </c:pt>
                      <c:pt idx="16483">
                        <c:v>931.45</c:v>
                      </c:pt>
                      <c:pt idx="16484">
                        <c:v>932.74</c:v>
                      </c:pt>
                      <c:pt idx="16485">
                        <c:v>932.92</c:v>
                      </c:pt>
                      <c:pt idx="16486">
                        <c:v>932.17</c:v>
                      </c:pt>
                      <c:pt idx="16487">
                        <c:v>931.32</c:v>
                      </c:pt>
                      <c:pt idx="16488">
                        <c:v>930.08</c:v>
                      </c:pt>
                      <c:pt idx="16489">
                        <c:v>926.92</c:v>
                      </c:pt>
                      <c:pt idx="16490">
                        <c:v>925.47</c:v>
                      </c:pt>
                      <c:pt idx="16491">
                        <c:v>926.92</c:v>
                      </c:pt>
                      <c:pt idx="16492">
                        <c:v>928.38</c:v>
                      </c:pt>
                      <c:pt idx="16493">
                        <c:v>930.73</c:v>
                      </c:pt>
                      <c:pt idx="16494">
                        <c:v>931.98</c:v>
                      </c:pt>
                      <c:pt idx="16495">
                        <c:v>932.09</c:v>
                      </c:pt>
                      <c:pt idx="16496">
                        <c:v>926</c:v>
                      </c:pt>
                      <c:pt idx="16497">
                        <c:v>928.86</c:v>
                      </c:pt>
                      <c:pt idx="16498">
                        <c:v>930.18</c:v>
                      </c:pt>
                      <c:pt idx="16499">
                        <c:v>931.64</c:v>
                      </c:pt>
                      <c:pt idx="16500">
                        <c:v>932.79</c:v>
                      </c:pt>
                      <c:pt idx="16501">
                        <c:v>933.66</c:v>
                      </c:pt>
                      <c:pt idx="16502">
                        <c:v>933.48</c:v>
                      </c:pt>
                      <c:pt idx="16503">
                        <c:v>933.58</c:v>
                      </c:pt>
                      <c:pt idx="16504">
                        <c:v>932.48</c:v>
                      </c:pt>
                      <c:pt idx="16505">
                        <c:v>933.43</c:v>
                      </c:pt>
                      <c:pt idx="16506">
                        <c:v>933.62</c:v>
                      </c:pt>
                      <c:pt idx="16507">
                        <c:v>933.63</c:v>
                      </c:pt>
                      <c:pt idx="16508">
                        <c:v>935.13</c:v>
                      </c:pt>
                      <c:pt idx="16509">
                        <c:v>927.05</c:v>
                      </c:pt>
                      <c:pt idx="16510">
                        <c:v>925.27</c:v>
                      </c:pt>
                      <c:pt idx="16511">
                        <c:v>925.12</c:v>
                      </c:pt>
                      <c:pt idx="16512">
                        <c:v>924.37</c:v>
                      </c:pt>
                      <c:pt idx="16513">
                        <c:v>924.34</c:v>
                      </c:pt>
                      <c:pt idx="16514">
                        <c:v>928.46</c:v>
                      </c:pt>
                      <c:pt idx="16515">
                        <c:v>928.31</c:v>
                      </c:pt>
                      <c:pt idx="16516">
                        <c:v>927.1</c:v>
                      </c:pt>
                      <c:pt idx="16517">
                        <c:v>927.65</c:v>
                      </c:pt>
                      <c:pt idx="16518">
                        <c:v>928.78</c:v>
                      </c:pt>
                      <c:pt idx="16519">
                        <c:v>929.61</c:v>
                      </c:pt>
                      <c:pt idx="16520">
                        <c:v>931.55</c:v>
                      </c:pt>
                      <c:pt idx="16521">
                        <c:v>933.31</c:v>
                      </c:pt>
                      <c:pt idx="16522">
                        <c:v>925.91</c:v>
                      </c:pt>
                      <c:pt idx="16523">
                        <c:v>928.77</c:v>
                      </c:pt>
                      <c:pt idx="16524">
                        <c:v>931.76</c:v>
                      </c:pt>
                      <c:pt idx="16525">
                        <c:v>933.53</c:v>
                      </c:pt>
                      <c:pt idx="16526">
                        <c:v>932.83</c:v>
                      </c:pt>
                      <c:pt idx="16527">
                        <c:v>928.76</c:v>
                      </c:pt>
                      <c:pt idx="16528">
                        <c:v>925.18</c:v>
                      </c:pt>
                      <c:pt idx="16529">
                        <c:v>925.54</c:v>
                      </c:pt>
                      <c:pt idx="16530">
                        <c:v>926.61</c:v>
                      </c:pt>
                      <c:pt idx="16531">
                        <c:v>923.06</c:v>
                      </c:pt>
                      <c:pt idx="16532">
                        <c:v>923.34</c:v>
                      </c:pt>
                      <c:pt idx="16533">
                        <c:v>928.61</c:v>
                      </c:pt>
                      <c:pt idx="16534">
                        <c:v>931.09</c:v>
                      </c:pt>
                      <c:pt idx="16535">
                        <c:v>926.81</c:v>
                      </c:pt>
                      <c:pt idx="16536">
                        <c:v>926.07</c:v>
                      </c:pt>
                      <c:pt idx="16537">
                        <c:v>934.63</c:v>
                      </c:pt>
                      <c:pt idx="16538">
                        <c:v>933.72</c:v>
                      </c:pt>
                      <c:pt idx="16539">
                        <c:v>934.42</c:v>
                      </c:pt>
                      <c:pt idx="16540">
                        <c:v>933.25</c:v>
                      </c:pt>
                      <c:pt idx="16541">
                        <c:v>931.63</c:v>
                      </c:pt>
                      <c:pt idx="16542">
                        <c:v>928.95</c:v>
                      </c:pt>
                      <c:pt idx="16543">
                        <c:v>926.78</c:v>
                      </c:pt>
                      <c:pt idx="16544">
                        <c:v>924.52</c:v>
                      </c:pt>
                      <c:pt idx="16545">
                        <c:v>923.88</c:v>
                      </c:pt>
                      <c:pt idx="16546">
                        <c:v>924.77</c:v>
                      </c:pt>
                      <c:pt idx="16547">
                        <c:v>926.54</c:v>
                      </c:pt>
                      <c:pt idx="16548">
                        <c:v>931.34</c:v>
                      </c:pt>
                      <c:pt idx="16549">
                        <c:v>932.67</c:v>
                      </c:pt>
                      <c:pt idx="16550">
                        <c:v>933.74</c:v>
                      </c:pt>
                      <c:pt idx="16551">
                        <c:v>934</c:v>
                      </c:pt>
                      <c:pt idx="16552">
                        <c:v>931.35</c:v>
                      </c:pt>
                      <c:pt idx="16553">
                        <c:v>927.87</c:v>
                      </c:pt>
                      <c:pt idx="16554">
                        <c:v>925.28</c:v>
                      </c:pt>
                      <c:pt idx="16555">
                        <c:v>924.11</c:v>
                      </c:pt>
                      <c:pt idx="16556">
                        <c:v>925.48</c:v>
                      </c:pt>
                      <c:pt idx="16557">
                        <c:v>932.66</c:v>
                      </c:pt>
                      <c:pt idx="16558">
                        <c:v>930.89</c:v>
                      </c:pt>
                      <c:pt idx="16559">
                        <c:v>927.78</c:v>
                      </c:pt>
                      <c:pt idx="16560">
                        <c:v>924.94</c:v>
                      </c:pt>
                      <c:pt idx="16561">
                        <c:v>932.07</c:v>
                      </c:pt>
                      <c:pt idx="16562">
                        <c:v>933.62</c:v>
                      </c:pt>
                      <c:pt idx="16563">
                        <c:v>935.08</c:v>
                      </c:pt>
                      <c:pt idx="16564">
                        <c:v>934.03</c:v>
                      </c:pt>
                      <c:pt idx="16565">
                        <c:v>933.44</c:v>
                      </c:pt>
                      <c:pt idx="16566">
                        <c:v>928.51</c:v>
                      </c:pt>
                      <c:pt idx="16567">
                        <c:v>930.47</c:v>
                      </c:pt>
                      <c:pt idx="16568">
                        <c:v>931.75</c:v>
                      </c:pt>
                      <c:pt idx="16569">
                        <c:v>932.6</c:v>
                      </c:pt>
                      <c:pt idx="16570">
                        <c:v>933.8</c:v>
                      </c:pt>
                      <c:pt idx="16571">
                        <c:v>933.01</c:v>
                      </c:pt>
                      <c:pt idx="16572">
                        <c:v>932.91</c:v>
                      </c:pt>
                      <c:pt idx="16573">
                        <c:v>932.04</c:v>
                      </c:pt>
                      <c:pt idx="16574">
                        <c:v>924.52</c:v>
                      </c:pt>
                      <c:pt idx="16575">
                        <c:v>925.43</c:v>
                      </c:pt>
                      <c:pt idx="16576">
                        <c:v>928.74</c:v>
                      </c:pt>
                      <c:pt idx="16577">
                        <c:v>929.51</c:v>
                      </c:pt>
                      <c:pt idx="16578">
                        <c:v>932.39</c:v>
                      </c:pt>
                      <c:pt idx="16579">
                        <c:v>930.02</c:v>
                      </c:pt>
                      <c:pt idx="16580">
                        <c:v>929</c:v>
                      </c:pt>
                      <c:pt idx="16581">
                        <c:v>927.63</c:v>
                      </c:pt>
                      <c:pt idx="16582">
                        <c:v>926.36</c:v>
                      </c:pt>
                      <c:pt idx="16583">
                        <c:v>933.1</c:v>
                      </c:pt>
                      <c:pt idx="16584">
                        <c:v>934.3</c:v>
                      </c:pt>
                      <c:pt idx="16585">
                        <c:v>932.73</c:v>
                      </c:pt>
                      <c:pt idx="16586">
                        <c:v>931.93</c:v>
                      </c:pt>
                      <c:pt idx="16587">
                        <c:v>927.18</c:v>
                      </c:pt>
                      <c:pt idx="16588">
                        <c:v>928.37</c:v>
                      </c:pt>
                      <c:pt idx="16589">
                        <c:v>930.34</c:v>
                      </c:pt>
                      <c:pt idx="16590">
                        <c:v>932.3</c:v>
                      </c:pt>
                      <c:pt idx="16591">
                        <c:v>934.14</c:v>
                      </c:pt>
                      <c:pt idx="16592">
                        <c:v>932.82</c:v>
                      </c:pt>
                      <c:pt idx="16593">
                        <c:v>930.22</c:v>
                      </c:pt>
                      <c:pt idx="16594">
                        <c:v>928.28</c:v>
                      </c:pt>
                      <c:pt idx="16595">
                        <c:v>924.51</c:v>
                      </c:pt>
                      <c:pt idx="16596">
                        <c:v>924.41</c:v>
                      </c:pt>
                      <c:pt idx="16597">
                        <c:v>925.88</c:v>
                      </c:pt>
                      <c:pt idx="16598">
                        <c:v>927.65</c:v>
                      </c:pt>
                      <c:pt idx="16599">
                        <c:v>930.68</c:v>
                      </c:pt>
                      <c:pt idx="16600">
                        <c:v>932.42</c:v>
                      </c:pt>
                      <c:pt idx="16601">
                        <c:v>930.87</c:v>
                      </c:pt>
                      <c:pt idx="16602">
                        <c:v>925.19</c:v>
                      </c:pt>
                      <c:pt idx="16603">
                        <c:v>924.29</c:v>
                      </c:pt>
                      <c:pt idx="16604">
                        <c:v>924.96</c:v>
                      </c:pt>
                      <c:pt idx="16605">
                        <c:v>927.23</c:v>
                      </c:pt>
                      <c:pt idx="16606">
                        <c:v>928.73</c:v>
                      </c:pt>
                      <c:pt idx="16607">
                        <c:v>931.79</c:v>
                      </c:pt>
                      <c:pt idx="16608">
                        <c:v>933.26</c:v>
                      </c:pt>
                      <c:pt idx="16609">
                        <c:v>933</c:v>
                      </c:pt>
                      <c:pt idx="16610">
                        <c:v>931.29</c:v>
                      </c:pt>
                      <c:pt idx="16611">
                        <c:v>927.5</c:v>
                      </c:pt>
                      <c:pt idx="16612">
                        <c:v>924.54</c:v>
                      </c:pt>
                      <c:pt idx="16613">
                        <c:v>931.86</c:v>
                      </c:pt>
                      <c:pt idx="16614">
                        <c:v>931.51</c:v>
                      </c:pt>
                      <c:pt idx="16615">
                        <c:v>931.82</c:v>
                      </c:pt>
                      <c:pt idx="16616">
                        <c:v>929.15</c:v>
                      </c:pt>
                      <c:pt idx="16617">
                        <c:v>926.86</c:v>
                      </c:pt>
                      <c:pt idx="16618">
                        <c:v>934.16</c:v>
                      </c:pt>
                      <c:pt idx="16619">
                        <c:v>924.95</c:v>
                      </c:pt>
                      <c:pt idx="16620">
                        <c:v>924.53</c:v>
                      </c:pt>
                      <c:pt idx="16621">
                        <c:v>924.74</c:v>
                      </c:pt>
                      <c:pt idx="16622">
                        <c:v>926.44</c:v>
                      </c:pt>
                      <c:pt idx="16623">
                        <c:v>929.28</c:v>
                      </c:pt>
                      <c:pt idx="16624">
                        <c:v>931.05</c:v>
                      </c:pt>
                      <c:pt idx="16625">
                        <c:v>933.46</c:v>
                      </c:pt>
                      <c:pt idx="16626">
                        <c:v>924.48</c:v>
                      </c:pt>
                      <c:pt idx="16627">
                        <c:v>925.56</c:v>
                      </c:pt>
                      <c:pt idx="16628">
                        <c:v>927.52</c:v>
                      </c:pt>
                      <c:pt idx="16629">
                        <c:v>929.98</c:v>
                      </c:pt>
                      <c:pt idx="16630">
                        <c:v>933.03</c:v>
                      </c:pt>
                      <c:pt idx="16631">
                        <c:v>932.96</c:v>
                      </c:pt>
                      <c:pt idx="16632">
                        <c:v>929.71</c:v>
                      </c:pt>
                      <c:pt idx="16633">
                        <c:v>926</c:v>
                      </c:pt>
                      <c:pt idx="16634">
                        <c:v>924.22</c:v>
                      </c:pt>
                      <c:pt idx="16635">
                        <c:v>925.57</c:v>
                      </c:pt>
                      <c:pt idx="16636">
                        <c:v>925.37</c:v>
                      </c:pt>
                      <c:pt idx="16637">
                        <c:v>924.76</c:v>
                      </c:pt>
                      <c:pt idx="16638">
                        <c:v>926.28</c:v>
                      </c:pt>
                      <c:pt idx="16639">
                        <c:v>925.12</c:v>
                      </c:pt>
                      <c:pt idx="16640">
                        <c:v>928.21</c:v>
                      </c:pt>
                      <c:pt idx="16641">
                        <c:v>931.17</c:v>
                      </c:pt>
                      <c:pt idx="16642">
                        <c:v>933</c:v>
                      </c:pt>
                      <c:pt idx="16643">
                        <c:v>930.63</c:v>
                      </c:pt>
                      <c:pt idx="16644">
                        <c:v>928.26</c:v>
                      </c:pt>
                      <c:pt idx="16645">
                        <c:v>924.46</c:v>
                      </c:pt>
                      <c:pt idx="16646">
                        <c:v>923.68</c:v>
                      </c:pt>
                      <c:pt idx="16647">
                        <c:v>925.45</c:v>
                      </c:pt>
                      <c:pt idx="16648">
                        <c:v>929.17</c:v>
                      </c:pt>
                      <c:pt idx="16649">
                        <c:v>932.3</c:v>
                      </c:pt>
                      <c:pt idx="16650">
                        <c:v>932.01</c:v>
                      </c:pt>
                      <c:pt idx="16651">
                        <c:v>930.85</c:v>
                      </c:pt>
                      <c:pt idx="16652">
                        <c:v>926.1</c:v>
                      </c:pt>
                      <c:pt idx="16653">
                        <c:v>925.24</c:v>
                      </c:pt>
                      <c:pt idx="16654">
                        <c:v>925.18</c:v>
                      </c:pt>
                      <c:pt idx="16655">
                        <c:v>928.02</c:v>
                      </c:pt>
                      <c:pt idx="16656">
                        <c:v>929.94</c:v>
                      </c:pt>
                      <c:pt idx="16657">
                        <c:v>932.14</c:v>
                      </c:pt>
                      <c:pt idx="16658">
                        <c:v>932.23</c:v>
                      </c:pt>
                      <c:pt idx="16659">
                        <c:v>932.56</c:v>
                      </c:pt>
                      <c:pt idx="16660">
                        <c:v>924.66</c:v>
                      </c:pt>
                      <c:pt idx="16661">
                        <c:v>924.21</c:v>
                      </c:pt>
                      <c:pt idx="16662">
                        <c:v>923.14</c:v>
                      </c:pt>
                      <c:pt idx="16663">
                        <c:v>923.73</c:v>
                      </c:pt>
                      <c:pt idx="16664">
                        <c:v>925.85</c:v>
                      </c:pt>
                      <c:pt idx="16665">
                        <c:v>932.75</c:v>
                      </c:pt>
                      <c:pt idx="16666">
                        <c:v>929.94</c:v>
                      </c:pt>
                      <c:pt idx="16667">
                        <c:v>926.48</c:v>
                      </c:pt>
                      <c:pt idx="16668">
                        <c:v>925.45</c:v>
                      </c:pt>
                      <c:pt idx="16669">
                        <c:v>924.47</c:v>
                      </c:pt>
                      <c:pt idx="16670">
                        <c:v>934.64</c:v>
                      </c:pt>
                      <c:pt idx="16671">
                        <c:v>933.59</c:v>
                      </c:pt>
                      <c:pt idx="16672">
                        <c:v>930.34</c:v>
                      </c:pt>
                      <c:pt idx="16673">
                        <c:v>929.22</c:v>
                      </c:pt>
                      <c:pt idx="16674">
                        <c:v>929.42</c:v>
                      </c:pt>
                      <c:pt idx="16675">
                        <c:v>929.82</c:v>
                      </c:pt>
                      <c:pt idx="16676">
                        <c:v>929.12</c:v>
                      </c:pt>
                      <c:pt idx="16677">
                        <c:v>927.45</c:v>
                      </c:pt>
                      <c:pt idx="16678">
                        <c:v>930.95</c:v>
                      </c:pt>
                      <c:pt idx="16679">
                        <c:v>931.6</c:v>
                      </c:pt>
                      <c:pt idx="16680">
                        <c:v>929.94</c:v>
                      </c:pt>
                      <c:pt idx="16681">
                        <c:v>928.82</c:v>
                      </c:pt>
                      <c:pt idx="16682">
                        <c:v>927.1</c:v>
                      </c:pt>
                      <c:pt idx="16683">
                        <c:v>926.04</c:v>
                      </c:pt>
                      <c:pt idx="16684">
                        <c:v>925.36</c:v>
                      </c:pt>
                      <c:pt idx="16685">
                        <c:v>925.07</c:v>
                      </c:pt>
                      <c:pt idx="16686">
                        <c:v>924.71</c:v>
                      </c:pt>
                      <c:pt idx="16687">
                        <c:v>924.32</c:v>
                      </c:pt>
                      <c:pt idx="16688">
                        <c:v>929.24</c:v>
                      </c:pt>
                      <c:pt idx="16689">
                        <c:v>927.66</c:v>
                      </c:pt>
                      <c:pt idx="16690">
                        <c:v>926.12</c:v>
                      </c:pt>
                      <c:pt idx="16691">
                        <c:v>928.68</c:v>
                      </c:pt>
                      <c:pt idx="16692">
                        <c:v>929.71</c:v>
                      </c:pt>
                      <c:pt idx="16693">
                        <c:v>931.07</c:v>
                      </c:pt>
                      <c:pt idx="16694">
                        <c:v>932.1</c:v>
                      </c:pt>
                      <c:pt idx="16695">
                        <c:v>932.53</c:v>
                      </c:pt>
                      <c:pt idx="16696">
                        <c:v>932.21</c:v>
                      </c:pt>
                      <c:pt idx="16697">
                        <c:v>932.14</c:v>
                      </c:pt>
                      <c:pt idx="16698">
                        <c:v>932.66</c:v>
                      </c:pt>
                      <c:pt idx="16699">
                        <c:v>932.65</c:v>
                      </c:pt>
                      <c:pt idx="16700">
                        <c:v>930.58</c:v>
                      </c:pt>
                      <c:pt idx="16701">
                        <c:v>923.58</c:v>
                      </c:pt>
                      <c:pt idx="16702">
                        <c:v>924.69</c:v>
                      </c:pt>
                      <c:pt idx="16703">
                        <c:v>926.78</c:v>
                      </c:pt>
                      <c:pt idx="16704">
                        <c:v>925.31</c:v>
                      </c:pt>
                      <c:pt idx="16705">
                        <c:v>932</c:v>
                      </c:pt>
                      <c:pt idx="16706">
                        <c:v>927.32</c:v>
                      </c:pt>
                      <c:pt idx="16707">
                        <c:v>924.51</c:v>
                      </c:pt>
                      <c:pt idx="16708">
                        <c:v>924.04</c:v>
                      </c:pt>
                      <c:pt idx="16709">
                        <c:v>926.37</c:v>
                      </c:pt>
                      <c:pt idx="16710">
                        <c:v>930.89</c:v>
                      </c:pt>
                      <c:pt idx="16711">
                        <c:v>931.92</c:v>
                      </c:pt>
                      <c:pt idx="16712">
                        <c:v>931.06</c:v>
                      </c:pt>
                      <c:pt idx="16713">
                        <c:v>926.78</c:v>
                      </c:pt>
                      <c:pt idx="16714">
                        <c:v>924.29</c:v>
                      </c:pt>
                      <c:pt idx="16715">
                        <c:v>923.65</c:v>
                      </c:pt>
                      <c:pt idx="16716">
                        <c:v>925.19</c:v>
                      </c:pt>
                      <c:pt idx="16717">
                        <c:v>926.86</c:v>
                      </c:pt>
                      <c:pt idx="16718">
                        <c:v>929.66</c:v>
                      </c:pt>
                      <c:pt idx="16719">
                        <c:v>932.39</c:v>
                      </c:pt>
                      <c:pt idx="16720">
                        <c:v>932.37</c:v>
                      </c:pt>
                      <c:pt idx="16721">
                        <c:v>923.05</c:v>
                      </c:pt>
                      <c:pt idx="16722">
                        <c:v>927.18</c:v>
                      </c:pt>
                      <c:pt idx="16723">
                        <c:v>925.02</c:v>
                      </c:pt>
                      <c:pt idx="16724">
                        <c:v>923.22</c:v>
                      </c:pt>
                      <c:pt idx="16725">
                        <c:v>923.65</c:v>
                      </c:pt>
                      <c:pt idx="16726">
                        <c:v>924.78</c:v>
                      </c:pt>
                      <c:pt idx="16727">
                        <c:v>927.39</c:v>
                      </c:pt>
                      <c:pt idx="16728">
                        <c:v>930.46</c:v>
                      </c:pt>
                      <c:pt idx="16729">
                        <c:v>932.2</c:v>
                      </c:pt>
                      <c:pt idx="16730">
                        <c:v>931.88</c:v>
                      </c:pt>
                      <c:pt idx="16731">
                        <c:v>923.88</c:v>
                      </c:pt>
                      <c:pt idx="16732">
                        <c:v>924.29</c:v>
                      </c:pt>
                      <c:pt idx="16733">
                        <c:v>927.22</c:v>
                      </c:pt>
                      <c:pt idx="16734">
                        <c:v>929.06</c:v>
                      </c:pt>
                      <c:pt idx="16735">
                        <c:v>930.68</c:v>
                      </c:pt>
                      <c:pt idx="16736">
                        <c:v>931.44</c:v>
                      </c:pt>
                      <c:pt idx="16737">
                        <c:v>930.56</c:v>
                      </c:pt>
                      <c:pt idx="16738">
                        <c:v>930.79</c:v>
                      </c:pt>
                      <c:pt idx="16739">
                        <c:v>927.14</c:v>
                      </c:pt>
                      <c:pt idx="16740">
                        <c:v>931.54</c:v>
                      </c:pt>
                      <c:pt idx="16741">
                        <c:v>928.41</c:v>
                      </c:pt>
                      <c:pt idx="16742">
                        <c:v>925.75</c:v>
                      </c:pt>
                      <c:pt idx="16743">
                        <c:v>928.97</c:v>
                      </c:pt>
                      <c:pt idx="16744">
                        <c:v>924.11</c:v>
                      </c:pt>
                      <c:pt idx="16745">
                        <c:v>923.62</c:v>
                      </c:pt>
                      <c:pt idx="16746">
                        <c:v>927.13</c:v>
                      </c:pt>
                      <c:pt idx="16747">
                        <c:v>929.66</c:v>
                      </c:pt>
                      <c:pt idx="16748">
                        <c:v>930.78</c:v>
                      </c:pt>
                      <c:pt idx="16749">
                        <c:v>926.97</c:v>
                      </c:pt>
                      <c:pt idx="16750">
                        <c:v>925.89</c:v>
                      </c:pt>
                      <c:pt idx="16751">
                        <c:v>925.76</c:v>
                      </c:pt>
                      <c:pt idx="16752">
                        <c:v>923.31</c:v>
                      </c:pt>
                      <c:pt idx="16753">
                        <c:v>925.86</c:v>
                      </c:pt>
                      <c:pt idx="16754">
                        <c:v>929.74</c:v>
                      </c:pt>
                      <c:pt idx="16755">
                        <c:v>931.89</c:v>
                      </c:pt>
                      <c:pt idx="16756">
                        <c:v>931.05</c:v>
                      </c:pt>
                      <c:pt idx="16757">
                        <c:v>923.04</c:v>
                      </c:pt>
                      <c:pt idx="16758">
                        <c:v>920.96</c:v>
                      </c:pt>
                      <c:pt idx="16759">
                        <c:v>924.13</c:v>
                      </c:pt>
                      <c:pt idx="16760">
                        <c:v>928.99</c:v>
                      </c:pt>
                      <c:pt idx="16761">
                        <c:v>930.83</c:v>
                      </c:pt>
                      <c:pt idx="16762">
                        <c:v>924.09</c:v>
                      </c:pt>
                      <c:pt idx="16763">
                        <c:v>923.31</c:v>
                      </c:pt>
                      <c:pt idx="16764">
                        <c:v>924.3</c:v>
                      </c:pt>
                      <c:pt idx="16765">
                        <c:v>927.27</c:v>
                      </c:pt>
                      <c:pt idx="16766">
                        <c:v>930.24</c:v>
                      </c:pt>
                      <c:pt idx="16767">
                        <c:v>931.65</c:v>
                      </c:pt>
                      <c:pt idx="16768">
                        <c:v>928.97</c:v>
                      </c:pt>
                      <c:pt idx="16769">
                        <c:v>925.11</c:v>
                      </c:pt>
                      <c:pt idx="16770">
                        <c:v>930.82</c:v>
                      </c:pt>
                      <c:pt idx="16771">
                        <c:v>933.06</c:v>
                      </c:pt>
                      <c:pt idx="16772">
                        <c:v>930.3</c:v>
                      </c:pt>
                      <c:pt idx="16773">
                        <c:v>927.15</c:v>
                      </c:pt>
                      <c:pt idx="16774">
                        <c:v>931.23</c:v>
                      </c:pt>
                      <c:pt idx="16775">
                        <c:v>929.05</c:v>
                      </c:pt>
                      <c:pt idx="16776">
                        <c:v>926.14</c:v>
                      </c:pt>
                      <c:pt idx="16777">
                        <c:v>923.33</c:v>
                      </c:pt>
                      <c:pt idx="16778">
                        <c:v>922.45</c:v>
                      </c:pt>
                      <c:pt idx="16779">
                        <c:v>923.51</c:v>
                      </c:pt>
                      <c:pt idx="16780">
                        <c:v>926.15</c:v>
                      </c:pt>
                      <c:pt idx="16781">
                        <c:v>929.53</c:v>
                      </c:pt>
                      <c:pt idx="16782">
                        <c:v>930.78</c:v>
                      </c:pt>
                      <c:pt idx="16783">
                        <c:v>930.79</c:v>
                      </c:pt>
                      <c:pt idx="16784">
                        <c:v>930.53</c:v>
                      </c:pt>
                      <c:pt idx="16785">
                        <c:v>926.51</c:v>
                      </c:pt>
                      <c:pt idx="16786">
                        <c:v>922.72</c:v>
                      </c:pt>
                      <c:pt idx="16787">
                        <c:v>922.39</c:v>
                      </c:pt>
                      <c:pt idx="16788">
                        <c:v>924.14</c:v>
                      </c:pt>
                      <c:pt idx="16789">
                        <c:v>926.75</c:v>
                      </c:pt>
                      <c:pt idx="16790">
                        <c:v>928.39</c:v>
                      </c:pt>
                      <c:pt idx="16791">
                        <c:v>930.35</c:v>
                      </c:pt>
                      <c:pt idx="16792">
                        <c:v>929.42</c:v>
                      </c:pt>
                      <c:pt idx="16793">
                        <c:v>933.1</c:v>
                      </c:pt>
                      <c:pt idx="16794">
                        <c:v>932.78</c:v>
                      </c:pt>
                      <c:pt idx="16795">
                        <c:v>929.09</c:v>
                      </c:pt>
                      <c:pt idx="16796">
                        <c:v>928.53</c:v>
                      </c:pt>
                      <c:pt idx="16797">
                        <c:v>931.25</c:v>
                      </c:pt>
                      <c:pt idx="16798">
                        <c:v>931.42</c:v>
                      </c:pt>
                      <c:pt idx="16799">
                        <c:v>929.03</c:v>
                      </c:pt>
                      <c:pt idx="16800">
                        <c:v>924.09</c:v>
                      </c:pt>
                      <c:pt idx="16801">
                        <c:v>922.68</c:v>
                      </c:pt>
                      <c:pt idx="16802">
                        <c:v>923.73</c:v>
                      </c:pt>
                      <c:pt idx="16803">
                        <c:v>930.63</c:v>
                      </c:pt>
                      <c:pt idx="16804">
                        <c:v>928.87</c:v>
                      </c:pt>
                      <c:pt idx="16805">
                        <c:v>925.38</c:v>
                      </c:pt>
                      <c:pt idx="16806">
                        <c:v>921.77</c:v>
                      </c:pt>
                      <c:pt idx="16807">
                        <c:v>923.43</c:v>
                      </c:pt>
                      <c:pt idx="16808">
                        <c:v>926.39</c:v>
                      </c:pt>
                      <c:pt idx="16809">
                        <c:v>933.29</c:v>
                      </c:pt>
                      <c:pt idx="16810">
                        <c:v>932.47</c:v>
                      </c:pt>
                      <c:pt idx="16811">
                        <c:v>928.53</c:v>
                      </c:pt>
                      <c:pt idx="16812">
                        <c:v>923.96</c:v>
                      </c:pt>
                      <c:pt idx="16813">
                        <c:v>922.47</c:v>
                      </c:pt>
                      <c:pt idx="16814">
                        <c:v>924.43</c:v>
                      </c:pt>
                      <c:pt idx="16815">
                        <c:v>928.69</c:v>
                      </c:pt>
                      <c:pt idx="16816">
                        <c:v>930.58</c:v>
                      </c:pt>
                      <c:pt idx="16817">
                        <c:v>930.24</c:v>
                      </c:pt>
                      <c:pt idx="16818">
                        <c:v>926.89</c:v>
                      </c:pt>
                      <c:pt idx="16819">
                        <c:v>922.52</c:v>
                      </c:pt>
                      <c:pt idx="16820">
                        <c:v>922.84</c:v>
                      </c:pt>
                      <c:pt idx="16821">
                        <c:v>923.46</c:v>
                      </c:pt>
                      <c:pt idx="16822">
                        <c:v>927.4</c:v>
                      </c:pt>
                      <c:pt idx="16823">
                        <c:v>924.89</c:v>
                      </c:pt>
                      <c:pt idx="16824">
                        <c:v>929.82</c:v>
                      </c:pt>
                      <c:pt idx="16825">
                        <c:v>929.96</c:v>
                      </c:pt>
                      <c:pt idx="16826">
                        <c:v>926.09</c:v>
                      </c:pt>
                      <c:pt idx="16827">
                        <c:v>931.41</c:v>
                      </c:pt>
                      <c:pt idx="16828">
                        <c:v>932.31</c:v>
                      </c:pt>
                      <c:pt idx="16829">
                        <c:v>931.71</c:v>
                      </c:pt>
                      <c:pt idx="16830">
                        <c:v>928.68</c:v>
                      </c:pt>
                      <c:pt idx="16831">
                        <c:v>924.91</c:v>
                      </c:pt>
                      <c:pt idx="16832">
                        <c:v>922.13</c:v>
                      </c:pt>
                      <c:pt idx="16833">
                        <c:v>922.48</c:v>
                      </c:pt>
                      <c:pt idx="16834">
                        <c:v>923.53</c:v>
                      </c:pt>
                      <c:pt idx="16835">
                        <c:v>929.47</c:v>
                      </c:pt>
                      <c:pt idx="16836">
                        <c:v>926.27</c:v>
                      </c:pt>
                      <c:pt idx="16837">
                        <c:v>922.52</c:v>
                      </c:pt>
                      <c:pt idx="16838">
                        <c:v>921.64</c:v>
                      </c:pt>
                      <c:pt idx="16839">
                        <c:v>921.14</c:v>
                      </c:pt>
                      <c:pt idx="16840">
                        <c:v>922.14</c:v>
                      </c:pt>
                      <c:pt idx="16841">
                        <c:v>923.26</c:v>
                      </c:pt>
                      <c:pt idx="16842">
                        <c:v>924.31</c:v>
                      </c:pt>
                      <c:pt idx="16843">
                        <c:v>924.15</c:v>
                      </c:pt>
                      <c:pt idx="16844">
                        <c:v>926.06</c:v>
                      </c:pt>
                      <c:pt idx="16845">
                        <c:v>926.64</c:v>
                      </c:pt>
                      <c:pt idx="16846">
                        <c:v>927.98</c:v>
                      </c:pt>
                      <c:pt idx="16847">
                        <c:v>928.59</c:v>
                      </c:pt>
                      <c:pt idx="16848">
                        <c:v>927.52</c:v>
                      </c:pt>
                      <c:pt idx="16849">
                        <c:v>925.67</c:v>
                      </c:pt>
                      <c:pt idx="16850">
                        <c:v>925.43</c:v>
                      </c:pt>
                      <c:pt idx="16851">
                        <c:v>925.13</c:v>
                      </c:pt>
                      <c:pt idx="16852">
                        <c:v>924.17</c:v>
                      </c:pt>
                      <c:pt idx="16853">
                        <c:v>922.87</c:v>
                      </c:pt>
                      <c:pt idx="16854">
                        <c:v>922.82</c:v>
                      </c:pt>
                      <c:pt idx="16855">
                        <c:v>923.05</c:v>
                      </c:pt>
                      <c:pt idx="16856">
                        <c:v>923.89</c:v>
                      </c:pt>
                      <c:pt idx="16857">
                        <c:v>923.57</c:v>
                      </c:pt>
                      <c:pt idx="16858">
                        <c:v>924.44</c:v>
                      </c:pt>
                      <c:pt idx="16859">
                        <c:v>927.28</c:v>
                      </c:pt>
                      <c:pt idx="16860">
                        <c:v>928.79</c:v>
                      </c:pt>
                      <c:pt idx="16861">
                        <c:v>932.29</c:v>
                      </c:pt>
                      <c:pt idx="16862">
                        <c:v>930.93</c:v>
                      </c:pt>
                      <c:pt idx="16863">
                        <c:v>928.85</c:v>
                      </c:pt>
                      <c:pt idx="16864">
                        <c:v>926.64</c:v>
                      </c:pt>
                      <c:pt idx="16865">
                        <c:v>924.52</c:v>
                      </c:pt>
                      <c:pt idx="16866">
                        <c:v>927.24</c:v>
                      </c:pt>
                      <c:pt idx="16867">
                        <c:v>930.23</c:v>
                      </c:pt>
                      <c:pt idx="16868">
                        <c:v>930.28</c:v>
                      </c:pt>
                      <c:pt idx="16869">
                        <c:v>927.31</c:v>
                      </c:pt>
                      <c:pt idx="16870">
                        <c:v>924.25</c:v>
                      </c:pt>
                      <c:pt idx="16871">
                        <c:v>922.35</c:v>
                      </c:pt>
                      <c:pt idx="16872">
                        <c:v>922.16</c:v>
                      </c:pt>
                      <c:pt idx="16873">
                        <c:v>925.13</c:v>
                      </c:pt>
                      <c:pt idx="16874">
                        <c:v>927.09</c:v>
                      </c:pt>
                      <c:pt idx="16875">
                        <c:v>923.7</c:v>
                      </c:pt>
                      <c:pt idx="16876">
                        <c:v>922.14</c:v>
                      </c:pt>
                      <c:pt idx="16877">
                        <c:v>924.17</c:v>
                      </c:pt>
                      <c:pt idx="16878">
                        <c:v>927.21</c:v>
                      </c:pt>
                      <c:pt idx="16879">
                        <c:v>922.49</c:v>
                      </c:pt>
                      <c:pt idx="16880">
                        <c:v>927.28</c:v>
                      </c:pt>
                      <c:pt idx="16881">
                        <c:v>931.49</c:v>
                      </c:pt>
                      <c:pt idx="16882">
                        <c:v>931.62</c:v>
                      </c:pt>
                      <c:pt idx="16883">
                        <c:v>928.38</c:v>
                      </c:pt>
                      <c:pt idx="16884">
                        <c:v>924.31</c:v>
                      </c:pt>
                      <c:pt idx="16885">
                        <c:v>929.38</c:v>
                      </c:pt>
                      <c:pt idx="16886">
                        <c:v>931.54</c:v>
                      </c:pt>
                      <c:pt idx="16887">
                        <c:v>922.56</c:v>
                      </c:pt>
                      <c:pt idx="16888">
                        <c:v>924.83</c:v>
                      </c:pt>
                      <c:pt idx="16889">
                        <c:v>929.07</c:v>
                      </c:pt>
                      <c:pt idx="16890">
                        <c:v>931.3</c:v>
                      </c:pt>
                      <c:pt idx="16891">
                        <c:v>930.13</c:v>
                      </c:pt>
                      <c:pt idx="16892">
                        <c:v>928.85</c:v>
                      </c:pt>
                      <c:pt idx="16893">
                        <c:v>924.62</c:v>
                      </c:pt>
                      <c:pt idx="16894">
                        <c:v>922.03</c:v>
                      </c:pt>
                      <c:pt idx="16895">
                        <c:v>921.8</c:v>
                      </c:pt>
                      <c:pt idx="16896">
                        <c:v>923.15</c:v>
                      </c:pt>
                      <c:pt idx="16897">
                        <c:v>922.24</c:v>
                      </c:pt>
                      <c:pt idx="16898">
                        <c:v>924.74</c:v>
                      </c:pt>
                      <c:pt idx="16899">
                        <c:v>928.14</c:v>
                      </c:pt>
                      <c:pt idx="16900">
                        <c:v>924.94</c:v>
                      </c:pt>
                      <c:pt idx="16901">
                        <c:v>923.95</c:v>
                      </c:pt>
                      <c:pt idx="16902">
                        <c:v>922.12</c:v>
                      </c:pt>
                      <c:pt idx="16903">
                        <c:v>924.43</c:v>
                      </c:pt>
                      <c:pt idx="16904">
                        <c:v>926.82</c:v>
                      </c:pt>
                      <c:pt idx="16905">
                        <c:v>928.15</c:v>
                      </c:pt>
                      <c:pt idx="16906">
                        <c:v>925.83</c:v>
                      </c:pt>
                      <c:pt idx="16907">
                        <c:v>924.65</c:v>
                      </c:pt>
                      <c:pt idx="16908">
                        <c:v>923.44</c:v>
                      </c:pt>
                      <c:pt idx="16909">
                        <c:v>922.74</c:v>
                      </c:pt>
                      <c:pt idx="16910">
                        <c:v>923.16</c:v>
                      </c:pt>
                      <c:pt idx="16911">
                        <c:v>924.03</c:v>
                      </c:pt>
                      <c:pt idx="16912">
                        <c:v>925.57</c:v>
                      </c:pt>
                      <c:pt idx="16913">
                        <c:v>931.17</c:v>
                      </c:pt>
                      <c:pt idx="16914">
                        <c:v>931.13</c:v>
                      </c:pt>
                      <c:pt idx="16915">
                        <c:v>930.67</c:v>
                      </c:pt>
                      <c:pt idx="16916">
                        <c:v>927.98</c:v>
                      </c:pt>
                      <c:pt idx="16917">
                        <c:v>924.29</c:v>
                      </c:pt>
                      <c:pt idx="16918">
                        <c:v>922.2</c:v>
                      </c:pt>
                      <c:pt idx="16919">
                        <c:v>923.04</c:v>
                      </c:pt>
                      <c:pt idx="16920">
                        <c:v>924.47</c:v>
                      </c:pt>
                      <c:pt idx="16921">
                        <c:v>929.54</c:v>
                      </c:pt>
                      <c:pt idx="16922">
                        <c:v>931.62</c:v>
                      </c:pt>
                      <c:pt idx="16923">
                        <c:v>930.91</c:v>
                      </c:pt>
                      <c:pt idx="16924">
                        <c:v>927.72</c:v>
                      </c:pt>
                      <c:pt idx="16925">
                        <c:v>923.36</c:v>
                      </c:pt>
                      <c:pt idx="16926">
                        <c:v>926.92</c:v>
                      </c:pt>
                      <c:pt idx="16927">
                        <c:v>923.23</c:v>
                      </c:pt>
                      <c:pt idx="16928">
                        <c:v>922.42</c:v>
                      </c:pt>
                      <c:pt idx="16929">
                        <c:v>923.62</c:v>
                      </c:pt>
                      <c:pt idx="16930">
                        <c:v>925.98</c:v>
                      </c:pt>
                      <c:pt idx="16931">
                        <c:v>922.72</c:v>
                      </c:pt>
                      <c:pt idx="16932">
                        <c:v>922.06</c:v>
                      </c:pt>
                      <c:pt idx="16933">
                        <c:v>922.22</c:v>
                      </c:pt>
                      <c:pt idx="16934">
                        <c:v>924.46</c:v>
                      </c:pt>
                      <c:pt idx="16935">
                        <c:v>926.53</c:v>
                      </c:pt>
                      <c:pt idx="16936">
                        <c:v>929.46</c:v>
                      </c:pt>
                      <c:pt idx="16937">
                        <c:v>931.24</c:v>
                      </c:pt>
                      <c:pt idx="16938">
                        <c:v>930.92</c:v>
                      </c:pt>
                      <c:pt idx="16939">
                        <c:v>924.81</c:v>
                      </c:pt>
                      <c:pt idx="16940">
                        <c:v>927.95</c:v>
                      </c:pt>
                      <c:pt idx="16941">
                        <c:v>929.64</c:v>
                      </c:pt>
                      <c:pt idx="16942">
                        <c:v>930.58</c:v>
                      </c:pt>
                      <c:pt idx="16943">
                        <c:v>931.22</c:v>
                      </c:pt>
                      <c:pt idx="16944">
                        <c:v>931.19</c:v>
                      </c:pt>
                      <c:pt idx="16945">
                        <c:v>929.47</c:v>
                      </c:pt>
                      <c:pt idx="16946">
                        <c:v>925.02</c:v>
                      </c:pt>
                      <c:pt idx="16947">
                        <c:v>922.3</c:v>
                      </c:pt>
                      <c:pt idx="16948">
                        <c:v>921.7</c:v>
                      </c:pt>
                      <c:pt idx="16949">
                        <c:v>923.86</c:v>
                      </c:pt>
                      <c:pt idx="16950">
                        <c:v>925.16</c:v>
                      </c:pt>
                      <c:pt idx="16951">
                        <c:v>925.75</c:v>
                      </c:pt>
                      <c:pt idx="16952">
                        <c:v>924.45</c:v>
                      </c:pt>
                      <c:pt idx="16953">
                        <c:v>922.72</c:v>
                      </c:pt>
                      <c:pt idx="16954">
                        <c:v>922.79</c:v>
                      </c:pt>
                      <c:pt idx="16955">
                        <c:v>924.63</c:v>
                      </c:pt>
                      <c:pt idx="16956">
                        <c:v>924.18</c:v>
                      </c:pt>
                      <c:pt idx="16957">
                        <c:v>925.46</c:v>
                      </c:pt>
                      <c:pt idx="16958">
                        <c:v>925.34</c:v>
                      </c:pt>
                      <c:pt idx="16959">
                        <c:v>926.57</c:v>
                      </c:pt>
                      <c:pt idx="16960">
                        <c:v>926.71</c:v>
                      </c:pt>
                      <c:pt idx="16961">
                        <c:v>928.11</c:v>
                      </c:pt>
                      <c:pt idx="16962">
                        <c:v>928.25</c:v>
                      </c:pt>
                      <c:pt idx="16963">
                        <c:v>929.28</c:v>
                      </c:pt>
                      <c:pt idx="16964">
                        <c:v>930.2</c:v>
                      </c:pt>
                      <c:pt idx="16965">
                        <c:v>925.56</c:v>
                      </c:pt>
                      <c:pt idx="16966">
                        <c:v>932.26</c:v>
                      </c:pt>
                      <c:pt idx="16967">
                        <c:v>923.72</c:v>
                      </c:pt>
                      <c:pt idx="16968">
                        <c:v>923.89</c:v>
                      </c:pt>
                      <c:pt idx="16969">
                        <c:v>923.82</c:v>
                      </c:pt>
                      <c:pt idx="16970">
                        <c:v>924.46</c:v>
                      </c:pt>
                      <c:pt idx="16971">
                        <c:v>923.04</c:v>
                      </c:pt>
                      <c:pt idx="16972">
                        <c:v>923.1</c:v>
                      </c:pt>
                      <c:pt idx="16973">
                        <c:v>922.92</c:v>
                      </c:pt>
                      <c:pt idx="16974">
                        <c:v>922.85</c:v>
                      </c:pt>
                      <c:pt idx="16975">
                        <c:v>923.37</c:v>
                      </c:pt>
                      <c:pt idx="16976">
                        <c:v>924.94</c:v>
                      </c:pt>
                      <c:pt idx="16977">
                        <c:v>926.53</c:v>
                      </c:pt>
                      <c:pt idx="16978">
                        <c:v>926.19</c:v>
                      </c:pt>
                      <c:pt idx="16979">
                        <c:v>923.76</c:v>
                      </c:pt>
                      <c:pt idx="16980">
                        <c:v>922.55</c:v>
                      </c:pt>
                      <c:pt idx="16981">
                        <c:v>923.69</c:v>
                      </c:pt>
                      <c:pt idx="16982">
                        <c:v>925.06</c:v>
                      </c:pt>
                      <c:pt idx="16983">
                        <c:v>922.95</c:v>
                      </c:pt>
                      <c:pt idx="16984">
                        <c:v>922.6</c:v>
                      </c:pt>
                      <c:pt idx="16985">
                        <c:v>923.95</c:v>
                      </c:pt>
                      <c:pt idx="16986">
                        <c:v>926.26</c:v>
                      </c:pt>
                      <c:pt idx="16987">
                        <c:v>929.5</c:v>
                      </c:pt>
                      <c:pt idx="16988">
                        <c:v>929.5</c:v>
                      </c:pt>
                      <c:pt idx="16989">
                        <c:v>928.88</c:v>
                      </c:pt>
                      <c:pt idx="16990">
                        <c:v>930.4</c:v>
                      </c:pt>
                      <c:pt idx="16991">
                        <c:v>925.6</c:v>
                      </c:pt>
                      <c:pt idx="16992">
                        <c:v>929</c:v>
                      </c:pt>
                      <c:pt idx="16993">
                        <c:v>932.01</c:v>
                      </c:pt>
                      <c:pt idx="16994">
                        <c:v>932.31</c:v>
                      </c:pt>
                      <c:pt idx="16995">
                        <c:v>931.56</c:v>
                      </c:pt>
                      <c:pt idx="16996">
                        <c:v>930.66</c:v>
                      </c:pt>
                      <c:pt idx="16997">
                        <c:v>930.34</c:v>
                      </c:pt>
                      <c:pt idx="16998">
                        <c:v>929.76</c:v>
                      </c:pt>
                      <c:pt idx="16999">
                        <c:v>928.54</c:v>
                      </c:pt>
                      <c:pt idx="17000">
                        <c:v>925.1</c:v>
                      </c:pt>
                      <c:pt idx="17001">
                        <c:v>930.92</c:v>
                      </c:pt>
                      <c:pt idx="17002">
                        <c:v>928.49</c:v>
                      </c:pt>
                      <c:pt idx="17003">
                        <c:v>927.56</c:v>
                      </c:pt>
                      <c:pt idx="17004">
                        <c:v>926.77</c:v>
                      </c:pt>
                      <c:pt idx="17005">
                        <c:v>929.6</c:v>
                      </c:pt>
                      <c:pt idx="17006">
                        <c:v>931.89</c:v>
                      </c:pt>
                      <c:pt idx="17007">
                        <c:v>929.54</c:v>
                      </c:pt>
                      <c:pt idx="17008">
                        <c:v>928.31</c:v>
                      </c:pt>
                      <c:pt idx="17009">
                        <c:v>924.4</c:v>
                      </c:pt>
                      <c:pt idx="17010">
                        <c:v>922.44</c:v>
                      </c:pt>
                      <c:pt idx="17011">
                        <c:v>921.79</c:v>
                      </c:pt>
                      <c:pt idx="17012">
                        <c:v>924.46</c:v>
                      </c:pt>
                      <c:pt idx="17013">
                        <c:v>927.47</c:v>
                      </c:pt>
                      <c:pt idx="17014">
                        <c:v>929.03</c:v>
                      </c:pt>
                      <c:pt idx="17015">
                        <c:v>928.86</c:v>
                      </c:pt>
                      <c:pt idx="17016">
                        <c:v>928</c:v>
                      </c:pt>
                      <c:pt idx="17017">
                        <c:v>922.11</c:v>
                      </c:pt>
                      <c:pt idx="17018">
                        <c:v>922.27</c:v>
                      </c:pt>
                      <c:pt idx="17019">
                        <c:v>922.37</c:v>
                      </c:pt>
                      <c:pt idx="17020">
                        <c:v>923.14</c:v>
                      </c:pt>
                      <c:pt idx="17021">
                        <c:v>924.94</c:v>
                      </c:pt>
                      <c:pt idx="17022">
                        <c:v>925.22</c:v>
                      </c:pt>
                      <c:pt idx="17023">
                        <c:v>927.64</c:v>
                      </c:pt>
                      <c:pt idx="17024">
                        <c:v>928.89</c:v>
                      </c:pt>
                      <c:pt idx="17025">
                        <c:v>929.98</c:v>
                      </c:pt>
                      <c:pt idx="17026">
                        <c:v>931.02</c:v>
                      </c:pt>
                      <c:pt idx="17027">
                        <c:v>931.58</c:v>
                      </c:pt>
                      <c:pt idx="17028">
                        <c:v>929.32</c:v>
                      </c:pt>
                      <c:pt idx="17029">
                        <c:v>930.62</c:v>
                      </c:pt>
                      <c:pt idx="17030">
                        <c:v>922.1</c:v>
                      </c:pt>
                      <c:pt idx="17031">
                        <c:v>921.27</c:v>
                      </c:pt>
                      <c:pt idx="17032">
                        <c:v>922.16</c:v>
                      </c:pt>
                      <c:pt idx="17033">
                        <c:v>923.42</c:v>
                      </c:pt>
                      <c:pt idx="17034">
                        <c:v>926.25</c:v>
                      </c:pt>
                      <c:pt idx="17035">
                        <c:v>927.97</c:v>
                      </c:pt>
                      <c:pt idx="17036">
                        <c:v>923.02</c:v>
                      </c:pt>
                      <c:pt idx="17037">
                        <c:v>925.03</c:v>
                      </c:pt>
                      <c:pt idx="17038">
                        <c:v>925.89</c:v>
                      </c:pt>
                      <c:pt idx="17039">
                        <c:v>928.16</c:v>
                      </c:pt>
                      <c:pt idx="17040">
                        <c:v>929.03</c:v>
                      </c:pt>
                      <c:pt idx="17041">
                        <c:v>931.34</c:v>
                      </c:pt>
                      <c:pt idx="17042">
                        <c:v>931.97</c:v>
                      </c:pt>
                      <c:pt idx="17043">
                        <c:v>922.42</c:v>
                      </c:pt>
                      <c:pt idx="17044">
                        <c:v>922.31</c:v>
                      </c:pt>
                      <c:pt idx="17045">
                        <c:v>923.13</c:v>
                      </c:pt>
                      <c:pt idx="17046">
                        <c:v>925.38</c:v>
                      </c:pt>
                      <c:pt idx="17047">
                        <c:v>928.14</c:v>
                      </c:pt>
                      <c:pt idx="17048">
                        <c:v>928.68</c:v>
                      </c:pt>
                      <c:pt idx="17049">
                        <c:v>925.64</c:v>
                      </c:pt>
                      <c:pt idx="17050">
                        <c:v>923.6</c:v>
                      </c:pt>
                      <c:pt idx="17051">
                        <c:v>922.02</c:v>
                      </c:pt>
                      <c:pt idx="17052">
                        <c:v>921.71</c:v>
                      </c:pt>
                      <c:pt idx="17053">
                        <c:v>921.86</c:v>
                      </c:pt>
                      <c:pt idx="17054">
                        <c:v>924.26</c:v>
                      </c:pt>
                      <c:pt idx="17055">
                        <c:v>923.49</c:v>
                      </c:pt>
                      <c:pt idx="17056">
                        <c:v>928.87</c:v>
                      </c:pt>
                      <c:pt idx="17057">
                        <c:v>930.31</c:v>
                      </c:pt>
                      <c:pt idx="17058">
                        <c:v>929.91</c:v>
                      </c:pt>
                      <c:pt idx="17059">
                        <c:v>928.96</c:v>
                      </c:pt>
                      <c:pt idx="17060">
                        <c:v>928.03</c:v>
                      </c:pt>
                      <c:pt idx="17061">
                        <c:v>930.57</c:v>
                      </c:pt>
                      <c:pt idx="17062">
                        <c:v>930.76</c:v>
                      </c:pt>
                      <c:pt idx="17063">
                        <c:v>929.41</c:v>
                      </c:pt>
                      <c:pt idx="17064">
                        <c:v>926.83</c:v>
                      </c:pt>
                      <c:pt idx="17065">
                        <c:v>925.65</c:v>
                      </c:pt>
                      <c:pt idx="17066">
                        <c:v>926</c:v>
                      </c:pt>
                      <c:pt idx="17067">
                        <c:v>925.21</c:v>
                      </c:pt>
                      <c:pt idx="17068">
                        <c:v>925.49</c:v>
                      </c:pt>
                      <c:pt idx="17069">
                        <c:v>930.92</c:v>
                      </c:pt>
                      <c:pt idx="17070">
                        <c:v>930.73</c:v>
                      </c:pt>
                      <c:pt idx="17071">
                        <c:v>928.68</c:v>
                      </c:pt>
                      <c:pt idx="17072">
                        <c:v>928.5</c:v>
                      </c:pt>
                      <c:pt idx="17073">
                        <c:v>928.2</c:v>
                      </c:pt>
                      <c:pt idx="17074">
                        <c:v>928.69</c:v>
                      </c:pt>
                      <c:pt idx="17075">
                        <c:v>929.35</c:v>
                      </c:pt>
                      <c:pt idx="17076">
                        <c:v>928.21</c:v>
                      </c:pt>
                      <c:pt idx="17077">
                        <c:v>928.33</c:v>
                      </c:pt>
                      <c:pt idx="17078">
                        <c:v>928.57</c:v>
                      </c:pt>
                      <c:pt idx="17079">
                        <c:v>928.4</c:v>
                      </c:pt>
                      <c:pt idx="17080">
                        <c:v>927.63</c:v>
                      </c:pt>
                      <c:pt idx="17081">
                        <c:v>926.33</c:v>
                      </c:pt>
                      <c:pt idx="17082">
                        <c:v>927.06</c:v>
                      </c:pt>
                      <c:pt idx="17083">
                        <c:v>927.25</c:v>
                      </c:pt>
                      <c:pt idx="17084">
                        <c:v>927.94</c:v>
                      </c:pt>
                      <c:pt idx="17085">
                        <c:v>928.82</c:v>
                      </c:pt>
                      <c:pt idx="17086">
                        <c:v>928.76</c:v>
                      </c:pt>
                      <c:pt idx="17087">
                        <c:v>927.42</c:v>
                      </c:pt>
                      <c:pt idx="17088">
                        <c:v>928.13</c:v>
                      </c:pt>
                      <c:pt idx="17089">
                        <c:v>924.19</c:v>
                      </c:pt>
                      <c:pt idx="17090">
                        <c:v>931.43</c:v>
                      </c:pt>
                      <c:pt idx="17091">
                        <c:v>930.76</c:v>
                      </c:pt>
                      <c:pt idx="17092">
                        <c:v>929.57</c:v>
                      </c:pt>
                      <c:pt idx="17093">
                        <c:v>929.04</c:v>
                      </c:pt>
                      <c:pt idx="17094">
                        <c:v>929.76</c:v>
                      </c:pt>
                      <c:pt idx="17095">
                        <c:v>922.58</c:v>
                      </c:pt>
                      <c:pt idx="17096">
                        <c:v>921.59</c:v>
                      </c:pt>
                      <c:pt idx="17097">
                        <c:v>921.63</c:v>
                      </c:pt>
                      <c:pt idx="17098">
                        <c:v>920.9</c:v>
                      </c:pt>
                      <c:pt idx="17099">
                        <c:v>921.76</c:v>
                      </c:pt>
                      <c:pt idx="17100">
                        <c:v>921.83</c:v>
                      </c:pt>
                      <c:pt idx="17101">
                        <c:v>921.25</c:v>
                      </c:pt>
                      <c:pt idx="17102">
                        <c:v>922.66</c:v>
                      </c:pt>
                      <c:pt idx="17103">
                        <c:v>923.77</c:v>
                      </c:pt>
                      <c:pt idx="17104">
                        <c:v>921.96</c:v>
                      </c:pt>
                      <c:pt idx="17105">
                        <c:v>921.85</c:v>
                      </c:pt>
                      <c:pt idx="17106">
                        <c:v>928.94</c:v>
                      </c:pt>
                      <c:pt idx="17107">
                        <c:v>928.31</c:v>
                      </c:pt>
                      <c:pt idx="17108">
                        <c:v>920.16</c:v>
                      </c:pt>
                      <c:pt idx="17109">
                        <c:v>918.56</c:v>
                      </c:pt>
                      <c:pt idx="17110">
                        <c:v>925.06</c:v>
                      </c:pt>
                      <c:pt idx="17111">
                        <c:v>928.97</c:v>
                      </c:pt>
                      <c:pt idx="17112">
                        <c:v>930.88</c:v>
                      </c:pt>
                      <c:pt idx="17113">
                        <c:v>930.91</c:v>
                      </c:pt>
                      <c:pt idx="17114">
                        <c:v>928.3</c:v>
                      </c:pt>
                      <c:pt idx="17115">
                        <c:v>927.34</c:v>
                      </c:pt>
                      <c:pt idx="17116">
                        <c:v>925.82</c:v>
                      </c:pt>
                      <c:pt idx="17117">
                        <c:v>926.62</c:v>
                      </c:pt>
                      <c:pt idx="17118">
                        <c:v>929.25</c:v>
                      </c:pt>
                      <c:pt idx="17119">
                        <c:v>929.68</c:v>
                      </c:pt>
                      <c:pt idx="17120">
                        <c:v>929.43</c:v>
                      </c:pt>
                      <c:pt idx="17121">
                        <c:v>922.28</c:v>
                      </c:pt>
                      <c:pt idx="17122">
                        <c:v>923.35</c:v>
                      </c:pt>
                      <c:pt idx="17123">
                        <c:v>929.37</c:v>
                      </c:pt>
                      <c:pt idx="17124">
                        <c:v>929.07</c:v>
                      </c:pt>
                      <c:pt idx="17125">
                        <c:v>928.55</c:v>
                      </c:pt>
                      <c:pt idx="17126">
                        <c:v>926.25</c:v>
                      </c:pt>
                      <c:pt idx="17127">
                        <c:v>923.72</c:v>
                      </c:pt>
                      <c:pt idx="17128">
                        <c:v>922.01</c:v>
                      </c:pt>
                      <c:pt idx="17129">
                        <c:v>921.28</c:v>
                      </c:pt>
                      <c:pt idx="17130">
                        <c:v>921.68</c:v>
                      </c:pt>
                      <c:pt idx="17131">
                        <c:v>925.79</c:v>
                      </c:pt>
                      <c:pt idx="17132">
                        <c:v>926.18</c:v>
                      </c:pt>
                      <c:pt idx="17133">
                        <c:v>928.59</c:v>
                      </c:pt>
                      <c:pt idx="17134">
                        <c:v>921.11</c:v>
                      </c:pt>
                      <c:pt idx="17135">
                        <c:v>920.83</c:v>
                      </c:pt>
                      <c:pt idx="17136">
                        <c:v>921.41</c:v>
                      </c:pt>
                      <c:pt idx="17137">
                        <c:v>924.6</c:v>
                      </c:pt>
                      <c:pt idx="17138">
                        <c:v>927.67</c:v>
                      </c:pt>
                      <c:pt idx="17139">
                        <c:v>928.79</c:v>
                      </c:pt>
                      <c:pt idx="17140">
                        <c:v>929.6</c:v>
                      </c:pt>
                      <c:pt idx="17141">
                        <c:v>924.62</c:v>
                      </c:pt>
                      <c:pt idx="17142">
                        <c:v>926</c:v>
                      </c:pt>
                      <c:pt idx="17143">
                        <c:v>926.9</c:v>
                      </c:pt>
                      <c:pt idx="17144">
                        <c:v>927.89</c:v>
                      </c:pt>
                      <c:pt idx="17145">
                        <c:v>929.33</c:v>
                      </c:pt>
                      <c:pt idx="17146">
                        <c:v>927.88</c:v>
                      </c:pt>
                      <c:pt idx="17147">
                        <c:v>920.99</c:v>
                      </c:pt>
                      <c:pt idx="17148">
                        <c:v>923.75</c:v>
                      </c:pt>
                      <c:pt idx="17149">
                        <c:v>926.39</c:v>
                      </c:pt>
                      <c:pt idx="17150">
                        <c:v>926.71</c:v>
                      </c:pt>
                      <c:pt idx="17151">
                        <c:v>926.57</c:v>
                      </c:pt>
                      <c:pt idx="17152">
                        <c:v>925.62</c:v>
                      </c:pt>
                      <c:pt idx="17153">
                        <c:v>923.58</c:v>
                      </c:pt>
                      <c:pt idx="17154">
                        <c:v>922.21</c:v>
                      </c:pt>
                      <c:pt idx="17155">
                        <c:v>920.43</c:v>
                      </c:pt>
                      <c:pt idx="17156">
                        <c:v>920.22</c:v>
                      </c:pt>
                      <c:pt idx="17157">
                        <c:v>919.71</c:v>
                      </c:pt>
                      <c:pt idx="17158">
                        <c:v>928.06</c:v>
                      </c:pt>
                      <c:pt idx="17159">
                        <c:v>926.21</c:v>
                      </c:pt>
                      <c:pt idx="17160">
                        <c:v>922.48</c:v>
                      </c:pt>
                      <c:pt idx="17161">
                        <c:v>923.52</c:v>
                      </c:pt>
                      <c:pt idx="17162">
                        <c:v>924.59</c:v>
                      </c:pt>
                      <c:pt idx="17163">
                        <c:v>926.05</c:v>
                      </c:pt>
                      <c:pt idx="17164">
                        <c:v>926.4</c:v>
                      </c:pt>
                      <c:pt idx="17165">
                        <c:v>927.04</c:v>
                      </c:pt>
                      <c:pt idx="17166">
                        <c:v>926.81</c:v>
                      </c:pt>
                      <c:pt idx="17167">
                        <c:v>927.04</c:v>
                      </c:pt>
                      <c:pt idx="17168">
                        <c:v>927.59</c:v>
                      </c:pt>
                      <c:pt idx="17169">
                        <c:v>926.3</c:v>
                      </c:pt>
                      <c:pt idx="17170">
                        <c:v>927.17</c:v>
                      </c:pt>
                      <c:pt idx="17171">
                        <c:v>928.11</c:v>
                      </c:pt>
                      <c:pt idx="17172">
                        <c:v>919.73</c:v>
                      </c:pt>
                      <c:pt idx="17173">
                        <c:v>928.96</c:v>
                      </c:pt>
                      <c:pt idx="17174">
                        <c:v>928.74</c:v>
                      </c:pt>
                      <c:pt idx="17175">
                        <c:v>923.91</c:v>
                      </c:pt>
                      <c:pt idx="17176">
                        <c:v>924.77</c:v>
                      </c:pt>
                      <c:pt idx="17177">
                        <c:v>925.1</c:v>
                      </c:pt>
                      <c:pt idx="17178">
                        <c:v>925.48</c:v>
                      </c:pt>
                      <c:pt idx="17179">
                        <c:v>926.76</c:v>
                      </c:pt>
                      <c:pt idx="17180">
                        <c:v>929.23</c:v>
                      </c:pt>
                      <c:pt idx="17181">
                        <c:v>929.88</c:v>
                      </c:pt>
                      <c:pt idx="17182">
                        <c:v>928.59</c:v>
                      </c:pt>
                      <c:pt idx="17183">
                        <c:v>929.66</c:v>
                      </c:pt>
                      <c:pt idx="17184">
                        <c:v>928.38</c:v>
                      </c:pt>
                      <c:pt idx="17185">
                        <c:v>927.33</c:v>
                      </c:pt>
                      <c:pt idx="17186">
                        <c:v>918.26</c:v>
                      </c:pt>
                      <c:pt idx="17187">
                        <c:v>918.75</c:v>
                      </c:pt>
                      <c:pt idx="17188">
                        <c:v>921.94</c:v>
                      </c:pt>
                      <c:pt idx="17189">
                        <c:v>920.94</c:v>
                      </c:pt>
                      <c:pt idx="17190">
                        <c:v>920.1</c:v>
                      </c:pt>
                      <c:pt idx="17191">
                        <c:v>920.78</c:v>
                      </c:pt>
                      <c:pt idx="17192">
                        <c:v>928.66</c:v>
                      </c:pt>
                      <c:pt idx="17193">
                        <c:v>920.91</c:v>
                      </c:pt>
                      <c:pt idx="17194">
                        <c:v>922.12</c:v>
                      </c:pt>
                      <c:pt idx="17195">
                        <c:v>921.64</c:v>
                      </c:pt>
                      <c:pt idx="17196">
                        <c:v>924</c:v>
                      </c:pt>
                      <c:pt idx="17197">
                        <c:v>925.56</c:v>
                      </c:pt>
                      <c:pt idx="17198">
                        <c:v>926.08</c:v>
                      </c:pt>
                      <c:pt idx="17199">
                        <c:v>920.26</c:v>
                      </c:pt>
                      <c:pt idx="17200">
                        <c:v>919.53</c:v>
                      </c:pt>
                      <c:pt idx="17201">
                        <c:v>919.84</c:v>
                      </c:pt>
                      <c:pt idx="17202">
                        <c:v>919.86</c:v>
                      </c:pt>
                      <c:pt idx="17203">
                        <c:v>920.79</c:v>
                      </c:pt>
                      <c:pt idx="17204">
                        <c:v>923.96</c:v>
                      </c:pt>
                      <c:pt idx="17205">
                        <c:v>926.95</c:v>
                      </c:pt>
                      <c:pt idx="17206">
                        <c:v>928.75</c:v>
                      </c:pt>
                      <c:pt idx="17207">
                        <c:v>929.61</c:v>
                      </c:pt>
                      <c:pt idx="17208">
                        <c:v>928.85</c:v>
                      </c:pt>
                      <c:pt idx="17209">
                        <c:v>927.51</c:v>
                      </c:pt>
                      <c:pt idx="17210">
                        <c:v>924.29</c:v>
                      </c:pt>
                      <c:pt idx="17211">
                        <c:v>927.33</c:v>
                      </c:pt>
                      <c:pt idx="17212">
                        <c:v>920.78</c:v>
                      </c:pt>
                      <c:pt idx="17213">
                        <c:v>928.78</c:v>
                      </c:pt>
                      <c:pt idx="17214">
                        <c:v>928.74</c:v>
                      </c:pt>
                      <c:pt idx="17215">
                        <c:v>928.99</c:v>
                      </c:pt>
                      <c:pt idx="17216">
                        <c:v>926.53</c:v>
                      </c:pt>
                      <c:pt idx="17217">
                        <c:v>923.43</c:v>
                      </c:pt>
                      <c:pt idx="17218">
                        <c:v>919.16</c:v>
                      </c:pt>
                      <c:pt idx="17219">
                        <c:v>917.24</c:v>
                      </c:pt>
                      <c:pt idx="17220">
                        <c:v>922.48</c:v>
                      </c:pt>
                      <c:pt idx="17221">
                        <c:v>920.28</c:v>
                      </c:pt>
                      <c:pt idx="17222">
                        <c:v>919.91</c:v>
                      </c:pt>
                      <c:pt idx="17223">
                        <c:v>919.03</c:v>
                      </c:pt>
                      <c:pt idx="17224">
                        <c:v>919.73</c:v>
                      </c:pt>
                      <c:pt idx="17225">
                        <c:v>928.7</c:v>
                      </c:pt>
                      <c:pt idx="17226">
                        <c:v>928.81</c:v>
                      </c:pt>
                      <c:pt idx="17227">
                        <c:v>928.62</c:v>
                      </c:pt>
                      <c:pt idx="17228">
                        <c:v>923.9</c:v>
                      </c:pt>
                      <c:pt idx="17229">
                        <c:v>924.96</c:v>
                      </c:pt>
                      <c:pt idx="17230">
                        <c:v>927.1</c:v>
                      </c:pt>
                      <c:pt idx="17231">
                        <c:v>928.73</c:v>
                      </c:pt>
                      <c:pt idx="17232">
                        <c:v>928.99</c:v>
                      </c:pt>
                      <c:pt idx="17233">
                        <c:v>918.76</c:v>
                      </c:pt>
                      <c:pt idx="17234">
                        <c:v>918.6</c:v>
                      </c:pt>
                      <c:pt idx="17235">
                        <c:v>919.47</c:v>
                      </c:pt>
                      <c:pt idx="17236">
                        <c:v>921.41</c:v>
                      </c:pt>
                      <c:pt idx="17237">
                        <c:v>925.05</c:v>
                      </c:pt>
                      <c:pt idx="17238">
                        <c:v>920.42</c:v>
                      </c:pt>
                      <c:pt idx="17239">
                        <c:v>919.33</c:v>
                      </c:pt>
                      <c:pt idx="17240">
                        <c:v>921.48</c:v>
                      </c:pt>
                      <c:pt idx="17241">
                        <c:v>925.42</c:v>
                      </c:pt>
                      <c:pt idx="17242">
                        <c:v>927.72</c:v>
                      </c:pt>
                      <c:pt idx="17243">
                        <c:v>927.48</c:v>
                      </c:pt>
                      <c:pt idx="17244">
                        <c:v>925.32</c:v>
                      </c:pt>
                      <c:pt idx="17245">
                        <c:v>927.17</c:v>
                      </c:pt>
                      <c:pt idx="17246">
                        <c:v>928.25</c:v>
                      </c:pt>
                      <c:pt idx="17247">
                        <c:v>927.17</c:v>
                      </c:pt>
                      <c:pt idx="17248">
                        <c:v>926.8</c:v>
                      </c:pt>
                      <c:pt idx="17249">
                        <c:v>925.72</c:v>
                      </c:pt>
                      <c:pt idx="17250">
                        <c:v>925.12</c:v>
                      </c:pt>
                      <c:pt idx="17251">
                        <c:v>922.41</c:v>
                      </c:pt>
                      <c:pt idx="17252">
                        <c:v>921.54</c:v>
                      </c:pt>
                      <c:pt idx="17253">
                        <c:v>922.59</c:v>
                      </c:pt>
                      <c:pt idx="17254">
                        <c:v>926.61</c:v>
                      </c:pt>
                      <c:pt idx="17255">
                        <c:v>925.54</c:v>
                      </c:pt>
                      <c:pt idx="17256">
                        <c:v>924.3</c:v>
                      </c:pt>
                      <c:pt idx="17257">
                        <c:v>922.54</c:v>
                      </c:pt>
                      <c:pt idx="17258">
                        <c:v>921.66</c:v>
                      </c:pt>
                      <c:pt idx="17259">
                        <c:v>919.74</c:v>
                      </c:pt>
                      <c:pt idx="17260">
                        <c:v>919.02</c:v>
                      </c:pt>
                      <c:pt idx="17261">
                        <c:v>918.65</c:v>
                      </c:pt>
                      <c:pt idx="17262">
                        <c:v>919.55</c:v>
                      </c:pt>
                      <c:pt idx="17263">
                        <c:v>926.25</c:v>
                      </c:pt>
                      <c:pt idx="17264">
                        <c:v>920.82</c:v>
                      </c:pt>
                      <c:pt idx="17265">
                        <c:v>920.85</c:v>
                      </c:pt>
                      <c:pt idx="17266">
                        <c:v>920.48</c:v>
                      </c:pt>
                      <c:pt idx="17267">
                        <c:v>922.74</c:v>
                      </c:pt>
                      <c:pt idx="17268">
                        <c:v>924.56</c:v>
                      </c:pt>
                      <c:pt idx="17269">
                        <c:v>924.89</c:v>
                      </c:pt>
                      <c:pt idx="17270">
                        <c:v>923.66</c:v>
                      </c:pt>
                      <c:pt idx="17271">
                        <c:v>924.01</c:v>
                      </c:pt>
                      <c:pt idx="17272">
                        <c:v>926.93</c:v>
                      </c:pt>
                      <c:pt idx="17273">
                        <c:v>931.04</c:v>
                      </c:pt>
                      <c:pt idx="17274">
                        <c:v>920.34</c:v>
                      </c:pt>
                      <c:pt idx="17275">
                        <c:v>918.71</c:v>
                      </c:pt>
                      <c:pt idx="17276">
                        <c:v>918.43</c:v>
                      </c:pt>
                      <c:pt idx="17277">
                        <c:v>926.71</c:v>
                      </c:pt>
                      <c:pt idx="17278">
                        <c:v>926.25</c:v>
                      </c:pt>
                      <c:pt idx="17279">
                        <c:v>925.03</c:v>
                      </c:pt>
                      <c:pt idx="17280">
                        <c:v>924.34</c:v>
                      </c:pt>
                      <c:pt idx="17281">
                        <c:v>925.51</c:v>
                      </c:pt>
                      <c:pt idx="17282">
                        <c:v>926.73</c:v>
                      </c:pt>
                      <c:pt idx="17283">
                        <c:v>925.78</c:v>
                      </c:pt>
                      <c:pt idx="17284">
                        <c:v>926.11</c:v>
                      </c:pt>
                      <c:pt idx="17285">
                        <c:v>925.57</c:v>
                      </c:pt>
                      <c:pt idx="17286">
                        <c:v>924.22</c:v>
                      </c:pt>
                      <c:pt idx="17287">
                        <c:v>922.41</c:v>
                      </c:pt>
                      <c:pt idx="17288">
                        <c:v>920.38</c:v>
                      </c:pt>
                      <c:pt idx="17289">
                        <c:v>918.56</c:v>
                      </c:pt>
                      <c:pt idx="17290">
                        <c:v>927.23</c:v>
                      </c:pt>
                      <c:pt idx="17291">
                        <c:v>926.08</c:v>
                      </c:pt>
                      <c:pt idx="17292">
                        <c:v>924.17</c:v>
                      </c:pt>
                      <c:pt idx="17293">
                        <c:v>920.29</c:v>
                      </c:pt>
                      <c:pt idx="17294">
                        <c:v>918.31</c:v>
                      </c:pt>
                      <c:pt idx="17295">
                        <c:v>923.34</c:v>
                      </c:pt>
                      <c:pt idx="17296">
                        <c:v>925.11</c:v>
                      </c:pt>
                      <c:pt idx="17297">
                        <c:v>920.19</c:v>
                      </c:pt>
                      <c:pt idx="17298">
                        <c:v>923.56</c:v>
                      </c:pt>
                      <c:pt idx="17299">
                        <c:v>926.62</c:v>
                      </c:pt>
                      <c:pt idx="17300">
                        <c:v>927.69</c:v>
                      </c:pt>
                      <c:pt idx="17301">
                        <c:v>926.02</c:v>
                      </c:pt>
                      <c:pt idx="17302">
                        <c:v>923.27</c:v>
                      </c:pt>
                      <c:pt idx="17303">
                        <c:v>923.43</c:v>
                      </c:pt>
                      <c:pt idx="17304">
                        <c:v>924.54</c:v>
                      </c:pt>
                      <c:pt idx="17305">
                        <c:v>925.09</c:v>
                      </c:pt>
                      <c:pt idx="17306">
                        <c:v>926.28</c:v>
                      </c:pt>
                      <c:pt idx="17307">
                        <c:v>925.16</c:v>
                      </c:pt>
                      <c:pt idx="17308">
                        <c:v>922.79</c:v>
                      </c:pt>
                      <c:pt idx="17309">
                        <c:v>921.89</c:v>
                      </c:pt>
                      <c:pt idx="17310">
                        <c:v>919.66</c:v>
                      </c:pt>
                      <c:pt idx="17311">
                        <c:v>918.68</c:v>
                      </c:pt>
                      <c:pt idx="17312">
                        <c:v>917.68</c:v>
                      </c:pt>
                      <c:pt idx="17313">
                        <c:v>920.82</c:v>
                      </c:pt>
                      <c:pt idx="17314">
                        <c:v>923.15</c:v>
                      </c:pt>
                      <c:pt idx="17315">
                        <c:v>925.61</c:v>
                      </c:pt>
                      <c:pt idx="17316">
                        <c:v>915.88</c:v>
                      </c:pt>
                      <c:pt idx="17317">
                        <c:v>917.65</c:v>
                      </c:pt>
                      <c:pt idx="17318">
                        <c:v>921.78</c:v>
                      </c:pt>
                      <c:pt idx="17319">
                        <c:v>924.9</c:v>
                      </c:pt>
                      <c:pt idx="17320">
                        <c:v>924.4</c:v>
                      </c:pt>
                      <c:pt idx="17321">
                        <c:v>923.77</c:v>
                      </c:pt>
                      <c:pt idx="17322">
                        <c:v>917.6</c:v>
                      </c:pt>
                      <c:pt idx="17323">
                        <c:v>917.06</c:v>
                      </c:pt>
                      <c:pt idx="17324">
                        <c:v>920.54</c:v>
                      </c:pt>
                      <c:pt idx="17325">
                        <c:v>922.73</c:v>
                      </c:pt>
                      <c:pt idx="17326">
                        <c:v>925.46</c:v>
                      </c:pt>
                      <c:pt idx="17327">
                        <c:v>926.31</c:v>
                      </c:pt>
                      <c:pt idx="17328">
                        <c:v>925.49</c:v>
                      </c:pt>
                      <c:pt idx="17329">
                        <c:v>921.27</c:v>
                      </c:pt>
                      <c:pt idx="17330">
                        <c:v>923.28</c:v>
                      </c:pt>
                      <c:pt idx="17331">
                        <c:v>925.18</c:v>
                      </c:pt>
                      <c:pt idx="17332">
                        <c:v>920.05</c:v>
                      </c:pt>
                      <c:pt idx="17333">
                        <c:v>924.79</c:v>
                      </c:pt>
                      <c:pt idx="17334">
                        <c:v>925.65</c:v>
                      </c:pt>
                      <c:pt idx="17335">
                        <c:v>925.42</c:v>
                      </c:pt>
                      <c:pt idx="17336">
                        <c:v>915.61</c:v>
                      </c:pt>
                      <c:pt idx="17337">
                        <c:v>916.26</c:v>
                      </c:pt>
                      <c:pt idx="17338">
                        <c:v>918.82</c:v>
                      </c:pt>
                      <c:pt idx="17339">
                        <c:v>923.22</c:v>
                      </c:pt>
                      <c:pt idx="17340">
                        <c:v>928.34</c:v>
                      </c:pt>
                      <c:pt idx="17341">
                        <c:v>926.82</c:v>
                      </c:pt>
                      <c:pt idx="17342">
                        <c:v>920.71</c:v>
                      </c:pt>
                      <c:pt idx="17343">
                        <c:v>923.65</c:v>
                      </c:pt>
                      <c:pt idx="17344">
                        <c:v>927.19</c:v>
                      </c:pt>
                      <c:pt idx="17345">
                        <c:v>926.21</c:v>
                      </c:pt>
                      <c:pt idx="17346">
                        <c:v>923.35</c:v>
                      </c:pt>
                      <c:pt idx="17347">
                        <c:v>918.57</c:v>
                      </c:pt>
                      <c:pt idx="17348">
                        <c:v>918.03</c:v>
                      </c:pt>
                      <c:pt idx="17349">
                        <c:v>918.88</c:v>
                      </c:pt>
                      <c:pt idx="17350">
                        <c:v>920.79</c:v>
                      </c:pt>
                      <c:pt idx="17351">
                        <c:v>918.44</c:v>
                      </c:pt>
                      <c:pt idx="17352">
                        <c:v>916.83</c:v>
                      </c:pt>
                      <c:pt idx="17353">
                        <c:v>917.76</c:v>
                      </c:pt>
                      <c:pt idx="17354">
                        <c:v>920.92</c:v>
                      </c:pt>
                      <c:pt idx="17355">
                        <c:v>919.53</c:v>
                      </c:pt>
                      <c:pt idx="17356">
                        <c:v>920.74</c:v>
                      </c:pt>
                      <c:pt idx="17357">
                        <c:v>922.99</c:v>
                      </c:pt>
                      <c:pt idx="17358">
                        <c:v>924.26</c:v>
                      </c:pt>
                      <c:pt idx="17359">
                        <c:v>926.11</c:v>
                      </c:pt>
                      <c:pt idx="17360">
                        <c:v>924.44</c:v>
                      </c:pt>
                      <c:pt idx="17361">
                        <c:v>921.05</c:v>
                      </c:pt>
                      <c:pt idx="17362">
                        <c:v>916.65</c:v>
                      </c:pt>
                      <c:pt idx="17363">
                        <c:v>920.12</c:v>
                      </c:pt>
                      <c:pt idx="17364">
                        <c:v>917.85</c:v>
                      </c:pt>
                      <c:pt idx="17365">
                        <c:v>917.34</c:v>
                      </c:pt>
                      <c:pt idx="17366">
                        <c:v>918.27</c:v>
                      </c:pt>
                      <c:pt idx="17367">
                        <c:v>914.69</c:v>
                      </c:pt>
                      <c:pt idx="17368">
                        <c:v>923.06</c:v>
                      </c:pt>
                      <c:pt idx="17369">
                        <c:v>924.89</c:v>
                      </c:pt>
                      <c:pt idx="17370">
                        <c:v>924.31</c:v>
                      </c:pt>
                      <c:pt idx="17371">
                        <c:v>923.31</c:v>
                      </c:pt>
                      <c:pt idx="17372">
                        <c:v>920.73</c:v>
                      </c:pt>
                      <c:pt idx="17373">
                        <c:v>918.55</c:v>
                      </c:pt>
                      <c:pt idx="17374">
                        <c:v>917.49</c:v>
                      </c:pt>
                      <c:pt idx="17375">
                        <c:v>917.72</c:v>
                      </c:pt>
                      <c:pt idx="17376">
                        <c:v>920.4</c:v>
                      </c:pt>
                      <c:pt idx="17377">
                        <c:v>923.86</c:v>
                      </c:pt>
                      <c:pt idx="17378">
                        <c:v>920.74</c:v>
                      </c:pt>
                      <c:pt idx="17379">
                        <c:v>919.33</c:v>
                      </c:pt>
                      <c:pt idx="17380">
                        <c:v>918.08</c:v>
                      </c:pt>
                      <c:pt idx="17381">
                        <c:v>926.3</c:v>
                      </c:pt>
                      <c:pt idx="17382">
                        <c:v>925.36</c:v>
                      </c:pt>
                      <c:pt idx="17383">
                        <c:v>925.5</c:v>
                      </c:pt>
                      <c:pt idx="17384">
                        <c:v>921.41</c:v>
                      </c:pt>
                      <c:pt idx="17385">
                        <c:v>924.08</c:v>
                      </c:pt>
                      <c:pt idx="17386">
                        <c:v>925.42</c:v>
                      </c:pt>
                      <c:pt idx="17387">
                        <c:v>926.3</c:v>
                      </c:pt>
                      <c:pt idx="17388">
                        <c:v>924.94</c:v>
                      </c:pt>
                      <c:pt idx="17389">
                        <c:v>924.21</c:v>
                      </c:pt>
                      <c:pt idx="17390">
                        <c:v>921.24</c:v>
                      </c:pt>
                      <c:pt idx="17391">
                        <c:v>920.72</c:v>
                      </c:pt>
                      <c:pt idx="17392">
                        <c:v>919.01</c:v>
                      </c:pt>
                      <c:pt idx="17393">
                        <c:v>919.03</c:v>
                      </c:pt>
                      <c:pt idx="17394">
                        <c:v>924.39</c:v>
                      </c:pt>
                      <c:pt idx="17395">
                        <c:v>927.12</c:v>
                      </c:pt>
                      <c:pt idx="17396">
                        <c:v>925.8</c:v>
                      </c:pt>
                      <c:pt idx="17397">
                        <c:v>919.78</c:v>
                      </c:pt>
                      <c:pt idx="17398">
                        <c:v>917.93</c:v>
                      </c:pt>
                      <c:pt idx="17399">
                        <c:v>915.8</c:v>
                      </c:pt>
                      <c:pt idx="17400">
                        <c:v>915.8</c:v>
                      </c:pt>
                      <c:pt idx="17401">
                        <c:v>917.04</c:v>
                      </c:pt>
                      <c:pt idx="17402">
                        <c:v>919.44</c:v>
                      </c:pt>
                      <c:pt idx="17403">
                        <c:v>917.2</c:v>
                      </c:pt>
                      <c:pt idx="17404">
                        <c:v>915.91</c:v>
                      </c:pt>
                      <c:pt idx="17405">
                        <c:v>916.15</c:v>
                      </c:pt>
                      <c:pt idx="17406">
                        <c:v>918.7</c:v>
                      </c:pt>
                      <c:pt idx="17407">
                        <c:v>919.07</c:v>
                      </c:pt>
                      <c:pt idx="17408">
                        <c:v>916.17</c:v>
                      </c:pt>
                      <c:pt idx="17409">
                        <c:v>916.51</c:v>
                      </c:pt>
                      <c:pt idx="17410">
                        <c:v>919.82</c:v>
                      </c:pt>
                      <c:pt idx="17411">
                        <c:v>923.56</c:v>
                      </c:pt>
                      <c:pt idx="17412">
                        <c:v>925.47</c:v>
                      </c:pt>
                      <c:pt idx="17413">
                        <c:v>924.06</c:v>
                      </c:pt>
                      <c:pt idx="17414">
                        <c:v>920.12</c:v>
                      </c:pt>
                      <c:pt idx="17415">
                        <c:v>916.43</c:v>
                      </c:pt>
                      <c:pt idx="17416">
                        <c:v>914.57</c:v>
                      </c:pt>
                      <c:pt idx="17417">
                        <c:v>915.5</c:v>
                      </c:pt>
                      <c:pt idx="17418">
                        <c:v>916.39</c:v>
                      </c:pt>
                      <c:pt idx="17419">
                        <c:v>915.18</c:v>
                      </c:pt>
                      <c:pt idx="17420">
                        <c:v>925.03</c:v>
                      </c:pt>
                      <c:pt idx="17421">
                        <c:v>924.62</c:v>
                      </c:pt>
                      <c:pt idx="17422">
                        <c:v>924.43</c:v>
                      </c:pt>
                      <c:pt idx="17423">
                        <c:v>923.36</c:v>
                      </c:pt>
                      <c:pt idx="17424">
                        <c:v>918.67</c:v>
                      </c:pt>
                      <c:pt idx="17425">
                        <c:v>917.27</c:v>
                      </c:pt>
                      <c:pt idx="17426">
                        <c:v>916.49</c:v>
                      </c:pt>
                      <c:pt idx="17427">
                        <c:v>916.62</c:v>
                      </c:pt>
                      <c:pt idx="17428">
                        <c:v>915.7</c:v>
                      </c:pt>
                      <c:pt idx="17429">
                        <c:v>918.91</c:v>
                      </c:pt>
                      <c:pt idx="17430">
                        <c:v>919.46</c:v>
                      </c:pt>
                      <c:pt idx="17431">
                        <c:v>924.14</c:v>
                      </c:pt>
                      <c:pt idx="17432">
                        <c:v>926.54</c:v>
                      </c:pt>
                      <c:pt idx="17433">
                        <c:v>917.4</c:v>
                      </c:pt>
                      <c:pt idx="17434">
                        <c:v>916.34</c:v>
                      </c:pt>
                      <c:pt idx="17435">
                        <c:v>918.92</c:v>
                      </c:pt>
                      <c:pt idx="17436">
                        <c:v>918.75</c:v>
                      </c:pt>
                      <c:pt idx="17437">
                        <c:v>917.55</c:v>
                      </c:pt>
                      <c:pt idx="17438">
                        <c:v>919.67</c:v>
                      </c:pt>
                      <c:pt idx="17439">
                        <c:v>919.39</c:v>
                      </c:pt>
                      <c:pt idx="17440">
                        <c:v>918.72</c:v>
                      </c:pt>
                      <c:pt idx="17441">
                        <c:v>922.17</c:v>
                      </c:pt>
                      <c:pt idx="17442">
                        <c:v>925.05</c:v>
                      </c:pt>
                      <c:pt idx="17443">
                        <c:v>924.88</c:v>
                      </c:pt>
                      <c:pt idx="17444">
                        <c:v>924.33</c:v>
                      </c:pt>
                      <c:pt idx="17445">
                        <c:v>922.97</c:v>
                      </c:pt>
                      <c:pt idx="17446">
                        <c:v>917.72</c:v>
                      </c:pt>
                      <c:pt idx="17447">
                        <c:v>919.02</c:v>
                      </c:pt>
                      <c:pt idx="17448">
                        <c:v>922.26</c:v>
                      </c:pt>
                      <c:pt idx="17449">
                        <c:v>923.57</c:v>
                      </c:pt>
                      <c:pt idx="17450">
                        <c:v>923.07</c:v>
                      </c:pt>
                      <c:pt idx="17451">
                        <c:v>923.29</c:v>
                      </c:pt>
                      <c:pt idx="17452">
                        <c:v>921.33</c:v>
                      </c:pt>
                      <c:pt idx="17453">
                        <c:v>915.76</c:v>
                      </c:pt>
                      <c:pt idx="17454">
                        <c:v>921.18</c:v>
                      </c:pt>
                      <c:pt idx="17455">
                        <c:v>916.63</c:v>
                      </c:pt>
                      <c:pt idx="17456">
                        <c:v>916</c:v>
                      </c:pt>
                      <c:pt idx="17457">
                        <c:v>916.17</c:v>
                      </c:pt>
                      <c:pt idx="17458">
                        <c:v>916.86</c:v>
                      </c:pt>
                      <c:pt idx="17459">
                        <c:v>917.9</c:v>
                      </c:pt>
                      <c:pt idx="17460">
                        <c:v>916.71</c:v>
                      </c:pt>
                      <c:pt idx="17461">
                        <c:v>916.66</c:v>
                      </c:pt>
                      <c:pt idx="17462">
                        <c:v>918.3</c:v>
                      </c:pt>
                      <c:pt idx="17463">
                        <c:v>919.52</c:v>
                      </c:pt>
                      <c:pt idx="17464">
                        <c:v>923.36</c:v>
                      </c:pt>
                      <c:pt idx="17465">
                        <c:v>925.68</c:v>
                      </c:pt>
                      <c:pt idx="17466">
                        <c:v>925.11</c:v>
                      </c:pt>
                      <c:pt idx="17467">
                        <c:v>922.52</c:v>
                      </c:pt>
                      <c:pt idx="17468">
                        <c:v>920.59</c:v>
                      </c:pt>
                      <c:pt idx="17469">
                        <c:v>916.97</c:v>
                      </c:pt>
                      <c:pt idx="17470">
                        <c:v>914.84</c:v>
                      </c:pt>
                      <c:pt idx="17471">
                        <c:v>914.25</c:v>
                      </c:pt>
                      <c:pt idx="17472">
                        <c:v>918.23</c:v>
                      </c:pt>
                      <c:pt idx="17473">
                        <c:v>920.46</c:v>
                      </c:pt>
                      <c:pt idx="17474">
                        <c:v>923.33</c:v>
                      </c:pt>
                      <c:pt idx="17475">
                        <c:v>923.65</c:v>
                      </c:pt>
                      <c:pt idx="17476">
                        <c:v>923.93</c:v>
                      </c:pt>
                      <c:pt idx="17477">
                        <c:v>921.8</c:v>
                      </c:pt>
                      <c:pt idx="17478">
                        <c:v>918.16</c:v>
                      </c:pt>
                      <c:pt idx="17479">
                        <c:v>918.41</c:v>
                      </c:pt>
                      <c:pt idx="17480">
                        <c:v>920.68</c:v>
                      </c:pt>
                      <c:pt idx="17481">
                        <c:v>922.06</c:v>
                      </c:pt>
                      <c:pt idx="17482">
                        <c:v>924.11</c:v>
                      </c:pt>
                      <c:pt idx="17483">
                        <c:v>922.59</c:v>
                      </c:pt>
                      <c:pt idx="17484">
                        <c:v>921.54</c:v>
                      </c:pt>
                      <c:pt idx="17485">
                        <c:v>918.61</c:v>
                      </c:pt>
                      <c:pt idx="17486">
                        <c:v>922.55</c:v>
                      </c:pt>
                      <c:pt idx="17487">
                        <c:v>924</c:v>
                      </c:pt>
                      <c:pt idx="17488">
                        <c:v>922.05</c:v>
                      </c:pt>
                      <c:pt idx="17489">
                        <c:v>923.49</c:v>
                      </c:pt>
                      <c:pt idx="17490">
                        <c:v>923.26</c:v>
                      </c:pt>
                      <c:pt idx="17491">
                        <c:v>918.76</c:v>
                      </c:pt>
                      <c:pt idx="17492">
                        <c:v>915.49</c:v>
                      </c:pt>
                      <c:pt idx="17493">
                        <c:v>915.63</c:v>
                      </c:pt>
                      <c:pt idx="17494">
                        <c:v>918.63</c:v>
                      </c:pt>
                      <c:pt idx="17495">
                        <c:v>922.34</c:v>
                      </c:pt>
                      <c:pt idx="17496">
                        <c:v>922.94</c:v>
                      </c:pt>
                      <c:pt idx="17497">
                        <c:v>921.56</c:v>
                      </c:pt>
                      <c:pt idx="17498">
                        <c:v>918.36</c:v>
                      </c:pt>
                      <c:pt idx="17499">
                        <c:v>921.35</c:v>
                      </c:pt>
                      <c:pt idx="17500">
                        <c:v>921.15</c:v>
                      </c:pt>
                      <c:pt idx="17501">
                        <c:v>922.67</c:v>
                      </c:pt>
                      <c:pt idx="17502">
                        <c:v>921.72</c:v>
                      </c:pt>
                      <c:pt idx="17503">
                        <c:v>918.07</c:v>
                      </c:pt>
                      <c:pt idx="17504">
                        <c:v>915.45</c:v>
                      </c:pt>
                      <c:pt idx="17505">
                        <c:v>915.18</c:v>
                      </c:pt>
                      <c:pt idx="17506">
                        <c:v>915.09</c:v>
                      </c:pt>
                      <c:pt idx="17507">
                        <c:v>917.3</c:v>
                      </c:pt>
                      <c:pt idx="17508">
                        <c:v>915.36</c:v>
                      </c:pt>
                      <c:pt idx="17509">
                        <c:v>913.95</c:v>
                      </c:pt>
                      <c:pt idx="17510">
                        <c:v>914.46</c:v>
                      </c:pt>
                      <c:pt idx="17511">
                        <c:v>916.2</c:v>
                      </c:pt>
                      <c:pt idx="17512">
                        <c:v>920.33</c:v>
                      </c:pt>
                      <c:pt idx="17513">
                        <c:v>918.4</c:v>
                      </c:pt>
                      <c:pt idx="17514">
                        <c:v>917.58</c:v>
                      </c:pt>
                      <c:pt idx="17515">
                        <c:v>914.9</c:v>
                      </c:pt>
                      <c:pt idx="17516">
                        <c:v>914.63</c:v>
                      </c:pt>
                      <c:pt idx="17517">
                        <c:v>914.01</c:v>
                      </c:pt>
                      <c:pt idx="17518">
                        <c:v>913.45</c:v>
                      </c:pt>
                      <c:pt idx="17519">
                        <c:v>915.13</c:v>
                      </c:pt>
                      <c:pt idx="17520">
                        <c:v>924.06</c:v>
                      </c:pt>
                      <c:pt idx="17521">
                        <c:v>921.82</c:v>
                      </c:pt>
                      <c:pt idx="17522">
                        <c:v>918.06</c:v>
                      </c:pt>
                      <c:pt idx="17523">
                        <c:v>914.49</c:v>
                      </c:pt>
                      <c:pt idx="17524">
                        <c:v>921.48</c:v>
                      </c:pt>
                      <c:pt idx="17525">
                        <c:v>919.98</c:v>
                      </c:pt>
                      <c:pt idx="17526">
                        <c:v>922.53</c:v>
                      </c:pt>
                      <c:pt idx="17527">
                        <c:v>923.9</c:v>
                      </c:pt>
                      <c:pt idx="17528">
                        <c:v>920.64</c:v>
                      </c:pt>
                      <c:pt idx="17529">
                        <c:v>917.81</c:v>
                      </c:pt>
                      <c:pt idx="17530">
                        <c:v>914.53</c:v>
                      </c:pt>
                      <c:pt idx="17531">
                        <c:v>915.35</c:v>
                      </c:pt>
                      <c:pt idx="17532">
                        <c:v>918.99</c:v>
                      </c:pt>
                      <c:pt idx="17533">
                        <c:v>922.78</c:v>
                      </c:pt>
                      <c:pt idx="17534">
                        <c:v>921.6</c:v>
                      </c:pt>
                      <c:pt idx="17535">
                        <c:v>917.31</c:v>
                      </c:pt>
                      <c:pt idx="17536">
                        <c:v>913.43</c:v>
                      </c:pt>
                      <c:pt idx="17537">
                        <c:v>913.52</c:v>
                      </c:pt>
                      <c:pt idx="17538">
                        <c:v>921.77</c:v>
                      </c:pt>
                      <c:pt idx="17539">
                        <c:v>917.44</c:v>
                      </c:pt>
                      <c:pt idx="17540">
                        <c:v>918.65</c:v>
                      </c:pt>
                      <c:pt idx="17541">
                        <c:v>914.67</c:v>
                      </c:pt>
                      <c:pt idx="17542">
                        <c:v>916.95</c:v>
                      </c:pt>
                      <c:pt idx="17543">
                        <c:v>919.36</c:v>
                      </c:pt>
                      <c:pt idx="17544">
                        <c:v>923.42</c:v>
                      </c:pt>
                      <c:pt idx="17545">
                        <c:v>922.58</c:v>
                      </c:pt>
                      <c:pt idx="17546">
                        <c:v>922.54</c:v>
                      </c:pt>
                      <c:pt idx="17547">
                        <c:v>918.84</c:v>
                      </c:pt>
                      <c:pt idx="17548">
                        <c:v>916.38</c:v>
                      </c:pt>
                      <c:pt idx="17549">
                        <c:v>914.08</c:v>
                      </c:pt>
                      <c:pt idx="17550">
                        <c:v>914.69</c:v>
                      </c:pt>
                      <c:pt idx="17551">
                        <c:v>925.09</c:v>
                      </c:pt>
                      <c:pt idx="17552">
                        <c:v>924.46</c:v>
                      </c:pt>
                      <c:pt idx="17553">
                        <c:v>922.55</c:v>
                      </c:pt>
                      <c:pt idx="17554">
                        <c:v>921.35</c:v>
                      </c:pt>
                      <c:pt idx="17555">
                        <c:v>922.18</c:v>
                      </c:pt>
                      <c:pt idx="17556">
                        <c:v>921.95</c:v>
                      </c:pt>
                      <c:pt idx="17557">
                        <c:v>921.4</c:v>
                      </c:pt>
                      <c:pt idx="17558">
                        <c:v>920.15</c:v>
                      </c:pt>
                      <c:pt idx="17559">
                        <c:v>923.16</c:v>
                      </c:pt>
                      <c:pt idx="17560">
                        <c:v>922.4</c:v>
                      </c:pt>
                      <c:pt idx="17561">
                        <c:v>912.8</c:v>
                      </c:pt>
                      <c:pt idx="17562">
                        <c:v>912.74</c:v>
                      </c:pt>
                      <c:pt idx="17563">
                        <c:v>914.2</c:v>
                      </c:pt>
                      <c:pt idx="17564">
                        <c:v>920.94</c:v>
                      </c:pt>
                      <c:pt idx="17565">
                        <c:v>916.83</c:v>
                      </c:pt>
                      <c:pt idx="17566">
                        <c:v>913.33</c:v>
                      </c:pt>
                      <c:pt idx="17567">
                        <c:v>913.62</c:v>
                      </c:pt>
                      <c:pt idx="17568">
                        <c:v>916.47</c:v>
                      </c:pt>
                      <c:pt idx="17569">
                        <c:v>921.08</c:v>
                      </c:pt>
                      <c:pt idx="17570">
                        <c:v>923.16</c:v>
                      </c:pt>
                      <c:pt idx="17571">
                        <c:v>923.09</c:v>
                      </c:pt>
                      <c:pt idx="17572">
                        <c:v>922.44</c:v>
                      </c:pt>
                      <c:pt idx="17573">
                        <c:v>919.41</c:v>
                      </c:pt>
                      <c:pt idx="17574">
                        <c:v>915.72</c:v>
                      </c:pt>
                      <c:pt idx="17575">
                        <c:v>913.79</c:v>
                      </c:pt>
                      <c:pt idx="17576">
                        <c:v>914.67</c:v>
                      </c:pt>
                      <c:pt idx="17577">
                        <c:v>921.58</c:v>
                      </c:pt>
                      <c:pt idx="17578">
                        <c:v>923.84</c:v>
                      </c:pt>
                      <c:pt idx="17579">
                        <c:v>923.01</c:v>
                      </c:pt>
                      <c:pt idx="17580">
                        <c:v>922.09</c:v>
                      </c:pt>
                      <c:pt idx="17581">
                        <c:v>914.37</c:v>
                      </c:pt>
                      <c:pt idx="17582">
                        <c:v>912.89</c:v>
                      </c:pt>
                      <c:pt idx="17583">
                        <c:v>912.95</c:v>
                      </c:pt>
                      <c:pt idx="17584">
                        <c:v>913.58</c:v>
                      </c:pt>
                      <c:pt idx="17585">
                        <c:v>914.11</c:v>
                      </c:pt>
                      <c:pt idx="17586">
                        <c:v>915.66</c:v>
                      </c:pt>
                      <c:pt idx="17587">
                        <c:v>914.9</c:v>
                      </c:pt>
                      <c:pt idx="17588">
                        <c:v>912.29</c:v>
                      </c:pt>
                      <c:pt idx="17589">
                        <c:v>916.55</c:v>
                      </c:pt>
                      <c:pt idx="17590">
                        <c:v>921.49</c:v>
                      </c:pt>
                      <c:pt idx="17591">
                        <c:v>919.52</c:v>
                      </c:pt>
                      <c:pt idx="17592">
                        <c:v>917.59</c:v>
                      </c:pt>
                      <c:pt idx="17593">
                        <c:v>917.38</c:v>
                      </c:pt>
                      <c:pt idx="17594">
                        <c:v>925.64</c:v>
                      </c:pt>
                      <c:pt idx="17595">
                        <c:v>924.96</c:v>
                      </c:pt>
                      <c:pt idx="17596">
                        <c:v>925.78</c:v>
                      </c:pt>
                      <c:pt idx="17597">
                        <c:v>923.29</c:v>
                      </c:pt>
                      <c:pt idx="17598">
                        <c:v>923.3</c:v>
                      </c:pt>
                      <c:pt idx="17599">
                        <c:v>924.6</c:v>
                      </c:pt>
                      <c:pt idx="17600">
                        <c:v>923.3</c:v>
                      </c:pt>
                      <c:pt idx="17601">
                        <c:v>922.59</c:v>
                      </c:pt>
                      <c:pt idx="17602">
                        <c:v>914.12</c:v>
                      </c:pt>
                      <c:pt idx="17603">
                        <c:v>924.25</c:v>
                      </c:pt>
                      <c:pt idx="17604">
                        <c:v>923.25</c:v>
                      </c:pt>
                      <c:pt idx="17605">
                        <c:v>920.08</c:v>
                      </c:pt>
                      <c:pt idx="17606">
                        <c:v>920.26</c:v>
                      </c:pt>
                      <c:pt idx="17607">
                        <c:v>920.09</c:v>
                      </c:pt>
                      <c:pt idx="17608">
                        <c:v>917.29</c:v>
                      </c:pt>
                      <c:pt idx="17609">
                        <c:v>917.78</c:v>
                      </c:pt>
                      <c:pt idx="17610">
                        <c:v>915.13</c:v>
                      </c:pt>
                      <c:pt idx="17611">
                        <c:v>921.28</c:v>
                      </c:pt>
                      <c:pt idx="17612">
                        <c:v>918.65</c:v>
                      </c:pt>
                      <c:pt idx="17613">
                        <c:v>914.76</c:v>
                      </c:pt>
                      <c:pt idx="17614">
                        <c:v>912.49</c:v>
                      </c:pt>
                      <c:pt idx="17615">
                        <c:v>911.11</c:v>
                      </c:pt>
                      <c:pt idx="17616">
                        <c:v>920.71</c:v>
                      </c:pt>
                      <c:pt idx="17617">
                        <c:v>920.9</c:v>
                      </c:pt>
                      <c:pt idx="17618">
                        <c:v>920.66</c:v>
                      </c:pt>
                      <c:pt idx="17619">
                        <c:v>920.1</c:v>
                      </c:pt>
                      <c:pt idx="17620">
                        <c:v>916.39</c:v>
                      </c:pt>
                      <c:pt idx="17621">
                        <c:v>913.52</c:v>
                      </c:pt>
                      <c:pt idx="17622">
                        <c:v>918.03</c:v>
                      </c:pt>
                      <c:pt idx="17623">
                        <c:v>920.12</c:v>
                      </c:pt>
                      <c:pt idx="17624">
                        <c:v>920.95</c:v>
                      </c:pt>
                      <c:pt idx="17625">
                        <c:v>922.65</c:v>
                      </c:pt>
                      <c:pt idx="17626">
                        <c:v>922.81</c:v>
                      </c:pt>
                      <c:pt idx="17627">
                        <c:v>921.01</c:v>
                      </c:pt>
                      <c:pt idx="17628">
                        <c:v>919.8</c:v>
                      </c:pt>
                      <c:pt idx="17629">
                        <c:v>917.23</c:v>
                      </c:pt>
                      <c:pt idx="17630">
                        <c:v>916.16</c:v>
                      </c:pt>
                      <c:pt idx="17631">
                        <c:v>914.47</c:v>
                      </c:pt>
                      <c:pt idx="17632">
                        <c:v>913.12</c:v>
                      </c:pt>
                      <c:pt idx="17633">
                        <c:v>912.42</c:v>
                      </c:pt>
                      <c:pt idx="17634">
                        <c:v>910.86</c:v>
                      </c:pt>
                      <c:pt idx="17635">
                        <c:v>911.39</c:v>
                      </c:pt>
                      <c:pt idx="17636">
                        <c:v>912.36</c:v>
                      </c:pt>
                      <c:pt idx="17637">
                        <c:v>911.68</c:v>
                      </c:pt>
                      <c:pt idx="17638">
                        <c:v>910.74</c:v>
                      </c:pt>
                      <c:pt idx="17639">
                        <c:v>910.66</c:v>
                      </c:pt>
                      <c:pt idx="17640">
                        <c:v>913.11</c:v>
                      </c:pt>
                      <c:pt idx="17641">
                        <c:v>915.01</c:v>
                      </c:pt>
                      <c:pt idx="17642">
                        <c:v>916.51</c:v>
                      </c:pt>
                      <c:pt idx="17643">
                        <c:v>915.37</c:v>
                      </c:pt>
                      <c:pt idx="17644">
                        <c:v>918.21</c:v>
                      </c:pt>
                      <c:pt idx="17645">
                        <c:v>920.8</c:v>
                      </c:pt>
                      <c:pt idx="17646">
                        <c:v>913.62</c:v>
                      </c:pt>
                      <c:pt idx="17647">
                        <c:v>915.3</c:v>
                      </c:pt>
                      <c:pt idx="17648">
                        <c:v>918.56</c:v>
                      </c:pt>
                      <c:pt idx="17649">
                        <c:v>921.93</c:v>
                      </c:pt>
                      <c:pt idx="17650">
                        <c:v>921.86</c:v>
                      </c:pt>
                      <c:pt idx="17651">
                        <c:v>920.5</c:v>
                      </c:pt>
                      <c:pt idx="17652">
                        <c:v>918.41</c:v>
                      </c:pt>
                      <c:pt idx="17653">
                        <c:v>915.78</c:v>
                      </c:pt>
                      <c:pt idx="17654">
                        <c:v>912.5</c:v>
                      </c:pt>
                      <c:pt idx="17655">
                        <c:v>915.93</c:v>
                      </c:pt>
                      <c:pt idx="17656">
                        <c:v>919.25</c:v>
                      </c:pt>
                      <c:pt idx="17657">
                        <c:v>923.68</c:v>
                      </c:pt>
                      <c:pt idx="17658">
                        <c:v>922.22</c:v>
                      </c:pt>
                      <c:pt idx="17659">
                        <c:v>922.02</c:v>
                      </c:pt>
                      <c:pt idx="17660">
                        <c:v>918</c:v>
                      </c:pt>
                      <c:pt idx="17661">
                        <c:v>917.22</c:v>
                      </c:pt>
                      <c:pt idx="17662">
                        <c:v>916.01</c:v>
                      </c:pt>
                      <c:pt idx="17663">
                        <c:v>913.64</c:v>
                      </c:pt>
                      <c:pt idx="17664">
                        <c:v>913.61</c:v>
                      </c:pt>
                      <c:pt idx="17665">
                        <c:v>914.05</c:v>
                      </c:pt>
                      <c:pt idx="17666">
                        <c:v>918.1</c:v>
                      </c:pt>
                      <c:pt idx="17667">
                        <c:v>918.98</c:v>
                      </c:pt>
                      <c:pt idx="17668">
                        <c:v>911.8</c:v>
                      </c:pt>
                      <c:pt idx="17669">
                        <c:v>909.54</c:v>
                      </c:pt>
                      <c:pt idx="17670">
                        <c:v>911.59</c:v>
                      </c:pt>
                      <c:pt idx="17671">
                        <c:v>913.4</c:v>
                      </c:pt>
                      <c:pt idx="17672">
                        <c:v>918.13</c:v>
                      </c:pt>
                      <c:pt idx="17673">
                        <c:v>919.94</c:v>
                      </c:pt>
                      <c:pt idx="17674">
                        <c:v>920.42</c:v>
                      </c:pt>
                      <c:pt idx="17675">
                        <c:v>920.99</c:v>
                      </c:pt>
                      <c:pt idx="17676">
                        <c:v>917.55</c:v>
                      </c:pt>
                      <c:pt idx="17677">
                        <c:v>914.76</c:v>
                      </c:pt>
                      <c:pt idx="17678">
                        <c:v>915.38</c:v>
                      </c:pt>
                      <c:pt idx="17679">
                        <c:v>915.73</c:v>
                      </c:pt>
                      <c:pt idx="17680">
                        <c:v>913.52</c:v>
                      </c:pt>
                      <c:pt idx="17681">
                        <c:v>912.82</c:v>
                      </c:pt>
                      <c:pt idx="17682">
                        <c:v>915.7</c:v>
                      </c:pt>
                      <c:pt idx="17683">
                        <c:v>919.57</c:v>
                      </c:pt>
                      <c:pt idx="17684">
                        <c:v>921.61</c:v>
                      </c:pt>
                      <c:pt idx="17685">
                        <c:v>921.49</c:v>
                      </c:pt>
                      <c:pt idx="17686">
                        <c:v>920.55</c:v>
                      </c:pt>
                      <c:pt idx="17687">
                        <c:v>915.84</c:v>
                      </c:pt>
                      <c:pt idx="17688">
                        <c:v>911.98</c:v>
                      </c:pt>
                      <c:pt idx="17689">
                        <c:v>910.47</c:v>
                      </c:pt>
                      <c:pt idx="17690">
                        <c:v>912.35</c:v>
                      </c:pt>
                      <c:pt idx="17691">
                        <c:v>914.13</c:v>
                      </c:pt>
                      <c:pt idx="17692">
                        <c:v>918.49</c:v>
                      </c:pt>
                      <c:pt idx="17693">
                        <c:v>920.85</c:v>
                      </c:pt>
                      <c:pt idx="17694">
                        <c:v>910.03</c:v>
                      </c:pt>
                      <c:pt idx="17695">
                        <c:v>911.12</c:v>
                      </c:pt>
                      <c:pt idx="17696">
                        <c:v>915.88</c:v>
                      </c:pt>
                      <c:pt idx="17697">
                        <c:v>920.35</c:v>
                      </c:pt>
                      <c:pt idx="17698">
                        <c:v>921.34</c:v>
                      </c:pt>
                      <c:pt idx="17699">
                        <c:v>915.07</c:v>
                      </c:pt>
                      <c:pt idx="17700">
                        <c:v>917.75</c:v>
                      </c:pt>
                      <c:pt idx="17701">
                        <c:v>919.76</c:v>
                      </c:pt>
                      <c:pt idx="17702">
                        <c:v>918.65</c:v>
                      </c:pt>
                      <c:pt idx="17703">
                        <c:v>916.41</c:v>
                      </c:pt>
                      <c:pt idx="17704">
                        <c:v>913.91</c:v>
                      </c:pt>
                      <c:pt idx="17705">
                        <c:v>917.67</c:v>
                      </c:pt>
                      <c:pt idx="17706">
                        <c:v>919.31</c:v>
                      </c:pt>
                      <c:pt idx="17707">
                        <c:v>910.54</c:v>
                      </c:pt>
                      <c:pt idx="17708">
                        <c:v>911.35</c:v>
                      </c:pt>
                      <c:pt idx="17709">
                        <c:v>913.2</c:v>
                      </c:pt>
                      <c:pt idx="17710">
                        <c:v>916.01</c:v>
                      </c:pt>
                      <c:pt idx="17711">
                        <c:v>919.23</c:v>
                      </c:pt>
                      <c:pt idx="17712">
                        <c:v>918.86</c:v>
                      </c:pt>
                      <c:pt idx="17713">
                        <c:v>917.94</c:v>
                      </c:pt>
                      <c:pt idx="17714">
                        <c:v>914.59</c:v>
                      </c:pt>
                      <c:pt idx="17715">
                        <c:v>914.55</c:v>
                      </c:pt>
                      <c:pt idx="17716">
                        <c:v>924.43</c:v>
                      </c:pt>
                      <c:pt idx="17717">
                        <c:v>921.55</c:v>
                      </c:pt>
                      <c:pt idx="17718">
                        <c:v>917.29</c:v>
                      </c:pt>
                      <c:pt idx="17719">
                        <c:v>913.42</c:v>
                      </c:pt>
                      <c:pt idx="17720">
                        <c:v>917.72</c:v>
                      </c:pt>
                      <c:pt idx="17721">
                        <c:v>917.92</c:v>
                      </c:pt>
                      <c:pt idx="17722">
                        <c:v>921.82</c:v>
                      </c:pt>
                      <c:pt idx="17723">
                        <c:v>921.01</c:v>
                      </c:pt>
                      <c:pt idx="17724">
                        <c:v>916.56</c:v>
                      </c:pt>
                      <c:pt idx="17725">
                        <c:v>913.85</c:v>
                      </c:pt>
                      <c:pt idx="17726">
                        <c:v>915.31</c:v>
                      </c:pt>
                      <c:pt idx="17727">
                        <c:v>919.5</c:v>
                      </c:pt>
                      <c:pt idx="17728">
                        <c:v>921.4</c:v>
                      </c:pt>
                      <c:pt idx="17729">
                        <c:v>919.09</c:v>
                      </c:pt>
                      <c:pt idx="17730">
                        <c:v>917.25</c:v>
                      </c:pt>
                      <c:pt idx="17731">
                        <c:v>912.8</c:v>
                      </c:pt>
                      <c:pt idx="17732">
                        <c:v>910.04</c:v>
                      </c:pt>
                      <c:pt idx="17733">
                        <c:v>911.15</c:v>
                      </c:pt>
                      <c:pt idx="17734">
                        <c:v>914.03</c:v>
                      </c:pt>
                      <c:pt idx="17735">
                        <c:v>917.3</c:v>
                      </c:pt>
                      <c:pt idx="17736">
                        <c:v>918.63</c:v>
                      </c:pt>
                      <c:pt idx="17737">
                        <c:v>920.84</c:v>
                      </c:pt>
                      <c:pt idx="17738">
                        <c:v>921.44</c:v>
                      </c:pt>
                      <c:pt idx="17739">
                        <c:v>919.89</c:v>
                      </c:pt>
                      <c:pt idx="17740">
                        <c:v>918.37</c:v>
                      </c:pt>
                      <c:pt idx="17741">
                        <c:v>914.97</c:v>
                      </c:pt>
                      <c:pt idx="17742">
                        <c:v>912.61</c:v>
                      </c:pt>
                      <c:pt idx="17743">
                        <c:v>912.02</c:v>
                      </c:pt>
                      <c:pt idx="17744">
                        <c:v>912.05</c:v>
                      </c:pt>
                      <c:pt idx="17745">
                        <c:v>918.66</c:v>
                      </c:pt>
                      <c:pt idx="17746">
                        <c:v>913.72</c:v>
                      </c:pt>
                      <c:pt idx="17747">
                        <c:v>911</c:v>
                      </c:pt>
                      <c:pt idx="17748">
                        <c:v>910.11</c:v>
                      </c:pt>
                      <c:pt idx="17749">
                        <c:v>908.85</c:v>
                      </c:pt>
                      <c:pt idx="17750">
                        <c:v>909.99</c:v>
                      </c:pt>
                      <c:pt idx="17751">
                        <c:v>912.75</c:v>
                      </c:pt>
                      <c:pt idx="17752">
                        <c:v>911.59</c:v>
                      </c:pt>
                      <c:pt idx="17753">
                        <c:v>910.35</c:v>
                      </c:pt>
                      <c:pt idx="17754">
                        <c:v>910.42</c:v>
                      </c:pt>
                      <c:pt idx="17755">
                        <c:v>911.13</c:v>
                      </c:pt>
                      <c:pt idx="17756">
                        <c:v>912.74</c:v>
                      </c:pt>
                      <c:pt idx="17757">
                        <c:v>914.33</c:v>
                      </c:pt>
                      <c:pt idx="17758">
                        <c:v>915.91</c:v>
                      </c:pt>
                      <c:pt idx="17759">
                        <c:v>914.8</c:v>
                      </c:pt>
                      <c:pt idx="17760">
                        <c:v>912.06</c:v>
                      </c:pt>
                      <c:pt idx="17761">
                        <c:v>911.18</c:v>
                      </c:pt>
                      <c:pt idx="17762">
                        <c:v>910.73</c:v>
                      </c:pt>
                      <c:pt idx="17763">
                        <c:v>909.9</c:v>
                      </c:pt>
                      <c:pt idx="17764">
                        <c:v>909.79</c:v>
                      </c:pt>
                      <c:pt idx="17765">
                        <c:v>910.65</c:v>
                      </c:pt>
                      <c:pt idx="17766">
                        <c:v>919.61</c:v>
                      </c:pt>
                      <c:pt idx="17767">
                        <c:v>920.01</c:v>
                      </c:pt>
                      <c:pt idx="17768">
                        <c:v>913.17</c:v>
                      </c:pt>
                      <c:pt idx="17769">
                        <c:v>912.29</c:v>
                      </c:pt>
                      <c:pt idx="17770">
                        <c:v>914.54</c:v>
                      </c:pt>
                      <c:pt idx="17771">
                        <c:v>916.98</c:v>
                      </c:pt>
                      <c:pt idx="17772">
                        <c:v>911.55</c:v>
                      </c:pt>
                      <c:pt idx="17773">
                        <c:v>909.99</c:v>
                      </c:pt>
                      <c:pt idx="17774">
                        <c:v>909.25</c:v>
                      </c:pt>
                      <c:pt idx="17775">
                        <c:v>910.08</c:v>
                      </c:pt>
                      <c:pt idx="17776">
                        <c:v>911.34</c:v>
                      </c:pt>
                      <c:pt idx="17777">
                        <c:v>914.36</c:v>
                      </c:pt>
                      <c:pt idx="17778">
                        <c:v>916.99</c:v>
                      </c:pt>
                      <c:pt idx="17779">
                        <c:v>920.39</c:v>
                      </c:pt>
                      <c:pt idx="17780">
                        <c:v>919.09</c:v>
                      </c:pt>
                      <c:pt idx="17781">
                        <c:v>913.1</c:v>
                      </c:pt>
                      <c:pt idx="17782">
                        <c:v>908</c:v>
                      </c:pt>
                      <c:pt idx="17783">
                        <c:v>908.25</c:v>
                      </c:pt>
                      <c:pt idx="17784">
                        <c:v>912.44</c:v>
                      </c:pt>
                      <c:pt idx="17785">
                        <c:v>905.35</c:v>
                      </c:pt>
                      <c:pt idx="17786">
                        <c:v>909.69</c:v>
                      </c:pt>
                      <c:pt idx="17787">
                        <c:v>914.82</c:v>
                      </c:pt>
                      <c:pt idx="17788">
                        <c:v>918.48</c:v>
                      </c:pt>
                      <c:pt idx="17789">
                        <c:v>921.61</c:v>
                      </c:pt>
                      <c:pt idx="17790">
                        <c:v>916.42</c:v>
                      </c:pt>
                      <c:pt idx="17791">
                        <c:v>910.46</c:v>
                      </c:pt>
                      <c:pt idx="17792">
                        <c:v>906.86</c:v>
                      </c:pt>
                      <c:pt idx="17793">
                        <c:v>910.82</c:v>
                      </c:pt>
                      <c:pt idx="17794">
                        <c:v>916.15</c:v>
                      </c:pt>
                      <c:pt idx="17795">
                        <c:v>920.01</c:v>
                      </c:pt>
                      <c:pt idx="17796">
                        <c:v>919.76</c:v>
                      </c:pt>
                      <c:pt idx="17797">
                        <c:v>916.65</c:v>
                      </c:pt>
                      <c:pt idx="17798">
                        <c:v>914.95</c:v>
                      </c:pt>
                      <c:pt idx="17799">
                        <c:v>920.32</c:v>
                      </c:pt>
                      <c:pt idx="17800">
                        <c:v>918.74</c:v>
                      </c:pt>
                      <c:pt idx="17801">
                        <c:v>917.37</c:v>
                      </c:pt>
                      <c:pt idx="17802">
                        <c:v>915.94</c:v>
                      </c:pt>
                      <c:pt idx="17803">
                        <c:v>920.2</c:v>
                      </c:pt>
                      <c:pt idx="17804">
                        <c:v>918.92</c:v>
                      </c:pt>
                      <c:pt idx="17805">
                        <c:v>915.6</c:v>
                      </c:pt>
                      <c:pt idx="17806">
                        <c:v>912.41</c:v>
                      </c:pt>
                      <c:pt idx="17807">
                        <c:v>909.57</c:v>
                      </c:pt>
                      <c:pt idx="17808">
                        <c:v>909.67</c:v>
                      </c:pt>
                      <c:pt idx="17809">
                        <c:v>909.03</c:v>
                      </c:pt>
                      <c:pt idx="17810">
                        <c:v>910.61</c:v>
                      </c:pt>
                      <c:pt idx="17811">
                        <c:v>913.27</c:v>
                      </c:pt>
                      <c:pt idx="17812">
                        <c:v>908.86</c:v>
                      </c:pt>
                      <c:pt idx="17813">
                        <c:v>908.49</c:v>
                      </c:pt>
                      <c:pt idx="17814">
                        <c:v>912.59</c:v>
                      </c:pt>
                      <c:pt idx="17815">
                        <c:v>911.15</c:v>
                      </c:pt>
                      <c:pt idx="17816">
                        <c:v>912.98</c:v>
                      </c:pt>
                      <c:pt idx="17817">
                        <c:v>914.94</c:v>
                      </c:pt>
                      <c:pt idx="17818">
                        <c:v>916.96</c:v>
                      </c:pt>
                      <c:pt idx="17819">
                        <c:v>918.54</c:v>
                      </c:pt>
                      <c:pt idx="17820">
                        <c:v>916.28</c:v>
                      </c:pt>
                      <c:pt idx="17821">
                        <c:v>917.86</c:v>
                      </c:pt>
                      <c:pt idx="17822">
                        <c:v>919.07</c:v>
                      </c:pt>
                      <c:pt idx="17823">
                        <c:v>918.29</c:v>
                      </c:pt>
                      <c:pt idx="17824">
                        <c:v>912.86</c:v>
                      </c:pt>
                      <c:pt idx="17825">
                        <c:v>915.54</c:v>
                      </c:pt>
                      <c:pt idx="17826">
                        <c:v>918.68</c:v>
                      </c:pt>
                      <c:pt idx="17827">
                        <c:v>910.58</c:v>
                      </c:pt>
                      <c:pt idx="17828">
                        <c:v>908.52</c:v>
                      </c:pt>
                      <c:pt idx="17829">
                        <c:v>909.6</c:v>
                      </c:pt>
                      <c:pt idx="17830">
                        <c:v>913.98</c:v>
                      </c:pt>
                      <c:pt idx="17831">
                        <c:v>917.43</c:v>
                      </c:pt>
                      <c:pt idx="17832">
                        <c:v>919.77</c:v>
                      </c:pt>
                      <c:pt idx="17833">
                        <c:v>920.39</c:v>
                      </c:pt>
                      <c:pt idx="17834">
                        <c:v>918.06</c:v>
                      </c:pt>
                      <c:pt idx="17835">
                        <c:v>913.3</c:v>
                      </c:pt>
                      <c:pt idx="17836">
                        <c:v>908.32</c:v>
                      </c:pt>
                      <c:pt idx="17837">
                        <c:v>915.48</c:v>
                      </c:pt>
                      <c:pt idx="17838">
                        <c:v>911.59</c:v>
                      </c:pt>
                      <c:pt idx="17839">
                        <c:v>914.93</c:v>
                      </c:pt>
                      <c:pt idx="17840">
                        <c:v>915.32</c:v>
                      </c:pt>
                      <c:pt idx="17841">
                        <c:v>916.06</c:v>
                      </c:pt>
                      <c:pt idx="17842">
                        <c:v>920.18</c:v>
                      </c:pt>
                      <c:pt idx="17843">
                        <c:v>915.21</c:v>
                      </c:pt>
                      <c:pt idx="17844">
                        <c:v>909.71</c:v>
                      </c:pt>
                      <c:pt idx="17845">
                        <c:v>908.87</c:v>
                      </c:pt>
                      <c:pt idx="17846">
                        <c:v>911.91</c:v>
                      </c:pt>
                      <c:pt idx="17847">
                        <c:v>914.96</c:v>
                      </c:pt>
                      <c:pt idx="17848">
                        <c:v>912.47</c:v>
                      </c:pt>
                      <c:pt idx="17849">
                        <c:v>909.19</c:v>
                      </c:pt>
                      <c:pt idx="17850">
                        <c:v>918.85</c:v>
                      </c:pt>
                      <c:pt idx="17851">
                        <c:v>917.74</c:v>
                      </c:pt>
                      <c:pt idx="17852">
                        <c:v>914.28</c:v>
                      </c:pt>
                      <c:pt idx="17853">
                        <c:v>910.91</c:v>
                      </c:pt>
                      <c:pt idx="17854">
                        <c:v>908.42</c:v>
                      </c:pt>
                      <c:pt idx="17855">
                        <c:v>912.5</c:v>
                      </c:pt>
                      <c:pt idx="17856">
                        <c:v>908.47</c:v>
                      </c:pt>
                      <c:pt idx="17857">
                        <c:v>904.87</c:v>
                      </c:pt>
                      <c:pt idx="17858">
                        <c:v>906.78</c:v>
                      </c:pt>
                      <c:pt idx="17859">
                        <c:v>910.02</c:v>
                      </c:pt>
                      <c:pt idx="17860">
                        <c:v>916.14</c:v>
                      </c:pt>
                      <c:pt idx="17861">
                        <c:v>920.98</c:v>
                      </c:pt>
                      <c:pt idx="17862">
                        <c:v>919.27</c:v>
                      </c:pt>
                      <c:pt idx="17863">
                        <c:v>917.13</c:v>
                      </c:pt>
                      <c:pt idx="17864">
                        <c:v>918.91</c:v>
                      </c:pt>
                      <c:pt idx="17865">
                        <c:v>919</c:v>
                      </c:pt>
                      <c:pt idx="17866">
                        <c:v>915.16</c:v>
                      </c:pt>
                      <c:pt idx="17867">
                        <c:v>909.41</c:v>
                      </c:pt>
                      <c:pt idx="17868">
                        <c:v>913.94</c:v>
                      </c:pt>
                      <c:pt idx="17869">
                        <c:v>917.87</c:v>
                      </c:pt>
                      <c:pt idx="17870">
                        <c:v>917.69</c:v>
                      </c:pt>
                      <c:pt idx="17871">
                        <c:v>913.28</c:v>
                      </c:pt>
                      <c:pt idx="17872">
                        <c:v>909.9</c:v>
                      </c:pt>
                      <c:pt idx="17873">
                        <c:v>915.22</c:v>
                      </c:pt>
                      <c:pt idx="17874">
                        <c:v>910.37</c:v>
                      </c:pt>
                      <c:pt idx="17875">
                        <c:v>908.82</c:v>
                      </c:pt>
                      <c:pt idx="17876">
                        <c:v>919.07</c:v>
                      </c:pt>
                      <c:pt idx="17877">
                        <c:v>914.55</c:v>
                      </c:pt>
                      <c:pt idx="17878">
                        <c:v>909.93</c:v>
                      </c:pt>
                      <c:pt idx="17879">
                        <c:v>907.23</c:v>
                      </c:pt>
                      <c:pt idx="17880">
                        <c:v>907.22</c:v>
                      </c:pt>
                      <c:pt idx="17881">
                        <c:v>911.17</c:v>
                      </c:pt>
                      <c:pt idx="17882">
                        <c:v>914.9</c:v>
                      </c:pt>
                      <c:pt idx="17883">
                        <c:v>918.21</c:v>
                      </c:pt>
                      <c:pt idx="17884">
                        <c:v>917.33</c:v>
                      </c:pt>
                      <c:pt idx="17885">
                        <c:v>913.61</c:v>
                      </c:pt>
                      <c:pt idx="17886">
                        <c:v>909.78</c:v>
                      </c:pt>
                      <c:pt idx="17887">
                        <c:v>906.58</c:v>
                      </c:pt>
                      <c:pt idx="17888">
                        <c:v>907.22</c:v>
                      </c:pt>
                      <c:pt idx="17889">
                        <c:v>907.99</c:v>
                      </c:pt>
                      <c:pt idx="17890">
                        <c:v>915.49</c:v>
                      </c:pt>
                      <c:pt idx="17891">
                        <c:v>913.85</c:v>
                      </c:pt>
                      <c:pt idx="17892">
                        <c:v>911.82</c:v>
                      </c:pt>
                      <c:pt idx="17893">
                        <c:v>911.2</c:v>
                      </c:pt>
                      <c:pt idx="17894">
                        <c:v>908.9</c:v>
                      </c:pt>
                      <c:pt idx="17895">
                        <c:v>909.12</c:v>
                      </c:pt>
                      <c:pt idx="17896">
                        <c:v>909.54</c:v>
                      </c:pt>
                      <c:pt idx="17897">
                        <c:v>910.98</c:v>
                      </c:pt>
                      <c:pt idx="17898">
                        <c:v>915.33</c:v>
                      </c:pt>
                      <c:pt idx="17899">
                        <c:v>917.19</c:v>
                      </c:pt>
                      <c:pt idx="17900">
                        <c:v>918.8</c:v>
                      </c:pt>
                      <c:pt idx="17901">
                        <c:v>918.2</c:v>
                      </c:pt>
                      <c:pt idx="17902">
                        <c:v>907.97</c:v>
                      </c:pt>
                      <c:pt idx="17903">
                        <c:v>910.42</c:v>
                      </c:pt>
                      <c:pt idx="17904">
                        <c:v>912.2</c:v>
                      </c:pt>
                      <c:pt idx="17905">
                        <c:v>914.92</c:v>
                      </c:pt>
                      <c:pt idx="17906">
                        <c:v>917.2</c:v>
                      </c:pt>
                      <c:pt idx="17907">
                        <c:v>917.84</c:v>
                      </c:pt>
                      <c:pt idx="17908">
                        <c:v>911.63</c:v>
                      </c:pt>
                      <c:pt idx="17909">
                        <c:v>917.06</c:v>
                      </c:pt>
                      <c:pt idx="17910">
                        <c:v>914.96</c:v>
                      </c:pt>
                      <c:pt idx="17911">
                        <c:v>912.99</c:v>
                      </c:pt>
                      <c:pt idx="17912">
                        <c:v>909.17</c:v>
                      </c:pt>
                      <c:pt idx="17913">
                        <c:v>906.66</c:v>
                      </c:pt>
                      <c:pt idx="17914">
                        <c:v>905.87</c:v>
                      </c:pt>
                      <c:pt idx="17915">
                        <c:v>917.02</c:v>
                      </c:pt>
                      <c:pt idx="17916">
                        <c:v>914.97</c:v>
                      </c:pt>
                      <c:pt idx="17917">
                        <c:v>911.56</c:v>
                      </c:pt>
                      <c:pt idx="17918">
                        <c:v>910.24</c:v>
                      </c:pt>
                      <c:pt idx="17919">
                        <c:v>907.64</c:v>
                      </c:pt>
                      <c:pt idx="17920">
                        <c:v>907.11</c:v>
                      </c:pt>
                      <c:pt idx="17921">
                        <c:v>907.35</c:v>
                      </c:pt>
                      <c:pt idx="17922">
                        <c:v>909.39</c:v>
                      </c:pt>
                      <c:pt idx="17923">
                        <c:v>912.59</c:v>
                      </c:pt>
                      <c:pt idx="17924">
                        <c:v>916.01</c:v>
                      </c:pt>
                      <c:pt idx="17925">
                        <c:v>907.31</c:v>
                      </c:pt>
                      <c:pt idx="17926">
                        <c:v>908.67</c:v>
                      </c:pt>
                      <c:pt idx="17927">
                        <c:v>910.24</c:v>
                      </c:pt>
                      <c:pt idx="17928">
                        <c:v>910.19</c:v>
                      </c:pt>
                      <c:pt idx="17929">
                        <c:v>910.53</c:v>
                      </c:pt>
                      <c:pt idx="17930">
                        <c:v>912.08</c:v>
                      </c:pt>
                      <c:pt idx="17931">
                        <c:v>913.08</c:v>
                      </c:pt>
                      <c:pt idx="17932">
                        <c:v>912.76</c:v>
                      </c:pt>
                      <c:pt idx="17933">
                        <c:v>911.69</c:v>
                      </c:pt>
                      <c:pt idx="17934">
                        <c:v>911.48</c:v>
                      </c:pt>
                      <c:pt idx="17935">
                        <c:v>912.64</c:v>
                      </c:pt>
                      <c:pt idx="17936">
                        <c:v>914.97</c:v>
                      </c:pt>
                      <c:pt idx="17937">
                        <c:v>915.35</c:v>
                      </c:pt>
                      <c:pt idx="17938">
                        <c:v>914.96</c:v>
                      </c:pt>
                      <c:pt idx="17939">
                        <c:v>911.53</c:v>
                      </c:pt>
                      <c:pt idx="17940">
                        <c:v>909.81</c:v>
                      </c:pt>
                      <c:pt idx="17941">
                        <c:v>914.32</c:v>
                      </c:pt>
                      <c:pt idx="17942">
                        <c:v>907.19</c:v>
                      </c:pt>
                      <c:pt idx="17943">
                        <c:v>909.36</c:v>
                      </c:pt>
                      <c:pt idx="17944">
                        <c:v>909.35</c:v>
                      </c:pt>
                      <c:pt idx="17945">
                        <c:v>912.75</c:v>
                      </c:pt>
                      <c:pt idx="17946">
                        <c:v>915.51</c:v>
                      </c:pt>
                      <c:pt idx="17947">
                        <c:v>915.5</c:v>
                      </c:pt>
                      <c:pt idx="17948">
                        <c:v>916.97</c:v>
                      </c:pt>
                      <c:pt idx="17949">
                        <c:v>914.8</c:v>
                      </c:pt>
                      <c:pt idx="17950">
                        <c:v>907.47</c:v>
                      </c:pt>
                      <c:pt idx="17951">
                        <c:v>907.41</c:v>
                      </c:pt>
                      <c:pt idx="17952">
                        <c:v>909.2</c:v>
                      </c:pt>
                      <c:pt idx="17953">
                        <c:v>913.36</c:v>
                      </c:pt>
                      <c:pt idx="17954">
                        <c:v>909.05</c:v>
                      </c:pt>
                      <c:pt idx="17955">
                        <c:v>908.03</c:v>
                      </c:pt>
                      <c:pt idx="17956">
                        <c:v>907.88</c:v>
                      </c:pt>
                      <c:pt idx="17957">
                        <c:v>907.34</c:v>
                      </c:pt>
                      <c:pt idx="17958">
                        <c:v>907.4</c:v>
                      </c:pt>
                      <c:pt idx="17959">
                        <c:v>907.45</c:v>
                      </c:pt>
                      <c:pt idx="17960">
                        <c:v>909.54</c:v>
                      </c:pt>
                      <c:pt idx="17961">
                        <c:v>907.92</c:v>
                      </c:pt>
                      <c:pt idx="17962">
                        <c:v>906.32</c:v>
                      </c:pt>
                      <c:pt idx="17963">
                        <c:v>904.57</c:v>
                      </c:pt>
                      <c:pt idx="17964">
                        <c:v>905.83</c:v>
                      </c:pt>
                      <c:pt idx="17965">
                        <c:v>906.46</c:v>
                      </c:pt>
                      <c:pt idx="17966">
                        <c:v>908.5</c:v>
                      </c:pt>
                      <c:pt idx="17967">
                        <c:v>914.28</c:v>
                      </c:pt>
                      <c:pt idx="17968">
                        <c:v>909.95</c:v>
                      </c:pt>
                      <c:pt idx="17969">
                        <c:v>908.44</c:v>
                      </c:pt>
                      <c:pt idx="17970">
                        <c:v>908.26</c:v>
                      </c:pt>
                      <c:pt idx="17971">
                        <c:v>912.66</c:v>
                      </c:pt>
                      <c:pt idx="17972">
                        <c:v>913.59</c:v>
                      </c:pt>
                      <c:pt idx="17973">
                        <c:v>914.22</c:v>
                      </c:pt>
                      <c:pt idx="17974">
                        <c:v>914.19</c:v>
                      </c:pt>
                      <c:pt idx="17975">
                        <c:v>913.84</c:v>
                      </c:pt>
                      <c:pt idx="17976">
                        <c:v>912.91</c:v>
                      </c:pt>
                      <c:pt idx="17977">
                        <c:v>905.33</c:v>
                      </c:pt>
                      <c:pt idx="17978">
                        <c:v>906.7</c:v>
                      </c:pt>
                      <c:pt idx="17979">
                        <c:v>908.06</c:v>
                      </c:pt>
                      <c:pt idx="17980">
                        <c:v>914.19</c:v>
                      </c:pt>
                      <c:pt idx="17981">
                        <c:v>911.84</c:v>
                      </c:pt>
                      <c:pt idx="17982">
                        <c:v>909.44</c:v>
                      </c:pt>
                      <c:pt idx="17983">
                        <c:v>906.08</c:v>
                      </c:pt>
                      <c:pt idx="17984">
                        <c:v>904.51</c:v>
                      </c:pt>
                      <c:pt idx="17985">
                        <c:v>903.48</c:v>
                      </c:pt>
                      <c:pt idx="17986">
                        <c:v>904.51</c:v>
                      </c:pt>
                      <c:pt idx="17987">
                        <c:v>908.95</c:v>
                      </c:pt>
                      <c:pt idx="17988">
                        <c:v>914.13</c:v>
                      </c:pt>
                      <c:pt idx="17989">
                        <c:v>914.08</c:v>
                      </c:pt>
                      <c:pt idx="17990">
                        <c:v>914.68</c:v>
                      </c:pt>
                      <c:pt idx="17991">
                        <c:v>905.71</c:v>
                      </c:pt>
                      <c:pt idx="17992">
                        <c:v>907.83</c:v>
                      </c:pt>
                      <c:pt idx="17993">
                        <c:v>916.72</c:v>
                      </c:pt>
                      <c:pt idx="17994">
                        <c:v>914.71</c:v>
                      </c:pt>
                      <c:pt idx="17995">
                        <c:v>913.76</c:v>
                      </c:pt>
                      <c:pt idx="17996">
                        <c:v>914.47</c:v>
                      </c:pt>
                      <c:pt idx="17997">
                        <c:v>915.25</c:v>
                      </c:pt>
                      <c:pt idx="17998">
                        <c:v>914.69</c:v>
                      </c:pt>
                      <c:pt idx="17999">
                        <c:v>914.66</c:v>
                      </c:pt>
                      <c:pt idx="18000">
                        <c:v>913.19</c:v>
                      </c:pt>
                      <c:pt idx="18001">
                        <c:v>912.02</c:v>
                      </c:pt>
                      <c:pt idx="18002">
                        <c:v>910.13</c:v>
                      </c:pt>
                      <c:pt idx="18003">
                        <c:v>907.38</c:v>
                      </c:pt>
                      <c:pt idx="18004">
                        <c:v>906.54</c:v>
                      </c:pt>
                      <c:pt idx="18005">
                        <c:v>905.13</c:v>
                      </c:pt>
                      <c:pt idx="18006">
                        <c:v>913.88</c:v>
                      </c:pt>
                      <c:pt idx="18007">
                        <c:v>914.27</c:v>
                      </c:pt>
                      <c:pt idx="18008">
                        <c:v>915.42</c:v>
                      </c:pt>
                      <c:pt idx="18009">
                        <c:v>915.79</c:v>
                      </c:pt>
                      <c:pt idx="18010">
                        <c:v>914.43</c:v>
                      </c:pt>
                      <c:pt idx="18011">
                        <c:v>912.13</c:v>
                      </c:pt>
                      <c:pt idx="18012">
                        <c:v>912.61</c:v>
                      </c:pt>
                      <c:pt idx="18013">
                        <c:v>914.86</c:v>
                      </c:pt>
                      <c:pt idx="18014">
                        <c:v>914.97</c:v>
                      </c:pt>
                      <c:pt idx="18015">
                        <c:v>912.96</c:v>
                      </c:pt>
                      <c:pt idx="18016">
                        <c:v>909.47</c:v>
                      </c:pt>
                      <c:pt idx="18017">
                        <c:v>904.92</c:v>
                      </c:pt>
                      <c:pt idx="18018">
                        <c:v>906.99</c:v>
                      </c:pt>
                      <c:pt idx="18019">
                        <c:v>915.92</c:v>
                      </c:pt>
                      <c:pt idx="18020">
                        <c:v>910.62</c:v>
                      </c:pt>
                      <c:pt idx="18021">
                        <c:v>905.08</c:v>
                      </c:pt>
                      <c:pt idx="18022">
                        <c:v>905.06</c:v>
                      </c:pt>
                      <c:pt idx="18023">
                        <c:v>907.57</c:v>
                      </c:pt>
                      <c:pt idx="18024">
                        <c:v>911.09</c:v>
                      </c:pt>
                      <c:pt idx="18025">
                        <c:v>915.34</c:v>
                      </c:pt>
                      <c:pt idx="18026">
                        <c:v>916.5</c:v>
                      </c:pt>
                      <c:pt idx="18027">
                        <c:v>914.16</c:v>
                      </c:pt>
                      <c:pt idx="18028">
                        <c:v>908.89</c:v>
                      </c:pt>
                      <c:pt idx="18029">
                        <c:v>905.96</c:v>
                      </c:pt>
                      <c:pt idx="18030">
                        <c:v>913.67</c:v>
                      </c:pt>
                      <c:pt idx="18031">
                        <c:v>911.22</c:v>
                      </c:pt>
                      <c:pt idx="18032">
                        <c:v>913.95</c:v>
                      </c:pt>
                      <c:pt idx="18033">
                        <c:v>910.48</c:v>
                      </c:pt>
                      <c:pt idx="18034">
                        <c:v>907.84</c:v>
                      </c:pt>
                      <c:pt idx="18035">
                        <c:v>903.53</c:v>
                      </c:pt>
                      <c:pt idx="18036">
                        <c:v>905.61</c:v>
                      </c:pt>
                      <c:pt idx="18037">
                        <c:v>910.13</c:v>
                      </c:pt>
                      <c:pt idx="18038">
                        <c:v>914.8</c:v>
                      </c:pt>
                      <c:pt idx="18039">
                        <c:v>915.06</c:v>
                      </c:pt>
                      <c:pt idx="18040">
                        <c:v>911.77</c:v>
                      </c:pt>
                      <c:pt idx="18041">
                        <c:v>906.13</c:v>
                      </c:pt>
                      <c:pt idx="18042">
                        <c:v>904.07</c:v>
                      </c:pt>
                      <c:pt idx="18043">
                        <c:v>905.15</c:v>
                      </c:pt>
                      <c:pt idx="18044">
                        <c:v>909.18</c:v>
                      </c:pt>
                      <c:pt idx="18045">
                        <c:v>906.23</c:v>
                      </c:pt>
                      <c:pt idx="18046">
                        <c:v>903.08</c:v>
                      </c:pt>
                      <c:pt idx="18047">
                        <c:v>905.94</c:v>
                      </c:pt>
                      <c:pt idx="18048">
                        <c:v>904.4</c:v>
                      </c:pt>
                      <c:pt idx="18049">
                        <c:v>904.77</c:v>
                      </c:pt>
                      <c:pt idx="18050">
                        <c:v>908.4</c:v>
                      </c:pt>
                      <c:pt idx="18051">
                        <c:v>915.31</c:v>
                      </c:pt>
                      <c:pt idx="18052">
                        <c:v>908.49</c:v>
                      </c:pt>
                      <c:pt idx="18053">
                        <c:v>906.34</c:v>
                      </c:pt>
                      <c:pt idx="18054">
                        <c:v>905.38</c:v>
                      </c:pt>
                      <c:pt idx="18055">
                        <c:v>907.97</c:v>
                      </c:pt>
                      <c:pt idx="18056">
                        <c:v>912.66</c:v>
                      </c:pt>
                      <c:pt idx="18057">
                        <c:v>916.63</c:v>
                      </c:pt>
                      <c:pt idx="18058">
                        <c:v>906.58</c:v>
                      </c:pt>
                      <c:pt idx="18059">
                        <c:v>909.43</c:v>
                      </c:pt>
                      <c:pt idx="18060">
                        <c:v>912.86</c:v>
                      </c:pt>
                      <c:pt idx="18061">
                        <c:v>914.46</c:v>
                      </c:pt>
                      <c:pt idx="18062">
                        <c:v>911.7</c:v>
                      </c:pt>
                      <c:pt idx="18063">
                        <c:v>907.37</c:v>
                      </c:pt>
                      <c:pt idx="18064">
                        <c:v>904.89</c:v>
                      </c:pt>
                      <c:pt idx="18065">
                        <c:v>910.58</c:v>
                      </c:pt>
                      <c:pt idx="18066">
                        <c:v>907.09</c:v>
                      </c:pt>
                      <c:pt idx="18067">
                        <c:v>906.04</c:v>
                      </c:pt>
                      <c:pt idx="18068">
                        <c:v>908.62</c:v>
                      </c:pt>
                      <c:pt idx="18069">
                        <c:v>913.58</c:v>
                      </c:pt>
                      <c:pt idx="18070">
                        <c:v>914.67</c:v>
                      </c:pt>
                      <c:pt idx="18071">
                        <c:v>905.82</c:v>
                      </c:pt>
                      <c:pt idx="18072">
                        <c:v>909.89</c:v>
                      </c:pt>
                      <c:pt idx="18073">
                        <c:v>907.15</c:v>
                      </c:pt>
                      <c:pt idx="18074">
                        <c:v>902.75</c:v>
                      </c:pt>
                      <c:pt idx="18075">
                        <c:v>901.38</c:v>
                      </c:pt>
                      <c:pt idx="18076">
                        <c:v>906.17</c:v>
                      </c:pt>
                      <c:pt idx="18077">
                        <c:v>918.15</c:v>
                      </c:pt>
                      <c:pt idx="18078">
                        <c:v>915.61</c:v>
                      </c:pt>
                      <c:pt idx="18079">
                        <c:v>909.88</c:v>
                      </c:pt>
                      <c:pt idx="18080">
                        <c:v>904.4</c:v>
                      </c:pt>
                      <c:pt idx="18081">
                        <c:v>904.35</c:v>
                      </c:pt>
                      <c:pt idx="18082">
                        <c:v>909.02</c:v>
                      </c:pt>
                      <c:pt idx="18083">
                        <c:v>902.68</c:v>
                      </c:pt>
                      <c:pt idx="18084">
                        <c:v>913.75</c:v>
                      </c:pt>
                      <c:pt idx="18085">
                        <c:v>911.45</c:v>
                      </c:pt>
                      <c:pt idx="18086">
                        <c:v>908.81</c:v>
                      </c:pt>
                      <c:pt idx="18087">
                        <c:v>905.16</c:v>
                      </c:pt>
                      <c:pt idx="18088">
                        <c:v>907.01</c:v>
                      </c:pt>
                      <c:pt idx="18089">
                        <c:v>907.05</c:v>
                      </c:pt>
                      <c:pt idx="18090">
                        <c:v>909.66</c:v>
                      </c:pt>
                      <c:pt idx="18091">
                        <c:v>911.95</c:v>
                      </c:pt>
                      <c:pt idx="18092">
                        <c:v>913.17</c:v>
                      </c:pt>
                      <c:pt idx="18093">
                        <c:v>907.16</c:v>
                      </c:pt>
                      <c:pt idx="18094">
                        <c:v>905.79</c:v>
                      </c:pt>
                      <c:pt idx="18095">
                        <c:v>902.6</c:v>
                      </c:pt>
                      <c:pt idx="18096">
                        <c:v>902.95</c:v>
                      </c:pt>
                      <c:pt idx="18097">
                        <c:v>915.26</c:v>
                      </c:pt>
                      <c:pt idx="18098">
                        <c:v>910.24</c:v>
                      </c:pt>
                      <c:pt idx="18099">
                        <c:v>913.51</c:v>
                      </c:pt>
                      <c:pt idx="18100">
                        <c:v>912.72</c:v>
                      </c:pt>
                      <c:pt idx="18101">
                        <c:v>908.11</c:v>
                      </c:pt>
                      <c:pt idx="18102">
                        <c:v>905.74</c:v>
                      </c:pt>
                      <c:pt idx="18103">
                        <c:v>904.9</c:v>
                      </c:pt>
                      <c:pt idx="18104">
                        <c:v>906.04</c:v>
                      </c:pt>
                      <c:pt idx="18105">
                        <c:v>907.24</c:v>
                      </c:pt>
                      <c:pt idx="18106">
                        <c:v>908.51</c:v>
                      </c:pt>
                      <c:pt idx="18107">
                        <c:v>913.01</c:v>
                      </c:pt>
                      <c:pt idx="18108">
                        <c:v>914.11</c:v>
                      </c:pt>
                      <c:pt idx="18109">
                        <c:v>912.34</c:v>
                      </c:pt>
                      <c:pt idx="18110">
                        <c:v>910.31</c:v>
                      </c:pt>
                      <c:pt idx="18111">
                        <c:v>913.41</c:v>
                      </c:pt>
                      <c:pt idx="18112">
                        <c:v>914.01</c:v>
                      </c:pt>
                      <c:pt idx="18113">
                        <c:v>910.29</c:v>
                      </c:pt>
                      <c:pt idx="18114">
                        <c:v>906.43</c:v>
                      </c:pt>
                      <c:pt idx="18115">
                        <c:v>910.54</c:v>
                      </c:pt>
                      <c:pt idx="18116">
                        <c:v>912.61</c:v>
                      </c:pt>
                      <c:pt idx="18117">
                        <c:v>908.63</c:v>
                      </c:pt>
                      <c:pt idx="18118">
                        <c:v>912.41</c:v>
                      </c:pt>
                      <c:pt idx="18119">
                        <c:v>912.22</c:v>
                      </c:pt>
                      <c:pt idx="18120">
                        <c:v>908.73</c:v>
                      </c:pt>
                      <c:pt idx="18121">
                        <c:v>904.5</c:v>
                      </c:pt>
                      <c:pt idx="18122">
                        <c:v>902.45</c:v>
                      </c:pt>
                      <c:pt idx="18123">
                        <c:v>912.86</c:v>
                      </c:pt>
                      <c:pt idx="18124">
                        <c:v>911.45</c:v>
                      </c:pt>
                      <c:pt idx="18125">
                        <c:v>906.25</c:v>
                      </c:pt>
                      <c:pt idx="18126">
                        <c:v>904.11</c:v>
                      </c:pt>
                      <c:pt idx="18127">
                        <c:v>903.93</c:v>
                      </c:pt>
                      <c:pt idx="18128">
                        <c:v>906.61</c:v>
                      </c:pt>
                      <c:pt idx="18129">
                        <c:v>909.13</c:v>
                      </c:pt>
                      <c:pt idx="18130">
                        <c:v>912.07</c:v>
                      </c:pt>
                      <c:pt idx="18131">
                        <c:v>913.11</c:v>
                      </c:pt>
                      <c:pt idx="18132">
                        <c:v>910.25</c:v>
                      </c:pt>
                      <c:pt idx="18133">
                        <c:v>906.51</c:v>
                      </c:pt>
                      <c:pt idx="18134">
                        <c:v>902.69</c:v>
                      </c:pt>
                      <c:pt idx="18135">
                        <c:v>901.34</c:v>
                      </c:pt>
                      <c:pt idx="18136">
                        <c:v>909.76</c:v>
                      </c:pt>
                      <c:pt idx="18137">
                        <c:v>905.14</c:v>
                      </c:pt>
                      <c:pt idx="18138">
                        <c:v>904.79</c:v>
                      </c:pt>
                      <c:pt idx="18139">
                        <c:v>900.66</c:v>
                      </c:pt>
                      <c:pt idx="18140">
                        <c:v>911.53</c:v>
                      </c:pt>
                      <c:pt idx="18141">
                        <c:v>914.22</c:v>
                      </c:pt>
                      <c:pt idx="18142">
                        <c:v>914.32</c:v>
                      </c:pt>
                      <c:pt idx="18143">
                        <c:v>912.62</c:v>
                      </c:pt>
                      <c:pt idx="18144">
                        <c:v>906.98</c:v>
                      </c:pt>
                      <c:pt idx="18145">
                        <c:v>903.77</c:v>
                      </c:pt>
                      <c:pt idx="18146">
                        <c:v>903.42</c:v>
                      </c:pt>
                      <c:pt idx="18147">
                        <c:v>906.04</c:v>
                      </c:pt>
                      <c:pt idx="18148">
                        <c:v>910.4</c:v>
                      </c:pt>
                      <c:pt idx="18149">
                        <c:v>903.11</c:v>
                      </c:pt>
                      <c:pt idx="18150">
                        <c:v>903.32</c:v>
                      </c:pt>
                      <c:pt idx="18151">
                        <c:v>907.31</c:v>
                      </c:pt>
                      <c:pt idx="18152">
                        <c:v>904.89</c:v>
                      </c:pt>
                      <c:pt idx="18153">
                        <c:v>903.62</c:v>
                      </c:pt>
                      <c:pt idx="18154">
                        <c:v>906.25</c:v>
                      </c:pt>
                      <c:pt idx="18155">
                        <c:v>910.4</c:v>
                      </c:pt>
                      <c:pt idx="18156">
                        <c:v>906.51</c:v>
                      </c:pt>
                      <c:pt idx="18157">
                        <c:v>902.19</c:v>
                      </c:pt>
                      <c:pt idx="18158">
                        <c:v>902.53</c:v>
                      </c:pt>
                      <c:pt idx="18159">
                        <c:v>906.41</c:v>
                      </c:pt>
                      <c:pt idx="18160">
                        <c:v>910.46</c:v>
                      </c:pt>
                      <c:pt idx="18161">
                        <c:v>913.44</c:v>
                      </c:pt>
                      <c:pt idx="18162">
                        <c:v>902.25</c:v>
                      </c:pt>
                      <c:pt idx="18163">
                        <c:v>903.92</c:v>
                      </c:pt>
                      <c:pt idx="18164">
                        <c:v>909.45</c:v>
                      </c:pt>
                      <c:pt idx="18165">
                        <c:v>912.49</c:v>
                      </c:pt>
                      <c:pt idx="18166">
                        <c:v>913.82</c:v>
                      </c:pt>
                      <c:pt idx="18167">
                        <c:v>913.67</c:v>
                      </c:pt>
                      <c:pt idx="18168">
                        <c:v>912.34</c:v>
                      </c:pt>
                      <c:pt idx="18169">
                        <c:v>912.11</c:v>
                      </c:pt>
                      <c:pt idx="18170">
                        <c:v>912.76</c:v>
                      </c:pt>
                      <c:pt idx="18171">
                        <c:v>911.43</c:v>
                      </c:pt>
                      <c:pt idx="18172">
                        <c:v>908.72</c:v>
                      </c:pt>
                      <c:pt idx="18173">
                        <c:v>904.47</c:v>
                      </c:pt>
                      <c:pt idx="18174">
                        <c:v>901.18</c:v>
                      </c:pt>
                      <c:pt idx="18175">
                        <c:v>916.3</c:v>
                      </c:pt>
                      <c:pt idx="18176">
                        <c:v>916.28</c:v>
                      </c:pt>
                      <c:pt idx="18177">
                        <c:v>913.6</c:v>
                      </c:pt>
                      <c:pt idx="18178">
                        <c:v>909.52</c:v>
                      </c:pt>
                      <c:pt idx="18179">
                        <c:v>905.46</c:v>
                      </c:pt>
                      <c:pt idx="18180">
                        <c:v>903.44</c:v>
                      </c:pt>
                      <c:pt idx="18181">
                        <c:v>902.51</c:v>
                      </c:pt>
                      <c:pt idx="18182">
                        <c:v>902.09</c:v>
                      </c:pt>
                      <c:pt idx="18183">
                        <c:v>904.22</c:v>
                      </c:pt>
                      <c:pt idx="18184">
                        <c:v>905.87</c:v>
                      </c:pt>
                      <c:pt idx="18185">
                        <c:v>907.75</c:v>
                      </c:pt>
                      <c:pt idx="18186">
                        <c:v>909.37</c:v>
                      </c:pt>
                      <c:pt idx="18187">
                        <c:v>902.16</c:v>
                      </c:pt>
                      <c:pt idx="18188">
                        <c:v>912.25</c:v>
                      </c:pt>
                      <c:pt idx="18189">
                        <c:v>912.22</c:v>
                      </c:pt>
                      <c:pt idx="18190">
                        <c:v>910.36</c:v>
                      </c:pt>
                      <c:pt idx="18191">
                        <c:v>908.79</c:v>
                      </c:pt>
                      <c:pt idx="18192">
                        <c:v>905.91</c:v>
                      </c:pt>
                      <c:pt idx="18193">
                        <c:v>904.41</c:v>
                      </c:pt>
                      <c:pt idx="18194">
                        <c:v>904.55</c:v>
                      </c:pt>
                      <c:pt idx="18195">
                        <c:v>903.65</c:v>
                      </c:pt>
                      <c:pt idx="18196">
                        <c:v>909.95</c:v>
                      </c:pt>
                      <c:pt idx="18197">
                        <c:v>910.36</c:v>
                      </c:pt>
                      <c:pt idx="18198">
                        <c:v>911.03</c:v>
                      </c:pt>
                      <c:pt idx="18199">
                        <c:v>911.49</c:v>
                      </c:pt>
                      <c:pt idx="18200">
                        <c:v>911.86</c:v>
                      </c:pt>
                      <c:pt idx="18201">
                        <c:v>901.87</c:v>
                      </c:pt>
                      <c:pt idx="18202">
                        <c:v>903.01</c:v>
                      </c:pt>
                      <c:pt idx="18203">
                        <c:v>902.15</c:v>
                      </c:pt>
                      <c:pt idx="18204">
                        <c:v>910.39</c:v>
                      </c:pt>
                      <c:pt idx="18205">
                        <c:v>908.23</c:v>
                      </c:pt>
                      <c:pt idx="18206">
                        <c:v>906.9</c:v>
                      </c:pt>
                      <c:pt idx="18207">
                        <c:v>904.74</c:v>
                      </c:pt>
                      <c:pt idx="18208">
                        <c:v>903.01</c:v>
                      </c:pt>
                      <c:pt idx="18209">
                        <c:v>903.25</c:v>
                      </c:pt>
                      <c:pt idx="18210">
                        <c:v>902.44</c:v>
                      </c:pt>
                      <c:pt idx="18211">
                        <c:v>902.09</c:v>
                      </c:pt>
                      <c:pt idx="18212">
                        <c:v>902.92</c:v>
                      </c:pt>
                      <c:pt idx="18213">
                        <c:v>903.46</c:v>
                      </c:pt>
                      <c:pt idx="18214">
                        <c:v>908.69</c:v>
                      </c:pt>
                      <c:pt idx="18215">
                        <c:v>906.31</c:v>
                      </c:pt>
                      <c:pt idx="18216">
                        <c:v>905.43</c:v>
                      </c:pt>
                      <c:pt idx="18217">
                        <c:v>909.24</c:v>
                      </c:pt>
                      <c:pt idx="18218">
                        <c:v>912.81</c:v>
                      </c:pt>
                      <c:pt idx="18219">
                        <c:v>911.82</c:v>
                      </c:pt>
                      <c:pt idx="18220">
                        <c:v>909.31</c:v>
                      </c:pt>
                      <c:pt idx="18221">
                        <c:v>912.38</c:v>
                      </c:pt>
                      <c:pt idx="18222">
                        <c:v>909.98</c:v>
                      </c:pt>
                      <c:pt idx="18223">
                        <c:v>905.52</c:v>
                      </c:pt>
                      <c:pt idx="18224">
                        <c:v>902.56</c:v>
                      </c:pt>
                      <c:pt idx="18225">
                        <c:v>902.13</c:v>
                      </c:pt>
                      <c:pt idx="18226">
                        <c:v>903.57</c:v>
                      </c:pt>
                      <c:pt idx="18227">
                        <c:v>907.48</c:v>
                      </c:pt>
                      <c:pt idx="18228">
                        <c:v>903.39</c:v>
                      </c:pt>
                      <c:pt idx="18229">
                        <c:v>901.13</c:v>
                      </c:pt>
                      <c:pt idx="18230">
                        <c:v>903.06</c:v>
                      </c:pt>
                      <c:pt idx="18231">
                        <c:v>908.4</c:v>
                      </c:pt>
                      <c:pt idx="18232">
                        <c:v>912.01</c:v>
                      </c:pt>
                      <c:pt idx="18233">
                        <c:v>913.72</c:v>
                      </c:pt>
                      <c:pt idx="18234">
                        <c:v>909.4</c:v>
                      </c:pt>
                      <c:pt idx="18235">
                        <c:v>905.62</c:v>
                      </c:pt>
                      <c:pt idx="18236">
                        <c:v>902.9</c:v>
                      </c:pt>
                      <c:pt idx="18237">
                        <c:v>912.94</c:v>
                      </c:pt>
                      <c:pt idx="18238">
                        <c:v>911</c:v>
                      </c:pt>
                      <c:pt idx="18239">
                        <c:v>911.77</c:v>
                      </c:pt>
                      <c:pt idx="18240">
                        <c:v>904.79</c:v>
                      </c:pt>
                      <c:pt idx="18241">
                        <c:v>905.45</c:v>
                      </c:pt>
                      <c:pt idx="18242">
                        <c:v>906.75</c:v>
                      </c:pt>
                      <c:pt idx="18243">
                        <c:v>909.09</c:v>
                      </c:pt>
                      <c:pt idx="18244">
                        <c:v>911.1</c:v>
                      </c:pt>
                      <c:pt idx="18245">
                        <c:v>912.28</c:v>
                      </c:pt>
                      <c:pt idx="18246">
                        <c:v>912.24</c:v>
                      </c:pt>
                      <c:pt idx="18247">
                        <c:v>910.64</c:v>
                      </c:pt>
                      <c:pt idx="18248">
                        <c:v>908.89</c:v>
                      </c:pt>
                      <c:pt idx="18249">
                        <c:v>907.78</c:v>
                      </c:pt>
                      <c:pt idx="18250">
                        <c:v>905.93</c:v>
                      </c:pt>
                      <c:pt idx="18251">
                        <c:v>903.73</c:v>
                      </c:pt>
                      <c:pt idx="18252">
                        <c:v>902.77</c:v>
                      </c:pt>
                      <c:pt idx="18253">
                        <c:v>913.57</c:v>
                      </c:pt>
                      <c:pt idx="18254">
                        <c:v>912.89</c:v>
                      </c:pt>
                      <c:pt idx="18255">
                        <c:v>910.91</c:v>
                      </c:pt>
                      <c:pt idx="18256">
                        <c:v>911.74</c:v>
                      </c:pt>
                      <c:pt idx="18257">
                        <c:v>905.33</c:v>
                      </c:pt>
                      <c:pt idx="18258">
                        <c:v>903.3</c:v>
                      </c:pt>
                      <c:pt idx="18259">
                        <c:v>901.91</c:v>
                      </c:pt>
                      <c:pt idx="18260">
                        <c:v>902.04</c:v>
                      </c:pt>
                      <c:pt idx="18261">
                        <c:v>902.61</c:v>
                      </c:pt>
                      <c:pt idx="18262">
                        <c:v>906.12</c:v>
                      </c:pt>
                      <c:pt idx="18263">
                        <c:v>909.34</c:v>
                      </c:pt>
                      <c:pt idx="18264">
                        <c:v>912.48</c:v>
                      </c:pt>
                      <c:pt idx="18265">
                        <c:v>911.7</c:v>
                      </c:pt>
                      <c:pt idx="18266">
                        <c:v>903.6</c:v>
                      </c:pt>
                      <c:pt idx="18267">
                        <c:v>906.42</c:v>
                      </c:pt>
                      <c:pt idx="18268">
                        <c:v>910.18</c:v>
                      </c:pt>
                      <c:pt idx="18269">
                        <c:v>911.36</c:v>
                      </c:pt>
                      <c:pt idx="18270">
                        <c:v>909.12</c:v>
                      </c:pt>
                      <c:pt idx="18271">
                        <c:v>904.55</c:v>
                      </c:pt>
                      <c:pt idx="18272">
                        <c:v>901.18</c:v>
                      </c:pt>
                      <c:pt idx="18273">
                        <c:v>899.71</c:v>
                      </c:pt>
                      <c:pt idx="18274">
                        <c:v>901.78</c:v>
                      </c:pt>
                      <c:pt idx="18275">
                        <c:v>898.46</c:v>
                      </c:pt>
                      <c:pt idx="18276">
                        <c:v>902</c:v>
                      </c:pt>
                      <c:pt idx="18277">
                        <c:v>905.99</c:v>
                      </c:pt>
                      <c:pt idx="18278">
                        <c:v>915.29</c:v>
                      </c:pt>
                      <c:pt idx="18279">
                        <c:v>907.55</c:v>
                      </c:pt>
                      <c:pt idx="18280">
                        <c:v>908.2</c:v>
                      </c:pt>
                      <c:pt idx="18281">
                        <c:v>909.97</c:v>
                      </c:pt>
                      <c:pt idx="18282">
                        <c:v>911.6</c:v>
                      </c:pt>
                      <c:pt idx="18283">
                        <c:v>912.28</c:v>
                      </c:pt>
                      <c:pt idx="18284">
                        <c:v>911.73</c:v>
                      </c:pt>
                      <c:pt idx="18285">
                        <c:v>908.95</c:v>
                      </c:pt>
                      <c:pt idx="18286">
                        <c:v>904.83</c:v>
                      </c:pt>
                      <c:pt idx="18287">
                        <c:v>901.12</c:v>
                      </c:pt>
                      <c:pt idx="18288">
                        <c:v>900.88</c:v>
                      </c:pt>
                      <c:pt idx="18289">
                        <c:v>901.91</c:v>
                      </c:pt>
                      <c:pt idx="18290">
                        <c:v>904.82</c:v>
                      </c:pt>
                      <c:pt idx="18291">
                        <c:v>901.94</c:v>
                      </c:pt>
                      <c:pt idx="18292">
                        <c:v>914.42</c:v>
                      </c:pt>
                      <c:pt idx="18293">
                        <c:v>911.2</c:v>
                      </c:pt>
                      <c:pt idx="18294">
                        <c:v>907.72</c:v>
                      </c:pt>
                      <c:pt idx="18295">
                        <c:v>904.3</c:v>
                      </c:pt>
                      <c:pt idx="18296">
                        <c:v>903.63</c:v>
                      </c:pt>
                      <c:pt idx="18297">
                        <c:v>903.6</c:v>
                      </c:pt>
                      <c:pt idx="18298">
                        <c:v>913.37</c:v>
                      </c:pt>
                      <c:pt idx="18299">
                        <c:v>912.39</c:v>
                      </c:pt>
                      <c:pt idx="18300">
                        <c:v>909.6</c:v>
                      </c:pt>
                      <c:pt idx="18301">
                        <c:v>906.08</c:v>
                      </c:pt>
                      <c:pt idx="18302">
                        <c:v>902.85</c:v>
                      </c:pt>
                      <c:pt idx="18303">
                        <c:v>902.73</c:v>
                      </c:pt>
                      <c:pt idx="18304">
                        <c:v>903.32</c:v>
                      </c:pt>
                      <c:pt idx="18305">
                        <c:v>910.01</c:v>
                      </c:pt>
                      <c:pt idx="18306">
                        <c:v>907.19</c:v>
                      </c:pt>
                      <c:pt idx="18307">
                        <c:v>903.95</c:v>
                      </c:pt>
                      <c:pt idx="18308">
                        <c:v>909.82</c:v>
                      </c:pt>
                      <c:pt idx="18309">
                        <c:v>905.92</c:v>
                      </c:pt>
                      <c:pt idx="18310">
                        <c:v>902.14</c:v>
                      </c:pt>
                      <c:pt idx="18311">
                        <c:v>899.63</c:v>
                      </c:pt>
                      <c:pt idx="18312">
                        <c:v>901.14</c:v>
                      </c:pt>
                      <c:pt idx="18313">
                        <c:v>903.57</c:v>
                      </c:pt>
                      <c:pt idx="18314">
                        <c:v>906.4</c:v>
                      </c:pt>
                      <c:pt idx="18315">
                        <c:v>909.5</c:v>
                      </c:pt>
                      <c:pt idx="18316">
                        <c:v>910.46</c:v>
                      </c:pt>
                      <c:pt idx="18317">
                        <c:v>907.44</c:v>
                      </c:pt>
                      <c:pt idx="18318">
                        <c:v>904.81</c:v>
                      </c:pt>
                      <c:pt idx="18319">
                        <c:v>910.09</c:v>
                      </c:pt>
                      <c:pt idx="18320">
                        <c:v>909.28</c:v>
                      </c:pt>
                      <c:pt idx="18321">
                        <c:v>906.29</c:v>
                      </c:pt>
                      <c:pt idx="18322">
                        <c:v>902.74</c:v>
                      </c:pt>
                      <c:pt idx="18323">
                        <c:v>902.09</c:v>
                      </c:pt>
                      <c:pt idx="18324">
                        <c:v>904.08</c:v>
                      </c:pt>
                      <c:pt idx="18325">
                        <c:v>906.51</c:v>
                      </c:pt>
                      <c:pt idx="18326">
                        <c:v>900.38</c:v>
                      </c:pt>
                      <c:pt idx="18327">
                        <c:v>902.08</c:v>
                      </c:pt>
                      <c:pt idx="18328">
                        <c:v>907.19</c:v>
                      </c:pt>
                      <c:pt idx="18329">
                        <c:v>911.07</c:v>
                      </c:pt>
                      <c:pt idx="18330">
                        <c:v>912.13</c:v>
                      </c:pt>
                      <c:pt idx="18331">
                        <c:v>901.39</c:v>
                      </c:pt>
                      <c:pt idx="18332">
                        <c:v>902.94</c:v>
                      </c:pt>
                      <c:pt idx="18333">
                        <c:v>904.61</c:v>
                      </c:pt>
                      <c:pt idx="18334">
                        <c:v>910.61</c:v>
                      </c:pt>
                      <c:pt idx="18335">
                        <c:v>910.86</c:v>
                      </c:pt>
                      <c:pt idx="18336">
                        <c:v>910.98</c:v>
                      </c:pt>
                      <c:pt idx="18337">
                        <c:v>907.35</c:v>
                      </c:pt>
                      <c:pt idx="18338">
                        <c:v>903.27</c:v>
                      </c:pt>
                      <c:pt idx="18339">
                        <c:v>904.75</c:v>
                      </c:pt>
                      <c:pt idx="18340">
                        <c:v>902.4</c:v>
                      </c:pt>
                      <c:pt idx="18341">
                        <c:v>902.34</c:v>
                      </c:pt>
                      <c:pt idx="18342">
                        <c:v>903.02</c:v>
                      </c:pt>
                      <c:pt idx="18343">
                        <c:v>905.04</c:v>
                      </c:pt>
                      <c:pt idx="18344">
                        <c:v>910.39</c:v>
                      </c:pt>
                      <c:pt idx="18345">
                        <c:v>907.56</c:v>
                      </c:pt>
                      <c:pt idx="18346">
                        <c:v>904.14</c:v>
                      </c:pt>
                      <c:pt idx="18347">
                        <c:v>900.89</c:v>
                      </c:pt>
                      <c:pt idx="18348">
                        <c:v>898.61</c:v>
                      </c:pt>
                      <c:pt idx="18349">
                        <c:v>900.48</c:v>
                      </c:pt>
                      <c:pt idx="18350">
                        <c:v>901.59</c:v>
                      </c:pt>
                      <c:pt idx="18351">
                        <c:v>902.75</c:v>
                      </c:pt>
                      <c:pt idx="18352">
                        <c:v>905.27</c:v>
                      </c:pt>
                      <c:pt idx="18353">
                        <c:v>907.94</c:v>
                      </c:pt>
                      <c:pt idx="18354">
                        <c:v>909.87</c:v>
                      </c:pt>
                      <c:pt idx="18355">
                        <c:v>909.9</c:v>
                      </c:pt>
                      <c:pt idx="18356">
                        <c:v>907.03</c:v>
                      </c:pt>
                      <c:pt idx="18357">
                        <c:v>904.11</c:v>
                      </c:pt>
                      <c:pt idx="18358">
                        <c:v>907.79</c:v>
                      </c:pt>
                      <c:pt idx="18359">
                        <c:v>911.29</c:v>
                      </c:pt>
                      <c:pt idx="18360">
                        <c:v>905.28</c:v>
                      </c:pt>
                      <c:pt idx="18361">
                        <c:v>910.57</c:v>
                      </c:pt>
                      <c:pt idx="18362">
                        <c:v>909.44</c:v>
                      </c:pt>
                      <c:pt idx="18363">
                        <c:v>907.94</c:v>
                      </c:pt>
                      <c:pt idx="18364">
                        <c:v>905.8</c:v>
                      </c:pt>
                      <c:pt idx="18365">
                        <c:v>905.04</c:v>
                      </c:pt>
                      <c:pt idx="18366">
                        <c:v>902.97</c:v>
                      </c:pt>
                      <c:pt idx="18367">
                        <c:v>902.4</c:v>
                      </c:pt>
                      <c:pt idx="18368">
                        <c:v>902.02</c:v>
                      </c:pt>
                      <c:pt idx="18369">
                        <c:v>900.33</c:v>
                      </c:pt>
                      <c:pt idx="18370">
                        <c:v>909.35</c:v>
                      </c:pt>
                      <c:pt idx="18371">
                        <c:v>909.29</c:v>
                      </c:pt>
                      <c:pt idx="18372">
                        <c:v>907.99</c:v>
                      </c:pt>
                      <c:pt idx="18373">
                        <c:v>906.76</c:v>
                      </c:pt>
                      <c:pt idx="18374">
                        <c:v>905.39</c:v>
                      </c:pt>
                      <c:pt idx="18375">
                        <c:v>902.28</c:v>
                      </c:pt>
                      <c:pt idx="18376">
                        <c:v>899.07</c:v>
                      </c:pt>
                      <c:pt idx="18377">
                        <c:v>898.38</c:v>
                      </c:pt>
                      <c:pt idx="18378">
                        <c:v>899.84</c:v>
                      </c:pt>
                      <c:pt idx="18379">
                        <c:v>903.95</c:v>
                      </c:pt>
                      <c:pt idx="18380">
                        <c:v>905.36</c:v>
                      </c:pt>
                      <c:pt idx="18381">
                        <c:v>909.01</c:v>
                      </c:pt>
                      <c:pt idx="18382">
                        <c:v>910.92</c:v>
                      </c:pt>
                      <c:pt idx="18383">
                        <c:v>899.75</c:v>
                      </c:pt>
                      <c:pt idx="18384">
                        <c:v>899.71</c:v>
                      </c:pt>
                      <c:pt idx="18385">
                        <c:v>900.5</c:v>
                      </c:pt>
                      <c:pt idx="18386">
                        <c:v>902.08</c:v>
                      </c:pt>
                      <c:pt idx="18387">
                        <c:v>904.59</c:v>
                      </c:pt>
                      <c:pt idx="18388">
                        <c:v>906.24</c:v>
                      </c:pt>
                      <c:pt idx="18389">
                        <c:v>910.58</c:v>
                      </c:pt>
                      <c:pt idx="18390">
                        <c:v>910.68</c:v>
                      </c:pt>
                      <c:pt idx="18391">
                        <c:v>906.81</c:v>
                      </c:pt>
                      <c:pt idx="18392">
                        <c:v>900.66</c:v>
                      </c:pt>
                      <c:pt idx="18393">
                        <c:v>898.91</c:v>
                      </c:pt>
                      <c:pt idx="18394">
                        <c:v>897.42</c:v>
                      </c:pt>
                      <c:pt idx="18395">
                        <c:v>898.54</c:v>
                      </c:pt>
                      <c:pt idx="18396">
                        <c:v>904.61</c:v>
                      </c:pt>
                      <c:pt idx="18397">
                        <c:v>908.85</c:v>
                      </c:pt>
                      <c:pt idx="18398">
                        <c:v>911.06</c:v>
                      </c:pt>
                      <c:pt idx="18399">
                        <c:v>907.67</c:v>
                      </c:pt>
                      <c:pt idx="18400">
                        <c:v>903.08</c:v>
                      </c:pt>
                      <c:pt idx="18401">
                        <c:v>907.99</c:v>
                      </c:pt>
                      <c:pt idx="18402">
                        <c:v>908.89</c:v>
                      </c:pt>
                      <c:pt idx="18403">
                        <c:v>907.15</c:v>
                      </c:pt>
                      <c:pt idx="18404">
                        <c:v>903.05</c:v>
                      </c:pt>
                      <c:pt idx="18405">
                        <c:v>899.71</c:v>
                      </c:pt>
                      <c:pt idx="18406">
                        <c:v>899.55</c:v>
                      </c:pt>
                      <c:pt idx="18407">
                        <c:v>901.5</c:v>
                      </c:pt>
                      <c:pt idx="18408">
                        <c:v>904.99</c:v>
                      </c:pt>
                      <c:pt idx="18409">
                        <c:v>902.17</c:v>
                      </c:pt>
                      <c:pt idx="18410">
                        <c:v>899</c:v>
                      </c:pt>
                      <c:pt idx="18411">
                        <c:v>899.79</c:v>
                      </c:pt>
                      <c:pt idx="18412">
                        <c:v>902.29</c:v>
                      </c:pt>
                      <c:pt idx="18413">
                        <c:v>899.76</c:v>
                      </c:pt>
                      <c:pt idx="18414">
                        <c:v>900.65</c:v>
                      </c:pt>
                      <c:pt idx="18415">
                        <c:v>904.43</c:v>
                      </c:pt>
                      <c:pt idx="18416">
                        <c:v>907.95</c:v>
                      </c:pt>
                      <c:pt idx="18417">
                        <c:v>910.05</c:v>
                      </c:pt>
                      <c:pt idx="18418">
                        <c:v>908</c:v>
                      </c:pt>
                      <c:pt idx="18419">
                        <c:v>905.2</c:v>
                      </c:pt>
                      <c:pt idx="18420">
                        <c:v>901.31</c:v>
                      </c:pt>
                      <c:pt idx="18421">
                        <c:v>904.94</c:v>
                      </c:pt>
                      <c:pt idx="18422">
                        <c:v>899.13</c:v>
                      </c:pt>
                      <c:pt idx="18423">
                        <c:v>896.31</c:v>
                      </c:pt>
                      <c:pt idx="18424">
                        <c:v>900.09</c:v>
                      </c:pt>
                      <c:pt idx="18425">
                        <c:v>905.55</c:v>
                      </c:pt>
                      <c:pt idx="18426">
                        <c:v>907.83</c:v>
                      </c:pt>
                      <c:pt idx="18427">
                        <c:v>907.6</c:v>
                      </c:pt>
                      <c:pt idx="18428">
                        <c:v>904.22</c:v>
                      </c:pt>
                      <c:pt idx="18429">
                        <c:v>900.2</c:v>
                      </c:pt>
                      <c:pt idx="18430">
                        <c:v>899.13</c:v>
                      </c:pt>
                      <c:pt idx="18431">
                        <c:v>904.33</c:v>
                      </c:pt>
                      <c:pt idx="18432">
                        <c:v>900.06</c:v>
                      </c:pt>
                      <c:pt idx="18433">
                        <c:v>897.98</c:v>
                      </c:pt>
                      <c:pt idx="18434">
                        <c:v>897.27</c:v>
                      </c:pt>
                      <c:pt idx="18435">
                        <c:v>904.09</c:v>
                      </c:pt>
                      <c:pt idx="18436">
                        <c:v>900.41</c:v>
                      </c:pt>
                      <c:pt idx="18437">
                        <c:v>897.75</c:v>
                      </c:pt>
                      <c:pt idx="18438">
                        <c:v>898.39</c:v>
                      </c:pt>
                      <c:pt idx="18439">
                        <c:v>902.09</c:v>
                      </c:pt>
                      <c:pt idx="18440">
                        <c:v>904.55</c:v>
                      </c:pt>
                      <c:pt idx="18441">
                        <c:v>906.89</c:v>
                      </c:pt>
                      <c:pt idx="18442">
                        <c:v>900.29</c:v>
                      </c:pt>
                      <c:pt idx="18443">
                        <c:v>899.56</c:v>
                      </c:pt>
                      <c:pt idx="18444">
                        <c:v>898.59</c:v>
                      </c:pt>
                      <c:pt idx="18445">
                        <c:v>897.58</c:v>
                      </c:pt>
                      <c:pt idx="18446">
                        <c:v>898.69</c:v>
                      </c:pt>
                      <c:pt idx="18447">
                        <c:v>899.13</c:v>
                      </c:pt>
                      <c:pt idx="18448">
                        <c:v>904.51</c:v>
                      </c:pt>
                      <c:pt idx="18449">
                        <c:v>905.22</c:v>
                      </c:pt>
                      <c:pt idx="18450">
                        <c:v>906.44</c:v>
                      </c:pt>
                      <c:pt idx="18451">
                        <c:v>907.49</c:v>
                      </c:pt>
                      <c:pt idx="18452">
                        <c:v>907.84</c:v>
                      </c:pt>
                      <c:pt idx="18453">
                        <c:v>908.28</c:v>
                      </c:pt>
                      <c:pt idx="18454">
                        <c:v>907.4</c:v>
                      </c:pt>
                      <c:pt idx="18455">
                        <c:v>906.24</c:v>
                      </c:pt>
                      <c:pt idx="18456">
                        <c:v>904.55</c:v>
                      </c:pt>
                      <c:pt idx="18457">
                        <c:v>902.91</c:v>
                      </c:pt>
                      <c:pt idx="18458">
                        <c:v>902.99</c:v>
                      </c:pt>
                      <c:pt idx="18459">
                        <c:v>899.29</c:v>
                      </c:pt>
                      <c:pt idx="18460">
                        <c:v>897.04</c:v>
                      </c:pt>
                      <c:pt idx="18461">
                        <c:v>908.41</c:v>
                      </c:pt>
                      <c:pt idx="18462">
                        <c:v>897.09</c:v>
                      </c:pt>
                      <c:pt idx="18463">
                        <c:v>895.23</c:v>
                      </c:pt>
                      <c:pt idx="18464">
                        <c:v>895.92</c:v>
                      </c:pt>
                      <c:pt idx="18465">
                        <c:v>897.58</c:v>
                      </c:pt>
                      <c:pt idx="18466">
                        <c:v>898.11</c:v>
                      </c:pt>
                      <c:pt idx="18467">
                        <c:v>897.46</c:v>
                      </c:pt>
                      <c:pt idx="18468">
                        <c:v>901.37</c:v>
                      </c:pt>
                      <c:pt idx="18469">
                        <c:v>907.51</c:v>
                      </c:pt>
                      <c:pt idx="18470">
                        <c:v>908.58</c:v>
                      </c:pt>
                      <c:pt idx="18471">
                        <c:v>905.29</c:v>
                      </c:pt>
                      <c:pt idx="18472">
                        <c:v>899.93</c:v>
                      </c:pt>
                      <c:pt idx="18473">
                        <c:v>894.99</c:v>
                      </c:pt>
                      <c:pt idx="18474">
                        <c:v>906.94</c:v>
                      </c:pt>
                      <c:pt idx="18475">
                        <c:v>905.42</c:v>
                      </c:pt>
                      <c:pt idx="18476">
                        <c:v>901.53</c:v>
                      </c:pt>
                      <c:pt idx="18477">
                        <c:v>898.97</c:v>
                      </c:pt>
                      <c:pt idx="18478">
                        <c:v>898.57</c:v>
                      </c:pt>
                      <c:pt idx="18479">
                        <c:v>899.51</c:v>
                      </c:pt>
                      <c:pt idx="18480">
                        <c:v>902.68</c:v>
                      </c:pt>
                      <c:pt idx="18481">
                        <c:v>905.76</c:v>
                      </c:pt>
                      <c:pt idx="18482">
                        <c:v>908.46</c:v>
                      </c:pt>
                      <c:pt idx="18483">
                        <c:v>907.73</c:v>
                      </c:pt>
                      <c:pt idx="18484">
                        <c:v>902.55</c:v>
                      </c:pt>
                      <c:pt idx="18485">
                        <c:v>896.1</c:v>
                      </c:pt>
                      <c:pt idx="18486">
                        <c:v>898.91</c:v>
                      </c:pt>
                      <c:pt idx="18487">
                        <c:v>907.89</c:v>
                      </c:pt>
                      <c:pt idx="18488">
                        <c:v>904.22</c:v>
                      </c:pt>
                      <c:pt idx="18489">
                        <c:v>899.53</c:v>
                      </c:pt>
                      <c:pt idx="18490">
                        <c:v>896.71</c:v>
                      </c:pt>
                      <c:pt idx="18491">
                        <c:v>895.1</c:v>
                      </c:pt>
                      <c:pt idx="18492">
                        <c:v>896.69</c:v>
                      </c:pt>
                      <c:pt idx="18493">
                        <c:v>900.14</c:v>
                      </c:pt>
                      <c:pt idx="18494">
                        <c:v>903.07</c:v>
                      </c:pt>
                      <c:pt idx="18495">
                        <c:v>904.53</c:v>
                      </c:pt>
                      <c:pt idx="18496">
                        <c:v>909.74</c:v>
                      </c:pt>
                      <c:pt idx="18497">
                        <c:v>907.65</c:v>
                      </c:pt>
                      <c:pt idx="18498">
                        <c:v>903.4</c:v>
                      </c:pt>
                      <c:pt idx="18499">
                        <c:v>898.34</c:v>
                      </c:pt>
                      <c:pt idx="18500">
                        <c:v>899.17</c:v>
                      </c:pt>
                      <c:pt idx="18501">
                        <c:v>903.66</c:v>
                      </c:pt>
                      <c:pt idx="18502">
                        <c:v>905.68</c:v>
                      </c:pt>
                      <c:pt idx="18503">
                        <c:v>897.56</c:v>
                      </c:pt>
                      <c:pt idx="18504">
                        <c:v>896.31</c:v>
                      </c:pt>
                      <c:pt idx="18505">
                        <c:v>899.13</c:v>
                      </c:pt>
                      <c:pt idx="18506">
                        <c:v>902.8</c:v>
                      </c:pt>
                      <c:pt idx="18507">
                        <c:v>906.05</c:v>
                      </c:pt>
                      <c:pt idx="18508">
                        <c:v>905.91</c:v>
                      </c:pt>
                      <c:pt idx="18509">
                        <c:v>901.57</c:v>
                      </c:pt>
                      <c:pt idx="18510">
                        <c:v>896.98</c:v>
                      </c:pt>
                      <c:pt idx="18511">
                        <c:v>897.86</c:v>
                      </c:pt>
                      <c:pt idx="18512">
                        <c:v>901.73</c:v>
                      </c:pt>
                      <c:pt idx="18513">
                        <c:v>896.15</c:v>
                      </c:pt>
                      <c:pt idx="18514">
                        <c:v>895.64</c:v>
                      </c:pt>
                      <c:pt idx="18515">
                        <c:v>898.54</c:v>
                      </c:pt>
                      <c:pt idx="18516">
                        <c:v>902.55</c:v>
                      </c:pt>
                      <c:pt idx="18517">
                        <c:v>905.35</c:v>
                      </c:pt>
                      <c:pt idx="18518">
                        <c:v>904.45</c:v>
                      </c:pt>
                      <c:pt idx="18519">
                        <c:v>906.89</c:v>
                      </c:pt>
                      <c:pt idx="18520">
                        <c:v>907.36</c:v>
                      </c:pt>
                      <c:pt idx="18521">
                        <c:v>902.69</c:v>
                      </c:pt>
                      <c:pt idx="18522">
                        <c:v>898.12</c:v>
                      </c:pt>
                      <c:pt idx="18523">
                        <c:v>895.33</c:v>
                      </c:pt>
                      <c:pt idx="18524">
                        <c:v>896.18</c:v>
                      </c:pt>
                      <c:pt idx="18525">
                        <c:v>899.94</c:v>
                      </c:pt>
                      <c:pt idx="18526">
                        <c:v>903.93</c:v>
                      </c:pt>
                      <c:pt idx="18527">
                        <c:v>898.63</c:v>
                      </c:pt>
                      <c:pt idx="18528">
                        <c:v>897.4</c:v>
                      </c:pt>
                      <c:pt idx="18529">
                        <c:v>900.05</c:v>
                      </c:pt>
                      <c:pt idx="18530">
                        <c:v>904.15</c:v>
                      </c:pt>
                      <c:pt idx="18531">
                        <c:v>906.66</c:v>
                      </c:pt>
                      <c:pt idx="18532">
                        <c:v>907.63</c:v>
                      </c:pt>
                      <c:pt idx="18533">
                        <c:v>905.6</c:v>
                      </c:pt>
                      <c:pt idx="18534">
                        <c:v>901.23</c:v>
                      </c:pt>
                      <c:pt idx="18535">
                        <c:v>898.62</c:v>
                      </c:pt>
                      <c:pt idx="18536">
                        <c:v>904.92</c:v>
                      </c:pt>
                      <c:pt idx="18537">
                        <c:v>901.1</c:v>
                      </c:pt>
                      <c:pt idx="18538">
                        <c:v>898.45</c:v>
                      </c:pt>
                      <c:pt idx="18539">
                        <c:v>896.89</c:v>
                      </c:pt>
                      <c:pt idx="18540">
                        <c:v>907.24</c:v>
                      </c:pt>
                      <c:pt idx="18541">
                        <c:v>906.93</c:v>
                      </c:pt>
                      <c:pt idx="18542">
                        <c:v>904.19</c:v>
                      </c:pt>
                      <c:pt idx="18543">
                        <c:v>901.25</c:v>
                      </c:pt>
                      <c:pt idx="18544">
                        <c:v>896.87</c:v>
                      </c:pt>
                      <c:pt idx="18545">
                        <c:v>896.46</c:v>
                      </c:pt>
                      <c:pt idx="18546">
                        <c:v>896.84</c:v>
                      </c:pt>
                      <c:pt idx="18547">
                        <c:v>897.68</c:v>
                      </c:pt>
                      <c:pt idx="18548">
                        <c:v>900.5</c:v>
                      </c:pt>
                      <c:pt idx="18549">
                        <c:v>901.42</c:v>
                      </c:pt>
                      <c:pt idx="18550">
                        <c:v>901.84</c:v>
                      </c:pt>
                      <c:pt idx="18551">
                        <c:v>904.4</c:v>
                      </c:pt>
                      <c:pt idx="18552">
                        <c:v>906.76</c:v>
                      </c:pt>
                      <c:pt idx="18553">
                        <c:v>907.55</c:v>
                      </c:pt>
                      <c:pt idx="18554">
                        <c:v>904</c:v>
                      </c:pt>
                      <c:pt idx="18555">
                        <c:v>900.12</c:v>
                      </c:pt>
                      <c:pt idx="18556">
                        <c:v>897.74</c:v>
                      </c:pt>
                      <c:pt idx="18557">
                        <c:v>895.23</c:v>
                      </c:pt>
                      <c:pt idx="18558">
                        <c:v>898.64</c:v>
                      </c:pt>
                      <c:pt idx="18559">
                        <c:v>903.08</c:v>
                      </c:pt>
                      <c:pt idx="18560">
                        <c:v>906.67</c:v>
                      </c:pt>
                      <c:pt idx="18561">
                        <c:v>907.66</c:v>
                      </c:pt>
                      <c:pt idx="18562">
                        <c:v>902.84</c:v>
                      </c:pt>
                      <c:pt idx="18563">
                        <c:v>899.32</c:v>
                      </c:pt>
                      <c:pt idx="18564">
                        <c:v>903.39</c:v>
                      </c:pt>
                      <c:pt idx="18565">
                        <c:v>906.36</c:v>
                      </c:pt>
                      <c:pt idx="18566">
                        <c:v>894.29</c:v>
                      </c:pt>
                      <c:pt idx="18567">
                        <c:v>897.98</c:v>
                      </c:pt>
                      <c:pt idx="18568">
                        <c:v>904.75</c:v>
                      </c:pt>
                      <c:pt idx="18569">
                        <c:v>908.57</c:v>
                      </c:pt>
                      <c:pt idx="18570">
                        <c:v>903.17</c:v>
                      </c:pt>
                      <c:pt idx="18571">
                        <c:v>904.93</c:v>
                      </c:pt>
                      <c:pt idx="18572">
                        <c:v>904.3</c:v>
                      </c:pt>
                      <c:pt idx="18573">
                        <c:v>901.22</c:v>
                      </c:pt>
                      <c:pt idx="18574">
                        <c:v>898.22</c:v>
                      </c:pt>
                      <c:pt idx="18575">
                        <c:v>896.38</c:v>
                      </c:pt>
                      <c:pt idx="18576">
                        <c:v>899.1</c:v>
                      </c:pt>
                      <c:pt idx="18577">
                        <c:v>902.75</c:v>
                      </c:pt>
                      <c:pt idx="18578">
                        <c:v>905.66</c:v>
                      </c:pt>
                      <c:pt idx="18579">
                        <c:v>895.27</c:v>
                      </c:pt>
                      <c:pt idx="18580">
                        <c:v>897.6</c:v>
                      </c:pt>
                      <c:pt idx="18581">
                        <c:v>899.19</c:v>
                      </c:pt>
                      <c:pt idx="18582">
                        <c:v>899.91</c:v>
                      </c:pt>
                      <c:pt idx="18583">
                        <c:v>901.83</c:v>
                      </c:pt>
                      <c:pt idx="18584">
                        <c:v>903.78</c:v>
                      </c:pt>
                      <c:pt idx="18585">
                        <c:v>896.7</c:v>
                      </c:pt>
                      <c:pt idx="18586">
                        <c:v>897.97</c:v>
                      </c:pt>
                      <c:pt idx="18587">
                        <c:v>898.74</c:v>
                      </c:pt>
                      <c:pt idx="18588">
                        <c:v>898.68</c:v>
                      </c:pt>
                      <c:pt idx="18589">
                        <c:v>897.45</c:v>
                      </c:pt>
                      <c:pt idx="18590">
                        <c:v>897.37</c:v>
                      </c:pt>
                      <c:pt idx="18591">
                        <c:v>899.77</c:v>
                      </c:pt>
                      <c:pt idx="18592">
                        <c:v>903.51</c:v>
                      </c:pt>
                      <c:pt idx="18593">
                        <c:v>900.21</c:v>
                      </c:pt>
                      <c:pt idx="18594">
                        <c:v>897.21</c:v>
                      </c:pt>
                      <c:pt idx="18595">
                        <c:v>897.09</c:v>
                      </c:pt>
                      <c:pt idx="18596">
                        <c:v>897.57</c:v>
                      </c:pt>
                      <c:pt idx="18597">
                        <c:v>898.94</c:v>
                      </c:pt>
                      <c:pt idx="18598">
                        <c:v>900.6</c:v>
                      </c:pt>
                      <c:pt idx="18599">
                        <c:v>903.5</c:v>
                      </c:pt>
                      <c:pt idx="18600">
                        <c:v>905.23</c:v>
                      </c:pt>
                      <c:pt idx="18601">
                        <c:v>904.58</c:v>
                      </c:pt>
                      <c:pt idx="18602">
                        <c:v>905.8</c:v>
                      </c:pt>
                      <c:pt idx="18603">
                        <c:v>906.21</c:v>
                      </c:pt>
                      <c:pt idx="18604">
                        <c:v>904.79</c:v>
                      </c:pt>
                      <c:pt idx="18605">
                        <c:v>900.14</c:v>
                      </c:pt>
                      <c:pt idx="18606">
                        <c:v>901.77</c:v>
                      </c:pt>
                      <c:pt idx="18607">
                        <c:v>904.25</c:v>
                      </c:pt>
                      <c:pt idx="18608">
                        <c:v>906.59</c:v>
                      </c:pt>
                      <c:pt idx="18609">
                        <c:v>905.91</c:v>
                      </c:pt>
                      <c:pt idx="18610">
                        <c:v>904.74</c:v>
                      </c:pt>
                      <c:pt idx="18611">
                        <c:v>901.13</c:v>
                      </c:pt>
                      <c:pt idx="18612">
                        <c:v>897.23</c:v>
                      </c:pt>
                      <c:pt idx="18613">
                        <c:v>894.42</c:v>
                      </c:pt>
                      <c:pt idx="18614">
                        <c:v>895.25</c:v>
                      </c:pt>
                      <c:pt idx="18615">
                        <c:v>897.67</c:v>
                      </c:pt>
                      <c:pt idx="18616">
                        <c:v>899.44</c:v>
                      </c:pt>
                      <c:pt idx="18617">
                        <c:v>904.73</c:v>
                      </c:pt>
                      <c:pt idx="18618">
                        <c:v>900.21</c:v>
                      </c:pt>
                      <c:pt idx="18619">
                        <c:v>897.25</c:v>
                      </c:pt>
                      <c:pt idx="18620">
                        <c:v>895.04</c:v>
                      </c:pt>
                      <c:pt idx="18621">
                        <c:v>895.26</c:v>
                      </c:pt>
                      <c:pt idx="18622">
                        <c:v>896.95</c:v>
                      </c:pt>
                      <c:pt idx="18623">
                        <c:v>895.86</c:v>
                      </c:pt>
                      <c:pt idx="18624">
                        <c:v>893.59</c:v>
                      </c:pt>
                      <c:pt idx="18625">
                        <c:v>895.44</c:v>
                      </c:pt>
                      <c:pt idx="18626">
                        <c:v>906.24</c:v>
                      </c:pt>
                      <c:pt idx="18627">
                        <c:v>904.65</c:v>
                      </c:pt>
                      <c:pt idx="18628">
                        <c:v>900.94</c:v>
                      </c:pt>
                      <c:pt idx="18629">
                        <c:v>896.5</c:v>
                      </c:pt>
                      <c:pt idx="18630">
                        <c:v>895.36</c:v>
                      </c:pt>
                      <c:pt idx="18631">
                        <c:v>901.72</c:v>
                      </c:pt>
                      <c:pt idx="18632">
                        <c:v>895.11</c:v>
                      </c:pt>
                      <c:pt idx="18633">
                        <c:v>894.22</c:v>
                      </c:pt>
                      <c:pt idx="18634">
                        <c:v>897.39</c:v>
                      </c:pt>
                      <c:pt idx="18635">
                        <c:v>902.51</c:v>
                      </c:pt>
                      <c:pt idx="18636">
                        <c:v>906.95</c:v>
                      </c:pt>
                      <c:pt idx="18637">
                        <c:v>907.33</c:v>
                      </c:pt>
                      <c:pt idx="18638">
                        <c:v>902.95</c:v>
                      </c:pt>
                      <c:pt idx="18639">
                        <c:v>898.21</c:v>
                      </c:pt>
                      <c:pt idx="18640">
                        <c:v>902.37</c:v>
                      </c:pt>
                      <c:pt idx="18641">
                        <c:v>897.47</c:v>
                      </c:pt>
                      <c:pt idx="18642">
                        <c:v>892.75</c:v>
                      </c:pt>
                      <c:pt idx="18643">
                        <c:v>895.02</c:v>
                      </c:pt>
                      <c:pt idx="18644">
                        <c:v>902.55</c:v>
                      </c:pt>
                      <c:pt idx="18645">
                        <c:v>898.97</c:v>
                      </c:pt>
                      <c:pt idx="18646">
                        <c:v>904.02</c:v>
                      </c:pt>
                      <c:pt idx="18647">
                        <c:v>907.31</c:v>
                      </c:pt>
                      <c:pt idx="18648">
                        <c:v>905.54</c:v>
                      </c:pt>
                      <c:pt idx="18649">
                        <c:v>900.64</c:v>
                      </c:pt>
                      <c:pt idx="18650">
                        <c:v>896.83</c:v>
                      </c:pt>
                      <c:pt idx="18651">
                        <c:v>894.06</c:v>
                      </c:pt>
                      <c:pt idx="18652">
                        <c:v>898.56</c:v>
                      </c:pt>
                      <c:pt idx="18653">
                        <c:v>902.04</c:v>
                      </c:pt>
                      <c:pt idx="18654">
                        <c:v>905.43</c:v>
                      </c:pt>
                      <c:pt idx="18655">
                        <c:v>907.19</c:v>
                      </c:pt>
                      <c:pt idx="18656">
                        <c:v>904.94</c:v>
                      </c:pt>
                      <c:pt idx="18657">
                        <c:v>897.76</c:v>
                      </c:pt>
                      <c:pt idx="18658">
                        <c:v>895.32</c:v>
                      </c:pt>
                      <c:pt idx="18659">
                        <c:v>898.92</c:v>
                      </c:pt>
                      <c:pt idx="18660">
                        <c:v>901.68</c:v>
                      </c:pt>
                      <c:pt idx="18661">
                        <c:v>904.34</c:v>
                      </c:pt>
                      <c:pt idx="18662">
                        <c:v>904.78</c:v>
                      </c:pt>
                      <c:pt idx="18663">
                        <c:v>903.19</c:v>
                      </c:pt>
                      <c:pt idx="18664">
                        <c:v>900.35</c:v>
                      </c:pt>
                      <c:pt idx="18665">
                        <c:v>899</c:v>
                      </c:pt>
                      <c:pt idx="18666">
                        <c:v>896.3</c:v>
                      </c:pt>
                      <c:pt idx="18667">
                        <c:v>902.17</c:v>
                      </c:pt>
                      <c:pt idx="18668">
                        <c:v>905.09</c:v>
                      </c:pt>
                      <c:pt idx="18669">
                        <c:v>904.4</c:v>
                      </c:pt>
                      <c:pt idx="18670">
                        <c:v>895.44</c:v>
                      </c:pt>
                      <c:pt idx="18671">
                        <c:v>899.22</c:v>
                      </c:pt>
                      <c:pt idx="18672">
                        <c:v>904.18</c:v>
                      </c:pt>
                      <c:pt idx="18673">
                        <c:v>905.42</c:v>
                      </c:pt>
                      <c:pt idx="18674">
                        <c:v>901.9</c:v>
                      </c:pt>
                      <c:pt idx="18675">
                        <c:v>904.01</c:v>
                      </c:pt>
                      <c:pt idx="18676">
                        <c:v>902.8</c:v>
                      </c:pt>
                      <c:pt idx="18677">
                        <c:v>898.68</c:v>
                      </c:pt>
                      <c:pt idx="18678">
                        <c:v>895.06</c:v>
                      </c:pt>
                      <c:pt idx="18679">
                        <c:v>896.24</c:v>
                      </c:pt>
                      <c:pt idx="18680">
                        <c:v>898.97</c:v>
                      </c:pt>
                      <c:pt idx="18681">
                        <c:v>903.51</c:v>
                      </c:pt>
                      <c:pt idx="18682">
                        <c:v>902.91</c:v>
                      </c:pt>
                      <c:pt idx="18683">
                        <c:v>898.72</c:v>
                      </c:pt>
                      <c:pt idx="18684">
                        <c:v>903.72</c:v>
                      </c:pt>
                      <c:pt idx="18685">
                        <c:v>905.19</c:v>
                      </c:pt>
                      <c:pt idx="18686">
                        <c:v>900.05</c:v>
                      </c:pt>
                      <c:pt idx="18687">
                        <c:v>897.83</c:v>
                      </c:pt>
                      <c:pt idx="18688">
                        <c:v>902.06</c:v>
                      </c:pt>
                      <c:pt idx="18689">
                        <c:v>905.27</c:v>
                      </c:pt>
                      <c:pt idx="18690">
                        <c:v>903.2</c:v>
                      </c:pt>
                      <c:pt idx="18691">
                        <c:v>897.49</c:v>
                      </c:pt>
                      <c:pt idx="18692">
                        <c:v>903.34</c:v>
                      </c:pt>
                      <c:pt idx="18693">
                        <c:v>897.98</c:v>
                      </c:pt>
                      <c:pt idx="18694">
                        <c:v>894.22</c:v>
                      </c:pt>
                      <c:pt idx="18695">
                        <c:v>895.43</c:v>
                      </c:pt>
                      <c:pt idx="18696">
                        <c:v>902.27</c:v>
                      </c:pt>
                      <c:pt idx="18697">
                        <c:v>896.82</c:v>
                      </c:pt>
                      <c:pt idx="18698">
                        <c:v>893.33</c:v>
                      </c:pt>
                      <c:pt idx="18699">
                        <c:v>891.99</c:v>
                      </c:pt>
                      <c:pt idx="18700">
                        <c:v>895.02</c:v>
                      </c:pt>
                      <c:pt idx="18701">
                        <c:v>898.29</c:v>
                      </c:pt>
                      <c:pt idx="18702">
                        <c:v>904.48</c:v>
                      </c:pt>
                      <c:pt idx="18703">
                        <c:v>902.96</c:v>
                      </c:pt>
                      <c:pt idx="18704">
                        <c:v>901.07</c:v>
                      </c:pt>
                      <c:pt idx="18705">
                        <c:v>897.18</c:v>
                      </c:pt>
                      <c:pt idx="18706">
                        <c:v>896.44</c:v>
                      </c:pt>
                      <c:pt idx="18707">
                        <c:v>895.19</c:v>
                      </c:pt>
                      <c:pt idx="18708">
                        <c:v>904.09</c:v>
                      </c:pt>
                      <c:pt idx="18709">
                        <c:v>901.78</c:v>
                      </c:pt>
                      <c:pt idx="18710">
                        <c:v>898.61</c:v>
                      </c:pt>
                      <c:pt idx="18711">
                        <c:v>896.27</c:v>
                      </c:pt>
                      <c:pt idx="18712">
                        <c:v>898.67</c:v>
                      </c:pt>
                      <c:pt idx="18713">
                        <c:v>903.04</c:v>
                      </c:pt>
                      <c:pt idx="18714">
                        <c:v>904.18</c:v>
                      </c:pt>
                      <c:pt idx="18715">
                        <c:v>902.62</c:v>
                      </c:pt>
                      <c:pt idx="18716">
                        <c:v>898.63</c:v>
                      </c:pt>
                      <c:pt idx="18717">
                        <c:v>894.75</c:v>
                      </c:pt>
                      <c:pt idx="18718">
                        <c:v>894.92</c:v>
                      </c:pt>
                      <c:pt idx="18719">
                        <c:v>898.29</c:v>
                      </c:pt>
                      <c:pt idx="18720">
                        <c:v>902.72</c:v>
                      </c:pt>
                      <c:pt idx="18721">
                        <c:v>904.17</c:v>
                      </c:pt>
                      <c:pt idx="18722">
                        <c:v>894.01</c:v>
                      </c:pt>
                      <c:pt idx="18723">
                        <c:v>898.46</c:v>
                      </c:pt>
                      <c:pt idx="18724">
                        <c:v>903.41</c:v>
                      </c:pt>
                      <c:pt idx="18725">
                        <c:v>902.7</c:v>
                      </c:pt>
                      <c:pt idx="18726">
                        <c:v>896.87</c:v>
                      </c:pt>
                      <c:pt idx="18727">
                        <c:v>901.51</c:v>
                      </c:pt>
                      <c:pt idx="18728">
                        <c:v>895.77</c:v>
                      </c:pt>
                      <c:pt idx="18729">
                        <c:v>901.81</c:v>
                      </c:pt>
                      <c:pt idx="18730">
                        <c:v>904.69</c:v>
                      </c:pt>
                      <c:pt idx="18731">
                        <c:v>902.5</c:v>
                      </c:pt>
                      <c:pt idx="18732">
                        <c:v>897.2</c:v>
                      </c:pt>
                      <c:pt idx="18733">
                        <c:v>894.79</c:v>
                      </c:pt>
                      <c:pt idx="18734">
                        <c:v>894.21</c:v>
                      </c:pt>
                      <c:pt idx="18735">
                        <c:v>903.16</c:v>
                      </c:pt>
                      <c:pt idx="18736">
                        <c:v>899.53</c:v>
                      </c:pt>
                      <c:pt idx="18737">
                        <c:v>896.81</c:v>
                      </c:pt>
                      <c:pt idx="18738">
                        <c:v>893.51</c:v>
                      </c:pt>
                      <c:pt idx="18739">
                        <c:v>894.77</c:v>
                      </c:pt>
                      <c:pt idx="18740">
                        <c:v>897.76</c:v>
                      </c:pt>
                      <c:pt idx="18741">
                        <c:v>901.25</c:v>
                      </c:pt>
                      <c:pt idx="18742">
                        <c:v>904.63</c:v>
                      </c:pt>
                      <c:pt idx="18743">
                        <c:v>904.46</c:v>
                      </c:pt>
                      <c:pt idx="18744">
                        <c:v>902.12</c:v>
                      </c:pt>
                      <c:pt idx="18745">
                        <c:v>902.67</c:v>
                      </c:pt>
                      <c:pt idx="18746">
                        <c:v>903.62</c:v>
                      </c:pt>
                      <c:pt idx="18747">
                        <c:v>902.41</c:v>
                      </c:pt>
                      <c:pt idx="18748">
                        <c:v>897.65</c:v>
                      </c:pt>
                      <c:pt idx="18749">
                        <c:v>901.85</c:v>
                      </c:pt>
                      <c:pt idx="18750">
                        <c:v>899.8</c:v>
                      </c:pt>
                      <c:pt idx="18751">
                        <c:v>897</c:v>
                      </c:pt>
                      <c:pt idx="18752">
                        <c:v>895.13</c:v>
                      </c:pt>
                      <c:pt idx="18753">
                        <c:v>894.48</c:v>
                      </c:pt>
                      <c:pt idx="18754">
                        <c:v>893.93</c:v>
                      </c:pt>
                      <c:pt idx="18755">
                        <c:v>894.86</c:v>
                      </c:pt>
                      <c:pt idx="18756">
                        <c:v>896.7</c:v>
                      </c:pt>
                      <c:pt idx="18757">
                        <c:v>897.76</c:v>
                      </c:pt>
                      <c:pt idx="18758">
                        <c:v>900.96</c:v>
                      </c:pt>
                      <c:pt idx="18759">
                        <c:v>902.25</c:v>
                      </c:pt>
                      <c:pt idx="18760">
                        <c:v>903.44</c:v>
                      </c:pt>
                      <c:pt idx="18761">
                        <c:v>896.06</c:v>
                      </c:pt>
                      <c:pt idx="18762">
                        <c:v>904.87</c:v>
                      </c:pt>
                      <c:pt idx="18763">
                        <c:v>903.33</c:v>
                      </c:pt>
                      <c:pt idx="18764">
                        <c:v>901.89</c:v>
                      </c:pt>
                      <c:pt idx="18765">
                        <c:v>900.29</c:v>
                      </c:pt>
                      <c:pt idx="18766">
                        <c:v>897.62</c:v>
                      </c:pt>
                      <c:pt idx="18767">
                        <c:v>894.48</c:v>
                      </c:pt>
                      <c:pt idx="18768">
                        <c:v>892.58</c:v>
                      </c:pt>
                      <c:pt idx="18769">
                        <c:v>901.7</c:v>
                      </c:pt>
                      <c:pt idx="18770">
                        <c:v>901.3</c:v>
                      </c:pt>
                      <c:pt idx="18771">
                        <c:v>899.85</c:v>
                      </c:pt>
                      <c:pt idx="18772">
                        <c:v>895</c:v>
                      </c:pt>
                      <c:pt idx="18773">
                        <c:v>891.57</c:v>
                      </c:pt>
                      <c:pt idx="18774">
                        <c:v>901.96</c:v>
                      </c:pt>
                      <c:pt idx="18775">
                        <c:v>895.09</c:v>
                      </c:pt>
                      <c:pt idx="18776">
                        <c:v>892.1</c:v>
                      </c:pt>
                      <c:pt idx="18777">
                        <c:v>895.19</c:v>
                      </c:pt>
                      <c:pt idx="18778">
                        <c:v>897.51</c:v>
                      </c:pt>
                      <c:pt idx="18779">
                        <c:v>892.44</c:v>
                      </c:pt>
                      <c:pt idx="18780">
                        <c:v>899.77</c:v>
                      </c:pt>
                      <c:pt idx="18781">
                        <c:v>906.11</c:v>
                      </c:pt>
                      <c:pt idx="18782">
                        <c:v>904.79</c:v>
                      </c:pt>
                      <c:pt idx="18783">
                        <c:v>898.64</c:v>
                      </c:pt>
                      <c:pt idx="18784">
                        <c:v>895.13</c:v>
                      </c:pt>
                      <c:pt idx="18785">
                        <c:v>897.86</c:v>
                      </c:pt>
                      <c:pt idx="18786">
                        <c:v>904.24</c:v>
                      </c:pt>
                      <c:pt idx="18787">
                        <c:v>896.29</c:v>
                      </c:pt>
                      <c:pt idx="18788">
                        <c:v>894.69</c:v>
                      </c:pt>
                      <c:pt idx="18789">
                        <c:v>897.16</c:v>
                      </c:pt>
                      <c:pt idx="18790">
                        <c:v>901.97</c:v>
                      </c:pt>
                      <c:pt idx="18791">
                        <c:v>899.28</c:v>
                      </c:pt>
                      <c:pt idx="18792">
                        <c:v>895.04</c:v>
                      </c:pt>
                      <c:pt idx="18793">
                        <c:v>895.53</c:v>
                      </c:pt>
                      <c:pt idx="18794">
                        <c:v>896.95</c:v>
                      </c:pt>
                      <c:pt idx="18795">
                        <c:v>900.63</c:v>
                      </c:pt>
                      <c:pt idx="18796">
                        <c:v>903.26</c:v>
                      </c:pt>
                      <c:pt idx="18797">
                        <c:v>899</c:v>
                      </c:pt>
                      <c:pt idx="18798">
                        <c:v>902.45</c:v>
                      </c:pt>
                      <c:pt idx="18799">
                        <c:v>904.44</c:v>
                      </c:pt>
                      <c:pt idx="18800">
                        <c:v>894.84</c:v>
                      </c:pt>
                      <c:pt idx="18801">
                        <c:v>894.28</c:v>
                      </c:pt>
                      <c:pt idx="18802">
                        <c:v>896.76</c:v>
                      </c:pt>
                      <c:pt idx="18803">
                        <c:v>901.01</c:v>
                      </c:pt>
                      <c:pt idx="18804">
                        <c:v>904.46</c:v>
                      </c:pt>
                      <c:pt idx="18805">
                        <c:v>902.54</c:v>
                      </c:pt>
                      <c:pt idx="18806">
                        <c:v>898.07</c:v>
                      </c:pt>
                      <c:pt idx="18807">
                        <c:v>895.22</c:v>
                      </c:pt>
                      <c:pt idx="18808">
                        <c:v>895</c:v>
                      </c:pt>
                      <c:pt idx="18809">
                        <c:v>896.25</c:v>
                      </c:pt>
                      <c:pt idx="18810">
                        <c:v>899.71</c:v>
                      </c:pt>
                      <c:pt idx="18811">
                        <c:v>894.86</c:v>
                      </c:pt>
                      <c:pt idx="18812">
                        <c:v>891.51</c:v>
                      </c:pt>
                      <c:pt idx="18813">
                        <c:v>903.53</c:v>
                      </c:pt>
                      <c:pt idx="18814">
                        <c:v>900.99</c:v>
                      </c:pt>
                      <c:pt idx="18815">
                        <c:v>903.49</c:v>
                      </c:pt>
                      <c:pt idx="18816">
                        <c:v>901.36</c:v>
                      </c:pt>
                      <c:pt idx="18817">
                        <c:v>896.49</c:v>
                      </c:pt>
                      <c:pt idx="18818">
                        <c:v>892.67</c:v>
                      </c:pt>
                      <c:pt idx="18819">
                        <c:v>893.93</c:v>
                      </c:pt>
                      <c:pt idx="18820">
                        <c:v>898.86</c:v>
                      </c:pt>
                      <c:pt idx="18821">
                        <c:v>904.22</c:v>
                      </c:pt>
                      <c:pt idx="18822">
                        <c:v>901.18</c:v>
                      </c:pt>
                      <c:pt idx="18823">
                        <c:v>896.5</c:v>
                      </c:pt>
                      <c:pt idx="18824">
                        <c:v>892.34</c:v>
                      </c:pt>
                      <c:pt idx="18825">
                        <c:v>894.66</c:v>
                      </c:pt>
                      <c:pt idx="18826">
                        <c:v>899.8</c:v>
                      </c:pt>
                      <c:pt idx="18827">
                        <c:v>895.52</c:v>
                      </c:pt>
                      <c:pt idx="18828">
                        <c:v>893.97</c:v>
                      </c:pt>
                      <c:pt idx="18829">
                        <c:v>896.27</c:v>
                      </c:pt>
                      <c:pt idx="18830">
                        <c:v>900.25</c:v>
                      </c:pt>
                      <c:pt idx="18831">
                        <c:v>901.96</c:v>
                      </c:pt>
                      <c:pt idx="18832">
                        <c:v>901.33</c:v>
                      </c:pt>
                      <c:pt idx="18833">
                        <c:v>898.73</c:v>
                      </c:pt>
                      <c:pt idx="18834">
                        <c:v>894.77</c:v>
                      </c:pt>
                      <c:pt idx="18835">
                        <c:v>894.09</c:v>
                      </c:pt>
                      <c:pt idx="18836">
                        <c:v>895.61</c:v>
                      </c:pt>
                      <c:pt idx="18837">
                        <c:v>899.7</c:v>
                      </c:pt>
                      <c:pt idx="18838">
                        <c:v>903.92</c:v>
                      </c:pt>
                      <c:pt idx="18839">
                        <c:v>893.98</c:v>
                      </c:pt>
                      <c:pt idx="18840">
                        <c:v>893.91</c:v>
                      </c:pt>
                      <c:pt idx="18841">
                        <c:v>897.43</c:v>
                      </c:pt>
                      <c:pt idx="18842">
                        <c:v>900.96</c:v>
                      </c:pt>
                      <c:pt idx="18843">
                        <c:v>904.15</c:v>
                      </c:pt>
                      <c:pt idx="18844">
                        <c:v>904.4</c:v>
                      </c:pt>
                      <c:pt idx="18845">
                        <c:v>903.03</c:v>
                      </c:pt>
                      <c:pt idx="18846">
                        <c:v>900.61</c:v>
                      </c:pt>
                      <c:pt idx="18847">
                        <c:v>896.97</c:v>
                      </c:pt>
                      <c:pt idx="18848">
                        <c:v>894.47</c:v>
                      </c:pt>
                      <c:pt idx="18849">
                        <c:v>903.01</c:v>
                      </c:pt>
                      <c:pt idx="18850">
                        <c:v>900.83</c:v>
                      </c:pt>
                      <c:pt idx="18851">
                        <c:v>893.85</c:v>
                      </c:pt>
                      <c:pt idx="18852">
                        <c:v>905</c:v>
                      </c:pt>
                      <c:pt idx="18853">
                        <c:v>903.49</c:v>
                      </c:pt>
                      <c:pt idx="18854">
                        <c:v>901.01</c:v>
                      </c:pt>
                      <c:pt idx="18855">
                        <c:v>897.88</c:v>
                      </c:pt>
                      <c:pt idx="18856">
                        <c:v>895.9</c:v>
                      </c:pt>
                      <c:pt idx="18857">
                        <c:v>894.47</c:v>
                      </c:pt>
                      <c:pt idx="18858">
                        <c:v>894.62</c:v>
                      </c:pt>
                      <c:pt idx="18859">
                        <c:v>895.48</c:v>
                      </c:pt>
                      <c:pt idx="18860">
                        <c:v>897.34</c:v>
                      </c:pt>
                      <c:pt idx="18861">
                        <c:v>900.81</c:v>
                      </c:pt>
                      <c:pt idx="18862">
                        <c:v>903.96</c:v>
                      </c:pt>
                      <c:pt idx="18863">
                        <c:v>904.42</c:v>
                      </c:pt>
                      <c:pt idx="18864">
                        <c:v>902.76</c:v>
                      </c:pt>
                      <c:pt idx="18865">
                        <c:v>897.99</c:v>
                      </c:pt>
                      <c:pt idx="18866">
                        <c:v>893.6</c:v>
                      </c:pt>
                      <c:pt idx="18867">
                        <c:v>894.35</c:v>
                      </c:pt>
                      <c:pt idx="18868">
                        <c:v>897.99</c:v>
                      </c:pt>
                      <c:pt idx="18869">
                        <c:v>901.44</c:v>
                      </c:pt>
                      <c:pt idx="18870">
                        <c:v>903.61</c:v>
                      </c:pt>
                      <c:pt idx="18871">
                        <c:v>902.54</c:v>
                      </c:pt>
                      <c:pt idx="18872">
                        <c:v>894.06</c:v>
                      </c:pt>
                      <c:pt idx="18873">
                        <c:v>899.59</c:v>
                      </c:pt>
                      <c:pt idx="18874">
                        <c:v>903.94</c:v>
                      </c:pt>
                      <c:pt idx="18875">
                        <c:v>902.78</c:v>
                      </c:pt>
                      <c:pt idx="18876">
                        <c:v>896.59</c:v>
                      </c:pt>
                      <c:pt idx="18877">
                        <c:v>891.89</c:v>
                      </c:pt>
                      <c:pt idx="18878">
                        <c:v>901.68</c:v>
                      </c:pt>
                      <c:pt idx="18879">
                        <c:v>896.67</c:v>
                      </c:pt>
                      <c:pt idx="18880">
                        <c:v>894.28</c:v>
                      </c:pt>
                      <c:pt idx="18881">
                        <c:v>897.18</c:v>
                      </c:pt>
                      <c:pt idx="18882">
                        <c:v>900.86</c:v>
                      </c:pt>
                      <c:pt idx="18883">
                        <c:v>903.79</c:v>
                      </c:pt>
                      <c:pt idx="18884">
                        <c:v>899.38</c:v>
                      </c:pt>
                      <c:pt idx="18885">
                        <c:v>902.92</c:v>
                      </c:pt>
                      <c:pt idx="18886">
                        <c:v>903.55</c:v>
                      </c:pt>
                      <c:pt idx="18887">
                        <c:v>899.47</c:v>
                      </c:pt>
                      <c:pt idx="18888">
                        <c:v>895.54</c:v>
                      </c:pt>
                      <c:pt idx="18889">
                        <c:v>895.16</c:v>
                      </c:pt>
                      <c:pt idx="18890">
                        <c:v>896.89</c:v>
                      </c:pt>
                      <c:pt idx="18891">
                        <c:v>904.06</c:v>
                      </c:pt>
                      <c:pt idx="18892">
                        <c:v>896.66</c:v>
                      </c:pt>
                      <c:pt idx="18893">
                        <c:v>894.3</c:v>
                      </c:pt>
                      <c:pt idx="18894">
                        <c:v>896.62</c:v>
                      </c:pt>
                      <c:pt idx="18895">
                        <c:v>901.75</c:v>
                      </c:pt>
                      <c:pt idx="18896">
                        <c:v>903.68</c:v>
                      </c:pt>
                      <c:pt idx="18897">
                        <c:v>902.26</c:v>
                      </c:pt>
                      <c:pt idx="18898">
                        <c:v>897.27</c:v>
                      </c:pt>
                      <c:pt idx="18899">
                        <c:v>893.87</c:v>
                      </c:pt>
                      <c:pt idx="18900">
                        <c:v>897.39</c:v>
                      </c:pt>
                      <c:pt idx="18901">
                        <c:v>893.96</c:v>
                      </c:pt>
                      <c:pt idx="18902">
                        <c:v>898.54</c:v>
                      </c:pt>
                      <c:pt idx="18903">
                        <c:v>903.95</c:v>
                      </c:pt>
                      <c:pt idx="18904">
                        <c:v>894.16</c:v>
                      </c:pt>
                      <c:pt idx="18905">
                        <c:v>899.15</c:v>
                      </c:pt>
                      <c:pt idx="18906">
                        <c:v>903.11</c:v>
                      </c:pt>
                      <c:pt idx="18907">
                        <c:v>902.54</c:v>
                      </c:pt>
                      <c:pt idx="18908">
                        <c:v>898.06</c:v>
                      </c:pt>
                      <c:pt idx="18909">
                        <c:v>892.39</c:v>
                      </c:pt>
                      <c:pt idx="18910">
                        <c:v>895.92</c:v>
                      </c:pt>
                      <c:pt idx="18911">
                        <c:v>903.56</c:v>
                      </c:pt>
                      <c:pt idx="18912">
                        <c:v>903.8</c:v>
                      </c:pt>
                      <c:pt idx="18913">
                        <c:v>895.11</c:v>
                      </c:pt>
                      <c:pt idx="18914">
                        <c:v>894.02</c:v>
                      </c:pt>
                      <c:pt idx="18915">
                        <c:v>898.38</c:v>
                      </c:pt>
                      <c:pt idx="18916">
                        <c:v>903.45</c:v>
                      </c:pt>
                      <c:pt idx="18917">
                        <c:v>895.19</c:v>
                      </c:pt>
                      <c:pt idx="18918">
                        <c:v>896.31</c:v>
                      </c:pt>
                      <c:pt idx="18919">
                        <c:v>896.25</c:v>
                      </c:pt>
                      <c:pt idx="18920">
                        <c:v>900.72</c:v>
                      </c:pt>
                      <c:pt idx="18921">
                        <c:v>904.79</c:v>
                      </c:pt>
                      <c:pt idx="18922">
                        <c:v>902.76</c:v>
                      </c:pt>
                      <c:pt idx="18923">
                        <c:v>897.9</c:v>
                      </c:pt>
                      <c:pt idx="18924">
                        <c:v>893.58</c:v>
                      </c:pt>
                      <c:pt idx="18925">
                        <c:v>894.33</c:v>
                      </c:pt>
                      <c:pt idx="18926">
                        <c:v>900.38</c:v>
                      </c:pt>
                      <c:pt idx="18927">
                        <c:v>903.72</c:v>
                      </c:pt>
                      <c:pt idx="18928">
                        <c:v>901.47</c:v>
                      </c:pt>
                      <c:pt idx="18929">
                        <c:v>895.09</c:v>
                      </c:pt>
                      <c:pt idx="18930">
                        <c:v>904.24</c:v>
                      </c:pt>
                      <c:pt idx="18931">
                        <c:v>901.21</c:v>
                      </c:pt>
                      <c:pt idx="18932">
                        <c:v>895.09</c:v>
                      </c:pt>
                      <c:pt idx="18933">
                        <c:v>903.82</c:v>
                      </c:pt>
                      <c:pt idx="18934">
                        <c:v>903.99</c:v>
                      </c:pt>
                      <c:pt idx="18935">
                        <c:v>898.37</c:v>
                      </c:pt>
                      <c:pt idx="18936">
                        <c:v>902.71</c:v>
                      </c:pt>
                      <c:pt idx="18937">
                        <c:v>896.8</c:v>
                      </c:pt>
                      <c:pt idx="18938">
                        <c:v>893.93</c:v>
                      </c:pt>
                      <c:pt idx="18939">
                        <c:v>896.41</c:v>
                      </c:pt>
                      <c:pt idx="18940">
                        <c:v>901.87</c:v>
                      </c:pt>
                      <c:pt idx="18941">
                        <c:v>903.49</c:v>
                      </c:pt>
                      <c:pt idx="18942">
                        <c:v>900.03</c:v>
                      </c:pt>
                      <c:pt idx="18943">
                        <c:v>899.58</c:v>
                      </c:pt>
                      <c:pt idx="18944">
                        <c:v>903.31</c:v>
                      </c:pt>
                      <c:pt idx="18945">
                        <c:v>902.7</c:v>
                      </c:pt>
                      <c:pt idx="18946">
                        <c:v>897.19</c:v>
                      </c:pt>
                      <c:pt idx="18947">
                        <c:v>893.08</c:v>
                      </c:pt>
                      <c:pt idx="18948">
                        <c:v>895.68</c:v>
                      </c:pt>
                      <c:pt idx="18949">
                        <c:v>901.38</c:v>
                      </c:pt>
                      <c:pt idx="18950">
                        <c:v>904.54</c:v>
                      </c:pt>
                      <c:pt idx="18951">
                        <c:v>902.87</c:v>
                      </c:pt>
                      <c:pt idx="18952">
                        <c:v>897.45</c:v>
                      </c:pt>
                      <c:pt idx="18953">
                        <c:v>893.16</c:v>
                      </c:pt>
                      <c:pt idx="18954">
                        <c:v>892.79</c:v>
                      </c:pt>
                      <c:pt idx="18955">
                        <c:v>894.89</c:v>
                      </c:pt>
                      <c:pt idx="18956">
                        <c:v>900.2</c:v>
                      </c:pt>
                      <c:pt idx="18957">
                        <c:v>896.47</c:v>
                      </c:pt>
                      <c:pt idx="18958">
                        <c:v>892.92</c:v>
                      </c:pt>
                      <c:pt idx="18959">
                        <c:v>893.83</c:v>
                      </c:pt>
                      <c:pt idx="18960">
                        <c:v>896.56</c:v>
                      </c:pt>
                      <c:pt idx="18961">
                        <c:v>899.81</c:v>
                      </c:pt>
                      <c:pt idx="18962">
                        <c:v>901.39</c:v>
                      </c:pt>
                      <c:pt idx="18963">
                        <c:v>900.79</c:v>
                      </c:pt>
                      <c:pt idx="18964">
                        <c:v>895.46</c:v>
                      </c:pt>
                      <c:pt idx="18965">
                        <c:v>893.02</c:v>
                      </c:pt>
                      <c:pt idx="18966">
                        <c:v>893.48</c:v>
                      </c:pt>
                      <c:pt idx="18967">
                        <c:v>896.76</c:v>
                      </c:pt>
                      <c:pt idx="18968">
                        <c:v>899.88</c:v>
                      </c:pt>
                      <c:pt idx="18969">
                        <c:v>897.84</c:v>
                      </c:pt>
                      <c:pt idx="18970">
                        <c:v>893.96</c:v>
                      </c:pt>
                      <c:pt idx="18971">
                        <c:v>902.61</c:v>
                      </c:pt>
                      <c:pt idx="18972">
                        <c:v>897.52</c:v>
                      </c:pt>
                      <c:pt idx="18973">
                        <c:v>894.91</c:v>
                      </c:pt>
                      <c:pt idx="18974">
                        <c:v>904.6</c:v>
                      </c:pt>
                      <c:pt idx="18975">
                        <c:v>904.67</c:v>
                      </c:pt>
                      <c:pt idx="18976">
                        <c:v>901.03</c:v>
                      </c:pt>
                      <c:pt idx="18977">
                        <c:v>895.55</c:v>
                      </c:pt>
                      <c:pt idx="18978">
                        <c:v>892.92</c:v>
                      </c:pt>
                      <c:pt idx="18979">
                        <c:v>894.65</c:v>
                      </c:pt>
                      <c:pt idx="18980">
                        <c:v>899.11</c:v>
                      </c:pt>
                      <c:pt idx="18981">
                        <c:v>902.87</c:v>
                      </c:pt>
                      <c:pt idx="18982">
                        <c:v>894.27</c:v>
                      </c:pt>
                      <c:pt idx="18983">
                        <c:v>894.7</c:v>
                      </c:pt>
                      <c:pt idx="18984">
                        <c:v>898.54</c:v>
                      </c:pt>
                      <c:pt idx="18985">
                        <c:v>903.77</c:v>
                      </c:pt>
                      <c:pt idx="18986">
                        <c:v>904.72</c:v>
                      </c:pt>
                      <c:pt idx="18987">
                        <c:v>903.2</c:v>
                      </c:pt>
                      <c:pt idx="18988">
                        <c:v>904.55</c:v>
                      </c:pt>
                      <c:pt idx="18989">
                        <c:v>903.9</c:v>
                      </c:pt>
                      <c:pt idx="18990">
                        <c:v>900.75</c:v>
                      </c:pt>
                      <c:pt idx="18991">
                        <c:v>896.61</c:v>
                      </c:pt>
                      <c:pt idx="18992">
                        <c:v>894.45</c:v>
                      </c:pt>
                      <c:pt idx="18993">
                        <c:v>895.2</c:v>
                      </c:pt>
                      <c:pt idx="18994">
                        <c:v>899.45</c:v>
                      </c:pt>
                      <c:pt idx="18995">
                        <c:v>895.09</c:v>
                      </c:pt>
                      <c:pt idx="18996">
                        <c:v>896.85</c:v>
                      </c:pt>
                      <c:pt idx="18997">
                        <c:v>900.87</c:v>
                      </c:pt>
                      <c:pt idx="18998">
                        <c:v>904.16</c:v>
                      </c:pt>
                      <c:pt idx="18999">
                        <c:v>902.88</c:v>
                      </c:pt>
                      <c:pt idx="19000">
                        <c:v>899.07</c:v>
                      </c:pt>
                      <c:pt idx="19001">
                        <c:v>893.77</c:v>
                      </c:pt>
                      <c:pt idx="19002">
                        <c:v>892.29</c:v>
                      </c:pt>
                      <c:pt idx="19003">
                        <c:v>894.57</c:v>
                      </c:pt>
                      <c:pt idx="19004">
                        <c:v>899.49</c:v>
                      </c:pt>
                      <c:pt idx="19005">
                        <c:v>902.42</c:v>
                      </c:pt>
                      <c:pt idx="19006">
                        <c:v>896.31</c:v>
                      </c:pt>
                      <c:pt idx="19007">
                        <c:v>899.22</c:v>
                      </c:pt>
                      <c:pt idx="19008">
                        <c:v>895.46</c:v>
                      </c:pt>
                      <c:pt idx="19009">
                        <c:v>893.05</c:v>
                      </c:pt>
                      <c:pt idx="19010">
                        <c:v>895.43</c:v>
                      </c:pt>
                      <c:pt idx="19011">
                        <c:v>899.79</c:v>
                      </c:pt>
                      <c:pt idx="19012">
                        <c:v>903.62</c:v>
                      </c:pt>
                      <c:pt idx="19013">
                        <c:v>904.01</c:v>
                      </c:pt>
                      <c:pt idx="19014">
                        <c:v>901.44</c:v>
                      </c:pt>
                      <c:pt idx="19015">
                        <c:v>893.2</c:v>
                      </c:pt>
                      <c:pt idx="19016">
                        <c:v>898.01</c:v>
                      </c:pt>
                      <c:pt idx="19017">
                        <c:v>901.94</c:v>
                      </c:pt>
                      <c:pt idx="19018">
                        <c:v>902.91</c:v>
                      </c:pt>
                      <c:pt idx="19019">
                        <c:v>903.05</c:v>
                      </c:pt>
                      <c:pt idx="19020">
                        <c:v>901.2</c:v>
                      </c:pt>
                      <c:pt idx="19021">
                        <c:v>896.29</c:v>
                      </c:pt>
                      <c:pt idx="19022">
                        <c:v>899.1</c:v>
                      </c:pt>
                      <c:pt idx="19023">
                        <c:v>892.89</c:v>
                      </c:pt>
                      <c:pt idx="19024">
                        <c:v>893.39</c:v>
                      </c:pt>
                      <c:pt idx="19025">
                        <c:v>895.93</c:v>
                      </c:pt>
                      <c:pt idx="19026">
                        <c:v>898.92</c:v>
                      </c:pt>
                      <c:pt idx="19027">
                        <c:v>900.84</c:v>
                      </c:pt>
                      <c:pt idx="19028">
                        <c:v>901.35</c:v>
                      </c:pt>
                      <c:pt idx="19029">
                        <c:v>902.67</c:v>
                      </c:pt>
                      <c:pt idx="19030">
                        <c:v>901.67</c:v>
                      </c:pt>
                      <c:pt idx="19031">
                        <c:v>901.69</c:v>
                      </c:pt>
                      <c:pt idx="19032">
                        <c:v>900.43</c:v>
                      </c:pt>
                      <c:pt idx="19033">
                        <c:v>898.71</c:v>
                      </c:pt>
                      <c:pt idx="19034">
                        <c:v>898.93</c:v>
                      </c:pt>
                      <c:pt idx="19035">
                        <c:v>899.86</c:v>
                      </c:pt>
                      <c:pt idx="19036">
                        <c:v>897.13</c:v>
                      </c:pt>
                      <c:pt idx="19037">
                        <c:v>899.25</c:v>
                      </c:pt>
                      <c:pt idx="19038">
                        <c:v>902.05</c:v>
                      </c:pt>
                      <c:pt idx="19039">
                        <c:v>904.77</c:v>
                      </c:pt>
                      <c:pt idx="19040">
                        <c:v>904.59</c:v>
                      </c:pt>
                      <c:pt idx="19041">
                        <c:v>895.88</c:v>
                      </c:pt>
                      <c:pt idx="19042">
                        <c:v>896.61</c:v>
                      </c:pt>
                      <c:pt idx="19043">
                        <c:v>898.29</c:v>
                      </c:pt>
                      <c:pt idx="19044">
                        <c:v>899.73</c:v>
                      </c:pt>
                      <c:pt idx="19045">
                        <c:v>901.7</c:v>
                      </c:pt>
                      <c:pt idx="19046">
                        <c:v>902.77</c:v>
                      </c:pt>
                      <c:pt idx="19047">
                        <c:v>892.36</c:v>
                      </c:pt>
                      <c:pt idx="19048">
                        <c:v>892.7</c:v>
                      </c:pt>
                      <c:pt idx="19049">
                        <c:v>895.83</c:v>
                      </c:pt>
                      <c:pt idx="19050">
                        <c:v>898.17</c:v>
                      </c:pt>
                      <c:pt idx="19051">
                        <c:v>901.43</c:v>
                      </c:pt>
                      <c:pt idx="19052">
                        <c:v>902.55</c:v>
                      </c:pt>
                      <c:pt idx="19053">
                        <c:v>901.76</c:v>
                      </c:pt>
                      <c:pt idx="19054">
                        <c:v>897.5</c:v>
                      </c:pt>
                      <c:pt idx="19055">
                        <c:v>896.47</c:v>
                      </c:pt>
                      <c:pt idx="19056">
                        <c:v>896.88</c:v>
                      </c:pt>
                      <c:pt idx="19057">
                        <c:v>900.39</c:v>
                      </c:pt>
                      <c:pt idx="19058">
                        <c:v>902.41</c:v>
                      </c:pt>
                      <c:pt idx="19059">
                        <c:v>895.59</c:v>
                      </c:pt>
                      <c:pt idx="19060">
                        <c:v>899.48</c:v>
                      </c:pt>
                      <c:pt idx="19061">
                        <c:v>895.16</c:v>
                      </c:pt>
                      <c:pt idx="19062">
                        <c:v>893.48</c:v>
                      </c:pt>
                      <c:pt idx="19063">
                        <c:v>892.54</c:v>
                      </c:pt>
                      <c:pt idx="19064">
                        <c:v>893.28</c:v>
                      </c:pt>
                      <c:pt idx="19065">
                        <c:v>895.07</c:v>
                      </c:pt>
                      <c:pt idx="19066">
                        <c:v>897.08</c:v>
                      </c:pt>
                      <c:pt idx="19067">
                        <c:v>899.15</c:v>
                      </c:pt>
                      <c:pt idx="19068">
                        <c:v>901.22</c:v>
                      </c:pt>
                      <c:pt idx="19069">
                        <c:v>902.72</c:v>
                      </c:pt>
                      <c:pt idx="19070">
                        <c:v>903.07</c:v>
                      </c:pt>
                      <c:pt idx="19071">
                        <c:v>903.42</c:v>
                      </c:pt>
                      <c:pt idx="19072">
                        <c:v>904.05</c:v>
                      </c:pt>
                      <c:pt idx="19073">
                        <c:v>892.92</c:v>
                      </c:pt>
                      <c:pt idx="19074">
                        <c:v>893.05</c:v>
                      </c:pt>
                      <c:pt idx="19075">
                        <c:v>892.86</c:v>
                      </c:pt>
                      <c:pt idx="19076">
                        <c:v>893.97</c:v>
                      </c:pt>
                      <c:pt idx="19077">
                        <c:v>892.82</c:v>
                      </c:pt>
                      <c:pt idx="19078">
                        <c:v>892.57</c:v>
                      </c:pt>
                      <c:pt idx="19079">
                        <c:v>893.65</c:v>
                      </c:pt>
                      <c:pt idx="19080">
                        <c:v>893.64</c:v>
                      </c:pt>
                      <c:pt idx="19081">
                        <c:v>894.99</c:v>
                      </c:pt>
                      <c:pt idx="19082">
                        <c:v>895.05</c:v>
                      </c:pt>
                      <c:pt idx="19083">
                        <c:v>895.11</c:v>
                      </c:pt>
                      <c:pt idx="19084">
                        <c:v>894.95</c:v>
                      </c:pt>
                      <c:pt idx="19085">
                        <c:v>894.53</c:v>
                      </c:pt>
                      <c:pt idx="19086">
                        <c:v>899.61</c:v>
                      </c:pt>
                      <c:pt idx="19087">
                        <c:v>898.39</c:v>
                      </c:pt>
                      <c:pt idx="19088">
                        <c:v>898.89</c:v>
                      </c:pt>
                      <c:pt idx="19089">
                        <c:v>897.9</c:v>
                      </c:pt>
                      <c:pt idx="19090">
                        <c:v>897.37</c:v>
                      </c:pt>
                      <c:pt idx="19091">
                        <c:v>897.04</c:v>
                      </c:pt>
                      <c:pt idx="19092">
                        <c:v>898.04</c:v>
                      </c:pt>
                      <c:pt idx="19093">
                        <c:v>898.25</c:v>
                      </c:pt>
                      <c:pt idx="19094">
                        <c:v>904.65</c:v>
                      </c:pt>
                      <c:pt idx="19095">
                        <c:v>904.1</c:v>
                      </c:pt>
                      <c:pt idx="19096">
                        <c:v>904.5</c:v>
                      </c:pt>
                      <c:pt idx="19097">
                        <c:v>898.87</c:v>
                      </c:pt>
                      <c:pt idx="19098">
                        <c:v>899.1</c:v>
                      </c:pt>
                      <c:pt idx="19099">
                        <c:v>898.36</c:v>
                      </c:pt>
                      <c:pt idx="19100">
                        <c:v>899.29</c:v>
                      </c:pt>
                      <c:pt idx="19101">
                        <c:v>899.7</c:v>
                      </c:pt>
                      <c:pt idx="19102">
                        <c:v>900.91</c:v>
                      </c:pt>
                      <c:pt idx="19103">
                        <c:v>901.49</c:v>
                      </c:pt>
                      <c:pt idx="19104">
                        <c:v>901.51</c:v>
                      </c:pt>
                      <c:pt idx="19105">
                        <c:v>901.71</c:v>
                      </c:pt>
                      <c:pt idx="19106">
                        <c:v>901.82</c:v>
                      </c:pt>
                      <c:pt idx="19107">
                        <c:v>901.68</c:v>
                      </c:pt>
                      <c:pt idx="19108">
                        <c:v>900.98</c:v>
                      </c:pt>
                      <c:pt idx="19109">
                        <c:v>901.25</c:v>
                      </c:pt>
                      <c:pt idx="19110">
                        <c:v>901.82</c:v>
                      </c:pt>
                      <c:pt idx="19111">
                        <c:v>893.97</c:v>
                      </c:pt>
                      <c:pt idx="19112">
                        <c:v>904.49</c:v>
                      </c:pt>
                      <c:pt idx="19113">
                        <c:v>904.35</c:v>
                      </c:pt>
                      <c:pt idx="19114">
                        <c:v>904.32</c:v>
                      </c:pt>
                      <c:pt idx="19115">
                        <c:v>904.42</c:v>
                      </c:pt>
                      <c:pt idx="19116">
                        <c:v>904.45</c:v>
                      </c:pt>
                      <c:pt idx="19117">
                        <c:v>896.42</c:v>
                      </c:pt>
                      <c:pt idx="19118">
                        <c:v>895.97</c:v>
                      </c:pt>
                      <c:pt idx="19119">
                        <c:v>894.52</c:v>
                      </c:pt>
                      <c:pt idx="19120">
                        <c:v>893.42</c:v>
                      </c:pt>
                      <c:pt idx="19121">
                        <c:v>894.21</c:v>
                      </c:pt>
                      <c:pt idx="19122">
                        <c:v>893.91</c:v>
                      </c:pt>
                      <c:pt idx="19123">
                        <c:v>893.57</c:v>
                      </c:pt>
                      <c:pt idx="19124">
                        <c:v>893.25</c:v>
                      </c:pt>
                      <c:pt idx="19125">
                        <c:v>902.19</c:v>
                      </c:pt>
                      <c:pt idx="19126">
                        <c:v>901.7</c:v>
                      </c:pt>
                      <c:pt idx="19127">
                        <c:v>901.11</c:v>
                      </c:pt>
                      <c:pt idx="19128">
                        <c:v>903.3</c:v>
                      </c:pt>
                      <c:pt idx="19129">
                        <c:v>905.07</c:v>
                      </c:pt>
                      <c:pt idx="19130">
                        <c:v>905.69</c:v>
                      </c:pt>
                      <c:pt idx="19131">
                        <c:v>904.38</c:v>
                      </c:pt>
                      <c:pt idx="19132">
                        <c:v>904.41</c:v>
                      </c:pt>
                      <c:pt idx="19133">
                        <c:v>903.42</c:v>
                      </c:pt>
                      <c:pt idx="19134">
                        <c:v>900.33</c:v>
                      </c:pt>
                      <c:pt idx="19135">
                        <c:v>898.54</c:v>
                      </c:pt>
                      <c:pt idx="19136">
                        <c:v>895.47</c:v>
                      </c:pt>
                      <c:pt idx="19137">
                        <c:v>893.87</c:v>
                      </c:pt>
                      <c:pt idx="19138">
                        <c:v>899</c:v>
                      </c:pt>
                      <c:pt idx="19139">
                        <c:v>896.46</c:v>
                      </c:pt>
                      <c:pt idx="19140">
                        <c:v>894.8</c:v>
                      </c:pt>
                      <c:pt idx="19141">
                        <c:v>893</c:v>
                      </c:pt>
                      <c:pt idx="19142">
                        <c:v>894.32</c:v>
                      </c:pt>
                      <c:pt idx="19143">
                        <c:v>895.56</c:v>
                      </c:pt>
                      <c:pt idx="19144">
                        <c:v>897.48</c:v>
                      </c:pt>
                      <c:pt idx="19145">
                        <c:v>901.32</c:v>
                      </c:pt>
                      <c:pt idx="19146">
                        <c:v>893.84</c:v>
                      </c:pt>
                      <c:pt idx="19147">
                        <c:v>893.97</c:v>
                      </c:pt>
                      <c:pt idx="19148">
                        <c:v>897.96</c:v>
                      </c:pt>
                      <c:pt idx="19149">
                        <c:v>901.51</c:v>
                      </c:pt>
                      <c:pt idx="19150">
                        <c:v>902</c:v>
                      </c:pt>
                      <c:pt idx="19151">
                        <c:v>894.8</c:v>
                      </c:pt>
                      <c:pt idx="19152">
                        <c:v>894.71</c:v>
                      </c:pt>
                      <c:pt idx="19153">
                        <c:v>893.19</c:v>
                      </c:pt>
                      <c:pt idx="19154">
                        <c:v>894.36</c:v>
                      </c:pt>
                      <c:pt idx="19155">
                        <c:v>896.39</c:v>
                      </c:pt>
                      <c:pt idx="19156">
                        <c:v>899.45</c:v>
                      </c:pt>
                      <c:pt idx="19157">
                        <c:v>901.58</c:v>
                      </c:pt>
                      <c:pt idx="19158">
                        <c:v>895.91</c:v>
                      </c:pt>
                      <c:pt idx="19159">
                        <c:v>893.73</c:v>
                      </c:pt>
                      <c:pt idx="19160">
                        <c:v>893.18</c:v>
                      </c:pt>
                      <c:pt idx="19161">
                        <c:v>894.26</c:v>
                      </c:pt>
                      <c:pt idx="19162">
                        <c:v>897.44</c:v>
                      </c:pt>
                      <c:pt idx="19163">
                        <c:v>893.17</c:v>
                      </c:pt>
                      <c:pt idx="19164">
                        <c:v>903.37</c:v>
                      </c:pt>
                      <c:pt idx="19165">
                        <c:v>900.78</c:v>
                      </c:pt>
                      <c:pt idx="19166">
                        <c:v>897.62</c:v>
                      </c:pt>
                      <c:pt idx="19167">
                        <c:v>894.68</c:v>
                      </c:pt>
                      <c:pt idx="19168">
                        <c:v>892.91</c:v>
                      </c:pt>
                      <c:pt idx="19169">
                        <c:v>895.41</c:v>
                      </c:pt>
                      <c:pt idx="19170">
                        <c:v>898.11</c:v>
                      </c:pt>
                      <c:pt idx="19171">
                        <c:v>900.79</c:v>
                      </c:pt>
                      <c:pt idx="19172">
                        <c:v>903.08</c:v>
                      </c:pt>
                      <c:pt idx="19173">
                        <c:v>904.92</c:v>
                      </c:pt>
                      <c:pt idx="19174">
                        <c:v>904.9</c:v>
                      </c:pt>
                      <c:pt idx="19175">
                        <c:v>904.65</c:v>
                      </c:pt>
                      <c:pt idx="19176">
                        <c:v>903.84</c:v>
                      </c:pt>
                      <c:pt idx="19177">
                        <c:v>895.67</c:v>
                      </c:pt>
                      <c:pt idx="19178">
                        <c:v>896.96</c:v>
                      </c:pt>
                      <c:pt idx="19179">
                        <c:v>903.78</c:v>
                      </c:pt>
                      <c:pt idx="19180">
                        <c:v>899.8</c:v>
                      </c:pt>
                      <c:pt idx="19181">
                        <c:v>902.45</c:v>
                      </c:pt>
                      <c:pt idx="19182">
                        <c:v>904.41</c:v>
                      </c:pt>
                      <c:pt idx="19183">
                        <c:v>904.9</c:v>
                      </c:pt>
                      <c:pt idx="19184">
                        <c:v>902.22</c:v>
                      </c:pt>
                      <c:pt idx="19185">
                        <c:v>895.8</c:v>
                      </c:pt>
                      <c:pt idx="19186">
                        <c:v>893.35</c:v>
                      </c:pt>
                      <c:pt idx="19187">
                        <c:v>895.09</c:v>
                      </c:pt>
                      <c:pt idx="19188">
                        <c:v>900.66</c:v>
                      </c:pt>
                      <c:pt idx="19189">
                        <c:v>903.51</c:v>
                      </c:pt>
                      <c:pt idx="19190">
                        <c:v>892.82</c:v>
                      </c:pt>
                      <c:pt idx="19191">
                        <c:v>896.57</c:v>
                      </c:pt>
                      <c:pt idx="19192">
                        <c:v>901.59</c:v>
                      </c:pt>
                      <c:pt idx="19193">
                        <c:v>903.95</c:v>
                      </c:pt>
                      <c:pt idx="19194">
                        <c:v>903.12</c:v>
                      </c:pt>
                      <c:pt idx="19195">
                        <c:v>899.77</c:v>
                      </c:pt>
                      <c:pt idx="19196">
                        <c:v>896.34</c:v>
                      </c:pt>
                      <c:pt idx="19197">
                        <c:v>894.49</c:v>
                      </c:pt>
                      <c:pt idx="19198">
                        <c:v>903.82</c:v>
                      </c:pt>
                      <c:pt idx="19199">
                        <c:v>894.95</c:v>
                      </c:pt>
                      <c:pt idx="19200">
                        <c:v>895.87</c:v>
                      </c:pt>
                      <c:pt idx="19201">
                        <c:v>895.67</c:v>
                      </c:pt>
                      <c:pt idx="19202">
                        <c:v>895</c:v>
                      </c:pt>
                      <c:pt idx="19203">
                        <c:v>904.56</c:v>
                      </c:pt>
                      <c:pt idx="19204">
                        <c:v>903.1</c:v>
                      </c:pt>
                      <c:pt idx="19205">
                        <c:v>901.97</c:v>
                      </c:pt>
                      <c:pt idx="19206">
                        <c:v>901.88</c:v>
                      </c:pt>
                      <c:pt idx="19207">
                        <c:v>899.4</c:v>
                      </c:pt>
                      <c:pt idx="19208">
                        <c:v>898.24</c:v>
                      </c:pt>
                      <c:pt idx="19209">
                        <c:v>896.21</c:v>
                      </c:pt>
                      <c:pt idx="19210">
                        <c:v>894.92</c:v>
                      </c:pt>
                      <c:pt idx="19211">
                        <c:v>893.59</c:v>
                      </c:pt>
                      <c:pt idx="19212">
                        <c:v>894.54</c:v>
                      </c:pt>
                      <c:pt idx="19213">
                        <c:v>897.21</c:v>
                      </c:pt>
                      <c:pt idx="19214">
                        <c:v>899.61</c:v>
                      </c:pt>
                      <c:pt idx="19215">
                        <c:v>902.66</c:v>
                      </c:pt>
                      <c:pt idx="19216">
                        <c:v>903.23</c:v>
                      </c:pt>
                      <c:pt idx="19217">
                        <c:v>900.25</c:v>
                      </c:pt>
                      <c:pt idx="19218">
                        <c:v>895.88</c:v>
                      </c:pt>
                      <c:pt idx="19219">
                        <c:v>894</c:v>
                      </c:pt>
                      <c:pt idx="19220">
                        <c:v>904.22</c:v>
                      </c:pt>
                      <c:pt idx="19221">
                        <c:v>905.07</c:v>
                      </c:pt>
                      <c:pt idx="19222">
                        <c:v>901.33</c:v>
                      </c:pt>
                      <c:pt idx="19223">
                        <c:v>896.88</c:v>
                      </c:pt>
                      <c:pt idx="19224">
                        <c:v>894.3</c:v>
                      </c:pt>
                      <c:pt idx="19225">
                        <c:v>894.04</c:v>
                      </c:pt>
                      <c:pt idx="19226">
                        <c:v>897.22</c:v>
                      </c:pt>
                      <c:pt idx="19227">
                        <c:v>901.27</c:v>
                      </c:pt>
                      <c:pt idx="19228">
                        <c:v>905.26</c:v>
                      </c:pt>
                      <c:pt idx="19229">
                        <c:v>894.99</c:v>
                      </c:pt>
                      <c:pt idx="19230">
                        <c:v>896.87</c:v>
                      </c:pt>
                      <c:pt idx="19231">
                        <c:v>899.25</c:v>
                      </c:pt>
                      <c:pt idx="19232">
                        <c:v>902.18</c:v>
                      </c:pt>
                      <c:pt idx="19233">
                        <c:v>894.21</c:v>
                      </c:pt>
                      <c:pt idx="19234">
                        <c:v>897.39</c:v>
                      </c:pt>
                      <c:pt idx="19235">
                        <c:v>902.1</c:v>
                      </c:pt>
                      <c:pt idx="19236">
                        <c:v>904.45</c:v>
                      </c:pt>
                      <c:pt idx="19237">
                        <c:v>904.43</c:v>
                      </c:pt>
                      <c:pt idx="19238">
                        <c:v>900.82</c:v>
                      </c:pt>
                      <c:pt idx="19239">
                        <c:v>897.56</c:v>
                      </c:pt>
                      <c:pt idx="19240">
                        <c:v>894.62</c:v>
                      </c:pt>
                      <c:pt idx="19241">
                        <c:v>896.57</c:v>
                      </c:pt>
                      <c:pt idx="19242">
                        <c:v>900.65</c:v>
                      </c:pt>
                      <c:pt idx="19243">
                        <c:v>897.31</c:v>
                      </c:pt>
                      <c:pt idx="19244">
                        <c:v>895.54</c:v>
                      </c:pt>
                      <c:pt idx="19245">
                        <c:v>894.76</c:v>
                      </c:pt>
                      <c:pt idx="19246">
                        <c:v>894.94</c:v>
                      </c:pt>
                      <c:pt idx="19247">
                        <c:v>897.45</c:v>
                      </c:pt>
                      <c:pt idx="19248">
                        <c:v>900.55</c:v>
                      </c:pt>
                      <c:pt idx="19249">
                        <c:v>902.79</c:v>
                      </c:pt>
                      <c:pt idx="19250">
                        <c:v>896.3</c:v>
                      </c:pt>
                      <c:pt idx="19251">
                        <c:v>899.33</c:v>
                      </c:pt>
                      <c:pt idx="19252">
                        <c:v>902.4</c:v>
                      </c:pt>
                      <c:pt idx="19253">
                        <c:v>904.2</c:v>
                      </c:pt>
                      <c:pt idx="19254">
                        <c:v>902.89</c:v>
                      </c:pt>
                      <c:pt idx="19255">
                        <c:v>896.25</c:v>
                      </c:pt>
                      <c:pt idx="19256">
                        <c:v>899.73</c:v>
                      </c:pt>
                      <c:pt idx="19257">
                        <c:v>902.66</c:v>
                      </c:pt>
                      <c:pt idx="19258">
                        <c:v>903.97</c:v>
                      </c:pt>
                      <c:pt idx="19259">
                        <c:v>901.98</c:v>
                      </c:pt>
                      <c:pt idx="19260">
                        <c:v>898.93</c:v>
                      </c:pt>
                      <c:pt idx="19261">
                        <c:v>896.02</c:v>
                      </c:pt>
                      <c:pt idx="19262">
                        <c:v>899.84</c:v>
                      </c:pt>
                      <c:pt idx="19263">
                        <c:v>903.05</c:v>
                      </c:pt>
                      <c:pt idx="19264">
                        <c:v>904.06</c:v>
                      </c:pt>
                      <c:pt idx="19265">
                        <c:v>904.34</c:v>
                      </c:pt>
                      <c:pt idx="19266">
                        <c:v>901.44</c:v>
                      </c:pt>
                      <c:pt idx="19267">
                        <c:v>899.64</c:v>
                      </c:pt>
                      <c:pt idx="19268">
                        <c:v>894.98</c:v>
                      </c:pt>
                      <c:pt idx="19269">
                        <c:v>894.11</c:v>
                      </c:pt>
                      <c:pt idx="19270">
                        <c:v>892.81</c:v>
                      </c:pt>
                      <c:pt idx="19271">
                        <c:v>892.41</c:v>
                      </c:pt>
                      <c:pt idx="19272">
                        <c:v>894.32</c:v>
                      </c:pt>
                      <c:pt idx="19273">
                        <c:v>895.56</c:v>
                      </c:pt>
                      <c:pt idx="19274">
                        <c:v>896.74</c:v>
                      </c:pt>
                      <c:pt idx="19275">
                        <c:v>898.04</c:v>
                      </c:pt>
                      <c:pt idx="19276">
                        <c:v>899.53</c:v>
                      </c:pt>
                      <c:pt idx="19277">
                        <c:v>901.26</c:v>
                      </c:pt>
                      <c:pt idx="19278">
                        <c:v>902.48</c:v>
                      </c:pt>
                      <c:pt idx="19279">
                        <c:v>903</c:v>
                      </c:pt>
                      <c:pt idx="19280">
                        <c:v>903.7</c:v>
                      </c:pt>
                      <c:pt idx="19281">
                        <c:v>902.26</c:v>
                      </c:pt>
                      <c:pt idx="19282">
                        <c:v>904.02</c:v>
                      </c:pt>
                      <c:pt idx="19283">
                        <c:v>903.55</c:v>
                      </c:pt>
                      <c:pt idx="19284">
                        <c:v>901.49</c:v>
                      </c:pt>
                      <c:pt idx="19285">
                        <c:v>904.37</c:v>
                      </c:pt>
                      <c:pt idx="19286">
                        <c:v>903.55</c:v>
                      </c:pt>
                      <c:pt idx="19287">
                        <c:v>901.92</c:v>
                      </c:pt>
                      <c:pt idx="19288">
                        <c:v>897.14</c:v>
                      </c:pt>
                      <c:pt idx="19289">
                        <c:v>893.04</c:v>
                      </c:pt>
                      <c:pt idx="19290">
                        <c:v>894.19</c:v>
                      </c:pt>
                      <c:pt idx="19291">
                        <c:v>898</c:v>
                      </c:pt>
                      <c:pt idx="19292">
                        <c:v>903.01</c:v>
                      </c:pt>
                      <c:pt idx="19293">
                        <c:v>902.91</c:v>
                      </c:pt>
                      <c:pt idx="19294">
                        <c:v>895.13</c:v>
                      </c:pt>
                      <c:pt idx="19295">
                        <c:v>900.44</c:v>
                      </c:pt>
                      <c:pt idx="19296">
                        <c:v>904.21</c:v>
                      </c:pt>
                      <c:pt idx="19297">
                        <c:v>902.47</c:v>
                      </c:pt>
                      <c:pt idx="19298">
                        <c:v>898.64</c:v>
                      </c:pt>
                      <c:pt idx="19299">
                        <c:v>894.47</c:v>
                      </c:pt>
                      <c:pt idx="19300">
                        <c:v>893.56</c:v>
                      </c:pt>
                      <c:pt idx="19301">
                        <c:v>895.46</c:v>
                      </c:pt>
                      <c:pt idx="19302">
                        <c:v>899.52</c:v>
                      </c:pt>
                      <c:pt idx="19303">
                        <c:v>902.29</c:v>
                      </c:pt>
                      <c:pt idx="19304">
                        <c:v>902.17</c:v>
                      </c:pt>
                      <c:pt idx="19305">
                        <c:v>900.44</c:v>
                      </c:pt>
                      <c:pt idx="19306">
                        <c:v>897.82</c:v>
                      </c:pt>
                      <c:pt idx="19307">
                        <c:v>901.3</c:v>
                      </c:pt>
                      <c:pt idx="19308">
                        <c:v>904.44</c:v>
                      </c:pt>
                      <c:pt idx="19309">
                        <c:v>904.09</c:v>
                      </c:pt>
                      <c:pt idx="19310">
                        <c:v>900.93</c:v>
                      </c:pt>
                      <c:pt idx="19311">
                        <c:v>896.84</c:v>
                      </c:pt>
                      <c:pt idx="19312">
                        <c:v>893.71</c:v>
                      </c:pt>
                      <c:pt idx="19313">
                        <c:v>892.93</c:v>
                      </c:pt>
                      <c:pt idx="19314">
                        <c:v>895.32</c:v>
                      </c:pt>
                      <c:pt idx="19315">
                        <c:v>899.07</c:v>
                      </c:pt>
                      <c:pt idx="19316">
                        <c:v>901.29</c:v>
                      </c:pt>
                      <c:pt idx="19317">
                        <c:v>903.5</c:v>
                      </c:pt>
                      <c:pt idx="19318">
                        <c:v>904.27</c:v>
                      </c:pt>
                      <c:pt idx="19319">
                        <c:v>903.84</c:v>
                      </c:pt>
                      <c:pt idx="19320">
                        <c:v>898.94</c:v>
                      </c:pt>
                      <c:pt idx="19321">
                        <c:v>895.91</c:v>
                      </c:pt>
                      <c:pt idx="19322">
                        <c:v>897.59</c:v>
                      </c:pt>
                      <c:pt idx="19323">
                        <c:v>900.9</c:v>
                      </c:pt>
                      <c:pt idx="19324">
                        <c:v>903.37</c:v>
                      </c:pt>
                      <c:pt idx="19325">
                        <c:v>904.06</c:v>
                      </c:pt>
                      <c:pt idx="19326">
                        <c:v>901.09</c:v>
                      </c:pt>
                      <c:pt idx="19327">
                        <c:v>897.61</c:v>
                      </c:pt>
                      <c:pt idx="19328">
                        <c:v>893.43</c:v>
                      </c:pt>
                      <c:pt idx="19329">
                        <c:v>892.42</c:v>
                      </c:pt>
                      <c:pt idx="19330">
                        <c:v>894.95</c:v>
                      </c:pt>
                      <c:pt idx="19331">
                        <c:v>899.8</c:v>
                      </c:pt>
                      <c:pt idx="19332">
                        <c:v>903.03</c:v>
                      </c:pt>
                      <c:pt idx="19333">
                        <c:v>893.44</c:v>
                      </c:pt>
                      <c:pt idx="19334">
                        <c:v>896.85</c:v>
                      </c:pt>
                      <c:pt idx="19335">
                        <c:v>900.4</c:v>
                      </c:pt>
                      <c:pt idx="19336">
                        <c:v>903.87</c:v>
                      </c:pt>
                      <c:pt idx="19337">
                        <c:v>898.44</c:v>
                      </c:pt>
                      <c:pt idx="19338">
                        <c:v>901.97</c:v>
                      </c:pt>
                      <c:pt idx="19339">
                        <c:v>900.85</c:v>
                      </c:pt>
                      <c:pt idx="19340">
                        <c:v>896.81</c:v>
                      </c:pt>
                      <c:pt idx="19341">
                        <c:v>893.66</c:v>
                      </c:pt>
                      <c:pt idx="19342">
                        <c:v>893.39</c:v>
                      </c:pt>
                      <c:pt idx="19343">
                        <c:v>904.4</c:v>
                      </c:pt>
                      <c:pt idx="19344">
                        <c:v>903.88</c:v>
                      </c:pt>
                      <c:pt idx="19345">
                        <c:v>900.17</c:v>
                      </c:pt>
                      <c:pt idx="19346">
                        <c:v>896.3</c:v>
                      </c:pt>
                      <c:pt idx="19347">
                        <c:v>903.52</c:v>
                      </c:pt>
                      <c:pt idx="19348">
                        <c:v>905.15</c:v>
                      </c:pt>
                      <c:pt idx="19349">
                        <c:v>904.32</c:v>
                      </c:pt>
                      <c:pt idx="19350">
                        <c:v>900.66</c:v>
                      </c:pt>
                      <c:pt idx="19351">
                        <c:v>897</c:v>
                      </c:pt>
                      <c:pt idx="19352">
                        <c:v>893.07</c:v>
                      </c:pt>
                      <c:pt idx="19353">
                        <c:v>893.04</c:v>
                      </c:pt>
                      <c:pt idx="19354">
                        <c:v>895.32</c:v>
                      </c:pt>
                      <c:pt idx="19355">
                        <c:v>893.33</c:v>
                      </c:pt>
                      <c:pt idx="19356">
                        <c:v>893.46</c:v>
                      </c:pt>
                      <c:pt idx="19357">
                        <c:v>895.51</c:v>
                      </c:pt>
                      <c:pt idx="19358">
                        <c:v>898.47</c:v>
                      </c:pt>
                      <c:pt idx="19359">
                        <c:v>896.15</c:v>
                      </c:pt>
                      <c:pt idx="19360">
                        <c:v>894.48</c:v>
                      </c:pt>
                      <c:pt idx="19361">
                        <c:v>893.6</c:v>
                      </c:pt>
                      <c:pt idx="19362">
                        <c:v>894.22</c:v>
                      </c:pt>
                      <c:pt idx="19363">
                        <c:v>903.91</c:v>
                      </c:pt>
                      <c:pt idx="19364">
                        <c:v>904.1</c:v>
                      </c:pt>
                      <c:pt idx="19365">
                        <c:v>903.16</c:v>
                      </c:pt>
                      <c:pt idx="19366">
                        <c:v>901.98</c:v>
                      </c:pt>
                      <c:pt idx="19367">
                        <c:v>900.17</c:v>
                      </c:pt>
                      <c:pt idx="19368">
                        <c:v>896.75</c:v>
                      </c:pt>
                      <c:pt idx="19369">
                        <c:v>894.85</c:v>
                      </c:pt>
                      <c:pt idx="19370">
                        <c:v>892.77</c:v>
                      </c:pt>
                      <c:pt idx="19371">
                        <c:v>893.91</c:v>
                      </c:pt>
                      <c:pt idx="19372">
                        <c:v>902.39</c:v>
                      </c:pt>
                      <c:pt idx="19373">
                        <c:v>904.06</c:v>
                      </c:pt>
                      <c:pt idx="19374">
                        <c:v>900.67</c:v>
                      </c:pt>
                      <c:pt idx="19375">
                        <c:v>894.69</c:v>
                      </c:pt>
                      <c:pt idx="19376">
                        <c:v>892.39</c:v>
                      </c:pt>
                      <c:pt idx="19377">
                        <c:v>895.06</c:v>
                      </c:pt>
                      <c:pt idx="19378">
                        <c:v>900.07</c:v>
                      </c:pt>
                      <c:pt idx="19379">
                        <c:v>903.28</c:v>
                      </c:pt>
                      <c:pt idx="19380">
                        <c:v>902.01</c:v>
                      </c:pt>
                      <c:pt idx="19381">
                        <c:v>896.84</c:v>
                      </c:pt>
                      <c:pt idx="19382">
                        <c:v>892.64</c:v>
                      </c:pt>
                      <c:pt idx="19383">
                        <c:v>892.95</c:v>
                      </c:pt>
                      <c:pt idx="19384">
                        <c:v>902.18</c:v>
                      </c:pt>
                      <c:pt idx="19385">
                        <c:v>895.13</c:v>
                      </c:pt>
                      <c:pt idx="19386">
                        <c:v>900.23</c:v>
                      </c:pt>
                      <c:pt idx="19387">
                        <c:v>903.7</c:v>
                      </c:pt>
                      <c:pt idx="19388">
                        <c:v>902.61</c:v>
                      </c:pt>
                      <c:pt idx="19389">
                        <c:v>901.46</c:v>
                      </c:pt>
                      <c:pt idx="19390">
                        <c:v>903.63</c:v>
                      </c:pt>
                      <c:pt idx="19391">
                        <c:v>901.57</c:v>
                      </c:pt>
                      <c:pt idx="19392">
                        <c:v>894.48</c:v>
                      </c:pt>
                      <c:pt idx="19393">
                        <c:v>892.35</c:v>
                      </c:pt>
                      <c:pt idx="19394">
                        <c:v>893.39</c:v>
                      </c:pt>
                      <c:pt idx="19395">
                        <c:v>897.74</c:v>
                      </c:pt>
                      <c:pt idx="19396">
                        <c:v>902.27</c:v>
                      </c:pt>
                      <c:pt idx="19397">
                        <c:v>902.68</c:v>
                      </c:pt>
                      <c:pt idx="19398">
                        <c:v>895.73</c:v>
                      </c:pt>
                      <c:pt idx="19399">
                        <c:v>901.75</c:v>
                      </c:pt>
                      <c:pt idx="19400">
                        <c:v>904.57</c:v>
                      </c:pt>
                      <c:pt idx="19401">
                        <c:v>903.04</c:v>
                      </c:pt>
                      <c:pt idx="19402">
                        <c:v>897.92</c:v>
                      </c:pt>
                      <c:pt idx="19403">
                        <c:v>893.66</c:v>
                      </c:pt>
                      <c:pt idx="19404">
                        <c:v>902.9</c:v>
                      </c:pt>
                      <c:pt idx="19405">
                        <c:v>903.3</c:v>
                      </c:pt>
                      <c:pt idx="19406">
                        <c:v>900.14</c:v>
                      </c:pt>
                      <c:pt idx="19407">
                        <c:v>904.19</c:v>
                      </c:pt>
                      <c:pt idx="19408">
                        <c:v>902.35</c:v>
                      </c:pt>
                      <c:pt idx="19409">
                        <c:v>898.11</c:v>
                      </c:pt>
                      <c:pt idx="19410">
                        <c:v>893.31</c:v>
                      </c:pt>
                      <c:pt idx="19411">
                        <c:v>903.87</c:v>
                      </c:pt>
                      <c:pt idx="19412">
                        <c:v>901.69</c:v>
                      </c:pt>
                      <c:pt idx="19413">
                        <c:v>898.85</c:v>
                      </c:pt>
                      <c:pt idx="19414">
                        <c:v>895.31</c:v>
                      </c:pt>
                      <c:pt idx="19415">
                        <c:v>892.36</c:v>
                      </c:pt>
                      <c:pt idx="19416">
                        <c:v>893.6</c:v>
                      </c:pt>
                      <c:pt idx="19417">
                        <c:v>896.06</c:v>
                      </c:pt>
                      <c:pt idx="19418">
                        <c:v>899.3</c:v>
                      </c:pt>
                      <c:pt idx="19419">
                        <c:v>902.98</c:v>
                      </c:pt>
                      <c:pt idx="19420">
                        <c:v>902.77</c:v>
                      </c:pt>
                      <c:pt idx="19421">
                        <c:v>900.92</c:v>
                      </c:pt>
                      <c:pt idx="19422">
                        <c:v>897.17</c:v>
                      </c:pt>
                      <c:pt idx="19423">
                        <c:v>893</c:v>
                      </c:pt>
                      <c:pt idx="19424">
                        <c:v>892.24</c:v>
                      </c:pt>
                      <c:pt idx="19425">
                        <c:v>903.05</c:v>
                      </c:pt>
                      <c:pt idx="19426">
                        <c:v>900.61</c:v>
                      </c:pt>
                      <c:pt idx="19427">
                        <c:v>896.43</c:v>
                      </c:pt>
                      <c:pt idx="19428">
                        <c:v>893.34</c:v>
                      </c:pt>
                      <c:pt idx="19429">
                        <c:v>892.72</c:v>
                      </c:pt>
                      <c:pt idx="19430">
                        <c:v>893.1</c:v>
                      </c:pt>
                      <c:pt idx="19431">
                        <c:v>896.39</c:v>
                      </c:pt>
                      <c:pt idx="19432">
                        <c:v>900.28</c:v>
                      </c:pt>
                      <c:pt idx="19433">
                        <c:v>902.8</c:v>
                      </c:pt>
                      <c:pt idx="19434">
                        <c:v>901.9</c:v>
                      </c:pt>
                      <c:pt idx="19435">
                        <c:v>898.07</c:v>
                      </c:pt>
                      <c:pt idx="19436">
                        <c:v>894.36</c:v>
                      </c:pt>
                      <c:pt idx="19437">
                        <c:v>901.9</c:v>
                      </c:pt>
                      <c:pt idx="19438">
                        <c:v>902.76</c:v>
                      </c:pt>
                      <c:pt idx="19439">
                        <c:v>900.06</c:v>
                      </c:pt>
                      <c:pt idx="19440">
                        <c:v>896.01</c:v>
                      </c:pt>
                      <c:pt idx="19441">
                        <c:v>891.71</c:v>
                      </c:pt>
                      <c:pt idx="19442">
                        <c:v>896.71</c:v>
                      </c:pt>
                      <c:pt idx="19443">
                        <c:v>892.56</c:v>
                      </c:pt>
                      <c:pt idx="19444">
                        <c:v>891.88</c:v>
                      </c:pt>
                      <c:pt idx="19445">
                        <c:v>902.52</c:v>
                      </c:pt>
                      <c:pt idx="19446">
                        <c:v>900.75</c:v>
                      </c:pt>
                      <c:pt idx="19447">
                        <c:v>897.31</c:v>
                      </c:pt>
                      <c:pt idx="19448">
                        <c:v>893.45</c:v>
                      </c:pt>
                      <c:pt idx="19449">
                        <c:v>891.42</c:v>
                      </c:pt>
                      <c:pt idx="19450">
                        <c:v>899.89</c:v>
                      </c:pt>
                      <c:pt idx="19451">
                        <c:v>895.95</c:v>
                      </c:pt>
                      <c:pt idx="19452">
                        <c:v>893.64</c:v>
                      </c:pt>
                      <c:pt idx="19453">
                        <c:v>893.03</c:v>
                      </c:pt>
                      <c:pt idx="19454">
                        <c:v>893.53</c:v>
                      </c:pt>
                      <c:pt idx="19455">
                        <c:v>897.63</c:v>
                      </c:pt>
                      <c:pt idx="19456">
                        <c:v>901.55</c:v>
                      </c:pt>
                      <c:pt idx="19457">
                        <c:v>902</c:v>
                      </c:pt>
                      <c:pt idx="19458">
                        <c:v>898.81</c:v>
                      </c:pt>
                      <c:pt idx="19459">
                        <c:v>902.55</c:v>
                      </c:pt>
                      <c:pt idx="19460">
                        <c:v>899.91</c:v>
                      </c:pt>
                      <c:pt idx="19461">
                        <c:v>895.83</c:v>
                      </c:pt>
                      <c:pt idx="19462">
                        <c:v>892.54</c:v>
                      </c:pt>
                      <c:pt idx="19463">
                        <c:v>903.19</c:v>
                      </c:pt>
                      <c:pt idx="19464">
                        <c:v>901.39</c:v>
                      </c:pt>
                      <c:pt idx="19465">
                        <c:v>898.43</c:v>
                      </c:pt>
                      <c:pt idx="19466">
                        <c:v>895.45</c:v>
                      </c:pt>
                      <c:pt idx="19467">
                        <c:v>900.44</c:v>
                      </c:pt>
                      <c:pt idx="19468">
                        <c:v>902.06</c:v>
                      </c:pt>
                      <c:pt idx="19469">
                        <c:v>901.24</c:v>
                      </c:pt>
                      <c:pt idx="19470">
                        <c:v>897.5</c:v>
                      </c:pt>
                      <c:pt idx="19471">
                        <c:v>894.16</c:v>
                      </c:pt>
                      <c:pt idx="19472">
                        <c:v>892.82</c:v>
                      </c:pt>
                      <c:pt idx="19473">
                        <c:v>892.01</c:v>
                      </c:pt>
                      <c:pt idx="19474">
                        <c:v>896.12</c:v>
                      </c:pt>
                      <c:pt idx="19475">
                        <c:v>898.91</c:v>
                      </c:pt>
                      <c:pt idx="19476">
                        <c:v>902.24</c:v>
                      </c:pt>
                      <c:pt idx="19477">
                        <c:v>894.46</c:v>
                      </c:pt>
                      <c:pt idx="19478">
                        <c:v>899.48</c:v>
                      </c:pt>
                      <c:pt idx="19479">
                        <c:v>902.17</c:v>
                      </c:pt>
                      <c:pt idx="19480">
                        <c:v>902.55</c:v>
                      </c:pt>
                      <c:pt idx="19481">
                        <c:v>902.36</c:v>
                      </c:pt>
                      <c:pt idx="19482">
                        <c:v>901.4</c:v>
                      </c:pt>
                      <c:pt idx="19483">
                        <c:v>900.14</c:v>
                      </c:pt>
                      <c:pt idx="19484">
                        <c:v>899.08</c:v>
                      </c:pt>
                      <c:pt idx="19485">
                        <c:v>898.31</c:v>
                      </c:pt>
                      <c:pt idx="19486">
                        <c:v>892.32</c:v>
                      </c:pt>
                      <c:pt idx="19487">
                        <c:v>893.64</c:v>
                      </c:pt>
                      <c:pt idx="19488">
                        <c:v>895.69</c:v>
                      </c:pt>
                      <c:pt idx="19489">
                        <c:v>896.82</c:v>
                      </c:pt>
                      <c:pt idx="19490">
                        <c:v>898.97</c:v>
                      </c:pt>
                      <c:pt idx="19491">
                        <c:v>896.5</c:v>
                      </c:pt>
                      <c:pt idx="19492">
                        <c:v>893.5</c:v>
                      </c:pt>
                      <c:pt idx="19493">
                        <c:v>899.65</c:v>
                      </c:pt>
                      <c:pt idx="19494">
                        <c:v>898.84</c:v>
                      </c:pt>
                      <c:pt idx="19495">
                        <c:v>894.59</c:v>
                      </c:pt>
                      <c:pt idx="19496">
                        <c:v>892.2</c:v>
                      </c:pt>
                      <c:pt idx="19497">
                        <c:v>891.89</c:v>
                      </c:pt>
                      <c:pt idx="19498">
                        <c:v>894.76</c:v>
                      </c:pt>
                      <c:pt idx="19499">
                        <c:v>899.65</c:v>
                      </c:pt>
                      <c:pt idx="19500">
                        <c:v>902.05</c:v>
                      </c:pt>
                      <c:pt idx="19501">
                        <c:v>899.75</c:v>
                      </c:pt>
                      <c:pt idx="19502">
                        <c:v>895.79</c:v>
                      </c:pt>
                      <c:pt idx="19503">
                        <c:v>903.53</c:v>
                      </c:pt>
                      <c:pt idx="19504">
                        <c:v>902.59</c:v>
                      </c:pt>
                      <c:pt idx="19505">
                        <c:v>899.29</c:v>
                      </c:pt>
                      <c:pt idx="19506">
                        <c:v>893.48</c:v>
                      </c:pt>
                      <c:pt idx="19507">
                        <c:v>900.33</c:v>
                      </c:pt>
                      <c:pt idx="19508">
                        <c:v>901.48</c:v>
                      </c:pt>
                      <c:pt idx="19509">
                        <c:v>898.3</c:v>
                      </c:pt>
                      <c:pt idx="19510">
                        <c:v>896.27</c:v>
                      </c:pt>
                      <c:pt idx="19511">
                        <c:v>902.71</c:v>
                      </c:pt>
                      <c:pt idx="19512">
                        <c:v>897.81</c:v>
                      </c:pt>
                      <c:pt idx="19513">
                        <c:v>893.71</c:v>
                      </c:pt>
                      <c:pt idx="19514">
                        <c:v>891.89</c:v>
                      </c:pt>
                      <c:pt idx="19515">
                        <c:v>893.29</c:v>
                      </c:pt>
                      <c:pt idx="19516">
                        <c:v>899.95</c:v>
                      </c:pt>
                      <c:pt idx="19517">
                        <c:v>894.04</c:v>
                      </c:pt>
                      <c:pt idx="19518">
                        <c:v>890.92</c:v>
                      </c:pt>
                      <c:pt idx="19519">
                        <c:v>892.04</c:v>
                      </c:pt>
                      <c:pt idx="19520">
                        <c:v>896.04</c:v>
                      </c:pt>
                      <c:pt idx="19521">
                        <c:v>899.72</c:v>
                      </c:pt>
                      <c:pt idx="19522">
                        <c:v>901.7</c:v>
                      </c:pt>
                      <c:pt idx="19523">
                        <c:v>900.04</c:v>
                      </c:pt>
                      <c:pt idx="19524">
                        <c:v>894.97</c:v>
                      </c:pt>
                      <c:pt idx="19525">
                        <c:v>892.04</c:v>
                      </c:pt>
                      <c:pt idx="19526">
                        <c:v>892.93</c:v>
                      </c:pt>
                      <c:pt idx="19527">
                        <c:v>903.95</c:v>
                      </c:pt>
                      <c:pt idx="19528">
                        <c:v>898.79</c:v>
                      </c:pt>
                      <c:pt idx="19529">
                        <c:v>893.91</c:v>
                      </c:pt>
                      <c:pt idx="19530">
                        <c:v>891.64</c:v>
                      </c:pt>
                      <c:pt idx="19531">
                        <c:v>892.41</c:v>
                      </c:pt>
                      <c:pt idx="19532">
                        <c:v>895.63</c:v>
                      </c:pt>
                      <c:pt idx="19533">
                        <c:v>899.33</c:v>
                      </c:pt>
                      <c:pt idx="19534">
                        <c:v>901.21</c:v>
                      </c:pt>
                      <c:pt idx="19535">
                        <c:v>900.7</c:v>
                      </c:pt>
                      <c:pt idx="19536">
                        <c:v>898.26</c:v>
                      </c:pt>
                      <c:pt idx="19537">
                        <c:v>894.21</c:v>
                      </c:pt>
                      <c:pt idx="19538">
                        <c:v>891.82</c:v>
                      </c:pt>
                      <c:pt idx="19539">
                        <c:v>891.23</c:v>
                      </c:pt>
                      <c:pt idx="19540">
                        <c:v>892.14</c:v>
                      </c:pt>
                      <c:pt idx="19541">
                        <c:v>894.68</c:v>
                      </c:pt>
                      <c:pt idx="19542">
                        <c:v>895.59</c:v>
                      </c:pt>
                      <c:pt idx="19543">
                        <c:v>893.33</c:v>
                      </c:pt>
                      <c:pt idx="19544">
                        <c:v>892.82</c:v>
                      </c:pt>
                      <c:pt idx="19545">
                        <c:v>892.33</c:v>
                      </c:pt>
                      <c:pt idx="19546">
                        <c:v>902.31</c:v>
                      </c:pt>
                      <c:pt idx="19547">
                        <c:v>901.11</c:v>
                      </c:pt>
                      <c:pt idx="19548">
                        <c:v>902.49</c:v>
                      </c:pt>
                      <c:pt idx="19549">
                        <c:v>901.69</c:v>
                      </c:pt>
                      <c:pt idx="19550">
                        <c:v>900.56</c:v>
                      </c:pt>
                      <c:pt idx="19551">
                        <c:v>898.16</c:v>
                      </c:pt>
                      <c:pt idx="19552">
                        <c:v>897.18</c:v>
                      </c:pt>
                      <c:pt idx="19553">
                        <c:v>896.81</c:v>
                      </c:pt>
                      <c:pt idx="19554">
                        <c:v>894.44</c:v>
                      </c:pt>
                      <c:pt idx="19555">
                        <c:v>893</c:v>
                      </c:pt>
                      <c:pt idx="19556">
                        <c:v>896.61</c:v>
                      </c:pt>
                      <c:pt idx="19557">
                        <c:v>898.29</c:v>
                      </c:pt>
                      <c:pt idx="19558">
                        <c:v>898.77</c:v>
                      </c:pt>
                      <c:pt idx="19559">
                        <c:v>900.58</c:v>
                      </c:pt>
                      <c:pt idx="19560">
                        <c:v>901.92</c:v>
                      </c:pt>
                      <c:pt idx="19561">
                        <c:v>902.09</c:v>
                      </c:pt>
                      <c:pt idx="19562">
                        <c:v>901.76</c:v>
                      </c:pt>
                      <c:pt idx="19563">
                        <c:v>902.05</c:v>
                      </c:pt>
                      <c:pt idx="19564">
                        <c:v>896.15</c:v>
                      </c:pt>
                      <c:pt idx="19565">
                        <c:v>896.65</c:v>
                      </c:pt>
                      <c:pt idx="19566">
                        <c:v>898.38</c:v>
                      </c:pt>
                      <c:pt idx="19567">
                        <c:v>900.02</c:v>
                      </c:pt>
                      <c:pt idx="19568">
                        <c:v>899.63</c:v>
                      </c:pt>
                      <c:pt idx="19569">
                        <c:v>896.26</c:v>
                      </c:pt>
                      <c:pt idx="19570">
                        <c:v>894.19</c:v>
                      </c:pt>
                      <c:pt idx="19571">
                        <c:v>892.6</c:v>
                      </c:pt>
                      <c:pt idx="19572">
                        <c:v>891.42</c:v>
                      </c:pt>
                      <c:pt idx="19573">
                        <c:v>890.76</c:v>
                      </c:pt>
                      <c:pt idx="19574">
                        <c:v>891.55</c:v>
                      </c:pt>
                      <c:pt idx="19575">
                        <c:v>893.11</c:v>
                      </c:pt>
                      <c:pt idx="19576">
                        <c:v>896.79</c:v>
                      </c:pt>
                      <c:pt idx="19577">
                        <c:v>898.89</c:v>
                      </c:pt>
                      <c:pt idx="19578">
                        <c:v>901.62</c:v>
                      </c:pt>
                      <c:pt idx="19579">
                        <c:v>902.93</c:v>
                      </c:pt>
                      <c:pt idx="19580">
                        <c:v>902.86</c:v>
                      </c:pt>
                      <c:pt idx="19581">
                        <c:v>901.46</c:v>
                      </c:pt>
                      <c:pt idx="19582">
                        <c:v>896.65</c:v>
                      </c:pt>
                      <c:pt idx="19583">
                        <c:v>899.55</c:v>
                      </c:pt>
                      <c:pt idx="19584">
                        <c:v>902.59</c:v>
                      </c:pt>
                      <c:pt idx="19585">
                        <c:v>902.19</c:v>
                      </c:pt>
                      <c:pt idx="19586">
                        <c:v>899.13</c:v>
                      </c:pt>
                      <c:pt idx="19587">
                        <c:v>892.79</c:v>
                      </c:pt>
                      <c:pt idx="19588">
                        <c:v>896.04</c:v>
                      </c:pt>
                      <c:pt idx="19589">
                        <c:v>900.63</c:v>
                      </c:pt>
                      <c:pt idx="19590">
                        <c:v>902.3</c:v>
                      </c:pt>
                      <c:pt idx="19591">
                        <c:v>899.5</c:v>
                      </c:pt>
                      <c:pt idx="19592">
                        <c:v>895.53</c:v>
                      </c:pt>
                      <c:pt idx="19593">
                        <c:v>891.25</c:v>
                      </c:pt>
                      <c:pt idx="19594">
                        <c:v>891.2</c:v>
                      </c:pt>
                      <c:pt idx="19595">
                        <c:v>900.07</c:v>
                      </c:pt>
                      <c:pt idx="19596">
                        <c:v>895.01</c:v>
                      </c:pt>
                      <c:pt idx="19597">
                        <c:v>891.31</c:v>
                      </c:pt>
                      <c:pt idx="19598">
                        <c:v>898.98</c:v>
                      </c:pt>
                      <c:pt idx="19599">
                        <c:v>895.91</c:v>
                      </c:pt>
                      <c:pt idx="19600">
                        <c:v>893.55</c:v>
                      </c:pt>
                      <c:pt idx="19601">
                        <c:v>891.57</c:v>
                      </c:pt>
                      <c:pt idx="19602">
                        <c:v>891.39</c:v>
                      </c:pt>
                      <c:pt idx="19603">
                        <c:v>891</c:v>
                      </c:pt>
                      <c:pt idx="19604">
                        <c:v>891.6</c:v>
                      </c:pt>
                      <c:pt idx="19605">
                        <c:v>891.21</c:v>
                      </c:pt>
                      <c:pt idx="19606">
                        <c:v>891.75</c:v>
                      </c:pt>
                      <c:pt idx="19607">
                        <c:v>892.68</c:v>
                      </c:pt>
                      <c:pt idx="19608">
                        <c:v>901.18</c:v>
                      </c:pt>
                      <c:pt idx="19609">
                        <c:v>891.81</c:v>
                      </c:pt>
                      <c:pt idx="19610">
                        <c:v>891.68</c:v>
                      </c:pt>
                      <c:pt idx="19611">
                        <c:v>893.71</c:v>
                      </c:pt>
                      <c:pt idx="19612">
                        <c:v>896.5</c:v>
                      </c:pt>
                      <c:pt idx="19613">
                        <c:v>899.67</c:v>
                      </c:pt>
                      <c:pt idx="19614">
                        <c:v>901.85</c:v>
                      </c:pt>
                      <c:pt idx="19615">
                        <c:v>898.26</c:v>
                      </c:pt>
                      <c:pt idx="19616">
                        <c:v>901.24</c:v>
                      </c:pt>
                      <c:pt idx="19617">
                        <c:v>900.93</c:v>
                      </c:pt>
                      <c:pt idx="19618">
                        <c:v>894.91</c:v>
                      </c:pt>
                      <c:pt idx="19619">
                        <c:v>891</c:v>
                      </c:pt>
                      <c:pt idx="19620">
                        <c:v>890.39</c:v>
                      </c:pt>
                      <c:pt idx="19621">
                        <c:v>898.6</c:v>
                      </c:pt>
                      <c:pt idx="19622">
                        <c:v>892.87</c:v>
                      </c:pt>
                      <c:pt idx="19623">
                        <c:v>890.51</c:v>
                      </c:pt>
                      <c:pt idx="19624">
                        <c:v>891.33</c:v>
                      </c:pt>
                      <c:pt idx="19625">
                        <c:v>895.96</c:v>
                      </c:pt>
                      <c:pt idx="19626">
                        <c:v>899.97</c:v>
                      </c:pt>
                      <c:pt idx="19627">
                        <c:v>901.01</c:v>
                      </c:pt>
                      <c:pt idx="19628">
                        <c:v>898.26</c:v>
                      </c:pt>
                      <c:pt idx="19629">
                        <c:v>893.08</c:v>
                      </c:pt>
                      <c:pt idx="19630">
                        <c:v>896.53</c:v>
                      </c:pt>
                      <c:pt idx="19631">
                        <c:v>900.1</c:v>
                      </c:pt>
                      <c:pt idx="19632">
                        <c:v>902.43</c:v>
                      </c:pt>
                      <c:pt idx="19633">
                        <c:v>897.35</c:v>
                      </c:pt>
                      <c:pt idx="19634">
                        <c:v>893.8</c:v>
                      </c:pt>
                      <c:pt idx="19635">
                        <c:v>891.31</c:v>
                      </c:pt>
                      <c:pt idx="19636">
                        <c:v>889.35</c:v>
                      </c:pt>
                      <c:pt idx="19637">
                        <c:v>889.63</c:v>
                      </c:pt>
                      <c:pt idx="19638">
                        <c:v>895.52</c:v>
                      </c:pt>
                      <c:pt idx="19639">
                        <c:v>902.23</c:v>
                      </c:pt>
                      <c:pt idx="19640">
                        <c:v>902.82</c:v>
                      </c:pt>
                      <c:pt idx="19641">
                        <c:v>901.53</c:v>
                      </c:pt>
                      <c:pt idx="19642">
                        <c:v>899.85</c:v>
                      </c:pt>
                      <c:pt idx="19643">
                        <c:v>896.87</c:v>
                      </c:pt>
                      <c:pt idx="19644">
                        <c:v>894.97</c:v>
                      </c:pt>
                      <c:pt idx="19645">
                        <c:v>893.01</c:v>
                      </c:pt>
                      <c:pt idx="19646">
                        <c:v>890.26</c:v>
                      </c:pt>
                      <c:pt idx="19647">
                        <c:v>902.53</c:v>
                      </c:pt>
                      <c:pt idx="19648">
                        <c:v>899.66</c:v>
                      </c:pt>
                      <c:pt idx="19649">
                        <c:v>896.2</c:v>
                      </c:pt>
                      <c:pt idx="19650">
                        <c:v>897.8</c:v>
                      </c:pt>
                      <c:pt idx="19651">
                        <c:v>901.94</c:v>
                      </c:pt>
                      <c:pt idx="19652">
                        <c:v>901.05</c:v>
                      </c:pt>
                      <c:pt idx="19653">
                        <c:v>896.88</c:v>
                      </c:pt>
                      <c:pt idx="19654">
                        <c:v>891.91</c:v>
                      </c:pt>
                      <c:pt idx="19655">
                        <c:v>890.66</c:v>
                      </c:pt>
                      <c:pt idx="19656">
                        <c:v>893.33</c:v>
                      </c:pt>
                      <c:pt idx="19657">
                        <c:v>898.26</c:v>
                      </c:pt>
                      <c:pt idx="19658">
                        <c:v>901.36</c:v>
                      </c:pt>
                      <c:pt idx="19659">
                        <c:v>900.06</c:v>
                      </c:pt>
                      <c:pt idx="19660">
                        <c:v>893.76</c:v>
                      </c:pt>
                      <c:pt idx="19661">
                        <c:v>898.25</c:v>
                      </c:pt>
                      <c:pt idx="19662">
                        <c:v>900.99</c:v>
                      </c:pt>
                      <c:pt idx="19663">
                        <c:v>899.54</c:v>
                      </c:pt>
                      <c:pt idx="19664">
                        <c:v>897.75</c:v>
                      </c:pt>
                      <c:pt idx="19665">
                        <c:v>894.44</c:v>
                      </c:pt>
                      <c:pt idx="19666">
                        <c:v>891.4</c:v>
                      </c:pt>
                      <c:pt idx="19667">
                        <c:v>890.35</c:v>
                      </c:pt>
                      <c:pt idx="19668">
                        <c:v>891.01</c:v>
                      </c:pt>
                      <c:pt idx="19669">
                        <c:v>892.42</c:v>
                      </c:pt>
                      <c:pt idx="19670">
                        <c:v>897.36</c:v>
                      </c:pt>
                      <c:pt idx="19671">
                        <c:v>901.01</c:v>
                      </c:pt>
                      <c:pt idx="19672">
                        <c:v>901.52</c:v>
                      </c:pt>
                      <c:pt idx="19673">
                        <c:v>890.74</c:v>
                      </c:pt>
                      <c:pt idx="19674">
                        <c:v>892.94</c:v>
                      </c:pt>
                      <c:pt idx="19675">
                        <c:v>896.26</c:v>
                      </c:pt>
                      <c:pt idx="19676">
                        <c:v>898.44</c:v>
                      </c:pt>
                      <c:pt idx="19677">
                        <c:v>901.5</c:v>
                      </c:pt>
                      <c:pt idx="19678">
                        <c:v>902.1</c:v>
                      </c:pt>
                      <c:pt idx="19679">
                        <c:v>899.34</c:v>
                      </c:pt>
                      <c:pt idx="19680">
                        <c:v>896.05</c:v>
                      </c:pt>
                      <c:pt idx="19681">
                        <c:v>894.42</c:v>
                      </c:pt>
                      <c:pt idx="19682">
                        <c:v>890.42</c:v>
                      </c:pt>
                      <c:pt idx="19683">
                        <c:v>888.92</c:v>
                      </c:pt>
                      <c:pt idx="19684">
                        <c:v>889.32</c:v>
                      </c:pt>
                      <c:pt idx="19685">
                        <c:v>892.95</c:v>
                      </c:pt>
                      <c:pt idx="19686">
                        <c:v>898.73</c:v>
                      </c:pt>
                      <c:pt idx="19687">
                        <c:v>900.13</c:v>
                      </c:pt>
                      <c:pt idx="19688">
                        <c:v>901.11</c:v>
                      </c:pt>
                      <c:pt idx="19689">
                        <c:v>900.69</c:v>
                      </c:pt>
                      <c:pt idx="19690">
                        <c:v>899.92</c:v>
                      </c:pt>
                      <c:pt idx="19691">
                        <c:v>888.99</c:v>
                      </c:pt>
                      <c:pt idx="19692">
                        <c:v>890.03</c:v>
                      </c:pt>
                      <c:pt idx="19693">
                        <c:v>892.31</c:v>
                      </c:pt>
                      <c:pt idx="19694">
                        <c:v>897.45</c:v>
                      </c:pt>
                      <c:pt idx="19695">
                        <c:v>900.97</c:v>
                      </c:pt>
                      <c:pt idx="19696">
                        <c:v>900.68</c:v>
                      </c:pt>
                      <c:pt idx="19697">
                        <c:v>896.18</c:v>
                      </c:pt>
                      <c:pt idx="19698">
                        <c:v>891.92</c:v>
                      </c:pt>
                      <c:pt idx="19699">
                        <c:v>901.08</c:v>
                      </c:pt>
                      <c:pt idx="19700">
                        <c:v>896.97</c:v>
                      </c:pt>
                      <c:pt idx="19701">
                        <c:v>891.34</c:v>
                      </c:pt>
                      <c:pt idx="19702">
                        <c:v>889.35</c:v>
                      </c:pt>
                      <c:pt idx="19703">
                        <c:v>899.64</c:v>
                      </c:pt>
                      <c:pt idx="19704">
                        <c:v>894.11</c:v>
                      </c:pt>
                      <c:pt idx="19705">
                        <c:v>891.01</c:v>
                      </c:pt>
                      <c:pt idx="19706">
                        <c:v>890.3</c:v>
                      </c:pt>
                      <c:pt idx="19707">
                        <c:v>892.14</c:v>
                      </c:pt>
                      <c:pt idx="19708">
                        <c:v>894.51</c:v>
                      </c:pt>
                      <c:pt idx="19709">
                        <c:v>897.37</c:v>
                      </c:pt>
                      <c:pt idx="19710">
                        <c:v>898.45</c:v>
                      </c:pt>
                      <c:pt idx="19711">
                        <c:v>889.72</c:v>
                      </c:pt>
                      <c:pt idx="19712">
                        <c:v>900.78</c:v>
                      </c:pt>
                      <c:pt idx="19713">
                        <c:v>896.94</c:v>
                      </c:pt>
                      <c:pt idx="19714">
                        <c:v>894.64</c:v>
                      </c:pt>
                      <c:pt idx="19715">
                        <c:v>895.01</c:v>
                      </c:pt>
                      <c:pt idx="19716">
                        <c:v>892.92</c:v>
                      </c:pt>
                      <c:pt idx="19717">
                        <c:v>894.34</c:v>
                      </c:pt>
                      <c:pt idx="19718">
                        <c:v>893.31</c:v>
                      </c:pt>
                      <c:pt idx="19719">
                        <c:v>895.6</c:v>
                      </c:pt>
                      <c:pt idx="19720">
                        <c:v>899.07</c:v>
                      </c:pt>
                      <c:pt idx="19721">
                        <c:v>891.47</c:v>
                      </c:pt>
                      <c:pt idx="19722">
                        <c:v>895.29</c:v>
                      </c:pt>
                      <c:pt idx="19723">
                        <c:v>898.12</c:v>
                      </c:pt>
                      <c:pt idx="19724">
                        <c:v>899.47</c:v>
                      </c:pt>
                      <c:pt idx="19725">
                        <c:v>893.19</c:v>
                      </c:pt>
                      <c:pt idx="19726">
                        <c:v>895.98</c:v>
                      </c:pt>
                      <c:pt idx="19727">
                        <c:v>898.77</c:v>
                      </c:pt>
                      <c:pt idx="19728">
                        <c:v>901.56</c:v>
                      </c:pt>
                      <c:pt idx="19729">
                        <c:v>900.67</c:v>
                      </c:pt>
                      <c:pt idx="19730">
                        <c:v>896.49</c:v>
                      </c:pt>
                      <c:pt idx="19731">
                        <c:v>890.63</c:v>
                      </c:pt>
                      <c:pt idx="19732">
                        <c:v>898.17</c:v>
                      </c:pt>
                      <c:pt idx="19733">
                        <c:v>901.69</c:v>
                      </c:pt>
                      <c:pt idx="19734">
                        <c:v>899.81</c:v>
                      </c:pt>
                      <c:pt idx="19735">
                        <c:v>896.3</c:v>
                      </c:pt>
                      <c:pt idx="19736">
                        <c:v>891.04</c:v>
                      </c:pt>
                      <c:pt idx="19737">
                        <c:v>890.21</c:v>
                      </c:pt>
                      <c:pt idx="19738">
                        <c:v>894.71</c:v>
                      </c:pt>
                      <c:pt idx="19739">
                        <c:v>899.96</c:v>
                      </c:pt>
                      <c:pt idx="19740">
                        <c:v>900.46</c:v>
                      </c:pt>
                      <c:pt idx="19741">
                        <c:v>898.95</c:v>
                      </c:pt>
                      <c:pt idx="19742">
                        <c:v>893.49</c:v>
                      </c:pt>
                      <c:pt idx="19743">
                        <c:v>890.51</c:v>
                      </c:pt>
                      <c:pt idx="19744">
                        <c:v>892.14</c:v>
                      </c:pt>
                      <c:pt idx="19745">
                        <c:v>896.96</c:v>
                      </c:pt>
                      <c:pt idx="19746">
                        <c:v>901.5</c:v>
                      </c:pt>
                      <c:pt idx="19747">
                        <c:v>901.14</c:v>
                      </c:pt>
                      <c:pt idx="19748">
                        <c:v>896.05</c:v>
                      </c:pt>
                      <c:pt idx="19749">
                        <c:v>891.8</c:v>
                      </c:pt>
                      <c:pt idx="19750">
                        <c:v>890.57</c:v>
                      </c:pt>
                      <c:pt idx="19751">
                        <c:v>900.61</c:v>
                      </c:pt>
                      <c:pt idx="19752">
                        <c:v>890.99</c:v>
                      </c:pt>
                      <c:pt idx="19753">
                        <c:v>892.01</c:v>
                      </c:pt>
                      <c:pt idx="19754">
                        <c:v>894.72</c:v>
                      </c:pt>
                      <c:pt idx="19755">
                        <c:v>890.5</c:v>
                      </c:pt>
                      <c:pt idx="19756">
                        <c:v>889.98</c:v>
                      </c:pt>
                      <c:pt idx="19757">
                        <c:v>891.27</c:v>
                      </c:pt>
                      <c:pt idx="19758">
                        <c:v>892.57</c:v>
                      </c:pt>
                      <c:pt idx="19759">
                        <c:v>894.32</c:v>
                      </c:pt>
                      <c:pt idx="19760">
                        <c:v>895.12</c:v>
                      </c:pt>
                      <c:pt idx="19761">
                        <c:v>896.73</c:v>
                      </c:pt>
                      <c:pt idx="19762">
                        <c:v>897.07</c:v>
                      </c:pt>
                      <c:pt idx="19763">
                        <c:v>898.33</c:v>
                      </c:pt>
                      <c:pt idx="19764">
                        <c:v>890.58</c:v>
                      </c:pt>
                      <c:pt idx="19765">
                        <c:v>890.46</c:v>
                      </c:pt>
                      <c:pt idx="19766">
                        <c:v>890.84</c:v>
                      </c:pt>
                      <c:pt idx="19767">
                        <c:v>891.79</c:v>
                      </c:pt>
                      <c:pt idx="19768">
                        <c:v>892.69</c:v>
                      </c:pt>
                      <c:pt idx="19769">
                        <c:v>892.04</c:v>
                      </c:pt>
                      <c:pt idx="19770">
                        <c:v>891.42</c:v>
                      </c:pt>
                      <c:pt idx="19771">
                        <c:v>891.33</c:v>
                      </c:pt>
                      <c:pt idx="19772">
                        <c:v>891.19</c:v>
                      </c:pt>
                      <c:pt idx="19773">
                        <c:v>892.15</c:v>
                      </c:pt>
                      <c:pt idx="19774">
                        <c:v>893.65</c:v>
                      </c:pt>
                      <c:pt idx="19775">
                        <c:v>895.96</c:v>
                      </c:pt>
                      <c:pt idx="19776">
                        <c:v>897.85</c:v>
                      </c:pt>
                      <c:pt idx="19777">
                        <c:v>892.68</c:v>
                      </c:pt>
                      <c:pt idx="19778">
                        <c:v>891.44</c:v>
                      </c:pt>
                      <c:pt idx="19779">
                        <c:v>890.62</c:v>
                      </c:pt>
                      <c:pt idx="19780">
                        <c:v>890.73</c:v>
                      </c:pt>
                      <c:pt idx="19781">
                        <c:v>892.51</c:v>
                      </c:pt>
                      <c:pt idx="19782">
                        <c:v>895.48</c:v>
                      </c:pt>
                      <c:pt idx="19783">
                        <c:v>898.44</c:v>
                      </c:pt>
                      <c:pt idx="19784">
                        <c:v>899.57</c:v>
                      </c:pt>
                      <c:pt idx="19785">
                        <c:v>899.82</c:v>
                      </c:pt>
                      <c:pt idx="19786">
                        <c:v>896.76</c:v>
                      </c:pt>
                      <c:pt idx="19787">
                        <c:v>893.55</c:v>
                      </c:pt>
                      <c:pt idx="19788">
                        <c:v>889.95</c:v>
                      </c:pt>
                      <c:pt idx="19789">
                        <c:v>889.42</c:v>
                      </c:pt>
                      <c:pt idx="19790">
                        <c:v>894.71</c:v>
                      </c:pt>
                      <c:pt idx="19791">
                        <c:v>896.61</c:v>
                      </c:pt>
                      <c:pt idx="19792">
                        <c:v>899.31</c:v>
                      </c:pt>
                      <c:pt idx="19793">
                        <c:v>894.39</c:v>
                      </c:pt>
                      <c:pt idx="19794">
                        <c:v>892.01</c:v>
                      </c:pt>
                      <c:pt idx="19795">
                        <c:v>890.69</c:v>
                      </c:pt>
                      <c:pt idx="19796">
                        <c:v>889.8</c:v>
                      </c:pt>
                      <c:pt idx="19797">
                        <c:v>891.62</c:v>
                      </c:pt>
                      <c:pt idx="19798">
                        <c:v>894.53</c:v>
                      </c:pt>
                      <c:pt idx="19799">
                        <c:v>898.93</c:v>
                      </c:pt>
                      <c:pt idx="19800">
                        <c:v>901.09</c:v>
                      </c:pt>
                      <c:pt idx="19801">
                        <c:v>900.74</c:v>
                      </c:pt>
                      <c:pt idx="19802">
                        <c:v>897.66</c:v>
                      </c:pt>
                      <c:pt idx="19803">
                        <c:v>893.97</c:v>
                      </c:pt>
                      <c:pt idx="19804">
                        <c:v>898.45</c:v>
                      </c:pt>
                      <c:pt idx="19805">
                        <c:v>899.78</c:v>
                      </c:pt>
                      <c:pt idx="19806">
                        <c:v>897.82</c:v>
                      </c:pt>
                      <c:pt idx="19807">
                        <c:v>893.11</c:v>
                      </c:pt>
                      <c:pt idx="19808">
                        <c:v>899.08</c:v>
                      </c:pt>
                      <c:pt idx="19809">
                        <c:v>895.4</c:v>
                      </c:pt>
                      <c:pt idx="19810">
                        <c:v>891</c:v>
                      </c:pt>
                      <c:pt idx="19811">
                        <c:v>889.08</c:v>
                      </c:pt>
                      <c:pt idx="19812">
                        <c:v>892.3</c:v>
                      </c:pt>
                      <c:pt idx="19813">
                        <c:v>896.65</c:v>
                      </c:pt>
                      <c:pt idx="19814">
                        <c:v>894.12</c:v>
                      </c:pt>
                      <c:pt idx="19815">
                        <c:v>890.11</c:v>
                      </c:pt>
                      <c:pt idx="19816">
                        <c:v>900.14</c:v>
                      </c:pt>
                      <c:pt idx="19817">
                        <c:v>896.44</c:v>
                      </c:pt>
                      <c:pt idx="19818">
                        <c:v>891.4</c:v>
                      </c:pt>
                      <c:pt idx="19819">
                        <c:v>889.75</c:v>
                      </c:pt>
                      <c:pt idx="19820">
                        <c:v>890.72</c:v>
                      </c:pt>
                      <c:pt idx="19821">
                        <c:v>895.27</c:v>
                      </c:pt>
                      <c:pt idx="19822">
                        <c:v>899.71</c:v>
                      </c:pt>
                      <c:pt idx="19823">
                        <c:v>901.19</c:v>
                      </c:pt>
                      <c:pt idx="19824">
                        <c:v>900.04</c:v>
                      </c:pt>
                      <c:pt idx="19825">
                        <c:v>899.96</c:v>
                      </c:pt>
                      <c:pt idx="19826">
                        <c:v>901.5</c:v>
                      </c:pt>
                      <c:pt idx="19827">
                        <c:v>899.55</c:v>
                      </c:pt>
                      <c:pt idx="19828">
                        <c:v>896.61</c:v>
                      </c:pt>
                      <c:pt idx="19829">
                        <c:v>895.18</c:v>
                      </c:pt>
                      <c:pt idx="19830">
                        <c:v>897.56</c:v>
                      </c:pt>
                      <c:pt idx="19831">
                        <c:v>899.5</c:v>
                      </c:pt>
                      <c:pt idx="19832">
                        <c:v>901.19</c:v>
                      </c:pt>
                      <c:pt idx="19833">
                        <c:v>900.03</c:v>
                      </c:pt>
                      <c:pt idx="19834">
                        <c:v>889.73</c:v>
                      </c:pt>
                      <c:pt idx="19835">
                        <c:v>889.06</c:v>
                      </c:pt>
                      <c:pt idx="19836">
                        <c:v>888.44</c:v>
                      </c:pt>
                      <c:pt idx="19837">
                        <c:v>890.24</c:v>
                      </c:pt>
                      <c:pt idx="19838">
                        <c:v>890.93</c:v>
                      </c:pt>
                      <c:pt idx="19839">
                        <c:v>892.78</c:v>
                      </c:pt>
                      <c:pt idx="19840">
                        <c:v>894.41</c:v>
                      </c:pt>
                      <c:pt idx="19841">
                        <c:v>897</c:v>
                      </c:pt>
                      <c:pt idx="19842">
                        <c:v>900.51</c:v>
                      </c:pt>
                      <c:pt idx="19843">
                        <c:v>897.92</c:v>
                      </c:pt>
                      <c:pt idx="19844">
                        <c:v>897.19</c:v>
                      </c:pt>
                      <c:pt idx="19845">
                        <c:v>894.75</c:v>
                      </c:pt>
                      <c:pt idx="19846">
                        <c:v>890.84</c:v>
                      </c:pt>
                      <c:pt idx="19847">
                        <c:v>889.09</c:v>
                      </c:pt>
                      <c:pt idx="19848">
                        <c:v>888.69</c:v>
                      </c:pt>
                      <c:pt idx="19849">
                        <c:v>891.65</c:v>
                      </c:pt>
                      <c:pt idx="19850">
                        <c:v>895.49</c:v>
                      </c:pt>
                      <c:pt idx="19851">
                        <c:v>898.97</c:v>
                      </c:pt>
                      <c:pt idx="19852">
                        <c:v>899.45</c:v>
                      </c:pt>
                      <c:pt idx="19853">
                        <c:v>895.28</c:v>
                      </c:pt>
                      <c:pt idx="19854">
                        <c:v>890.59</c:v>
                      </c:pt>
                      <c:pt idx="19855">
                        <c:v>892.54</c:v>
                      </c:pt>
                      <c:pt idx="19856">
                        <c:v>888.42</c:v>
                      </c:pt>
                      <c:pt idx="19857">
                        <c:v>889.49</c:v>
                      </c:pt>
                      <c:pt idx="19858">
                        <c:v>894.47</c:v>
                      </c:pt>
                      <c:pt idx="19859">
                        <c:v>898.4</c:v>
                      </c:pt>
                      <c:pt idx="19860">
                        <c:v>892.89</c:v>
                      </c:pt>
                      <c:pt idx="19861">
                        <c:v>898.03</c:v>
                      </c:pt>
                      <c:pt idx="19862">
                        <c:v>900.5</c:v>
                      </c:pt>
                      <c:pt idx="19863">
                        <c:v>898.29</c:v>
                      </c:pt>
                      <c:pt idx="19864">
                        <c:v>893.53</c:v>
                      </c:pt>
                      <c:pt idx="19865">
                        <c:v>889.45</c:v>
                      </c:pt>
                      <c:pt idx="19866">
                        <c:v>888.92</c:v>
                      </c:pt>
                      <c:pt idx="19867">
                        <c:v>891.97</c:v>
                      </c:pt>
                      <c:pt idx="19868">
                        <c:v>895.34</c:v>
                      </c:pt>
                      <c:pt idx="19869">
                        <c:v>891.47</c:v>
                      </c:pt>
                      <c:pt idx="19870">
                        <c:v>889.66</c:v>
                      </c:pt>
                      <c:pt idx="19871">
                        <c:v>889.37</c:v>
                      </c:pt>
                      <c:pt idx="19872">
                        <c:v>891.31</c:v>
                      </c:pt>
                      <c:pt idx="19873">
                        <c:v>894.22</c:v>
                      </c:pt>
                      <c:pt idx="19874">
                        <c:v>898.12</c:v>
                      </c:pt>
                      <c:pt idx="19875">
                        <c:v>894.12</c:v>
                      </c:pt>
                      <c:pt idx="19876">
                        <c:v>890.49</c:v>
                      </c:pt>
                      <c:pt idx="19877">
                        <c:v>898.04</c:v>
                      </c:pt>
                      <c:pt idx="19878">
                        <c:v>894.53</c:v>
                      </c:pt>
                      <c:pt idx="19879">
                        <c:v>889.8</c:v>
                      </c:pt>
                      <c:pt idx="19880">
                        <c:v>889.31</c:v>
                      </c:pt>
                      <c:pt idx="19881">
                        <c:v>899.52</c:v>
                      </c:pt>
                      <c:pt idx="19882">
                        <c:v>895.47</c:v>
                      </c:pt>
                      <c:pt idx="19883">
                        <c:v>891.05</c:v>
                      </c:pt>
                      <c:pt idx="19884">
                        <c:v>889.7</c:v>
                      </c:pt>
                      <c:pt idx="19885">
                        <c:v>890.38</c:v>
                      </c:pt>
                      <c:pt idx="19886">
                        <c:v>894.12</c:v>
                      </c:pt>
                      <c:pt idx="19887">
                        <c:v>898.23</c:v>
                      </c:pt>
                      <c:pt idx="19888">
                        <c:v>900.28</c:v>
                      </c:pt>
                      <c:pt idx="19889">
                        <c:v>898.74</c:v>
                      </c:pt>
                      <c:pt idx="19890">
                        <c:v>893.98</c:v>
                      </c:pt>
                      <c:pt idx="19891">
                        <c:v>889.69</c:v>
                      </c:pt>
                      <c:pt idx="19892">
                        <c:v>889.34</c:v>
                      </c:pt>
                      <c:pt idx="19893">
                        <c:v>892.88</c:v>
                      </c:pt>
                      <c:pt idx="19894">
                        <c:v>892.67</c:v>
                      </c:pt>
                      <c:pt idx="19895">
                        <c:v>900.25</c:v>
                      </c:pt>
                      <c:pt idx="19896">
                        <c:v>890.82</c:v>
                      </c:pt>
                      <c:pt idx="19897">
                        <c:v>889.13</c:v>
                      </c:pt>
                      <c:pt idx="19898">
                        <c:v>890.34</c:v>
                      </c:pt>
                      <c:pt idx="19899">
                        <c:v>893.3</c:v>
                      </c:pt>
                      <c:pt idx="19900">
                        <c:v>896.01</c:v>
                      </c:pt>
                      <c:pt idx="19901">
                        <c:v>898.74</c:v>
                      </c:pt>
                      <c:pt idx="19902">
                        <c:v>900.35</c:v>
                      </c:pt>
                      <c:pt idx="19903">
                        <c:v>900.96</c:v>
                      </c:pt>
                      <c:pt idx="19904">
                        <c:v>899.15</c:v>
                      </c:pt>
                      <c:pt idx="19905">
                        <c:v>898.4</c:v>
                      </c:pt>
                      <c:pt idx="19906">
                        <c:v>898.09</c:v>
                      </c:pt>
                      <c:pt idx="19907">
                        <c:v>890.78</c:v>
                      </c:pt>
                      <c:pt idx="19908">
                        <c:v>891.16</c:v>
                      </c:pt>
                      <c:pt idx="19909">
                        <c:v>891.9</c:v>
                      </c:pt>
                      <c:pt idx="19910">
                        <c:v>892.79</c:v>
                      </c:pt>
                      <c:pt idx="19911">
                        <c:v>893.98</c:v>
                      </c:pt>
                      <c:pt idx="19912">
                        <c:v>888.67</c:v>
                      </c:pt>
                      <c:pt idx="19913">
                        <c:v>887.83</c:v>
                      </c:pt>
                      <c:pt idx="19914">
                        <c:v>889.04</c:v>
                      </c:pt>
                      <c:pt idx="19915">
                        <c:v>890.28</c:v>
                      </c:pt>
                      <c:pt idx="19916">
                        <c:v>900.07</c:v>
                      </c:pt>
                      <c:pt idx="19917">
                        <c:v>899.08</c:v>
                      </c:pt>
                      <c:pt idx="19918">
                        <c:v>896.95</c:v>
                      </c:pt>
                      <c:pt idx="19919">
                        <c:v>893.05</c:v>
                      </c:pt>
                      <c:pt idx="19920">
                        <c:v>896.3</c:v>
                      </c:pt>
                      <c:pt idx="19921">
                        <c:v>899.37</c:v>
                      </c:pt>
                      <c:pt idx="19922">
                        <c:v>901.37</c:v>
                      </c:pt>
                      <c:pt idx="19923">
                        <c:v>899.33</c:v>
                      </c:pt>
                      <c:pt idx="19924">
                        <c:v>894.7</c:v>
                      </c:pt>
                      <c:pt idx="19925">
                        <c:v>890.61</c:v>
                      </c:pt>
                      <c:pt idx="19926">
                        <c:v>887.75</c:v>
                      </c:pt>
                      <c:pt idx="19927">
                        <c:v>888.59</c:v>
                      </c:pt>
                      <c:pt idx="19928">
                        <c:v>892.19</c:v>
                      </c:pt>
                      <c:pt idx="19929">
                        <c:v>896.09</c:v>
                      </c:pt>
                      <c:pt idx="19930">
                        <c:v>888.57</c:v>
                      </c:pt>
                      <c:pt idx="19931">
                        <c:v>893.28</c:v>
                      </c:pt>
                      <c:pt idx="19932">
                        <c:v>898.06</c:v>
                      </c:pt>
                      <c:pt idx="19933">
                        <c:v>889.24</c:v>
                      </c:pt>
                      <c:pt idx="19934">
                        <c:v>889.07</c:v>
                      </c:pt>
                      <c:pt idx="19935">
                        <c:v>890.19</c:v>
                      </c:pt>
                      <c:pt idx="19936">
                        <c:v>891.93</c:v>
                      </c:pt>
                      <c:pt idx="19937">
                        <c:v>896.76</c:v>
                      </c:pt>
                      <c:pt idx="19938">
                        <c:v>895.73</c:v>
                      </c:pt>
                      <c:pt idx="19939">
                        <c:v>893.82</c:v>
                      </c:pt>
                      <c:pt idx="19940">
                        <c:v>893.16</c:v>
                      </c:pt>
                      <c:pt idx="19941">
                        <c:v>892.02</c:v>
                      </c:pt>
                      <c:pt idx="19942">
                        <c:v>889.54</c:v>
                      </c:pt>
                      <c:pt idx="19943">
                        <c:v>889.44</c:v>
                      </c:pt>
                      <c:pt idx="19944">
                        <c:v>888.27</c:v>
                      </c:pt>
                      <c:pt idx="19945">
                        <c:v>887.46</c:v>
                      </c:pt>
                      <c:pt idx="19946">
                        <c:v>897.81</c:v>
                      </c:pt>
                      <c:pt idx="19947">
                        <c:v>888.53</c:v>
                      </c:pt>
                      <c:pt idx="19948">
                        <c:v>889.34</c:v>
                      </c:pt>
                      <c:pt idx="19949">
                        <c:v>891.11</c:v>
                      </c:pt>
                      <c:pt idx="19950">
                        <c:v>891.54</c:v>
                      </c:pt>
                      <c:pt idx="19951">
                        <c:v>893.85</c:v>
                      </c:pt>
                      <c:pt idx="19952">
                        <c:v>895.8</c:v>
                      </c:pt>
                      <c:pt idx="19953">
                        <c:v>897.67</c:v>
                      </c:pt>
                      <c:pt idx="19954">
                        <c:v>898.44</c:v>
                      </c:pt>
                      <c:pt idx="19955">
                        <c:v>898.29</c:v>
                      </c:pt>
                      <c:pt idx="19956">
                        <c:v>896.11</c:v>
                      </c:pt>
                      <c:pt idx="19957">
                        <c:v>888.33</c:v>
                      </c:pt>
                      <c:pt idx="19958">
                        <c:v>890.14</c:v>
                      </c:pt>
                      <c:pt idx="19959">
                        <c:v>894.39</c:v>
                      </c:pt>
                      <c:pt idx="19960">
                        <c:v>890.58</c:v>
                      </c:pt>
                      <c:pt idx="19961">
                        <c:v>888</c:v>
                      </c:pt>
                      <c:pt idx="19962">
                        <c:v>888.98</c:v>
                      </c:pt>
                      <c:pt idx="19963">
                        <c:v>892.25</c:v>
                      </c:pt>
                      <c:pt idx="19964">
                        <c:v>888.35</c:v>
                      </c:pt>
                      <c:pt idx="19965">
                        <c:v>890.47</c:v>
                      </c:pt>
                      <c:pt idx="19966">
                        <c:v>895.05</c:v>
                      </c:pt>
                      <c:pt idx="19967">
                        <c:v>898.63</c:v>
                      </c:pt>
                      <c:pt idx="19968">
                        <c:v>898.94</c:v>
                      </c:pt>
                      <c:pt idx="19969">
                        <c:v>896.3</c:v>
                      </c:pt>
                      <c:pt idx="19970">
                        <c:v>891.88</c:v>
                      </c:pt>
                      <c:pt idx="19971">
                        <c:v>888.66</c:v>
                      </c:pt>
                      <c:pt idx="19972">
                        <c:v>898.96</c:v>
                      </c:pt>
                      <c:pt idx="19973">
                        <c:v>899.09</c:v>
                      </c:pt>
                      <c:pt idx="19974">
                        <c:v>896.36</c:v>
                      </c:pt>
                      <c:pt idx="19975">
                        <c:v>893.22</c:v>
                      </c:pt>
                      <c:pt idx="19976">
                        <c:v>890.72</c:v>
                      </c:pt>
                      <c:pt idx="19977">
                        <c:v>889.6</c:v>
                      </c:pt>
                      <c:pt idx="19978">
                        <c:v>900.58</c:v>
                      </c:pt>
                      <c:pt idx="19979">
                        <c:v>900.48</c:v>
                      </c:pt>
                      <c:pt idx="19980">
                        <c:v>897.46</c:v>
                      </c:pt>
                      <c:pt idx="19981">
                        <c:v>893.02</c:v>
                      </c:pt>
                      <c:pt idx="19982">
                        <c:v>898.28</c:v>
                      </c:pt>
                      <c:pt idx="19983">
                        <c:v>897.31</c:v>
                      </c:pt>
                      <c:pt idx="19984">
                        <c:v>894.6</c:v>
                      </c:pt>
                      <c:pt idx="19985">
                        <c:v>893.24</c:v>
                      </c:pt>
                      <c:pt idx="19986">
                        <c:v>895.67</c:v>
                      </c:pt>
                      <c:pt idx="19987">
                        <c:v>897.05</c:v>
                      </c:pt>
                      <c:pt idx="19988">
                        <c:v>898.67</c:v>
                      </c:pt>
                      <c:pt idx="19989">
                        <c:v>898.29</c:v>
                      </c:pt>
                      <c:pt idx="19990">
                        <c:v>898.18</c:v>
                      </c:pt>
                      <c:pt idx="19991">
                        <c:v>897.1</c:v>
                      </c:pt>
                      <c:pt idx="19992">
                        <c:v>894.26</c:v>
                      </c:pt>
                      <c:pt idx="19993">
                        <c:v>891.83</c:v>
                      </c:pt>
                      <c:pt idx="19994">
                        <c:v>890.06</c:v>
                      </c:pt>
                      <c:pt idx="19995">
                        <c:v>888.3</c:v>
                      </c:pt>
                      <c:pt idx="19996">
                        <c:v>887.06</c:v>
                      </c:pt>
                      <c:pt idx="19997">
                        <c:v>888.58</c:v>
                      </c:pt>
                      <c:pt idx="19998">
                        <c:v>888.62</c:v>
                      </c:pt>
                      <c:pt idx="19999">
                        <c:v>893.97</c:v>
                      </c:pt>
                      <c:pt idx="20000">
                        <c:v>890.19</c:v>
                      </c:pt>
                      <c:pt idx="20001">
                        <c:v>888.41</c:v>
                      </c:pt>
                      <c:pt idx="20002">
                        <c:v>889.99</c:v>
                      </c:pt>
                      <c:pt idx="20003">
                        <c:v>894.64</c:v>
                      </c:pt>
                      <c:pt idx="20004">
                        <c:v>898.64</c:v>
                      </c:pt>
                      <c:pt idx="20005">
                        <c:v>898.32</c:v>
                      </c:pt>
                      <c:pt idx="20006">
                        <c:v>892.3</c:v>
                      </c:pt>
                      <c:pt idx="20007">
                        <c:v>887.14</c:v>
                      </c:pt>
                      <c:pt idx="20008">
                        <c:v>886.47</c:v>
                      </c:pt>
                      <c:pt idx="20009">
                        <c:v>889.22</c:v>
                      </c:pt>
                      <c:pt idx="20010">
                        <c:v>893.13</c:v>
                      </c:pt>
                      <c:pt idx="20011">
                        <c:v>889.29</c:v>
                      </c:pt>
                      <c:pt idx="20012">
                        <c:v>886.8</c:v>
                      </c:pt>
                      <c:pt idx="20013">
                        <c:v>888.57</c:v>
                      </c:pt>
                      <c:pt idx="20014">
                        <c:v>890.45</c:v>
                      </c:pt>
                      <c:pt idx="20015">
                        <c:v>892.94</c:v>
                      </c:pt>
                      <c:pt idx="20016">
                        <c:v>895.64</c:v>
                      </c:pt>
                      <c:pt idx="20017">
                        <c:v>888.12</c:v>
                      </c:pt>
                      <c:pt idx="20018">
                        <c:v>892.47</c:v>
                      </c:pt>
                      <c:pt idx="20019">
                        <c:v>895.79</c:v>
                      </c:pt>
                      <c:pt idx="20020">
                        <c:v>893.4</c:v>
                      </c:pt>
                      <c:pt idx="20021">
                        <c:v>889.89</c:v>
                      </c:pt>
                      <c:pt idx="20022">
                        <c:v>886.74</c:v>
                      </c:pt>
                      <c:pt idx="20023">
                        <c:v>886.64</c:v>
                      </c:pt>
                      <c:pt idx="20024">
                        <c:v>898.22</c:v>
                      </c:pt>
                      <c:pt idx="20025">
                        <c:v>897.66</c:v>
                      </c:pt>
                      <c:pt idx="20026">
                        <c:v>894.7</c:v>
                      </c:pt>
                      <c:pt idx="20027">
                        <c:v>890.28</c:v>
                      </c:pt>
                      <c:pt idx="20028">
                        <c:v>886.07</c:v>
                      </c:pt>
                      <c:pt idx="20029">
                        <c:v>885.17</c:v>
                      </c:pt>
                      <c:pt idx="20030">
                        <c:v>885.97</c:v>
                      </c:pt>
                      <c:pt idx="20031">
                        <c:v>888.19</c:v>
                      </c:pt>
                      <c:pt idx="20032">
                        <c:v>890.37</c:v>
                      </c:pt>
                      <c:pt idx="20033">
                        <c:v>893.48</c:v>
                      </c:pt>
                      <c:pt idx="20034">
                        <c:v>887.97</c:v>
                      </c:pt>
                      <c:pt idx="20035">
                        <c:v>888.16</c:v>
                      </c:pt>
                      <c:pt idx="20036">
                        <c:v>890.24</c:v>
                      </c:pt>
                      <c:pt idx="20037">
                        <c:v>896.93</c:v>
                      </c:pt>
                      <c:pt idx="20038">
                        <c:v>894.76</c:v>
                      </c:pt>
                      <c:pt idx="20039">
                        <c:v>889.82</c:v>
                      </c:pt>
                      <c:pt idx="20040">
                        <c:v>892.88</c:v>
                      </c:pt>
                      <c:pt idx="20041">
                        <c:v>895.51</c:v>
                      </c:pt>
                      <c:pt idx="20042">
                        <c:v>897.59</c:v>
                      </c:pt>
                      <c:pt idx="20043">
                        <c:v>899.03</c:v>
                      </c:pt>
                      <c:pt idx="20044">
                        <c:v>897.16</c:v>
                      </c:pt>
                      <c:pt idx="20045">
                        <c:v>892.96</c:v>
                      </c:pt>
                      <c:pt idx="20046">
                        <c:v>887.95</c:v>
                      </c:pt>
                      <c:pt idx="20047">
                        <c:v>885.61</c:v>
                      </c:pt>
                      <c:pt idx="20048">
                        <c:v>887.91</c:v>
                      </c:pt>
                      <c:pt idx="20049">
                        <c:v>892.75</c:v>
                      </c:pt>
                      <c:pt idx="20050">
                        <c:v>887.59</c:v>
                      </c:pt>
                      <c:pt idx="20051">
                        <c:v>897.06</c:v>
                      </c:pt>
                      <c:pt idx="20052">
                        <c:v>895.13</c:v>
                      </c:pt>
                      <c:pt idx="20053">
                        <c:v>891.17</c:v>
                      </c:pt>
                      <c:pt idx="20054">
                        <c:v>888.43</c:v>
                      </c:pt>
                      <c:pt idx="20055">
                        <c:v>888.22</c:v>
                      </c:pt>
                      <c:pt idx="20056">
                        <c:v>889.56</c:v>
                      </c:pt>
                      <c:pt idx="20057">
                        <c:v>891.24</c:v>
                      </c:pt>
                      <c:pt idx="20058">
                        <c:v>893.2</c:v>
                      </c:pt>
                      <c:pt idx="20059">
                        <c:v>894.65</c:v>
                      </c:pt>
                      <c:pt idx="20060">
                        <c:v>892.55</c:v>
                      </c:pt>
                      <c:pt idx="20061">
                        <c:v>894.29</c:v>
                      </c:pt>
                      <c:pt idx="20062">
                        <c:v>896.33</c:v>
                      </c:pt>
                      <c:pt idx="20063">
                        <c:v>889.94</c:v>
                      </c:pt>
                      <c:pt idx="20064">
                        <c:v>895.61</c:v>
                      </c:pt>
                      <c:pt idx="20065">
                        <c:v>899.36</c:v>
                      </c:pt>
                      <c:pt idx="20066">
                        <c:v>899.47</c:v>
                      </c:pt>
                      <c:pt idx="20067">
                        <c:v>894.06</c:v>
                      </c:pt>
                      <c:pt idx="20068">
                        <c:v>889.32</c:v>
                      </c:pt>
                      <c:pt idx="20069">
                        <c:v>894.31</c:v>
                      </c:pt>
                      <c:pt idx="20070">
                        <c:v>889.71</c:v>
                      </c:pt>
                      <c:pt idx="20071">
                        <c:v>887.95</c:v>
                      </c:pt>
                      <c:pt idx="20072">
                        <c:v>890.62</c:v>
                      </c:pt>
                      <c:pt idx="20073">
                        <c:v>895.03</c:v>
                      </c:pt>
                      <c:pt idx="20074">
                        <c:v>898.16</c:v>
                      </c:pt>
                      <c:pt idx="20075">
                        <c:v>898.64</c:v>
                      </c:pt>
                      <c:pt idx="20076">
                        <c:v>888.19</c:v>
                      </c:pt>
                      <c:pt idx="20077">
                        <c:v>889.49</c:v>
                      </c:pt>
                      <c:pt idx="20078">
                        <c:v>891.97</c:v>
                      </c:pt>
                      <c:pt idx="20079">
                        <c:v>893.21</c:v>
                      </c:pt>
                      <c:pt idx="20080">
                        <c:v>897.25</c:v>
                      </c:pt>
                      <c:pt idx="20081">
                        <c:v>895.86</c:v>
                      </c:pt>
                      <c:pt idx="20082">
                        <c:v>894.45</c:v>
                      </c:pt>
                      <c:pt idx="20083">
                        <c:v>892.97</c:v>
                      </c:pt>
                      <c:pt idx="20084">
                        <c:v>890.43</c:v>
                      </c:pt>
                      <c:pt idx="20085">
                        <c:v>890.09</c:v>
                      </c:pt>
                      <c:pt idx="20086">
                        <c:v>889.09</c:v>
                      </c:pt>
                      <c:pt idx="20087">
                        <c:v>897.34</c:v>
                      </c:pt>
                      <c:pt idx="20088">
                        <c:v>896.3</c:v>
                      </c:pt>
                      <c:pt idx="20089">
                        <c:v>886.27</c:v>
                      </c:pt>
                      <c:pt idx="20090">
                        <c:v>887.56</c:v>
                      </c:pt>
                      <c:pt idx="20091">
                        <c:v>887.65</c:v>
                      </c:pt>
                      <c:pt idx="20092">
                        <c:v>888.58</c:v>
                      </c:pt>
                      <c:pt idx="20093">
                        <c:v>890.96</c:v>
                      </c:pt>
                      <c:pt idx="20094">
                        <c:v>892.25</c:v>
                      </c:pt>
                      <c:pt idx="20095">
                        <c:v>893.85</c:v>
                      </c:pt>
                      <c:pt idx="20096">
                        <c:v>895.74</c:v>
                      </c:pt>
                      <c:pt idx="20097">
                        <c:v>897.18</c:v>
                      </c:pt>
                      <c:pt idx="20098">
                        <c:v>897.51</c:v>
                      </c:pt>
                      <c:pt idx="20099">
                        <c:v>895.94</c:v>
                      </c:pt>
                      <c:pt idx="20100">
                        <c:v>887.48</c:v>
                      </c:pt>
                      <c:pt idx="20101">
                        <c:v>889.2</c:v>
                      </c:pt>
                      <c:pt idx="20102">
                        <c:v>894.64</c:v>
                      </c:pt>
                      <c:pt idx="20103">
                        <c:v>890.63</c:v>
                      </c:pt>
                      <c:pt idx="20104">
                        <c:v>897.78</c:v>
                      </c:pt>
                      <c:pt idx="20105">
                        <c:v>895.88</c:v>
                      </c:pt>
                      <c:pt idx="20106">
                        <c:v>891.44</c:v>
                      </c:pt>
                      <c:pt idx="20107">
                        <c:v>889.23</c:v>
                      </c:pt>
                      <c:pt idx="20108">
                        <c:v>888.22</c:v>
                      </c:pt>
                      <c:pt idx="20109">
                        <c:v>889.05</c:v>
                      </c:pt>
                      <c:pt idx="20110">
                        <c:v>890.87</c:v>
                      </c:pt>
                      <c:pt idx="20111">
                        <c:v>894.12</c:v>
                      </c:pt>
                      <c:pt idx="20112">
                        <c:v>896.04</c:v>
                      </c:pt>
                      <c:pt idx="20113">
                        <c:v>896.37</c:v>
                      </c:pt>
                      <c:pt idx="20114">
                        <c:v>896.44</c:v>
                      </c:pt>
                      <c:pt idx="20115">
                        <c:v>886.23</c:v>
                      </c:pt>
                      <c:pt idx="20116">
                        <c:v>887.63</c:v>
                      </c:pt>
                      <c:pt idx="20117">
                        <c:v>891.66</c:v>
                      </c:pt>
                      <c:pt idx="20118">
                        <c:v>895.45</c:v>
                      </c:pt>
                      <c:pt idx="20119">
                        <c:v>897.4</c:v>
                      </c:pt>
                      <c:pt idx="20120">
                        <c:v>897.64</c:v>
                      </c:pt>
                      <c:pt idx="20121">
                        <c:v>898.19</c:v>
                      </c:pt>
                      <c:pt idx="20122">
                        <c:v>896.5</c:v>
                      </c:pt>
                      <c:pt idx="20123">
                        <c:v>892.03</c:v>
                      </c:pt>
                      <c:pt idx="20124">
                        <c:v>889.79</c:v>
                      </c:pt>
                      <c:pt idx="20125">
                        <c:v>888.32</c:v>
                      </c:pt>
                      <c:pt idx="20126">
                        <c:v>889.05</c:v>
                      </c:pt>
                      <c:pt idx="20127">
                        <c:v>892.92</c:v>
                      </c:pt>
                      <c:pt idx="20128">
                        <c:v>891.59</c:v>
                      </c:pt>
                      <c:pt idx="20129">
                        <c:v>888.32</c:v>
                      </c:pt>
                      <c:pt idx="20130">
                        <c:v>887.44</c:v>
                      </c:pt>
                      <c:pt idx="20131">
                        <c:v>888.2</c:v>
                      </c:pt>
                      <c:pt idx="20132">
                        <c:v>891.59</c:v>
                      </c:pt>
                      <c:pt idx="20133">
                        <c:v>894.68</c:v>
                      </c:pt>
                      <c:pt idx="20134">
                        <c:v>897.95</c:v>
                      </c:pt>
                      <c:pt idx="20135">
                        <c:v>898.43</c:v>
                      </c:pt>
                      <c:pt idx="20136">
                        <c:v>896.99</c:v>
                      </c:pt>
                      <c:pt idx="20137">
                        <c:v>892.97</c:v>
                      </c:pt>
                      <c:pt idx="20138">
                        <c:v>889.03</c:v>
                      </c:pt>
                      <c:pt idx="20139">
                        <c:v>897.62</c:v>
                      </c:pt>
                      <c:pt idx="20140">
                        <c:v>896.07</c:v>
                      </c:pt>
                      <c:pt idx="20141">
                        <c:v>898.61</c:v>
                      </c:pt>
                      <c:pt idx="20142">
                        <c:v>897.4</c:v>
                      </c:pt>
                      <c:pt idx="20143">
                        <c:v>895.9</c:v>
                      </c:pt>
                      <c:pt idx="20144">
                        <c:v>892.33</c:v>
                      </c:pt>
                      <c:pt idx="20145">
                        <c:v>890.19</c:v>
                      </c:pt>
                      <c:pt idx="20146">
                        <c:v>887.53</c:v>
                      </c:pt>
                      <c:pt idx="20147">
                        <c:v>886.98</c:v>
                      </c:pt>
                      <c:pt idx="20148">
                        <c:v>889.47</c:v>
                      </c:pt>
                      <c:pt idx="20149">
                        <c:v>893.95</c:v>
                      </c:pt>
                      <c:pt idx="20150">
                        <c:v>897.34</c:v>
                      </c:pt>
                      <c:pt idx="20151">
                        <c:v>897.68</c:v>
                      </c:pt>
                      <c:pt idx="20152">
                        <c:v>895.88</c:v>
                      </c:pt>
                      <c:pt idx="20153">
                        <c:v>891.32</c:v>
                      </c:pt>
                      <c:pt idx="20154">
                        <c:v>896.39</c:v>
                      </c:pt>
                      <c:pt idx="20155">
                        <c:v>898.03</c:v>
                      </c:pt>
                      <c:pt idx="20156">
                        <c:v>891.9</c:v>
                      </c:pt>
                      <c:pt idx="20157">
                        <c:v>895.23</c:v>
                      </c:pt>
                      <c:pt idx="20158">
                        <c:v>897.95</c:v>
                      </c:pt>
                      <c:pt idx="20159">
                        <c:v>897.24</c:v>
                      </c:pt>
                      <c:pt idx="20160">
                        <c:v>894.97</c:v>
                      </c:pt>
                      <c:pt idx="20161">
                        <c:v>890.48</c:v>
                      </c:pt>
                      <c:pt idx="20162">
                        <c:v>886.61</c:v>
                      </c:pt>
                      <c:pt idx="20163">
                        <c:v>886.18</c:v>
                      </c:pt>
                      <c:pt idx="20164">
                        <c:v>887.87</c:v>
                      </c:pt>
                      <c:pt idx="20165">
                        <c:v>891.01</c:v>
                      </c:pt>
                      <c:pt idx="20166">
                        <c:v>893.55</c:v>
                      </c:pt>
                      <c:pt idx="20167">
                        <c:v>890.33</c:v>
                      </c:pt>
                      <c:pt idx="20168">
                        <c:v>888.13</c:v>
                      </c:pt>
                      <c:pt idx="20169">
                        <c:v>886.78</c:v>
                      </c:pt>
                      <c:pt idx="20170">
                        <c:v>885.43</c:v>
                      </c:pt>
                      <c:pt idx="20171">
                        <c:v>885.53</c:v>
                      </c:pt>
                      <c:pt idx="20172">
                        <c:v>886.95</c:v>
                      </c:pt>
                      <c:pt idx="20173">
                        <c:v>887.84</c:v>
                      </c:pt>
                      <c:pt idx="20174">
                        <c:v>889.4</c:v>
                      </c:pt>
                      <c:pt idx="20175">
                        <c:v>888.63</c:v>
                      </c:pt>
                      <c:pt idx="20176">
                        <c:v>887.37</c:v>
                      </c:pt>
                      <c:pt idx="20177">
                        <c:v>888.01</c:v>
                      </c:pt>
                      <c:pt idx="20178">
                        <c:v>887.91</c:v>
                      </c:pt>
                      <c:pt idx="20179">
                        <c:v>888.65</c:v>
                      </c:pt>
                      <c:pt idx="20180">
                        <c:v>896.47</c:v>
                      </c:pt>
                      <c:pt idx="20181">
                        <c:v>892.1</c:v>
                      </c:pt>
                      <c:pt idx="20182">
                        <c:v>891.3</c:v>
                      </c:pt>
                      <c:pt idx="20183">
                        <c:v>896.57</c:v>
                      </c:pt>
                      <c:pt idx="20184">
                        <c:v>899.72</c:v>
                      </c:pt>
                      <c:pt idx="20185">
                        <c:v>897.02</c:v>
                      </c:pt>
                      <c:pt idx="20186">
                        <c:v>891.34</c:v>
                      </c:pt>
                      <c:pt idx="20187">
                        <c:v>889.15</c:v>
                      </c:pt>
                      <c:pt idx="20188">
                        <c:v>889.69</c:v>
                      </c:pt>
                      <c:pt idx="20189">
                        <c:v>894.28</c:v>
                      </c:pt>
                      <c:pt idx="20190">
                        <c:v>896.81</c:v>
                      </c:pt>
                      <c:pt idx="20191">
                        <c:v>891.8</c:v>
                      </c:pt>
                      <c:pt idx="20192">
                        <c:v>896.69</c:v>
                      </c:pt>
                      <c:pt idx="20193">
                        <c:v>887.16</c:v>
                      </c:pt>
                      <c:pt idx="20194">
                        <c:v>889.28</c:v>
                      </c:pt>
                      <c:pt idx="20195">
                        <c:v>894.52</c:v>
                      </c:pt>
                      <c:pt idx="20196">
                        <c:v>898.13</c:v>
                      </c:pt>
                      <c:pt idx="20197">
                        <c:v>898.53</c:v>
                      </c:pt>
                      <c:pt idx="20198">
                        <c:v>895.51</c:v>
                      </c:pt>
                      <c:pt idx="20199">
                        <c:v>890.7</c:v>
                      </c:pt>
                      <c:pt idx="20200">
                        <c:v>887.29</c:v>
                      </c:pt>
                      <c:pt idx="20201">
                        <c:v>888.36</c:v>
                      </c:pt>
                      <c:pt idx="20202">
                        <c:v>891.19</c:v>
                      </c:pt>
                      <c:pt idx="20203">
                        <c:v>899.42</c:v>
                      </c:pt>
                      <c:pt idx="20204">
                        <c:v>895.51</c:v>
                      </c:pt>
                      <c:pt idx="20205">
                        <c:v>890.7</c:v>
                      </c:pt>
                      <c:pt idx="20206">
                        <c:v>894.77</c:v>
                      </c:pt>
                      <c:pt idx="20207">
                        <c:v>897.04</c:v>
                      </c:pt>
                      <c:pt idx="20208">
                        <c:v>892.53</c:v>
                      </c:pt>
                      <c:pt idx="20209">
                        <c:v>897.32</c:v>
                      </c:pt>
                      <c:pt idx="20210">
                        <c:v>898.78</c:v>
                      </c:pt>
                      <c:pt idx="20211">
                        <c:v>895.55</c:v>
                      </c:pt>
                      <c:pt idx="20212">
                        <c:v>891.05</c:v>
                      </c:pt>
                      <c:pt idx="20213">
                        <c:v>887.17</c:v>
                      </c:pt>
                      <c:pt idx="20214">
                        <c:v>886.81</c:v>
                      </c:pt>
                      <c:pt idx="20215">
                        <c:v>887.57</c:v>
                      </c:pt>
                      <c:pt idx="20216">
                        <c:v>890.78</c:v>
                      </c:pt>
                      <c:pt idx="20217">
                        <c:v>894.31</c:v>
                      </c:pt>
                      <c:pt idx="20218">
                        <c:v>897.93</c:v>
                      </c:pt>
                      <c:pt idx="20219">
                        <c:v>888.41</c:v>
                      </c:pt>
                      <c:pt idx="20220">
                        <c:v>888.42</c:v>
                      </c:pt>
                      <c:pt idx="20221">
                        <c:v>890.68</c:v>
                      </c:pt>
                      <c:pt idx="20222">
                        <c:v>892.6</c:v>
                      </c:pt>
                      <c:pt idx="20223">
                        <c:v>889.91</c:v>
                      </c:pt>
                      <c:pt idx="20224">
                        <c:v>886.21</c:v>
                      </c:pt>
                      <c:pt idx="20225">
                        <c:v>883.38</c:v>
                      </c:pt>
                      <c:pt idx="20226">
                        <c:v>890.92</c:v>
                      </c:pt>
                      <c:pt idx="20227">
                        <c:v>893.44</c:v>
                      </c:pt>
                      <c:pt idx="20228">
                        <c:v>889.32</c:v>
                      </c:pt>
                      <c:pt idx="20229">
                        <c:v>888.21</c:v>
                      </c:pt>
                      <c:pt idx="20230">
                        <c:v>889.17</c:v>
                      </c:pt>
                      <c:pt idx="20231">
                        <c:v>892.48</c:v>
                      </c:pt>
                      <c:pt idx="20232">
                        <c:v>888.53</c:v>
                      </c:pt>
                      <c:pt idx="20233">
                        <c:v>886.6</c:v>
                      </c:pt>
                      <c:pt idx="20234">
                        <c:v>888.38</c:v>
                      </c:pt>
                      <c:pt idx="20235">
                        <c:v>893.83</c:v>
                      </c:pt>
                      <c:pt idx="20236">
                        <c:v>897.75</c:v>
                      </c:pt>
                      <c:pt idx="20237">
                        <c:v>898.63</c:v>
                      </c:pt>
                      <c:pt idx="20238">
                        <c:v>897.69</c:v>
                      </c:pt>
                      <c:pt idx="20239">
                        <c:v>894.11</c:v>
                      </c:pt>
                      <c:pt idx="20240">
                        <c:v>888.31</c:v>
                      </c:pt>
                      <c:pt idx="20241">
                        <c:v>885.33</c:v>
                      </c:pt>
                      <c:pt idx="20242">
                        <c:v>886.03</c:v>
                      </c:pt>
                      <c:pt idx="20243">
                        <c:v>887.87</c:v>
                      </c:pt>
                      <c:pt idx="20244">
                        <c:v>888.89</c:v>
                      </c:pt>
                      <c:pt idx="20245">
                        <c:v>896.03</c:v>
                      </c:pt>
                      <c:pt idx="20246">
                        <c:v>894.49</c:v>
                      </c:pt>
                      <c:pt idx="20247">
                        <c:v>894.34</c:v>
                      </c:pt>
                      <c:pt idx="20248">
                        <c:v>893.73</c:v>
                      </c:pt>
                      <c:pt idx="20249">
                        <c:v>891.81</c:v>
                      </c:pt>
                      <c:pt idx="20250">
                        <c:v>891.04</c:v>
                      </c:pt>
                      <c:pt idx="20251">
                        <c:v>890.33</c:v>
                      </c:pt>
                      <c:pt idx="20252">
                        <c:v>890.33</c:v>
                      </c:pt>
                      <c:pt idx="20253">
                        <c:v>888.77</c:v>
                      </c:pt>
                      <c:pt idx="20254">
                        <c:v>887.74</c:v>
                      </c:pt>
                      <c:pt idx="20255">
                        <c:v>887.72</c:v>
                      </c:pt>
                      <c:pt idx="20256">
                        <c:v>888.19</c:v>
                      </c:pt>
                      <c:pt idx="20257">
                        <c:v>887.34</c:v>
                      </c:pt>
                      <c:pt idx="20258">
                        <c:v>898.41</c:v>
                      </c:pt>
                      <c:pt idx="20259">
                        <c:v>897.29</c:v>
                      </c:pt>
                      <c:pt idx="20260">
                        <c:v>897.33</c:v>
                      </c:pt>
                      <c:pt idx="20261">
                        <c:v>893.07</c:v>
                      </c:pt>
                      <c:pt idx="20262">
                        <c:v>894.67</c:v>
                      </c:pt>
                      <c:pt idx="20263">
                        <c:v>896.3</c:v>
                      </c:pt>
                      <c:pt idx="20264">
                        <c:v>889.47</c:v>
                      </c:pt>
                      <c:pt idx="20265">
                        <c:v>886.98</c:v>
                      </c:pt>
                      <c:pt idx="20266">
                        <c:v>886.1</c:v>
                      </c:pt>
                      <c:pt idx="20267">
                        <c:v>888.34</c:v>
                      </c:pt>
                      <c:pt idx="20268">
                        <c:v>893.2</c:v>
                      </c:pt>
                      <c:pt idx="20269">
                        <c:v>897.61</c:v>
                      </c:pt>
                      <c:pt idx="20270">
                        <c:v>897.98</c:v>
                      </c:pt>
                      <c:pt idx="20271">
                        <c:v>888.44</c:v>
                      </c:pt>
                      <c:pt idx="20272">
                        <c:v>892.4</c:v>
                      </c:pt>
                      <c:pt idx="20273">
                        <c:v>894.85</c:v>
                      </c:pt>
                      <c:pt idx="20274">
                        <c:v>896.65</c:v>
                      </c:pt>
                      <c:pt idx="20275">
                        <c:v>894.35</c:v>
                      </c:pt>
                      <c:pt idx="20276">
                        <c:v>891.54</c:v>
                      </c:pt>
                      <c:pt idx="20277">
                        <c:v>889.17</c:v>
                      </c:pt>
                      <c:pt idx="20278">
                        <c:v>898.03</c:v>
                      </c:pt>
                      <c:pt idx="20279">
                        <c:v>895.65</c:v>
                      </c:pt>
                      <c:pt idx="20280">
                        <c:v>891.26</c:v>
                      </c:pt>
                      <c:pt idx="20281">
                        <c:v>887.63</c:v>
                      </c:pt>
                      <c:pt idx="20282">
                        <c:v>885.3</c:v>
                      </c:pt>
                      <c:pt idx="20283">
                        <c:v>887.38</c:v>
                      </c:pt>
                      <c:pt idx="20284">
                        <c:v>894.16</c:v>
                      </c:pt>
                      <c:pt idx="20285">
                        <c:v>887.6</c:v>
                      </c:pt>
                      <c:pt idx="20286">
                        <c:v>890.73</c:v>
                      </c:pt>
                      <c:pt idx="20287">
                        <c:v>894.73</c:v>
                      </c:pt>
                      <c:pt idx="20288">
                        <c:v>896.68</c:v>
                      </c:pt>
                      <c:pt idx="20289">
                        <c:v>895.53</c:v>
                      </c:pt>
                      <c:pt idx="20290">
                        <c:v>894.23</c:v>
                      </c:pt>
                      <c:pt idx="20291">
                        <c:v>890.16</c:v>
                      </c:pt>
                      <c:pt idx="20292">
                        <c:v>885.72</c:v>
                      </c:pt>
                      <c:pt idx="20293">
                        <c:v>884.3</c:v>
                      </c:pt>
                      <c:pt idx="20294">
                        <c:v>884.79</c:v>
                      </c:pt>
                      <c:pt idx="20295">
                        <c:v>885.89</c:v>
                      </c:pt>
                      <c:pt idx="20296">
                        <c:v>883.21</c:v>
                      </c:pt>
                      <c:pt idx="20297">
                        <c:v>897.03</c:v>
                      </c:pt>
                      <c:pt idx="20298">
                        <c:v>898.12</c:v>
                      </c:pt>
                      <c:pt idx="20299">
                        <c:v>896.63</c:v>
                      </c:pt>
                      <c:pt idx="20300">
                        <c:v>891.09</c:v>
                      </c:pt>
                      <c:pt idx="20301">
                        <c:v>887.54</c:v>
                      </c:pt>
                      <c:pt idx="20302">
                        <c:v>886.96</c:v>
                      </c:pt>
                      <c:pt idx="20303">
                        <c:v>889.54</c:v>
                      </c:pt>
                      <c:pt idx="20304">
                        <c:v>894.72</c:v>
                      </c:pt>
                      <c:pt idx="20305">
                        <c:v>896.17</c:v>
                      </c:pt>
                      <c:pt idx="20306">
                        <c:v>892.87</c:v>
                      </c:pt>
                      <c:pt idx="20307">
                        <c:v>889.33</c:v>
                      </c:pt>
                      <c:pt idx="20308">
                        <c:v>888.31</c:v>
                      </c:pt>
                      <c:pt idx="20309">
                        <c:v>889.72</c:v>
                      </c:pt>
                      <c:pt idx="20310">
                        <c:v>898.21</c:v>
                      </c:pt>
                      <c:pt idx="20311">
                        <c:v>895.93</c:v>
                      </c:pt>
                      <c:pt idx="20312">
                        <c:v>893.37</c:v>
                      </c:pt>
                      <c:pt idx="20313">
                        <c:v>898.37</c:v>
                      </c:pt>
                      <c:pt idx="20314">
                        <c:v>896.95</c:v>
                      </c:pt>
                      <c:pt idx="20315">
                        <c:v>896.76</c:v>
                      </c:pt>
                      <c:pt idx="20316">
                        <c:v>893.54</c:v>
                      </c:pt>
                      <c:pt idx="20317">
                        <c:v>890.31</c:v>
                      </c:pt>
                      <c:pt idx="20318">
                        <c:v>887.03</c:v>
                      </c:pt>
                      <c:pt idx="20319">
                        <c:v>885</c:v>
                      </c:pt>
                      <c:pt idx="20320">
                        <c:v>884.41</c:v>
                      </c:pt>
                      <c:pt idx="20321">
                        <c:v>886.84</c:v>
                      </c:pt>
                      <c:pt idx="20322">
                        <c:v>890.26</c:v>
                      </c:pt>
                      <c:pt idx="20323">
                        <c:v>884.1</c:v>
                      </c:pt>
                      <c:pt idx="20324">
                        <c:v>884.81</c:v>
                      </c:pt>
                      <c:pt idx="20325">
                        <c:v>888.21</c:v>
                      </c:pt>
                      <c:pt idx="20326">
                        <c:v>895.03</c:v>
                      </c:pt>
                      <c:pt idx="20327">
                        <c:v>890.62</c:v>
                      </c:pt>
                      <c:pt idx="20328">
                        <c:v>888.29</c:v>
                      </c:pt>
                      <c:pt idx="20329">
                        <c:v>887.55</c:v>
                      </c:pt>
                      <c:pt idx="20330">
                        <c:v>890.27</c:v>
                      </c:pt>
                      <c:pt idx="20331">
                        <c:v>887.34</c:v>
                      </c:pt>
                      <c:pt idx="20332">
                        <c:v>888.35</c:v>
                      </c:pt>
                      <c:pt idx="20333">
                        <c:v>892.72</c:v>
                      </c:pt>
                      <c:pt idx="20334">
                        <c:v>896.57</c:v>
                      </c:pt>
                      <c:pt idx="20335">
                        <c:v>896.75</c:v>
                      </c:pt>
                      <c:pt idx="20336">
                        <c:v>888.43</c:v>
                      </c:pt>
                      <c:pt idx="20337">
                        <c:v>891.88</c:v>
                      </c:pt>
                      <c:pt idx="20338">
                        <c:v>896.74</c:v>
                      </c:pt>
                      <c:pt idx="20339">
                        <c:v>896.87</c:v>
                      </c:pt>
                      <c:pt idx="20340">
                        <c:v>894.39</c:v>
                      </c:pt>
                      <c:pt idx="20341">
                        <c:v>887.7</c:v>
                      </c:pt>
                      <c:pt idx="20342">
                        <c:v>885.64</c:v>
                      </c:pt>
                      <c:pt idx="20343">
                        <c:v>886.89</c:v>
                      </c:pt>
                      <c:pt idx="20344">
                        <c:v>889.37</c:v>
                      </c:pt>
                      <c:pt idx="20345">
                        <c:v>893.86</c:v>
                      </c:pt>
                      <c:pt idx="20346">
                        <c:v>888.08</c:v>
                      </c:pt>
                      <c:pt idx="20347">
                        <c:v>885.93</c:v>
                      </c:pt>
                      <c:pt idx="20348">
                        <c:v>893.05</c:v>
                      </c:pt>
                      <c:pt idx="20349">
                        <c:v>893.21</c:v>
                      </c:pt>
                      <c:pt idx="20350">
                        <c:v>897.02</c:v>
                      </c:pt>
                      <c:pt idx="20351">
                        <c:v>896.53</c:v>
                      </c:pt>
                      <c:pt idx="20352">
                        <c:v>892.4</c:v>
                      </c:pt>
                      <c:pt idx="20353">
                        <c:v>887.39</c:v>
                      </c:pt>
                      <c:pt idx="20354">
                        <c:v>885.53</c:v>
                      </c:pt>
                      <c:pt idx="20355">
                        <c:v>888.38</c:v>
                      </c:pt>
                      <c:pt idx="20356">
                        <c:v>893.42</c:v>
                      </c:pt>
                      <c:pt idx="20357">
                        <c:v>897.31</c:v>
                      </c:pt>
                      <c:pt idx="20358">
                        <c:v>894.56</c:v>
                      </c:pt>
                      <c:pt idx="20359">
                        <c:v>888.89</c:v>
                      </c:pt>
                      <c:pt idx="20360">
                        <c:v>886.76</c:v>
                      </c:pt>
                      <c:pt idx="20361">
                        <c:v>888.03</c:v>
                      </c:pt>
                      <c:pt idx="20362">
                        <c:v>893.72</c:v>
                      </c:pt>
                      <c:pt idx="20363">
                        <c:v>888.18</c:v>
                      </c:pt>
                      <c:pt idx="20364">
                        <c:v>885.09</c:v>
                      </c:pt>
                      <c:pt idx="20365">
                        <c:v>887.37</c:v>
                      </c:pt>
                      <c:pt idx="20366">
                        <c:v>887.16</c:v>
                      </c:pt>
                      <c:pt idx="20367">
                        <c:v>893.28</c:v>
                      </c:pt>
                      <c:pt idx="20368">
                        <c:v>895.35</c:v>
                      </c:pt>
                      <c:pt idx="20369">
                        <c:v>895.18</c:v>
                      </c:pt>
                      <c:pt idx="20370">
                        <c:v>893.9</c:v>
                      </c:pt>
                      <c:pt idx="20371">
                        <c:v>890.91</c:v>
                      </c:pt>
                      <c:pt idx="20372">
                        <c:v>888.59</c:v>
                      </c:pt>
                      <c:pt idx="20373">
                        <c:v>886.39</c:v>
                      </c:pt>
                      <c:pt idx="20374">
                        <c:v>886.1</c:v>
                      </c:pt>
                      <c:pt idx="20375">
                        <c:v>894.81</c:v>
                      </c:pt>
                      <c:pt idx="20376">
                        <c:v>891.83</c:v>
                      </c:pt>
                      <c:pt idx="20377">
                        <c:v>888.69</c:v>
                      </c:pt>
                      <c:pt idx="20378">
                        <c:v>886.11</c:v>
                      </c:pt>
                      <c:pt idx="20379">
                        <c:v>885.19</c:v>
                      </c:pt>
                      <c:pt idx="20380">
                        <c:v>885.88</c:v>
                      </c:pt>
                      <c:pt idx="20381">
                        <c:v>887.23</c:v>
                      </c:pt>
                      <c:pt idx="20382">
                        <c:v>890.26</c:v>
                      </c:pt>
                      <c:pt idx="20383">
                        <c:v>885.47</c:v>
                      </c:pt>
                      <c:pt idx="20384">
                        <c:v>888.32</c:v>
                      </c:pt>
                      <c:pt idx="20385">
                        <c:v>888.14</c:v>
                      </c:pt>
                      <c:pt idx="20386">
                        <c:v>891.48</c:v>
                      </c:pt>
                      <c:pt idx="20387">
                        <c:v>894.92</c:v>
                      </c:pt>
                      <c:pt idx="20388">
                        <c:v>888.42</c:v>
                      </c:pt>
                      <c:pt idx="20389">
                        <c:v>890.88</c:v>
                      </c:pt>
                      <c:pt idx="20390">
                        <c:v>892.26</c:v>
                      </c:pt>
                      <c:pt idx="20391">
                        <c:v>892.24</c:v>
                      </c:pt>
                      <c:pt idx="20392">
                        <c:v>890.75</c:v>
                      </c:pt>
                      <c:pt idx="20393">
                        <c:v>888.07</c:v>
                      </c:pt>
                      <c:pt idx="20394">
                        <c:v>886.07</c:v>
                      </c:pt>
                      <c:pt idx="20395">
                        <c:v>888.01</c:v>
                      </c:pt>
                      <c:pt idx="20396">
                        <c:v>892.41</c:v>
                      </c:pt>
                      <c:pt idx="20397">
                        <c:v>897.6</c:v>
                      </c:pt>
                      <c:pt idx="20398">
                        <c:v>896.4</c:v>
                      </c:pt>
                      <c:pt idx="20399">
                        <c:v>890.43</c:v>
                      </c:pt>
                      <c:pt idx="20400">
                        <c:v>886.43</c:v>
                      </c:pt>
                      <c:pt idx="20401">
                        <c:v>893.26</c:v>
                      </c:pt>
                      <c:pt idx="20402">
                        <c:v>897.31</c:v>
                      </c:pt>
                      <c:pt idx="20403">
                        <c:v>895.89</c:v>
                      </c:pt>
                      <c:pt idx="20404">
                        <c:v>888.99</c:v>
                      </c:pt>
                      <c:pt idx="20405">
                        <c:v>885.17</c:v>
                      </c:pt>
                      <c:pt idx="20406">
                        <c:v>887.82</c:v>
                      </c:pt>
                      <c:pt idx="20407">
                        <c:v>892.98</c:v>
                      </c:pt>
                      <c:pt idx="20408">
                        <c:v>887.12</c:v>
                      </c:pt>
                      <c:pt idx="20409">
                        <c:v>885.3</c:v>
                      </c:pt>
                      <c:pt idx="20410">
                        <c:v>888.43</c:v>
                      </c:pt>
                      <c:pt idx="20411">
                        <c:v>893.8</c:v>
                      </c:pt>
                      <c:pt idx="20412">
                        <c:v>897.12</c:v>
                      </c:pt>
                      <c:pt idx="20413">
                        <c:v>895.17</c:v>
                      </c:pt>
                      <c:pt idx="20414">
                        <c:v>891.32</c:v>
                      </c:pt>
                      <c:pt idx="20415">
                        <c:v>896.34</c:v>
                      </c:pt>
                      <c:pt idx="20416">
                        <c:v>896.25</c:v>
                      </c:pt>
                      <c:pt idx="20417">
                        <c:v>893.31</c:v>
                      </c:pt>
                      <c:pt idx="20418">
                        <c:v>896.32</c:v>
                      </c:pt>
                      <c:pt idx="20419">
                        <c:v>894.82</c:v>
                      </c:pt>
                      <c:pt idx="20420">
                        <c:v>890.62</c:v>
                      </c:pt>
                      <c:pt idx="20421">
                        <c:v>885.32</c:v>
                      </c:pt>
                      <c:pt idx="20422">
                        <c:v>884.3</c:v>
                      </c:pt>
                      <c:pt idx="20423">
                        <c:v>888.23</c:v>
                      </c:pt>
                      <c:pt idx="20424">
                        <c:v>893.64</c:v>
                      </c:pt>
                      <c:pt idx="20425">
                        <c:v>896</c:v>
                      </c:pt>
                      <c:pt idx="20426">
                        <c:v>892.63</c:v>
                      </c:pt>
                      <c:pt idx="20427">
                        <c:v>889.66</c:v>
                      </c:pt>
                      <c:pt idx="20428">
                        <c:v>889.52</c:v>
                      </c:pt>
                      <c:pt idx="20429">
                        <c:v>884.76</c:v>
                      </c:pt>
                      <c:pt idx="20430">
                        <c:v>885.12</c:v>
                      </c:pt>
                      <c:pt idx="20431">
                        <c:v>887.87</c:v>
                      </c:pt>
                      <c:pt idx="20432">
                        <c:v>893.9</c:v>
                      </c:pt>
                      <c:pt idx="20433">
                        <c:v>894.43</c:v>
                      </c:pt>
                      <c:pt idx="20434">
                        <c:v>890.24</c:v>
                      </c:pt>
                      <c:pt idx="20435">
                        <c:v>895.41</c:v>
                      </c:pt>
                      <c:pt idx="20436">
                        <c:v>892.27</c:v>
                      </c:pt>
                      <c:pt idx="20437">
                        <c:v>888.18</c:v>
                      </c:pt>
                      <c:pt idx="20438">
                        <c:v>886.15</c:v>
                      </c:pt>
                      <c:pt idx="20439">
                        <c:v>885.76</c:v>
                      </c:pt>
                      <c:pt idx="20440">
                        <c:v>893.98</c:v>
                      </c:pt>
                      <c:pt idx="20441">
                        <c:v>889.13</c:v>
                      </c:pt>
                      <c:pt idx="20442">
                        <c:v>885.27</c:v>
                      </c:pt>
                      <c:pt idx="20443">
                        <c:v>885.3</c:v>
                      </c:pt>
                      <c:pt idx="20444">
                        <c:v>889.76</c:v>
                      </c:pt>
                      <c:pt idx="20445">
                        <c:v>894.19</c:v>
                      </c:pt>
                      <c:pt idx="20446">
                        <c:v>895.48</c:v>
                      </c:pt>
                      <c:pt idx="20447">
                        <c:v>893.59</c:v>
                      </c:pt>
                      <c:pt idx="20448">
                        <c:v>889.65</c:v>
                      </c:pt>
                      <c:pt idx="20449">
                        <c:v>889.24</c:v>
                      </c:pt>
                      <c:pt idx="20450">
                        <c:v>891.56</c:v>
                      </c:pt>
                      <c:pt idx="20451">
                        <c:v>894.15</c:v>
                      </c:pt>
                      <c:pt idx="20452">
                        <c:v>895.09</c:v>
                      </c:pt>
                      <c:pt idx="20453">
                        <c:v>892.2</c:v>
                      </c:pt>
                      <c:pt idx="20454">
                        <c:v>889.6</c:v>
                      </c:pt>
                      <c:pt idx="20455">
                        <c:v>886.61</c:v>
                      </c:pt>
                      <c:pt idx="20456">
                        <c:v>885.34</c:v>
                      </c:pt>
                      <c:pt idx="20457">
                        <c:v>885.38</c:v>
                      </c:pt>
                      <c:pt idx="20458">
                        <c:v>886.76</c:v>
                      </c:pt>
                      <c:pt idx="20459">
                        <c:v>890.42</c:v>
                      </c:pt>
                      <c:pt idx="20460">
                        <c:v>893.63</c:v>
                      </c:pt>
                      <c:pt idx="20461">
                        <c:v>894.97</c:v>
                      </c:pt>
                      <c:pt idx="20462">
                        <c:v>895.72</c:v>
                      </c:pt>
                      <c:pt idx="20463">
                        <c:v>893.72</c:v>
                      </c:pt>
                      <c:pt idx="20464">
                        <c:v>890.72</c:v>
                      </c:pt>
                      <c:pt idx="20465">
                        <c:v>887.71</c:v>
                      </c:pt>
                      <c:pt idx="20466">
                        <c:v>894.38</c:v>
                      </c:pt>
                      <c:pt idx="20467">
                        <c:v>896.22</c:v>
                      </c:pt>
                      <c:pt idx="20468">
                        <c:v>895.72</c:v>
                      </c:pt>
                      <c:pt idx="20469">
                        <c:v>885.22</c:v>
                      </c:pt>
                      <c:pt idx="20470">
                        <c:v>892.91</c:v>
                      </c:pt>
                      <c:pt idx="20471">
                        <c:v>889.13</c:v>
                      </c:pt>
                      <c:pt idx="20472">
                        <c:v>887.4</c:v>
                      </c:pt>
                      <c:pt idx="20473">
                        <c:v>885.4</c:v>
                      </c:pt>
                      <c:pt idx="20474">
                        <c:v>887.29</c:v>
                      </c:pt>
                      <c:pt idx="20475">
                        <c:v>890.12</c:v>
                      </c:pt>
                      <c:pt idx="20476">
                        <c:v>893.67</c:v>
                      </c:pt>
                      <c:pt idx="20477">
                        <c:v>894.89</c:v>
                      </c:pt>
                      <c:pt idx="20478">
                        <c:v>895.47</c:v>
                      </c:pt>
                      <c:pt idx="20479">
                        <c:v>884.9</c:v>
                      </c:pt>
                      <c:pt idx="20480">
                        <c:v>884</c:v>
                      </c:pt>
                      <c:pt idx="20481">
                        <c:v>886.54</c:v>
                      </c:pt>
                      <c:pt idx="20482">
                        <c:v>886.98</c:v>
                      </c:pt>
                      <c:pt idx="20483">
                        <c:v>888.32</c:v>
                      </c:pt>
                      <c:pt idx="20484">
                        <c:v>888.6</c:v>
                      </c:pt>
                      <c:pt idx="20485">
                        <c:v>889.71</c:v>
                      </c:pt>
                      <c:pt idx="20486">
                        <c:v>891.25</c:v>
                      </c:pt>
                      <c:pt idx="20487">
                        <c:v>892.81</c:v>
                      </c:pt>
                      <c:pt idx="20488">
                        <c:v>884.33</c:v>
                      </c:pt>
                      <c:pt idx="20489">
                        <c:v>885.82</c:v>
                      </c:pt>
                      <c:pt idx="20490">
                        <c:v>895.53</c:v>
                      </c:pt>
                      <c:pt idx="20491">
                        <c:v>896.31</c:v>
                      </c:pt>
                      <c:pt idx="20492">
                        <c:v>886.67</c:v>
                      </c:pt>
                      <c:pt idx="20493">
                        <c:v>888.41</c:v>
                      </c:pt>
                      <c:pt idx="20494">
                        <c:v>891.24</c:v>
                      </c:pt>
                      <c:pt idx="20495">
                        <c:v>894.62</c:v>
                      </c:pt>
                      <c:pt idx="20496">
                        <c:v>896.13</c:v>
                      </c:pt>
                      <c:pt idx="20497">
                        <c:v>895.67</c:v>
                      </c:pt>
                      <c:pt idx="20498">
                        <c:v>891.93</c:v>
                      </c:pt>
                      <c:pt idx="20499">
                        <c:v>887.75</c:v>
                      </c:pt>
                      <c:pt idx="20500">
                        <c:v>885.24</c:v>
                      </c:pt>
                      <c:pt idx="20501">
                        <c:v>886.34</c:v>
                      </c:pt>
                      <c:pt idx="20502">
                        <c:v>890.48</c:v>
                      </c:pt>
                      <c:pt idx="20503">
                        <c:v>895.38</c:v>
                      </c:pt>
                      <c:pt idx="20504">
                        <c:v>896.01</c:v>
                      </c:pt>
                      <c:pt idx="20505">
                        <c:v>888.04</c:v>
                      </c:pt>
                      <c:pt idx="20506">
                        <c:v>885.67</c:v>
                      </c:pt>
                      <c:pt idx="20507">
                        <c:v>886.54</c:v>
                      </c:pt>
                      <c:pt idx="20508">
                        <c:v>889.56</c:v>
                      </c:pt>
                      <c:pt idx="20509">
                        <c:v>893.37</c:v>
                      </c:pt>
                      <c:pt idx="20510">
                        <c:v>887.59</c:v>
                      </c:pt>
                      <c:pt idx="20511">
                        <c:v>884.73</c:v>
                      </c:pt>
                      <c:pt idx="20512">
                        <c:v>883.04</c:v>
                      </c:pt>
                      <c:pt idx="20513">
                        <c:v>884.44</c:v>
                      </c:pt>
                      <c:pt idx="20514">
                        <c:v>886.46</c:v>
                      </c:pt>
                      <c:pt idx="20515">
                        <c:v>890.1</c:v>
                      </c:pt>
                      <c:pt idx="20516">
                        <c:v>892.81</c:v>
                      </c:pt>
                      <c:pt idx="20517">
                        <c:v>894.95</c:v>
                      </c:pt>
                      <c:pt idx="20518">
                        <c:v>884.01</c:v>
                      </c:pt>
                      <c:pt idx="20519">
                        <c:v>884.05</c:v>
                      </c:pt>
                      <c:pt idx="20520">
                        <c:v>884.57</c:v>
                      </c:pt>
                      <c:pt idx="20521">
                        <c:v>886.7</c:v>
                      </c:pt>
                      <c:pt idx="20522">
                        <c:v>888.39</c:v>
                      </c:pt>
                      <c:pt idx="20523">
                        <c:v>886.24</c:v>
                      </c:pt>
                      <c:pt idx="20524">
                        <c:v>885.26</c:v>
                      </c:pt>
                      <c:pt idx="20525">
                        <c:v>885.1</c:v>
                      </c:pt>
                      <c:pt idx="20526">
                        <c:v>885.37</c:v>
                      </c:pt>
                      <c:pt idx="20527">
                        <c:v>885.69</c:v>
                      </c:pt>
                      <c:pt idx="20528">
                        <c:v>885.3</c:v>
                      </c:pt>
                      <c:pt idx="20529">
                        <c:v>885.53</c:v>
                      </c:pt>
                      <c:pt idx="20530">
                        <c:v>887.43</c:v>
                      </c:pt>
                      <c:pt idx="20531">
                        <c:v>885.33</c:v>
                      </c:pt>
                      <c:pt idx="20532">
                        <c:v>884.73</c:v>
                      </c:pt>
                      <c:pt idx="20533">
                        <c:v>885.58</c:v>
                      </c:pt>
                      <c:pt idx="20534">
                        <c:v>888.19</c:v>
                      </c:pt>
                      <c:pt idx="20535">
                        <c:v>891.17</c:v>
                      </c:pt>
                      <c:pt idx="20536">
                        <c:v>894.15</c:v>
                      </c:pt>
                      <c:pt idx="20537">
                        <c:v>894.71</c:v>
                      </c:pt>
                      <c:pt idx="20538">
                        <c:v>895.57</c:v>
                      </c:pt>
                      <c:pt idx="20539">
                        <c:v>892.35</c:v>
                      </c:pt>
                      <c:pt idx="20540">
                        <c:v>895.74</c:v>
                      </c:pt>
                      <c:pt idx="20541">
                        <c:v>895.25</c:v>
                      </c:pt>
                      <c:pt idx="20542">
                        <c:v>892.77</c:v>
                      </c:pt>
                      <c:pt idx="20543">
                        <c:v>889.03</c:v>
                      </c:pt>
                      <c:pt idx="20544">
                        <c:v>891.81</c:v>
                      </c:pt>
                      <c:pt idx="20545">
                        <c:v>893.9</c:v>
                      </c:pt>
                      <c:pt idx="20546">
                        <c:v>895.25</c:v>
                      </c:pt>
                      <c:pt idx="20547">
                        <c:v>894.07</c:v>
                      </c:pt>
                      <c:pt idx="20548">
                        <c:v>891.47</c:v>
                      </c:pt>
                      <c:pt idx="20549">
                        <c:v>887.9</c:v>
                      </c:pt>
                      <c:pt idx="20550">
                        <c:v>885.22</c:v>
                      </c:pt>
                      <c:pt idx="20551">
                        <c:v>893.66</c:v>
                      </c:pt>
                      <c:pt idx="20552">
                        <c:v>895.28</c:v>
                      </c:pt>
                      <c:pt idx="20553">
                        <c:v>895.71</c:v>
                      </c:pt>
                      <c:pt idx="20554">
                        <c:v>895.79</c:v>
                      </c:pt>
                      <c:pt idx="20555">
                        <c:v>894.32</c:v>
                      </c:pt>
                      <c:pt idx="20556">
                        <c:v>891.91</c:v>
                      </c:pt>
                      <c:pt idx="20557">
                        <c:v>885.23</c:v>
                      </c:pt>
                      <c:pt idx="20558">
                        <c:v>883.66</c:v>
                      </c:pt>
                      <c:pt idx="20559">
                        <c:v>883.87</c:v>
                      </c:pt>
                      <c:pt idx="20560">
                        <c:v>885.52</c:v>
                      </c:pt>
                      <c:pt idx="20561">
                        <c:v>887.56</c:v>
                      </c:pt>
                      <c:pt idx="20562">
                        <c:v>890.69</c:v>
                      </c:pt>
                      <c:pt idx="20563">
                        <c:v>892.84</c:v>
                      </c:pt>
                      <c:pt idx="20564">
                        <c:v>892.59</c:v>
                      </c:pt>
                      <c:pt idx="20565">
                        <c:v>892.04</c:v>
                      </c:pt>
                      <c:pt idx="20566">
                        <c:v>890.76</c:v>
                      </c:pt>
                      <c:pt idx="20567">
                        <c:v>885.76</c:v>
                      </c:pt>
                      <c:pt idx="20568">
                        <c:v>883.14</c:v>
                      </c:pt>
                      <c:pt idx="20569">
                        <c:v>882.52</c:v>
                      </c:pt>
                      <c:pt idx="20570">
                        <c:v>893.8</c:v>
                      </c:pt>
                      <c:pt idx="20571">
                        <c:v>893.04</c:v>
                      </c:pt>
                      <c:pt idx="20572">
                        <c:v>893.1</c:v>
                      </c:pt>
                      <c:pt idx="20573">
                        <c:v>890.99</c:v>
                      </c:pt>
                      <c:pt idx="20574">
                        <c:v>886.49</c:v>
                      </c:pt>
                      <c:pt idx="20575">
                        <c:v>894.21</c:v>
                      </c:pt>
                      <c:pt idx="20576">
                        <c:v>889.24</c:v>
                      </c:pt>
                      <c:pt idx="20577">
                        <c:v>884.1</c:v>
                      </c:pt>
                      <c:pt idx="20578">
                        <c:v>881.85</c:v>
                      </c:pt>
                      <c:pt idx="20579">
                        <c:v>883.54</c:v>
                      </c:pt>
                      <c:pt idx="20580">
                        <c:v>888.18</c:v>
                      </c:pt>
                      <c:pt idx="20581">
                        <c:v>894.83</c:v>
                      </c:pt>
                      <c:pt idx="20582">
                        <c:v>898.45</c:v>
                      </c:pt>
                      <c:pt idx="20583">
                        <c:v>899.53</c:v>
                      </c:pt>
                      <c:pt idx="20584">
                        <c:v>885.95</c:v>
                      </c:pt>
                      <c:pt idx="20585">
                        <c:v>886.19</c:v>
                      </c:pt>
                      <c:pt idx="20586">
                        <c:v>887.17</c:v>
                      </c:pt>
                      <c:pt idx="20587">
                        <c:v>888.5</c:v>
                      </c:pt>
                      <c:pt idx="20588">
                        <c:v>891.35</c:v>
                      </c:pt>
                      <c:pt idx="20589">
                        <c:v>893.05</c:v>
                      </c:pt>
                      <c:pt idx="20590">
                        <c:v>894.14</c:v>
                      </c:pt>
                      <c:pt idx="20591">
                        <c:v>895.18</c:v>
                      </c:pt>
                      <c:pt idx="20592">
                        <c:v>895.13</c:v>
                      </c:pt>
                      <c:pt idx="20593">
                        <c:v>895.42</c:v>
                      </c:pt>
                      <c:pt idx="20594">
                        <c:v>892.72</c:v>
                      </c:pt>
                      <c:pt idx="20595">
                        <c:v>887.76</c:v>
                      </c:pt>
                      <c:pt idx="20596">
                        <c:v>883.67</c:v>
                      </c:pt>
                      <c:pt idx="20597">
                        <c:v>894.26</c:v>
                      </c:pt>
                      <c:pt idx="20598">
                        <c:v>891.14</c:v>
                      </c:pt>
                      <c:pt idx="20599">
                        <c:v>886.68</c:v>
                      </c:pt>
                      <c:pt idx="20600">
                        <c:v>882.85</c:v>
                      </c:pt>
                      <c:pt idx="20601">
                        <c:v>883.37</c:v>
                      </c:pt>
                      <c:pt idx="20602">
                        <c:v>887.52</c:v>
                      </c:pt>
                      <c:pt idx="20603">
                        <c:v>893.2</c:v>
                      </c:pt>
                      <c:pt idx="20604">
                        <c:v>895.08</c:v>
                      </c:pt>
                      <c:pt idx="20605">
                        <c:v>891.13</c:v>
                      </c:pt>
                      <c:pt idx="20606">
                        <c:v>886.4</c:v>
                      </c:pt>
                      <c:pt idx="20607">
                        <c:v>883.55</c:v>
                      </c:pt>
                      <c:pt idx="20608">
                        <c:v>886.22</c:v>
                      </c:pt>
                      <c:pt idx="20609">
                        <c:v>891.87</c:v>
                      </c:pt>
                      <c:pt idx="20610">
                        <c:v>896.59</c:v>
                      </c:pt>
                      <c:pt idx="20611">
                        <c:v>891.42</c:v>
                      </c:pt>
                      <c:pt idx="20612">
                        <c:v>889.21</c:v>
                      </c:pt>
                      <c:pt idx="20613">
                        <c:v>892.6</c:v>
                      </c:pt>
                      <c:pt idx="20614">
                        <c:v>894.49</c:v>
                      </c:pt>
                      <c:pt idx="20615">
                        <c:v>894.22</c:v>
                      </c:pt>
                      <c:pt idx="20616">
                        <c:v>890.17</c:v>
                      </c:pt>
                      <c:pt idx="20617">
                        <c:v>886.45</c:v>
                      </c:pt>
                      <c:pt idx="20618">
                        <c:v>883.98</c:v>
                      </c:pt>
                      <c:pt idx="20619">
                        <c:v>884.16</c:v>
                      </c:pt>
                      <c:pt idx="20620">
                        <c:v>886.23</c:v>
                      </c:pt>
                      <c:pt idx="20621">
                        <c:v>889.7</c:v>
                      </c:pt>
                      <c:pt idx="20622">
                        <c:v>893.86</c:v>
                      </c:pt>
                      <c:pt idx="20623">
                        <c:v>884.77</c:v>
                      </c:pt>
                      <c:pt idx="20624">
                        <c:v>883.6</c:v>
                      </c:pt>
                      <c:pt idx="20625">
                        <c:v>885.55</c:v>
                      </c:pt>
                      <c:pt idx="20626">
                        <c:v>889.82</c:v>
                      </c:pt>
                      <c:pt idx="20627">
                        <c:v>883.94</c:v>
                      </c:pt>
                      <c:pt idx="20628">
                        <c:v>884.66</c:v>
                      </c:pt>
                      <c:pt idx="20629">
                        <c:v>887.58</c:v>
                      </c:pt>
                      <c:pt idx="20630">
                        <c:v>890.55</c:v>
                      </c:pt>
                      <c:pt idx="20631">
                        <c:v>892.41</c:v>
                      </c:pt>
                      <c:pt idx="20632">
                        <c:v>893.57</c:v>
                      </c:pt>
                      <c:pt idx="20633">
                        <c:v>887.97</c:v>
                      </c:pt>
                      <c:pt idx="20634">
                        <c:v>887</c:v>
                      </c:pt>
                      <c:pt idx="20635">
                        <c:v>885.41</c:v>
                      </c:pt>
                      <c:pt idx="20636">
                        <c:v>895</c:v>
                      </c:pt>
                      <c:pt idx="20637">
                        <c:v>895.79</c:v>
                      </c:pt>
                      <c:pt idx="20638">
                        <c:v>894.38</c:v>
                      </c:pt>
                      <c:pt idx="20639">
                        <c:v>895.12</c:v>
                      </c:pt>
                      <c:pt idx="20640">
                        <c:v>895.6</c:v>
                      </c:pt>
                      <c:pt idx="20641">
                        <c:v>892.96</c:v>
                      </c:pt>
                      <c:pt idx="20642">
                        <c:v>891.65</c:v>
                      </c:pt>
                      <c:pt idx="20643">
                        <c:v>889.41</c:v>
                      </c:pt>
                      <c:pt idx="20644">
                        <c:v>887.06</c:v>
                      </c:pt>
                      <c:pt idx="20645">
                        <c:v>895.11</c:v>
                      </c:pt>
                      <c:pt idx="20646">
                        <c:v>892.98</c:v>
                      </c:pt>
                      <c:pt idx="20647">
                        <c:v>889.05</c:v>
                      </c:pt>
                      <c:pt idx="20648">
                        <c:v>886.29</c:v>
                      </c:pt>
                      <c:pt idx="20649">
                        <c:v>893.25</c:v>
                      </c:pt>
                      <c:pt idx="20650">
                        <c:v>894.56</c:v>
                      </c:pt>
                      <c:pt idx="20651">
                        <c:v>892.09</c:v>
                      </c:pt>
                      <c:pt idx="20652">
                        <c:v>888.81</c:v>
                      </c:pt>
                      <c:pt idx="20653">
                        <c:v>886.91</c:v>
                      </c:pt>
                      <c:pt idx="20654">
                        <c:v>889.83</c:v>
                      </c:pt>
                      <c:pt idx="20655">
                        <c:v>892.34</c:v>
                      </c:pt>
                      <c:pt idx="20656">
                        <c:v>894.48</c:v>
                      </c:pt>
                      <c:pt idx="20657">
                        <c:v>894.23</c:v>
                      </c:pt>
                      <c:pt idx="20658">
                        <c:v>894.9</c:v>
                      </c:pt>
                      <c:pt idx="20659">
                        <c:v>894.46</c:v>
                      </c:pt>
                      <c:pt idx="20660">
                        <c:v>894.36</c:v>
                      </c:pt>
                      <c:pt idx="20661">
                        <c:v>893.69</c:v>
                      </c:pt>
                      <c:pt idx="20662">
                        <c:v>889.04</c:v>
                      </c:pt>
                      <c:pt idx="20663">
                        <c:v>887.01</c:v>
                      </c:pt>
                      <c:pt idx="20664">
                        <c:v>886.49</c:v>
                      </c:pt>
                      <c:pt idx="20665">
                        <c:v>885.63</c:v>
                      </c:pt>
                      <c:pt idx="20666">
                        <c:v>884.39</c:v>
                      </c:pt>
                      <c:pt idx="20667">
                        <c:v>884.06</c:v>
                      </c:pt>
                      <c:pt idx="20668">
                        <c:v>883.4</c:v>
                      </c:pt>
                      <c:pt idx="20669">
                        <c:v>883.31</c:v>
                      </c:pt>
                      <c:pt idx="20670">
                        <c:v>884.03</c:v>
                      </c:pt>
                      <c:pt idx="20671">
                        <c:v>886.66</c:v>
                      </c:pt>
                      <c:pt idx="20672">
                        <c:v>889.62</c:v>
                      </c:pt>
                      <c:pt idx="20673">
                        <c:v>892.74</c:v>
                      </c:pt>
                      <c:pt idx="20674">
                        <c:v>890.27</c:v>
                      </c:pt>
                      <c:pt idx="20675">
                        <c:v>892.47</c:v>
                      </c:pt>
                      <c:pt idx="20676">
                        <c:v>895.11</c:v>
                      </c:pt>
                      <c:pt idx="20677">
                        <c:v>896.28</c:v>
                      </c:pt>
                      <c:pt idx="20678">
                        <c:v>893.86</c:v>
                      </c:pt>
                      <c:pt idx="20679">
                        <c:v>895.18</c:v>
                      </c:pt>
                      <c:pt idx="20680">
                        <c:v>895.51</c:v>
                      </c:pt>
                      <c:pt idx="20681">
                        <c:v>894.08</c:v>
                      </c:pt>
                      <c:pt idx="20682">
                        <c:v>890.73</c:v>
                      </c:pt>
                      <c:pt idx="20683">
                        <c:v>887.38</c:v>
                      </c:pt>
                      <c:pt idx="20684">
                        <c:v>885.04</c:v>
                      </c:pt>
                      <c:pt idx="20685">
                        <c:v>885.52</c:v>
                      </c:pt>
                      <c:pt idx="20686">
                        <c:v>888.66</c:v>
                      </c:pt>
                      <c:pt idx="20687">
                        <c:v>892.53</c:v>
                      </c:pt>
                      <c:pt idx="20688">
                        <c:v>885.66</c:v>
                      </c:pt>
                      <c:pt idx="20689">
                        <c:v>884.7</c:v>
                      </c:pt>
                      <c:pt idx="20690">
                        <c:v>885.65</c:v>
                      </c:pt>
                      <c:pt idx="20691">
                        <c:v>888.48</c:v>
                      </c:pt>
                      <c:pt idx="20692">
                        <c:v>893.03</c:v>
                      </c:pt>
                      <c:pt idx="20693">
                        <c:v>895.26</c:v>
                      </c:pt>
                      <c:pt idx="20694">
                        <c:v>884.22</c:v>
                      </c:pt>
                      <c:pt idx="20695">
                        <c:v>884.33</c:v>
                      </c:pt>
                      <c:pt idx="20696">
                        <c:v>884.68</c:v>
                      </c:pt>
                      <c:pt idx="20697">
                        <c:v>884.83</c:v>
                      </c:pt>
                      <c:pt idx="20698">
                        <c:v>883.93</c:v>
                      </c:pt>
                      <c:pt idx="20699">
                        <c:v>883.75</c:v>
                      </c:pt>
                      <c:pt idx="20700">
                        <c:v>884.53</c:v>
                      </c:pt>
                      <c:pt idx="20701">
                        <c:v>894.12</c:v>
                      </c:pt>
                      <c:pt idx="20702">
                        <c:v>890.88</c:v>
                      </c:pt>
                      <c:pt idx="20703">
                        <c:v>887.44</c:v>
                      </c:pt>
                      <c:pt idx="20704">
                        <c:v>885.02</c:v>
                      </c:pt>
                      <c:pt idx="20705">
                        <c:v>883.91</c:v>
                      </c:pt>
                      <c:pt idx="20706">
                        <c:v>885.06</c:v>
                      </c:pt>
                      <c:pt idx="20707">
                        <c:v>887.43</c:v>
                      </c:pt>
                      <c:pt idx="20708">
                        <c:v>891.12</c:v>
                      </c:pt>
                      <c:pt idx="20709">
                        <c:v>893.92</c:v>
                      </c:pt>
                      <c:pt idx="20710">
                        <c:v>894.56</c:v>
                      </c:pt>
                      <c:pt idx="20711">
                        <c:v>893.43</c:v>
                      </c:pt>
                      <c:pt idx="20712">
                        <c:v>889.98</c:v>
                      </c:pt>
                      <c:pt idx="20713">
                        <c:v>885.69</c:v>
                      </c:pt>
                      <c:pt idx="20714">
                        <c:v>885.62</c:v>
                      </c:pt>
                      <c:pt idx="20715">
                        <c:v>894.04</c:v>
                      </c:pt>
                      <c:pt idx="20716">
                        <c:v>889.32</c:v>
                      </c:pt>
                      <c:pt idx="20717">
                        <c:v>885.03</c:v>
                      </c:pt>
                      <c:pt idx="20718">
                        <c:v>884.16</c:v>
                      </c:pt>
                      <c:pt idx="20719">
                        <c:v>885.36</c:v>
                      </c:pt>
                      <c:pt idx="20720">
                        <c:v>888.73</c:v>
                      </c:pt>
                      <c:pt idx="20721">
                        <c:v>893.36</c:v>
                      </c:pt>
                      <c:pt idx="20722">
                        <c:v>894.6</c:v>
                      </c:pt>
                      <c:pt idx="20723">
                        <c:v>895.2</c:v>
                      </c:pt>
                      <c:pt idx="20724">
                        <c:v>893.86</c:v>
                      </c:pt>
                      <c:pt idx="20725">
                        <c:v>891.49</c:v>
                      </c:pt>
                      <c:pt idx="20726">
                        <c:v>888.77</c:v>
                      </c:pt>
                      <c:pt idx="20727">
                        <c:v>890.45</c:v>
                      </c:pt>
                      <c:pt idx="20728">
                        <c:v>892.71</c:v>
                      </c:pt>
                      <c:pt idx="20729">
                        <c:v>895.16</c:v>
                      </c:pt>
                      <c:pt idx="20730">
                        <c:v>895.26</c:v>
                      </c:pt>
                      <c:pt idx="20731">
                        <c:v>893.85</c:v>
                      </c:pt>
                      <c:pt idx="20732">
                        <c:v>893.21</c:v>
                      </c:pt>
                      <c:pt idx="20733">
                        <c:v>895.25</c:v>
                      </c:pt>
                      <c:pt idx="20734">
                        <c:v>894.95</c:v>
                      </c:pt>
                      <c:pt idx="20735">
                        <c:v>884.67</c:v>
                      </c:pt>
                      <c:pt idx="20736">
                        <c:v>884.98</c:v>
                      </c:pt>
                      <c:pt idx="20737">
                        <c:v>887.44</c:v>
                      </c:pt>
                      <c:pt idx="20738">
                        <c:v>890.91</c:v>
                      </c:pt>
                      <c:pt idx="20739">
                        <c:v>892.96</c:v>
                      </c:pt>
                      <c:pt idx="20740">
                        <c:v>883.79</c:v>
                      </c:pt>
                      <c:pt idx="20741">
                        <c:v>886.75</c:v>
                      </c:pt>
                      <c:pt idx="20742">
                        <c:v>891.51</c:v>
                      </c:pt>
                      <c:pt idx="20743">
                        <c:v>895.49</c:v>
                      </c:pt>
                      <c:pt idx="20744">
                        <c:v>895.57</c:v>
                      </c:pt>
                      <c:pt idx="20745">
                        <c:v>892.63</c:v>
                      </c:pt>
                      <c:pt idx="20746">
                        <c:v>887.62</c:v>
                      </c:pt>
                      <c:pt idx="20747">
                        <c:v>884.31</c:v>
                      </c:pt>
                      <c:pt idx="20748">
                        <c:v>883.62</c:v>
                      </c:pt>
                      <c:pt idx="20749">
                        <c:v>889.33</c:v>
                      </c:pt>
                      <c:pt idx="20750">
                        <c:v>887.12</c:v>
                      </c:pt>
                      <c:pt idx="20751">
                        <c:v>885.2</c:v>
                      </c:pt>
                      <c:pt idx="20752">
                        <c:v>885.16</c:v>
                      </c:pt>
                      <c:pt idx="20753">
                        <c:v>895.25</c:v>
                      </c:pt>
                      <c:pt idx="20754">
                        <c:v>891.88</c:v>
                      </c:pt>
                      <c:pt idx="20755">
                        <c:v>888.73</c:v>
                      </c:pt>
                      <c:pt idx="20756">
                        <c:v>889.64</c:v>
                      </c:pt>
                      <c:pt idx="20757">
                        <c:v>892.78</c:v>
                      </c:pt>
                      <c:pt idx="20758">
                        <c:v>894.78</c:v>
                      </c:pt>
                      <c:pt idx="20759">
                        <c:v>895.78</c:v>
                      </c:pt>
                      <c:pt idx="20760">
                        <c:v>895</c:v>
                      </c:pt>
                      <c:pt idx="20761">
                        <c:v>891.33</c:v>
                      </c:pt>
                      <c:pt idx="20762">
                        <c:v>887.38</c:v>
                      </c:pt>
                      <c:pt idx="20763">
                        <c:v>882.99</c:v>
                      </c:pt>
                      <c:pt idx="20764">
                        <c:v>882.32</c:v>
                      </c:pt>
                      <c:pt idx="20765">
                        <c:v>884.98</c:v>
                      </c:pt>
                      <c:pt idx="20766">
                        <c:v>892.35</c:v>
                      </c:pt>
                      <c:pt idx="20767">
                        <c:v>894.28</c:v>
                      </c:pt>
                      <c:pt idx="20768">
                        <c:v>895.21</c:v>
                      </c:pt>
                      <c:pt idx="20769">
                        <c:v>890.49</c:v>
                      </c:pt>
                      <c:pt idx="20770">
                        <c:v>886.15</c:v>
                      </c:pt>
                      <c:pt idx="20771">
                        <c:v>883.8</c:v>
                      </c:pt>
                      <c:pt idx="20772">
                        <c:v>884.85</c:v>
                      </c:pt>
                      <c:pt idx="20773">
                        <c:v>888.46</c:v>
                      </c:pt>
                      <c:pt idx="20774">
                        <c:v>892.09</c:v>
                      </c:pt>
                      <c:pt idx="20775">
                        <c:v>895.41</c:v>
                      </c:pt>
                      <c:pt idx="20776">
                        <c:v>885.07</c:v>
                      </c:pt>
                      <c:pt idx="20777">
                        <c:v>883.76</c:v>
                      </c:pt>
                      <c:pt idx="20778">
                        <c:v>885.11</c:v>
                      </c:pt>
                      <c:pt idx="20779">
                        <c:v>892.66</c:v>
                      </c:pt>
                      <c:pt idx="20780">
                        <c:v>888.33</c:v>
                      </c:pt>
                      <c:pt idx="20781">
                        <c:v>885.47</c:v>
                      </c:pt>
                      <c:pt idx="20782">
                        <c:v>883.33</c:v>
                      </c:pt>
                      <c:pt idx="20783">
                        <c:v>884.65</c:v>
                      </c:pt>
                      <c:pt idx="20784">
                        <c:v>888.21</c:v>
                      </c:pt>
                      <c:pt idx="20785">
                        <c:v>885.39</c:v>
                      </c:pt>
                      <c:pt idx="20786">
                        <c:v>884.52</c:v>
                      </c:pt>
                      <c:pt idx="20787">
                        <c:v>884</c:v>
                      </c:pt>
                      <c:pt idx="20788">
                        <c:v>884.85</c:v>
                      </c:pt>
                      <c:pt idx="20789">
                        <c:v>884.43</c:v>
                      </c:pt>
                      <c:pt idx="20790">
                        <c:v>885.78</c:v>
                      </c:pt>
                      <c:pt idx="20791">
                        <c:v>886.51</c:v>
                      </c:pt>
                      <c:pt idx="20792">
                        <c:v>890.16</c:v>
                      </c:pt>
                      <c:pt idx="20793">
                        <c:v>888.88</c:v>
                      </c:pt>
                      <c:pt idx="20794">
                        <c:v>886.36</c:v>
                      </c:pt>
                      <c:pt idx="20795">
                        <c:v>885.03</c:v>
                      </c:pt>
                      <c:pt idx="20796">
                        <c:v>884.18</c:v>
                      </c:pt>
                      <c:pt idx="20797">
                        <c:v>883.54</c:v>
                      </c:pt>
                      <c:pt idx="20798">
                        <c:v>883.47</c:v>
                      </c:pt>
                      <c:pt idx="20799">
                        <c:v>883.31</c:v>
                      </c:pt>
                      <c:pt idx="20800">
                        <c:v>883.55</c:v>
                      </c:pt>
                      <c:pt idx="20801">
                        <c:v>892.65</c:v>
                      </c:pt>
                      <c:pt idx="20802">
                        <c:v>891.97</c:v>
                      </c:pt>
                      <c:pt idx="20803">
                        <c:v>891.22</c:v>
                      </c:pt>
                      <c:pt idx="20804">
                        <c:v>889.88</c:v>
                      </c:pt>
                      <c:pt idx="20805">
                        <c:v>885.91</c:v>
                      </c:pt>
                      <c:pt idx="20806">
                        <c:v>888.74</c:v>
                      </c:pt>
                      <c:pt idx="20807">
                        <c:v>891.48</c:v>
                      </c:pt>
                      <c:pt idx="20808">
                        <c:v>892.68</c:v>
                      </c:pt>
                      <c:pt idx="20809">
                        <c:v>893.09</c:v>
                      </c:pt>
                      <c:pt idx="20810">
                        <c:v>894.51</c:v>
                      </c:pt>
                      <c:pt idx="20811">
                        <c:v>894.09</c:v>
                      </c:pt>
                      <c:pt idx="20812">
                        <c:v>891.51</c:v>
                      </c:pt>
                      <c:pt idx="20813">
                        <c:v>887.13</c:v>
                      </c:pt>
                      <c:pt idx="20814">
                        <c:v>882.32</c:v>
                      </c:pt>
                      <c:pt idx="20815">
                        <c:v>882.05</c:v>
                      </c:pt>
                      <c:pt idx="20816">
                        <c:v>885.4</c:v>
                      </c:pt>
                      <c:pt idx="20817">
                        <c:v>891.6</c:v>
                      </c:pt>
                      <c:pt idx="20818">
                        <c:v>884.22</c:v>
                      </c:pt>
                      <c:pt idx="20819">
                        <c:v>882.27</c:v>
                      </c:pt>
                      <c:pt idx="20820">
                        <c:v>883.46</c:v>
                      </c:pt>
                      <c:pt idx="20821">
                        <c:v>886</c:v>
                      </c:pt>
                      <c:pt idx="20822">
                        <c:v>888.77</c:v>
                      </c:pt>
                      <c:pt idx="20823">
                        <c:v>889.03</c:v>
                      </c:pt>
                      <c:pt idx="20824">
                        <c:v>892.37</c:v>
                      </c:pt>
                      <c:pt idx="20825">
                        <c:v>894.26</c:v>
                      </c:pt>
                      <c:pt idx="20826">
                        <c:v>893.38</c:v>
                      </c:pt>
                      <c:pt idx="20827">
                        <c:v>889.89</c:v>
                      </c:pt>
                      <c:pt idx="20828">
                        <c:v>887.14</c:v>
                      </c:pt>
                      <c:pt idx="20829">
                        <c:v>883.88</c:v>
                      </c:pt>
                      <c:pt idx="20830">
                        <c:v>883.04</c:v>
                      </c:pt>
                      <c:pt idx="20831">
                        <c:v>893.31</c:v>
                      </c:pt>
                      <c:pt idx="20832">
                        <c:v>893.75</c:v>
                      </c:pt>
                      <c:pt idx="20833">
                        <c:v>882.83</c:v>
                      </c:pt>
                      <c:pt idx="20834">
                        <c:v>883.14</c:v>
                      </c:pt>
                      <c:pt idx="20835">
                        <c:v>883.16</c:v>
                      </c:pt>
                      <c:pt idx="20836">
                        <c:v>890.87</c:v>
                      </c:pt>
                      <c:pt idx="20837">
                        <c:v>888.92</c:v>
                      </c:pt>
                      <c:pt idx="20838">
                        <c:v>881.4</c:v>
                      </c:pt>
                      <c:pt idx="20839">
                        <c:v>882.98</c:v>
                      </c:pt>
                      <c:pt idx="20840">
                        <c:v>883.27</c:v>
                      </c:pt>
                      <c:pt idx="20841">
                        <c:v>883.28</c:v>
                      </c:pt>
                      <c:pt idx="20842">
                        <c:v>882.82</c:v>
                      </c:pt>
                      <c:pt idx="20843">
                        <c:v>882.13</c:v>
                      </c:pt>
                      <c:pt idx="20844">
                        <c:v>882.42</c:v>
                      </c:pt>
                      <c:pt idx="20845">
                        <c:v>884.66</c:v>
                      </c:pt>
                      <c:pt idx="20846">
                        <c:v>889.78</c:v>
                      </c:pt>
                      <c:pt idx="20847">
                        <c:v>889.53</c:v>
                      </c:pt>
                      <c:pt idx="20848">
                        <c:v>886.91</c:v>
                      </c:pt>
                      <c:pt idx="20849">
                        <c:v>885.54</c:v>
                      </c:pt>
                      <c:pt idx="20850">
                        <c:v>885.51</c:v>
                      </c:pt>
                      <c:pt idx="20851">
                        <c:v>886.94</c:v>
                      </c:pt>
                      <c:pt idx="20852">
                        <c:v>889.98</c:v>
                      </c:pt>
                      <c:pt idx="20853">
                        <c:v>883.67</c:v>
                      </c:pt>
                      <c:pt idx="20854">
                        <c:v>887.06</c:v>
                      </c:pt>
                      <c:pt idx="20855">
                        <c:v>890.04</c:v>
                      </c:pt>
                      <c:pt idx="20856">
                        <c:v>892.58</c:v>
                      </c:pt>
                      <c:pt idx="20857">
                        <c:v>894</c:v>
                      </c:pt>
                      <c:pt idx="20858">
                        <c:v>881.44</c:v>
                      </c:pt>
                      <c:pt idx="20859">
                        <c:v>891.71</c:v>
                      </c:pt>
                      <c:pt idx="20860">
                        <c:v>890.83</c:v>
                      </c:pt>
                      <c:pt idx="20861">
                        <c:v>887.97</c:v>
                      </c:pt>
                      <c:pt idx="20862">
                        <c:v>883.72</c:v>
                      </c:pt>
                      <c:pt idx="20863">
                        <c:v>884.03</c:v>
                      </c:pt>
                      <c:pt idx="20864">
                        <c:v>885.42</c:v>
                      </c:pt>
                      <c:pt idx="20865">
                        <c:v>884.58</c:v>
                      </c:pt>
                      <c:pt idx="20866">
                        <c:v>885.12</c:v>
                      </c:pt>
                      <c:pt idx="20867">
                        <c:v>884.61</c:v>
                      </c:pt>
                      <c:pt idx="20868">
                        <c:v>886.09</c:v>
                      </c:pt>
                      <c:pt idx="20869">
                        <c:v>887.42</c:v>
                      </c:pt>
                      <c:pt idx="20870">
                        <c:v>890.57</c:v>
                      </c:pt>
                      <c:pt idx="20871">
                        <c:v>884.2</c:v>
                      </c:pt>
                      <c:pt idx="20872">
                        <c:v>894.98</c:v>
                      </c:pt>
                      <c:pt idx="20873">
                        <c:v>892.81</c:v>
                      </c:pt>
                      <c:pt idx="20874">
                        <c:v>888.75</c:v>
                      </c:pt>
                      <c:pt idx="20875">
                        <c:v>885.82</c:v>
                      </c:pt>
                      <c:pt idx="20876">
                        <c:v>882.39</c:v>
                      </c:pt>
                      <c:pt idx="20877">
                        <c:v>881.44</c:v>
                      </c:pt>
                      <c:pt idx="20878">
                        <c:v>883.6</c:v>
                      </c:pt>
                      <c:pt idx="20879">
                        <c:v>894.84</c:v>
                      </c:pt>
                      <c:pt idx="20880">
                        <c:v>892.83</c:v>
                      </c:pt>
                      <c:pt idx="20881">
                        <c:v>887.64</c:v>
                      </c:pt>
                      <c:pt idx="20882">
                        <c:v>882.75</c:v>
                      </c:pt>
                      <c:pt idx="20883">
                        <c:v>880.82</c:v>
                      </c:pt>
                      <c:pt idx="20884">
                        <c:v>882.74</c:v>
                      </c:pt>
                      <c:pt idx="20885">
                        <c:v>886.11</c:v>
                      </c:pt>
                      <c:pt idx="20886">
                        <c:v>882.55</c:v>
                      </c:pt>
                      <c:pt idx="20887">
                        <c:v>879.86</c:v>
                      </c:pt>
                      <c:pt idx="20888">
                        <c:v>884.84</c:v>
                      </c:pt>
                      <c:pt idx="20889">
                        <c:v>880.83</c:v>
                      </c:pt>
                      <c:pt idx="20890">
                        <c:v>881.05</c:v>
                      </c:pt>
                      <c:pt idx="20891">
                        <c:v>885.87</c:v>
                      </c:pt>
                      <c:pt idx="20892">
                        <c:v>890.89</c:v>
                      </c:pt>
                      <c:pt idx="20893">
                        <c:v>892.36</c:v>
                      </c:pt>
                      <c:pt idx="20894">
                        <c:v>892.82</c:v>
                      </c:pt>
                      <c:pt idx="20895">
                        <c:v>891.03</c:v>
                      </c:pt>
                      <c:pt idx="20896">
                        <c:v>888.19</c:v>
                      </c:pt>
                      <c:pt idx="20897">
                        <c:v>885.98</c:v>
                      </c:pt>
                      <c:pt idx="20898">
                        <c:v>889.5</c:v>
                      </c:pt>
                      <c:pt idx="20899">
                        <c:v>888.61</c:v>
                      </c:pt>
                      <c:pt idx="20900">
                        <c:v>887</c:v>
                      </c:pt>
                      <c:pt idx="20901">
                        <c:v>885.84</c:v>
                      </c:pt>
                      <c:pt idx="20902">
                        <c:v>884.18</c:v>
                      </c:pt>
                      <c:pt idx="20903">
                        <c:v>882.17</c:v>
                      </c:pt>
                      <c:pt idx="20904">
                        <c:v>881.52</c:v>
                      </c:pt>
                      <c:pt idx="20905">
                        <c:v>888.72</c:v>
                      </c:pt>
                      <c:pt idx="20906">
                        <c:v>886.71</c:v>
                      </c:pt>
                      <c:pt idx="20907">
                        <c:v>885.09</c:v>
                      </c:pt>
                      <c:pt idx="20908">
                        <c:v>883.03</c:v>
                      </c:pt>
                      <c:pt idx="20909">
                        <c:v>881.24</c:v>
                      </c:pt>
                      <c:pt idx="20910">
                        <c:v>882.51</c:v>
                      </c:pt>
                      <c:pt idx="20911">
                        <c:v>892.88</c:v>
                      </c:pt>
                      <c:pt idx="20912">
                        <c:v>891.45</c:v>
                      </c:pt>
                      <c:pt idx="20913">
                        <c:v>888.58</c:v>
                      </c:pt>
                      <c:pt idx="20914">
                        <c:v>885.44</c:v>
                      </c:pt>
                      <c:pt idx="20915">
                        <c:v>882.31</c:v>
                      </c:pt>
                      <c:pt idx="20916">
                        <c:v>880.12</c:v>
                      </c:pt>
                      <c:pt idx="20917">
                        <c:v>880.39</c:v>
                      </c:pt>
                      <c:pt idx="20918">
                        <c:v>880.11</c:v>
                      </c:pt>
                      <c:pt idx="20919">
                        <c:v>884.49</c:v>
                      </c:pt>
                      <c:pt idx="20920">
                        <c:v>890.89</c:v>
                      </c:pt>
                      <c:pt idx="20921">
                        <c:v>889.19</c:v>
                      </c:pt>
                      <c:pt idx="20922">
                        <c:v>887.45</c:v>
                      </c:pt>
                      <c:pt idx="20923">
                        <c:v>895.07</c:v>
                      </c:pt>
                      <c:pt idx="20924">
                        <c:v>883.12</c:v>
                      </c:pt>
                      <c:pt idx="20925">
                        <c:v>884.02</c:v>
                      </c:pt>
                      <c:pt idx="20926">
                        <c:v>885.3</c:v>
                      </c:pt>
                      <c:pt idx="20927">
                        <c:v>887.33</c:v>
                      </c:pt>
                      <c:pt idx="20928">
                        <c:v>889.64</c:v>
                      </c:pt>
                      <c:pt idx="20929">
                        <c:v>891.96</c:v>
                      </c:pt>
                      <c:pt idx="20930">
                        <c:v>892.94</c:v>
                      </c:pt>
                      <c:pt idx="20931">
                        <c:v>892.74</c:v>
                      </c:pt>
                      <c:pt idx="20932">
                        <c:v>892.93</c:v>
                      </c:pt>
                      <c:pt idx="20933">
                        <c:v>891.92</c:v>
                      </c:pt>
                      <c:pt idx="20934">
                        <c:v>889.86</c:v>
                      </c:pt>
                      <c:pt idx="20935">
                        <c:v>887.51</c:v>
                      </c:pt>
                      <c:pt idx="20936">
                        <c:v>884.92</c:v>
                      </c:pt>
                      <c:pt idx="20937">
                        <c:v>892.24</c:v>
                      </c:pt>
                      <c:pt idx="20938">
                        <c:v>892.97</c:v>
                      </c:pt>
                      <c:pt idx="20939">
                        <c:v>893.06</c:v>
                      </c:pt>
                      <c:pt idx="20940">
                        <c:v>892.21</c:v>
                      </c:pt>
                      <c:pt idx="20941">
                        <c:v>890.26</c:v>
                      </c:pt>
                      <c:pt idx="20942">
                        <c:v>887.53</c:v>
                      </c:pt>
                      <c:pt idx="20943">
                        <c:v>884.92</c:v>
                      </c:pt>
                      <c:pt idx="20944">
                        <c:v>883.88</c:v>
                      </c:pt>
                      <c:pt idx="20945">
                        <c:v>882.46</c:v>
                      </c:pt>
                      <c:pt idx="20946">
                        <c:v>882.11</c:v>
                      </c:pt>
                      <c:pt idx="20947">
                        <c:v>885.08</c:v>
                      </c:pt>
                      <c:pt idx="20948">
                        <c:v>889.24</c:v>
                      </c:pt>
                      <c:pt idx="20949">
                        <c:v>892.83</c:v>
                      </c:pt>
                      <c:pt idx="20950">
                        <c:v>882.72</c:v>
                      </c:pt>
                      <c:pt idx="20951">
                        <c:v>884.4</c:v>
                      </c:pt>
                      <c:pt idx="20952">
                        <c:v>889.16</c:v>
                      </c:pt>
                      <c:pt idx="20953">
                        <c:v>893.32</c:v>
                      </c:pt>
                      <c:pt idx="20954">
                        <c:v>893.53</c:v>
                      </c:pt>
                      <c:pt idx="20955">
                        <c:v>891.05</c:v>
                      </c:pt>
                      <c:pt idx="20956">
                        <c:v>886.63</c:v>
                      </c:pt>
                      <c:pt idx="20957">
                        <c:v>883.25</c:v>
                      </c:pt>
                      <c:pt idx="20958">
                        <c:v>891.24</c:v>
                      </c:pt>
                      <c:pt idx="20959">
                        <c:v>888.87</c:v>
                      </c:pt>
                      <c:pt idx="20960">
                        <c:v>885.82</c:v>
                      </c:pt>
                      <c:pt idx="20961">
                        <c:v>889.55</c:v>
                      </c:pt>
                      <c:pt idx="20962">
                        <c:v>887.43</c:v>
                      </c:pt>
                      <c:pt idx="20963">
                        <c:v>886.33</c:v>
                      </c:pt>
                      <c:pt idx="20964">
                        <c:v>889.06</c:v>
                      </c:pt>
                      <c:pt idx="20965">
                        <c:v>890.59</c:v>
                      </c:pt>
                      <c:pt idx="20966">
                        <c:v>892.38</c:v>
                      </c:pt>
                      <c:pt idx="20967">
                        <c:v>892.52</c:v>
                      </c:pt>
                      <c:pt idx="20968">
                        <c:v>891.73</c:v>
                      </c:pt>
                      <c:pt idx="20969">
                        <c:v>891.2</c:v>
                      </c:pt>
                      <c:pt idx="20970">
                        <c:v>892.06</c:v>
                      </c:pt>
                      <c:pt idx="20971">
                        <c:v>892.65</c:v>
                      </c:pt>
                      <c:pt idx="20972">
                        <c:v>892.65</c:v>
                      </c:pt>
                      <c:pt idx="20973">
                        <c:v>891.18</c:v>
                      </c:pt>
                      <c:pt idx="20974">
                        <c:v>889.29</c:v>
                      </c:pt>
                      <c:pt idx="20975">
                        <c:v>888.32</c:v>
                      </c:pt>
                      <c:pt idx="20976">
                        <c:v>882.87</c:v>
                      </c:pt>
                      <c:pt idx="20977">
                        <c:v>882.73</c:v>
                      </c:pt>
                      <c:pt idx="20978">
                        <c:v>883.03</c:v>
                      </c:pt>
                      <c:pt idx="20979">
                        <c:v>885.43</c:v>
                      </c:pt>
                      <c:pt idx="20980">
                        <c:v>887.92</c:v>
                      </c:pt>
                      <c:pt idx="20981">
                        <c:v>889.91</c:v>
                      </c:pt>
                      <c:pt idx="20982">
                        <c:v>886.39</c:v>
                      </c:pt>
                      <c:pt idx="20983">
                        <c:v>883.7</c:v>
                      </c:pt>
                      <c:pt idx="20984">
                        <c:v>882.36</c:v>
                      </c:pt>
                      <c:pt idx="20985">
                        <c:v>883.44</c:v>
                      </c:pt>
                      <c:pt idx="20986">
                        <c:v>885.73</c:v>
                      </c:pt>
                      <c:pt idx="20987">
                        <c:v>889.1</c:v>
                      </c:pt>
                      <c:pt idx="20988">
                        <c:v>891.82</c:v>
                      </c:pt>
                      <c:pt idx="20989">
                        <c:v>885.45</c:v>
                      </c:pt>
                      <c:pt idx="20990">
                        <c:v>883.57</c:v>
                      </c:pt>
                      <c:pt idx="20991">
                        <c:v>884.07</c:v>
                      </c:pt>
                      <c:pt idx="20992">
                        <c:v>883.74</c:v>
                      </c:pt>
                      <c:pt idx="20993">
                        <c:v>886.5</c:v>
                      </c:pt>
                      <c:pt idx="20994">
                        <c:v>884.89</c:v>
                      </c:pt>
                      <c:pt idx="20995">
                        <c:v>883.87</c:v>
                      </c:pt>
                      <c:pt idx="20996">
                        <c:v>882.84</c:v>
                      </c:pt>
                      <c:pt idx="20997">
                        <c:v>882.74</c:v>
                      </c:pt>
                      <c:pt idx="20998">
                        <c:v>885.16</c:v>
                      </c:pt>
                      <c:pt idx="20999">
                        <c:v>886.82</c:v>
                      </c:pt>
                      <c:pt idx="21000">
                        <c:v>889.04</c:v>
                      </c:pt>
                      <c:pt idx="21001">
                        <c:v>891.75</c:v>
                      </c:pt>
                      <c:pt idx="21002">
                        <c:v>887.37</c:v>
                      </c:pt>
                      <c:pt idx="21003">
                        <c:v>890.08</c:v>
                      </c:pt>
                      <c:pt idx="21004">
                        <c:v>893.16</c:v>
                      </c:pt>
                      <c:pt idx="21005">
                        <c:v>894.09</c:v>
                      </c:pt>
                      <c:pt idx="21006">
                        <c:v>891.75</c:v>
                      </c:pt>
                      <c:pt idx="21007">
                        <c:v>889.22</c:v>
                      </c:pt>
                      <c:pt idx="21008">
                        <c:v>884.88</c:v>
                      </c:pt>
                      <c:pt idx="21009">
                        <c:v>882.9</c:v>
                      </c:pt>
                      <c:pt idx="21010">
                        <c:v>889.99</c:v>
                      </c:pt>
                      <c:pt idx="21011">
                        <c:v>885.79</c:v>
                      </c:pt>
                      <c:pt idx="21012">
                        <c:v>882.71</c:v>
                      </c:pt>
                      <c:pt idx="21013">
                        <c:v>881.64</c:v>
                      </c:pt>
                      <c:pt idx="21014">
                        <c:v>884.91</c:v>
                      </c:pt>
                      <c:pt idx="21015">
                        <c:v>887.31</c:v>
                      </c:pt>
                      <c:pt idx="21016">
                        <c:v>883.72</c:v>
                      </c:pt>
                      <c:pt idx="21017">
                        <c:v>883.1</c:v>
                      </c:pt>
                      <c:pt idx="21018">
                        <c:v>887.14</c:v>
                      </c:pt>
                      <c:pt idx="21019">
                        <c:v>891.84</c:v>
                      </c:pt>
                      <c:pt idx="21020">
                        <c:v>893.88</c:v>
                      </c:pt>
                      <c:pt idx="21021">
                        <c:v>891.82</c:v>
                      </c:pt>
                      <c:pt idx="21022">
                        <c:v>883.91</c:v>
                      </c:pt>
                      <c:pt idx="21023">
                        <c:v>887.33</c:v>
                      </c:pt>
                      <c:pt idx="21024">
                        <c:v>892.01</c:v>
                      </c:pt>
                      <c:pt idx="21025">
                        <c:v>893.23</c:v>
                      </c:pt>
                      <c:pt idx="21026">
                        <c:v>891.44</c:v>
                      </c:pt>
                      <c:pt idx="21027">
                        <c:v>888.13</c:v>
                      </c:pt>
                      <c:pt idx="21028">
                        <c:v>881.76</c:v>
                      </c:pt>
                      <c:pt idx="21029">
                        <c:v>882.74</c:v>
                      </c:pt>
                      <c:pt idx="21030">
                        <c:v>884.96</c:v>
                      </c:pt>
                      <c:pt idx="21031">
                        <c:v>888.52</c:v>
                      </c:pt>
                      <c:pt idx="21032">
                        <c:v>891.06</c:v>
                      </c:pt>
                      <c:pt idx="21033">
                        <c:v>892.9</c:v>
                      </c:pt>
                      <c:pt idx="21034">
                        <c:v>893.53</c:v>
                      </c:pt>
                      <c:pt idx="21035">
                        <c:v>892.48</c:v>
                      </c:pt>
                      <c:pt idx="21036">
                        <c:v>889.7</c:v>
                      </c:pt>
                      <c:pt idx="21037">
                        <c:v>887.38</c:v>
                      </c:pt>
                      <c:pt idx="21038">
                        <c:v>884.29</c:v>
                      </c:pt>
                      <c:pt idx="21039">
                        <c:v>881.74</c:v>
                      </c:pt>
                      <c:pt idx="21040">
                        <c:v>881.25</c:v>
                      </c:pt>
                      <c:pt idx="21041">
                        <c:v>891.89</c:v>
                      </c:pt>
                      <c:pt idx="21042">
                        <c:v>888.75</c:v>
                      </c:pt>
                      <c:pt idx="21043">
                        <c:v>883.18</c:v>
                      </c:pt>
                      <c:pt idx="21044">
                        <c:v>885.78</c:v>
                      </c:pt>
                      <c:pt idx="21045">
                        <c:v>881.48</c:v>
                      </c:pt>
                      <c:pt idx="21046">
                        <c:v>883.08</c:v>
                      </c:pt>
                      <c:pt idx="21047">
                        <c:v>887.75</c:v>
                      </c:pt>
                      <c:pt idx="21048">
                        <c:v>891.95</c:v>
                      </c:pt>
                      <c:pt idx="21049">
                        <c:v>892.22</c:v>
                      </c:pt>
                      <c:pt idx="21050">
                        <c:v>888</c:v>
                      </c:pt>
                      <c:pt idx="21051">
                        <c:v>883.51</c:v>
                      </c:pt>
                      <c:pt idx="21052">
                        <c:v>882.71</c:v>
                      </c:pt>
                      <c:pt idx="21053">
                        <c:v>886.4</c:v>
                      </c:pt>
                      <c:pt idx="21054">
                        <c:v>885.31</c:v>
                      </c:pt>
                      <c:pt idx="21055">
                        <c:v>881.94</c:v>
                      </c:pt>
                      <c:pt idx="21056">
                        <c:v>883.54</c:v>
                      </c:pt>
                      <c:pt idx="21057">
                        <c:v>887.28</c:v>
                      </c:pt>
                      <c:pt idx="21058">
                        <c:v>892.05</c:v>
                      </c:pt>
                      <c:pt idx="21059">
                        <c:v>892.72</c:v>
                      </c:pt>
                      <c:pt idx="21060">
                        <c:v>889.57</c:v>
                      </c:pt>
                      <c:pt idx="21061">
                        <c:v>884.58</c:v>
                      </c:pt>
                      <c:pt idx="21062">
                        <c:v>880.25</c:v>
                      </c:pt>
                      <c:pt idx="21063">
                        <c:v>881.29</c:v>
                      </c:pt>
                      <c:pt idx="21064">
                        <c:v>885.12</c:v>
                      </c:pt>
                      <c:pt idx="21065">
                        <c:v>890</c:v>
                      </c:pt>
                      <c:pt idx="21066">
                        <c:v>892.67</c:v>
                      </c:pt>
                      <c:pt idx="21067">
                        <c:v>882.13</c:v>
                      </c:pt>
                      <c:pt idx="21068">
                        <c:v>885.2</c:v>
                      </c:pt>
                      <c:pt idx="21069">
                        <c:v>889.53</c:v>
                      </c:pt>
                      <c:pt idx="21070">
                        <c:v>893.5</c:v>
                      </c:pt>
                      <c:pt idx="21071">
                        <c:v>893.75</c:v>
                      </c:pt>
                      <c:pt idx="21072">
                        <c:v>892.09</c:v>
                      </c:pt>
                      <c:pt idx="21073">
                        <c:v>886.9</c:v>
                      </c:pt>
                      <c:pt idx="21074">
                        <c:v>883.7</c:v>
                      </c:pt>
                      <c:pt idx="21075">
                        <c:v>882.23</c:v>
                      </c:pt>
                      <c:pt idx="21076">
                        <c:v>883.53</c:v>
                      </c:pt>
                      <c:pt idx="21077">
                        <c:v>886.46</c:v>
                      </c:pt>
                      <c:pt idx="21078">
                        <c:v>890.47</c:v>
                      </c:pt>
                      <c:pt idx="21079">
                        <c:v>893.32</c:v>
                      </c:pt>
                      <c:pt idx="21080">
                        <c:v>890.45</c:v>
                      </c:pt>
                      <c:pt idx="21081">
                        <c:v>884.77</c:v>
                      </c:pt>
                      <c:pt idx="21082">
                        <c:v>882.23</c:v>
                      </c:pt>
                      <c:pt idx="21083">
                        <c:v>882.3</c:v>
                      </c:pt>
                      <c:pt idx="21084">
                        <c:v>882.4</c:v>
                      </c:pt>
                      <c:pt idx="21085">
                        <c:v>884.22</c:v>
                      </c:pt>
                      <c:pt idx="21086">
                        <c:v>886.78</c:v>
                      </c:pt>
                      <c:pt idx="21087">
                        <c:v>890.69</c:v>
                      </c:pt>
                      <c:pt idx="21088">
                        <c:v>892.12</c:v>
                      </c:pt>
                      <c:pt idx="21089">
                        <c:v>893.13</c:v>
                      </c:pt>
                      <c:pt idx="21090">
                        <c:v>890.21</c:v>
                      </c:pt>
                      <c:pt idx="21091">
                        <c:v>886.31</c:v>
                      </c:pt>
                      <c:pt idx="21092">
                        <c:v>883.59</c:v>
                      </c:pt>
                      <c:pt idx="21093">
                        <c:v>881.87</c:v>
                      </c:pt>
                      <c:pt idx="21094">
                        <c:v>893.47</c:v>
                      </c:pt>
                      <c:pt idx="21095">
                        <c:v>891.34</c:v>
                      </c:pt>
                      <c:pt idx="21096">
                        <c:v>887.94</c:v>
                      </c:pt>
                      <c:pt idx="21097">
                        <c:v>885.24</c:v>
                      </c:pt>
                      <c:pt idx="21098">
                        <c:v>893.44</c:v>
                      </c:pt>
                      <c:pt idx="21099">
                        <c:v>892.69</c:v>
                      </c:pt>
                      <c:pt idx="21100">
                        <c:v>890.95</c:v>
                      </c:pt>
                      <c:pt idx="21101">
                        <c:v>888.49</c:v>
                      </c:pt>
                      <c:pt idx="21102">
                        <c:v>885.9</c:v>
                      </c:pt>
                      <c:pt idx="21103">
                        <c:v>883.24</c:v>
                      </c:pt>
                      <c:pt idx="21104">
                        <c:v>889.93</c:v>
                      </c:pt>
                      <c:pt idx="21105">
                        <c:v>891.97</c:v>
                      </c:pt>
                      <c:pt idx="21106">
                        <c:v>892.32</c:v>
                      </c:pt>
                      <c:pt idx="21107">
                        <c:v>881.45</c:v>
                      </c:pt>
                      <c:pt idx="21108">
                        <c:v>883.54</c:v>
                      </c:pt>
                      <c:pt idx="21109">
                        <c:v>888.22</c:v>
                      </c:pt>
                      <c:pt idx="21110">
                        <c:v>891.45</c:v>
                      </c:pt>
                      <c:pt idx="21111">
                        <c:v>892.78</c:v>
                      </c:pt>
                      <c:pt idx="21112">
                        <c:v>892.78</c:v>
                      </c:pt>
                      <c:pt idx="21113">
                        <c:v>890.25</c:v>
                      </c:pt>
                      <c:pt idx="21114">
                        <c:v>886.7</c:v>
                      </c:pt>
                      <c:pt idx="21115">
                        <c:v>893.03</c:v>
                      </c:pt>
                      <c:pt idx="21116">
                        <c:v>892.61</c:v>
                      </c:pt>
                      <c:pt idx="21117">
                        <c:v>891.54</c:v>
                      </c:pt>
                      <c:pt idx="21118">
                        <c:v>890.63</c:v>
                      </c:pt>
                      <c:pt idx="21119">
                        <c:v>889.63</c:v>
                      </c:pt>
                      <c:pt idx="21120">
                        <c:v>883.24</c:v>
                      </c:pt>
                      <c:pt idx="21121">
                        <c:v>885.09</c:v>
                      </c:pt>
                      <c:pt idx="21122">
                        <c:v>885.85</c:v>
                      </c:pt>
                      <c:pt idx="21123">
                        <c:v>886.97</c:v>
                      </c:pt>
                      <c:pt idx="21124">
                        <c:v>891.72</c:v>
                      </c:pt>
                      <c:pt idx="21125">
                        <c:v>890.77</c:v>
                      </c:pt>
                      <c:pt idx="21126">
                        <c:v>890.05</c:v>
                      </c:pt>
                      <c:pt idx="21127">
                        <c:v>888.01</c:v>
                      </c:pt>
                      <c:pt idx="21128">
                        <c:v>887.13</c:v>
                      </c:pt>
                      <c:pt idx="21129">
                        <c:v>884.08</c:v>
                      </c:pt>
                      <c:pt idx="21130">
                        <c:v>882.42</c:v>
                      </c:pt>
                      <c:pt idx="21131">
                        <c:v>881.8</c:v>
                      </c:pt>
                      <c:pt idx="21132">
                        <c:v>883.48</c:v>
                      </c:pt>
                      <c:pt idx="21133">
                        <c:v>889.91</c:v>
                      </c:pt>
                      <c:pt idx="21134">
                        <c:v>893.57</c:v>
                      </c:pt>
                      <c:pt idx="21135">
                        <c:v>892.42</c:v>
                      </c:pt>
                      <c:pt idx="21136">
                        <c:v>888.92</c:v>
                      </c:pt>
                      <c:pt idx="21137">
                        <c:v>883.76</c:v>
                      </c:pt>
                      <c:pt idx="21138">
                        <c:v>880.94</c:v>
                      </c:pt>
                      <c:pt idx="21139">
                        <c:v>882.17</c:v>
                      </c:pt>
                      <c:pt idx="21140">
                        <c:v>883.4</c:v>
                      </c:pt>
                      <c:pt idx="21141">
                        <c:v>886.09</c:v>
                      </c:pt>
                      <c:pt idx="21142">
                        <c:v>888.77</c:v>
                      </c:pt>
                      <c:pt idx="21143">
                        <c:v>891.76</c:v>
                      </c:pt>
                      <c:pt idx="21144">
                        <c:v>892.06</c:v>
                      </c:pt>
                      <c:pt idx="21145">
                        <c:v>883.1</c:v>
                      </c:pt>
                      <c:pt idx="21146">
                        <c:v>888.37</c:v>
                      </c:pt>
                      <c:pt idx="21147">
                        <c:v>889.49</c:v>
                      </c:pt>
                      <c:pt idx="21148">
                        <c:v>891.84</c:v>
                      </c:pt>
                      <c:pt idx="21149">
                        <c:v>891.6</c:v>
                      </c:pt>
                      <c:pt idx="21150">
                        <c:v>887.86</c:v>
                      </c:pt>
                      <c:pt idx="21151">
                        <c:v>889.29</c:v>
                      </c:pt>
                      <c:pt idx="21152">
                        <c:v>892.28</c:v>
                      </c:pt>
                      <c:pt idx="21153">
                        <c:v>892.23</c:v>
                      </c:pt>
                      <c:pt idx="21154">
                        <c:v>891.03</c:v>
                      </c:pt>
                      <c:pt idx="21155">
                        <c:v>889.14</c:v>
                      </c:pt>
                      <c:pt idx="21156">
                        <c:v>886.51</c:v>
                      </c:pt>
                      <c:pt idx="21157">
                        <c:v>882.75</c:v>
                      </c:pt>
                      <c:pt idx="21158">
                        <c:v>881.16</c:v>
                      </c:pt>
                      <c:pt idx="21159">
                        <c:v>892.41</c:v>
                      </c:pt>
                      <c:pt idx="21160">
                        <c:v>889.16</c:v>
                      </c:pt>
                      <c:pt idx="21161">
                        <c:v>883.75</c:v>
                      </c:pt>
                      <c:pt idx="21162">
                        <c:v>881.62</c:v>
                      </c:pt>
                      <c:pt idx="21163">
                        <c:v>881.64</c:v>
                      </c:pt>
                      <c:pt idx="21164">
                        <c:v>884.5</c:v>
                      </c:pt>
                      <c:pt idx="21165">
                        <c:v>891.33</c:v>
                      </c:pt>
                      <c:pt idx="21166">
                        <c:v>887.1</c:v>
                      </c:pt>
                      <c:pt idx="21167">
                        <c:v>892.68</c:v>
                      </c:pt>
                      <c:pt idx="21168">
                        <c:v>889.28</c:v>
                      </c:pt>
                      <c:pt idx="21169">
                        <c:v>884.46</c:v>
                      </c:pt>
                      <c:pt idx="21170">
                        <c:v>881.86</c:v>
                      </c:pt>
                      <c:pt idx="21171">
                        <c:v>882.37</c:v>
                      </c:pt>
                      <c:pt idx="21172">
                        <c:v>890.77</c:v>
                      </c:pt>
                      <c:pt idx="21173">
                        <c:v>885.64</c:v>
                      </c:pt>
                      <c:pt idx="21174">
                        <c:v>883.21</c:v>
                      </c:pt>
                      <c:pt idx="21175">
                        <c:v>883.3</c:v>
                      </c:pt>
                      <c:pt idx="21176">
                        <c:v>886.25</c:v>
                      </c:pt>
                      <c:pt idx="21177">
                        <c:v>890.4</c:v>
                      </c:pt>
                      <c:pt idx="21178">
                        <c:v>893.19</c:v>
                      </c:pt>
                      <c:pt idx="21179">
                        <c:v>894.39</c:v>
                      </c:pt>
                      <c:pt idx="21180">
                        <c:v>893.25</c:v>
                      </c:pt>
                      <c:pt idx="21181">
                        <c:v>888.57</c:v>
                      </c:pt>
                      <c:pt idx="21182">
                        <c:v>884.78</c:v>
                      </c:pt>
                      <c:pt idx="21183">
                        <c:v>883.25</c:v>
                      </c:pt>
                      <c:pt idx="21184">
                        <c:v>885.16</c:v>
                      </c:pt>
                      <c:pt idx="21185">
                        <c:v>893.05</c:v>
                      </c:pt>
                      <c:pt idx="21186">
                        <c:v>883.14</c:v>
                      </c:pt>
                      <c:pt idx="21187">
                        <c:v>881.42</c:v>
                      </c:pt>
                      <c:pt idx="21188">
                        <c:v>883.35</c:v>
                      </c:pt>
                      <c:pt idx="21189">
                        <c:v>888.01</c:v>
                      </c:pt>
                      <c:pt idx="21190">
                        <c:v>891.07</c:v>
                      </c:pt>
                      <c:pt idx="21191">
                        <c:v>891.59</c:v>
                      </c:pt>
                      <c:pt idx="21192">
                        <c:v>889.88</c:v>
                      </c:pt>
                      <c:pt idx="21193">
                        <c:v>885.93</c:v>
                      </c:pt>
                      <c:pt idx="21194">
                        <c:v>882.65</c:v>
                      </c:pt>
                      <c:pt idx="21195">
                        <c:v>881.71</c:v>
                      </c:pt>
                      <c:pt idx="21196">
                        <c:v>883.89</c:v>
                      </c:pt>
                      <c:pt idx="21197">
                        <c:v>886.81</c:v>
                      </c:pt>
                      <c:pt idx="21198">
                        <c:v>886.11</c:v>
                      </c:pt>
                      <c:pt idx="21199">
                        <c:v>882.5</c:v>
                      </c:pt>
                      <c:pt idx="21200">
                        <c:v>882.18</c:v>
                      </c:pt>
                      <c:pt idx="21201">
                        <c:v>884.54</c:v>
                      </c:pt>
                      <c:pt idx="21202">
                        <c:v>880.99</c:v>
                      </c:pt>
                      <c:pt idx="21203">
                        <c:v>881.27</c:v>
                      </c:pt>
                      <c:pt idx="21204">
                        <c:v>885.08</c:v>
                      </c:pt>
                      <c:pt idx="21205">
                        <c:v>889.43</c:v>
                      </c:pt>
                      <c:pt idx="21206">
                        <c:v>884.92</c:v>
                      </c:pt>
                      <c:pt idx="21207">
                        <c:v>882.34</c:v>
                      </c:pt>
                      <c:pt idx="21208">
                        <c:v>883.05</c:v>
                      </c:pt>
                      <c:pt idx="21209">
                        <c:v>886.23</c:v>
                      </c:pt>
                      <c:pt idx="21210">
                        <c:v>890.53</c:v>
                      </c:pt>
                      <c:pt idx="21211">
                        <c:v>883.95</c:v>
                      </c:pt>
                      <c:pt idx="21212">
                        <c:v>883</c:v>
                      </c:pt>
                      <c:pt idx="21213">
                        <c:v>885.19</c:v>
                      </c:pt>
                      <c:pt idx="21214">
                        <c:v>887.52</c:v>
                      </c:pt>
                      <c:pt idx="21215">
                        <c:v>890.99</c:v>
                      </c:pt>
                      <c:pt idx="21216">
                        <c:v>893.23</c:v>
                      </c:pt>
                      <c:pt idx="21217">
                        <c:v>892.91</c:v>
                      </c:pt>
                      <c:pt idx="21218">
                        <c:v>890.47</c:v>
                      </c:pt>
                      <c:pt idx="21219">
                        <c:v>885.97</c:v>
                      </c:pt>
                      <c:pt idx="21220">
                        <c:v>893.14</c:v>
                      </c:pt>
                      <c:pt idx="21221">
                        <c:v>890.24</c:v>
                      </c:pt>
                      <c:pt idx="21222">
                        <c:v>885.39</c:v>
                      </c:pt>
                      <c:pt idx="21223">
                        <c:v>881.88</c:v>
                      </c:pt>
                      <c:pt idx="21224">
                        <c:v>892.41</c:v>
                      </c:pt>
                      <c:pt idx="21225">
                        <c:v>891.04</c:v>
                      </c:pt>
                      <c:pt idx="21226">
                        <c:v>887.65</c:v>
                      </c:pt>
                      <c:pt idx="21227">
                        <c:v>885.49</c:v>
                      </c:pt>
                      <c:pt idx="21228">
                        <c:v>888.32</c:v>
                      </c:pt>
                      <c:pt idx="21229">
                        <c:v>891.61</c:v>
                      </c:pt>
                      <c:pt idx="21230">
                        <c:v>892.5</c:v>
                      </c:pt>
                      <c:pt idx="21231">
                        <c:v>890.31</c:v>
                      </c:pt>
                      <c:pt idx="21232">
                        <c:v>885.84</c:v>
                      </c:pt>
                      <c:pt idx="21233">
                        <c:v>882.6</c:v>
                      </c:pt>
                      <c:pt idx="21234">
                        <c:v>880.96</c:v>
                      </c:pt>
                      <c:pt idx="21235">
                        <c:v>880.01</c:v>
                      </c:pt>
                      <c:pt idx="21236">
                        <c:v>880.67</c:v>
                      </c:pt>
                      <c:pt idx="21237">
                        <c:v>888.85</c:v>
                      </c:pt>
                      <c:pt idx="21238">
                        <c:v>890.74</c:v>
                      </c:pt>
                      <c:pt idx="21239">
                        <c:v>891.61</c:v>
                      </c:pt>
                      <c:pt idx="21240">
                        <c:v>889</c:v>
                      </c:pt>
                      <c:pt idx="21241">
                        <c:v>886.95</c:v>
                      </c:pt>
                      <c:pt idx="21242">
                        <c:v>882.79</c:v>
                      </c:pt>
                      <c:pt idx="21243">
                        <c:v>882.03</c:v>
                      </c:pt>
                      <c:pt idx="21244">
                        <c:v>885.49</c:v>
                      </c:pt>
                      <c:pt idx="21245">
                        <c:v>890.75</c:v>
                      </c:pt>
                      <c:pt idx="21246">
                        <c:v>894.88</c:v>
                      </c:pt>
                      <c:pt idx="21247">
                        <c:v>884.72</c:v>
                      </c:pt>
                      <c:pt idx="21248">
                        <c:v>883.32</c:v>
                      </c:pt>
                      <c:pt idx="21249">
                        <c:v>886.47</c:v>
                      </c:pt>
                      <c:pt idx="21250">
                        <c:v>886.62</c:v>
                      </c:pt>
                      <c:pt idx="21251">
                        <c:v>883.1</c:v>
                      </c:pt>
                      <c:pt idx="21252">
                        <c:v>883.7</c:v>
                      </c:pt>
                      <c:pt idx="21253">
                        <c:v>888.74</c:v>
                      </c:pt>
                      <c:pt idx="21254">
                        <c:v>882.82</c:v>
                      </c:pt>
                      <c:pt idx="21255">
                        <c:v>887.59</c:v>
                      </c:pt>
                      <c:pt idx="21256">
                        <c:v>892.47</c:v>
                      </c:pt>
                      <c:pt idx="21257">
                        <c:v>891.78</c:v>
                      </c:pt>
                      <c:pt idx="21258">
                        <c:v>887.21</c:v>
                      </c:pt>
                      <c:pt idx="21259">
                        <c:v>882.14</c:v>
                      </c:pt>
                      <c:pt idx="21260">
                        <c:v>881.18</c:v>
                      </c:pt>
                      <c:pt idx="21261">
                        <c:v>885.22</c:v>
                      </c:pt>
                      <c:pt idx="21262">
                        <c:v>889.64</c:v>
                      </c:pt>
                      <c:pt idx="21263">
                        <c:v>881.04</c:v>
                      </c:pt>
                      <c:pt idx="21264">
                        <c:v>881.81</c:v>
                      </c:pt>
                      <c:pt idx="21265">
                        <c:v>885.48</c:v>
                      </c:pt>
                      <c:pt idx="21266">
                        <c:v>891.47</c:v>
                      </c:pt>
                      <c:pt idx="21267">
                        <c:v>892.44</c:v>
                      </c:pt>
                      <c:pt idx="21268">
                        <c:v>881.31</c:v>
                      </c:pt>
                      <c:pt idx="21269">
                        <c:v>883.38</c:v>
                      </c:pt>
                      <c:pt idx="21270">
                        <c:v>886.56</c:v>
                      </c:pt>
                      <c:pt idx="21271">
                        <c:v>890.17</c:v>
                      </c:pt>
                      <c:pt idx="21272">
                        <c:v>882.48</c:v>
                      </c:pt>
                      <c:pt idx="21273">
                        <c:v>885.02</c:v>
                      </c:pt>
                      <c:pt idx="21274">
                        <c:v>888.36</c:v>
                      </c:pt>
                      <c:pt idx="21275">
                        <c:v>891.09</c:v>
                      </c:pt>
                      <c:pt idx="21276">
                        <c:v>882.19</c:v>
                      </c:pt>
                      <c:pt idx="21277">
                        <c:v>881.01</c:v>
                      </c:pt>
                      <c:pt idx="21278">
                        <c:v>881.65</c:v>
                      </c:pt>
                      <c:pt idx="21279">
                        <c:v>884.14</c:v>
                      </c:pt>
                      <c:pt idx="21280">
                        <c:v>885.96</c:v>
                      </c:pt>
                      <c:pt idx="21281">
                        <c:v>889.94</c:v>
                      </c:pt>
                      <c:pt idx="21282">
                        <c:v>891.85</c:v>
                      </c:pt>
                      <c:pt idx="21283">
                        <c:v>892.68</c:v>
                      </c:pt>
                      <c:pt idx="21284">
                        <c:v>891.94</c:v>
                      </c:pt>
                      <c:pt idx="21285">
                        <c:v>888</c:v>
                      </c:pt>
                      <c:pt idx="21286">
                        <c:v>883.67</c:v>
                      </c:pt>
                      <c:pt idx="21287">
                        <c:v>881.17</c:v>
                      </c:pt>
                      <c:pt idx="21288">
                        <c:v>892.24</c:v>
                      </c:pt>
                      <c:pt idx="21289">
                        <c:v>887.45</c:v>
                      </c:pt>
                      <c:pt idx="21290">
                        <c:v>883.2</c:v>
                      </c:pt>
                      <c:pt idx="21291">
                        <c:v>881.2</c:v>
                      </c:pt>
                      <c:pt idx="21292">
                        <c:v>882</c:v>
                      </c:pt>
                      <c:pt idx="21293">
                        <c:v>884.94</c:v>
                      </c:pt>
                      <c:pt idx="21294">
                        <c:v>887.66</c:v>
                      </c:pt>
                      <c:pt idx="21295">
                        <c:v>890.93</c:v>
                      </c:pt>
                      <c:pt idx="21296">
                        <c:v>891.18</c:v>
                      </c:pt>
                      <c:pt idx="21297">
                        <c:v>891.27</c:v>
                      </c:pt>
                      <c:pt idx="21298">
                        <c:v>890.49</c:v>
                      </c:pt>
                      <c:pt idx="21299">
                        <c:v>888.76</c:v>
                      </c:pt>
                      <c:pt idx="21300">
                        <c:v>886.9</c:v>
                      </c:pt>
                      <c:pt idx="21301">
                        <c:v>885.47</c:v>
                      </c:pt>
                      <c:pt idx="21302">
                        <c:v>886.86</c:v>
                      </c:pt>
                      <c:pt idx="21303">
                        <c:v>887.3</c:v>
                      </c:pt>
                      <c:pt idx="21304">
                        <c:v>888.06</c:v>
                      </c:pt>
                      <c:pt idx="21305">
                        <c:v>890.21</c:v>
                      </c:pt>
                      <c:pt idx="21306">
                        <c:v>891.68</c:v>
                      </c:pt>
                      <c:pt idx="21307">
                        <c:v>881.93</c:v>
                      </c:pt>
                      <c:pt idx="21308">
                        <c:v>883.07</c:v>
                      </c:pt>
                      <c:pt idx="21309">
                        <c:v>892.97</c:v>
                      </c:pt>
                      <c:pt idx="21310">
                        <c:v>891.78</c:v>
                      </c:pt>
                      <c:pt idx="21311">
                        <c:v>889.23</c:v>
                      </c:pt>
                      <c:pt idx="21312">
                        <c:v>885.29</c:v>
                      </c:pt>
                      <c:pt idx="21313">
                        <c:v>881.98</c:v>
                      </c:pt>
                      <c:pt idx="21314">
                        <c:v>882.93</c:v>
                      </c:pt>
                      <c:pt idx="21315">
                        <c:v>890.07</c:v>
                      </c:pt>
                      <c:pt idx="21316">
                        <c:v>884.06</c:v>
                      </c:pt>
                      <c:pt idx="21317">
                        <c:v>882.48</c:v>
                      </c:pt>
                      <c:pt idx="21318">
                        <c:v>883.82</c:v>
                      </c:pt>
                      <c:pt idx="21319">
                        <c:v>889.4</c:v>
                      </c:pt>
                      <c:pt idx="21320">
                        <c:v>893.39</c:v>
                      </c:pt>
                      <c:pt idx="21321">
                        <c:v>892.25</c:v>
                      </c:pt>
                      <c:pt idx="21322">
                        <c:v>887.9</c:v>
                      </c:pt>
                      <c:pt idx="21323">
                        <c:v>882.42</c:v>
                      </c:pt>
                      <c:pt idx="21324">
                        <c:v>889.75</c:v>
                      </c:pt>
                      <c:pt idx="21325">
                        <c:v>884.06</c:v>
                      </c:pt>
                      <c:pt idx="21326">
                        <c:v>881.29</c:v>
                      </c:pt>
                      <c:pt idx="21327">
                        <c:v>881.94</c:v>
                      </c:pt>
                      <c:pt idx="21328">
                        <c:v>890.56</c:v>
                      </c:pt>
                      <c:pt idx="21329">
                        <c:v>883.71</c:v>
                      </c:pt>
                      <c:pt idx="21330">
                        <c:v>887.49</c:v>
                      </c:pt>
                      <c:pt idx="21331">
                        <c:v>891.11</c:v>
                      </c:pt>
                      <c:pt idx="21332">
                        <c:v>892.08</c:v>
                      </c:pt>
                      <c:pt idx="21333">
                        <c:v>890.55</c:v>
                      </c:pt>
                      <c:pt idx="21334">
                        <c:v>886.61</c:v>
                      </c:pt>
                      <c:pt idx="21335">
                        <c:v>882.82</c:v>
                      </c:pt>
                      <c:pt idx="21336">
                        <c:v>880.61</c:v>
                      </c:pt>
                      <c:pt idx="21337">
                        <c:v>880.36</c:v>
                      </c:pt>
                      <c:pt idx="21338">
                        <c:v>882.16</c:v>
                      </c:pt>
                      <c:pt idx="21339">
                        <c:v>884.48</c:v>
                      </c:pt>
                      <c:pt idx="21340">
                        <c:v>887.22</c:v>
                      </c:pt>
                      <c:pt idx="21341">
                        <c:v>892.77</c:v>
                      </c:pt>
                      <c:pt idx="21342">
                        <c:v>891.28</c:v>
                      </c:pt>
                      <c:pt idx="21343">
                        <c:v>891.31</c:v>
                      </c:pt>
                      <c:pt idx="21344">
                        <c:v>889.25</c:v>
                      </c:pt>
                      <c:pt idx="21345">
                        <c:v>887.48</c:v>
                      </c:pt>
                      <c:pt idx="21346">
                        <c:v>885.8</c:v>
                      </c:pt>
                      <c:pt idx="21347">
                        <c:v>884.79</c:v>
                      </c:pt>
                      <c:pt idx="21348">
                        <c:v>881.51</c:v>
                      </c:pt>
                      <c:pt idx="21349">
                        <c:v>880.52</c:v>
                      </c:pt>
                      <c:pt idx="21350">
                        <c:v>889.42</c:v>
                      </c:pt>
                      <c:pt idx="21351">
                        <c:v>891.36</c:v>
                      </c:pt>
                      <c:pt idx="21352">
                        <c:v>891.43</c:v>
                      </c:pt>
                      <c:pt idx="21353">
                        <c:v>890.12</c:v>
                      </c:pt>
                      <c:pt idx="21354">
                        <c:v>884.35</c:v>
                      </c:pt>
                      <c:pt idx="21355">
                        <c:v>889.04</c:v>
                      </c:pt>
                      <c:pt idx="21356">
                        <c:v>892.26</c:v>
                      </c:pt>
                      <c:pt idx="21357">
                        <c:v>892.63</c:v>
                      </c:pt>
                      <c:pt idx="21358">
                        <c:v>888.06</c:v>
                      </c:pt>
                      <c:pt idx="21359">
                        <c:v>893.15</c:v>
                      </c:pt>
                      <c:pt idx="21360">
                        <c:v>889.83</c:v>
                      </c:pt>
                      <c:pt idx="21361">
                        <c:v>885.96</c:v>
                      </c:pt>
                      <c:pt idx="21362">
                        <c:v>881.61</c:v>
                      </c:pt>
                      <c:pt idx="21363">
                        <c:v>880.76</c:v>
                      </c:pt>
                      <c:pt idx="21364">
                        <c:v>881.74</c:v>
                      </c:pt>
                      <c:pt idx="21365">
                        <c:v>886.68</c:v>
                      </c:pt>
                      <c:pt idx="21366">
                        <c:v>891.53</c:v>
                      </c:pt>
                      <c:pt idx="21367">
                        <c:v>882.03</c:v>
                      </c:pt>
                      <c:pt idx="21368">
                        <c:v>882.87</c:v>
                      </c:pt>
                      <c:pt idx="21369">
                        <c:v>884.33</c:v>
                      </c:pt>
                      <c:pt idx="21370">
                        <c:v>891.24</c:v>
                      </c:pt>
                      <c:pt idx="21371">
                        <c:v>893.36</c:v>
                      </c:pt>
                      <c:pt idx="21372">
                        <c:v>893.27</c:v>
                      </c:pt>
                      <c:pt idx="21373">
                        <c:v>890.83</c:v>
                      </c:pt>
                      <c:pt idx="21374">
                        <c:v>887.7</c:v>
                      </c:pt>
                      <c:pt idx="21375">
                        <c:v>883.04</c:v>
                      </c:pt>
                      <c:pt idx="21376">
                        <c:v>890.62</c:v>
                      </c:pt>
                      <c:pt idx="21377">
                        <c:v>886.78</c:v>
                      </c:pt>
                      <c:pt idx="21378">
                        <c:v>882.22</c:v>
                      </c:pt>
                      <c:pt idx="21379">
                        <c:v>881.04</c:v>
                      </c:pt>
                      <c:pt idx="21380">
                        <c:v>891.38</c:v>
                      </c:pt>
                      <c:pt idx="21381">
                        <c:v>886.74</c:v>
                      </c:pt>
                      <c:pt idx="21382">
                        <c:v>881.59</c:v>
                      </c:pt>
                      <c:pt idx="21383">
                        <c:v>880.4</c:v>
                      </c:pt>
                      <c:pt idx="21384">
                        <c:v>882.78</c:v>
                      </c:pt>
                      <c:pt idx="21385">
                        <c:v>887.82</c:v>
                      </c:pt>
                      <c:pt idx="21386">
                        <c:v>891.82</c:v>
                      </c:pt>
                      <c:pt idx="21387">
                        <c:v>892.76</c:v>
                      </c:pt>
                      <c:pt idx="21388">
                        <c:v>889.31</c:v>
                      </c:pt>
                      <c:pt idx="21389">
                        <c:v>884.04</c:v>
                      </c:pt>
                      <c:pt idx="21390">
                        <c:v>880.41</c:v>
                      </c:pt>
                      <c:pt idx="21391">
                        <c:v>890.09</c:v>
                      </c:pt>
                      <c:pt idx="21392">
                        <c:v>891.14</c:v>
                      </c:pt>
                      <c:pt idx="21393">
                        <c:v>886.81</c:v>
                      </c:pt>
                      <c:pt idx="21394">
                        <c:v>881.94</c:v>
                      </c:pt>
                      <c:pt idx="21395">
                        <c:v>880.75</c:v>
                      </c:pt>
                      <c:pt idx="21396">
                        <c:v>879.79</c:v>
                      </c:pt>
                      <c:pt idx="21397">
                        <c:v>881.58</c:v>
                      </c:pt>
                      <c:pt idx="21398">
                        <c:v>886.37</c:v>
                      </c:pt>
                      <c:pt idx="21399">
                        <c:v>889.91</c:v>
                      </c:pt>
                      <c:pt idx="21400">
                        <c:v>891.04</c:v>
                      </c:pt>
                      <c:pt idx="21401">
                        <c:v>891.21</c:v>
                      </c:pt>
                      <c:pt idx="21402">
                        <c:v>889.68</c:v>
                      </c:pt>
                      <c:pt idx="21403">
                        <c:v>887.09</c:v>
                      </c:pt>
                      <c:pt idx="21404">
                        <c:v>885.1</c:v>
                      </c:pt>
                      <c:pt idx="21405">
                        <c:v>882.52</c:v>
                      </c:pt>
                      <c:pt idx="21406">
                        <c:v>889.98</c:v>
                      </c:pt>
                      <c:pt idx="21407">
                        <c:v>890.51</c:v>
                      </c:pt>
                      <c:pt idx="21408">
                        <c:v>891.69</c:v>
                      </c:pt>
                      <c:pt idx="21409">
                        <c:v>891.35</c:v>
                      </c:pt>
                      <c:pt idx="21410">
                        <c:v>890.61</c:v>
                      </c:pt>
                      <c:pt idx="21411">
                        <c:v>889.17</c:v>
                      </c:pt>
                      <c:pt idx="21412">
                        <c:v>886.94</c:v>
                      </c:pt>
                      <c:pt idx="21413">
                        <c:v>885.72</c:v>
                      </c:pt>
                      <c:pt idx="21414">
                        <c:v>883.01</c:v>
                      </c:pt>
                      <c:pt idx="21415">
                        <c:v>881.12</c:v>
                      </c:pt>
                      <c:pt idx="21416">
                        <c:v>880.15</c:v>
                      </c:pt>
                      <c:pt idx="21417">
                        <c:v>881.91</c:v>
                      </c:pt>
                      <c:pt idx="21418">
                        <c:v>886.74</c:v>
                      </c:pt>
                      <c:pt idx="21419">
                        <c:v>881.6</c:v>
                      </c:pt>
                      <c:pt idx="21420">
                        <c:v>880.17</c:v>
                      </c:pt>
                      <c:pt idx="21421">
                        <c:v>883.93</c:v>
                      </c:pt>
                      <c:pt idx="21422">
                        <c:v>887.73</c:v>
                      </c:pt>
                      <c:pt idx="21423">
                        <c:v>889.59</c:v>
                      </c:pt>
                      <c:pt idx="21424">
                        <c:v>888.1</c:v>
                      </c:pt>
                      <c:pt idx="21425">
                        <c:v>883.85</c:v>
                      </c:pt>
                      <c:pt idx="21426">
                        <c:v>880.63</c:v>
                      </c:pt>
                      <c:pt idx="21427">
                        <c:v>883.5</c:v>
                      </c:pt>
                      <c:pt idx="21428">
                        <c:v>888.34</c:v>
                      </c:pt>
                      <c:pt idx="21429">
                        <c:v>881.67</c:v>
                      </c:pt>
                      <c:pt idx="21430">
                        <c:v>885.52</c:v>
                      </c:pt>
                      <c:pt idx="21431">
                        <c:v>889.85</c:v>
                      </c:pt>
                      <c:pt idx="21432">
                        <c:v>886.97</c:v>
                      </c:pt>
                      <c:pt idx="21433">
                        <c:v>890.88</c:v>
                      </c:pt>
                      <c:pt idx="21434">
                        <c:v>891.85</c:v>
                      </c:pt>
                      <c:pt idx="21435">
                        <c:v>889.86</c:v>
                      </c:pt>
                      <c:pt idx="21436">
                        <c:v>884.26</c:v>
                      </c:pt>
                      <c:pt idx="21437">
                        <c:v>880.16</c:v>
                      </c:pt>
                      <c:pt idx="21438">
                        <c:v>879.74</c:v>
                      </c:pt>
                      <c:pt idx="21439">
                        <c:v>883.21</c:v>
                      </c:pt>
                      <c:pt idx="21440">
                        <c:v>885.81</c:v>
                      </c:pt>
                      <c:pt idx="21441">
                        <c:v>888.97</c:v>
                      </c:pt>
                      <c:pt idx="21442">
                        <c:v>890.81</c:v>
                      </c:pt>
                      <c:pt idx="21443">
                        <c:v>891.09</c:v>
                      </c:pt>
                      <c:pt idx="21444">
                        <c:v>891.5</c:v>
                      </c:pt>
                      <c:pt idx="21445">
                        <c:v>880.85</c:v>
                      </c:pt>
                      <c:pt idx="21446">
                        <c:v>884.87</c:v>
                      </c:pt>
                      <c:pt idx="21447">
                        <c:v>882.78</c:v>
                      </c:pt>
                      <c:pt idx="21448">
                        <c:v>882.01</c:v>
                      </c:pt>
                      <c:pt idx="21449">
                        <c:v>880.61</c:v>
                      </c:pt>
                      <c:pt idx="21450">
                        <c:v>879.97</c:v>
                      </c:pt>
                      <c:pt idx="21451">
                        <c:v>881.23</c:v>
                      </c:pt>
                      <c:pt idx="21452">
                        <c:v>891.18</c:v>
                      </c:pt>
                      <c:pt idx="21453">
                        <c:v>888.08</c:v>
                      </c:pt>
                      <c:pt idx="21454">
                        <c:v>883.81</c:v>
                      </c:pt>
                      <c:pt idx="21455">
                        <c:v>879.93</c:v>
                      </c:pt>
                      <c:pt idx="21456">
                        <c:v>879.6</c:v>
                      </c:pt>
                      <c:pt idx="21457">
                        <c:v>881.44</c:v>
                      </c:pt>
                      <c:pt idx="21458">
                        <c:v>889.48</c:v>
                      </c:pt>
                      <c:pt idx="21459">
                        <c:v>885.87</c:v>
                      </c:pt>
                      <c:pt idx="21460">
                        <c:v>881.81</c:v>
                      </c:pt>
                      <c:pt idx="21461">
                        <c:v>880.4</c:v>
                      </c:pt>
                      <c:pt idx="21462">
                        <c:v>879.88</c:v>
                      </c:pt>
                      <c:pt idx="21463">
                        <c:v>884.64</c:v>
                      </c:pt>
                      <c:pt idx="21464">
                        <c:v>881.4</c:v>
                      </c:pt>
                      <c:pt idx="21465">
                        <c:v>879.2</c:v>
                      </c:pt>
                      <c:pt idx="21466">
                        <c:v>878.66</c:v>
                      </c:pt>
                      <c:pt idx="21467">
                        <c:v>878.15</c:v>
                      </c:pt>
                      <c:pt idx="21468">
                        <c:v>878.62</c:v>
                      </c:pt>
                      <c:pt idx="21469">
                        <c:v>878.05</c:v>
                      </c:pt>
                      <c:pt idx="21470">
                        <c:v>878.89</c:v>
                      </c:pt>
                      <c:pt idx="21471">
                        <c:v>892.02</c:v>
                      </c:pt>
                      <c:pt idx="21472">
                        <c:v>891.42</c:v>
                      </c:pt>
                      <c:pt idx="21473">
                        <c:v>879.75</c:v>
                      </c:pt>
                      <c:pt idx="21474">
                        <c:v>879.18</c:v>
                      </c:pt>
                      <c:pt idx="21475">
                        <c:v>879.91</c:v>
                      </c:pt>
                      <c:pt idx="21476">
                        <c:v>881.28</c:v>
                      </c:pt>
                      <c:pt idx="21477">
                        <c:v>883.25</c:v>
                      </c:pt>
                      <c:pt idx="21478">
                        <c:v>885.42</c:v>
                      </c:pt>
                      <c:pt idx="21479">
                        <c:v>885.56</c:v>
                      </c:pt>
                      <c:pt idx="21480">
                        <c:v>888.66</c:v>
                      </c:pt>
                      <c:pt idx="21481">
                        <c:v>880.63</c:v>
                      </c:pt>
                      <c:pt idx="21482">
                        <c:v>882.5</c:v>
                      </c:pt>
                      <c:pt idx="21483">
                        <c:v>883.54</c:v>
                      </c:pt>
                      <c:pt idx="21484">
                        <c:v>883.92</c:v>
                      </c:pt>
                      <c:pt idx="21485">
                        <c:v>882.16</c:v>
                      </c:pt>
                      <c:pt idx="21486">
                        <c:v>881.05</c:v>
                      </c:pt>
                      <c:pt idx="21487">
                        <c:v>880.64</c:v>
                      </c:pt>
                      <c:pt idx="21488">
                        <c:v>882.2</c:v>
                      </c:pt>
                      <c:pt idx="21489">
                        <c:v>885.22</c:v>
                      </c:pt>
                      <c:pt idx="21490">
                        <c:v>887.74</c:v>
                      </c:pt>
                      <c:pt idx="21491">
                        <c:v>890.27</c:v>
                      </c:pt>
                      <c:pt idx="21492">
                        <c:v>893.11</c:v>
                      </c:pt>
                      <c:pt idx="21493">
                        <c:v>883.97</c:v>
                      </c:pt>
                      <c:pt idx="21494">
                        <c:v>881.76</c:v>
                      </c:pt>
                      <c:pt idx="21495">
                        <c:v>880.9</c:v>
                      </c:pt>
                      <c:pt idx="21496">
                        <c:v>880.05</c:v>
                      </c:pt>
                      <c:pt idx="21497">
                        <c:v>891.6</c:v>
                      </c:pt>
                      <c:pt idx="21498">
                        <c:v>885.27</c:v>
                      </c:pt>
                      <c:pt idx="21499">
                        <c:v>887.67</c:v>
                      </c:pt>
                      <c:pt idx="21500">
                        <c:v>888.98</c:v>
                      </c:pt>
                      <c:pt idx="21501">
                        <c:v>891.6</c:v>
                      </c:pt>
                      <c:pt idx="21502">
                        <c:v>891.4</c:v>
                      </c:pt>
                      <c:pt idx="21503">
                        <c:v>890.29</c:v>
                      </c:pt>
                      <c:pt idx="21504">
                        <c:v>890.42</c:v>
                      </c:pt>
                      <c:pt idx="21505">
                        <c:v>889.75</c:v>
                      </c:pt>
                      <c:pt idx="21506">
                        <c:v>888.25</c:v>
                      </c:pt>
                      <c:pt idx="21507">
                        <c:v>887.59</c:v>
                      </c:pt>
                      <c:pt idx="21508">
                        <c:v>886.64</c:v>
                      </c:pt>
                      <c:pt idx="21509">
                        <c:v>883.42</c:v>
                      </c:pt>
                      <c:pt idx="21510">
                        <c:v>883.82</c:v>
                      </c:pt>
                      <c:pt idx="21511">
                        <c:v>881.93</c:v>
                      </c:pt>
                      <c:pt idx="21512">
                        <c:v>881.4</c:v>
                      </c:pt>
                      <c:pt idx="21513">
                        <c:v>882.51</c:v>
                      </c:pt>
                      <c:pt idx="21514">
                        <c:v>892.08</c:v>
                      </c:pt>
                      <c:pt idx="21515">
                        <c:v>886.25</c:v>
                      </c:pt>
                      <c:pt idx="21516">
                        <c:v>889.95</c:v>
                      </c:pt>
                      <c:pt idx="21517">
                        <c:v>891.12</c:v>
                      </c:pt>
                      <c:pt idx="21518">
                        <c:v>889.81</c:v>
                      </c:pt>
                      <c:pt idx="21519">
                        <c:v>886.76</c:v>
                      </c:pt>
                      <c:pt idx="21520">
                        <c:v>882.99</c:v>
                      </c:pt>
                      <c:pt idx="21521">
                        <c:v>880.41</c:v>
                      </c:pt>
                      <c:pt idx="21522">
                        <c:v>879.64</c:v>
                      </c:pt>
                      <c:pt idx="21523">
                        <c:v>890.95</c:v>
                      </c:pt>
                      <c:pt idx="21524">
                        <c:v>887.99</c:v>
                      </c:pt>
                      <c:pt idx="21525">
                        <c:v>884.64</c:v>
                      </c:pt>
                      <c:pt idx="21526">
                        <c:v>881.83</c:v>
                      </c:pt>
                      <c:pt idx="21527">
                        <c:v>880.38</c:v>
                      </c:pt>
                      <c:pt idx="21528">
                        <c:v>881.45</c:v>
                      </c:pt>
                      <c:pt idx="21529">
                        <c:v>882.39</c:v>
                      </c:pt>
                      <c:pt idx="21530">
                        <c:v>882.58</c:v>
                      </c:pt>
                      <c:pt idx="21531">
                        <c:v>883.83</c:v>
                      </c:pt>
                      <c:pt idx="21532">
                        <c:v>885.19</c:v>
                      </c:pt>
                      <c:pt idx="21533">
                        <c:v>881.2</c:v>
                      </c:pt>
                      <c:pt idx="21534">
                        <c:v>887.8</c:v>
                      </c:pt>
                      <c:pt idx="21535">
                        <c:v>889.01</c:v>
                      </c:pt>
                      <c:pt idx="21536">
                        <c:v>881.19</c:v>
                      </c:pt>
                      <c:pt idx="21537">
                        <c:v>881.44</c:v>
                      </c:pt>
                      <c:pt idx="21538">
                        <c:v>879.98</c:v>
                      </c:pt>
                      <c:pt idx="21539">
                        <c:v>881</c:v>
                      </c:pt>
                      <c:pt idx="21540">
                        <c:v>881.53</c:v>
                      </c:pt>
                      <c:pt idx="21541">
                        <c:v>883.01</c:v>
                      </c:pt>
                      <c:pt idx="21542">
                        <c:v>884.58</c:v>
                      </c:pt>
                      <c:pt idx="21543">
                        <c:v>886.72</c:v>
                      </c:pt>
                      <c:pt idx="21544">
                        <c:v>888.35</c:v>
                      </c:pt>
                      <c:pt idx="21545">
                        <c:v>890.59</c:v>
                      </c:pt>
                      <c:pt idx="21546">
                        <c:v>891.15</c:v>
                      </c:pt>
                      <c:pt idx="21547">
                        <c:v>889.57</c:v>
                      </c:pt>
                      <c:pt idx="21548">
                        <c:v>886.35</c:v>
                      </c:pt>
                      <c:pt idx="21549">
                        <c:v>888.78</c:v>
                      </c:pt>
                      <c:pt idx="21550">
                        <c:v>882.13</c:v>
                      </c:pt>
                      <c:pt idx="21551">
                        <c:v>886.73</c:v>
                      </c:pt>
                      <c:pt idx="21552">
                        <c:v>891.77</c:v>
                      </c:pt>
                      <c:pt idx="21553">
                        <c:v>893.25</c:v>
                      </c:pt>
                      <c:pt idx="21554">
                        <c:v>891.13</c:v>
                      </c:pt>
                      <c:pt idx="21555">
                        <c:v>884.21</c:v>
                      </c:pt>
                      <c:pt idx="21556">
                        <c:v>887.23</c:v>
                      </c:pt>
                      <c:pt idx="21557">
                        <c:v>890.82</c:v>
                      </c:pt>
                      <c:pt idx="21558">
                        <c:v>892.04</c:v>
                      </c:pt>
                      <c:pt idx="21559">
                        <c:v>890.1</c:v>
                      </c:pt>
                      <c:pt idx="21560">
                        <c:v>885.83</c:v>
                      </c:pt>
                      <c:pt idx="21561">
                        <c:v>881.41</c:v>
                      </c:pt>
                      <c:pt idx="21562">
                        <c:v>890.66</c:v>
                      </c:pt>
                      <c:pt idx="21563">
                        <c:v>889.81</c:v>
                      </c:pt>
                      <c:pt idx="21564">
                        <c:v>887.94</c:v>
                      </c:pt>
                      <c:pt idx="21565">
                        <c:v>883.83</c:v>
                      </c:pt>
                      <c:pt idx="21566">
                        <c:v>881.33</c:v>
                      </c:pt>
                      <c:pt idx="21567">
                        <c:v>890.17</c:v>
                      </c:pt>
                      <c:pt idx="21568">
                        <c:v>887.13</c:v>
                      </c:pt>
                      <c:pt idx="21569">
                        <c:v>884.69</c:v>
                      </c:pt>
                      <c:pt idx="21570">
                        <c:v>882.69</c:v>
                      </c:pt>
                      <c:pt idx="21571">
                        <c:v>881.58</c:v>
                      </c:pt>
                      <c:pt idx="21572">
                        <c:v>880.2</c:v>
                      </c:pt>
                      <c:pt idx="21573">
                        <c:v>878.91</c:v>
                      </c:pt>
                      <c:pt idx="21574">
                        <c:v>879.14</c:v>
                      </c:pt>
                      <c:pt idx="21575">
                        <c:v>878.99</c:v>
                      </c:pt>
                      <c:pt idx="21576">
                        <c:v>879.15</c:v>
                      </c:pt>
                      <c:pt idx="21577">
                        <c:v>882.98</c:v>
                      </c:pt>
                      <c:pt idx="21578">
                        <c:v>886.15</c:v>
                      </c:pt>
                      <c:pt idx="21579">
                        <c:v>889.33</c:v>
                      </c:pt>
                      <c:pt idx="21580">
                        <c:v>889.51</c:v>
                      </c:pt>
                      <c:pt idx="21581">
                        <c:v>889.51</c:v>
                      </c:pt>
                      <c:pt idx="21582">
                        <c:v>886.64</c:v>
                      </c:pt>
                      <c:pt idx="21583">
                        <c:v>882.96</c:v>
                      </c:pt>
                      <c:pt idx="21584">
                        <c:v>879.15</c:v>
                      </c:pt>
                      <c:pt idx="21585">
                        <c:v>887.16</c:v>
                      </c:pt>
                      <c:pt idx="21586">
                        <c:v>883.51</c:v>
                      </c:pt>
                      <c:pt idx="21587">
                        <c:v>880.6</c:v>
                      </c:pt>
                      <c:pt idx="21588">
                        <c:v>889.48</c:v>
                      </c:pt>
                      <c:pt idx="21589">
                        <c:v>891</c:v>
                      </c:pt>
                      <c:pt idx="21590">
                        <c:v>890.35</c:v>
                      </c:pt>
                      <c:pt idx="21591">
                        <c:v>889.75</c:v>
                      </c:pt>
                      <c:pt idx="21592">
                        <c:v>887.33</c:v>
                      </c:pt>
                      <c:pt idx="21593">
                        <c:v>885.24</c:v>
                      </c:pt>
                      <c:pt idx="21594">
                        <c:v>882.94</c:v>
                      </c:pt>
                      <c:pt idx="21595">
                        <c:v>880.8</c:v>
                      </c:pt>
                      <c:pt idx="21596">
                        <c:v>880.95</c:v>
                      </c:pt>
                      <c:pt idx="21597">
                        <c:v>879.61</c:v>
                      </c:pt>
                      <c:pt idx="21598">
                        <c:v>879.36</c:v>
                      </c:pt>
                      <c:pt idx="21599">
                        <c:v>882.38</c:v>
                      </c:pt>
                      <c:pt idx="21600">
                        <c:v>885.33</c:v>
                      </c:pt>
                      <c:pt idx="21601">
                        <c:v>887.99</c:v>
                      </c:pt>
                      <c:pt idx="21602">
                        <c:v>891.97</c:v>
                      </c:pt>
                      <c:pt idx="21603">
                        <c:v>889.78</c:v>
                      </c:pt>
                      <c:pt idx="21604">
                        <c:v>887.31</c:v>
                      </c:pt>
                      <c:pt idx="21605">
                        <c:v>884.08</c:v>
                      </c:pt>
                      <c:pt idx="21606">
                        <c:v>881.37</c:v>
                      </c:pt>
                      <c:pt idx="21607">
                        <c:v>880.19</c:v>
                      </c:pt>
                      <c:pt idx="21608">
                        <c:v>880.76</c:v>
                      </c:pt>
                      <c:pt idx="21609">
                        <c:v>883.14</c:v>
                      </c:pt>
                      <c:pt idx="21610">
                        <c:v>886.18</c:v>
                      </c:pt>
                      <c:pt idx="21611">
                        <c:v>888.8</c:v>
                      </c:pt>
                      <c:pt idx="21612">
                        <c:v>890.36</c:v>
                      </c:pt>
                      <c:pt idx="21613">
                        <c:v>891.99</c:v>
                      </c:pt>
                      <c:pt idx="21614">
                        <c:v>891.67</c:v>
                      </c:pt>
                      <c:pt idx="21615">
                        <c:v>880.66</c:v>
                      </c:pt>
                      <c:pt idx="21616">
                        <c:v>889.55</c:v>
                      </c:pt>
                      <c:pt idx="21617">
                        <c:v>891.35</c:v>
                      </c:pt>
                      <c:pt idx="21618">
                        <c:v>892.06</c:v>
                      </c:pt>
                      <c:pt idx="21619">
                        <c:v>892.89</c:v>
                      </c:pt>
                      <c:pt idx="21620">
                        <c:v>886.51</c:v>
                      </c:pt>
                      <c:pt idx="21621">
                        <c:v>888.82</c:v>
                      </c:pt>
                      <c:pt idx="21622">
                        <c:v>890.82</c:v>
                      </c:pt>
                      <c:pt idx="21623">
                        <c:v>892.16</c:v>
                      </c:pt>
                      <c:pt idx="21624">
                        <c:v>890.73</c:v>
                      </c:pt>
                      <c:pt idx="21625">
                        <c:v>888.98</c:v>
                      </c:pt>
                      <c:pt idx="21626">
                        <c:v>885.23</c:v>
                      </c:pt>
                      <c:pt idx="21627">
                        <c:v>883.36</c:v>
                      </c:pt>
                      <c:pt idx="21628">
                        <c:v>889.26</c:v>
                      </c:pt>
                      <c:pt idx="21629">
                        <c:v>890.98</c:v>
                      </c:pt>
                      <c:pt idx="21630">
                        <c:v>890.87</c:v>
                      </c:pt>
                      <c:pt idx="21631">
                        <c:v>890.03</c:v>
                      </c:pt>
                      <c:pt idx="21632">
                        <c:v>887.13</c:v>
                      </c:pt>
                      <c:pt idx="21633">
                        <c:v>883.74</c:v>
                      </c:pt>
                      <c:pt idx="21634">
                        <c:v>882.06</c:v>
                      </c:pt>
                      <c:pt idx="21635">
                        <c:v>882.7</c:v>
                      </c:pt>
                      <c:pt idx="21636">
                        <c:v>892.9</c:v>
                      </c:pt>
                      <c:pt idx="21637">
                        <c:v>890.04</c:v>
                      </c:pt>
                      <c:pt idx="21638">
                        <c:v>892.41</c:v>
                      </c:pt>
                      <c:pt idx="21639">
                        <c:v>891.9</c:v>
                      </c:pt>
                      <c:pt idx="21640">
                        <c:v>887.87</c:v>
                      </c:pt>
                      <c:pt idx="21641">
                        <c:v>886.86</c:v>
                      </c:pt>
                      <c:pt idx="21642">
                        <c:v>889.12</c:v>
                      </c:pt>
                      <c:pt idx="21643">
                        <c:v>890.13</c:v>
                      </c:pt>
                      <c:pt idx="21644">
                        <c:v>889.42</c:v>
                      </c:pt>
                      <c:pt idx="21645">
                        <c:v>886.4</c:v>
                      </c:pt>
                      <c:pt idx="21646">
                        <c:v>883.82</c:v>
                      </c:pt>
                      <c:pt idx="21647">
                        <c:v>880.73</c:v>
                      </c:pt>
                      <c:pt idx="21648">
                        <c:v>880.8</c:v>
                      </c:pt>
                      <c:pt idx="21649">
                        <c:v>881.92</c:v>
                      </c:pt>
                      <c:pt idx="21650">
                        <c:v>883.91</c:v>
                      </c:pt>
                      <c:pt idx="21651">
                        <c:v>886.42</c:v>
                      </c:pt>
                      <c:pt idx="21652">
                        <c:v>887.76</c:v>
                      </c:pt>
                      <c:pt idx="21653">
                        <c:v>888.01</c:v>
                      </c:pt>
                      <c:pt idx="21654">
                        <c:v>882.42</c:v>
                      </c:pt>
                      <c:pt idx="21655">
                        <c:v>890.86</c:v>
                      </c:pt>
                      <c:pt idx="21656">
                        <c:v>890.31</c:v>
                      </c:pt>
                      <c:pt idx="21657">
                        <c:v>879.14</c:v>
                      </c:pt>
                      <c:pt idx="21658">
                        <c:v>878.69</c:v>
                      </c:pt>
                      <c:pt idx="21659">
                        <c:v>879.87</c:v>
                      </c:pt>
                      <c:pt idx="21660">
                        <c:v>882.6</c:v>
                      </c:pt>
                      <c:pt idx="21661">
                        <c:v>884.63</c:v>
                      </c:pt>
                      <c:pt idx="21662">
                        <c:v>887.09</c:v>
                      </c:pt>
                      <c:pt idx="21663">
                        <c:v>890.39</c:v>
                      </c:pt>
                      <c:pt idx="21664">
                        <c:v>892.33</c:v>
                      </c:pt>
                      <c:pt idx="21665">
                        <c:v>891.93</c:v>
                      </c:pt>
                      <c:pt idx="21666">
                        <c:v>889.35</c:v>
                      </c:pt>
                      <c:pt idx="21667">
                        <c:v>885.66</c:v>
                      </c:pt>
                      <c:pt idx="21668">
                        <c:v>890.06</c:v>
                      </c:pt>
                      <c:pt idx="21669">
                        <c:v>892.12</c:v>
                      </c:pt>
                      <c:pt idx="21670">
                        <c:v>890.39</c:v>
                      </c:pt>
                      <c:pt idx="21671">
                        <c:v>885.37</c:v>
                      </c:pt>
                      <c:pt idx="21672">
                        <c:v>881.44</c:v>
                      </c:pt>
                      <c:pt idx="21673">
                        <c:v>888.07</c:v>
                      </c:pt>
                      <c:pt idx="21674">
                        <c:v>883.15</c:v>
                      </c:pt>
                      <c:pt idx="21675">
                        <c:v>879.92</c:v>
                      </c:pt>
                      <c:pt idx="21676">
                        <c:v>882.52</c:v>
                      </c:pt>
                      <c:pt idx="21677">
                        <c:v>889.56</c:v>
                      </c:pt>
                      <c:pt idx="21678">
                        <c:v>885.11</c:v>
                      </c:pt>
                      <c:pt idx="21679">
                        <c:v>880.88</c:v>
                      </c:pt>
                      <c:pt idx="21680">
                        <c:v>890.81</c:v>
                      </c:pt>
                      <c:pt idx="21681">
                        <c:v>889.96</c:v>
                      </c:pt>
                      <c:pt idx="21682">
                        <c:v>886.13</c:v>
                      </c:pt>
                      <c:pt idx="21683">
                        <c:v>882.08</c:v>
                      </c:pt>
                      <c:pt idx="21684">
                        <c:v>879.73</c:v>
                      </c:pt>
                      <c:pt idx="21685">
                        <c:v>880.46</c:v>
                      </c:pt>
                      <c:pt idx="21686">
                        <c:v>883.7</c:v>
                      </c:pt>
                      <c:pt idx="21687">
                        <c:v>886.86</c:v>
                      </c:pt>
                      <c:pt idx="21688">
                        <c:v>890.1</c:v>
                      </c:pt>
                      <c:pt idx="21689">
                        <c:v>891.33</c:v>
                      </c:pt>
                      <c:pt idx="21690">
                        <c:v>883.35</c:v>
                      </c:pt>
                      <c:pt idx="21691">
                        <c:v>886.8</c:v>
                      </c:pt>
                      <c:pt idx="21692">
                        <c:v>888.29</c:v>
                      </c:pt>
                      <c:pt idx="21693">
                        <c:v>884.63</c:v>
                      </c:pt>
                      <c:pt idx="21694">
                        <c:v>883.94</c:v>
                      </c:pt>
                      <c:pt idx="21695">
                        <c:v>883.43</c:v>
                      </c:pt>
                      <c:pt idx="21696">
                        <c:v>882.15</c:v>
                      </c:pt>
                      <c:pt idx="21697">
                        <c:v>881.52</c:v>
                      </c:pt>
                      <c:pt idx="21698">
                        <c:v>886.14</c:v>
                      </c:pt>
                      <c:pt idx="21699">
                        <c:v>887.4</c:v>
                      </c:pt>
                      <c:pt idx="21700">
                        <c:v>889.05</c:v>
                      </c:pt>
                      <c:pt idx="21701">
                        <c:v>890.09</c:v>
                      </c:pt>
                      <c:pt idx="21702">
                        <c:v>890.79</c:v>
                      </c:pt>
                      <c:pt idx="21703">
                        <c:v>890.68</c:v>
                      </c:pt>
                      <c:pt idx="21704">
                        <c:v>887.97</c:v>
                      </c:pt>
                      <c:pt idx="21705">
                        <c:v>885.77</c:v>
                      </c:pt>
                      <c:pt idx="21706">
                        <c:v>885.96</c:v>
                      </c:pt>
                      <c:pt idx="21707">
                        <c:v>879.42</c:v>
                      </c:pt>
                      <c:pt idx="21708">
                        <c:v>879.85</c:v>
                      </c:pt>
                      <c:pt idx="21709">
                        <c:v>881.71</c:v>
                      </c:pt>
                      <c:pt idx="21710">
                        <c:v>885.39</c:v>
                      </c:pt>
                      <c:pt idx="21711">
                        <c:v>887.69</c:v>
                      </c:pt>
                      <c:pt idx="21712">
                        <c:v>889.14</c:v>
                      </c:pt>
                      <c:pt idx="21713">
                        <c:v>890.24</c:v>
                      </c:pt>
                      <c:pt idx="21714">
                        <c:v>891.3</c:v>
                      </c:pt>
                      <c:pt idx="21715">
                        <c:v>891.99</c:v>
                      </c:pt>
                      <c:pt idx="21716">
                        <c:v>891.36</c:v>
                      </c:pt>
                      <c:pt idx="21717">
                        <c:v>889.03</c:v>
                      </c:pt>
                      <c:pt idx="21718">
                        <c:v>881.35</c:v>
                      </c:pt>
                      <c:pt idx="21719">
                        <c:v>891.71</c:v>
                      </c:pt>
                      <c:pt idx="21720">
                        <c:v>889.59</c:v>
                      </c:pt>
                      <c:pt idx="21721">
                        <c:v>889.37</c:v>
                      </c:pt>
                      <c:pt idx="21722">
                        <c:v>888.52</c:v>
                      </c:pt>
                      <c:pt idx="21723">
                        <c:v>888</c:v>
                      </c:pt>
                      <c:pt idx="21724">
                        <c:v>887.66</c:v>
                      </c:pt>
                      <c:pt idx="21725">
                        <c:v>886.29</c:v>
                      </c:pt>
                      <c:pt idx="21726">
                        <c:v>885.59</c:v>
                      </c:pt>
                      <c:pt idx="21727">
                        <c:v>889.1</c:v>
                      </c:pt>
                      <c:pt idx="21728">
                        <c:v>890.8</c:v>
                      </c:pt>
                      <c:pt idx="21729">
                        <c:v>891.84</c:v>
                      </c:pt>
                      <c:pt idx="21730">
                        <c:v>892.01</c:v>
                      </c:pt>
                      <c:pt idx="21731">
                        <c:v>892.29</c:v>
                      </c:pt>
                      <c:pt idx="21732">
                        <c:v>881.06</c:v>
                      </c:pt>
                      <c:pt idx="21733">
                        <c:v>881.14</c:v>
                      </c:pt>
                      <c:pt idx="21734">
                        <c:v>881.37</c:v>
                      </c:pt>
                      <c:pt idx="21735">
                        <c:v>880.6</c:v>
                      </c:pt>
                      <c:pt idx="21736">
                        <c:v>881.24</c:v>
                      </c:pt>
                      <c:pt idx="21737">
                        <c:v>883.8</c:v>
                      </c:pt>
                      <c:pt idx="21738">
                        <c:v>885.15</c:v>
                      </c:pt>
                      <c:pt idx="21739">
                        <c:v>889.86</c:v>
                      </c:pt>
                      <c:pt idx="21740">
                        <c:v>888.12</c:v>
                      </c:pt>
                      <c:pt idx="21741">
                        <c:v>885.88</c:v>
                      </c:pt>
                      <c:pt idx="21742">
                        <c:v>893.52</c:v>
                      </c:pt>
                      <c:pt idx="21743">
                        <c:v>892.23</c:v>
                      </c:pt>
                      <c:pt idx="21744">
                        <c:v>890.72</c:v>
                      </c:pt>
                      <c:pt idx="21745">
                        <c:v>881.25</c:v>
                      </c:pt>
                      <c:pt idx="21746">
                        <c:v>882.41</c:v>
                      </c:pt>
                      <c:pt idx="21747">
                        <c:v>884.06</c:v>
                      </c:pt>
                      <c:pt idx="21748">
                        <c:v>884.17</c:v>
                      </c:pt>
                      <c:pt idx="21749">
                        <c:v>884.58</c:v>
                      </c:pt>
                      <c:pt idx="21750">
                        <c:v>885.14</c:v>
                      </c:pt>
                      <c:pt idx="21751">
                        <c:v>885.4</c:v>
                      </c:pt>
                      <c:pt idx="21752">
                        <c:v>885.05</c:v>
                      </c:pt>
                      <c:pt idx="21753">
                        <c:v>885.8</c:v>
                      </c:pt>
                      <c:pt idx="21754">
                        <c:v>886.19</c:v>
                      </c:pt>
                      <c:pt idx="21755">
                        <c:v>885.56</c:v>
                      </c:pt>
                      <c:pt idx="21756">
                        <c:v>886.37</c:v>
                      </c:pt>
                      <c:pt idx="21757">
                        <c:v>887.55</c:v>
                      </c:pt>
                      <c:pt idx="21758">
                        <c:v>887.63</c:v>
                      </c:pt>
                      <c:pt idx="21759">
                        <c:v>886.43</c:v>
                      </c:pt>
                      <c:pt idx="21760">
                        <c:v>885.72</c:v>
                      </c:pt>
                      <c:pt idx="21761">
                        <c:v>885.99</c:v>
                      </c:pt>
                      <c:pt idx="21762">
                        <c:v>884.27</c:v>
                      </c:pt>
                      <c:pt idx="21763">
                        <c:v>883.2</c:v>
                      </c:pt>
                      <c:pt idx="21764">
                        <c:v>881.86</c:v>
                      </c:pt>
                      <c:pt idx="21765">
                        <c:v>880.77</c:v>
                      </c:pt>
                      <c:pt idx="21766">
                        <c:v>880.76</c:v>
                      </c:pt>
                      <c:pt idx="21767">
                        <c:v>880.27</c:v>
                      </c:pt>
                      <c:pt idx="21768">
                        <c:v>882</c:v>
                      </c:pt>
                      <c:pt idx="21769">
                        <c:v>883.27</c:v>
                      </c:pt>
                      <c:pt idx="21770">
                        <c:v>886.49</c:v>
                      </c:pt>
                      <c:pt idx="21771">
                        <c:v>889.23</c:v>
                      </c:pt>
                      <c:pt idx="21772">
                        <c:v>887.67</c:v>
                      </c:pt>
                      <c:pt idx="21773">
                        <c:v>886.39</c:v>
                      </c:pt>
                      <c:pt idx="21774">
                        <c:v>884.63</c:v>
                      </c:pt>
                      <c:pt idx="21775">
                        <c:v>883.24</c:v>
                      </c:pt>
                      <c:pt idx="21776">
                        <c:v>884.01</c:v>
                      </c:pt>
                      <c:pt idx="21777">
                        <c:v>894.84</c:v>
                      </c:pt>
                      <c:pt idx="21778">
                        <c:v>893.88</c:v>
                      </c:pt>
                      <c:pt idx="21779">
                        <c:v>892.42</c:v>
                      </c:pt>
                      <c:pt idx="21780">
                        <c:v>883.04</c:v>
                      </c:pt>
                      <c:pt idx="21781">
                        <c:v>882.09</c:v>
                      </c:pt>
                      <c:pt idx="21782">
                        <c:v>882.48</c:v>
                      </c:pt>
                      <c:pt idx="21783">
                        <c:v>881.01</c:v>
                      </c:pt>
                      <c:pt idx="21784">
                        <c:v>892.52</c:v>
                      </c:pt>
                      <c:pt idx="21785">
                        <c:v>892.23</c:v>
                      </c:pt>
                      <c:pt idx="21786">
                        <c:v>892.3</c:v>
                      </c:pt>
                      <c:pt idx="21787">
                        <c:v>891.65</c:v>
                      </c:pt>
                      <c:pt idx="21788">
                        <c:v>892.18</c:v>
                      </c:pt>
                      <c:pt idx="21789">
                        <c:v>891.86</c:v>
                      </c:pt>
                      <c:pt idx="21790">
                        <c:v>892.02</c:v>
                      </c:pt>
                      <c:pt idx="21791">
                        <c:v>891.7</c:v>
                      </c:pt>
                      <c:pt idx="21792">
                        <c:v>891.96</c:v>
                      </c:pt>
                      <c:pt idx="21793">
                        <c:v>891.97</c:v>
                      </c:pt>
                      <c:pt idx="21794">
                        <c:v>892.23</c:v>
                      </c:pt>
                      <c:pt idx="21795">
                        <c:v>884.32</c:v>
                      </c:pt>
                      <c:pt idx="21796">
                        <c:v>885.89</c:v>
                      </c:pt>
                      <c:pt idx="21797">
                        <c:v>889.84</c:v>
                      </c:pt>
                      <c:pt idx="21798">
                        <c:v>888.62</c:v>
                      </c:pt>
                      <c:pt idx="21799">
                        <c:v>887.86</c:v>
                      </c:pt>
                      <c:pt idx="21800">
                        <c:v>879.7</c:v>
                      </c:pt>
                      <c:pt idx="21801">
                        <c:v>880.92</c:v>
                      </c:pt>
                      <c:pt idx="21802">
                        <c:v>880.2</c:v>
                      </c:pt>
                      <c:pt idx="21803">
                        <c:v>881.18</c:v>
                      </c:pt>
                      <c:pt idx="21804">
                        <c:v>881.74</c:v>
                      </c:pt>
                      <c:pt idx="21805">
                        <c:v>882.35</c:v>
                      </c:pt>
                      <c:pt idx="21806">
                        <c:v>883.26</c:v>
                      </c:pt>
                      <c:pt idx="21807">
                        <c:v>884</c:v>
                      </c:pt>
                      <c:pt idx="21808">
                        <c:v>884.27</c:v>
                      </c:pt>
                      <c:pt idx="21809">
                        <c:v>884.63</c:v>
                      </c:pt>
                      <c:pt idx="21810">
                        <c:v>890.27</c:v>
                      </c:pt>
                      <c:pt idx="21811">
                        <c:v>888.34</c:v>
                      </c:pt>
                      <c:pt idx="21812">
                        <c:v>889.88</c:v>
                      </c:pt>
                      <c:pt idx="21813">
                        <c:v>889.99</c:v>
                      </c:pt>
                      <c:pt idx="21814">
                        <c:v>889.93</c:v>
                      </c:pt>
                      <c:pt idx="21815">
                        <c:v>890.44</c:v>
                      </c:pt>
                      <c:pt idx="21816">
                        <c:v>891.04</c:v>
                      </c:pt>
                      <c:pt idx="21817">
                        <c:v>891.22</c:v>
                      </c:pt>
                      <c:pt idx="21818">
                        <c:v>892.57</c:v>
                      </c:pt>
                      <c:pt idx="21819">
                        <c:v>892.35</c:v>
                      </c:pt>
                      <c:pt idx="21820">
                        <c:v>891.97</c:v>
                      </c:pt>
                      <c:pt idx="21821">
                        <c:v>881.74</c:v>
                      </c:pt>
                      <c:pt idx="21822">
                        <c:v>881.23</c:v>
                      </c:pt>
                      <c:pt idx="21823">
                        <c:v>893.13</c:v>
                      </c:pt>
                      <c:pt idx="21824">
                        <c:v>891.96</c:v>
                      </c:pt>
                      <c:pt idx="21825">
                        <c:v>892.31</c:v>
                      </c:pt>
                      <c:pt idx="21826">
                        <c:v>891</c:v>
                      </c:pt>
                      <c:pt idx="21827">
                        <c:v>890.89</c:v>
                      </c:pt>
                      <c:pt idx="21828">
                        <c:v>890.07</c:v>
                      </c:pt>
                      <c:pt idx="21829">
                        <c:v>887.89</c:v>
                      </c:pt>
                      <c:pt idx="21830">
                        <c:v>890.99</c:v>
                      </c:pt>
                      <c:pt idx="21831">
                        <c:v>890.89</c:v>
                      </c:pt>
                      <c:pt idx="21832">
                        <c:v>891.83</c:v>
                      </c:pt>
                      <c:pt idx="21833">
                        <c:v>892.16</c:v>
                      </c:pt>
                      <c:pt idx="21834">
                        <c:v>891.49</c:v>
                      </c:pt>
                      <c:pt idx="21835">
                        <c:v>890.22</c:v>
                      </c:pt>
                      <c:pt idx="21836">
                        <c:v>880.68</c:v>
                      </c:pt>
                      <c:pt idx="21837">
                        <c:v>883.18</c:v>
                      </c:pt>
                      <c:pt idx="21838">
                        <c:v>885.32</c:v>
                      </c:pt>
                      <c:pt idx="21839">
                        <c:v>887.15</c:v>
                      </c:pt>
                      <c:pt idx="21840">
                        <c:v>889.22</c:v>
                      </c:pt>
                      <c:pt idx="21841">
                        <c:v>884.37</c:v>
                      </c:pt>
                      <c:pt idx="21842">
                        <c:v>883.63</c:v>
                      </c:pt>
                      <c:pt idx="21843">
                        <c:v>881.15</c:v>
                      </c:pt>
                      <c:pt idx="21844">
                        <c:v>880.27</c:v>
                      </c:pt>
                      <c:pt idx="21845">
                        <c:v>880.13</c:v>
                      </c:pt>
                      <c:pt idx="21846">
                        <c:v>880.02</c:v>
                      </c:pt>
                      <c:pt idx="21847">
                        <c:v>886.11</c:v>
                      </c:pt>
                      <c:pt idx="21848">
                        <c:v>883.6</c:v>
                      </c:pt>
                      <c:pt idx="21849">
                        <c:v>889.54</c:v>
                      </c:pt>
                      <c:pt idx="21850">
                        <c:v>891.21</c:v>
                      </c:pt>
                      <c:pt idx="21851">
                        <c:v>892.76</c:v>
                      </c:pt>
                      <c:pt idx="21852">
                        <c:v>892.12</c:v>
                      </c:pt>
                      <c:pt idx="21853">
                        <c:v>889.6</c:v>
                      </c:pt>
                      <c:pt idx="21854">
                        <c:v>887.35</c:v>
                      </c:pt>
                      <c:pt idx="21855">
                        <c:v>883.67</c:v>
                      </c:pt>
                      <c:pt idx="21856">
                        <c:v>881.16</c:v>
                      </c:pt>
                      <c:pt idx="21857">
                        <c:v>881.61</c:v>
                      </c:pt>
                      <c:pt idx="21858">
                        <c:v>884.7</c:v>
                      </c:pt>
                      <c:pt idx="21859">
                        <c:v>887.51</c:v>
                      </c:pt>
                      <c:pt idx="21860">
                        <c:v>890.33</c:v>
                      </c:pt>
                      <c:pt idx="21861">
                        <c:v>890.11</c:v>
                      </c:pt>
                      <c:pt idx="21862">
                        <c:v>891.89</c:v>
                      </c:pt>
                      <c:pt idx="21863">
                        <c:v>888.57</c:v>
                      </c:pt>
                      <c:pt idx="21864">
                        <c:v>891.35</c:v>
                      </c:pt>
                      <c:pt idx="21865">
                        <c:v>891.16</c:v>
                      </c:pt>
                      <c:pt idx="21866">
                        <c:v>887.4</c:v>
                      </c:pt>
                      <c:pt idx="21867">
                        <c:v>882.16</c:v>
                      </c:pt>
                      <c:pt idx="21868">
                        <c:v>880.08</c:v>
                      </c:pt>
                      <c:pt idx="21869">
                        <c:v>881.48</c:v>
                      </c:pt>
                      <c:pt idx="21870">
                        <c:v>886.74</c:v>
                      </c:pt>
                      <c:pt idx="21871">
                        <c:v>891.31</c:v>
                      </c:pt>
                      <c:pt idx="21872">
                        <c:v>892.3</c:v>
                      </c:pt>
                      <c:pt idx="21873">
                        <c:v>889.34</c:v>
                      </c:pt>
                      <c:pt idx="21874">
                        <c:v>884.18</c:v>
                      </c:pt>
                      <c:pt idx="21875">
                        <c:v>890.35</c:v>
                      </c:pt>
                      <c:pt idx="21876">
                        <c:v>891.5</c:v>
                      </c:pt>
                      <c:pt idx="21877">
                        <c:v>889.29</c:v>
                      </c:pt>
                      <c:pt idx="21878">
                        <c:v>885.24</c:v>
                      </c:pt>
                      <c:pt idx="21879">
                        <c:v>882.73</c:v>
                      </c:pt>
                      <c:pt idx="21880">
                        <c:v>883.32</c:v>
                      </c:pt>
                      <c:pt idx="21881">
                        <c:v>885.62</c:v>
                      </c:pt>
                      <c:pt idx="21882">
                        <c:v>891.18</c:v>
                      </c:pt>
                      <c:pt idx="21883">
                        <c:v>893.08</c:v>
                      </c:pt>
                      <c:pt idx="21884">
                        <c:v>892.99</c:v>
                      </c:pt>
                      <c:pt idx="21885">
                        <c:v>892.43</c:v>
                      </c:pt>
                      <c:pt idx="21886">
                        <c:v>890.48</c:v>
                      </c:pt>
                      <c:pt idx="21887">
                        <c:v>886.75</c:v>
                      </c:pt>
                      <c:pt idx="21888">
                        <c:v>888.89</c:v>
                      </c:pt>
                      <c:pt idx="21889">
                        <c:v>891.85</c:v>
                      </c:pt>
                      <c:pt idx="21890">
                        <c:v>893.36</c:v>
                      </c:pt>
                      <c:pt idx="21891">
                        <c:v>892.56</c:v>
                      </c:pt>
                      <c:pt idx="21892">
                        <c:v>890.94</c:v>
                      </c:pt>
                      <c:pt idx="21893">
                        <c:v>886.61</c:v>
                      </c:pt>
                      <c:pt idx="21894">
                        <c:v>883.22</c:v>
                      </c:pt>
                      <c:pt idx="21895">
                        <c:v>880.95</c:v>
                      </c:pt>
                      <c:pt idx="21896">
                        <c:v>881.12</c:v>
                      </c:pt>
                      <c:pt idx="21897">
                        <c:v>883.2</c:v>
                      </c:pt>
                      <c:pt idx="21898">
                        <c:v>886.74</c:v>
                      </c:pt>
                      <c:pt idx="21899">
                        <c:v>880.62</c:v>
                      </c:pt>
                      <c:pt idx="21900">
                        <c:v>891.82</c:v>
                      </c:pt>
                      <c:pt idx="21901">
                        <c:v>888.49</c:v>
                      </c:pt>
                      <c:pt idx="21902">
                        <c:v>885.06</c:v>
                      </c:pt>
                      <c:pt idx="21903">
                        <c:v>892.8</c:v>
                      </c:pt>
                      <c:pt idx="21904">
                        <c:v>892.3</c:v>
                      </c:pt>
                      <c:pt idx="21905">
                        <c:v>890.81</c:v>
                      </c:pt>
                      <c:pt idx="21906">
                        <c:v>887.92</c:v>
                      </c:pt>
                      <c:pt idx="21907">
                        <c:v>884.75</c:v>
                      </c:pt>
                      <c:pt idx="21908">
                        <c:v>883.14</c:v>
                      </c:pt>
                      <c:pt idx="21909">
                        <c:v>880.02</c:v>
                      </c:pt>
                      <c:pt idx="21910">
                        <c:v>879.17</c:v>
                      </c:pt>
                      <c:pt idx="21911">
                        <c:v>880.43</c:v>
                      </c:pt>
                      <c:pt idx="21912">
                        <c:v>884.53</c:v>
                      </c:pt>
                      <c:pt idx="21913">
                        <c:v>886.75</c:v>
                      </c:pt>
                      <c:pt idx="21914">
                        <c:v>882.8</c:v>
                      </c:pt>
                      <c:pt idx="21915">
                        <c:v>890.87</c:v>
                      </c:pt>
                      <c:pt idx="21916">
                        <c:v>887.81</c:v>
                      </c:pt>
                      <c:pt idx="21917">
                        <c:v>884.39</c:v>
                      </c:pt>
                      <c:pt idx="21918">
                        <c:v>881.84</c:v>
                      </c:pt>
                      <c:pt idx="21919">
                        <c:v>880.47</c:v>
                      </c:pt>
                      <c:pt idx="21920">
                        <c:v>881.78</c:v>
                      </c:pt>
                      <c:pt idx="21921">
                        <c:v>885.51</c:v>
                      </c:pt>
                      <c:pt idx="21922">
                        <c:v>889.28</c:v>
                      </c:pt>
                      <c:pt idx="21923">
                        <c:v>884.19</c:v>
                      </c:pt>
                      <c:pt idx="21924">
                        <c:v>887.52</c:v>
                      </c:pt>
                      <c:pt idx="21925">
                        <c:v>879.75</c:v>
                      </c:pt>
                      <c:pt idx="21926">
                        <c:v>879.47</c:v>
                      </c:pt>
                      <c:pt idx="21927">
                        <c:v>884.75</c:v>
                      </c:pt>
                      <c:pt idx="21928">
                        <c:v>889.4</c:v>
                      </c:pt>
                      <c:pt idx="21929">
                        <c:v>890.82</c:v>
                      </c:pt>
                      <c:pt idx="21930">
                        <c:v>887.51</c:v>
                      </c:pt>
                      <c:pt idx="21931">
                        <c:v>881.62</c:v>
                      </c:pt>
                      <c:pt idx="21932">
                        <c:v>878.65</c:v>
                      </c:pt>
                      <c:pt idx="21933">
                        <c:v>885.02</c:v>
                      </c:pt>
                      <c:pt idx="21934">
                        <c:v>880.31</c:v>
                      </c:pt>
                      <c:pt idx="21935">
                        <c:v>879.67</c:v>
                      </c:pt>
                      <c:pt idx="21936">
                        <c:v>883.67</c:v>
                      </c:pt>
                      <c:pt idx="21937">
                        <c:v>887.19</c:v>
                      </c:pt>
                      <c:pt idx="21938">
                        <c:v>878.85</c:v>
                      </c:pt>
                      <c:pt idx="21939">
                        <c:v>880.17</c:v>
                      </c:pt>
                      <c:pt idx="21940">
                        <c:v>884.47</c:v>
                      </c:pt>
                      <c:pt idx="21941">
                        <c:v>887.9</c:v>
                      </c:pt>
                      <c:pt idx="21942">
                        <c:v>890.4</c:v>
                      </c:pt>
                      <c:pt idx="21943">
                        <c:v>889.04</c:v>
                      </c:pt>
                      <c:pt idx="21944">
                        <c:v>891.79</c:v>
                      </c:pt>
                      <c:pt idx="21945">
                        <c:v>887.2</c:v>
                      </c:pt>
                      <c:pt idx="21946">
                        <c:v>881.34</c:v>
                      </c:pt>
                      <c:pt idx="21947">
                        <c:v>877.41</c:v>
                      </c:pt>
                      <c:pt idx="21948">
                        <c:v>877.48</c:v>
                      </c:pt>
                      <c:pt idx="21949">
                        <c:v>880.11</c:v>
                      </c:pt>
                      <c:pt idx="21950">
                        <c:v>879.84</c:v>
                      </c:pt>
                      <c:pt idx="21951">
                        <c:v>888.08</c:v>
                      </c:pt>
                      <c:pt idx="21952">
                        <c:v>888.48</c:v>
                      </c:pt>
                      <c:pt idx="21953">
                        <c:v>888.09</c:v>
                      </c:pt>
                      <c:pt idx="21954">
                        <c:v>883.58</c:v>
                      </c:pt>
                      <c:pt idx="21955">
                        <c:v>879.43</c:v>
                      </c:pt>
                      <c:pt idx="21956">
                        <c:v>878.97</c:v>
                      </c:pt>
                      <c:pt idx="21957">
                        <c:v>882.66</c:v>
                      </c:pt>
                      <c:pt idx="21958">
                        <c:v>886.74</c:v>
                      </c:pt>
                      <c:pt idx="21959">
                        <c:v>889.84</c:v>
                      </c:pt>
                      <c:pt idx="21960">
                        <c:v>891.64</c:v>
                      </c:pt>
                      <c:pt idx="21961">
                        <c:v>889.9</c:v>
                      </c:pt>
                      <c:pt idx="21962">
                        <c:v>885.57</c:v>
                      </c:pt>
                      <c:pt idx="21963">
                        <c:v>881.1</c:v>
                      </c:pt>
                      <c:pt idx="21964">
                        <c:v>889.28</c:v>
                      </c:pt>
                      <c:pt idx="21965">
                        <c:v>891.61</c:v>
                      </c:pt>
                      <c:pt idx="21966">
                        <c:v>891.89</c:v>
                      </c:pt>
                      <c:pt idx="21967">
                        <c:v>889.48</c:v>
                      </c:pt>
                      <c:pt idx="21968">
                        <c:v>890.09</c:v>
                      </c:pt>
                      <c:pt idx="21969">
                        <c:v>890.08</c:v>
                      </c:pt>
                      <c:pt idx="21970">
                        <c:v>889.77</c:v>
                      </c:pt>
                      <c:pt idx="21971">
                        <c:v>887.65</c:v>
                      </c:pt>
                      <c:pt idx="21972">
                        <c:v>884.19</c:v>
                      </c:pt>
                      <c:pt idx="21973">
                        <c:v>882.99</c:v>
                      </c:pt>
                      <c:pt idx="21974">
                        <c:v>882.77</c:v>
                      </c:pt>
                      <c:pt idx="21975">
                        <c:v>882.96</c:v>
                      </c:pt>
                      <c:pt idx="21976">
                        <c:v>891.19</c:v>
                      </c:pt>
                      <c:pt idx="21977">
                        <c:v>892.08</c:v>
                      </c:pt>
                      <c:pt idx="21978">
                        <c:v>892.21</c:v>
                      </c:pt>
                      <c:pt idx="21979">
                        <c:v>890.71</c:v>
                      </c:pt>
                      <c:pt idx="21980">
                        <c:v>890.95</c:v>
                      </c:pt>
                      <c:pt idx="21981">
                        <c:v>891.14</c:v>
                      </c:pt>
                      <c:pt idx="21982">
                        <c:v>890.17</c:v>
                      </c:pt>
                      <c:pt idx="21983">
                        <c:v>888.54</c:v>
                      </c:pt>
                      <c:pt idx="21984">
                        <c:v>887</c:v>
                      </c:pt>
                      <c:pt idx="21985">
                        <c:v>888.88</c:v>
                      </c:pt>
                      <c:pt idx="21986">
                        <c:v>887.24</c:v>
                      </c:pt>
                      <c:pt idx="21987">
                        <c:v>885.93</c:v>
                      </c:pt>
                      <c:pt idx="21988">
                        <c:v>883.46</c:v>
                      </c:pt>
                      <c:pt idx="21989">
                        <c:v>886.73</c:v>
                      </c:pt>
                      <c:pt idx="21990">
                        <c:v>888.92</c:v>
                      </c:pt>
                      <c:pt idx="21991">
                        <c:v>890.4</c:v>
                      </c:pt>
                      <c:pt idx="21992">
                        <c:v>890.22</c:v>
                      </c:pt>
                      <c:pt idx="21993">
                        <c:v>888.81</c:v>
                      </c:pt>
                      <c:pt idx="21994">
                        <c:v>886.02</c:v>
                      </c:pt>
                      <c:pt idx="21995">
                        <c:v>882.27</c:v>
                      </c:pt>
                      <c:pt idx="21996">
                        <c:v>878.78</c:v>
                      </c:pt>
                      <c:pt idx="21997">
                        <c:v>877.94</c:v>
                      </c:pt>
                      <c:pt idx="21998">
                        <c:v>881.47</c:v>
                      </c:pt>
                      <c:pt idx="21999">
                        <c:v>884.68</c:v>
                      </c:pt>
                      <c:pt idx="22000">
                        <c:v>887.01</c:v>
                      </c:pt>
                      <c:pt idx="22001">
                        <c:v>888.92</c:v>
                      </c:pt>
                      <c:pt idx="22002">
                        <c:v>885.94</c:v>
                      </c:pt>
                      <c:pt idx="22003">
                        <c:v>881.93</c:v>
                      </c:pt>
                      <c:pt idx="22004">
                        <c:v>879.42</c:v>
                      </c:pt>
                      <c:pt idx="22005">
                        <c:v>886.27</c:v>
                      </c:pt>
                      <c:pt idx="22006">
                        <c:v>888.7</c:v>
                      </c:pt>
                      <c:pt idx="22007">
                        <c:v>889.81</c:v>
                      </c:pt>
                      <c:pt idx="22008">
                        <c:v>887.57</c:v>
                      </c:pt>
                      <c:pt idx="22009">
                        <c:v>885.1</c:v>
                      </c:pt>
                      <c:pt idx="22010">
                        <c:v>882.01</c:v>
                      </c:pt>
                      <c:pt idx="22011">
                        <c:v>878.11</c:v>
                      </c:pt>
                      <c:pt idx="22012">
                        <c:v>877.42</c:v>
                      </c:pt>
                      <c:pt idx="22013">
                        <c:v>877.08</c:v>
                      </c:pt>
                      <c:pt idx="22014">
                        <c:v>887.43</c:v>
                      </c:pt>
                      <c:pt idx="22015">
                        <c:v>884.11</c:v>
                      </c:pt>
                      <c:pt idx="22016">
                        <c:v>881.16</c:v>
                      </c:pt>
                      <c:pt idx="22017">
                        <c:v>878.75</c:v>
                      </c:pt>
                      <c:pt idx="22018">
                        <c:v>878.47</c:v>
                      </c:pt>
                      <c:pt idx="22019">
                        <c:v>877.77</c:v>
                      </c:pt>
                      <c:pt idx="22020">
                        <c:v>884.98</c:v>
                      </c:pt>
                      <c:pt idx="22021">
                        <c:v>883.7</c:v>
                      </c:pt>
                      <c:pt idx="22022">
                        <c:v>882.27</c:v>
                      </c:pt>
                      <c:pt idx="22023">
                        <c:v>880.4</c:v>
                      </c:pt>
                      <c:pt idx="22024">
                        <c:v>880.6</c:v>
                      </c:pt>
                      <c:pt idx="22025">
                        <c:v>880.19</c:v>
                      </c:pt>
                      <c:pt idx="22026">
                        <c:v>889.09</c:v>
                      </c:pt>
                      <c:pt idx="22027">
                        <c:v>882.19</c:v>
                      </c:pt>
                      <c:pt idx="22028">
                        <c:v>878.48</c:v>
                      </c:pt>
                      <c:pt idx="22029">
                        <c:v>877.6</c:v>
                      </c:pt>
                      <c:pt idx="22030">
                        <c:v>877.16</c:v>
                      </c:pt>
                      <c:pt idx="22031">
                        <c:v>881.33</c:v>
                      </c:pt>
                      <c:pt idx="22032">
                        <c:v>885.88</c:v>
                      </c:pt>
                      <c:pt idx="22033">
                        <c:v>889.02</c:v>
                      </c:pt>
                      <c:pt idx="22034">
                        <c:v>890.31</c:v>
                      </c:pt>
                      <c:pt idx="22035">
                        <c:v>891.32</c:v>
                      </c:pt>
                      <c:pt idx="22036">
                        <c:v>889.86</c:v>
                      </c:pt>
                      <c:pt idx="22037">
                        <c:v>888.19</c:v>
                      </c:pt>
                      <c:pt idx="22038">
                        <c:v>889.28</c:v>
                      </c:pt>
                      <c:pt idx="22039">
                        <c:v>890.6</c:v>
                      </c:pt>
                      <c:pt idx="22040">
                        <c:v>878.95</c:v>
                      </c:pt>
                      <c:pt idx="22041">
                        <c:v>880.82</c:v>
                      </c:pt>
                      <c:pt idx="22042">
                        <c:v>882.07</c:v>
                      </c:pt>
                      <c:pt idx="22043">
                        <c:v>883.13</c:v>
                      </c:pt>
                      <c:pt idx="22044">
                        <c:v>885.42</c:v>
                      </c:pt>
                      <c:pt idx="22045">
                        <c:v>888.51</c:v>
                      </c:pt>
                      <c:pt idx="22046">
                        <c:v>882.06</c:v>
                      </c:pt>
                      <c:pt idx="22047">
                        <c:v>879.87</c:v>
                      </c:pt>
                      <c:pt idx="22048">
                        <c:v>879.47</c:v>
                      </c:pt>
                      <c:pt idx="22049">
                        <c:v>879.81</c:v>
                      </c:pt>
                      <c:pt idx="22050">
                        <c:v>879.81</c:v>
                      </c:pt>
                      <c:pt idx="22051">
                        <c:v>880.85</c:v>
                      </c:pt>
                      <c:pt idx="22052">
                        <c:v>888.88</c:v>
                      </c:pt>
                      <c:pt idx="22053">
                        <c:v>885.87</c:v>
                      </c:pt>
                      <c:pt idx="22054">
                        <c:v>889.9</c:v>
                      </c:pt>
                      <c:pt idx="22055">
                        <c:v>889.19</c:v>
                      </c:pt>
                      <c:pt idx="22056">
                        <c:v>889.44</c:v>
                      </c:pt>
                      <c:pt idx="22057">
                        <c:v>887.44</c:v>
                      </c:pt>
                      <c:pt idx="22058">
                        <c:v>886.43</c:v>
                      </c:pt>
                      <c:pt idx="22059">
                        <c:v>884.12</c:v>
                      </c:pt>
                      <c:pt idx="22060">
                        <c:v>882.01</c:v>
                      </c:pt>
                      <c:pt idx="22061">
                        <c:v>880.97</c:v>
                      </c:pt>
                      <c:pt idx="22062">
                        <c:v>879.95</c:v>
                      </c:pt>
                      <c:pt idx="22063">
                        <c:v>879.54</c:v>
                      </c:pt>
                      <c:pt idx="22064">
                        <c:v>877.75</c:v>
                      </c:pt>
                      <c:pt idx="22065">
                        <c:v>889.55</c:v>
                      </c:pt>
                      <c:pt idx="22066">
                        <c:v>889.79</c:v>
                      </c:pt>
                      <c:pt idx="22067">
                        <c:v>881.71</c:v>
                      </c:pt>
                      <c:pt idx="22068">
                        <c:v>879.57</c:v>
                      </c:pt>
                      <c:pt idx="22069">
                        <c:v>878.48</c:v>
                      </c:pt>
                      <c:pt idx="22070">
                        <c:v>878.99</c:v>
                      </c:pt>
                      <c:pt idx="22071">
                        <c:v>879.16</c:v>
                      </c:pt>
                      <c:pt idx="22072">
                        <c:v>880.75</c:v>
                      </c:pt>
                      <c:pt idx="22073">
                        <c:v>879.04</c:v>
                      </c:pt>
                      <c:pt idx="22074">
                        <c:v>878.6</c:v>
                      </c:pt>
                      <c:pt idx="22075">
                        <c:v>881.08</c:v>
                      </c:pt>
                      <c:pt idx="22076">
                        <c:v>884.91</c:v>
                      </c:pt>
                      <c:pt idx="22077">
                        <c:v>887.79</c:v>
                      </c:pt>
                      <c:pt idx="22078">
                        <c:v>879.98</c:v>
                      </c:pt>
                      <c:pt idx="22079">
                        <c:v>878.73</c:v>
                      </c:pt>
                      <c:pt idx="22080">
                        <c:v>878.01</c:v>
                      </c:pt>
                      <c:pt idx="22081">
                        <c:v>878.7</c:v>
                      </c:pt>
                      <c:pt idx="22082">
                        <c:v>880.53</c:v>
                      </c:pt>
                      <c:pt idx="22083">
                        <c:v>882.26</c:v>
                      </c:pt>
                      <c:pt idx="22084">
                        <c:v>884.84</c:v>
                      </c:pt>
                      <c:pt idx="22085">
                        <c:v>887.45</c:v>
                      </c:pt>
                      <c:pt idx="22086">
                        <c:v>889.08</c:v>
                      </c:pt>
                      <c:pt idx="22087">
                        <c:v>883.7</c:v>
                      </c:pt>
                      <c:pt idx="22088">
                        <c:v>880.78</c:v>
                      </c:pt>
                      <c:pt idx="22089">
                        <c:v>889.5</c:v>
                      </c:pt>
                      <c:pt idx="22090">
                        <c:v>879.75</c:v>
                      </c:pt>
                      <c:pt idx="22091">
                        <c:v>881.07</c:v>
                      </c:pt>
                      <c:pt idx="22092">
                        <c:v>883.5</c:v>
                      </c:pt>
                      <c:pt idx="22093">
                        <c:v>884.17</c:v>
                      </c:pt>
                      <c:pt idx="22094">
                        <c:v>885.26</c:v>
                      </c:pt>
                      <c:pt idx="22095">
                        <c:v>885.54</c:v>
                      </c:pt>
                      <c:pt idx="22096">
                        <c:v>887.18</c:v>
                      </c:pt>
                      <c:pt idx="22097">
                        <c:v>889.17</c:v>
                      </c:pt>
                      <c:pt idx="22098">
                        <c:v>890.65</c:v>
                      </c:pt>
                      <c:pt idx="22099">
                        <c:v>890.61</c:v>
                      </c:pt>
                      <c:pt idx="22100">
                        <c:v>889.51</c:v>
                      </c:pt>
                      <c:pt idx="22101">
                        <c:v>884.54</c:v>
                      </c:pt>
                      <c:pt idx="22102">
                        <c:v>881.44</c:v>
                      </c:pt>
                      <c:pt idx="22103">
                        <c:v>892.39</c:v>
                      </c:pt>
                      <c:pt idx="22104">
                        <c:v>891.31</c:v>
                      </c:pt>
                      <c:pt idx="22105">
                        <c:v>888.11</c:v>
                      </c:pt>
                      <c:pt idx="22106">
                        <c:v>884.4</c:v>
                      </c:pt>
                      <c:pt idx="22107">
                        <c:v>891.04</c:v>
                      </c:pt>
                      <c:pt idx="22108">
                        <c:v>890.44</c:v>
                      </c:pt>
                      <c:pt idx="22109">
                        <c:v>887.75</c:v>
                      </c:pt>
                      <c:pt idx="22110">
                        <c:v>882.76</c:v>
                      </c:pt>
                      <c:pt idx="22111">
                        <c:v>879.57</c:v>
                      </c:pt>
                      <c:pt idx="22112">
                        <c:v>877.48</c:v>
                      </c:pt>
                      <c:pt idx="22113">
                        <c:v>876.71</c:v>
                      </c:pt>
                      <c:pt idx="22114">
                        <c:v>879.04</c:v>
                      </c:pt>
                      <c:pt idx="22115">
                        <c:v>881</c:v>
                      </c:pt>
                      <c:pt idx="22116">
                        <c:v>884.73</c:v>
                      </c:pt>
                      <c:pt idx="22117">
                        <c:v>884.66</c:v>
                      </c:pt>
                      <c:pt idx="22118">
                        <c:v>883.67</c:v>
                      </c:pt>
                      <c:pt idx="22119">
                        <c:v>882.2</c:v>
                      </c:pt>
                      <c:pt idx="22120">
                        <c:v>880.86</c:v>
                      </c:pt>
                      <c:pt idx="22121">
                        <c:v>880.48</c:v>
                      </c:pt>
                      <c:pt idx="22122">
                        <c:v>880.56</c:v>
                      </c:pt>
                      <c:pt idx="22123">
                        <c:v>880.32</c:v>
                      </c:pt>
                      <c:pt idx="22124">
                        <c:v>880</c:v>
                      </c:pt>
                      <c:pt idx="22125">
                        <c:v>888.97</c:v>
                      </c:pt>
                      <c:pt idx="22126">
                        <c:v>889.37</c:v>
                      </c:pt>
                      <c:pt idx="22127">
                        <c:v>888.34</c:v>
                      </c:pt>
                      <c:pt idx="22128">
                        <c:v>888.88</c:v>
                      </c:pt>
                      <c:pt idx="22129">
                        <c:v>879.3</c:v>
                      </c:pt>
                      <c:pt idx="22130">
                        <c:v>878.43</c:v>
                      </c:pt>
                      <c:pt idx="22131">
                        <c:v>877.92</c:v>
                      </c:pt>
                      <c:pt idx="22132">
                        <c:v>877.75</c:v>
                      </c:pt>
                      <c:pt idx="22133">
                        <c:v>879.75</c:v>
                      </c:pt>
                      <c:pt idx="22134">
                        <c:v>882.2</c:v>
                      </c:pt>
                      <c:pt idx="22135">
                        <c:v>885.24</c:v>
                      </c:pt>
                      <c:pt idx="22136">
                        <c:v>888.81</c:v>
                      </c:pt>
                      <c:pt idx="22137">
                        <c:v>890.03</c:v>
                      </c:pt>
                      <c:pt idx="22138">
                        <c:v>887.09</c:v>
                      </c:pt>
                      <c:pt idx="22139">
                        <c:v>882.86</c:v>
                      </c:pt>
                      <c:pt idx="22140">
                        <c:v>879.15</c:v>
                      </c:pt>
                      <c:pt idx="22141">
                        <c:v>879.3</c:v>
                      </c:pt>
                      <c:pt idx="22142">
                        <c:v>887.13</c:v>
                      </c:pt>
                      <c:pt idx="22143">
                        <c:v>891.41</c:v>
                      </c:pt>
                      <c:pt idx="22144">
                        <c:v>891.27</c:v>
                      </c:pt>
                      <c:pt idx="22145">
                        <c:v>887.06</c:v>
                      </c:pt>
                      <c:pt idx="22146">
                        <c:v>881.94</c:v>
                      </c:pt>
                      <c:pt idx="22147">
                        <c:v>880.21</c:v>
                      </c:pt>
                      <c:pt idx="22148">
                        <c:v>891.95</c:v>
                      </c:pt>
                      <c:pt idx="22149">
                        <c:v>888.48</c:v>
                      </c:pt>
                      <c:pt idx="22150">
                        <c:v>883.67</c:v>
                      </c:pt>
                      <c:pt idx="22151">
                        <c:v>879.28</c:v>
                      </c:pt>
                      <c:pt idx="22152">
                        <c:v>880.66</c:v>
                      </c:pt>
                      <c:pt idx="22153">
                        <c:v>886.45</c:v>
                      </c:pt>
                      <c:pt idx="22154">
                        <c:v>890.36</c:v>
                      </c:pt>
                      <c:pt idx="22155">
                        <c:v>880.05</c:v>
                      </c:pt>
                      <c:pt idx="22156">
                        <c:v>882.5</c:v>
                      </c:pt>
                      <c:pt idx="22157">
                        <c:v>887.02</c:v>
                      </c:pt>
                      <c:pt idx="22158">
                        <c:v>889.42</c:v>
                      </c:pt>
                      <c:pt idx="22159">
                        <c:v>882.9</c:v>
                      </c:pt>
                      <c:pt idx="22160">
                        <c:v>887.12</c:v>
                      </c:pt>
                      <c:pt idx="22161">
                        <c:v>889.46</c:v>
                      </c:pt>
                      <c:pt idx="22162">
                        <c:v>889.96</c:v>
                      </c:pt>
                      <c:pt idx="22163">
                        <c:v>885.7</c:v>
                      </c:pt>
                      <c:pt idx="22164">
                        <c:v>882.09</c:v>
                      </c:pt>
                      <c:pt idx="22165">
                        <c:v>878.76</c:v>
                      </c:pt>
                      <c:pt idx="22166">
                        <c:v>879.5</c:v>
                      </c:pt>
                      <c:pt idx="22167">
                        <c:v>882.79</c:v>
                      </c:pt>
                      <c:pt idx="22168">
                        <c:v>884.49</c:v>
                      </c:pt>
                      <c:pt idx="22169">
                        <c:v>884.33</c:v>
                      </c:pt>
                      <c:pt idx="22170">
                        <c:v>886.93</c:v>
                      </c:pt>
                      <c:pt idx="22171">
                        <c:v>888.23</c:v>
                      </c:pt>
                      <c:pt idx="22172">
                        <c:v>888.36</c:v>
                      </c:pt>
                      <c:pt idx="22173">
                        <c:v>886.56</c:v>
                      </c:pt>
                      <c:pt idx="22174">
                        <c:v>882.95</c:v>
                      </c:pt>
                      <c:pt idx="22175">
                        <c:v>879.26</c:v>
                      </c:pt>
                      <c:pt idx="22176">
                        <c:v>877.34</c:v>
                      </c:pt>
                      <c:pt idx="22177">
                        <c:v>881.59</c:v>
                      </c:pt>
                      <c:pt idx="22178">
                        <c:v>877.9</c:v>
                      </c:pt>
                      <c:pt idx="22179">
                        <c:v>878.28</c:v>
                      </c:pt>
                      <c:pt idx="22180">
                        <c:v>881.79</c:v>
                      </c:pt>
                      <c:pt idx="22181">
                        <c:v>883.44</c:v>
                      </c:pt>
                      <c:pt idx="22182">
                        <c:v>880.38</c:v>
                      </c:pt>
                      <c:pt idx="22183">
                        <c:v>878.92</c:v>
                      </c:pt>
                      <c:pt idx="22184">
                        <c:v>880.61</c:v>
                      </c:pt>
                      <c:pt idx="22185">
                        <c:v>885.38</c:v>
                      </c:pt>
                      <c:pt idx="22186">
                        <c:v>888.71</c:v>
                      </c:pt>
                      <c:pt idx="22187">
                        <c:v>890.32</c:v>
                      </c:pt>
                      <c:pt idx="22188">
                        <c:v>891.54</c:v>
                      </c:pt>
                      <c:pt idx="22189">
                        <c:v>880.33</c:v>
                      </c:pt>
                      <c:pt idx="22190">
                        <c:v>879.39</c:v>
                      </c:pt>
                      <c:pt idx="22191">
                        <c:v>880.58</c:v>
                      </c:pt>
                      <c:pt idx="22192">
                        <c:v>881.84</c:v>
                      </c:pt>
                      <c:pt idx="22193">
                        <c:v>883.69</c:v>
                      </c:pt>
                      <c:pt idx="22194">
                        <c:v>889.89</c:v>
                      </c:pt>
                      <c:pt idx="22195">
                        <c:v>891.24</c:v>
                      </c:pt>
                      <c:pt idx="22196">
                        <c:v>890.76</c:v>
                      </c:pt>
                      <c:pt idx="22197">
                        <c:v>889.99</c:v>
                      </c:pt>
                      <c:pt idx="22198">
                        <c:v>887.88</c:v>
                      </c:pt>
                      <c:pt idx="22199">
                        <c:v>885.84</c:v>
                      </c:pt>
                      <c:pt idx="22200">
                        <c:v>884.71</c:v>
                      </c:pt>
                      <c:pt idx="22201">
                        <c:v>883.39</c:v>
                      </c:pt>
                      <c:pt idx="22202">
                        <c:v>881.66</c:v>
                      </c:pt>
                      <c:pt idx="22203">
                        <c:v>879.68</c:v>
                      </c:pt>
                      <c:pt idx="22204">
                        <c:v>879.91</c:v>
                      </c:pt>
                      <c:pt idx="22205">
                        <c:v>880.75</c:v>
                      </c:pt>
                      <c:pt idx="22206">
                        <c:v>882.16</c:v>
                      </c:pt>
                      <c:pt idx="22207">
                        <c:v>886.85</c:v>
                      </c:pt>
                      <c:pt idx="22208">
                        <c:v>883.44</c:v>
                      </c:pt>
                      <c:pt idx="22209">
                        <c:v>881.16</c:v>
                      </c:pt>
                      <c:pt idx="22210">
                        <c:v>886.2</c:v>
                      </c:pt>
                      <c:pt idx="22211">
                        <c:v>878.49</c:v>
                      </c:pt>
                      <c:pt idx="22212">
                        <c:v>880.1</c:v>
                      </c:pt>
                      <c:pt idx="22213">
                        <c:v>883.44</c:v>
                      </c:pt>
                      <c:pt idx="22214">
                        <c:v>886.77</c:v>
                      </c:pt>
                      <c:pt idx="22215">
                        <c:v>889.66</c:v>
                      </c:pt>
                      <c:pt idx="22216">
                        <c:v>889.74</c:v>
                      </c:pt>
                      <c:pt idx="22217">
                        <c:v>888.6</c:v>
                      </c:pt>
                      <c:pt idx="22218">
                        <c:v>885.15</c:v>
                      </c:pt>
                      <c:pt idx="22219">
                        <c:v>881.86</c:v>
                      </c:pt>
                      <c:pt idx="22220">
                        <c:v>889.94</c:v>
                      </c:pt>
                      <c:pt idx="22221">
                        <c:v>890.11</c:v>
                      </c:pt>
                      <c:pt idx="22222">
                        <c:v>888.86</c:v>
                      </c:pt>
                      <c:pt idx="22223">
                        <c:v>885.98</c:v>
                      </c:pt>
                      <c:pt idx="22224">
                        <c:v>882.8</c:v>
                      </c:pt>
                      <c:pt idx="22225">
                        <c:v>880.78</c:v>
                      </c:pt>
                      <c:pt idx="22226">
                        <c:v>879.37</c:v>
                      </c:pt>
                      <c:pt idx="22227">
                        <c:v>879.58</c:v>
                      </c:pt>
                      <c:pt idx="22228">
                        <c:v>880.76</c:v>
                      </c:pt>
                      <c:pt idx="22229">
                        <c:v>887.08</c:v>
                      </c:pt>
                      <c:pt idx="22230">
                        <c:v>882.89</c:v>
                      </c:pt>
                      <c:pt idx="22231">
                        <c:v>883.27</c:v>
                      </c:pt>
                      <c:pt idx="22232">
                        <c:v>884.11</c:v>
                      </c:pt>
                      <c:pt idx="22233">
                        <c:v>886.12</c:v>
                      </c:pt>
                      <c:pt idx="22234">
                        <c:v>884.25</c:v>
                      </c:pt>
                      <c:pt idx="22235">
                        <c:v>881.98</c:v>
                      </c:pt>
                      <c:pt idx="22236">
                        <c:v>881.38</c:v>
                      </c:pt>
                      <c:pt idx="22237">
                        <c:v>881.09</c:v>
                      </c:pt>
                      <c:pt idx="22238">
                        <c:v>879.56</c:v>
                      </c:pt>
                      <c:pt idx="22239">
                        <c:v>882.11</c:v>
                      </c:pt>
                      <c:pt idx="22240">
                        <c:v>885.63</c:v>
                      </c:pt>
                      <c:pt idx="22241">
                        <c:v>889.38</c:v>
                      </c:pt>
                      <c:pt idx="22242">
                        <c:v>891.05</c:v>
                      </c:pt>
                      <c:pt idx="22243">
                        <c:v>888.93</c:v>
                      </c:pt>
                      <c:pt idx="22244">
                        <c:v>884.25</c:v>
                      </c:pt>
                      <c:pt idx="22245">
                        <c:v>879.37</c:v>
                      </c:pt>
                      <c:pt idx="22246">
                        <c:v>885.95</c:v>
                      </c:pt>
                      <c:pt idx="22247">
                        <c:v>890.19</c:v>
                      </c:pt>
                      <c:pt idx="22248">
                        <c:v>890.09</c:v>
                      </c:pt>
                      <c:pt idx="22249">
                        <c:v>886.56</c:v>
                      </c:pt>
                      <c:pt idx="22250">
                        <c:v>882.66</c:v>
                      </c:pt>
                      <c:pt idx="22251">
                        <c:v>879.05</c:v>
                      </c:pt>
                      <c:pt idx="22252">
                        <c:v>881.8</c:v>
                      </c:pt>
                      <c:pt idx="22253">
                        <c:v>886.36</c:v>
                      </c:pt>
                      <c:pt idx="22254">
                        <c:v>889.43</c:v>
                      </c:pt>
                      <c:pt idx="22255">
                        <c:v>889.17</c:v>
                      </c:pt>
                      <c:pt idx="22256">
                        <c:v>886.81</c:v>
                      </c:pt>
                      <c:pt idx="22257">
                        <c:v>884.64</c:v>
                      </c:pt>
                      <c:pt idx="22258">
                        <c:v>881.11</c:v>
                      </c:pt>
                      <c:pt idx="22259">
                        <c:v>885.55</c:v>
                      </c:pt>
                      <c:pt idx="22260">
                        <c:v>887.46</c:v>
                      </c:pt>
                      <c:pt idx="22261">
                        <c:v>887.67</c:v>
                      </c:pt>
                      <c:pt idx="22262">
                        <c:v>888.16</c:v>
                      </c:pt>
                      <c:pt idx="22263">
                        <c:v>887.23</c:v>
                      </c:pt>
                      <c:pt idx="22264">
                        <c:v>887.83</c:v>
                      </c:pt>
                      <c:pt idx="22265">
                        <c:v>889.57</c:v>
                      </c:pt>
                      <c:pt idx="22266">
                        <c:v>889.59</c:v>
                      </c:pt>
                      <c:pt idx="22267">
                        <c:v>887.63</c:v>
                      </c:pt>
                      <c:pt idx="22268">
                        <c:v>887.6</c:v>
                      </c:pt>
                      <c:pt idx="22269">
                        <c:v>885.84</c:v>
                      </c:pt>
                      <c:pt idx="22270">
                        <c:v>885.06</c:v>
                      </c:pt>
                      <c:pt idx="22271">
                        <c:v>889.05</c:v>
                      </c:pt>
                      <c:pt idx="22272">
                        <c:v>885.17</c:v>
                      </c:pt>
                      <c:pt idx="22273">
                        <c:v>885.9</c:v>
                      </c:pt>
                      <c:pt idx="22274">
                        <c:v>886.88</c:v>
                      </c:pt>
                      <c:pt idx="22275">
                        <c:v>885.8</c:v>
                      </c:pt>
                      <c:pt idx="22276">
                        <c:v>886.16</c:v>
                      </c:pt>
                      <c:pt idx="22277">
                        <c:v>886.61</c:v>
                      </c:pt>
                      <c:pt idx="22278">
                        <c:v>887.95</c:v>
                      </c:pt>
                      <c:pt idx="22279">
                        <c:v>888.53</c:v>
                      </c:pt>
                      <c:pt idx="22280">
                        <c:v>888.78</c:v>
                      </c:pt>
                      <c:pt idx="22281">
                        <c:v>889.38</c:v>
                      </c:pt>
                      <c:pt idx="22282">
                        <c:v>880.99</c:v>
                      </c:pt>
                      <c:pt idx="22283">
                        <c:v>884.01</c:v>
                      </c:pt>
                      <c:pt idx="22284">
                        <c:v>885.05</c:v>
                      </c:pt>
                      <c:pt idx="22285">
                        <c:v>888.98</c:v>
                      </c:pt>
                      <c:pt idx="22286">
                        <c:v>886.73</c:v>
                      </c:pt>
                      <c:pt idx="22287">
                        <c:v>884.99</c:v>
                      </c:pt>
                      <c:pt idx="22288">
                        <c:v>884.42</c:v>
                      </c:pt>
                      <c:pt idx="22289">
                        <c:v>882.29</c:v>
                      </c:pt>
                      <c:pt idx="22290">
                        <c:v>881.45</c:v>
                      </c:pt>
                      <c:pt idx="22291">
                        <c:v>881.09</c:v>
                      </c:pt>
                      <c:pt idx="22292">
                        <c:v>887.05</c:v>
                      </c:pt>
                      <c:pt idx="22293">
                        <c:v>888</c:v>
                      </c:pt>
                      <c:pt idx="22294">
                        <c:v>888.88</c:v>
                      </c:pt>
                      <c:pt idx="22295">
                        <c:v>888.75</c:v>
                      </c:pt>
                      <c:pt idx="22296">
                        <c:v>888.7</c:v>
                      </c:pt>
                      <c:pt idx="22297">
                        <c:v>888.52</c:v>
                      </c:pt>
                      <c:pt idx="22298">
                        <c:v>885.34</c:v>
                      </c:pt>
                      <c:pt idx="22299">
                        <c:v>891.73</c:v>
                      </c:pt>
                      <c:pt idx="22300">
                        <c:v>891.58</c:v>
                      </c:pt>
                      <c:pt idx="22301">
                        <c:v>890.98</c:v>
                      </c:pt>
                      <c:pt idx="22302">
                        <c:v>890.14</c:v>
                      </c:pt>
                      <c:pt idx="22303">
                        <c:v>889.7</c:v>
                      </c:pt>
                      <c:pt idx="22304">
                        <c:v>890.15</c:v>
                      </c:pt>
                      <c:pt idx="22305">
                        <c:v>891.47</c:v>
                      </c:pt>
                      <c:pt idx="22306">
                        <c:v>891.95</c:v>
                      </c:pt>
                      <c:pt idx="22307">
                        <c:v>890.78</c:v>
                      </c:pt>
                      <c:pt idx="22308">
                        <c:v>889.11</c:v>
                      </c:pt>
                      <c:pt idx="22309">
                        <c:v>888.18</c:v>
                      </c:pt>
                      <c:pt idx="22310">
                        <c:v>888.23</c:v>
                      </c:pt>
                      <c:pt idx="22311">
                        <c:v>878.97</c:v>
                      </c:pt>
                      <c:pt idx="22312">
                        <c:v>889.21</c:v>
                      </c:pt>
                      <c:pt idx="22313">
                        <c:v>888.81</c:v>
                      </c:pt>
                      <c:pt idx="22314">
                        <c:v>889.19</c:v>
                      </c:pt>
                      <c:pt idx="22315">
                        <c:v>889.45</c:v>
                      </c:pt>
                      <c:pt idx="22316">
                        <c:v>880.11</c:v>
                      </c:pt>
                      <c:pt idx="22317">
                        <c:v>879.87</c:v>
                      </c:pt>
                      <c:pt idx="22318">
                        <c:v>880.8</c:v>
                      </c:pt>
                      <c:pt idx="22319">
                        <c:v>881.01</c:v>
                      </c:pt>
                      <c:pt idx="22320">
                        <c:v>881.55</c:v>
                      </c:pt>
                      <c:pt idx="22321">
                        <c:v>882.42</c:v>
                      </c:pt>
                      <c:pt idx="22322">
                        <c:v>882.69</c:v>
                      </c:pt>
                      <c:pt idx="22323">
                        <c:v>883.76</c:v>
                      </c:pt>
                      <c:pt idx="22324">
                        <c:v>883.39</c:v>
                      </c:pt>
                      <c:pt idx="22325">
                        <c:v>881.95</c:v>
                      </c:pt>
                      <c:pt idx="22326">
                        <c:v>881.94</c:v>
                      </c:pt>
                      <c:pt idx="22327">
                        <c:v>880.75</c:v>
                      </c:pt>
                      <c:pt idx="22328">
                        <c:v>878.99</c:v>
                      </c:pt>
                      <c:pt idx="22329">
                        <c:v>877.72</c:v>
                      </c:pt>
                      <c:pt idx="22330">
                        <c:v>878.19</c:v>
                      </c:pt>
                      <c:pt idx="22331">
                        <c:v>878.07</c:v>
                      </c:pt>
                      <c:pt idx="22332">
                        <c:v>878.83</c:v>
                      </c:pt>
                      <c:pt idx="22333">
                        <c:v>889.23</c:v>
                      </c:pt>
                      <c:pt idx="22334">
                        <c:v>882.71</c:v>
                      </c:pt>
                      <c:pt idx="22335">
                        <c:v>885.76</c:v>
                      </c:pt>
                      <c:pt idx="22336">
                        <c:v>886.5</c:v>
                      </c:pt>
                      <c:pt idx="22337">
                        <c:v>884.01</c:v>
                      </c:pt>
                      <c:pt idx="22338">
                        <c:v>882.46</c:v>
                      </c:pt>
                      <c:pt idx="22339">
                        <c:v>880.28</c:v>
                      </c:pt>
                      <c:pt idx="22340">
                        <c:v>880.09</c:v>
                      </c:pt>
                      <c:pt idx="22341">
                        <c:v>879.69</c:v>
                      </c:pt>
                      <c:pt idx="22342">
                        <c:v>879.12</c:v>
                      </c:pt>
                      <c:pt idx="22343">
                        <c:v>878.54</c:v>
                      </c:pt>
                      <c:pt idx="22344">
                        <c:v>879.05</c:v>
                      </c:pt>
                      <c:pt idx="22345">
                        <c:v>879.75</c:v>
                      </c:pt>
                      <c:pt idx="22346">
                        <c:v>880.08</c:v>
                      </c:pt>
                      <c:pt idx="22347">
                        <c:v>881.7</c:v>
                      </c:pt>
                      <c:pt idx="22348">
                        <c:v>884.01</c:v>
                      </c:pt>
                      <c:pt idx="22349">
                        <c:v>885.49</c:v>
                      </c:pt>
                      <c:pt idx="22350">
                        <c:v>881.13</c:v>
                      </c:pt>
                      <c:pt idx="22351">
                        <c:v>889.49</c:v>
                      </c:pt>
                      <c:pt idx="22352">
                        <c:v>887.45</c:v>
                      </c:pt>
                      <c:pt idx="22353">
                        <c:v>876.66</c:v>
                      </c:pt>
                      <c:pt idx="22354">
                        <c:v>876.87</c:v>
                      </c:pt>
                      <c:pt idx="22355">
                        <c:v>878.06</c:v>
                      </c:pt>
                      <c:pt idx="22356">
                        <c:v>878.56</c:v>
                      </c:pt>
                      <c:pt idx="22357">
                        <c:v>881.58</c:v>
                      </c:pt>
                      <c:pt idx="22358">
                        <c:v>884.47</c:v>
                      </c:pt>
                      <c:pt idx="22359">
                        <c:v>887.35</c:v>
                      </c:pt>
                      <c:pt idx="22360">
                        <c:v>889.36</c:v>
                      </c:pt>
                      <c:pt idx="22361">
                        <c:v>889.92</c:v>
                      </c:pt>
                      <c:pt idx="22362">
                        <c:v>887.37</c:v>
                      </c:pt>
                      <c:pt idx="22363">
                        <c:v>885.61</c:v>
                      </c:pt>
                      <c:pt idx="22364">
                        <c:v>889.98</c:v>
                      </c:pt>
                      <c:pt idx="22365">
                        <c:v>890.51</c:v>
                      </c:pt>
                      <c:pt idx="22366">
                        <c:v>886.97</c:v>
                      </c:pt>
                      <c:pt idx="22367">
                        <c:v>882.61</c:v>
                      </c:pt>
                      <c:pt idx="22368">
                        <c:v>879.32</c:v>
                      </c:pt>
                      <c:pt idx="22369">
                        <c:v>887.31</c:v>
                      </c:pt>
                      <c:pt idx="22370">
                        <c:v>884</c:v>
                      </c:pt>
                      <c:pt idx="22371">
                        <c:v>880.33</c:v>
                      </c:pt>
                      <c:pt idx="22372">
                        <c:v>878.18</c:v>
                      </c:pt>
                      <c:pt idx="22373">
                        <c:v>878.35</c:v>
                      </c:pt>
                      <c:pt idx="22374">
                        <c:v>890.06</c:v>
                      </c:pt>
                      <c:pt idx="22375">
                        <c:v>890.18</c:v>
                      </c:pt>
                      <c:pt idx="22376">
                        <c:v>879.4</c:v>
                      </c:pt>
                      <c:pt idx="22377">
                        <c:v>881.55</c:v>
                      </c:pt>
                      <c:pt idx="22378">
                        <c:v>885.52</c:v>
                      </c:pt>
                      <c:pt idx="22379">
                        <c:v>888.76</c:v>
                      </c:pt>
                      <c:pt idx="22380">
                        <c:v>889.8</c:v>
                      </c:pt>
                      <c:pt idx="22381">
                        <c:v>888.97</c:v>
                      </c:pt>
                      <c:pt idx="22382">
                        <c:v>886.38</c:v>
                      </c:pt>
                      <c:pt idx="22383">
                        <c:v>882.41</c:v>
                      </c:pt>
                      <c:pt idx="22384">
                        <c:v>878.91</c:v>
                      </c:pt>
                      <c:pt idx="22385">
                        <c:v>877.57</c:v>
                      </c:pt>
                      <c:pt idx="22386">
                        <c:v>884.22</c:v>
                      </c:pt>
                      <c:pt idx="22387">
                        <c:v>881.05</c:v>
                      </c:pt>
                      <c:pt idx="22388">
                        <c:v>880.65</c:v>
                      </c:pt>
                      <c:pt idx="22389">
                        <c:v>890.31</c:v>
                      </c:pt>
                      <c:pt idx="22390">
                        <c:v>884.7</c:v>
                      </c:pt>
                      <c:pt idx="22391">
                        <c:v>880.61</c:v>
                      </c:pt>
                      <c:pt idx="22392">
                        <c:v>881.78</c:v>
                      </c:pt>
                      <c:pt idx="22393">
                        <c:v>886.59</c:v>
                      </c:pt>
                      <c:pt idx="22394">
                        <c:v>884.62</c:v>
                      </c:pt>
                      <c:pt idx="22395">
                        <c:v>879.37</c:v>
                      </c:pt>
                      <c:pt idx="22396">
                        <c:v>879.05</c:v>
                      </c:pt>
                      <c:pt idx="22397">
                        <c:v>884.71</c:v>
                      </c:pt>
                      <c:pt idx="22398">
                        <c:v>889.85</c:v>
                      </c:pt>
                      <c:pt idx="22399">
                        <c:v>890.85</c:v>
                      </c:pt>
                      <c:pt idx="22400">
                        <c:v>885.31</c:v>
                      </c:pt>
                      <c:pt idx="22401">
                        <c:v>879.41</c:v>
                      </c:pt>
                      <c:pt idx="22402">
                        <c:v>889.66</c:v>
                      </c:pt>
                      <c:pt idx="22403">
                        <c:v>889.13</c:v>
                      </c:pt>
                      <c:pt idx="22404">
                        <c:v>888.93</c:v>
                      </c:pt>
                      <c:pt idx="22405">
                        <c:v>883.01</c:v>
                      </c:pt>
                      <c:pt idx="22406">
                        <c:v>877.27</c:v>
                      </c:pt>
                      <c:pt idx="22407">
                        <c:v>877.5</c:v>
                      </c:pt>
                      <c:pt idx="22408">
                        <c:v>885.61</c:v>
                      </c:pt>
                      <c:pt idx="22409">
                        <c:v>890.67</c:v>
                      </c:pt>
                      <c:pt idx="22410">
                        <c:v>888.18</c:v>
                      </c:pt>
                      <c:pt idx="22411">
                        <c:v>883.26</c:v>
                      </c:pt>
                      <c:pt idx="22412">
                        <c:v>878.32</c:v>
                      </c:pt>
                      <c:pt idx="22413">
                        <c:v>879.81</c:v>
                      </c:pt>
                      <c:pt idx="22414">
                        <c:v>884.66</c:v>
                      </c:pt>
                      <c:pt idx="22415">
                        <c:v>883.91</c:v>
                      </c:pt>
                      <c:pt idx="22416">
                        <c:v>888.3</c:v>
                      </c:pt>
                      <c:pt idx="22417">
                        <c:v>889.49</c:v>
                      </c:pt>
                      <c:pt idx="22418">
                        <c:v>887.3</c:v>
                      </c:pt>
                      <c:pt idx="22419">
                        <c:v>882.78</c:v>
                      </c:pt>
                      <c:pt idx="22420">
                        <c:v>879.24</c:v>
                      </c:pt>
                      <c:pt idx="22421">
                        <c:v>883.32</c:v>
                      </c:pt>
                      <c:pt idx="22422">
                        <c:v>878.6</c:v>
                      </c:pt>
                      <c:pt idx="22423">
                        <c:v>879.73</c:v>
                      </c:pt>
                      <c:pt idx="22424">
                        <c:v>885.32</c:v>
                      </c:pt>
                      <c:pt idx="22425">
                        <c:v>890.36</c:v>
                      </c:pt>
                      <c:pt idx="22426">
                        <c:v>891.14</c:v>
                      </c:pt>
                      <c:pt idx="22427">
                        <c:v>887.67</c:v>
                      </c:pt>
                      <c:pt idx="22428">
                        <c:v>887.72</c:v>
                      </c:pt>
                      <c:pt idx="22429">
                        <c:v>889.96</c:v>
                      </c:pt>
                      <c:pt idx="22430">
                        <c:v>888.27</c:v>
                      </c:pt>
                      <c:pt idx="22431">
                        <c:v>882.23</c:v>
                      </c:pt>
                      <c:pt idx="22432">
                        <c:v>876.32</c:v>
                      </c:pt>
                      <c:pt idx="22433">
                        <c:v>878.59</c:v>
                      </c:pt>
                      <c:pt idx="22434">
                        <c:v>884.78</c:v>
                      </c:pt>
                      <c:pt idx="22435">
                        <c:v>883.34</c:v>
                      </c:pt>
                      <c:pt idx="22436">
                        <c:v>879.22</c:v>
                      </c:pt>
                      <c:pt idx="22437">
                        <c:v>878.41</c:v>
                      </c:pt>
                      <c:pt idx="22438">
                        <c:v>879.21</c:v>
                      </c:pt>
                      <c:pt idx="22439">
                        <c:v>879.97</c:v>
                      </c:pt>
                      <c:pt idx="22440">
                        <c:v>885.85</c:v>
                      </c:pt>
                      <c:pt idx="22441">
                        <c:v>881.41</c:v>
                      </c:pt>
                      <c:pt idx="22442">
                        <c:v>878.58</c:v>
                      </c:pt>
                      <c:pt idx="22443">
                        <c:v>882.91</c:v>
                      </c:pt>
                      <c:pt idx="22444">
                        <c:v>888.19</c:v>
                      </c:pt>
                      <c:pt idx="22445">
                        <c:v>888.45</c:v>
                      </c:pt>
                      <c:pt idx="22446">
                        <c:v>883.07</c:v>
                      </c:pt>
                      <c:pt idx="22447">
                        <c:v>878.76</c:v>
                      </c:pt>
                      <c:pt idx="22448">
                        <c:v>881.76</c:v>
                      </c:pt>
                      <c:pt idx="22449">
                        <c:v>886.49</c:v>
                      </c:pt>
                      <c:pt idx="22450">
                        <c:v>889.42</c:v>
                      </c:pt>
                      <c:pt idx="22451">
                        <c:v>887.53</c:v>
                      </c:pt>
                      <c:pt idx="22452">
                        <c:v>884.21</c:v>
                      </c:pt>
                      <c:pt idx="22453">
                        <c:v>879.95</c:v>
                      </c:pt>
                      <c:pt idx="22454">
                        <c:v>889.91</c:v>
                      </c:pt>
                      <c:pt idx="22455">
                        <c:v>888.16</c:v>
                      </c:pt>
                      <c:pt idx="22456">
                        <c:v>884.48</c:v>
                      </c:pt>
                      <c:pt idx="22457">
                        <c:v>881.54</c:v>
                      </c:pt>
                      <c:pt idx="22458">
                        <c:v>879.97</c:v>
                      </c:pt>
                      <c:pt idx="22459">
                        <c:v>883.34</c:v>
                      </c:pt>
                      <c:pt idx="22460">
                        <c:v>888.71</c:v>
                      </c:pt>
                      <c:pt idx="22461">
                        <c:v>892.55</c:v>
                      </c:pt>
                      <c:pt idx="22462">
                        <c:v>890.9</c:v>
                      </c:pt>
                      <c:pt idx="22463">
                        <c:v>885.19</c:v>
                      </c:pt>
                      <c:pt idx="22464">
                        <c:v>878.69</c:v>
                      </c:pt>
                      <c:pt idx="22465">
                        <c:v>878.75</c:v>
                      </c:pt>
                      <c:pt idx="22466">
                        <c:v>883.71</c:v>
                      </c:pt>
                      <c:pt idx="22467">
                        <c:v>882.34</c:v>
                      </c:pt>
                      <c:pt idx="22468">
                        <c:v>879.1</c:v>
                      </c:pt>
                      <c:pt idx="22469">
                        <c:v>881.01</c:v>
                      </c:pt>
                      <c:pt idx="22470">
                        <c:v>884.91</c:v>
                      </c:pt>
                      <c:pt idx="22471">
                        <c:v>889.44</c:v>
                      </c:pt>
                      <c:pt idx="22472">
                        <c:v>891.35</c:v>
                      </c:pt>
                      <c:pt idx="22473">
                        <c:v>888.12</c:v>
                      </c:pt>
                      <c:pt idx="22474">
                        <c:v>891.43</c:v>
                      </c:pt>
                      <c:pt idx="22475">
                        <c:v>889.21</c:v>
                      </c:pt>
                      <c:pt idx="22476">
                        <c:v>883.02</c:v>
                      </c:pt>
                      <c:pt idx="22477">
                        <c:v>886.8</c:v>
                      </c:pt>
                      <c:pt idx="22478">
                        <c:v>890.69</c:v>
                      </c:pt>
                      <c:pt idx="22479">
                        <c:v>890.35</c:v>
                      </c:pt>
                      <c:pt idx="22480">
                        <c:v>883.05</c:v>
                      </c:pt>
                      <c:pt idx="22481">
                        <c:v>889.12</c:v>
                      </c:pt>
                      <c:pt idx="22482">
                        <c:v>891.78</c:v>
                      </c:pt>
                      <c:pt idx="22483">
                        <c:v>889.65</c:v>
                      </c:pt>
                      <c:pt idx="22484">
                        <c:v>884.03</c:v>
                      </c:pt>
                      <c:pt idx="22485">
                        <c:v>880.91</c:v>
                      </c:pt>
                      <c:pt idx="22486">
                        <c:v>882.3</c:v>
                      </c:pt>
                      <c:pt idx="22487">
                        <c:v>888.82</c:v>
                      </c:pt>
                      <c:pt idx="22488">
                        <c:v>893.83</c:v>
                      </c:pt>
                      <c:pt idx="22489">
                        <c:v>892.75</c:v>
                      </c:pt>
                      <c:pt idx="22490">
                        <c:v>888.28</c:v>
                      </c:pt>
                      <c:pt idx="22491">
                        <c:v>892.02</c:v>
                      </c:pt>
                      <c:pt idx="22492">
                        <c:v>889.12</c:v>
                      </c:pt>
                      <c:pt idx="22493">
                        <c:v>886.6</c:v>
                      </c:pt>
                      <c:pt idx="22494">
                        <c:v>890.35</c:v>
                      </c:pt>
                      <c:pt idx="22495">
                        <c:v>890.11</c:v>
                      </c:pt>
                      <c:pt idx="22496">
                        <c:v>886.64</c:v>
                      </c:pt>
                      <c:pt idx="22497">
                        <c:v>885.34</c:v>
                      </c:pt>
                      <c:pt idx="22498">
                        <c:v>890.27</c:v>
                      </c:pt>
                      <c:pt idx="22499">
                        <c:v>891.8</c:v>
                      </c:pt>
                      <c:pt idx="22500">
                        <c:v>887.82</c:v>
                      </c:pt>
                      <c:pt idx="22501">
                        <c:v>883.72</c:v>
                      </c:pt>
                      <c:pt idx="22502">
                        <c:v>881.51</c:v>
                      </c:pt>
                      <c:pt idx="22503">
                        <c:v>882.42</c:v>
                      </c:pt>
                      <c:pt idx="22504">
                        <c:v>886.22</c:v>
                      </c:pt>
                      <c:pt idx="22505">
                        <c:v>889.98</c:v>
                      </c:pt>
                      <c:pt idx="22506">
                        <c:v>884.62</c:v>
                      </c:pt>
                      <c:pt idx="22507">
                        <c:v>881.48</c:v>
                      </c:pt>
                      <c:pt idx="22508">
                        <c:v>888.01</c:v>
                      </c:pt>
                      <c:pt idx="22509">
                        <c:v>883.31</c:v>
                      </c:pt>
                      <c:pt idx="22510">
                        <c:v>880.48</c:v>
                      </c:pt>
                      <c:pt idx="22511">
                        <c:v>879.78</c:v>
                      </c:pt>
                      <c:pt idx="22512">
                        <c:v>880.41</c:v>
                      </c:pt>
                      <c:pt idx="22513">
                        <c:v>882.75</c:v>
                      </c:pt>
                      <c:pt idx="22514">
                        <c:v>884</c:v>
                      </c:pt>
                      <c:pt idx="22515">
                        <c:v>885.52</c:v>
                      </c:pt>
                      <c:pt idx="22516">
                        <c:v>888.43</c:v>
                      </c:pt>
                      <c:pt idx="22517">
                        <c:v>887.89</c:v>
                      </c:pt>
                      <c:pt idx="22518">
                        <c:v>885.3</c:v>
                      </c:pt>
                      <c:pt idx="22519">
                        <c:v>890.23</c:v>
                      </c:pt>
                      <c:pt idx="22520">
                        <c:v>891.86</c:v>
                      </c:pt>
                      <c:pt idx="22521">
                        <c:v>888.55</c:v>
                      </c:pt>
                      <c:pt idx="22522">
                        <c:v>882.78</c:v>
                      </c:pt>
                      <c:pt idx="22523">
                        <c:v>877.63</c:v>
                      </c:pt>
                      <c:pt idx="22524">
                        <c:v>876.96</c:v>
                      </c:pt>
                      <c:pt idx="22525">
                        <c:v>879.31</c:v>
                      </c:pt>
                      <c:pt idx="22526">
                        <c:v>877.75</c:v>
                      </c:pt>
                      <c:pt idx="22527">
                        <c:v>880.58</c:v>
                      </c:pt>
                      <c:pt idx="22528">
                        <c:v>886.44</c:v>
                      </c:pt>
                      <c:pt idx="22529">
                        <c:v>892</c:v>
                      </c:pt>
                      <c:pt idx="22530">
                        <c:v>891.52</c:v>
                      </c:pt>
                      <c:pt idx="22531">
                        <c:v>888.78</c:v>
                      </c:pt>
                      <c:pt idx="22532">
                        <c:v>885.84</c:v>
                      </c:pt>
                      <c:pt idx="22533">
                        <c:v>889.04</c:v>
                      </c:pt>
                      <c:pt idx="22534">
                        <c:v>889.79</c:v>
                      </c:pt>
                      <c:pt idx="22535">
                        <c:v>886.88</c:v>
                      </c:pt>
                      <c:pt idx="22536">
                        <c:v>883.33</c:v>
                      </c:pt>
                      <c:pt idx="22537">
                        <c:v>878.38</c:v>
                      </c:pt>
                      <c:pt idx="22538">
                        <c:v>883.49</c:v>
                      </c:pt>
                      <c:pt idx="22539">
                        <c:v>888.64</c:v>
                      </c:pt>
                      <c:pt idx="22540">
                        <c:v>890.35</c:v>
                      </c:pt>
                      <c:pt idx="22541">
                        <c:v>888.24</c:v>
                      </c:pt>
                      <c:pt idx="22542">
                        <c:v>884.73</c:v>
                      </c:pt>
                      <c:pt idx="22543">
                        <c:v>887.46</c:v>
                      </c:pt>
                      <c:pt idx="22544">
                        <c:v>886.46</c:v>
                      </c:pt>
                      <c:pt idx="22545">
                        <c:v>879.86</c:v>
                      </c:pt>
                      <c:pt idx="22546">
                        <c:v>886.45</c:v>
                      </c:pt>
                      <c:pt idx="22547">
                        <c:v>890.22</c:v>
                      </c:pt>
                      <c:pt idx="22548">
                        <c:v>892.44</c:v>
                      </c:pt>
                      <c:pt idx="22549">
                        <c:v>891.95</c:v>
                      </c:pt>
                      <c:pt idx="22550">
                        <c:v>889.47</c:v>
                      </c:pt>
                      <c:pt idx="22551">
                        <c:v>886.92</c:v>
                      </c:pt>
                      <c:pt idx="22552">
                        <c:v>884.55</c:v>
                      </c:pt>
                      <c:pt idx="22553">
                        <c:v>882.77</c:v>
                      </c:pt>
                      <c:pt idx="22554">
                        <c:v>881.45</c:v>
                      </c:pt>
                      <c:pt idx="22555">
                        <c:v>880.88</c:v>
                      </c:pt>
                      <c:pt idx="22556">
                        <c:v>879.71</c:v>
                      </c:pt>
                      <c:pt idx="22557">
                        <c:v>879.39</c:v>
                      </c:pt>
                      <c:pt idx="22558">
                        <c:v>879.31</c:v>
                      </c:pt>
                      <c:pt idx="22559">
                        <c:v>878.9</c:v>
                      </c:pt>
                      <c:pt idx="22560">
                        <c:v>884.57</c:v>
                      </c:pt>
                      <c:pt idx="22561">
                        <c:v>881.81</c:v>
                      </c:pt>
                      <c:pt idx="22562">
                        <c:v>878.48</c:v>
                      </c:pt>
                      <c:pt idx="22563">
                        <c:v>878.82</c:v>
                      </c:pt>
                      <c:pt idx="22564">
                        <c:v>882.02</c:v>
                      </c:pt>
                      <c:pt idx="22565">
                        <c:v>887.85</c:v>
                      </c:pt>
                      <c:pt idx="22566">
                        <c:v>889.96</c:v>
                      </c:pt>
                      <c:pt idx="22567">
                        <c:v>889.54</c:v>
                      </c:pt>
                      <c:pt idx="22568">
                        <c:v>883.17</c:v>
                      </c:pt>
                      <c:pt idx="22569">
                        <c:v>879.97</c:v>
                      </c:pt>
                      <c:pt idx="22570">
                        <c:v>878.77</c:v>
                      </c:pt>
                      <c:pt idx="22571">
                        <c:v>889.48</c:v>
                      </c:pt>
                      <c:pt idx="22572">
                        <c:v>885.88</c:v>
                      </c:pt>
                      <c:pt idx="22573">
                        <c:v>881.51</c:v>
                      </c:pt>
                      <c:pt idx="22574">
                        <c:v>880.11</c:v>
                      </c:pt>
                      <c:pt idx="22575">
                        <c:v>882.33</c:v>
                      </c:pt>
                      <c:pt idx="22576">
                        <c:v>886.88</c:v>
                      </c:pt>
                      <c:pt idx="22577">
                        <c:v>891.01</c:v>
                      </c:pt>
                      <c:pt idx="22578">
                        <c:v>883.38</c:v>
                      </c:pt>
                      <c:pt idx="22579">
                        <c:v>888.32</c:v>
                      </c:pt>
                      <c:pt idx="22580">
                        <c:v>883.59</c:v>
                      </c:pt>
                      <c:pt idx="22581">
                        <c:v>879.21</c:v>
                      </c:pt>
                      <c:pt idx="22582">
                        <c:v>878.63</c:v>
                      </c:pt>
                      <c:pt idx="22583">
                        <c:v>882.09</c:v>
                      </c:pt>
                      <c:pt idx="22584">
                        <c:v>882.52</c:v>
                      </c:pt>
                      <c:pt idx="22585">
                        <c:v>878.83</c:v>
                      </c:pt>
                      <c:pt idx="22586">
                        <c:v>878.58</c:v>
                      </c:pt>
                      <c:pt idx="22587">
                        <c:v>882.82</c:v>
                      </c:pt>
                      <c:pt idx="22588">
                        <c:v>887.5</c:v>
                      </c:pt>
                      <c:pt idx="22589">
                        <c:v>888.59</c:v>
                      </c:pt>
                      <c:pt idx="22590">
                        <c:v>886.83</c:v>
                      </c:pt>
                      <c:pt idx="22591">
                        <c:v>882</c:v>
                      </c:pt>
                      <c:pt idx="22592">
                        <c:v>877.71</c:v>
                      </c:pt>
                      <c:pt idx="22593">
                        <c:v>877.28</c:v>
                      </c:pt>
                      <c:pt idx="22594">
                        <c:v>882.5</c:v>
                      </c:pt>
                      <c:pt idx="22595">
                        <c:v>878.51</c:v>
                      </c:pt>
                      <c:pt idx="22596">
                        <c:v>881.67</c:v>
                      </c:pt>
                      <c:pt idx="22597">
                        <c:v>882.41</c:v>
                      </c:pt>
                      <c:pt idx="22598">
                        <c:v>878.16</c:v>
                      </c:pt>
                      <c:pt idx="22599">
                        <c:v>889.53</c:v>
                      </c:pt>
                      <c:pt idx="22600">
                        <c:v>888.85</c:v>
                      </c:pt>
                      <c:pt idx="22601">
                        <c:v>884.69</c:v>
                      </c:pt>
                      <c:pt idx="22602">
                        <c:v>879.83</c:v>
                      </c:pt>
                      <c:pt idx="22603">
                        <c:v>880.01</c:v>
                      </c:pt>
                      <c:pt idx="22604">
                        <c:v>883.86</c:v>
                      </c:pt>
                      <c:pt idx="22605">
                        <c:v>888.2</c:v>
                      </c:pt>
                      <c:pt idx="22606">
                        <c:v>888.96</c:v>
                      </c:pt>
                      <c:pt idx="22607">
                        <c:v>884.29</c:v>
                      </c:pt>
                      <c:pt idx="22608">
                        <c:v>879.13</c:v>
                      </c:pt>
                      <c:pt idx="22609">
                        <c:v>876.9</c:v>
                      </c:pt>
                      <c:pt idx="22610">
                        <c:v>888.88</c:v>
                      </c:pt>
                      <c:pt idx="22611">
                        <c:v>884.37</c:v>
                      </c:pt>
                      <c:pt idx="22612">
                        <c:v>889.17</c:v>
                      </c:pt>
                      <c:pt idx="22613">
                        <c:v>884.8</c:v>
                      </c:pt>
                      <c:pt idx="22614">
                        <c:v>878.85</c:v>
                      </c:pt>
                      <c:pt idx="22615">
                        <c:v>877.35</c:v>
                      </c:pt>
                      <c:pt idx="22616">
                        <c:v>878.8</c:v>
                      </c:pt>
                      <c:pt idx="22617">
                        <c:v>883.93</c:v>
                      </c:pt>
                      <c:pt idx="22618">
                        <c:v>887.86</c:v>
                      </c:pt>
                      <c:pt idx="22619">
                        <c:v>888.33</c:v>
                      </c:pt>
                      <c:pt idx="22620">
                        <c:v>888.34</c:v>
                      </c:pt>
                      <c:pt idx="22621">
                        <c:v>884.13</c:v>
                      </c:pt>
                      <c:pt idx="22622">
                        <c:v>880.16</c:v>
                      </c:pt>
                      <c:pt idx="22623">
                        <c:v>879.26</c:v>
                      </c:pt>
                      <c:pt idx="22624">
                        <c:v>890.12</c:v>
                      </c:pt>
                      <c:pt idx="22625">
                        <c:v>886.23</c:v>
                      </c:pt>
                      <c:pt idx="22626">
                        <c:v>880.86</c:v>
                      </c:pt>
                      <c:pt idx="22627">
                        <c:v>878.91</c:v>
                      </c:pt>
                      <c:pt idx="22628">
                        <c:v>880.99</c:v>
                      </c:pt>
                      <c:pt idx="22629">
                        <c:v>886.34</c:v>
                      </c:pt>
                      <c:pt idx="22630">
                        <c:v>879.68</c:v>
                      </c:pt>
                      <c:pt idx="22631">
                        <c:v>884.53</c:v>
                      </c:pt>
                      <c:pt idx="22632">
                        <c:v>888.44</c:v>
                      </c:pt>
                      <c:pt idx="22633">
                        <c:v>889.55</c:v>
                      </c:pt>
                      <c:pt idx="22634">
                        <c:v>886.7</c:v>
                      </c:pt>
                      <c:pt idx="22635">
                        <c:v>880.9</c:v>
                      </c:pt>
                      <c:pt idx="22636">
                        <c:v>877.71</c:v>
                      </c:pt>
                      <c:pt idx="22637">
                        <c:v>889.24</c:v>
                      </c:pt>
                      <c:pt idx="22638">
                        <c:v>885.8</c:v>
                      </c:pt>
                      <c:pt idx="22639">
                        <c:v>879.89</c:v>
                      </c:pt>
                      <c:pt idx="22640">
                        <c:v>884.5</c:v>
                      </c:pt>
                      <c:pt idx="22641">
                        <c:v>888.16</c:v>
                      </c:pt>
                      <c:pt idx="22642">
                        <c:v>889.94</c:v>
                      </c:pt>
                      <c:pt idx="22643">
                        <c:v>888.36</c:v>
                      </c:pt>
                      <c:pt idx="22644">
                        <c:v>884.7</c:v>
                      </c:pt>
                      <c:pt idx="22645">
                        <c:v>880.97</c:v>
                      </c:pt>
                      <c:pt idx="22646">
                        <c:v>877.72</c:v>
                      </c:pt>
                      <c:pt idx="22647">
                        <c:v>879.28</c:v>
                      </c:pt>
                      <c:pt idx="22648">
                        <c:v>880.26</c:v>
                      </c:pt>
                      <c:pt idx="22649">
                        <c:v>878.01</c:v>
                      </c:pt>
                      <c:pt idx="22650">
                        <c:v>889.76</c:v>
                      </c:pt>
                      <c:pt idx="22651">
                        <c:v>886.81</c:v>
                      </c:pt>
                      <c:pt idx="22652">
                        <c:v>881.49</c:v>
                      </c:pt>
                      <c:pt idx="22653">
                        <c:v>878.3</c:v>
                      </c:pt>
                      <c:pt idx="22654">
                        <c:v>878.57</c:v>
                      </c:pt>
                      <c:pt idx="22655">
                        <c:v>882.39</c:v>
                      </c:pt>
                      <c:pt idx="22656">
                        <c:v>886.36</c:v>
                      </c:pt>
                      <c:pt idx="22657">
                        <c:v>889.1</c:v>
                      </c:pt>
                      <c:pt idx="22658">
                        <c:v>889.23</c:v>
                      </c:pt>
                      <c:pt idx="22659">
                        <c:v>887.93</c:v>
                      </c:pt>
                      <c:pt idx="22660">
                        <c:v>877.05</c:v>
                      </c:pt>
                      <c:pt idx="22661">
                        <c:v>878.77</c:v>
                      </c:pt>
                      <c:pt idx="22662">
                        <c:v>883.81</c:v>
                      </c:pt>
                      <c:pt idx="22663">
                        <c:v>880.28</c:v>
                      </c:pt>
                      <c:pt idx="22664">
                        <c:v>877.93</c:v>
                      </c:pt>
                      <c:pt idx="22665">
                        <c:v>882.5</c:v>
                      </c:pt>
                      <c:pt idx="22666">
                        <c:v>880.12</c:v>
                      </c:pt>
                      <c:pt idx="22667">
                        <c:v>880.59</c:v>
                      </c:pt>
                      <c:pt idx="22668">
                        <c:v>884.02</c:v>
                      </c:pt>
                      <c:pt idx="22669">
                        <c:v>887.31</c:v>
                      </c:pt>
                      <c:pt idx="22670">
                        <c:v>889.06</c:v>
                      </c:pt>
                      <c:pt idx="22671">
                        <c:v>889.17</c:v>
                      </c:pt>
                      <c:pt idx="22672">
                        <c:v>887</c:v>
                      </c:pt>
                      <c:pt idx="22673">
                        <c:v>884.03</c:v>
                      </c:pt>
                      <c:pt idx="22674">
                        <c:v>880.44</c:v>
                      </c:pt>
                      <c:pt idx="22675">
                        <c:v>878.22</c:v>
                      </c:pt>
                      <c:pt idx="22676">
                        <c:v>889.55</c:v>
                      </c:pt>
                      <c:pt idx="22677">
                        <c:v>889.32</c:v>
                      </c:pt>
                      <c:pt idx="22678">
                        <c:v>889.26</c:v>
                      </c:pt>
                      <c:pt idx="22679">
                        <c:v>888.21</c:v>
                      </c:pt>
                      <c:pt idx="22680">
                        <c:v>885.11</c:v>
                      </c:pt>
                      <c:pt idx="22681">
                        <c:v>880.52</c:v>
                      </c:pt>
                      <c:pt idx="22682">
                        <c:v>880.58</c:v>
                      </c:pt>
                      <c:pt idx="22683">
                        <c:v>878.8</c:v>
                      </c:pt>
                      <c:pt idx="22684">
                        <c:v>878.67</c:v>
                      </c:pt>
                      <c:pt idx="22685">
                        <c:v>877.78</c:v>
                      </c:pt>
                      <c:pt idx="22686">
                        <c:v>878.73</c:v>
                      </c:pt>
                      <c:pt idx="22687">
                        <c:v>880.07</c:v>
                      </c:pt>
                      <c:pt idx="22688">
                        <c:v>882.4</c:v>
                      </c:pt>
                      <c:pt idx="22689">
                        <c:v>882.65</c:v>
                      </c:pt>
                      <c:pt idx="22690">
                        <c:v>879.84</c:v>
                      </c:pt>
                      <c:pt idx="22691">
                        <c:v>877.91</c:v>
                      </c:pt>
                      <c:pt idx="22692">
                        <c:v>877.52</c:v>
                      </c:pt>
                      <c:pt idx="22693">
                        <c:v>877.2</c:v>
                      </c:pt>
                      <c:pt idx="22694">
                        <c:v>879.96</c:v>
                      </c:pt>
                      <c:pt idx="22695">
                        <c:v>883.53</c:v>
                      </c:pt>
                      <c:pt idx="22696">
                        <c:v>887.55</c:v>
                      </c:pt>
                      <c:pt idx="22697">
                        <c:v>889.57</c:v>
                      </c:pt>
                      <c:pt idx="22698">
                        <c:v>889.04</c:v>
                      </c:pt>
                      <c:pt idx="22699">
                        <c:v>886.07</c:v>
                      </c:pt>
                      <c:pt idx="22700">
                        <c:v>888.76</c:v>
                      </c:pt>
                      <c:pt idx="22701">
                        <c:v>878.98</c:v>
                      </c:pt>
                      <c:pt idx="22702">
                        <c:v>889.32</c:v>
                      </c:pt>
                      <c:pt idx="22703">
                        <c:v>888.63</c:v>
                      </c:pt>
                      <c:pt idx="22704">
                        <c:v>883.71</c:v>
                      </c:pt>
                      <c:pt idx="22705">
                        <c:v>878.93</c:v>
                      </c:pt>
                      <c:pt idx="22706">
                        <c:v>877.19</c:v>
                      </c:pt>
                      <c:pt idx="22707">
                        <c:v>879.48</c:v>
                      </c:pt>
                      <c:pt idx="22708">
                        <c:v>883.44</c:v>
                      </c:pt>
                      <c:pt idx="22709">
                        <c:v>886.97</c:v>
                      </c:pt>
                      <c:pt idx="22710">
                        <c:v>889.2</c:v>
                      </c:pt>
                      <c:pt idx="22711">
                        <c:v>887.16</c:v>
                      </c:pt>
                      <c:pt idx="22712">
                        <c:v>883.77</c:v>
                      </c:pt>
                      <c:pt idx="22713">
                        <c:v>881.35</c:v>
                      </c:pt>
                      <c:pt idx="22714">
                        <c:v>878.8</c:v>
                      </c:pt>
                      <c:pt idx="22715">
                        <c:v>889</c:v>
                      </c:pt>
                      <c:pt idx="22716">
                        <c:v>888.17</c:v>
                      </c:pt>
                      <c:pt idx="22717">
                        <c:v>882.02</c:v>
                      </c:pt>
                      <c:pt idx="22718">
                        <c:v>884.82</c:v>
                      </c:pt>
                      <c:pt idx="22719">
                        <c:v>889</c:v>
                      </c:pt>
                      <c:pt idx="22720">
                        <c:v>891.9</c:v>
                      </c:pt>
                      <c:pt idx="22721">
                        <c:v>890.87</c:v>
                      </c:pt>
                      <c:pt idx="22722">
                        <c:v>879.52</c:v>
                      </c:pt>
                      <c:pt idx="22723">
                        <c:v>879.16</c:v>
                      </c:pt>
                      <c:pt idx="22724">
                        <c:v>879.39</c:v>
                      </c:pt>
                      <c:pt idx="22725">
                        <c:v>879.32</c:v>
                      </c:pt>
                      <c:pt idx="22726">
                        <c:v>880.16</c:v>
                      </c:pt>
                      <c:pt idx="22727">
                        <c:v>878.94</c:v>
                      </c:pt>
                      <c:pt idx="22728">
                        <c:v>889.6</c:v>
                      </c:pt>
                      <c:pt idx="22729">
                        <c:v>887.99</c:v>
                      </c:pt>
                      <c:pt idx="22730">
                        <c:v>886.36</c:v>
                      </c:pt>
                      <c:pt idx="22731">
                        <c:v>884.31</c:v>
                      </c:pt>
                      <c:pt idx="22732">
                        <c:v>882.35</c:v>
                      </c:pt>
                      <c:pt idx="22733">
                        <c:v>881.29</c:v>
                      </c:pt>
                      <c:pt idx="22734">
                        <c:v>879.88</c:v>
                      </c:pt>
                      <c:pt idx="22735">
                        <c:v>888.81</c:v>
                      </c:pt>
                      <c:pt idx="22736">
                        <c:v>887.56</c:v>
                      </c:pt>
                      <c:pt idx="22737">
                        <c:v>885.49</c:v>
                      </c:pt>
                      <c:pt idx="22738">
                        <c:v>882.14</c:v>
                      </c:pt>
                      <c:pt idx="22739">
                        <c:v>878.97</c:v>
                      </c:pt>
                      <c:pt idx="22740">
                        <c:v>877.4</c:v>
                      </c:pt>
                      <c:pt idx="22741">
                        <c:v>889.77</c:v>
                      </c:pt>
                      <c:pt idx="22742">
                        <c:v>878.12</c:v>
                      </c:pt>
                      <c:pt idx="22743">
                        <c:v>876.97</c:v>
                      </c:pt>
                      <c:pt idx="22744">
                        <c:v>880.21</c:v>
                      </c:pt>
                      <c:pt idx="22745">
                        <c:v>883.5</c:v>
                      </c:pt>
                      <c:pt idx="22746">
                        <c:v>886.89</c:v>
                      </c:pt>
                      <c:pt idx="22747">
                        <c:v>887.29</c:v>
                      </c:pt>
                      <c:pt idx="22748">
                        <c:v>888.17</c:v>
                      </c:pt>
                      <c:pt idx="22749">
                        <c:v>887.84</c:v>
                      </c:pt>
                      <c:pt idx="22750">
                        <c:v>886.88</c:v>
                      </c:pt>
                      <c:pt idx="22751">
                        <c:v>885.73</c:v>
                      </c:pt>
                      <c:pt idx="22752">
                        <c:v>889.42</c:v>
                      </c:pt>
                      <c:pt idx="22753">
                        <c:v>889.34</c:v>
                      </c:pt>
                      <c:pt idx="22754">
                        <c:v>877.02</c:v>
                      </c:pt>
                      <c:pt idx="22755">
                        <c:v>877.84</c:v>
                      </c:pt>
                      <c:pt idx="22756">
                        <c:v>878.8</c:v>
                      </c:pt>
                      <c:pt idx="22757">
                        <c:v>882.17</c:v>
                      </c:pt>
                      <c:pt idx="22758">
                        <c:v>885.2</c:v>
                      </c:pt>
                      <c:pt idx="22759">
                        <c:v>888.11</c:v>
                      </c:pt>
                      <c:pt idx="22760">
                        <c:v>888.46</c:v>
                      </c:pt>
                      <c:pt idx="22761">
                        <c:v>887.7</c:v>
                      </c:pt>
                      <c:pt idx="22762">
                        <c:v>886.4</c:v>
                      </c:pt>
                      <c:pt idx="22763">
                        <c:v>876.88</c:v>
                      </c:pt>
                      <c:pt idx="22764">
                        <c:v>878.94</c:v>
                      </c:pt>
                      <c:pt idx="22765">
                        <c:v>881.59</c:v>
                      </c:pt>
                      <c:pt idx="22766">
                        <c:v>884.96</c:v>
                      </c:pt>
                      <c:pt idx="22767">
                        <c:v>878.4</c:v>
                      </c:pt>
                      <c:pt idx="22768">
                        <c:v>876.57</c:v>
                      </c:pt>
                      <c:pt idx="22769">
                        <c:v>880.22</c:v>
                      </c:pt>
                      <c:pt idx="22770">
                        <c:v>876.52</c:v>
                      </c:pt>
                      <c:pt idx="22771">
                        <c:v>876.44</c:v>
                      </c:pt>
                      <c:pt idx="22772">
                        <c:v>879.99</c:v>
                      </c:pt>
                      <c:pt idx="22773">
                        <c:v>885.27</c:v>
                      </c:pt>
                      <c:pt idx="22774">
                        <c:v>888.02</c:v>
                      </c:pt>
                      <c:pt idx="22775">
                        <c:v>885.86</c:v>
                      </c:pt>
                      <c:pt idx="22776">
                        <c:v>882.05</c:v>
                      </c:pt>
                      <c:pt idx="22777">
                        <c:v>878.3</c:v>
                      </c:pt>
                      <c:pt idx="22778">
                        <c:v>877.33</c:v>
                      </c:pt>
                      <c:pt idx="22779">
                        <c:v>878.98</c:v>
                      </c:pt>
                      <c:pt idx="22780">
                        <c:v>884.08</c:v>
                      </c:pt>
                      <c:pt idx="22781">
                        <c:v>879.74</c:v>
                      </c:pt>
                      <c:pt idx="22782">
                        <c:v>877.06</c:v>
                      </c:pt>
                      <c:pt idx="22783">
                        <c:v>887.71</c:v>
                      </c:pt>
                      <c:pt idx="22784">
                        <c:v>889.19</c:v>
                      </c:pt>
                      <c:pt idx="22785">
                        <c:v>886.82</c:v>
                      </c:pt>
                      <c:pt idx="22786">
                        <c:v>882.76</c:v>
                      </c:pt>
                      <c:pt idx="22787">
                        <c:v>887.7</c:v>
                      </c:pt>
                      <c:pt idx="22788">
                        <c:v>886.08</c:v>
                      </c:pt>
                      <c:pt idx="22789">
                        <c:v>883.69</c:v>
                      </c:pt>
                      <c:pt idx="22790">
                        <c:v>879.79</c:v>
                      </c:pt>
                      <c:pt idx="22791">
                        <c:v>877.11</c:v>
                      </c:pt>
                      <c:pt idx="22792">
                        <c:v>876.44</c:v>
                      </c:pt>
                      <c:pt idx="22793">
                        <c:v>887.84</c:v>
                      </c:pt>
                      <c:pt idx="22794">
                        <c:v>884.32</c:v>
                      </c:pt>
                      <c:pt idx="22795">
                        <c:v>879.72</c:v>
                      </c:pt>
                      <c:pt idx="22796">
                        <c:v>877.31</c:v>
                      </c:pt>
                      <c:pt idx="22797">
                        <c:v>877.73</c:v>
                      </c:pt>
                      <c:pt idx="22798">
                        <c:v>881.49</c:v>
                      </c:pt>
                      <c:pt idx="22799">
                        <c:v>884.53</c:v>
                      </c:pt>
                      <c:pt idx="22800">
                        <c:v>887.47</c:v>
                      </c:pt>
                      <c:pt idx="22801">
                        <c:v>886.48</c:v>
                      </c:pt>
                      <c:pt idx="22802">
                        <c:v>883.42</c:v>
                      </c:pt>
                      <c:pt idx="22803">
                        <c:v>879.41</c:v>
                      </c:pt>
                      <c:pt idx="22804">
                        <c:v>875.97</c:v>
                      </c:pt>
                      <c:pt idx="22805">
                        <c:v>874.68</c:v>
                      </c:pt>
                      <c:pt idx="22806">
                        <c:v>885.88</c:v>
                      </c:pt>
                      <c:pt idx="22807">
                        <c:v>884.57</c:v>
                      </c:pt>
                      <c:pt idx="22808">
                        <c:v>881.39</c:v>
                      </c:pt>
                      <c:pt idx="22809">
                        <c:v>879.5</c:v>
                      </c:pt>
                      <c:pt idx="22810">
                        <c:v>878.35</c:v>
                      </c:pt>
                      <c:pt idx="22811">
                        <c:v>879.16</c:v>
                      </c:pt>
                      <c:pt idx="22812">
                        <c:v>881.85</c:v>
                      </c:pt>
                      <c:pt idx="22813">
                        <c:v>885.58</c:v>
                      </c:pt>
                      <c:pt idx="22814">
                        <c:v>887.22</c:v>
                      </c:pt>
                      <c:pt idx="22815">
                        <c:v>889.85</c:v>
                      </c:pt>
                      <c:pt idx="22816">
                        <c:v>889.75</c:v>
                      </c:pt>
                      <c:pt idx="22817">
                        <c:v>890.26</c:v>
                      </c:pt>
                      <c:pt idx="22818">
                        <c:v>888.03</c:v>
                      </c:pt>
                      <c:pt idx="22819">
                        <c:v>880.37</c:v>
                      </c:pt>
                      <c:pt idx="22820">
                        <c:v>882.15</c:v>
                      </c:pt>
                      <c:pt idx="22821">
                        <c:v>882.97</c:v>
                      </c:pt>
                      <c:pt idx="22822">
                        <c:v>878.63</c:v>
                      </c:pt>
                      <c:pt idx="22823">
                        <c:v>876.38</c:v>
                      </c:pt>
                      <c:pt idx="22824">
                        <c:v>885.54</c:v>
                      </c:pt>
                      <c:pt idx="22825">
                        <c:v>886.9</c:v>
                      </c:pt>
                      <c:pt idx="22826">
                        <c:v>887.71</c:v>
                      </c:pt>
                      <c:pt idx="22827">
                        <c:v>886.58</c:v>
                      </c:pt>
                      <c:pt idx="22828">
                        <c:v>884.04</c:v>
                      </c:pt>
                      <c:pt idx="22829">
                        <c:v>880.55</c:v>
                      </c:pt>
                      <c:pt idx="22830">
                        <c:v>877.61</c:v>
                      </c:pt>
                      <c:pt idx="22831">
                        <c:v>876.81</c:v>
                      </c:pt>
                      <c:pt idx="22832">
                        <c:v>889.75</c:v>
                      </c:pt>
                      <c:pt idx="22833">
                        <c:v>888.7</c:v>
                      </c:pt>
                      <c:pt idx="22834">
                        <c:v>887.07</c:v>
                      </c:pt>
                      <c:pt idx="22835">
                        <c:v>882.97</c:v>
                      </c:pt>
                      <c:pt idx="22836">
                        <c:v>879.48</c:v>
                      </c:pt>
                      <c:pt idx="22837">
                        <c:v>876.91</c:v>
                      </c:pt>
                      <c:pt idx="22838">
                        <c:v>876.19</c:v>
                      </c:pt>
                      <c:pt idx="22839">
                        <c:v>882.32</c:v>
                      </c:pt>
                      <c:pt idx="22840">
                        <c:v>880.27</c:v>
                      </c:pt>
                      <c:pt idx="22841">
                        <c:v>879.45</c:v>
                      </c:pt>
                      <c:pt idx="22842">
                        <c:v>877.3</c:v>
                      </c:pt>
                      <c:pt idx="22843">
                        <c:v>875.77</c:v>
                      </c:pt>
                      <c:pt idx="22844">
                        <c:v>874.54</c:v>
                      </c:pt>
                      <c:pt idx="22845">
                        <c:v>881.99</c:v>
                      </c:pt>
                      <c:pt idx="22846">
                        <c:v>881.56</c:v>
                      </c:pt>
                      <c:pt idx="22847">
                        <c:v>880.65</c:v>
                      </c:pt>
                      <c:pt idx="22848">
                        <c:v>878.84</c:v>
                      </c:pt>
                      <c:pt idx="22849">
                        <c:v>877.61</c:v>
                      </c:pt>
                      <c:pt idx="22850">
                        <c:v>876</c:v>
                      </c:pt>
                      <c:pt idx="22851">
                        <c:v>876.82</c:v>
                      </c:pt>
                      <c:pt idx="22852">
                        <c:v>877.23</c:v>
                      </c:pt>
                      <c:pt idx="22853">
                        <c:v>878.82</c:v>
                      </c:pt>
                      <c:pt idx="22854">
                        <c:v>882.36</c:v>
                      </c:pt>
                      <c:pt idx="22855">
                        <c:v>885.39</c:v>
                      </c:pt>
                      <c:pt idx="22856">
                        <c:v>887.71</c:v>
                      </c:pt>
                      <c:pt idx="22857">
                        <c:v>880.78</c:v>
                      </c:pt>
                      <c:pt idx="22858">
                        <c:v>880.78</c:v>
                      </c:pt>
                      <c:pt idx="22859">
                        <c:v>878.35</c:v>
                      </c:pt>
                      <c:pt idx="22860">
                        <c:v>876.34</c:v>
                      </c:pt>
                      <c:pt idx="22861">
                        <c:v>875.9</c:v>
                      </c:pt>
                      <c:pt idx="22862">
                        <c:v>876.99</c:v>
                      </c:pt>
                      <c:pt idx="22863">
                        <c:v>878.84</c:v>
                      </c:pt>
                      <c:pt idx="22864">
                        <c:v>882.23</c:v>
                      </c:pt>
                      <c:pt idx="22865">
                        <c:v>883.77</c:v>
                      </c:pt>
                      <c:pt idx="22866">
                        <c:v>880.01</c:v>
                      </c:pt>
                      <c:pt idx="22867">
                        <c:v>876.6</c:v>
                      </c:pt>
                      <c:pt idx="22868">
                        <c:v>876.7</c:v>
                      </c:pt>
                      <c:pt idx="22869">
                        <c:v>880.82</c:v>
                      </c:pt>
                      <c:pt idx="22870">
                        <c:v>885.37</c:v>
                      </c:pt>
                      <c:pt idx="22871">
                        <c:v>875.36</c:v>
                      </c:pt>
                      <c:pt idx="22872">
                        <c:v>878.36</c:v>
                      </c:pt>
                      <c:pt idx="22873">
                        <c:v>884.93</c:v>
                      </c:pt>
                      <c:pt idx="22874">
                        <c:v>878.69</c:v>
                      </c:pt>
                      <c:pt idx="22875">
                        <c:v>884.18</c:v>
                      </c:pt>
                      <c:pt idx="22876">
                        <c:v>887.32</c:v>
                      </c:pt>
                      <c:pt idx="22877">
                        <c:v>885.97</c:v>
                      </c:pt>
                      <c:pt idx="22878">
                        <c:v>881.2</c:v>
                      </c:pt>
                      <c:pt idx="22879">
                        <c:v>876.15</c:v>
                      </c:pt>
                      <c:pt idx="22880">
                        <c:v>875.41</c:v>
                      </c:pt>
                      <c:pt idx="22881">
                        <c:v>879.1</c:v>
                      </c:pt>
                      <c:pt idx="22882">
                        <c:v>882.63</c:v>
                      </c:pt>
                      <c:pt idx="22883">
                        <c:v>885.92</c:v>
                      </c:pt>
                      <c:pt idx="22884">
                        <c:v>874.75</c:v>
                      </c:pt>
                      <c:pt idx="22885">
                        <c:v>876.74</c:v>
                      </c:pt>
                      <c:pt idx="22886">
                        <c:v>883.6</c:v>
                      </c:pt>
                      <c:pt idx="22887">
                        <c:v>886.27</c:v>
                      </c:pt>
                      <c:pt idx="22888">
                        <c:v>887.46</c:v>
                      </c:pt>
                      <c:pt idx="22889">
                        <c:v>888.74</c:v>
                      </c:pt>
                      <c:pt idx="22890">
                        <c:v>887.1</c:v>
                      </c:pt>
                      <c:pt idx="22891">
                        <c:v>884.57</c:v>
                      </c:pt>
                      <c:pt idx="22892">
                        <c:v>885.37</c:v>
                      </c:pt>
                      <c:pt idx="22893">
                        <c:v>886.41</c:v>
                      </c:pt>
                      <c:pt idx="22894">
                        <c:v>887.11</c:v>
                      </c:pt>
                      <c:pt idx="22895">
                        <c:v>888</c:v>
                      </c:pt>
                      <c:pt idx="22896">
                        <c:v>887.96</c:v>
                      </c:pt>
                      <c:pt idx="22897">
                        <c:v>876.76</c:v>
                      </c:pt>
                      <c:pt idx="22898">
                        <c:v>876.25</c:v>
                      </c:pt>
                      <c:pt idx="22899">
                        <c:v>876.2</c:v>
                      </c:pt>
                      <c:pt idx="22900">
                        <c:v>876.48</c:v>
                      </c:pt>
                      <c:pt idx="22901">
                        <c:v>877.77</c:v>
                      </c:pt>
                      <c:pt idx="22902">
                        <c:v>879.58</c:v>
                      </c:pt>
                      <c:pt idx="22903">
                        <c:v>882.06</c:v>
                      </c:pt>
                      <c:pt idx="22904">
                        <c:v>884.73</c:v>
                      </c:pt>
                      <c:pt idx="22905">
                        <c:v>886.01</c:v>
                      </c:pt>
                      <c:pt idx="22906">
                        <c:v>887.26</c:v>
                      </c:pt>
                      <c:pt idx="22907">
                        <c:v>886.93</c:v>
                      </c:pt>
                      <c:pt idx="22908">
                        <c:v>886.62</c:v>
                      </c:pt>
                      <c:pt idx="22909">
                        <c:v>885.64</c:v>
                      </c:pt>
                      <c:pt idx="22910">
                        <c:v>877.61</c:v>
                      </c:pt>
                      <c:pt idx="22911">
                        <c:v>877.06</c:v>
                      </c:pt>
                      <c:pt idx="22912">
                        <c:v>875.7</c:v>
                      </c:pt>
                      <c:pt idx="22913">
                        <c:v>876.72</c:v>
                      </c:pt>
                      <c:pt idx="22914">
                        <c:v>876.8</c:v>
                      </c:pt>
                      <c:pt idx="22915">
                        <c:v>876.27</c:v>
                      </c:pt>
                      <c:pt idx="22916">
                        <c:v>876.7</c:v>
                      </c:pt>
                      <c:pt idx="22917">
                        <c:v>878.06</c:v>
                      </c:pt>
                      <c:pt idx="22918">
                        <c:v>878.28</c:v>
                      </c:pt>
                      <c:pt idx="22919">
                        <c:v>879.31</c:v>
                      </c:pt>
                      <c:pt idx="22920">
                        <c:v>881.71</c:v>
                      </c:pt>
                      <c:pt idx="22921">
                        <c:v>883.68</c:v>
                      </c:pt>
                      <c:pt idx="22922">
                        <c:v>885.89</c:v>
                      </c:pt>
                      <c:pt idx="22923">
                        <c:v>878.97</c:v>
                      </c:pt>
                      <c:pt idx="22924">
                        <c:v>878.64</c:v>
                      </c:pt>
                      <c:pt idx="22925">
                        <c:v>876.98</c:v>
                      </c:pt>
                      <c:pt idx="22926">
                        <c:v>886.49</c:v>
                      </c:pt>
                      <c:pt idx="22927">
                        <c:v>876.82</c:v>
                      </c:pt>
                      <c:pt idx="22928">
                        <c:v>876.27</c:v>
                      </c:pt>
                      <c:pt idx="22929">
                        <c:v>875.53</c:v>
                      </c:pt>
                      <c:pt idx="22930">
                        <c:v>876.48</c:v>
                      </c:pt>
                      <c:pt idx="22931">
                        <c:v>876.92</c:v>
                      </c:pt>
                      <c:pt idx="22932">
                        <c:v>877.24</c:v>
                      </c:pt>
                      <c:pt idx="22933">
                        <c:v>879.8</c:v>
                      </c:pt>
                      <c:pt idx="22934">
                        <c:v>880.96</c:v>
                      </c:pt>
                      <c:pt idx="22935">
                        <c:v>883.64</c:v>
                      </c:pt>
                      <c:pt idx="22936">
                        <c:v>879.99</c:v>
                      </c:pt>
                      <c:pt idx="22937">
                        <c:v>878.16</c:v>
                      </c:pt>
                      <c:pt idx="22938">
                        <c:v>876.97</c:v>
                      </c:pt>
                      <c:pt idx="22939">
                        <c:v>877.26</c:v>
                      </c:pt>
                      <c:pt idx="22940">
                        <c:v>881.01</c:v>
                      </c:pt>
                      <c:pt idx="22941">
                        <c:v>885.5</c:v>
                      </c:pt>
                      <c:pt idx="22942">
                        <c:v>888.21</c:v>
                      </c:pt>
                      <c:pt idx="22943">
                        <c:v>885.58</c:v>
                      </c:pt>
                      <c:pt idx="22944">
                        <c:v>886.88</c:v>
                      </c:pt>
                      <c:pt idx="22945">
                        <c:v>887.25</c:v>
                      </c:pt>
                      <c:pt idx="22946">
                        <c:v>884.68</c:v>
                      </c:pt>
                      <c:pt idx="22947">
                        <c:v>881.23</c:v>
                      </c:pt>
                      <c:pt idx="22948">
                        <c:v>885.56</c:v>
                      </c:pt>
                      <c:pt idx="22949">
                        <c:v>878.26</c:v>
                      </c:pt>
                      <c:pt idx="22950">
                        <c:v>876.91</c:v>
                      </c:pt>
                      <c:pt idx="22951">
                        <c:v>880.22</c:v>
                      </c:pt>
                      <c:pt idx="22952">
                        <c:v>884.81</c:v>
                      </c:pt>
                      <c:pt idx="22953">
                        <c:v>887.94</c:v>
                      </c:pt>
                      <c:pt idx="22954">
                        <c:v>888.28</c:v>
                      </c:pt>
                      <c:pt idx="22955">
                        <c:v>883.6</c:v>
                      </c:pt>
                      <c:pt idx="22956">
                        <c:v>878.56</c:v>
                      </c:pt>
                      <c:pt idx="22957">
                        <c:v>877.41</c:v>
                      </c:pt>
                      <c:pt idx="22958">
                        <c:v>879.26</c:v>
                      </c:pt>
                      <c:pt idx="22959">
                        <c:v>882.85</c:v>
                      </c:pt>
                      <c:pt idx="22960">
                        <c:v>886.28</c:v>
                      </c:pt>
                      <c:pt idx="22961">
                        <c:v>888.19</c:v>
                      </c:pt>
                      <c:pt idx="22962">
                        <c:v>884.05</c:v>
                      </c:pt>
                      <c:pt idx="22963">
                        <c:v>879.25</c:v>
                      </c:pt>
                      <c:pt idx="22964">
                        <c:v>875.89</c:v>
                      </c:pt>
                      <c:pt idx="22965">
                        <c:v>877.58</c:v>
                      </c:pt>
                      <c:pt idx="22966">
                        <c:v>881.62</c:v>
                      </c:pt>
                      <c:pt idx="22967">
                        <c:v>886.78</c:v>
                      </c:pt>
                      <c:pt idx="22968">
                        <c:v>880.62</c:v>
                      </c:pt>
                      <c:pt idx="22969">
                        <c:v>876.99</c:v>
                      </c:pt>
                      <c:pt idx="22970">
                        <c:v>878.87</c:v>
                      </c:pt>
                      <c:pt idx="22971">
                        <c:v>883.96</c:v>
                      </c:pt>
                      <c:pt idx="22972">
                        <c:v>889.39</c:v>
                      </c:pt>
                      <c:pt idx="22973">
                        <c:v>889.44</c:v>
                      </c:pt>
                      <c:pt idx="22974">
                        <c:v>886.25</c:v>
                      </c:pt>
                      <c:pt idx="22975">
                        <c:v>884.25</c:v>
                      </c:pt>
                      <c:pt idx="22976">
                        <c:v>887.85</c:v>
                      </c:pt>
                      <c:pt idx="22977">
                        <c:v>888.27</c:v>
                      </c:pt>
                      <c:pt idx="22978">
                        <c:v>885.07</c:v>
                      </c:pt>
                      <c:pt idx="22979">
                        <c:v>888.11</c:v>
                      </c:pt>
                      <c:pt idx="22980">
                        <c:v>886.61</c:v>
                      </c:pt>
                      <c:pt idx="22981">
                        <c:v>883.89</c:v>
                      </c:pt>
                      <c:pt idx="22982">
                        <c:v>881.23</c:v>
                      </c:pt>
                      <c:pt idx="22983">
                        <c:v>880.25</c:v>
                      </c:pt>
                      <c:pt idx="22984">
                        <c:v>880.16</c:v>
                      </c:pt>
                      <c:pt idx="22985">
                        <c:v>882.89</c:v>
                      </c:pt>
                      <c:pt idx="22986">
                        <c:v>887.47</c:v>
                      </c:pt>
                      <c:pt idx="22987">
                        <c:v>889.71</c:v>
                      </c:pt>
                      <c:pt idx="22988">
                        <c:v>886.91</c:v>
                      </c:pt>
                      <c:pt idx="22989">
                        <c:v>890.03</c:v>
                      </c:pt>
                      <c:pt idx="22990">
                        <c:v>890.06</c:v>
                      </c:pt>
                      <c:pt idx="22991">
                        <c:v>887.43</c:v>
                      </c:pt>
                      <c:pt idx="22992">
                        <c:v>883.41</c:v>
                      </c:pt>
                      <c:pt idx="22993">
                        <c:v>879.45</c:v>
                      </c:pt>
                      <c:pt idx="22994">
                        <c:v>877.66</c:v>
                      </c:pt>
                      <c:pt idx="22995">
                        <c:v>879.04</c:v>
                      </c:pt>
                      <c:pt idx="22996">
                        <c:v>877.97</c:v>
                      </c:pt>
                      <c:pt idx="22997">
                        <c:v>876.85</c:v>
                      </c:pt>
                      <c:pt idx="22998">
                        <c:v>877.87</c:v>
                      </c:pt>
                      <c:pt idx="22999">
                        <c:v>879.84</c:v>
                      </c:pt>
                      <c:pt idx="23000">
                        <c:v>881.73</c:v>
                      </c:pt>
                      <c:pt idx="23001">
                        <c:v>883.88</c:v>
                      </c:pt>
                      <c:pt idx="23002">
                        <c:v>882.46</c:v>
                      </c:pt>
                      <c:pt idx="23003">
                        <c:v>881.59</c:v>
                      </c:pt>
                      <c:pt idx="23004">
                        <c:v>880.1</c:v>
                      </c:pt>
                      <c:pt idx="23005">
                        <c:v>879.61</c:v>
                      </c:pt>
                      <c:pt idx="23006">
                        <c:v>878.58</c:v>
                      </c:pt>
                      <c:pt idx="23007">
                        <c:v>877.46</c:v>
                      </c:pt>
                      <c:pt idx="23008">
                        <c:v>877.51</c:v>
                      </c:pt>
                      <c:pt idx="23009">
                        <c:v>883.72</c:v>
                      </c:pt>
                      <c:pt idx="23010">
                        <c:v>885.07</c:v>
                      </c:pt>
                      <c:pt idx="23011">
                        <c:v>885.86</c:v>
                      </c:pt>
                      <c:pt idx="23012">
                        <c:v>887.4</c:v>
                      </c:pt>
                      <c:pt idx="23013">
                        <c:v>888.62</c:v>
                      </c:pt>
                      <c:pt idx="23014">
                        <c:v>887.99</c:v>
                      </c:pt>
                      <c:pt idx="23015">
                        <c:v>886.55</c:v>
                      </c:pt>
                      <c:pt idx="23016">
                        <c:v>886.01</c:v>
                      </c:pt>
                      <c:pt idx="23017">
                        <c:v>882.36</c:v>
                      </c:pt>
                      <c:pt idx="23018">
                        <c:v>880.01</c:v>
                      </c:pt>
                      <c:pt idx="23019">
                        <c:v>878.78</c:v>
                      </c:pt>
                      <c:pt idx="23020">
                        <c:v>878</c:v>
                      </c:pt>
                      <c:pt idx="23021">
                        <c:v>878.52</c:v>
                      </c:pt>
                      <c:pt idx="23022">
                        <c:v>880.2</c:v>
                      </c:pt>
                      <c:pt idx="23023">
                        <c:v>880.7</c:v>
                      </c:pt>
                      <c:pt idx="23024">
                        <c:v>882.72</c:v>
                      </c:pt>
                      <c:pt idx="23025">
                        <c:v>884.56</c:v>
                      </c:pt>
                      <c:pt idx="23026">
                        <c:v>887.66</c:v>
                      </c:pt>
                      <c:pt idx="23027">
                        <c:v>882.1</c:v>
                      </c:pt>
                      <c:pt idx="23028">
                        <c:v>879.88</c:v>
                      </c:pt>
                      <c:pt idx="23029">
                        <c:v>883.82</c:v>
                      </c:pt>
                      <c:pt idx="23030">
                        <c:v>884.66</c:v>
                      </c:pt>
                      <c:pt idx="23031">
                        <c:v>877.86</c:v>
                      </c:pt>
                      <c:pt idx="23032">
                        <c:v>878.34</c:v>
                      </c:pt>
                      <c:pt idx="23033">
                        <c:v>878.79</c:v>
                      </c:pt>
                      <c:pt idx="23034">
                        <c:v>880.95</c:v>
                      </c:pt>
                      <c:pt idx="23035">
                        <c:v>883.8</c:v>
                      </c:pt>
                      <c:pt idx="23036">
                        <c:v>886.91</c:v>
                      </c:pt>
                      <c:pt idx="23037">
                        <c:v>888.03</c:v>
                      </c:pt>
                      <c:pt idx="23038">
                        <c:v>889.44</c:v>
                      </c:pt>
                      <c:pt idx="23039">
                        <c:v>889.24</c:v>
                      </c:pt>
                      <c:pt idx="23040">
                        <c:v>877.03</c:v>
                      </c:pt>
                      <c:pt idx="23041">
                        <c:v>877.02</c:v>
                      </c:pt>
                      <c:pt idx="23042">
                        <c:v>877.45</c:v>
                      </c:pt>
                      <c:pt idx="23043">
                        <c:v>877.94</c:v>
                      </c:pt>
                      <c:pt idx="23044">
                        <c:v>879.27</c:v>
                      </c:pt>
                      <c:pt idx="23045">
                        <c:v>879.83</c:v>
                      </c:pt>
                      <c:pt idx="23046">
                        <c:v>880.53</c:v>
                      </c:pt>
                      <c:pt idx="23047">
                        <c:v>881.43</c:v>
                      </c:pt>
                      <c:pt idx="23048">
                        <c:v>882.42</c:v>
                      </c:pt>
                      <c:pt idx="23049">
                        <c:v>880.3</c:v>
                      </c:pt>
                      <c:pt idx="23050">
                        <c:v>884.14</c:v>
                      </c:pt>
                      <c:pt idx="23051">
                        <c:v>884.92</c:v>
                      </c:pt>
                      <c:pt idx="23052">
                        <c:v>886.41</c:v>
                      </c:pt>
                      <c:pt idx="23053">
                        <c:v>880.72</c:v>
                      </c:pt>
                      <c:pt idx="23054">
                        <c:v>879.11</c:v>
                      </c:pt>
                      <c:pt idx="23055">
                        <c:v>878.33</c:v>
                      </c:pt>
                      <c:pt idx="23056">
                        <c:v>878.08</c:v>
                      </c:pt>
                      <c:pt idx="23057">
                        <c:v>879.14</c:v>
                      </c:pt>
                      <c:pt idx="23058">
                        <c:v>881.61</c:v>
                      </c:pt>
                      <c:pt idx="23059">
                        <c:v>884.17</c:v>
                      </c:pt>
                      <c:pt idx="23060">
                        <c:v>887.75</c:v>
                      </c:pt>
                      <c:pt idx="23061">
                        <c:v>888.79</c:v>
                      </c:pt>
                      <c:pt idx="23062">
                        <c:v>887.86</c:v>
                      </c:pt>
                      <c:pt idx="23063">
                        <c:v>882.83</c:v>
                      </c:pt>
                      <c:pt idx="23064">
                        <c:v>879.19</c:v>
                      </c:pt>
                      <c:pt idx="23065">
                        <c:v>878.09</c:v>
                      </c:pt>
                      <c:pt idx="23066">
                        <c:v>886.74</c:v>
                      </c:pt>
                      <c:pt idx="23067">
                        <c:v>890.98</c:v>
                      </c:pt>
                      <c:pt idx="23068">
                        <c:v>889.83</c:v>
                      </c:pt>
                      <c:pt idx="23069">
                        <c:v>885.52</c:v>
                      </c:pt>
                      <c:pt idx="23070">
                        <c:v>882.16</c:v>
                      </c:pt>
                      <c:pt idx="23071">
                        <c:v>886.46</c:v>
                      </c:pt>
                      <c:pt idx="23072">
                        <c:v>889.31</c:v>
                      </c:pt>
                      <c:pt idx="23073">
                        <c:v>888.49</c:v>
                      </c:pt>
                      <c:pt idx="23074">
                        <c:v>885.72</c:v>
                      </c:pt>
                      <c:pt idx="23075">
                        <c:v>881.16</c:v>
                      </c:pt>
                      <c:pt idx="23076">
                        <c:v>880.13</c:v>
                      </c:pt>
                      <c:pt idx="23077">
                        <c:v>881.77</c:v>
                      </c:pt>
                      <c:pt idx="23078">
                        <c:v>886.42</c:v>
                      </c:pt>
                      <c:pt idx="23079">
                        <c:v>880.26</c:v>
                      </c:pt>
                      <c:pt idx="23080">
                        <c:v>878.21</c:v>
                      </c:pt>
                      <c:pt idx="23081">
                        <c:v>880.46</c:v>
                      </c:pt>
                      <c:pt idx="23082">
                        <c:v>885.84</c:v>
                      </c:pt>
                      <c:pt idx="23083">
                        <c:v>880.2</c:v>
                      </c:pt>
                      <c:pt idx="23084">
                        <c:v>886.09</c:v>
                      </c:pt>
                      <c:pt idx="23085">
                        <c:v>890.12</c:v>
                      </c:pt>
                      <c:pt idx="23086">
                        <c:v>887.26</c:v>
                      </c:pt>
                      <c:pt idx="23087">
                        <c:v>880.43</c:v>
                      </c:pt>
                      <c:pt idx="23088">
                        <c:v>878.75</c:v>
                      </c:pt>
                      <c:pt idx="23089">
                        <c:v>881.73</c:v>
                      </c:pt>
                      <c:pt idx="23090">
                        <c:v>886.4</c:v>
                      </c:pt>
                      <c:pt idx="23091">
                        <c:v>880.07</c:v>
                      </c:pt>
                      <c:pt idx="23092">
                        <c:v>888.21</c:v>
                      </c:pt>
                      <c:pt idx="23093">
                        <c:v>887.17</c:v>
                      </c:pt>
                      <c:pt idx="23094">
                        <c:v>883.91</c:v>
                      </c:pt>
                      <c:pt idx="23095">
                        <c:v>878.87</c:v>
                      </c:pt>
                      <c:pt idx="23096">
                        <c:v>877.87</c:v>
                      </c:pt>
                      <c:pt idx="23097">
                        <c:v>879.6</c:v>
                      </c:pt>
                      <c:pt idx="23098">
                        <c:v>884.24</c:v>
                      </c:pt>
                      <c:pt idx="23099">
                        <c:v>887.29</c:v>
                      </c:pt>
                      <c:pt idx="23100">
                        <c:v>888.23</c:v>
                      </c:pt>
                      <c:pt idx="23101">
                        <c:v>884.77</c:v>
                      </c:pt>
                      <c:pt idx="23102">
                        <c:v>888.11</c:v>
                      </c:pt>
                      <c:pt idx="23103">
                        <c:v>887.62</c:v>
                      </c:pt>
                      <c:pt idx="23104">
                        <c:v>884.28</c:v>
                      </c:pt>
                      <c:pt idx="23105">
                        <c:v>883.04</c:v>
                      </c:pt>
                      <c:pt idx="23106">
                        <c:v>886.2</c:v>
                      </c:pt>
                      <c:pt idx="23107">
                        <c:v>887.55</c:v>
                      </c:pt>
                      <c:pt idx="23108">
                        <c:v>886.55</c:v>
                      </c:pt>
                      <c:pt idx="23109">
                        <c:v>883.79</c:v>
                      </c:pt>
                      <c:pt idx="23110">
                        <c:v>879.81</c:v>
                      </c:pt>
                      <c:pt idx="23111">
                        <c:v>881.8</c:v>
                      </c:pt>
                      <c:pt idx="23112">
                        <c:v>885.21</c:v>
                      </c:pt>
                      <c:pt idx="23113">
                        <c:v>886.16</c:v>
                      </c:pt>
                      <c:pt idx="23114">
                        <c:v>887.08</c:v>
                      </c:pt>
                      <c:pt idx="23115">
                        <c:v>886.09</c:v>
                      </c:pt>
                      <c:pt idx="23116">
                        <c:v>882.26</c:v>
                      </c:pt>
                      <c:pt idx="23117">
                        <c:v>878.27</c:v>
                      </c:pt>
                      <c:pt idx="23118">
                        <c:v>875.38</c:v>
                      </c:pt>
                      <c:pt idx="23119">
                        <c:v>877.78</c:v>
                      </c:pt>
                      <c:pt idx="23120">
                        <c:v>882.07</c:v>
                      </c:pt>
                      <c:pt idx="23121">
                        <c:v>886.34</c:v>
                      </c:pt>
                      <c:pt idx="23122">
                        <c:v>887.54</c:v>
                      </c:pt>
                      <c:pt idx="23123">
                        <c:v>887</c:v>
                      </c:pt>
                      <c:pt idx="23124">
                        <c:v>882.43</c:v>
                      </c:pt>
                      <c:pt idx="23125">
                        <c:v>879.33</c:v>
                      </c:pt>
                      <c:pt idx="23126">
                        <c:v>878.05</c:v>
                      </c:pt>
                      <c:pt idx="23127">
                        <c:v>880.61</c:v>
                      </c:pt>
                      <c:pt idx="23128">
                        <c:v>885.03</c:v>
                      </c:pt>
                      <c:pt idx="23129">
                        <c:v>888.47</c:v>
                      </c:pt>
                      <c:pt idx="23130">
                        <c:v>888.1</c:v>
                      </c:pt>
                      <c:pt idx="23131">
                        <c:v>879.62</c:v>
                      </c:pt>
                      <c:pt idx="23132">
                        <c:v>881.45</c:v>
                      </c:pt>
                      <c:pt idx="23133">
                        <c:v>886.32</c:v>
                      </c:pt>
                      <c:pt idx="23134">
                        <c:v>888.11</c:v>
                      </c:pt>
                      <c:pt idx="23135">
                        <c:v>885.03</c:v>
                      </c:pt>
                      <c:pt idx="23136">
                        <c:v>887.32</c:v>
                      </c:pt>
                      <c:pt idx="23137">
                        <c:v>888.23</c:v>
                      </c:pt>
                      <c:pt idx="23138">
                        <c:v>884.09</c:v>
                      </c:pt>
                      <c:pt idx="23139">
                        <c:v>878.45</c:v>
                      </c:pt>
                      <c:pt idx="23140">
                        <c:v>876.43</c:v>
                      </c:pt>
                      <c:pt idx="23141">
                        <c:v>878.62</c:v>
                      </c:pt>
                      <c:pt idx="23142">
                        <c:v>884.55</c:v>
                      </c:pt>
                      <c:pt idx="23143">
                        <c:v>887.23</c:v>
                      </c:pt>
                      <c:pt idx="23144">
                        <c:v>877.19</c:v>
                      </c:pt>
                      <c:pt idx="23145">
                        <c:v>881.06</c:v>
                      </c:pt>
                      <c:pt idx="23146">
                        <c:v>885.47</c:v>
                      </c:pt>
                      <c:pt idx="23147">
                        <c:v>887.04</c:v>
                      </c:pt>
                      <c:pt idx="23148">
                        <c:v>885.29</c:v>
                      </c:pt>
                      <c:pt idx="23149">
                        <c:v>879.62</c:v>
                      </c:pt>
                      <c:pt idx="23150">
                        <c:v>877.45</c:v>
                      </c:pt>
                      <c:pt idx="23151">
                        <c:v>877.37</c:v>
                      </c:pt>
                      <c:pt idx="23152">
                        <c:v>888.04</c:v>
                      </c:pt>
                      <c:pt idx="23153">
                        <c:v>882.8</c:v>
                      </c:pt>
                      <c:pt idx="23154">
                        <c:v>886.62</c:v>
                      </c:pt>
                      <c:pt idx="23155">
                        <c:v>888.32</c:v>
                      </c:pt>
                      <c:pt idx="23156">
                        <c:v>887.83</c:v>
                      </c:pt>
                      <c:pt idx="23157">
                        <c:v>880.36</c:v>
                      </c:pt>
                      <c:pt idx="23158">
                        <c:v>883.89</c:v>
                      </c:pt>
                      <c:pt idx="23159">
                        <c:v>887.41</c:v>
                      </c:pt>
                      <c:pt idx="23160">
                        <c:v>889.46</c:v>
                      </c:pt>
                      <c:pt idx="23161">
                        <c:v>889.61</c:v>
                      </c:pt>
                      <c:pt idx="23162">
                        <c:v>887.37</c:v>
                      </c:pt>
                      <c:pt idx="23163">
                        <c:v>885.04</c:v>
                      </c:pt>
                      <c:pt idx="23164">
                        <c:v>882.35</c:v>
                      </c:pt>
                      <c:pt idx="23165">
                        <c:v>878.66</c:v>
                      </c:pt>
                      <c:pt idx="23166">
                        <c:v>878.33</c:v>
                      </c:pt>
                      <c:pt idx="23167">
                        <c:v>877.2</c:v>
                      </c:pt>
                      <c:pt idx="23168">
                        <c:v>876.53</c:v>
                      </c:pt>
                      <c:pt idx="23169">
                        <c:v>876.45</c:v>
                      </c:pt>
                      <c:pt idx="23170">
                        <c:v>888.04</c:v>
                      </c:pt>
                      <c:pt idx="23171">
                        <c:v>880.73</c:v>
                      </c:pt>
                      <c:pt idx="23172">
                        <c:v>887.81</c:v>
                      </c:pt>
                      <c:pt idx="23173">
                        <c:v>887.54</c:v>
                      </c:pt>
                      <c:pt idx="23174">
                        <c:v>887.32</c:v>
                      </c:pt>
                      <c:pt idx="23175">
                        <c:v>886.27</c:v>
                      </c:pt>
                      <c:pt idx="23176">
                        <c:v>885.2</c:v>
                      </c:pt>
                      <c:pt idx="23177">
                        <c:v>883.16</c:v>
                      </c:pt>
                      <c:pt idx="23178">
                        <c:v>881.17</c:v>
                      </c:pt>
                      <c:pt idx="23179">
                        <c:v>878.83</c:v>
                      </c:pt>
                      <c:pt idx="23180">
                        <c:v>878.46</c:v>
                      </c:pt>
                      <c:pt idx="23181">
                        <c:v>878.86</c:v>
                      </c:pt>
                      <c:pt idx="23182">
                        <c:v>881.53</c:v>
                      </c:pt>
                      <c:pt idx="23183">
                        <c:v>887.2</c:v>
                      </c:pt>
                      <c:pt idx="23184">
                        <c:v>884.34</c:v>
                      </c:pt>
                      <c:pt idx="23185">
                        <c:v>880.83</c:v>
                      </c:pt>
                      <c:pt idx="23186">
                        <c:v>878.29</c:v>
                      </c:pt>
                      <c:pt idx="23187">
                        <c:v>878.77</c:v>
                      </c:pt>
                      <c:pt idx="23188">
                        <c:v>881.24</c:v>
                      </c:pt>
                      <c:pt idx="23189">
                        <c:v>879.12</c:v>
                      </c:pt>
                      <c:pt idx="23190">
                        <c:v>878.74</c:v>
                      </c:pt>
                      <c:pt idx="23191">
                        <c:v>879.83</c:v>
                      </c:pt>
                      <c:pt idx="23192">
                        <c:v>883.79</c:v>
                      </c:pt>
                      <c:pt idx="23193">
                        <c:v>891.29</c:v>
                      </c:pt>
                      <c:pt idx="23194">
                        <c:v>890.78</c:v>
                      </c:pt>
                      <c:pt idx="23195">
                        <c:v>888.89</c:v>
                      </c:pt>
                      <c:pt idx="23196">
                        <c:v>881.4</c:v>
                      </c:pt>
                      <c:pt idx="23197">
                        <c:v>881.81</c:v>
                      </c:pt>
                      <c:pt idx="23198">
                        <c:v>882.27</c:v>
                      </c:pt>
                      <c:pt idx="23199">
                        <c:v>882.69</c:v>
                      </c:pt>
                      <c:pt idx="23200">
                        <c:v>882.35</c:v>
                      </c:pt>
                      <c:pt idx="23201">
                        <c:v>881.32</c:v>
                      </c:pt>
                      <c:pt idx="23202">
                        <c:v>881.15</c:v>
                      </c:pt>
                      <c:pt idx="23203">
                        <c:v>882.89</c:v>
                      </c:pt>
                      <c:pt idx="23204">
                        <c:v>883.06</c:v>
                      </c:pt>
                      <c:pt idx="23205">
                        <c:v>883.49</c:v>
                      </c:pt>
                      <c:pt idx="23206">
                        <c:v>876.21</c:v>
                      </c:pt>
                      <c:pt idx="23207">
                        <c:v>875.94</c:v>
                      </c:pt>
                      <c:pt idx="23208">
                        <c:v>873.81</c:v>
                      </c:pt>
                      <c:pt idx="23209">
                        <c:v>887.04</c:v>
                      </c:pt>
                      <c:pt idx="23210">
                        <c:v>886.91</c:v>
                      </c:pt>
                      <c:pt idx="23211">
                        <c:v>888.71</c:v>
                      </c:pt>
                      <c:pt idx="23212">
                        <c:v>889.28</c:v>
                      </c:pt>
                      <c:pt idx="23213">
                        <c:v>878.09</c:v>
                      </c:pt>
                      <c:pt idx="23214">
                        <c:v>876.37</c:v>
                      </c:pt>
                      <c:pt idx="23215">
                        <c:v>876.37</c:v>
                      </c:pt>
                      <c:pt idx="23216">
                        <c:v>877.27</c:v>
                      </c:pt>
                      <c:pt idx="23217">
                        <c:v>878.44</c:v>
                      </c:pt>
                      <c:pt idx="23218">
                        <c:v>880.66</c:v>
                      </c:pt>
                      <c:pt idx="23219">
                        <c:v>881.56</c:v>
                      </c:pt>
                      <c:pt idx="23220">
                        <c:v>883.93</c:v>
                      </c:pt>
                      <c:pt idx="23221">
                        <c:v>884.68</c:v>
                      </c:pt>
                      <c:pt idx="23222">
                        <c:v>882.15</c:v>
                      </c:pt>
                      <c:pt idx="23223">
                        <c:v>888.62</c:v>
                      </c:pt>
                      <c:pt idx="23224">
                        <c:v>887.71</c:v>
                      </c:pt>
                      <c:pt idx="23225">
                        <c:v>887.12</c:v>
                      </c:pt>
                      <c:pt idx="23226">
                        <c:v>886.29</c:v>
                      </c:pt>
                      <c:pt idx="23227">
                        <c:v>884.81</c:v>
                      </c:pt>
                      <c:pt idx="23228">
                        <c:v>884.74</c:v>
                      </c:pt>
                      <c:pt idx="23229">
                        <c:v>882.56</c:v>
                      </c:pt>
                      <c:pt idx="23230">
                        <c:v>881.19</c:v>
                      </c:pt>
                      <c:pt idx="23231">
                        <c:v>879.8</c:v>
                      </c:pt>
                      <c:pt idx="23232">
                        <c:v>877.18</c:v>
                      </c:pt>
                      <c:pt idx="23233">
                        <c:v>876.21</c:v>
                      </c:pt>
                      <c:pt idx="23234">
                        <c:v>883.04</c:v>
                      </c:pt>
                      <c:pt idx="23235">
                        <c:v>878.59</c:v>
                      </c:pt>
                      <c:pt idx="23236">
                        <c:v>877.13</c:v>
                      </c:pt>
                      <c:pt idx="23237">
                        <c:v>877.69</c:v>
                      </c:pt>
                      <c:pt idx="23238">
                        <c:v>877.02</c:v>
                      </c:pt>
                      <c:pt idx="23239">
                        <c:v>878.21</c:v>
                      </c:pt>
                      <c:pt idx="23240">
                        <c:v>885.26</c:v>
                      </c:pt>
                      <c:pt idx="23241">
                        <c:v>883.23</c:v>
                      </c:pt>
                      <c:pt idx="23242">
                        <c:v>881.71</c:v>
                      </c:pt>
                      <c:pt idx="23243">
                        <c:v>879.28</c:v>
                      </c:pt>
                      <c:pt idx="23244">
                        <c:v>877.95</c:v>
                      </c:pt>
                      <c:pt idx="23245">
                        <c:v>876.88</c:v>
                      </c:pt>
                      <c:pt idx="23246">
                        <c:v>876.75</c:v>
                      </c:pt>
                      <c:pt idx="23247">
                        <c:v>879.17</c:v>
                      </c:pt>
                      <c:pt idx="23248">
                        <c:v>887.15</c:v>
                      </c:pt>
                      <c:pt idx="23249">
                        <c:v>884.07</c:v>
                      </c:pt>
                      <c:pt idx="23250">
                        <c:v>881.25</c:v>
                      </c:pt>
                      <c:pt idx="23251">
                        <c:v>879.3</c:v>
                      </c:pt>
                      <c:pt idx="23252">
                        <c:v>878.47</c:v>
                      </c:pt>
                      <c:pt idx="23253">
                        <c:v>881.45</c:v>
                      </c:pt>
                      <c:pt idx="23254">
                        <c:v>887.22</c:v>
                      </c:pt>
                      <c:pt idx="23255">
                        <c:v>883.49</c:v>
                      </c:pt>
                      <c:pt idx="23256">
                        <c:v>879.15</c:v>
                      </c:pt>
                      <c:pt idx="23257">
                        <c:v>878.66</c:v>
                      </c:pt>
                      <c:pt idx="23258">
                        <c:v>883.31</c:v>
                      </c:pt>
                      <c:pt idx="23259">
                        <c:v>879.27</c:v>
                      </c:pt>
                      <c:pt idx="23260">
                        <c:v>878.26</c:v>
                      </c:pt>
                      <c:pt idx="23261">
                        <c:v>888.49</c:v>
                      </c:pt>
                      <c:pt idx="23262">
                        <c:v>885.87</c:v>
                      </c:pt>
                      <c:pt idx="23263">
                        <c:v>881.64</c:v>
                      </c:pt>
                      <c:pt idx="23264">
                        <c:v>877.97</c:v>
                      </c:pt>
                      <c:pt idx="23265">
                        <c:v>877.54</c:v>
                      </c:pt>
                      <c:pt idx="23266">
                        <c:v>880.61</c:v>
                      </c:pt>
                      <c:pt idx="23267">
                        <c:v>884.64</c:v>
                      </c:pt>
                      <c:pt idx="23268">
                        <c:v>889.18</c:v>
                      </c:pt>
                      <c:pt idx="23269">
                        <c:v>890.68</c:v>
                      </c:pt>
                      <c:pt idx="23270">
                        <c:v>891.06</c:v>
                      </c:pt>
                      <c:pt idx="23271">
                        <c:v>889.12</c:v>
                      </c:pt>
                      <c:pt idx="23272">
                        <c:v>886.71</c:v>
                      </c:pt>
                      <c:pt idx="23273">
                        <c:v>883.68</c:v>
                      </c:pt>
                      <c:pt idx="23274">
                        <c:v>886.68</c:v>
                      </c:pt>
                      <c:pt idx="23275">
                        <c:v>889.2</c:v>
                      </c:pt>
                      <c:pt idx="23276">
                        <c:v>889.89</c:v>
                      </c:pt>
                      <c:pt idx="23277">
                        <c:v>888.86</c:v>
                      </c:pt>
                      <c:pt idx="23278">
                        <c:v>885.72</c:v>
                      </c:pt>
                      <c:pt idx="23279">
                        <c:v>882.34</c:v>
                      </c:pt>
                      <c:pt idx="23280">
                        <c:v>878.16</c:v>
                      </c:pt>
                      <c:pt idx="23281">
                        <c:v>876.34</c:v>
                      </c:pt>
                      <c:pt idx="23282">
                        <c:v>877.82</c:v>
                      </c:pt>
                      <c:pt idx="23283">
                        <c:v>879.48</c:v>
                      </c:pt>
                      <c:pt idx="23284">
                        <c:v>882.3</c:v>
                      </c:pt>
                      <c:pt idx="23285">
                        <c:v>885.62</c:v>
                      </c:pt>
                      <c:pt idx="23286">
                        <c:v>888.07</c:v>
                      </c:pt>
                      <c:pt idx="23287">
                        <c:v>876.69</c:v>
                      </c:pt>
                      <c:pt idx="23288">
                        <c:v>880.57</c:v>
                      </c:pt>
                      <c:pt idx="23289">
                        <c:v>885.36</c:v>
                      </c:pt>
                      <c:pt idx="23290">
                        <c:v>888.19</c:v>
                      </c:pt>
                      <c:pt idx="23291">
                        <c:v>887.64</c:v>
                      </c:pt>
                      <c:pt idx="23292">
                        <c:v>883.89</c:v>
                      </c:pt>
                      <c:pt idx="23293">
                        <c:v>889.16</c:v>
                      </c:pt>
                      <c:pt idx="23294">
                        <c:v>885</c:v>
                      </c:pt>
                      <c:pt idx="23295">
                        <c:v>880.65</c:v>
                      </c:pt>
                      <c:pt idx="23296">
                        <c:v>886.03</c:v>
                      </c:pt>
                      <c:pt idx="23297">
                        <c:v>890.86</c:v>
                      </c:pt>
                      <c:pt idx="23298">
                        <c:v>891.48</c:v>
                      </c:pt>
                      <c:pt idx="23299">
                        <c:v>889.63</c:v>
                      </c:pt>
                      <c:pt idx="23300">
                        <c:v>880.7</c:v>
                      </c:pt>
                      <c:pt idx="23301">
                        <c:v>883.73</c:v>
                      </c:pt>
                      <c:pt idx="23302">
                        <c:v>887.83</c:v>
                      </c:pt>
                      <c:pt idx="23303">
                        <c:v>890.27</c:v>
                      </c:pt>
                      <c:pt idx="23304">
                        <c:v>891.07</c:v>
                      </c:pt>
                      <c:pt idx="23305">
                        <c:v>888.74</c:v>
                      </c:pt>
                      <c:pt idx="23306">
                        <c:v>883.75</c:v>
                      </c:pt>
                      <c:pt idx="23307">
                        <c:v>879.86</c:v>
                      </c:pt>
                      <c:pt idx="23308">
                        <c:v>877.96</c:v>
                      </c:pt>
                      <c:pt idx="23309">
                        <c:v>879.16</c:v>
                      </c:pt>
                      <c:pt idx="23310">
                        <c:v>881.88</c:v>
                      </c:pt>
                      <c:pt idx="23311">
                        <c:v>879.66</c:v>
                      </c:pt>
                      <c:pt idx="23312">
                        <c:v>880.6</c:v>
                      </c:pt>
                      <c:pt idx="23313">
                        <c:v>885.96</c:v>
                      </c:pt>
                      <c:pt idx="23314">
                        <c:v>879.7</c:v>
                      </c:pt>
                      <c:pt idx="23315">
                        <c:v>877.63</c:v>
                      </c:pt>
                      <c:pt idx="23316">
                        <c:v>888.96</c:v>
                      </c:pt>
                      <c:pt idx="23317">
                        <c:v>885.73</c:v>
                      </c:pt>
                      <c:pt idx="23318">
                        <c:v>880.61</c:v>
                      </c:pt>
                      <c:pt idx="23319">
                        <c:v>877.24</c:v>
                      </c:pt>
                      <c:pt idx="23320">
                        <c:v>879.74</c:v>
                      </c:pt>
                      <c:pt idx="23321">
                        <c:v>884.2</c:v>
                      </c:pt>
                      <c:pt idx="23322">
                        <c:v>888.41</c:v>
                      </c:pt>
                      <c:pt idx="23323">
                        <c:v>887.68</c:v>
                      </c:pt>
                      <c:pt idx="23324">
                        <c:v>883.31</c:v>
                      </c:pt>
                      <c:pt idx="23325">
                        <c:v>878.7</c:v>
                      </c:pt>
                      <c:pt idx="23326">
                        <c:v>889.98</c:v>
                      </c:pt>
                      <c:pt idx="23327">
                        <c:v>885.2</c:v>
                      </c:pt>
                      <c:pt idx="23328">
                        <c:v>888.86</c:v>
                      </c:pt>
                      <c:pt idx="23329">
                        <c:v>888.75</c:v>
                      </c:pt>
                      <c:pt idx="23330">
                        <c:v>885.65</c:v>
                      </c:pt>
                      <c:pt idx="23331">
                        <c:v>880.47</c:v>
                      </c:pt>
                      <c:pt idx="23332">
                        <c:v>878.56</c:v>
                      </c:pt>
                      <c:pt idx="23333">
                        <c:v>878.91</c:v>
                      </c:pt>
                      <c:pt idx="23334">
                        <c:v>882.64</c:v>
                      </c:pt>
                      <c:pt idx="23335">
                        <c:v>886.62</c:v>
                      </c:pt>
                      <c:pt idx="23336">
                        <c:v>879.69</c:v>
                      </c:pt>
                      <c:pt idx="23337">
                        <c:v>876.13</c:v>
                      </c:pt>
                      <c:pt idx="23338">
                        <c:v>878.28</c:v>
                      </c:pt>
                      <c:pt idx="23339">
                        <c:v>885.9</c:v>
                      </c:pt>
                      <c:pt idx="23340">
                        <c:v>881.76</c:v>
                      </c:pt>
                      <c:pt idx="23341">
                        <c:v>877.67</c:v>
                      </c:pt>
                      <c:pt idx="23342">
                        <c:v>879.94</c:v>
                      </c:pt>
                      <c:pt idx="23343">
                        <c:v>884.3</c:v>
                      </c:pt>
                      <c:pt idx="23344">
                        <c:v>888.43</c:v>
                      </c:pt>
                      <c:pt idx="23345">
                        <c:v>883.46</c:v>
                      </c:pt>
                      <c:pt idx="23346">
                        <c:v>886.9</c:v>
                      </c:pt>
                      <c:pt idx="23347">
                        <c:v>889.24</c:v>
                      </c:pt>
                      <c:pt idx="23348">
                        <c:v>888.81</c:v>
                      </c:pt>
                      <c:pt idx="23349">
                        <c:v>884.24</c:v>
                      </c:pt>
                      <c:pt idx="23350">
                        <c:v>879.04</c:v>
                      </c:pt>
                      <c:pt idx="23351">
                        <c:v>877.06</c:v>
                      </c:pt>
                      <c:pt idx="23352">
                        <c:v>888.11</c:v>
                      </c:pt>
                      <c:pt idx="23353">
                        <c:v>884.03</c:v>
                      </c:pt>
                      <c:pt idx="23354">
                        <c:v>878.94</c:v>
                      </c:pt>
                      <c:pt idx="23355">
                        <c:v>877.25</c:v>
                      </c:pt>
                      <c:pt idx="23356">
                        <c:v>879.5</c:v>
                      </c:pt>
                      <c:pt idx="23357">
                        <c:v>886.8</c:v>
                      </c:pt>
                      <c:pt idx="23358">
                        <c:v>882.57</c:v>
                      </c:pt>
                      <c:pt idx="23359">
                        <c:v>877.62</c:v>
                      </c:pt>
                      <c:pt idx="23360">
                        <c:v>876.04</c:v>
                      </c:pt>
                      <c:pt idx="23361">
                        <c:v>878.97</c:v>
                      </c:pt>
                      <c:pt idx="23362">
                        <c:v>876.88</c:v>
                      </c:pt>
                      <c:pt idx="23363">
                        <c:v>878.96</c:v>
                      </c:pt>
                      <c:pt idx="23364">
                        <c:v>883.44</c:v>
                      </c:pt>
                      <c:pt idx="23365">
                        <c:v>879.14</c:v>
                      </c:pt>
                      <c:pt idx="23366">
                        <c:v>878.03</c:v>
                      </c:pt>
                      <c:pt idx="23367">
                        <c:v>879.94</c:v>
                      </c:pt>
                      <c:pt idx="23368">
                        <c:v>883.62</c:v>
                      </c:pt>
                      <c:pt idx="23369">
                        <c:v>887.03</c:v>
                      </c:pt>
                      <c:pt idx="23370">
                        <c:v>887.84</c:v>
                      </c:pt>
                      <c:pt idx="23371">
                        <c:v>885.65</c:v>
                      </c:pt>
                      <c:pt idx="23372">
                        <c:v>881.1</c:v>
                      </c:pt>
                      <c:pt idx="23373">
                        <c:v>877.63</c:v>
                      </c:pt>
                      <c:pt idx="23374">
                        <c:v>876.46</c:v>
                      </c:pt>
                      <c:pt idx="23375">
                        <c:v>878</c:v>
                      </c:pt>
                      <c:pt idx="23376">
                        <c:v>882.63</c:v>
                      </c:pt>
                      <c:pt idx="23377">
                        <c:v>884.11</c:v>
                      </c:pt>
                      <c:pt idx="23378">
                        <c:v>884.46</c:v>
                      </c:pt>
                      <c:pt idx="23379">
                        <c:v>878.32</c:v>
                      </c:pt>
                      <c:pt idx="23380">
                        <c:v>881.64</c:v>
                      </c:pt>
                      <c:pt idx="23381">
                        <c:v>884.39</c:v>
                      </c:pt>
                      <c:pt idx="23382">
                        <c:v>886.28</c:v>
                      </c:pt>
                      <c:pt idx="23383">
                        <c:v>887.84</c:v>
                      </c:pt>
                      <c:pt idx="23384">
                        <c:v>885.79</c:v>
                      </c:pt>
                      <c:pt idx="23385">
                        <c:v>883.32</c:v>
                      </c:pt>
                      <c:pt idx="23386">
                        <c:v>880.3</c:v>
                      </c:pt>
                      <c:pt idx="23387">
                        <c:v>876.69</c:v>
                      </c:pt>
                      <c:pt idx="23388">
                        <c:v>876.03</c:v>
                      </c:pt>
                      <c:pt idx="23389">
                        <c:v>878.45</c:v>
                      </c:pt>
                      <c:pt idx="23390">
                        <c:v>882.38</c:v>
                      </c:pt>
                      <c:pt idx="23391">
                        <c:v>878.9</c:v>
                      </c:pt>
                      <c:pt idx="23392">
                        <c:v>876.37</c:v>
                      </c:pt>
                      <c:pt idx="23393">
                        <c:v>876.19</c:v>
                      </c:pt>
                      <c:pt idx="23394">
                        <c:v>878.01</c:v>
                      </c:pt>
                      <c:pt idx="23395">
                        <c:v>881.66</c:v>
                      </c:pt>
                      <c:pt idx="23396">
                        <c:v>883.24</c:v>
                      </c:pt>
                      <c:pt idx="23397">
                        <c:v>876.75</c:v>
                      </c:pt>
                      <c:pt idx="23398">
                        <c:v>887.19</c:v>
                      </c:pt>
                      <c:pt idx="23399">
                        <c:v>886.65</c:v>
                      </c:pt>
                      <c:pt idx="23400">
                        <c:v>887.71</c:v>
                      </c:pt>
                      <c:pt idx="23401">
                        <c:v>886.34</c:v>
                      </c:pt>
                      <c:pt idx="23402">
                        <c:v>886.1</c:v>
                      </c:pt>
                      <c:pt idx="23403">
                        <c:v>883.62</c:v>
                      </c:pt>
                      <c:pt idx="23404">
                        <c:v>881.1</c:v>
                      </c:pt>
                      <c:pt idx="23405">
                        <c:v>882.27</c:v>
                      </c:pt>
                      <c:pt idx="23406">
                        <c:v>883.84</c:v>
                      </c:pt>
                      <c:pt idx="23407">
                        <c:v>885.67</c:v>
                      </c:pt>
                      <c:pt idx="23408">
                        <c:v>886.69</c:v>
                      </c:pt>
                      <c:pt idx="23409">
                        <c:v>887.36</c:v>
                      </c:pt>
                      <c:pt idx="23410">
                        <c:v>886.02</c:v>
                      </c:pt>
                      <c:pt idx="23411">
                        <c:v>883.47</c:v>
                      </c:pt>
                      <c:pt idx="23412">
                        <c:v>881.75</c:v>
                      </c:pt>
                      <c:pt idx="23413">
                        <c:v>878.66</c:v>
                      </c:pt>
                      <c:pt idx="23414">
                        <c:v>876.95</c:v>
                      </c:pt>
                      <c:pt idx="23415">
                        <c:v>885.75</c:v>
                      </c:pt>
                      <c:pt idx="23416">
                        <c:v>882.31</c:v>
                      </c:pt>
                      <c:pt idx="23417">
                        <c:v>881.08</c:v>
                      </c:pt>
                      <c:pt idx="23418">
                        <c:v>886.25</c:v>
                      </c:pt>
                      <c:pt idx="23419">
                        <c:v>884.85</c:v>
                      </c:pt>
                      <c:pt idx="23420">
                        <c:v>881.56</c:v>
                      </c:pt>
                      <c:pt idx="23421">
                        <c:v>878.97</c:v>
                      </c:pt>
                      <c:pt idx="23422">
                        <c:v>877.81</c:v>
                      </c:pt>
                      <c:pt idx="23423">
                        <c:v>877.1</c:v>
                      </c:pt>
                      <c:pt idx="23424">
                        <c:v>878.24</c:v>
                      </c:pt>
                      <c:pt idx="23425">
                        <c:v>881.07</c:v>
                      </c:pt>
                      <c:pt idx="23426">
                        <c:v>882.6</c:v>
                      </c:pt>
                      <c:pt idx="23427">
                        <c:v>884.99</c:v>
                      </c:pt>
                      <c:pt idx="23428">
                        <c:v>887.28</c:v>
                      </c:pt>
                      <c:pt idx="23429">
                        <c:v>888.94</c:v>
                      </c:pt>
                      <c:pt idx="23430">
                        <c:v>877.45</c:v>
                      </c:pt>
                      <c:pt idx="23431">
                        <c:v>877.84</c:v>
                      </c:pt>
                      <c:pt idx="23432">
                        <c:v>881.1</c:v>
                      </c:pt>
                      <c:pt idx="23433">
                        <c:v>879.1</c:v>
                      </c:pt>
                      <c:pt idx="23434">
                        <c:v>877.36</c:v>
                      </c:pt>
                      <c:pt idx="23435">
                        <c:v>876.59</c:v>
                      </c:pt>
                      <c:pt idx="23436">
                        <c:v>875.93</c:v>
                      </c:pt>
                      <c:pt idx="23437">
                        <c:v>877.43</c:v>
                      </c:pt>
                      <c:pt idx="23438">
                        <c:v>881.12</c:v>
                      </c:pt>
                      <c:pt idx="23439">
                        <c:v>885.95</c:v>
                      </c:pt>
                      <c:pt idx="23440">
                        <c:v>883.36</c:v>
                      </c:pt>
                      <c:pt idx="23441">
                        <c:v>880.76</c:v>
                      </c:pt>
                      <c:pt idx="23442">
                        <c:v>878.72</c:v>
                      </c:pt>
                      <c:pt idx="23443">
                        <c:v>890.57</c:v>
                      </c:pt>
                      <c:pt idx="23444">
                        <c:v>887.79</c:v>
                      </c:pt>
                      <c:pt idx="23445">
                        <c:v>884.62</c:v>
                      </c:pt>
                      <c:pt idx="23446">
                        <c:v>881.09</c:v>
                      </c:pt>
                      <c:pt idx="23447">
                        <c:v>877.96</c:v>
                      </c:pt>
                      <c:pt idx="23448">
                        <c:v>877.61</c:v>
                      </c:pt>
                      <c:pt idx="23449">
                        <c:v>880.77</c:v>
                      </c:pt>
                      <c:pt idx="23450">
                        <c:v>877.7</c:v>
                      </c:pt>
                      <c:pt idx="23451">
                        <c:v>878.54</c:v>
                      </c:pt>
                      <c:pt idx="23452">
                        <c:v>880.05</c:v>
                      </c:pt>
                      <c:pt idx="23453">
                        <c:v>882.06</c:v>
                      </c:pt>
                      <c:pt idx="23454">
                        <c:v>884.91</c:v>
                      </c:pt>
                      <c:pt idx="23455">
                        <c:v>886.75</c:v>
                      </c:pt>
                      <c:pt idx="23456">
                        <c:v>881.24</c:v>
                      </c:pt>
                      <c:pt idx="23457">
                        <c:v>878.67</c:v>
                      </c:pt>
                      <c:pt idx="23458">
                        <c:v>876.22</c:v>
                      </c:pt>
                      <c:pt idx="23459">
                        <c:v>881.87</c:v>
                      </c:pt>
                      <c:pt idx="23460">
                        <c:v>883.52</c:v>
                      </c:pt>
                      <c:pt idx="23461">
                        <c:v>884.26</c:v>
                      </c:pt>
                      <c:pt idx="23462">
                        <c:v>885.71</c:v>
                      </c:pt>
                      <c:pt idx="23463">
                        <c:v>886.79</c:v>
                      </c:pt>
                      <c:pt idx="23464">
                        <c:v>886.34</c:v>
                      </c:pt>
                      <c:pt idx="23465">
                        <c:v>885.08</c:v>
                      </c:pt>
                      <c:pt idx="23466">
                        <c:v>881.85</c:v>
                      </c:pt>
                      <c:pt idx="23467">
                        <c:v>887.37</c:v>
                      </c:pt>
                      <c:pt idx="23468">
                        <c:v>887.03</c:v>
                      </c:pt>
                      <c:pt idx="23469">
                        <c:v>878.4</c:v>
                      </c:pt>
                      <c:pt idx="23470">
                        <c:v>882.38</c:v>
                      </c:pt>
                      <c:pt idx="23471">
                        <c:v>886.74</c:v>
                      </c:pt>
                      <c:pt idx="23472">
                        <c:v>889.13</c:v>
                      </c:pt>
                      <c:pt idx="23473">
                        <c:v>885.87</c:v>
                      </c:pt>
                      <c:pt idx="23474">
                        <c:v>882.42</c:v>
                      </c:pt>
                      <c:pt idx="23475">
                        <c:v>878.43</c:v>
                      </c:pt>
                      <c:pt idx="23476">
                        <c:v>876.47</c:v>
                      </c:pt>
                      <c:pt idx="23477">
                        <c:v>876.94</c:v>
                      </c:pt>
                      <c:pt idx="23478">
                        <c:v>878.96</c:v>
                      </c:pt>
                      <c:pt idx="23479">
                        <c:v>880.5</c:v>
                      </c:pt>
                      <c:pt idx="23480">
                        <c:v>885.8</c:v>
                      </c:pt>
                      <c:pt idx="23481">
                        <c:v>883.82</c:v>
                      </c:pt>
                      <c:pt idx="23482">
                        <c:v>880.61</c:v>
                      </c:pt>
                      <c:pt idx="23483">
                        <c:v>882.38</c:v>
                      </c:pt>
                      <c:pt idx="23484">
                        <c:v>876.92</c:v>
                      </c:pt>
                      <c:pt idx="23485">
                        <c:v>878.02</c:v>
                      </c:pt>
                      <c:pt idx="23486">
                        <c:v>878.53</c:v>
                      </c:pt>
                      <c:pt idx="23487">
                        <c:v>881.18</c:v>
                      </c:pt>
                      <c:pt idx="23488">
                        <c:v>882.57</c:v>
                      </c:pt>
                      <c:pt idx="23489">
                        <c:v>885.96</c:v>
                      </c:pt>
                      <c:pt idx="23490">
                        <c:v>887.28</c:v>
                      </c:pt>
                      <c:pt idx="23491">
                        <c:v>887.96</c:v>
                      </c:pt>
                      <c:pt idx="23492">
                        <c:v>887.34</c:v>
                      </c:pt>
                      <c:pt idx="23493">
                        <c:v>886.8</c:v>
                      </c:pt>
                      <c:pt idx="23494">
                        <c:v>888.14</c:v>
                      </c:pt>
                      <c:pt idx="23495">
                        <c:v>877.19</c:v>
                      </c:pt>
                      <c:pt idx="23496">
                        <c:v>876.71</c:v>
                      </c:pt>
                      <c:pt idx="23497">
                        <c:v>877.14</c:v>
                      </c:pt>
                      <c:pt idx="23498">
                        <c:v>879.21</c:v>
                      </c:pt>
                      <c:pt idx="23499">
                        <c:v>881.48</c:v>
                      </c:pt>
                      <c:pt idx="23500">
                        <c:v>883.73</c:v>
                      </c:pt>
                      <c:pt idx="23501">
                        <c:v>887.09</c:v>
                      </c:pt>
                      <c:pt idx="23502">
                        <c:v>885.85</c:v>
                      </c:pt>
                      <c:pt idx="23503">
                        <c:v>882.47</c:v>
                      </c:pt>
                      <c:pt idx="23504">
                        <c:v>878.48</c:v>
                      </c:pt>
                      <c:pt idx="23505">
                        <c:v>876.3</c:v>
                      </c:pt>
                      <c:pt idx="23506">
                        <c:v>877.9</c:v>
                      </c:pt>
                      <c:pt idx="23507">
                        <c:v>881.93</c:v>
                      </c:pt>
                      <c:pt idx="23508">
                        <c:v>879.5</c:v>
                      </c:pt>
                      <c:pt idx="23509">
                        <c:v>877.33</c:v>
                      </c:pt>
                      <c:pt idx="23510">
                        <c:v>879.57</c:v>
                      </c:pt>
                      <c:pt idx="23511">
                        <c:v>884.71</c:v>
                      </c:pt>
                      <c:pt idx="23512">
                        <c:v>887.93</c:v>
                      </c:pt>
                      <c:pt idx="23513">
                        <c:v>889.35</c:v>
                      </c:pt>
                      <c:pt idx="23514">
                        <c:v>886.98</c:v>
                      </c:pt>
                      <c:pt idx="23515">
                        <c:v>884.19</c:v>
                      </c:pt>
                      <c:pt idx="23516">
                        <c:v>880.4</c:v>
                      </c:pt>
                      <c:pt idx="23517">
                        <c:v>878.88</c:v>
                      </c:pt>
                      <c:pt idx="23518">
                        <c:v>879.02</c:v>
                      </c:pt>
                      <c:pt idx="23519">
                        <c:v>881.47</c:v>
                      </c:pt>
                      <c:pt idx="23520">
                        <c:v>879.39</c:v>
                      </c:pt>
                      <c:pt idx="23521">
                        <c:v>879.45</c:v>
                      </c:pt>
                      <c:pt idx="23522">
                        <c:v>877.82</c:v>
                      </c:pt>
                      <c:pt idx="23523">
                        <c:v>879.24</c:v>
                      </c:pt>
                      <c:pt idx="23524">
                        <c:v>883.16</c:v>
                      </c:pt>
                      <c:pt idx="23525">
                        <c:v>886.32</c:v>
                      </c:pt>
                      <c:pt idx="23526">
                        <c:v>888.59</c:v>
                      </c:pt>
                      <c:pt idx="23527">
                        <c:v>888.8</c:v>
                      </c:pt>
                      <c:pt idx="23528">
                        <c:v>887.45</c:v>
                      </c:pt>
                      <c:pt idx="23529">
                        <c:v>884.85</c:v>
                      </c:pt>
                      <c:pt idx="23530">
                        <c:v>882.22</c:v>
                      </c:pt>
                      <c:pt idx="23531">
                        <c:v>878.62</c:v>
                      </c:pt>
                      <c:pt idx="23532">
                        <c:v>877.98</c:v>
                      </c:pt>
                      <c:pt idx="23533">
                        <c:v>876.78</c:v>
                      </c:pt>
                      <c:pt idx="23534">
                        <c:v>887.99</c:v>
                      </c:pt>
                      <c:pt idx="23535">
                        <c:v>886.17</c:v>
                      </c:pt>
                      <c:pt idx="23536">
                        <c:v>884.87</c:v>
                      </c:pt>
                      <c:pt idx="23537">
                        <c:v>887.42</c:v>
                      </c:pt>
                      <c:pt idx="23538">
                        <c:v>887.96</c:v>
                      </c:pt>
                      <c:pt idx="23539">
                        <c:v>888.32</c:v>
                      </c:pt>
                      <c:pt idx="23540">
                        <c:v>887.7</c:v>
                      </c:pt>
                      <c:pt idx="23541">
                        <c:v>883.5</c:v>
                      </c:pt>
                      <c:pt idx="23542">
                        <c:v>881.1</c:v>
                      </c:pt>
                      <c:pt idx="23543">
                        <c:v>877.76</c:v>
                      </c:pt>
                      <c:pt idx="23544">
                        <c:v>876.25</c:v>
                      </c:pt>
                      <c:pt idx="23545">
                        <c:v>875</c:v>
                      </c:pt>
                      <c:pt idx="23546">
                        <c:v>875.02</c:v>
                      </c:pt>
                      <c:pt idx="23547">
                        <c:v>886.67</c:v>
                      </c:pt>
                      <c:pt idx="23548">
                        <c:v>886.94</c:v>
                      </c:pt>
                      <c:pt idx="23549">
                        <c:v>884.46</c:v>
                      </c:pt>
                      <c:pt idx="23550">
                        <c:v>879.82</c:v>
                      </c:pt>
                      <c:pt idx="23551">
                        <c:v>877.76</c:v>
                      </c:pt>
                      <c:pt idx="23552">
                        <c:v>875.95</c:v>
                      </c:pt>
                      <c:pt idx="23553">
                        <c:v>875.59</c:v>
                      </c:pt>
                      <c:pt idx="23554">
                        <c:v>877.85</c:v>
                      </c:pt>
                      <c:pt idx="23555">
                        <c:v>874.3</c:v>
                      </c:pt>
                      <c:pt idx="23556">
                        <c:v>874.37</c:v>
                      </c:pt>
                      <c:pt idx="23557">
                        <c:v>876.41</c:v>
                      </c:pt>
                      <c:pt idx="23558">
                        <c:v>880.6</c:v>
                      </c:pt>
                      <c:pt idx="23559">
                        <c:v>885.49</c:v>
                      </c:pt>
                      <c:pt idx="23560">
                        <c:v>874.63</c:v>
                      </c:pt>
                      <c:pt idx="23561">
                        <c:v>875.14</c:v>
                      </c:pt>
                      <c:pt idx="23562">
                        <c:v>885.56</c:v>
                      </c:pt>
                      <c:pt idx="23563">
                        <c:v>883.29</c:v>
                      </c:pt>
                      <c:pt idx="23564">
                        <c:v>881.25</c:v>
                      </c:pt>
                      <c:pt idx="23565">
                        <c:v>878.85</c:v>
                      </c:pt>
                      <c:pt idx="23566">
                        <c:v>877.17</c:v>
                      </c:pt>
                      <c:pt idx="23567">
                        <c:v>875.9</c:v>
                      </c:pt>
                      <c:pt idx="23568">
                        <c:v>874.76</c:v>
                      </c:pt>
                      <c:pt idx="23569">
                        <c:v>874.65</c:v>
                      </c:pt>
                      <c:pt idx="23570">
                        <c:v>875.24</c:v>
                      </c:pt>
                      <c:pt idx="23571">
                        <c:v>881.56</c:v>
                      </c:pt>
                      <c:pt idx="23572">
                        <c:v>879.06</c:v>
                      </c:pt>
                      <c:pt idx="23573">
                        <c:v>880.14</c:v>
                      </c:pt>
                      <c:pt idx="23574">
                        <c:v>882.47</c:v>
                      </c:pt>
                      <c:pt idx="23575">
                        <c:v>883.84</c:v>
                      </c:pt>
                      <c:pt idx="23576">
                        <c:v>884.98</c:v>
                      </c:pt>
                      <c:pt idx="23577">
                        <c:v>884.77</c:v>
                      </c:pt>
                      <c:pt idx="23578">
                        <c:v>885.24</c:v>
                      </c:pt>
                      <c:pt idx="23579">
                        <c:v>883.45</c:v>
                      </c:pt>
                      <c:pt idx="23580">
                        <c:v>882.49</c:v>
                      </c:pt>
                      <c:pt idx="23581">
                        <c:v>881.81</c:v>
                      </c:pt>
                      <c:pt idx="23582">
                        <c:v>886.41</c:v>
                      </c:pt>
                      <c:pt idx="23583">
                        <c:v>886.29</c:v>
                      </c:pt>
                      <c:pt idx="23584">
                        <c:v>884.8</c:v>
                      </c:pt>
                      <c:pt idx="23585">
                        <c:v>883.41</c:v>
                      </c:pt>
                      <c:pt idx="23586">
                        <c:v>877.89</c:v>
                      </c:pt>
                      <c:pt idx="23587">
                        <c:v>880.21</c:v>
                      </c:pt>
                      <c:pt idx="23588">
                        <c:v>881.57</c:v>
                      </c:pt>
                      <c:pt idx="23589">
                        <c:v>873.18</c:v>
                      </c:pt>
                      <c:pt idx="23590">
                        <c:v>875.85</c:v>
                      </c:pt>
                      <c:pt idx="23591">
                        <c:v>878.42</c:v>
                      </c:pt>
                      <c:pt idx="23592">
                        <c:v>881.09</c:v>
                      </c:pt>
                      <c:pt idx="23593">
                        <c:v>883.85</c:v>
                      </c:pt>
                      <c:pt idx="23594">
                        <c:v>883.91</c:v>
                      </c:pt>
                      <c:pt idx="23595">
                        <c:v>883.61</c:v>
                      </c:pt>
                      <c:pt idx="23596">
                        <c:v>882.48</c:v>
                      </c:pt>
                      <c:pt idx="23597">
                        <c:v>879.06</c:v>
                      </c:pt>
                      <c:pt idx="23598">
                        <c:v>877.35</c:v>
                      </c:pt>
                      <c:pt idx="23599">
                        <c:v>885.17</c:v>
                      </c:pt>
                      <c:pt idx="23600">
                        <c:v>886.47</c:v>
                      </c:pt>
                      <c:pt idx="23601">
                        <c:v>887.06</c:v>
                      </c:pt>
                      <c:pt idx="23602">
                        <c:v>886.76</c:v>
                      </c:pt>
                      <c:pt idx="23603">
                        <c:v>876.05</c:v>
                      </c:pt>
                      <c:pt idx="23604">
                        <c:v>875.43</c:v>
                      </c:pt>
                      <c:pt idx="23605">
                        <c:v>875.79</c:v>
                      </c:pt>
                      <c:pt idx="23606">
                        <c:v>883.31</c:v>
                      </c:pt>
                      <c:pt idx="23607">
                        <c:v>881.08</c:v>
                      </c:pt>
                      <c:pt idx="23608">
                        <c:v>878.15</c:v>
                      </c:pt>
                      <c:pt idx="23609">
                        <c:v>876.48</c:v>
                      </c:pt>
                      <c:pt idx="23610">
                        <c:v>874.37</c:v>
                      </c:pt>
                      <c:pt idx="23611">
                        <c:v>875.12</c:v>
                      </c:pt>
                      <c:pt idx="23612">
                        <c:v>887.6</c:v>
                      </c:pt>
                      <c:pt idx="23613">
                        <c:v>885.09</c:v>
                      </c:pt>
                      <c:pt idx="23614">
                        <c:v>880.4</c:v>
                      </c:pt>
                      <c:pt idx="23615">
                        <c:v>876.87</c:v>
                      </c:pt>
                      <c:pt idx="23616">
                        <c:v>874.93</c:v>
                      </c:pt>
                      <c:pt idx="23617">
                        <c:v>876.53</c:v>
                      </c:pt>
                      <c:pt idx="23618">
                        <c:v>880.8</c:v>
                      </c:pt>
                      <c:pt idx="23619">
                        <c:v>885.77</c:v>
                      </c:pt>
                      <c:pt idx="23620">
                        <c:v>888.11</c:v>
                      </c:pt>
                      <c:pt idx="23621">
                        <c:v>884.61</c:v>
                      </c:pt>
                      <c:pt idx="23622">
                        <c:v>879.86</c:v>
                      </c:pt>
                      <c:pt idx="23623">
                        <c:v>885.01</c:v>
                      </c:pt>
                      <c:pt idx="23624">
                        <c:v>877.52</c:v>
                      </c:pt>
                      <c:pt idx="23625">
                        <c:v>883.15</c:v>
                      </c:pt>
                      <c:pt idx="23626">
                        <c:v>879.22</c:v>
                      </c:pt>
                      <c:pt idx="23627">
                        <c:v>876.22</c:v>
                      </c:pt>
                      <c:pt idx="23628">
                        <c:v>875.26</c:v>
                      </c:pt>
                      <c:pt idx="23629">
                        <c:v>876.79</c:v>
                      </c:pt>
                      <c:pt idx="23630">
                        <c:v>879.04</c:v>
                      </c:pt>
                      <c:pt idx="23631">
                        <c:v>882.4</c:v>
                      </c:pt>
                      <c:pt idx="23632">
                        <c:v>884.41</c:v>
                      </c:pt>
                      <c:pt idx="23633">
                        <c:v>885.9</c:v>
                      </c:pt>
                      <c:pt idx="23634">
                        <c:v>884.47</c:v>
                      </c:pt>
                      <c:pt idx="23635">
                        <c:v>880.83</c:v>
                      </c:pt>
                      <c:pt idx="23636">
                        <c:v>877.07</c:v>
                      </c:pt>
                      <c:pt idx="23637">
                        <c:v>874.57</c:v>
                      </c:pt>
                      <c:pt idx="23638">
                        <c:v>886.2</c:v>
                      </c:pt>
                      <c:pt idx="23639">
                        <c:v>883.63</c:v>
                      </c:pt>
                      <c:pt idx="23640">
                        <c:v>879.69</c:v>
                      </c:pt>
                      <c:pt idx="23641">
                        <c:v>885.36</c:v>
                      </c:pt>
                      <c:pt idx="23642">
                        <c:v>882.18</c:v>
                      </c:pt>
                      <c:pt idx="23643">
                        <c:v>877.67</c:v>
                      </c:pt>
                      <c:pt idx="23644">
                        <c:v>883.43</c:v>
                      </c:pt>
                      <c:pt idx="23645">
                        <c:v>879.24</c:v>
                      </c:pt>
                      <c:pt idx="23646">
                        <c:v>875.49</c:v>
                      </c:pt>
                      <c:pt idx="23647">
                        <c:v>875.84</c:v>
                      </c:pt>
                      <c:pt idx="23648">
                        <c:v>880.8</c:v>
                      </c:pt>
                      <c:pt idx="23649">
                        <c:v>885.41</c:v>
                      </c:pt>
                      <c:pt idx="23650">
                        <c:v>887.1</c:v>
                      </c:pt>
                      <c:pt idx="23651">
                        <c:v>885.28</c:v>
                      </c:pt>
                      <c:pt idx="23652">
                        <c:v>878.49</c:v>
                      </c:pt>
                      <c:pt idx="23653">
                        <c:v>882.07</c:v>
                      </c:pt>
                      <c:pt idx="23654">
                        <c:v>886.19</c:v>
                      </c:pt>
                      <c:pt idx="23655">
                        <c:v>885.81</c:v>
                      </c:pt>
                      <c:pt idx="23656">
                        <c:v>883.11</c:v>
                      </c:pt>
                      <c:pt idx="23657">
                        <c:v>879.74</c:v>
                      </c:pt>
                      <c:pt idx="23658">
                        <c:v>875.28</c:v>
                      </c:pt>
                      <c:pt idx="23659">
                        <c:v>883.56</c:v>
                      </c:pt>
                      <c:pt idx="23660">
                        <c:v>881.6</c:v>
                      </c:pt>
                      <c:pt idx="23661">
                        <c:v>878.61</c:v>
                      </c:pt>
                      <c:pt idx="23662">
                        <c:v>876.78</c:v>
                      </c:pt>
                      <c:pt idx="23663">
                        <c:v>877.33</c:v>
                      </c:pt>
                      <c:pt idx="23664">
                        <c:v>886.46</c:v>
                      </c:pt>
                      <c:pt idx="23665">
                        <c:v>875.49</c:v>
                      </c:pt>
                      <c:pt idx="23666">
                        <c:v>878.04</c:v>
                      </c:pt>
                      <c:pt idx="23667">
                        <c:v>881.25</c:v>
                      </c:pt>
                      <c:pt idx="23668">
                        <c:v>882.88</c:v>
                      </c:pt>
                      <c:pt idx="23669">
                        <c:v>885.59</c:v>
                      </c:pt>
                      <c:pt idx="23670">
                        <c:v>887.55</c:v>
                      </c:pt>
                      <c:pt idx="23671">
                        <c:v>886.44</c:v>
                      </c:pt>
                      <c:pt idx="23672">
                        <c:v>885.87</c:v>
                      </c:pt>
                      <c:pt idx="23673">
                        <c:v>884.07</c:v>
                      </c:pt>
                      <c:pt idx="23674">
                        <c:v>882.36</c:v>
                      </c:pt>
                      <c:pt idx="23675">
                        <c:v>880.04</c:v>
                      </c:pt>
                      <c:pt idx="23676">
                        <c:v>878.35</c:v>
                      </c:pt>
                      <c:pt idx="23677">
                        <c:v>887.08</c:v>
                      </c:pt>
                      <c:pt idx="23678">
                        <c:v>877.26</c:v>
                      </c:pt>
                      <c:pt idx="23679">
                        <c:v>879.32</c:v>
                      </c:pt>
                      <c:pt idx="23680">
                        <c:v>881.94</c:v>
                      </c:pt>
                      <c:pt idx="23681">
                        <c:v>884.85</c:v>
                      </c:pt>
                      <c:pt idx="23682">
                        <c:v>886.13</c:v>
                      </c:pt>
                      <c:pt idx="23683">
                        <c:v>885.82</c:v>
                      </c:pt>
                      <c:pt idx="23684">
                        <c:v>874.45</c:v>
                      </c:pt>
                      <c:pt idx="23685">
                        <c:v>873.42</c:v>
                      </c:pt>
                      <c:pt idx="23686">
                        <c:v>873.8</c:v>
                      </c:pt>
                      <c:pt idx="23687">
                        <c:v>874.95</c:v>
                      </c:pt>
                      <c:pt idx="23688">
                        <c:v>877.35</c:v>
                      </c:pt>
                      <c:pt idx="23689">
                        <c:v>879.69</c:v>
                      </c:pt>
                      <c:pt idx="23690">
                        <c:v>881.38</c:v>
                      </c:pt>
                      <c:pt idx="23691">
                        <c:v>878.9</c:v>
                      </c:pt>
                      <c:pt idx="23692">
                        <c:v>878.11</c:v>
                      </c:pt>
                      <c:pt idx="23693">
                        <c:v>876.55</c:v>
                      </c:pt>
                      <c:pt idx="23694">
                        <c:v>885.06</c:v>
                      </c:pt>
                      <c:pt idx="23695">
                        <c:v>885.03</c:v>
                      </c:pt>
                      <c:pt idx="23696">
                        <c:v>883.83</c:v>
                      </c:pt>
                      <c:pt idx="23697">
                        <c:v>882.86</c:v>
                      </c:pt>
                      <c:pt idx="23698">
                        <c:v>881.79</c:v>
                      </c:pt>
                      <c:pt idx="23699">
                        <c:v>881.18</c:v>
                      </c:pt>
                      <c:pt idx="23700">
                        <c:v>879.59</c:v>
                      </c:pt>
                      <c:pt idx="23701">
                        <c:v>877.52</c:v>
                      </c:pt>
                      <c:pt idx="23702">
                        <c:v>876.34</c:v>
                      </c:pt>
                      <c:pt idx="23703">
                        <c:v>875.11</c:v>
                      </c:pt>
                      <c:pt idx="23704">
                        <c:v>887.3</c:v>
                      </c:pt>
                      <c:pt idx="23705">
                        <c:v>876.42</c:v>
                      </c:pt>
                      <c:pt idx="23706">
                        <c:v>876.25</c:v>
                      </c:pt>
                      <c:pt idx="23707">
                        <c:v>876.27</c:v>
                      </c:pt>
                      <c:pt idx="23708">
                        <c:v>879.19</c:v>
                      </c:pt>
                      <c:pt idx="23709">
                        <c:v>881.91</c:v>
                      </c:pt>
                      <c:pt idx="23710">
                        <c:v>885.29</c:v>
                      </c:pt>
                      <c:pt idx="23711">
                        <c:v>876.51</c:v>
                      </c:pt>
                      <c:pt idx="23712">
                        <c:v>877.42</c:v>
                      </c:pt>
                      <c:pt idx="23713">
                        <c:v>879.16</c:v>
                      </c:pt>
                      <c:pt idx="23714">
                        <c:v>880.95</c:v>
                      </c:pt>
                      <c:pt idx="23715">
                        <c:v>883.2</c:v>
                      </c:pt>
                      <c:pt idx="23716">
                        <c:v>884.37</c:v>
                      </c:pt>
                      <c:pt idx="23717">
                        <c:v>876.13</c:v>
                      </c:pt>
                      <c:pt idx="23718">
                        <c:v>875.65</c:v>
                      </c:pt>
                      <c:pt idx="23719">
                        <c:v>875.15</c:v>
                      </c:pt>
                      <c:pt idx="23720">
                        <c:v>876.16</c:v>
                      </c:pt>
                      <c:pt idx="23721">
                        <c:v>877.67</c:v>
                      </c:pt>
                      <c:pt idx="23722">
                        <c:v>880.58</c:v>
                      </c:pt>
                      <c:pt idx="23723">
                        <c:v>881.96</c:v>
                      </c:pt>
                      <c:pt idx="23724">
                        <c:v>885.68</c:v>
                      </c:pt>
                      <c:pt idx="23725">
                        <c:v>882.96</c:v>
                      </c:pt>
                      <c:pt idx="23726">
                        <c:v>880.98</c:v>
                      </c:pt>
                      <c:pt idx="23727">
                        <c:v>879.41</c:v>
                      </c:pt>
                      <c:pt idx="23728">
                        <c:v>878.04</c:v>
                      </c:pt>
                      <c:pt idx="23729">
                        <c:v>885.95</c:v>
                      </c:pt>
                      <c:pt idx="23730">
                        <c:v>874.85</c:v>
                      </c:pt>
                      <c:pt idx="23731">
                        <c:v>874.82</c:v>
                      </c:pt>
                      <c:pt idx="23732">
                        <c:v>874.87</c:v>
                      </c:pt>
                      <c:pt idx="23733">
                        <c:v>876.23</c:v>
                      </c:pt>
                      <c:pt idx="23734">
                        <c:v>877.73</c:v>
                      </c:pt>
                      <c:pt idx="23735">
                        <c:v>879.34</c:v>
                      </c:pt>
                      <c:pt idx="23736">
                        <c:v>881.87</c:v>
                      </c:pt>
                      <c:pt idx="23737">
                        <c:v>884.1</c:v>
                      </c:pt>
                      <c:pt idx="23738">
                        <c:v>885.83</c:v>
                      </c:pt>
                      <c:pt idx="23739">
                        <c:v>886.15</c:v>
                      </c:pt>
                      <c:pt idx="23740">
                        <c:v>882.55</c:v>
                      </c:pt>
                      <c:pt idx="23741">
                        <c:v>876.83</c:v>
                      </c:pt>
                      <c:pt idx="23742">
                        <c:v>875.34</c:v>
                      </c:pt>
                      <c:pt idx="23743">
                        <c:v>886.31</c:v>
                      </c:pt>
                      <c:pt idx="23744">
                        <c:v>881.51</c:v>
                      </c:pt>
                      <c:pt idx="23745">
                        <c:v>876.25</c:v>
                      </c:pt>
                      <c:pt idx="23746">
                        <c:v>874</c:v>
                      </c:pt>
                      <c:pt idx="23747">
                        <c:v>876.04</c:v>
                      </c:pt>
                      <c:pt idx="23748">
                        <c:v>880.73</c:v>
                      </c:pt>
                      <c:pt idx="23749">
                        <c:v>883.96</c:v>
                      </c:pt>
                      <c:pt idx="23750">
                        <c:v>885.29</c:v>
                      </c:pt>
                      <c:pt idx="23751">
                        <c:v>884.16</c:v>
                      </c:pt>
                      <c:pt idx="23752">
                        <c:v>881.37</c:v>
                      </c:pt>
                      <c:pt idx="23753">
                        <c:v>877.82</c:v>
                      </c:pt>
                      <c:pt idx="23754">
                        <c:v>874.85</c:v>
                      </c:pt>
                      <c:pt idx="23755">
                        <c:v>874.09</c:v>
                      </c:pt>
                      <c:pt idx="23756">
                        <c:v>885.06</c:v>
                      </c:pt>
                      <c:pt idx="23757">
                        <c:v>883.29</c:v>
                      </c:pt>
                      <c:pt idx="23758">
                        <c:v>880.74</c:v>
                      </c:pt>
                      <c:pt idx="23759">
                        <c:v>877.09</c:v>
                      </c:pt>
                      <c:pt idx="23760">
                        <c:v>874.56</c:v>
                      </c:pt>
                      <c:pt idx="23761">
                        <c:v>873.34</c:v>
                      </c:pt>
                      <c:pt idx="23762">
                        <c:v>876.23</c:v>
                      </c:pt>
                      <c:pt idx="23763">
                        <c:v>880.43</c:v>
                      </c:pt>
                      <c:pt idx="23764">
                        <c:v>873.82</c:v>
                      </c:pt>
                      <c:pt idx="23765">
                        <c:v>877.87</c:v>
                      </c:pt>
                      <c:pt idx="23766">
                        <c:v>880.4</c:v>
                      </c:pt>
                      <c:pt idx="23767">
                        <c:v>877.24</c:v>
                      </c:pt>
                      <c:pt idx="23768">
                        <c:v>873.85</c:v>
                      </c:pt>
                      <c:pt idx="23769">
                        <c:v>887.25</c:v>
                      </c:pt>
                      <c:pt idx="23770">
                        <c:v>885.58</c:v>
                      </c:pt>
                      <c:pt idx="23771">
                        <c:v>881.22</c:v>
                      </c:pt>
                      <c:pt idx="23772">
                        <c:v>876.58</c:v>
                      </c:pt>
                      <c:pt idx="23773">
                        <c:v>875.38</c:v>
                      </c:pt>
                      <c:pt idx="23774">
                        <c:v>876.78</c:v>
                      </c:pt>
                      <c:pt idx="23775">
                        <c:v>881.62</c:v>
                      </c:pt>
                      <c:pt idx="23776">
                        <c:v>885.59</c:v>
                      </c:pt>
                      <c:pt idx="23777">
                        <c:v>886.35</c:v>
                      </c:pt>
                      <c:pt idx="23778">
                        <c:v>883.14</c:v>
                      </c:pt>
                      <c:pt idx="23779">
                        <c:v>878.38</c:v>
                      </c:pt>
                      <c:pt idx="23780">
                        <c:v>875.61</c:v>
                      </c:pt>
                      <c:pt idx="23781">
                        <c:v>882.35</c:v>
                      </c:pt>
                      <c:pt idx="23782">
                        <c:v>880.64</c:v>
                      </c:pt>
                      <c:pt idx="23783">
                        <c:v>884.04</c:v>
                      </c:pt>
                      <c:pt idx="23784">
                        <c:v>885.14</c:v>
                      </c:pt>
                      <c:pt idx="23785">
                        <c:v>883.15</c:v>
                      </c:pt>
                      <c:pt idx="23786">
                        <c:v>880.61</c:v>
                      </c:pt>
                      <c:pt idx="23787">
                        <c:v>876.25</c:v>
                      </c:pt>
                      <c:pt idx="23788">
                        <c:v>879.59</c:v>
                      </c:pt>
                      <c:pt idx="23789">
                        <c:v>883.07</c:v>
                      </c:pt>
                      <c:pt idx="23790">
                        <c:v>885.33</c:v>
                      </c:pt>
                      <c:pt idx="23791">
                        <c:v>885.91</c:v>
                      </c:pt>
                      <c:pt idx="23792">
                        <c:v>884.03</c:v>
                      </c:pt>
                      <c:pt idx="23793">
                        <c:v>881.14</c:v>
                      </c:pt>
                      <c:pt idx="23794">
                        <c:v>879.07</c:v>
                      </c:pt>
                      <c:pt idx="23795">
                        <c:v>878.47</c:v>
                      </c:pt>
                      <c:pt idx="23796">
                        <c:v>881.1</c:v>
                      </c:pt>
                      <c:pt idx="23797">
                        <c:v>882.45</c:v>
                      </c:pt>
                      <c:pt idx="23798">
                        <c:v>874.26</c:v>
                      </c:pt>
                      <c:pt idx="23799">
                        <c:v>874.4</c:v>
                      </c:pt>
                      <c:pt idx="23800">
                        <c:v>875.04</c:v>
                      </c:pt>
                      <c:pt idx="23801">
                        <c:v>877.46</c:v>
                      </c:pt>
                      <c:pt idx="23802">
                        <c:v>879.84</c:v>
                      </c:pt>
                      <c:pt idx="23803">
                        <c:v>882.4</c:v>
                      </c:pt>
                      <c:pt idx="23804">
                        <c:v>884.31</c:v>
                      </c:pt>
                      <c:pt idx="23805">
                        <c:v>885.26</c:v>
                      </c:pt>
                      <c:pt idx="23806">
                        <c:v>884.6</c:v>
                      </c:pt>
                      <c:pt idx="23807">
                        <c:v>874.38</c:v>
                      </c:pt>
                      <c:pt idx="23808">
                        <c:v>885.3</c:v>
                      </c:pt>
                      <c:pt idx="23809">
                        <c:v>885.06</c:v>
                      </c:pt>
                      <c:pt idx="23810">
                        <c:v>884.26</c:v>
                      </c:pt>
                      <c:pt idx="23811">
                        <c:v>883.29</c:v>
                      </c:pt>
                      <c:pt idx="23812">
                        <c:v>880.85</c:v>
                      </c:pt>
                      <c:pt idx="23813">
                        <c:v>878.68</c:v>
                      </c:pt>
                      <c:pt idx="23814">
                        <c:v>875.13</c:v>
                      </c:pt>
                      <c:pt idx="23815">
                        <c:v>873.79</c:v>
                      </c:pt>
                      <c:pt idx="23816">
                        <c:v>880.65</c:v>
                      </c:pt>
                      <c:pt idx="23817">
                        <c:v>877.01</c:v>
                      </c:pt>
                      <c:pt idx="23818">
                        <c:v>874.93</c:v>
                      </c:pt>
                      <c:pt idx="23819">
                        <c:v>873.99</c:v>
                      </c:pt>
                      <c:pt idx="23820">
                        <c:v>875.91</c:v>
                      </c:pt>
                      <c:pt idx="23821">
                        <c:v>884.97</c:v>
                      </c:pt>
                      <c:pt idx="23822">
                        <c:v>883.44</c:v>
                      </c:pt>
                      <c:pt idx="23823">
                        <c:v>880.41</c:v>
                      </c:pt>
                      <c:pt idx="23824">
                        <c:v>877.11</c:v>
                      </c:pt>
                      <c:pt idx="23825">
                        <c:v>875.22</c:v>
                      </c:pt>
                      <c:pt idx="23826">
                        <c:v>875.45</c:v>
                      </c:pt>
                      <c:pt idx="23827">
                        <c:v>875.39</c:v>
                      </c:pt>
                      <c:pt idx="23828">
                        <c:v>885.4</c:v>
                      </c:pt>
                      <c:pt idx="23829">
                        <c:v>881.35</c:v>
                      </c:pt>
                      <c:pt idx="23830">
                        <c:v>876.93</c:v>
                      </c:pt>
                      <c:pt idx="23831">
                        <c:v>873.81</c:v>
                      </c:pt>
                      <c:pt idx="23832">
                        <c:v>874.26</c:v>
                      </c:pt>
                      <c:pt idx="23833">
                        <c:v>875.88</c:v>
                      </c:pt>
                      <c:pt idx="23834">
                        <c:v>885.22</c:v>
                      </c:pt>
                      <c:pt idx="23835">
                        <c:v>885.56</c:v>
                      </c:pt>
                      <c:pt idx="23836">
                        <c:v>884.76</c:v>
                      </c:pt>
                      <c:pt idx="23837">
                        <c:v>882.05</c:v>
                      </c:pt>
                      <c:pt idx="23838">
                        <c:v>877.84</c:v>
                      </c:pt>
                      <c:pt idx="23839">
                        <c:v>876.17</c:v>
                      </c:pt>
                      <c:pt idx="23840">
                        <c:v>875.51</c:v>
                      </c:pt>
                      <c:pt idx="23841">
                        <c:v>876.54</c:v>
                      </c:pt>
                      <c:pt idx="23842">
                        <c:v>879.93</c:v>
                      </c:pt>
                      <c:pt idx="23843">
                        <c:v>882.12</c:v>
                      </c:pt>
                      <c:pt idx="23844">
                        <c:v>884.26</c:v>
                      </c:pt>
                      <c:pt idx="23845">
                        <c:v>886.8</c:v>
                      </c:pt>
                      <c:pt idx="23846">
                        <c:v>887.63</c:v>
                      </c:pt>
                      <c:pt idx="23847">
                        <c:v>875.96</c:v>
                      </c:pt>
                      <c:pt idx="23848">
                        <c:v>884.58</c:v>
                      </c:pt>
                      <c:pt idx="23849">
                        <c:v>884.53</c:v>
                      </c:pt>
                      <c:pt idx="23850">
                        <c:v>875.7</c:v>
                      </c:pt>
                      <c:pt idx="23851">
                        <c:v>877.36</c:v>
                      </c:pt>
                      <c:pt idx="23852">
                        <c:v>879.77</c:v>
                      </c:pt>
                      <c:pt idx="23853">
                        <c:v>883.31</c:v>
                      </c:pt>
                      <c:pt idx="23854">
                        <c:v>885.71</c:v>
                      </c:pt>
                      <c:pt idx="23855">
                        <c:v>887.39</c:v>
                      </c:pt>
                      <c:pt idx="23856">
                        <c:v>886.65</c:v>
                      </c:pt>
                      <c:pt idx="23857">
                        <c:v>885.11</c:v>
                      </c:pt>
                      <c:pt idx="23858">
                        <c:v>882.57</c:v>
                      </c:pt>
                      <c:pt idx="23859">
                        <c:v>879.3</c:v>
                      </c:pt>
                      <c:pt idx="23860">
                        <c:v>884.69</c:v>
                      </c:pt>
                      <c:pt idx="23861">
                        <c:v>885.75</c:v>
                      </c:pt>
                      <c:pt idx="23862">
                        <c:v>887.22</c:v>
                      </c:pt>
                      <c:pt idx="23863">
                        <c:v>887.74</c:v>
                      </c:pt>
                      <c:pt idx="23864">
                        <c:v>888.42</c:v>
                      </c:pt>
                      <c:pt idx="23865">
                        <c:v>888.4</c:v>
                      </c:pt>
                      <c:pt idx="23866">
                        <c:v>887.2</c:v>
                      </c:pt>
                      <c:pt idx="23867">
                        <c:v>885.65</c:v>
                      </c:pt>
                      <c:pt idx="23868">
                        <c:v>884.77</c:v>
                      </c:pt>
                      <c:pt idx="23869">
                        <c:v>884.62</c:v>
                      </c:pt>
                      <c:pt idx="23870">
                        <c:v>883.64</c:v>
                      </c:pt>
                      <c:pt idx="23871">
                        <c:v>881.98</c:v>
                      </c:pt>
                      <c:pt idx="23872">
                        <c:v>880.13</c:v>
                      </c:pt>
                      <c:pt idx="23873">
                        <c:v>881.92</c:v>
                      </c:pt>
                      <c:pt idx="23874">
                        <c:v>882.68</c:v>
                      </c:pt>
                      <c:pt idx="23875">
                        <c:v>884.17</c:v>
                      </c:pt>
                      <c:pt idx="23876">
                        <c:v>885.02</c:v>
                      </c:pt>
                      <c:pt idx="23877">
                        <c:v>885.99</c:v>
                      </c:pt>
                      <c:pt idx="23878">
                        <c:v>887.25</c:v>
                      </c:pt>
                      <c:pt idx="23879">
                        <c:v>886.17</c:v>
                      </c:pt>
                      <c:pt idx="23880">
                        <c:v>883.96</c:v>
                      </c:pt>
                      <c:pt idx="23881">
                        <c:v>882.71</c:v>
                      </c:pt>
                      <c:pt idx="23882">
                        <c:v>879.2</c:v>
                      </c:pt>
                      <c:pt idx="23883">
                        <c:v>877.6</c:v>
                      </c:pt>
                      <c:pt idx="23884">
                        <c:v>877.46</c:v>
                      </c:pt>
                      <c:pt idx="23885">
                        <c:v>876.59</c:v>
                      </c:pt>
                      <c:pt idx="23886">
                        <c:v>880.19</c:v>
                      </c:pt>
                      <c:pt idx="23887">
                        <c:v>881.57</c:v>
                      </c:pt>
                      <c:pt idx="23888">
                        <c:v>882.44</c:v>
                      </c:pt>
                      <c:pt idx="23889">
                        <c:v>887.2</c:v>
                      </c:pt>
                      <c:pt idx="23890">
                        <c:v>886.22</c:v>
                      </c:pt>
                      <c:pt idx="23891">
                        <c:v>884.68</c:v>
                      </c:pt>
                      <c:pt idx="23892">
                        <c:v>883.7</c:v>
                      </c:pt>
                      <c:pt idx="23893">
                        <c:v>883.33</c:v>
                      </c:pt>
                      <c:pt idx="23894">
                        <c:v>881.17</c:v>
                      </c:pt>
                      <c:pt idx="23895">
                        <c:v>879.42</c:v>
                      </c:pt>
                      <c:pt idx="23896">
                        <c:v>878.07</c:v>
                      </c:pt>
                      <c:pt idx="23897">
                        <c:v>876.38</c:v>
                      </c:pt>
                      <c:pt idx="23898">
                        <c:v>877.55</c:v>
                      </c:pt>
                      <c:pt idx="23899">
                        <c:v>884.37</c:v>
                      </c:pt>
                      <c:pt idx="23900">
                        <c:v>880.56</c:v>
                      </c:pt>
                      <c:pt idx="23901">
                        <c:v>876.77</c:v>
                      </c:pt>
                      <c:pt idx="23902">
                        <c:v>876.96</c:v>
                      </c:pt>
                      <c:pt idx="23903">
                        <c:v>878.54</c:v>
                      </c:pt>
                      <c:pt idx="23904">
                        <c:v>877.06</c:v>
                      </c:pt>
                      <c:pt idx="23905">
                        <c:v>878.17</c:v>
                      </c:pt>
                      <c:pt idx="23906">
                        <c:v>884.14</c:v>
                      </c:pt>
                      <c:pt idx="23907">
                        <c:v>887.46</c:v>
                      </c:pt>
                      <c:pt idx="23908">
                        <c:v>888.1</c:v>
                      </c:pt>
                      <c:pt idx="23909">
                        <c:v>883.7</c:v>
                      </c:pt>
                      <c:pt idx="23910">
                        <c:v>879.02</c:v>
                      </c:pt>
                      <c:pt idx="23911">
                        <c:v>884.4</c:v>
                      </c:pt>
                      <c:pt idx="23912">
                        <c:v>878.51</c:v>
                      </c:pt>
                      <c:pt idx="23913">
                        <c:v>877.12</c:v>
                      </c:pt>
                      <c:pt idx="23914">
                        <c:v>879.98</c:v>
                      </c:pt>
                      <c:pt idx="23915">
                        <c:v>884.25</c:v>
                      </c:pt>
                      <c:pt idx="23916">
                        <c:v>887.06</c:v>
                      </c:pt>
                      <c:pt idx="23917">
                        <c:v>887.75</c:v>
                      </c:pt>
                      <c:pt idx="23918">
                        <c:v>882.81</c:v>
                      </c:pt>
                      <c:pt idx="23919">
                        <c:v>878.46</c:v>
                      </c:pt>
                      <c:pt idx="23920">
                        <c:v>885.56</c:v>
                      </c:pt>
                      <c:pt idx="23921">
                        <c:v>880.12</c:v>
                      </c:pt>
                      <c:pt idx="23922">
                        <c:v>876.32</c:v>
                      </c:pt>
                      <c:pt idx="23923">
                        <c:v>876.82</c:v>
                      </c:pt>
                      <c:pt idx="23924">
                        <c:v>880.92</c:v>
                      </c:pt>
                      <c:pt idx="23925">
                        <c:v>880.14</c:v>
                      </c:pt>
                      <c:pt idx="23926">
                        <c:v>875.86</c:v>
                      </c:pt>
                      <c:pt idx="23927">
                        <c:v>877.75</c:v>
                      </c:pt>
                      <c:pt idx="23928">
                        <c:v>882.89</c:v>
                      </c:pt>
                      <c:pt idx="23929">
                        <c:v>886.21</c:v>
                      </c:pt>
                      <c:pt idx="23930">
                        <c:v>876.73</c:v>
                      </c:pt>
                      <c:pt idx="23931">
                        <c:v>876.15</c:v>
                      </c:pt>
                      <c:pt idx="23932">
                        <c:v>879.98</c:v>
                      </c:pt>
                      <c:pt idx="23933">
                        <c:v>884.06</c:v>
                      </c:pt>
                      <c:pt idx="23934">
                        <c:v>887.43</c:v>
                      </c:pt>
                      <c:pt idx="23935">
                        <c:v>888.17</c:v>
                      </c:pt>
                      <c:pt idx="23936">
                        <c:v>888.13</c:v>
                      </c:pt>
                      <c:pt idx="23937">
                        <c:v>885.35</c:v>
                      </c:pt>
                      <c:pt idx="23938">
                        <c:v>880.98</c:v>
                      </c:pt>
                      <c:pt idx="23939">
                        <c:v>877.94</c:v>
                      </c:pt>
                      <c:pt idx="23940">
                        <c:v>878.53</c:v>
                      </c:pt>
                      <c:pt idx="23941">
                        <c:v>879.76</c:v>
                      </c:pt>
                      <c:pt idx="23942">
                        <c:v>883.47</c:v>
                      </c:pt>
                      <c:pt idx="23943">
                        <c:v>884.81</c:v>
                      </c:pt>
                      <c:pt idx="23944">
                        <c:v>886.37</c:v>
                      </c:pt>
                      <c:pt idx="23945">
                        <c:v>886.07</c:v>
                      </c:pt>
                      <c:pt idx="23946">
                        <c:v>885.32</c:v>
                      </c:pt>
                      <c:pt idx="23947">
                        <c:v>882.95</c:v>
                      </c:pt>
                      <c:pt idx="23948">
                        <c:v>880.34</c:v>
                      </c:pt>
                      <c:pt idx="23949">
                        <c:v>878.3</c:v>
                      </c:pt>
                      <c:pt idx="23950">
                        <c:v>876.53</c:v>
                      </c:pt>
                      <c:pt idx="23951">
                        <c:v>879.5</c:v>
                      </c:pt>
                      <c:pt idx="23952">
                        <c:v>876.86</c:v>
                      </c:pt>
                      <c:pt idx="23953">
                        <c:v>875.76</c:v>
                      </c:pt>
                      <c:pt idx="23954">
                        <c:v>877.36</c:v>
                      </c:pt>
                      <c:pt idx="23955">
                        <c:v>879.16</c:v>
                      </c:pt>
                      <c:pt idx="23956">
                        <c:v>877.22</c:v>
                      </c:pt>
                      <c:pt idx="23957">
                        <c:v>879.14</c:v>
                      </c:pt>
                      <c:pt idx="23958">
                        <c:v>883.95</c:v>
                      </c:pt>
                      <c:pt idx="23959">
                        <c:v>887.95</c:v>
                      </c:pt>
                      <c:pt idx="23960">
                        <c:v>888.43</c:v>
                      </c:pt>
                      <c:pt idx="23961">
                        <c:v>885.73</c:v>
                      </c:pt>
                      <c:pt idx="23962">
                        <c:v>881.21</c:v>
                      </c:pt>
                      <c:pt idx="23963">
                        <c:v>875.85</c:v>
                      </c:pt>
                      <c:pt idx="23964">
                        <c:v>886.49</c:v>
                      </c:pt>
                      <c:pt idx="23965">
                        <c:v>885.34</c:v>
                      </c:pt>
                      <c:pt idx="23966">
                        <c:v>881.51</c:v>
                      </c:pt>
                      <c:pt idx="23967">
                        <c:v>877.74</c:v>
                      </c:pt>
                      <c:pt idx="23968">
                        <c:v>876.47</c:v>
                      </c:pt>
                      <c:pt idx="23969">
                        <c:v>879</c:v>
                      </c:pt>
                      <c:pt idx="23970">
                        <c:v>882.79</c:v>
                      </c:pt>
                      <c:pt idx="23971">
                        <c:v>881.02</c:v>
                      </c:pt>
                      <c:pt idx="23972">
                        <c:v>885.31</c:v>
                      </c:pt>
                      <c:pt idx="23973">
                        <c:v>882.88</c:v>
                      </c:pt>
                      <c:pt idx="23974">
                        <c:v>878.5</c:v>
                      </c:pt>
                      <c:pt idx="23975">
                        <c:v>874.55</c:v>
                      </c:pt>
                      <c:pt idx="23976">
                        <c:v>874.31</c:v>
                      </c:pt>
                      <c:pt idx="23977">
                        <c:v>885.21</c:v>
                      </c:pt>
                      <c:pt idx="23978">
                        <c:v>881.6</c:v>
                      </c:pt>
                      <c:pt idx="23979">
                        <c:v>877.46</c:v>
                      </c:pt>
                      <c:pt idx="23980">
                        <c:v>875.8</c:v>
                      </c:pt>
                      <c:pt idx="23981">
                        <c:v>875.32</c:v>
                      </c:pt>
                      <c:pt idx="23982">
                        <c:v>876.89</c:v>
                      </c:pt>
                      <c:pt idx="23983">
                        <c:v>880.78</c:v>
                      </c:pt>
                      <c:pt idx="23984">
                        <c:v>884.21</c:v>
                      </c:pt>
                      <c:pt idx="23985">
                        <c:v>886.29</c:v>
                      </c:pt>
                      <c:pt idx="23986">
                        <c:v>887.69</c:v>
                      </c:pt>
                      <c:pt idx="23987">
                        <c:v>885.77</c:v>
                      </c:pt>
                      <c:pt idx="23988">
                        <c:v>882.26</c:v>
                      </c:pt>
                      <c:pt idx="23989">
                        <c:v>880.6</c:v>
                      </c:pt>
                      <c:pt idx="23990">
                        <c:v>876.25</c:v>
                      </c:pt>
                      <c:pt idx="23991">
                        <c:v>875.64</c:v>
                      </c:pt>
                      <c:pt idx="23992">
                        <c:v>884.27</c:v>
                      </c:pt>
                      <c:pt idx="23993">
                        <c:v>884.87</c:v>
                      </c:pt>
                      <c:pt idx="23994">
                        <c:v>886.64</c:v>
                      </c:pt>
                      <c:pt idx="23995">
                        <c:v>886.22</c:v>
                      </c:pt>
                      <c:pt idx="23996">
                        <c:v>886.36</c:v>
                      </c:pt>
                      <c:pt idx="23997">
                        <c:v>886.09</c:v>
                      </c:pt>
                      <c:pt idx="23998">
                        <c:v>885.45</c:v>
                      </c:pt>
                      <c:pt idx="23999">
                        <c:v>884.33</c:v>
                      </c:pt>
                      <c:pt idx="24000">
                        <c:v>882.71</c:v>
                      </c:pt>
                      <c:pt idx="24001">
                        <c:v>880.77</c:v>
                      </c:pt>
                      <c:pt idx="24002">
                        <c:v>877.48</c:v>
                      </c:pt>
                      <c:pt idx="24003">
                        <c:v>885.27</c:v>
                      </c:pt>
                      <c:pt idx="24004">
                        <c:v>886.64</c:v>
                      </c:pt>
                      <c:pt idx="24005">
                        <c:v>885.65</c:v>
                      </c:pt>
                      <c:pt idx="24006">
                        <c:v>883.06</c:v>
                      </c:pt>
                      <c:pt idx="24007">
                        <c:v>887.51</c:v>
                      </c:pt>
                      <c:pt idx="24008">
                        <c:v>884.75</c:v>
                      </c:pt>
                      <c:pt idx="24009">
                        <c:v>879.72</c:v>
                      </c:pt>
                      <c:pt idx="24010">
                        <c:v>875.45</c:v>
                      </c:pt>
                      <c:pt idx="24011">
                        <c:v>874.24</c:v>
                      </c:pt>
                      <c:pt idx="24012">
                        <c:v>885.57</c:v>
                      </c:pt>
                      <c:pt idx="24013">
                        <c:v>884.18</c:v>
                      </c:pt>
                      <c:pt idx="24014">
                        <c:v>879.91</c:v>
                      </c:pt>
                      <c:pt idx="24015">
                        <c:v>876.19</c:v>
                      </c:pt>
                      <c:pt idx="24016">
                        <c:v>887.32</c:v>
                      </c:pt>
                      <c:pt idx="24017">
                        <c:v>883.99</c:v>
                      </c:pt>
                      <c:pt idx="24018">
                        <c:v>878.98</c:v>
                      </c:pt>
                      <c:pt idx="24019">
                        <c:v>875.27</c:v>
                      </c:pt>
                      <c:pt idx="24020">
                        <c:v>878.01</c:v>
                      </c:pt>
                      <c:pt idx="24021">
                        <c:v>883.63</c:v>
                      </c:pt>
                      <c:pt idx="24022">
                        <c:v>887.58</c:v>
                      </c:pt>
                      <c:pt idx="24023">
                        <c:v>886.34</c:v>
                      </c:pt>
                      <c:pt idx="24024">
                        <c:v>882.01</c:v>
                      </c:pt>
                      <c:pt idx="24025">
                        <c:v>888.38</c:v>
                      </c:pt>
                      <c:pt idx="24026">
                        <c:v>887.91</c:v>
                      </c:pt>
                      <c:pt idx="24027">
                        <c:v>883.33</c:v>
                      </c:pt>
                      <c:pt idx="24028">
                        <c:v>880.04</c:v>
                      </c:pt>
                      <c:pt idx="24029">
                        <c:v>889.95</c:v>
                      </c:pt>
                      <c:pt idx="24030">
                        <c:v>888.22</c:v>
                      </c:pt>
                      <c:pt idx="24031">
                        <c:v>884.41</c:v>
                      </c:pt>
                      <c:pt idx="24032">
                        <c:v>880.19</c:v>
                      </c:pt>
                      <c:pt idx="24033">
                        <c:v>886.28</c:v>
                      </c:pt>
                      <c:pt idx="24034">
                        <c:v>889.94</c:v>
                      </c:pt>
                      <c:pt idx="24035">
                        <c:v>888.79</c:v>
                      </c:pt>
                      <c:pt idx="24036">
                        <c:v>882.96</c:v>
                      </c:pt>
                      <c:pt idx="24037">
                        <c:v>879.12</c:v>
                      </c:pt>
                      <c:pt idx="24038">
                        <c:v>879.44</c:v>
                      </c:pt>
                      <c:pt idx="24039">
                        <c:v>884.41</c:v>
                      </c:pt>
                      <c:pt idx="24040">
                        <c:v>889.07</c:v>
                      </c:pt>
                      <c:pt idx="24041">
                        <c:v>887.82</c:v>
                      </c:pt>
                      <c:pt idx="24042">
                        <c:v>879.49</c:v>
                      </c:pt>
                      <c:pt idx="24043">
                        <c:v>877.69</c:v>
                      </c:pt>
                      <c:pt idx="24044">
                        <c:v>881.76</c:v>
                      </c:pt>
                      <c:pt idx="24045">
                        <c:v>887.31</c:v>
                      </c:pt>
                      <c:pt idx="24046">
                        <c:v>888.29</c:v>
                      </c:pt>
                      <c:pt idx="24047">
                        <c:v>883.4</c:v>
                      </c:pt>
                      <c:pt idx="24048">
                        <c:v>878.15</c:v>
                      </c:pt>
                      <c:pt idx="24049">
                        <c:v>876.67</c:v>
                      </c:pt>
                      <c:pt idx="24050">
                        <c:v>881.57</c:v>
                      </c:pt>
                      <c:pt idx="24051">
                        <c:v>886.37</c:v>
                      </c:pt>
                      <c:pt idx="24052">
                        <c:v>885.93</c:v>
                      </c:pt>
                      <c:pt idx="24053">
                        <c:v>875.89</c:v>
                      </c:pt>
                      <c:pt idx="24054">
                        <c:v>880.53</c:v>
                      </c:pt>
                      <c:pt idx="24055">
                        <c:v>878.21</c:v>
                      </c:pt>
                      <c:pt idx="24056">
                        <c:v>875.82</c:v>
                      </c:pt>
                      <c:pt idx="24057">
                        <c:v>876.95</c:v>
                      </c:pt>
                      <c:pt idx="24058">
                        <c:v>880.89</c:v>
                      </c:pt>
                      <c:pt idx="24059">
                        <c:v>876.04</c:v>
                      </c:pt>
                      <c:pt idx="24060">
                        <c:v>877.53</c:v>
                      </c:pt>
                      <c:pt idx="24061">
                        <c:v>882.06</c:v>
                      </c:pt>
                      <c:pt idx="24062">
                        <c:v>884.76</c:v>
                      </c:pt>
                      <c:pt idx="24063">
                        <c:v>886.35</c:v>
                      </c:pt>
                      <c:pt idx="24064">
                        <c:v>887.34</c:v>
                      </c:pt>
                      <c:pt idx="24065">
                        <c:v>887.39</c:v>
                      </c:pt>
                      <c:pt idx="24066">
                        <c:v>886.07</c:v>
                      </c:pt>
                      <c:pt idx="24067">
                        <c:v>884.73</c:v>
                      </c:pt>
                      <c:pt idx="24068">
                        <c:v>877.4</c:v>
                      </c:pt>
                      <c:pt idx="24069">
                        <c:v>878.49</c:v>
                      </c:pt>
                      <c:pt idx="24070">
                        <c:v>880.4</c:v>
                      </c:pt>
                      <c:pt idx="24071">
                        <c:v>881.75</c:v>
                      </c:pt>
                      <c:pt idx="24072">
                        <c:v>882.94</c:v>
                      </c:pt>
                      <c:pt idx="24073">
                        <c:v>886.31</c:v>
                      </c:pt>
                      <c:pt idx="24074">
                        <c:v>878.3</c:v>
                      </c:pt>
                      <c:pt idx="24075">
                        <c:v>875.95</c:v>
                      </c:pt>
                      <c:pt idx="24076">
                        <c:v>875.36</c:v>
                      </c:pt>
                      <c:pt idx="24077">
                        <c:v>883.02</c:v>
                      </c:pt>
                      <c:pt idx="24078">
                        <c:v>880.53</c:v>
                      </c:pt>
                      <c:pt idx="24079">
                        <c:v>878.14</c:v>
                      </c:pt>
                      <c:pt idx="24080">
                        <c:v>876.56</c:v>
                      </c:pt>
                      <c:pt idx="24081">
                        <c:v>887.27</c:v>
                      </c:pt>
                      <c:pt idx="24082">
                        <c:v>887.98</c:v>
                      </c:pt>
                      <c:pt idx="24083">
                        <c:v>886.51</c:v>
                      </c:pt>
                      <c:pt idx="24084">
                        <c:v>886.26</c:v>
                      </c:pt>
                      <c:pt idx="24085">
                        <c:v>885.79</c:v>
                      </c:pt>
                      <c:pt idx="24086">
                        <c:v>885.63</c:v>
                      </c:pt>
                      <c:pt idx="24087">
                        <c:v>886.08</c:v>
                      </c:pt>
                      <c:pt idx="24088">
                        <c:v>885.95</c:v>
                      </c:pt>
                      <c:pt idx="24089">
                        <c:v>885.86</c:v>
                      </c:pt>
                      <c:pt idx="24090">
                        <c:v>885.52</c:v>
                      </c:pt>
                      <c:pt idx="24091">
                        <c:v>885.93</c:v>
                      </c:pt>
                      <c:pt idx="24092">
                        <c:v>886.41</c:v>
                      </c:pt>
                      <c:pt idx="24093">
                        <c:v>886.71</c:v>
                      </c:pt>
                      <c:pt idx="24094">
                        <c:v>874.98</c:v>
                      </c:pt>
                      <c:pt idx="24095">
                        <c:v>875.14</c:v>
                      </c:pt>
                      <c:pt idx="24096">
                        <c:v>874.86</c:v>
                      </c:pt>
                      <c:pt idx="24097">
                        <c:v>875.13</c:v>
                      </c:pt>
                      <c:pt idx="24098">
                        <c:v>875.45</c:v>
                      </c:pt>
                      <c:pt idx="24099">
                        <c:v>874.52</c:v>
                      </c:pt>
                      <c:pt idx="24100">
                        <c:v>873.69</c:v>
                      </c:pt>
                      <c:pt idx="24101">
                        <c:v>874.75</c:v>
                      </c:pt>
                      <c:pt idx="24102">
                        <c:v>875.08</c:v>
                      </c:pt>
                      <c:pt idx="24103">
                        <c:v>876.06</c:v>
                      </c:pt>
                      <c:pt idx="24104">
                        <c:v>876.36</c:v>
                      </c:pt>
                      <c:pt idx="24105">
                        <c:v>877.7</c:v>
                      </c:pt>
                      <c:pt idx="24106">
                        <c:v>878.33</c:v>
                      </c:pt>
                      <c:pt idx="24107">
                        <c:v>883.83</c:v>
                      </c:pt>
                      <c:pt idx="24108">
                        <c:v>882.27</c:v>
                      </c:pt>
                      <c:pt idx="24109">
                        <c:v>881.97</c:v>
                      </c:pt>
                      <c:pt idx="24110">
                        <c:v>881.52</c:v>
                      </c:pt>
                      <c:pt idx="24111">
                        <c:v>880.16</c:v>
                      </c:pt>
                      <c:pt idx="24112">
                        <c:v>885.81</c:v>
                      </c:pt>
                      <c:pt idx="24113">
                        <c:v>885.57</c:v>
                      </c:pt>
                      <c:pt idx="24114">
                        <c:v>885.17</c:v>
                      </c:pt>
                      <c:pt idx="24115">
                        <c:v>877.96</c:v>
                      </c:pt>
                      <c:pt idx="24116">
                        <c:v>878.52</c:v>
                      </c:pt>
                      <c:pt idx="24117">
                        <c:v>877.94</c:v>
                      </c:pt>
                      <c:pt idx="24118">
                        <c:v>877.33</c:v>
                      </c:pt>
                      <c:pt idx="24119">
                        <c:v>877.23</c:v>
                      </c:pt>
                      <c:pt idx="24120">
                        <c:v>879.24</c:v>
                      </c:pt>
                      <c:pt idx="24121">
                        <c:v>880.36</c:v>
                      </c:pt>
                      <c:pt idx="24122">
                        <c:v>881.43</c:v>
                      </c:pt>
                      <c:pt idx="24123">
                        <c:v>881.06</c:v>
                      </c:pt>
                      <c:pt idx="24124">
                        <c:v>881.82</c:v>
                      </c:pt>
                      <c:pt idx="24125">
                        <c:v>882.26</c:v>
                      </c:pt>
                      <c:pt idx="24126">
                        <c:v>882.5</c:v>
                      </c:pt>
                      <c:pt idx="24127">
                        <c:v>883.09</c:v>
                      </c:pt>
                      <c:pt idx="24128">
                        <c:v>883.58</c:v>
                      </c:pt>
                      <c:pt idx="24129">
                        <c:v>873.86</c:v>
                      </c:pt>
                      <c:pt idx="24130">
                        <c:v>874.44</c:v>
                      </c:pt>
                      <c:pt idx="24131">
                        <c:v>875.7</c:v>
                      </c:pt>
                      <c:pt idx="24132">
                        <c:v>876.18</c:v>
                      </c:pt>
                      <c:pt idx="24133">
                        <c:v>879.99</c:v>
                      </c:pt>
                      <c:pt idx="24134">
                        <c:v>878.44</c:v>
                      </c:pt>
                      <c:pt idx="24135">
                        <c:v>874.23</c:v>
                      </c:pt>
                      <c:pt idx="24136">
                        <c:v>875.78</c:v>
                      </c:pt>
                      <c:pt idx="24137">
                        <c:v>876.1</c:v>
                      </c:pt>
                      <c:pt idx="24138">
                        <c:v>876.14</c:v>
                      </c:pt>
                      <c:pt idx="24139">
                        <c:v>877.59</c:v>
                      </c:pt>
                      <c:pt idx="24140">
                        <c:v>877.78</c:v>
                      </c:pt>
                      <c:pt idx="24141">
                        <c:v>877.79</c:v>
                      </c:pt>
                      <c:pt idx="24142">
                        <c:v>879.23</c:v>
                      </c:pt>
                      <c:pt idx="24143">
                        <c:v>880.49</c:v>
                      </c:pt>
                      <c:pt idx="24144">
                        <c:v>881.52</c:v>
                      </c:pt>
                      <c:pt idx="24145">
                        <c:v>882.52</c:v>
                      </c:pt>
                      <c:pt idx="24146">
                        <c:v>885.79</c:v>
                      </c:pt>
                      <c:pt idx="24147">
                        <c:v>885.16</c:v>
                      </c:pt>
                      <c:pt idx="24148">
                        <c:v>885.5</c:v>
                      </c:pt>
                      <c:pt idx="24149">
                        <c:v>885.52</c:v>
                      </c:pt>
                      <c:pt idx="24150">
                        <c:v>883.76</c:v>
                      </c:pt>
                      <c:pt idx="24151">
                        <c:v>882.22</c:v>
                      </c:pt>
                      <c:pt idx="24152">
                        <c:v>880.96</c:v>
                      </c:pt>
                      <c:pt idx="24153">
                        <c:v>880.33</c:v>
                      </c:pt>
                      <c:pt idx="24154">
                        <c:v>879.48</c:v>
                      </c:pt>
                      <c:pt idx="24155">
                        <c:v>878.46</c:v>
                      </c:pt>
                      <c:pt idx="24156">
                        <c:v>885.46</c:v>
                      </c:pt>
                      <c:pt idx="24157">
                        <c:v>884.42</c:v>
                      </c:pt>
                      <c:pt idx="24158">
                        <c:v>883.37</c:v>
                      </c:pt>
                      <c:pt idx="24159">
                        <c:v>875.81</c:v>
                      </c:pt>
                      <c:pt idx="24160">
                        <c:v>877.65</c:v>
                      </c:pt>
                      <c:pt idx="24161">
                        <c:v>879.9</c:v>
                      </c:pt>
                      <c:pt idx="24162">
                        <c:v>881.12</c:v>
                      </c:pt>
                      <c:pt idx="24163">
                        <c:v>882.09</c:v>
                      </c:pt>
                      <c:pt idx="24164">
                        <c:v>875.72</c:v>
                      </c:pt>
                      <c:pt idx="24165">
                        <c:v>875.13</c:v>
                      </c:pt>
                      <c:pt idx="24166">
                        <c:v>875.29</c:v>
                      </c:pt>
                      <c:pt idx="24167">
                        <c:v>875.31</c:v>
                      </c:pt>
                      <c:pt idx="24168">
                        <c:v>875.73</c:v>
                      </c:pt>
                      <c:pt idx="24169">
                        <c:v>875.56</c:v>
                      </c:pt>
                      <c:pt idx="24170">
                        <c:v>876.3</c:v>
                      </c:pt>
                      <c:pt idx="24171">
                        <c:v>876.4</c:v>
                      </c:pt>
                      <c:pt idx="24172">
                        <c:v>882.81</c:v>
                      </c:pt>
                      <c:pt idx="24173">
                        <c:v>881.45</c:v>
                      </c:pt>
                      <c:pt idx="24174">
                        <c:v>880.63</c:v>
                      </c:pt>
                      <c:pt idx="24175">
                        <c:v>878.5</c:v>
                      </c:pt>
                      <c:pt idx="24176">
                        <c:v>875.47</c:v>
                      </c:pt>
                      <c:pt idx="24177">
                        <c:v>876.58</c:v>
                      </c:pt>
                      <c:pt idx="24178">
                        <c:v>878.66</c:v>
                      </c:pt>
                      <c:pt idx="24179">
                        <c:v>880.32</c:v>
                      </c:pt>
                      <c:pt idx="24180">
                        <c:v>882.72</c:v>
                      </c:pt>
                      <c:pt idx="24181">
                        <c:v>884.65</c:v>
                      </c:pt>
                      <c:pt idx="24182">
                        <c:v>876.68</c:v>
                      </c:pt>
                      <c:pt idx="24183">
                        <c:v>878.96</c:v>
                      </c:pt>
                      <c:pt idx="24184">
                        <c:v>880.51</c:v>
                      </c:pt>
                      <c:pt idx="24185">
                        <c:v>878.28</c:v>
                      </c:pt>
                      <c:pt idx="24186">
                        <c:v>876.23</c:v>
                      </c:pt>
                      <c:pt idx="24187">
                        <c:v>875.04</c:v>
                      </c:pt>
                      <c:pt idx="24188">
                        <c:v>873.91</c:v>
                      </c:pt>
                      <c:pt idx="24189">
                        <c:v>873.74</c:v>
                      </c:pt>
                      <c:pt idx="24190">
                        <c:v>874.65</c:v>
                      </c:pt>
                      <c:pt idx="24191">
                        <c:v>876.99</c:v>
                      </c:pt>
                      <c:pt idx="24192">
                        <c:v>879.45</c:v>
                      </c:pt>
                      <c:pt idx="24193">
                        <c:v>882.85</c:v>
                      </c:pt>
                      <c:pt idx="24194">
                        <c:v>884.89</c:v>
                      </c:pt>
                      <c:pt idx="24195">
                        <c:v>884.55</c:v>
                      </c:pt>
                      <c:pt idx="24196">
                        <c:v>873.66</c:v>
                      </c:pt>
                      <c:pt idx="24197">
                        <c:v>875.55</c:v>
                      </c:pt>
                      <c:pt idx="24198">
                        <c:v>879.89</c:v>
                      </c:pt>
                      <c:pt idx="24199">
                        <c:v>885.28</c:v>
                      </c:pt>
                      <c:pt idx="24200">
                        <c:v>882.73</c:v>
                      </c:pt>
                      <c:pt idx="24201">
                        <c:v>880.05</c:v>
                      </c:pt>
                      <c:pt idx="24202">
                        <c:v>876.19</c:v>
                      </c:pt>
                      <c:pt idx="24203">
                        <c:v>875.61</c:v>
                      </c:pt>
                      <c:pt idx="24204">
                        <c:v>874.91</c:v>
                      </c:pt>
                      <c:pt idx="24205">
                        <c:v>875.96</c:v>
                      </c:pt>
                      <c:pt idx="24206">
                        <c:v>877.87</c:v>
                      </c:pt>
                      <c:pt idx="24207">
                        <c:v>879.97</c:v>
                      </c:pt>
                      <c:pt idx="24208">
                        <c:v>881.06</c:v>
                      </c:pt>
                      <c:pt idx="24209">
                        <c:v>882.95</c:v>
                      </c:pt>
                      <c:pt idx="24210">
                        <c:v>882.55</c:v>
                      </c:pt>
                      <c:pt idx="24211">
                        <c:v>873.18</c:v>
                      </c:pt>
                      <c:pt idx="24212">
                        <c:v>872.15</c:v>
                      </c:pt>
                      <c:pt idx="24213">
                        <c:v>871.67</c:v>
                      </c:pt>
                      <c:pt idx="24214">
                        <c:v>871.85</c:v>
                      </c:pt>
                      <c:pt idx="24215">
                        <c:v>873.19</c:v>
                      </c:pt>
                      <c:pt idx="24216">
                        <c:v>874.12</c:v>
                      </c:pt>
                      <c:pt idx="24217">
                        <c:v>874.81</c:v>
                      </c:pt>
                      <c:pt idx="24218">
                        <c:v>875.67</c:v>
                      </c:pt>
                      <c:pt idx="24219">
                        <c:v>875.6</c:v>
                      </c:pt>
                      <c:pt idx="24220">
                        <c:v>875.62</c:v>
                      </c:pt>
                      <c:pt idx="24221">
                        <c:v>876.89</c:v>
                      </c:pt>
                      <c:pt idx="24222">
                        <c:v>877.47</c:v>
                      </c:pt>
                      <c:pt idx="24223">
                        <c:v>879.41</c:v>
                      </c:pt>
                      <c:pt idx="24224">
                        <c:v>875.93</c:v>
                      </c:pt>
                      <c:pt idx="24225">
                        <c:v>874.26</c:v>
                      </c:pt>
                      <c:pt idx="24226">
                        <c:v>872.44</c:v>
                      </c:pt>
                      <c:pt idx="24227">
                        <c:v>871.42</c:v>
                      </c:pt>
                      <c:pt idx="24228">
                        <c:v>870.88</c:v>
                      </c:pt>
                      <c:pt idx="24229">
                        <c:v>872.91</c:v>
                      </c:pt>
                      <c:pt idx="24230">
                        <c:v>875.03</c:v>
                      </c:pt>
                      <c:pt idx="24231">
                        <c:v>877.41</c:v>
                      </c:pt>
                      <c:pt idx="24232">
                        <c:v>880.6</c:v>
                      </c:pt>
                      <c:pt idx="24233">
                        <c:v>882.04</c:v>
                      </c:pt>
                      <c:pt idx="24234">
                        <c:v>873.15</c:v>
                      </c:pt>
                      <c:pt idx="24235">
                        <c:v>874.56</c:v>
                      </c:pt>
                      <c:pt idx="24236">
                        <c:v>876.3</c:v>
                      </c:pt>
                      <c:pt idx="24237">
                        <c:v>873.14</c:v>
                      </c:pt>
                      <c:pt idx="24238">
                        <c:v>873.08</c:v>
                      </c:pt>
                      <c:pt idx="24239">
                        <c:v>872.05</c:v>
                      </c:pt>
                      <c:pt idx="24240">
                        <c:v>872.99</c:v>
                      </c:pt>
                      <c:pt idx="24241">
                        <c:v>872.42</c:v>
                      </c:pt>
                      <c:pt idx="24242">
                        <c:v>872.97</c:v>
                      </c:pt>
                      <c:pt idx="24243">
                        <c:v>874.12</c:v>
                      </c:pt>
                      <c:pt idx="24244">
                        <c:v>876.9</c:v>
                      </c:pt>
                      <c:pt idx="24245">
                        <c:v>878.01</c:v>
                      </c:pt>
                      <c:pt idx="24246">
                        <c:v>879.28</c:v>
                      </c:pt>
                      <c:pt idx="24247">
                        <c:v>879.66</c:v>
                      </c:pt>
                      <c:pt idx="24248">
                        <c:v>880.39</c:v>
                      </c:pt>
                      <c:pt idx="24249">
                        <c:v>881.53</c:v>
                      </c:pt>
                      <c:pt idx="24250">
                        <c:v>880.37</c:v>
                      </c:pt>
                      <c:pt idx="24251">
                        <c:v>873.47</c:v>
                      </c:pt>
                      <c:pt idx="24252">
                        <c:v>873.26</c:v>
                      </c:pt>
                      <c:pt idx="24253">
                        <c:v>873.63</c:v>
                      </c:pt>
                      <c:pt idx="24254">
                        <c:v>875.27</c:v>
                      </c:pt>
                      <c:pt idx="24255">
                        <c:v>877.2</c:v>
                      </c:pt>
                      <c:pt idx="24256">
                        <c:v>880.77</c:v>
                      </c:pt>
                      <c:pt idx="24257">
                        <c:v>882.89</c:v>
                      </c:pt>
                      <c:pt idx="24258">
                        <c:v>873.86</c:v>
                      </c:pt>
                      <c:pt idx="24259">
                        <c:v>872.18</c:v>
                      </c:pt>
                      <c:pt idx="24260">
                        <c:v>873.82</c:v>
                      </c:pt>
                      <c:pt idx="24261">
                        <c:v>877.43</c:v>
                      </c:pt>
                      <c:pt idx="24262">
                        <c:v>881.27</c:v>
                      </c:pt>
                      <c:pt idx="24263">
                        <c:v>882.41</c:v>
                      </c:pt>
                      <c:pt idx="24264">
                        <c:v>872.73</c:v>
                      </c:pt>
                      <c:pt idx="24265">
                        <c:v>876.54</c:v>
                      </c:pt>
                      <c:pt idx="24266">
                        <c:v>879.72</c:v>
                      </c:pt>
                      <c:pt idx="24267">
                        <c:v>882.21</c:v>
                      </c:pt>
                      <c:pt idx="24268">
                        <c:v>883.92</c:v>
                      </c:pt>
                      <c:pt idx="24269">
                        <c:v>878.33</c:v>
                      </c:pt>
                      <c:pt idx="24270">
                        <c:v>881.33</c:v>
                      </c:pt>
                      <c:pt idx="24271">
                        <c:v>883</c:v>
                      </c:pt>
                      <c:pt idx="24272">
                        <c:v>884.84</c:v>
                      </c:pt>
                      <c:pt idx="24273">
                        <c:v>884.36</c:v>
                      </c:pt>
                      <c:pt idx="24274">
                        <c:v>884.85</c:v>
                      </c:pt>
                      <c:pt idx="24275">
                        <c:v>883.09</c:v>
                      </c:pt>
                      <c:pt idx="24276">
                        <c:v>882.47</c:v>
                      </c:pt>
                      <c:pt idx="24277">
                        <c:v>876.92</c:v>
                      </c:pt>
                      <c:pt idx="24278">
                        <c:v>883.93</c:v>
                      </c:pt>
                      <c:pt idx="24279">
                        <c:v>881.85</c:v>
                      </c:pt>
                      <c:pt idx="24280">
                        <c:v>878.21</c:v>
                      </c:pt>
                      <c:pt idx="24281">
                        <c:v>876.07</c:v>
                      </c:pt>
                      <c:pt idx="24282">
                        <c:v>872.73</c:v>
                      </c:pt>
                      <c:pt idx="24283">
                        <c:v>872.21</c:v>
                      </c:pt>
                      <c:pt idx="24284">
                        <c:v>871.54</c:v>
                      </c:pt>
                      <c:pt idx="24285">
                        <c:v>872.19</c:v>
                      </c:pt>
                      <c:pt idx="24286">
                        <c:v>877.69</c:v>
                      </c:pt>
                      <c:pt idx="24287">
                        <c:v>875.86</c:v>
                      </c:pt>
                      <c:pt idx="24288">
                        <c:v>874.74</c:v>
                      </c:pt>
                      <c:pt idx="24289">
                        <c:v>873.35</c:v>
                      </c:pt>
                      <c:pt idx="24290">
                        <c:v>881.47</c:v>
                      </c:pt>
                      <c:pt idx="24291">
                        <c:v>882.91</c:v>
                      </c:pt>
                      <c:pt idx="24292">
                        <c:v>883.82</c:v>
                      </c:pt>
                      <c:pt idx="24293">
                        <c:v>883.98</c:v>
                      </c:pt>
                      <c:pt idx="24294">
                        <c:v>883.45</c:v>
                      </c:pt>
                      <c:pt idx="24295">
                        <c:v>881.3</c:v>
                      </c:pt>
                      <c:pt idx="24296">
                        <c:v>880.55</c:v>
                      </c:pt>
                      <c:pt idx="24297">
                        <c:v>879.64</c:v>
                      </c:pt>
                      <c:pt idx="24298">
                        <c:v>878.79</c:v>
                      </c:pt>
                      <c:pt idx="24299">
                        <c:v>872.8</c:v>
                      </c:pt>
                      <c:pt idx="24300">
                        <c:v>873.41</c:v>
                      </c:pt>
                      <c:pt idx="24301">
                        <c:v>873.88</c:v>
                      </c:pt>
                      <c:pt idx="24302">
                        <c:v>874.52</c:v>
                      </c:pt>
                      <c:pt idx="24303">
                        <c:v>877.4</c:v>
                      </c:pt>
                      <c:pt idx="24304">
                        <c:v>878.33</c:v>
                      </c:pt>
                      <c:pt idx="24305">
                        <c:v>878.94</c:v>
                      </c:pt>
                      <c:pt idx="24306">
                        <c:v>879.15</c:v>
                      </c:pt>
                      <c:pt idx="24307">
                        <c:v>879.7</c:v>
                      </c:pt>
                      <c:pt idx="24308">
                        <c:v>881.43</c:v>
                      </c:pt>
                      <c:pt idx="24309">
                        <c:v>883.59</c:v>
                      </c:pt>
                      <c:pt idx="24310">
                        <c:v>884.34</c:v>
                      </c:pt>
                      <c:pt idx="24311">
                        <c:v>885.65</c:v>
                      </c:pt>
                      <c:pt idx="24312">
                        <c:v>886.49</c:v>
                      </c:pt>
                      <c:pt idx="24313">
                        <c:v>886.98</c:v>
                      </c:pt>
                      <c:pt idx="24314">
                        <c:v>885.91</c:v>
                      </c:pt>
                      <c:pt idx="24315">
                        <c:v>884.8</c:v>
                      </c:pt>
                      <c:pt idx="24316">
                        <c:v>876.36</c:v>
                      </c:pt>
                      <c:pt idx="24317">
                        <c:v>876.88</c:v>
                      </c:pt>
                      <c:pt idx="24318">
                        <c:v>877.16</c:v>
                      </c:pt>
                      <c:pt idx="24319">
                        <c:v>886.67</c:v>
                      </c:pt>
                      <c:pt idx="24320">
                        <c:v>886.16</c:v>
                      </c:pt>
                      <c:pt idx="24321">
                        <c:v>878.5</c:v>
                      </c:pt>
                      <c:pt idx="24322">
                        <c:v>879.67</c:v>
                      </c:pt>
                      <c:pt idx="24323">
                        <c:v>881.28</c:v>
                      </c:pt>
                      <c:pt idx="24324">
                        <c:v>881.69</c:v>
                      </c:pt>
                      <c:pt idx="24325">
                        <c:v>883.23</c:v>
                      </c:pt>
                      <c:pt idx="24326">
                        <c:v>882.9</c:v>
                      </c:pt>
                      <c:pt idx="24327">
                        <c:v>882.99</c:v>
                      </c:pt>
                      <c:pt idx="24328">
                        <c:v>884.09</c:v>
                      </c:pt>
                      <c:pt idx="24329">
                        <c:v>877.73</c:v>
                      </c:pt>
                      <c:pt idx="24330">
                        <c:v>878.08</c:v>
                      </c:pt>
                      <c:pt idx="24331">
                        <c:v>878.12</c:v>
                      </c:pt>
                      <c:pt idx="24332">
                        <c:v>878.82</c:v>
                      </c:pt>
                      <c:pt idx="24333">
                        <c:v>878.69</c:v>
                      </c:pt>
                      <c:pt idx="24334">
                        <c:v>878.92</c:v>
                      </c:pt>
                      <c:pt idx="24335">
                        <c:v>878.52</c:v>
                      </c:pt>
                      <c:pt idx="24336">
                        <c:v>878.78</c:v>
                      </c:pt>
                      <c:pt idx="24337">
                        <c:v>877.85</c:v>
                      </c:pt>
                      <c:pt idx="24338">
                        <c:v>877.74</c:v>
                      </c:pt>
                      <c:pt idx="24339">
                        <c:v>887.23</c:v>
                      </c:pt>
                      <c:pt idx="24340">
                        <c:v>882.47</c:v>
                      </c:pt>
                      <c:pt idx="24341">
                        <c:v>881.64</c:v>
                      </c:pt>
                      <c:pt idx="24342">
                        <c:v>883.32</c:v>
                      </c:pt>
                      <c:pt idx="24343">
                        <c:v>883.55</c:v>
                      </c:pt>
                      <c:pt idx="24344">
                        <c:v>883.56</c:v>
                      </c:pt>
                      <c:pt idx="24345">
                        <c:v>883.84</c:v>
                      </c:pt>
                      <c:pt idx="24346">
                        <c:v>885.69</c:v>
                      </c:pt>
                      <c:pt idx="24347">
                        <c:v>886.15</c:v>
                      </c:pt>
                      <c:pt idx="24348">
                        <c:v>886.94</c:v>
                      </c:pt>
                      <c:pt idx="24349">
                        <c:v>886.53</c:v>
                      </c:pt>
                      <c:pt idx="24350">
                        <c:v>887.65</c:v>
                      </c:pt>
                      <c:pt idx="24351">
                        <c:v>887.76</c:v>
                      </c:pt>
                      <c:pt idx="24352">
                        <c:v>887.76</c:v>
                      </c:pt>
                      <c:pt idx="24353">
                        <c:v>887.59</c:v>
                      </c:pt>
                      <c:pt idx="24354">
                        <c:v>887.3</c:v>
                      </c:pt>
                      <c:pt idx="24355">
                        <c:v>877.12</c:v>
                      </c:pt>
                      <c:pt idx="24356">
                        <c:v>886.61</c:v>
                      </c:pt>
                      <c:pt idx="24357">
                        <c:v>886.01</c:v>
                      </c:pt>
                      <c:pt idx="24358">
                        <c:v>884.58</c:v>
                      </c:pt>
                      <c:pt idx="24359">
                        <c:v>884.53</c:v>
                      </c:pt>
                      <c:pt idx="24360">
                        <c:v>874.71</c:v>
                      </c:pt>
                      <c:pt idx="24361">
                        <c:v>875.01</c:v>
                      </c:pt>
                      <c:pt idx="24362">
                        <c:v>875.26</c:v>
                      </c:pt>
                      <c:pt idx="24363">
                        <c:v>875.89</c:v>
                      </c:pt>
                      <c:pt idx="24364">
                        <c:v>876.38</c:v>
                      </c:pt>
                      <c:pt idx="24365">
                        <c:v>876.19</c:v>
                      </c:pt>
                      <c:pt idx="24366">
                        <c:v>876.66</c:v>
                      </c:pt>
                      <c:pt idx="24367">
                        <c:v>877.05</c:v>
                      </c:pt>
                      <c:pt idx="24368">
                        <c:v>883.68</c:v>
                      </c:pt>
                      <c:pt idx="24369">
                        <c:v>881.98</c:v>
                      </c:pt>
                      <c:pt idx="24370">
                        <c:v>880.78</c:v>
                      </c:pt>
                      <c:pt idx="24371">
                        <c:v>878.8</c:v>
                      </c:pt>
                      <c:pt idx="24372">
                        <c:v>876.76</c:v>
                      </c:pt>
                      <c:pt idx="24373">
                        <c:v>884.9</c:v>
                      </c:pt>
                      <c:pt idx="24374">
                        <c:v>883.59</c:v>
                      </c:pt>
                      <c:pt idx="24375">
                        <c:v>881.51</c:v>
                      </c:pt>
                      <c:pt idx="24376">
                        <c:v>878.72</c:v>
                      </c:pt>
                      <c:pt idx="24377">
                        <c:v>876.73</c:v>
                      </c:pt>
                      <c:pt idx="24378">
                        <c:v>874.09</c:v>
                      </c:pt>
                      <c:pt idx="24379">
                        <c:v>873.7</c:v>
                      </c:pt>
                      <c:pt idx="24380">
                        <c:v>875.03</c:v>
                      </c:pt>
                      <c:pt idx="24381">
                        <c:v>873.67</c:v>
                      </c:pt>
                      <c:pt idx="24382">
                        <c:v>875.27</c:v>
                      </c:pt>
                      <c:pt idx="24383">
                        <c:v>877.43</c:v>
                      </c:pt>
                      <c:pt idx="24384">
                        <c:v>881.35</c:v>
                      </c:pt>
                      <c:pt idx="24385">
                        <c:v>884.89</c:v>
                      </c:pt>
                      <c:pt idx="24386">
                        <c:v>886.83</c:v>
                      </c:pt>
                      <c:pt idx="24387">
                        <c:v>885.83</c:v>
                      </c:pt>
                      <c:pt idx="24388">
                        <c:v>881.72</c:v>
                      </c:pt>
                      <c:pt idx="24389">
                        <c:v>876.34</c:v>
                      </c:pt>
                      <c:pt idx="24390">
                        <c:v>874.5</c:v>
                      </c:pt>
                      <c:pt idx="24391">
                        <c:v>878.24</c:v>
                      </c:pt>
                      <c:pt idx="24392">
                        <c:v>874.8</c:v>
                      </c:pt>
                      <c:pt idx="24393">
                        <c:v>876.35</c:v>
                      </c:pt>
                      <c:pt idx="24394">
                        <c:v>884.91</c:v>
                      </c:pt>
                      <c:pt idx="24395">
                        <c:v>880.05</c:v>
                      </c:pt>
                      <c:pt idx="24396">
                        <c:v>876.53</c:v>
                      </c:pt>
                      <c:pt idx="24397">
                        <c:v>875.71</c:v>
                      </c:pt>
                      <c:pt idx="24398">
                        <c:v>879.03</c:v>
                      </c:pt>
                      <c:pt idx="24399">
                        <c:v>883.61</c:v>
                      </c:pt>
                      <c:pt idx="24400">
                        <c:v>885.5</c:v>
                      </c:pt>
                      <c:pt idx="24401">
                        <c:v>872.94</c:v>
                      </c:pt>
                      <c:pt idx="24402">
                        <c:v>875</c:v>
                      </c:pt>
                      <c:pt idx="24403">
                        <c:v>879.52</c:v>
                      </c:pt>
                      <c:pt idx="24404">
                        <c:v>883.51</c:v>
                      </c:pt>
                      <c:pt idx="24405">
                        <c:v>884.71</c:v>
                      </c:pt>
                      <c:pt idx="24406">
                        <c:v>882.62</c:v>
                      </c:pt>
                      <c:pt idx="24407">
                        <c:v>880.31</c:v>
                      </c:pt>
                      <c:pt idx="24408">
                        <c:v>875.64</c:v>
                      </c:pt>
                      <c:pt idx="24409">
                        <c:v>877.96</c:v>
                      </c:pt>
                      <c:pt idx="24410">
                        <c:v>883.18</c:v>
                      </c:pt>
                      <c:pt idx="24411">
                        <c:v>885.97</c:v>
                      </c:pt>
                      <c:pt idx="24412">
                        <c:v>882.72</c:v>
                      </c:pt>
                      <c:pt idx="24413">
                        <c:v>876.52</c:v>
                      </c:pt>
                      <c:pt idx="24414">
                        <c:v>874.37</c:v>
                      </c:pt>
                      <c:pt idx="24415">
                        <c:v>876.75</c:v>
                      </c:pt>
                      <c:pt idx="24416">
                        <c:v>880.98</c:v>
                      </c:pt>
                      <c:pt idx="24417">
                        <c:v>883.18</c:v>
                      </c:pt>
                      <c:pt idx="24418">
                        <c:v>879.42</c:v>
                      </c:pt>
                      <c:pt idx="24419">
                        <c:v>874.86</c:v>
                      </c:pt>
                      <c:pt idx="24420">
                        <c:v>884.5</c:v>
                      </c:pt>
                      <c:pt idx="24421">
                        <c:v>884.62</c:v>
                      </c:pt>
                      <c:pt idx="24422">
                        <c:v>875.12</c:v>
                      </c:pt>
                      <c:pt idx="24423">
                        <c:v>879.11</c:v>
                      </c:pt>
                      <c:pt idx="24424">
                        <c:v>884.58</c:v>
                      </c:pt>
                      <c:pt idx="24425">
                        <c:v>877.12</c:v>
                      </c:pt>
                      <c:pt idx="24426">
                        <c:v>881.78</c:v>
                      </c:pt>
                      <c:pt idx="24427">
                        <c:v>885.16</c:v>
                      </c:pt>
                      <c:pt idx="24428">
                        <c:v>886.44</c:v>
                      </c:pt>
                      <c:pt idx="24429">
                        <c:v>883.1</c:v>
                      </c:pt>
                      <c:pt idx="24430">
                        <c:v>878.95</c:v>
                      </c:pt>
                      <c:pt idx="24431">
                        <c:v>875.88</c:v>
                      </c:pt>
                      <c:pt idx="24432">
                        <c:v>876.03</c:v>
                      </c:pt>
                      <c:pt idx="24433">
                        <c:v>885.25</c:v>
                      </c:pt>
                      <c:pt idx="24434">
                        <c:v>881.13</c:v>
                      </c:pt>
                      <c:pt idx="24435">
                        <c:v>876.87</c:v>
                      </c:pt>
                      <c:pt idx="24436">
                        <c:v>875.39</c:v>
                      </c:pt>
                      <c:pt idx="24437">
                        <c:v>877.34</c:v>
                      </c:pt>
                      <c:pt idx="24438">
                        <c:v>879.25</c:v>
                      </c:pt>
                      <c:pt idx="24439">
                        <c:v>881.51</c:v>
                      </c:pt>
                      <c:pt idx="24440">
                        <c:v>883.55</c:v>
                      </c:pt>
                      <c:pt idx="24441">
                        <c:v>884.96</c:v>
                      </c:pt>
                      <c:pt idx="24442">
                        <c:v>878.3</c:v>
                      </c:pt>
                      <c:pt idx="24443">
                        <c:v>885.19</c:v>
                      </c:pt>
                      <c:pt idx="24444">
                        <c:v>883.83</c:v>
                      </c:pt>
                      <c:pt idx="24445">
                        <c:v>882.62</c:v>
                      </c:pt>
                      <c:pt idx="24446">
                        <c:v>875.23</c:v>
                      </c:pt>
                      <c:pt idx="24447">
                        <c:v>876.19</c:v>
                      </c:pt>
                      <c:pt idx="24448">
                        <c:v>878.2</c:v>
                      </c:pt>
                      <c:pt idx="24449">
                        <c:v>881.82</c:v>
                      </c:pt>
                      <c:pt idx="24450">
                        <c:v>883.96</c:v>
                      </c:pt>
                      <c:pt idx="24451">
                        <c:v>884.19</c:v>
                      </c:pt>
                      <c:pt idx="24452">
                        <c:v>885.42</c:v>
                      </c:pt>
                      <c:pt idx="24453">
                        <c:v>885.64</c:v>
                      </c:pt>
                      <c:pt idx="24454">
                        <c:v>884.43</c:v>
                      </c:pt>
                      <c:pt idx="24455">
                        <c:v>883.88</c:v>
                      </c:pt>
                      <c:pt idx="24456">
                        <c:v>882.38</c:v>
                      </c:pt>
                      <c:pt idx="24457">
                        <c:v>880.45</c:v>
                      </c:pt>
                      <c:pt idx="24458">
                        <c:v>879.22</c:v>
                      </c:pt>
                      <c:pt idx="24459">
                        <c:v>877.69</c:v>
                      </c:pt>
                      <c:pt idx="24460">
                        <c:v>873.6</c:v>
                      </c:pt>
                      <c:pt idx="24461">
                        <c:v>873.03</c:v>
                      </c:pt>
                      <c:pt idx="24462">
                        <c:v>872.82</c:v>
                      </c:pt>
                      <c:pt idx="24463">
                        <c:v>881.77</c:v>
                      </c:pt>
                      <c:pt idx="24464">
                        <c:v>881.79</c:v>
                      </c:pt>
                      <c:pt idx="24465">
                        <c:v>881.46</c:v>
                      </c:pt>
                      <c:pt idx="24466">
                        <c:v>880.85</c:v>
                      </c:pt>
                      <c:pt idx="24467">
                        <c:v>879.29</c:v>
                      </c:pt>
                      <c:pt idx="24468">
                        <c:v>878.55</c:v>
                      </c:pt>
                      <c:pt idx="24469">
                        <c:v>877.8</c:v>
                      </c:pt>
                      <c:pt idx="24470">
                        <c:v>876.81</c:v>
                      </c:pt>
                      <c:pt idx="24471">
                        <c:v>876.24</c:v>
                      </c:pt>
                      <c:pt idx="24472">
                        <c:v>882.26</c:v>
                      </c:pt>
                      <c:pt idx="24473">
                        <c:v>882.93</c:v>
                      </c:pt>
                      <c:pt idx="24474">
                        <c:v>885.41</c:v>
                      </c:pt>
                      <c:pt idx="24475">
                        <c:v>885.23</c:v>
                      </c:pt>
                      <c:pt idx="24476">
                        <c:v>886.31</c:v>
                      </c:pt>
                      <c:pt idx="24477">
                        <c:v>887.21</c:v>
                      </c:pt>
                      <c:pt idx="24478">
                        <c:v>877.62</c:v>
                      </c:pt>
                      <c:pt idx="24479">
                        <c:v>877.83</c:v>
                      </c:pt>
                      <c:pt idx="24480">
                        <c:v>877.35</c:v>
                      </c:pt>
                      <c:pt idx="24481">
                        <c:v>876.77</c:v>
                      </c:pt>
                      <c:pt idx="24482">
                        <c:v>876.67</c:v>
                      </c:pt>
                      <c:pt idx="24483">
                        <c:v>886.55</c:v>
                      </c:pt>
                      <c:pt idx="24484">
                        <c:v>885.87</c:v>
                      </c:pt>
                      <c:pt idx="24485">
                        <c:v>876.03</c:v>
                      </c:pt>
                      <c:pt idx="24486">
                        <c:v>875.07</c:v>
                      </c:pt>
                      <c:pt idx="24487">
                        <c:v>874.19</c:v>
                      </c:pt>
                      <c:pt idx="24488">
                        <c:v>874.79</c:v>
                      </c:pt>
                      <c:pt idx="24489">
                        <c:v>874.9</c:v>
                      </c:pt>
                      <c:pt idx="24490">
                        <c:v>874.4</c:v>
                      </c:pt>
                      <c:pt idx="24491">
                        <c:v>874.77</c:v>
                      </c:pt>
                      <c:pt idx="24492">
                        <c:v>873.84</c:v>
                      </c:pt>
                      <c:pt idx="24493">
                        <c:v>874.6</c:v>
                      </c:pt>
                      <c:pt idx="24494">
                        <c:v>874.11</c:v>
                      </c:pt>
                      <c:pt idx="24495">
                        <c:v>880.4</c:v>
                      </c:pt>
                      <c:pt idx="24496">
                        <c:v>878.84</c:v>
                      </c:pt>
                      <c:pt idx="24497">
                        <c:v>877.95</c:v>
                      </c:pt>
                      <c:pt idx="24498">
                        <c:v>880.63</c:v>
                      </c:pt>
                      <c:pt idx="24499">
                        <c:v>881.99</c:v>
                      </c:pt>
                      <c:pt idx="24500">
                        <c:v>881.63</c:v>
                      </c:pt>
                      <c:pt idx="24501">
                        <c:v>883.51</c:v>
                      </c:pt>
                      <c:pt idx="24502">
                        <c:v>884.03</c:v>
                      </c:pt>
                      <c:pt idx="24503">
                        <c:v>884.74</c:v>
                      </c:pt>
                      <c:pt idx="24504">
                        <c:v>876.08</c:v>
                      </c:pt>
                      <c:pt idx="24505">
                        <c:v>875.82</c:v>
                      </c:pt>
                      <c:pt idx="24506">
                        <c:v>877.36</c:v>
                      </c:pt>
                      <c:pt idx="24507">
                        <c:v>879.27</c:v>
                      </c:pt>
                      <c:pt idx="24508">
                        <c:v>882.27</c:v>
                      </c:pt>
                      <c:pt idx="24509">
                        <c:v>884.22</c:v>
                      </c:pt>
                      <c:pt idx="24510">
                        <c:v>885.87</c:v>
                      </c:pt>
                      <c:pt idx="24511">
                        <c:v>874.24</c:v>
                      </c:pt>
                      <c:pt idx="24512">
                        <c:v>880.5</c:v>
                      </c:pt>
                      <c:pt idx="24513">
                        <c:v>878.39</c:v>
                      </c:pt>
                      <c:pt idx="24514">
                        <c:v>876.76</c:v>
                      </c:pt>
                      <c:pt idx="24515">
                        <c:v>874.9</c:v>
                      </c:pt>
                      <c:pt idx="24516">
                        <c:v>875.07</c:v>
                      </c:pt>
                      <c:pt idx="24517">
                        <c:v>875.32</c:v>
                      </c:pt>
                      <c:pt idx="24518">
                        <c:v>874.99</c:v>
                      </c:pt>
                      <c:pt idx="24519">
                        <c:v>875.16</c:v>
                      </c:pt>
                      <c:pt idx="24520">
                        <c:v>875.77</c:v>
                      </c:pt>
                      <c:pt idx="24521">
                        <c:v>877.3</c:v>
                      </c:pt>
                      <c:pt idx="24522">
                        <c:v>878.75</c:v>
                      </c:pt>
                      <c:pt idx="24523">
                        <c:v>880.94</c:v>
                      </c:pt>
                      <c:pt idx="24524">
                        <c:v>875.92</c:v>
                      </c:pt>
                      <c:pt idx="24525">
                        <c:v>878.09</c:v>
                      </c:pt>
                      <c:pt idx="24526">
                        <c:v>881.6</c:v>
                      </c:pt>
                      <c:pt idx="24527">
                        <c:v>883.35</c:v>
                      </c:pt>
                      <c:pt idx="24528">
                        <c:v>886.18</c:v>
                      </c:pt>
                      <c:pt idx="24529">
                        <c:v>886.21</c:v>
                      </c:pt>
                      <c:pt idx="24530">
                        <c:v>883.93</c:v>
                      </c:pt>
                      <c:pt idx="24531">
                        <c:v>886.06</c:v>
                      </c:pt>
                      <c:pt idx="24532">
                        <c:v>885.72</c:v>
                      </c:pt>
                      <c:pt idx="24533">
                        <c:v>882.75</c:v>
                      </c:pt>
                      <c:pt idx="24534">
                        <c:v>880.26</c:v>
                      </c:pt>
                      <c:pt idx="24535">
                        <c:v>876.69</c:v>
                      </c:pt>
                      <c:pt idx="24536">
                        <c:v>873.41</c:v>
                      </c:pt>
                      <c:pt idx="24537">
                        <c:v>885.26</c:v>
                      </c:pt>
                      <c:pt idx="24538">
                        <c:v>884.25</c:v>
                      </c:pt>
                      <c:pt idx="24539">
                        <c:v>882.62</c:v>
                      </c:pt>
                      <c:pt idx="24540">
                        <c:v>879.92</c:v>
                      </c:pt>
                      <c:pt idx="24541">
                        <c:v>877.53</c:v>
                      </c:pt>
                      <c:pt idx="24542">
                        <c:v>874.88</c:v>
                      </c:pt>
                      <c:pt idx="24543">
                        <c:v>874.18</c:v>
                      </c:pt>
                      <c:pt idx="24544">
                        <c:v>874.94</c:v>
                      </c:pt>
                      <c:pt idx="24545">
                        <c:v>885.12</c:v>
                      </c:pt>
                      <c:pt idx="24546">
                        <c:v>883.5</c:v>
                      </c:pt>
                      <c:pt idx="24547">
                        <c:v>882.34</c:v>
                      </c:pt>
                      <c:pt idx="24548">
                        <c:v>884.5</c:v>
                      </c:pt>
                      <c:pt idx="24549">
                        <c:v>885.87</c:v>
                      </c:pt>
                      <c:pt idx="24550">
                        <c:v>876.76</c:v>
                      </c:pt>
                      <c:pt idx="24551">
                        <c:v>879.12</c:v>
                      </c:pt>
                      <c:pt idx="24552">
                        <c:v>881.5</c:v>
                      </c:pt>
                      <c:pt idx="24553">
                        <c:v>884.91</c:v>
                      </c:pt>
                      <c:pt idx="24554">
                        <c:v>886.16</c:v>
                      </c:pt>
                      <c:pt idx="24555">
                        <c:v>884.12</c:v>
                      </c:pt>
                      <c:pt idx="24556">
                        <c:v>881.35</c:v>
                      </c:pt>
                      <c:pt idx="24557">
                        <c:v>877.32</c:v>
                      </c:pt>
                      <c:pt idx="24558">
                        <c:v>874.41</c:v>
                      </c:pt>
                      <c:pt idx="24559">
                        <c:v>874.27</c:v>
                      </c:pt>
                      <c:pt idx="24560">
                        <c:v>875.89</c:v>
                      </c:pt>
                      <c:pt idx="24561">
                        <c:v>879.04</c:v>
                      </c:pt>
                      <c:pt idx="24562">
                        <c:v>883.14</c:v>
                      </c:pt>
                      <c:pt idx="24563">
                        <c:v>874.63</c:v>
                      </c:pt>
                      <c:pt idx="24564">
                        <c:v>873.27</c:v>
                      </c:pt>
                      <c:pt idx="24565">
                        <c:v>875.66</c:v>
                      </c:pt>
                      <c:pt idx="24566">
                        <c:v>880.02</c:v>
                      </c:pt>
                      <c:pt idx="24567">
                        <c:v>883.9</c:v>
                      </c:pt>
                      <c:pt idx="24568">
                        <c:v>885.09</c:v>
                      </c:pt>
                      <c:pt idx="24569">
                        <c:v>881.18</c:v>
                      </c:pt>
                      <c:pt idx="24570">
                        <c:v>876.59</c:v>
                      </c:pt>
                      <c:pt idx="24571">
                        <c:v>873.27</c:v>
                      </c:pt>
                      <c:pt idx="24572">
                        <c:v>873.45</c:v>
                      </c:pt>
                      <c:pt idx="24573">
                        <c:v>875.02</c:v>
                      </c:pt>
                      <c:pt idx="24574">
                        <c:v>878.74</c:v>
                      </c:pt>
                      <c:pt idx="24575">
                        <c:v>882.13</c:v>
                      </c:pt>
                      <c:pt idx="24576">
                        <c:v>872.39</c:v>
                      </c:pt>
                      <c:pt idx="24577">
                        <c:v>873.94</c:v>
                      </c:pt>
                      <c:pt idx="24578">
                        <c:v>877.29</c:v>
                      </c:pt>
                      <c:pt idx="24579">
                        <c:v>882.02</c:v>
                      </c:pt>
                      <c:pt idx="24580">
                        <c:v>884.13</c:v>
                      </c:pt>
                      <c:pt idx="24581">
                        <c:v>882.17</c:v>
                      </c:pt>
                      <c:pt idx="24582">
                        <c:v>883.29</c:v>
                      </c:pt>
                      <c:pt idx="24583">
                        <c:v>883.83</c:v>
                      </c:pt>
                      <c:pt idx="24584">
                        <c:v>880.2</c:v>
                      </c:pt>
                      <c:pt idx="24585">
                        <c:v>875.22</c:v>
                      </c:pt>
                      <c:pt idx="24586">
                        <c:v>879.36</c:v>
                      </c:pt>
                      <c:pt idx="24587">
                        <c:v>883.1</c:v>
                      </c:pt>
                      <c:pt idx="24588">
                        <c:v>884.13</c:v>
                      </c:pt>
                      <c:pt idx="24589">
                        <c:v>873.59</c:v>
                      </c:pt>
                      <c:pt idx="24590">
                        <c:v>876.77</c:v>
                      </c:pt>
                      <c:pt idx="24591">
                        <c:v>880.27</c:v>
                      </c:pt>
                      <c:pt idx="24592">
                        <c:v>882.89</c:v>
                      </c:pt>
                      <c:pt idx="24593">
                        <c:v>884.4</c:v>
                      </c:pt>
                      <c:pt idx="24594">
                        <c:v>884.58</c:v>
                      </c:pt>
                      <c:pt idx="24595">
                        <c:v>882.48</c:v>
                      </c:pt>
                      <c:pt idx="24596">
                        <c:v>879.78</c:v>
                      </c:pt>
                      <c:pt idx="24597">
                        <c:v>877.34</c:v>
                      </c:pt>
                      <c:pt idx="24598">
                        <c:v>874.7</c:v>
                      </c:pt>
                      <c:pt idx="24599">
                        <c:v>872.97</c:v>
                      </c:pt>
                      <c:pt idx="24600">
                        <c:v>881.18</c:v>
                      </c:pt>
                      <c:pt idx="24601">
                        <c:v>876.97</c:v>
                      </c:pt>
                      <c:pt idx="24602">
                        <c:v>880.05</c:v>
                      </c:pt>
                      <c:pt idx="24603">
                        <c:v>882.59</c:v>
                      </c:pt>
                      <c:pt idx="24604">
                        <c:v>883.22</c:v>
                      </c:pt>
                      <c:pt idx="24605">
                        <c:v>881.92</c:v>
                      </c:pt>
                      <c:pt idx="24606">
                        <c:v>873.06</c:v>
                      </c:pt>
                      <c:pt idx="24607">
                        <c:v>875.37</c:v>
                      </c:pt>
                      <c:pt idx="24608">
                        <c:v>878.49</c:v>
                      </c:pt>
                      <c:pt idx="24609">
                        <c:v>880.98</c:v>
                      </c:pt>
                      <c:pt idx="24610">
                        <c:v>883.66</c:v>
                      </c:pt>
                      <c:pt idx="24611">
                        <c:v>882.98</c:v>
                      </c:pt>
                      <c:pt idx="24612">
                        <c:v>879.57</c:v>
                      </c:pt>
                      <c:pt idx="24613">
                        <c:v>875.46</c:v>
                      </c:pt>
                      <c:pt idx="24614">
                        <c:v>872.13</c:v>
                      </c:pt>
                      <c:pt idx="24615">
                        <c:v>883.34</c:v>
                      </c:pt>
                      <c:pt idx="24616">
                        <c:v>882.44</c:v>
                      </c:pt>
                      <c:pt idx="24617">
                        <c:v>881.76</c:v>
                      </c:pt>
                      <c:pt idx="24618">
                        <c:v>883.65</c:v>
                      </c:pt>
                      <c:pt idx="24619">
                        <c:v>880.74</c:v>
                      </c:pt>
                      <c:pt idx="24620">
                        <c:v>877.23</c:v>
                      </c:pt>
                      <c:pt idx="24621">
                        <c:v>873.45</c:v>
                      </c:pt>
                      <c:pt idx="24622">
                        <c:v>871.65</c:v>
                      </c:pt>
                      <c:pt idx="24623">
                        <c:v>873.39</c:v>
                      </c:pt>
                      <c:pt idx="24624">
                        <c:v>877.82</c:v>
                      </c:pt>
                      <c:pt idx="24625">
                        <c:v>880.84</c:v>
                      </c:pt>
                      <c:pt idx="24626">
                        <c:v>883.37</c:v>
                      </c:pt>
                      <c:pt idx="24627">
                        <c:v>872.38</c:v>
                      </c:pt>
                      <c:pt idx="24628">
                        <c:v>884.55</c:v>
                      </c:pt>
                      <c:pt idx="24629">
                        <c:v>879.91</c:v>
                      </c:pt>
                      <c:pt idx="24630">
                        <c:v>875.45</c:v>
                      </c:pt>
                      <c:pt idx="24631">
                        <c:v>873.51</c:v>
                      </c:pt>
                      <c:pt idx="24632">
                        <c:v>875.97</c:v>
                      </c:pt>
                      <c:pt idx="24633">
                        <c:v>880.67</c:v>
                      </c:pt>
                      <c:pt idx="24634">
                        <c:v>873.31</c:v>
                      </c:pt>
                      <c:pt idx="24635">
                        <c:v>878.28</c:v>
                      </c:pt>
                      <c:pt idx="24636">
                        <c:v>881.71</c:v>
                      </c:pt>
                      <c:pt idx="24637">
                        <c:v>881.53</c:v>
                      </c:pt>
                      <c:pt idx="24638">
                        <c:v>878.72</c:v>
                      </c:pt>
                      <c:pt idx="24639">
                        <c:v>873.93</c:v>
                      </c:pt>
                      <c:pt idx="24640">
                        <c:v>872.34</c:v>
                      </c:pt>
                      <c:pt idx="24641">
                        <c:v>883.11</c:v>
                      </c:pt>
                      <c:pt idx="24642">
                        <c:v>878.73</c:v>
                      </c:pt>
                      <c:pt idx="24643">
                        <c:v>874.22</c:v>
                      </c:pt>
                      <c:pt idx="24644">
                        <c:v>873.09</c:v>
                      </c:pt>
                      <c:pt idx="24645">
                        <c:v>874.8</c:v>
                      </c:pt>
                      <c:pt idx="24646">
                        <c:v>879.22</c:v>
                      </c:pt>
                      <c:pt idx="24647">
                        <c:v>879.5</c:v>
                      </c:pt>
                      <c:pt idx="24648">
                        <c:v>874.95</c:v>
                      </c:pt>
                      <c:pt idx="24649">
                        <c:v>872.17</c:v>
                      </c:pt>
                      <c:pt idx="24650">
                        <c:v>873.88</c:v>
                      </c:pt>
                      <c:pt idx="24651">
                        <c:v>876.47</c:v>
                      </c:pt>
                      <c:pt idx="24652">
                        <c:v>872.64</c:v>
                      </c:pt>
                      <c:pt idx="24653">
                        <c:v>874.46</c:v>
                      </c:pt>
                      <c:pt idx="24654">
                        <c:v>883.55</c:v>
                      </c:pt>
                      <c:pt idx="24655">
                        <c:v>880.91</c:v>
                      </c:pt>
                      <c:pt idx="24656">
                        <c:v>877.26</c:v>
                      </c:pt>
                      <c:pt idx="24657">
                        <c:v>875.29</c:v>
                      </c:pt>
                      <c:pt idx="24658">
                        <c:v>872.87</c:v>
                      </c:pt>
                      <c:pt idx="24659">
                        <c:v>872.54</c:v>
                      </c:pt>
                      <c:pt idx="24660">
                        <c:v>873.56</c:v>
                      </c:pt>
                      <c:pt idx="24661">
                        <c:v>875.24</c:v>
                      </c:pt>
                      <c:pt idx="24662">
                        <c:v>877.37</c:v>
                      </c:pt>
                      <c:pt idx="24663">
                        <c:v>881.27</c:v>
                      </c:pt>
                      <c:pt idx="24664">
                        <c:v>882.8</c:v>
                      </c:pt>
                      <c:pt idx="24665">
                        <c:v>883.23</c:v>
                      </c:pt>
                      <c:pt idx="24666">
                        <c:v>882.15</c:v>
                      </c:pt>
                      <c:pt idx="24667">
                        <c:v>877.6</c:v>
                      </c:pt>
                      <c:pt idx="24668">
                        <c:v>878.04</c:v>
                      </c:pt>
                      <c:pt idx="24669">
                        <c:v>873.6</c:v>
                      </c:pt>
                      <c:pt idx="24670">
                        <c:v>874.24</c:v>
                      </c:pt>
                      <c:pt idx="24671">
                        <c:v>876.82</c:v>
                      </c:pt>
                      <c:pt idx="24672">
                        <c:v>881.61</c:v>
                      </c:pt>
                      <c:pt idx="24673">
                        <c:v>884.12</c:v>
                      </c:pt>
                      <c:pt idx="24674">
                        <c:v>884.56</c:v>
                      </c:pt>
                      <c:pt idx="24675">
                        <c:v>880.89</c:v>
                      </c:pt>
                      <c:pt idx="24676">
                        <c:v>875.98</c:v>
                      </c:pt>
                      <c:pt idx="24677">
                        <c:v>873.79</c:v>
                      </c:pt>
                      <c:pt idx="24678">
                        <c:v>874.61</c:v>
                      </c:pt>
                      <c:pt idx="24679">
                        <c:v>878.58</c:v>
                      </c:pt>
                      <c:pt idx="24680">
                        <c:v>877.23</c:v>
                      </c:pt>
                      <c:pt idx="24681">
                        <c:v>874.81</c:v>
                      </c:pt>
                      <c:pt idx="24682">
                        <c:v>875.83</c:v>
                      </c:pt>
                      <c:pt idx="24683">
                        <c:v>880.4</c:v>
                      </c:pt>
                      <c:pt idx="24684">
                        <c:v>884.59</c:v>
                      </c:pt>
                      <c:pt idx="24685">
                        <c:v>885.17</c:v>
                      </c:pt>
                      <c:pt idx="24686">
                        <c:v>880.99</c:v>
                      </c:pt>
                      <c:pt idx="24687">
                        <c:v>884.54</c:v>
                      </c:pt>
                      <c:pt idx="24688">
                        <c:v>872.72</c:v>
                      </c:pt>
                      <c:pt idx="24689">
                        <c:v>874.97</c:v>
                      </c:pt>
                      <c:pt idx="24690">
                        <c:v>879.9</c:v>
                      </c:pt>
                      <c:pt idx="24691">
                        <c:v>883.68</c:v>
                      </c:pt>
                      <c:pt idx="24692">
                        <c:v>882.73</c:v>
                      </c:pt>
                      <c:pt idx="24693">
                        <c:v>876.9</c:v>
                      </c:pt>
                      <c:pt idx="24694">
                        <c:v>882.73</c:v>
                      </c:pt>
                      <c:pt idx="24695">
                        <c:v>883.38</c:v>
                      </c:pt>
                      <c:pt idx="24696">
                        <c:v>878.67</c:v>
                      </c:pt>
                      <c:pt idx="24697">
                        <c:v>873.82</c:v>
                      </c:pt>
                      <c:pt idx="24698">
                        <c:v>873</c:v>
                      </c:pt>
                      <c:pt idx="24699">
                        <c:v>876.39</c:v>
                      </c:pt>
                      <c:pt idx="24700">
                        <c:v>881.04</c:v>
                      </c:pt>
                      <c:pt idx="24701">
                        <c:v>883.3</c:v>
                      </c:pt>
                      <c:pt idx="24702">
                        <c:v>879.4</c:v>
                      </c:pt>
                      <c:pt idx="24703">
                        <c:v>873.8</c:v>
                      </c:pt>
                      <c:pt idx="24704">
                        <c:v>871.03</c:v>
                      </c:pt>
                      <c:pt idx="24705">
                        <c:v>876.88</c:v>
                      </c:pt>
                      <c:pt idx="24706">
                        <c:v>882.79</c:v>
                      </c:pt>
                      <c:pt idx="24707">
                        <c:v>885.25</c:v>
                      </c:pt>
                      <c:pt idx="24708">
                        <c:v>874.3</c:v>
                      </c:pt>
                      <c:pt idx="24709">
                        <c:v>875.8</c:v>
                      </c:pt>
                      <c:pt idx="24710">
                        <c:v>879.77</c:v>
                      </c:pt>
                      <c:pt idx="24711">
                        <c:v>884.18</c:v>
                      </c:pt>
                      <c:pt idx="24712">
                        <c:v>885.16</c:v>
                      </c:pt>
                      <c:pt idx="24713">
                        <c:v>883.38</c:v>
                      </c:pt>
                      <c:pt idx="24714">
                        <c:v>880.29</c:v>
                      </c:pt>
                      <c:pt idx="24715">
                        <c:v>876.3</c:v>
                      </c:pt>
                      <c:pt idx="24716">
                        <c:v>875.17</c:v>
                      </c:pt>
                      <c:pt idx="24717">
                        <c:v>874.85</c:v>
                      </c:pt>
                      <c:pt idx="24718">
                        <c:v>877.9</c:v>
                      </c:pt>
                      <c:pt idx="24719">
                        <c:v>881.72</c:v>
                      </c:pt>
                      <c:pt idx="24720">
                        <c:v>877.44</c:v>
                      </c:pt>
                      <c:pt idx="24721">
                        <c:v>873.96</c:v>
                      </c:pt>
                      <c:pt idx="24722">
                        <c:v>881.11</c:v>
                      </c:pt>
                      <c:pt idx="24723">
                        <c:v>878.09</c:v>
                      </c:pt>
                      <c:pt idx="24724">
                        <c:v>874.83</c:v>
                      </c:pt>
                      <c:pt idx="24725">
                        <c:v>872.82</c:v>
                      </c:pt>
                      <c:pt idx="24726">
                        <c:v>871.05</c:v>
                      </c:pt>
                      <c:pt idx="24727">
                        <c:v>871.61</c:v>
                      </c:pt>
                      <c:pt idx="24728">
                        <c:v>873.84</c:v>
                      </c:pt>
                      <c:pt idx="24729">
                        <c:v>885.2</c:v>
                      </c:pt>
                      <c:pt idx="24730">
                        <c:v>884.04</c:v>
                      </c:pt>
                      <c:pt idx="24731">
                        <c:v>879.21</c:v>
                      </c:pt>
                      <c:pt idx="24732">
                        <c:v>879.27</c:v>
                      </c:pt>
                      <c:pt idx="24733">
                        <c:v>882.59</c:v>
                      </c:pt>
                      <c:pt idx="24734">
                        <c:v>883.33</c:v>
                      </c:pt>
                      <c:pt idx="24735">
                        <c:v>879.86</c:v>
                      </c:pt>
                      <c:pt idx="24736">
                        <c:v>874.45</c:v>
                      </c:pt>
                      <c:pt idx="24737">
                        <c:v>870.78</c:v>
                      </c:pt>
                      <c:pt idx="24738">
                        <c:v>872.88</c:v>
                      </c:pt>
                      <c:pt idx="24739">
                        <c:v>872.03</c:v>
                      </c:pt>
                      <c:pt idx="24740">
                        <c:v>871.84</c:v>
                      </c:pt>
                      <c:pt idx="24741">
                        <c:v>875.34</c:v>
                      </c:pt>
                      <c:pt idx="24742">
                        <c:v>879.99</c:v>
                      </c:pt>
                      <c:pt idx="24743">
                        <c:v>883.91</c:v>
                      </c:pt>
                      <c:pt idx="24744">
                        <c:v>884.44</c:v>
                      </c:pt>
                      <c:pt idx="24745">
                        <c:v>874.22</c:v>
                      </c:pt>
                      <c:pt idx="24746">
                        <c:v>877.34</c:v>
                      </c:pt>
                      <c:pt idx="24747">
                        <c:v>881.04</c:v>
                      </c:pt>
                      <c:pt idx="24748">
                        <c:v>882.91</c:v>
                      </c:pt>
                      <c:pt idx="24749">
                        <c:v>875.52</c:v>
                      </c:pt>
                      <c:pt idx="24750">
                        <c:v>873.93</c:v>
                      </c:pt>
                      <c:pt idx="24751">
                        <c:v>873.46</c:v>
                      </c:pt>
                      <c:pt idx="24752">
                        <c:v>873.7</c:v>
                      </c:pt>
                      <c:pt idx="24753">
                        <c:v>873.26</c:v>
                      </c:pt>
                      <c:pt idx="24754">
                        <c:v>873.92</c:v>
                      </c:pt>
                      <c:pt idx="24755">
                        <c:v>874.92</c:v>
                      </c:pt>
                      <c:pt idx="24756">
                        <c:v>874.64</c:v>
                      </c:pt>
                      <c:pt idx="24757">
                        <c:v>878.17</c:v>
                      </c:pt>
                      <c:pt idx="24758">
                        <c:v>880.06</c:v>
                      </c:pt>
                      <c:pt idx="24759">
                        <c:v>879.94</c:v>
                      </c:pt>
                      <c:pt idx="24760">
                        <c:v>880.36</c:v>
                      </c:pt>
                      <c:pt idx="24761">
                        <c:v>881.59</c:v>
                      </c:pt>
                      <c:pt idx="24762">
                        <c:v>881.86</c:v>
                      </c:pt>
                      <c:pt idx="24763">
                        <c:v>881.88</c:v>
                      </c:pt>
                      <c:pt idx="24764">
                        <c:v>882.6</c:v>
                      </c:pt>
                      <c:pt idx="24765">
                        <c:v>883.32</c:v>
                      </c:pt>
                      <c:pt idx="24766">
                        <c:v>882.9</c:v>
                      </c:pt>
                      <c:pt idx="24767">
                        <c:v>882.29</c:v>
                      </c:pt>
                      <c:pt idx="24768">
                        <c:v>882.54</c:v>
                      </c:pt>
                      <c:pt idx="24769">
                        <c:v>882.61</c:v>
                      </c:pt>
                      <c:pt idx="24770">
                        <c:v>871.97</c:v>
                      </c:pt>
                      <c:pt idx="24771">
                        <c:v>882.72</c:v>
                      </c:pt>
                      <c:pt idx="24772">
                        <c:v>882.57</c:v>
                      </c:pt>
                      <c:pt idx="24773">
                        <c:v>882.13</c:v>
                      </c:pt>
                      <c:pt idx="24774">
                        <c:v>880.8</c:v>
                      </c:pt>
                      <c:pt idx="24775">
                        <c:v>883.22</c:v>
                      </c:pt>
                      <c:pt idx="24776">
                        <c:v>882.51</c:v>
                      </c:pt>
                      <c:pt idx="24777">
                        <c:v>879.19</c:v>
                      </c:pt>
                      <c:pt idx="24778">
                        <c:v>875.11</c:v>
                      </c:pt>
                      <c:pt idx="24779">
                        <c:v>873</c:v>
                      </c:pt>
                      <c:pt idx="24780">
                        <c:v>873.2</c:v>
                      </c:pt>
                      <c:pt idx="24781">
                        <c:v>874.23</c:v>
                      </c:pt>
                      <c:pt idx="24782">
                        <c:v>877.76</c:v>
                      </c:pt>
                      <c:pt idx="24783">
                        <c:v>882.03</c:v>
                      </c:pt>
                      <c:pt idx="24784">
                        <c:v>874.4</c:v>
                      </c:pt>
                      <c:pt idx="24785">
                        <c:v>874.37</c:v>
                      </c:pt>
                      <c:pt idx="24786">
                        <c:v>875.59</c:v>
                      </c:pt>
                      <c:pt idx="24787">
                        <c:v>878.59</c:v>
                      </c:pt>
                      <c:pt idx="24788">
                        <c:v>881.6</c:v>
                      </c:pt>
                      <c:pt idx="24789">
                        <c:v>883.74</c:v>
                      </c:pt>
                      <c:pt idx="24790">
                        <c:v>876.54</c:v>
                      </c:pt>
                      <c:pt idx="24791">
                        <c:v>884.7</c:v>
                      </c:pt>
                      <c:pt idx="24792">
                        <c:v>881.58</c:v>
                      </c:pt>
                      <c:pt idx="24793">
                        <c:v>879.14</c:v>
                      </c:pt>
                      <c:pt idx="24794">
                        <c:v>876.1</c:v>
                      </c:pt>
                      <c:pt idx="24795">
                        <c:v>873.5</c:v>
                      </c:pt>
                      <c:pt idx="24796">
                        <c:v>872.03</c:v>
                      </c:pt>
                      <c:pt idx="24797">
                        <c:v>883.06</c:v>
                      </c:pt>
                      <c:pt idx="24798">
                        <c:v>880.09</c:v>
                      </c:pt>
                      <c:pt idx="24799">
                        <c:v>876.73</c:v>
                      </c:pt>
                      <c:pt idx="24800">
                        <c:v>873.81</c:v>
                      </c:pt>
                      <c:pt idx="24801">
                        <c:v>871.71</c:v>
                      </c:pt>
                      <c:pt idx="24802">
                        <c:v>873.15</c:v>
                      </c:pt>
                      <c:pt idx="24803">
                        <c:v>875.06</c:v>
                      </c:pt>
                      <c:pt idx="24804">
                        <c:v>878.69</c:v>
                      </c:pt>
                      <c:pt idx="24805">
                        <c:v>881.77</c:v>
                      </c:pt>
                      <c:pt idx="24806">
                        <c:v>883.93</c:v>
                      </c:pt>
                      <c:pt idx="24807">
                        <c:v>882.85</c:v>
                      </c:pt>
                      <c:pt idx="24808">
                        <c:v>880.03</c:v>
                      </c:pt>
                      <c:pt idx="24809">
                        <c:v>882.44</c:v>
                      </c:pt>
                      <c:pt idx="24810">
                        <c:v>871.6</c:v>
                      </c:pt>
                      <c:pt idx="24811">
                        <c:v>879.13</c:v>
                      </c:pt>
                      <c:pt idx="24812">
                        <c:v>882.06</c:v>
                      </c:pt>
                      <c:pt idx="24813">
                        <c:v>884.54</c:v>
                      </c:pt>
                      <c:pt idx="24814">
                        <c:v>883.13</c:v>
                      </c:pt>
                      <c:pt idx="24815">
                        <c:v>878.84</c:v>
                      </c:pt>
                      <c:pt idx="24816">
                        <c:v>874.39</c:v>
                      </c:pt>
                      <c:pt idx="24817">
                        <c:v>872.5</c:v>
                      </c:pt>
                      <c:pt idx="24818">
                        <c:v>872.92</c:v>
                      </c:pt>
                      <c:pt idx="24819">
                        <c:v>876.43</c:v>
                      </c:pt>
                      <c:pt idx="24820">
                        <c:v>881.1</c:v>
                      </c:pt>
                      <c:pt idx="24821">
                        <c:v>882.9</c:v>
                      </c:pt>
                      <c:pt idx="24822">
                        <c:v>882.68</c:v>
                      </c:pt>
                      <c:pt idx="24823">
                        <c:v>873.73</c:v>
                      </c:pt>
                      <c:pt idx="24824">
                        <c:v>876.55</c:v>
                      </c:pt>
                      <c:pt idx="24825">
                        <c:v>880.24</c:v>
                      </c:pt>
                      <c:pt idx="24826">
                        <c:v>873.36</c:v>
                      </c:pt>
                      <c:pt idx="24827">
                        <c:v>877.42</c:v>
                      </c:pt>
                      <c:pt idx="24828">
                        <c:v>880.89</c:v>
                      </c:pt>
                      <c:pt idx="24829">
                        <c:v>883.93</c:v>
                      </c:pt>
                      <c:pt idx="24830">
                        <c:v>884.13</c:v>
                      </c:pt>
                      <c:pt idx="24831">
                        <c:v>873.1</c:v>
                      </c:pt>
                      <c:pt idx="24832">
                        <c:v>873.62</c:v>
                      </c:pt>
                      <c:pt idx="24833">
                        <c:v>876.64</c:v>
                      </c:pt>
                      <c:pt idx="24834">
                        <c:v>879.62</c:v>
                      </c:pt>
                      <c:pt idx="24835">
                        <c:v>882.39</c:v>
                      </c:pt>
                      <c:pt idx="24836">
                        <c:v>873.85</c:v>
                      </c:pt>
                      <c:pt idx="24837">
                        <c:v>872.99</c:v>
                      </c:pt>
                      <c:pt idx="24838">
                        <c:v>873.35</c:v>
                      </c:pt>
                      <c:pt idx="24839">
                        <c:v>875.61</c:v>
                      </c:pt>
                      <c:pt idx="24840">
                        <c:v>878.72</c:v>
                      </c:pt>
                      <c:pt idx="24841">
                        <c:v>881.86</c:v>
                      </c:pt>
                      <c:pt idx="24842">
                        <c:v>884.09</c:v>
                      </c:pt>
                      <c:pt idx="24843">
                        <c:v>884.12</c:v>
                      </c:pt>
                      <c:pt idx="24844">
                        <c:v>881.78</c:v>
                      </c:pt>
                      <c:pt idx="24845">
                        <c:v>884.77</c:v>
                      </c:pt>
                      <c:pt idx="24846">
                        <c:v>884.9</c:v>
                      </c:pt>
                      <c:pt idx="24847">
                        <c:v>882.41</c:v>
                      </c:pt>
                      <c:pt idx="24848">
                        <c:v>878.69</c:v>
                      </c:pt>
                      <c:pt idx="24849">
                        <c:v>881.84</c:v>
                      </c:pt>
                      <c:pt idx="24850">
                        <c:v>884.02</c:v>
                      </c:pt>
                      <c:pt idx="24851">
                        <c:v>884.85</c:v>
                      </c:pt>
                      <c:pt idx="24852">
                        <c:v>873.19</c:v>
                      </c:pt>
                      <c:pt idx="24853">
                        <c:v>873.28</c:v>
                      </c:pt>
                      <c:pt idx="24854">
                        <c:v>874.35</c:v>
                      </c:pt>
                      <c:pt idx="24855">
                        <c:v>877.39</c:v>
                      </c:pt>
                      <c:pt idx="24856">
                        <c:v>879.78</c:v>
                      </c:pt>
                      <c:pt idx="24857">
                        <c:v>882.73</c:v>
                      </c:pt>
                      <c:pt idx="24858">
                        <c:v>882.87</c:v>
                      </c:pt>
                      <c:pt idx="24859">
                        <c:v>881.83</c:v>
                      </c:pt>
                      <c:pt idx="24860">
                        <c:v>878.98</c:v>
                      </c:pt>
                      <c:pt idx="24861">
                        <c:v>882.86</c:v>
                      </c:pt>
                      <c:pt idx="24862">
                        <c:v>871.93</c:v>
                      </c:pt>
                      <c:pt idx="24863">
                        <c:v>873.54</c:v>
                      </c:pt>
                      <c:pt idx="24864">
                        <c:v>877.89</c:v>
                      </c:pt>
                      <c:pt idx="24865">
                        <c:v>881.65</c:v>
                      </c:pt>
                      <c:pt idx="24866">
                        <c:v>884.2</c:v>
                      </c:pt>
                      <c:pt idx="24867">
                        <c:v>883.4</c:v>
                      </c:pt>
                      <c:pt idx="24868">
                        <c:v>880.53</c:v>
                      </c:pt>
                      <c:pt idx="24869">
                        <c:v>876.59</c:v>
                      </c:pt>
                      <c:pt idx="24870">
                        <c:v>873.31</c:v>
                      </c:pt>
                      <c:pt idx="24871">
                        <c:v>871.86</c:v>
                      </c:pt>
                      <c:pt idx="24872">
                        <c:v>881.83</c:v>
                      </c:pt>
                      <c:pt idx="24873">
                        <c:v>881.85</c:v>
                      </c:pt>
                      <c:pt idx="24874">
                        <c:v>879.7</c:v>
                      </c:pt>
                      <c:pt idx="24875">
                        <c:v>877.57</c:v>
                      </c:pt>
                      <c:pt idx="24876">
                        <c:v>882.68</c:v>
                      </c:pt>
                      <c:pt idx="24877">
                        <c:v>883</c:v>
                      </c:pt>
                      <c:pt idx="24878">
                        <c:v>882.05</c:v>
                      </c:pt>
                      <c:pt idx="24879">
                        <c:v>883.45</c:v>
                      </c:pt>
                      <c:pt idx="24880">
                        <c:v>880.92</c:v>
                      </c:pt>
                      <c:pt idx="24881">
                        <c:v>877.2</c:v>
                      </c:pt>
                      <c:pt idx="24882">
                        <c:v>873.11</c:v>
                      </c:pt>
                      <c:pt idx="24883">
                        <c:v>873.46</c:v>
                      </c:pt>
                      <c:pt idx="24884">
                        <c:v>877.56</c:v>
                      </c:pt>
                      <c:pt idx="24885">
                        <c:v>881.98</c:v>
                      </c:pt>
                      <c:pt idx="24886">
                        <c:v>882.38</c:v>
                      </c:pt>
                      <c:pt idx="24887">
                        <c:v>879.61</c:v>
                      </c:pt>
                      <c:pt idx="24888">
                        <c:v>877.63</c:v>
                      </c:pt>
                      <c:pt idx="24889">
                        <c:v>881.81</c:v>
                      </c:pt>
                      <c:pt idx="24890">
                        <c:v>882.89</c:v>
                      </c:pt>
                      <c:pt idx="24891">
                        <c:v>879.83</c:v>
                      </c:pt>
                      <c:pt idx="24892">
                        <c:v>875.07</c:v>
                      </c:pt>
                      <c:pt idx="24893">
                        <c:v>875.95</c:v>
                      </c:pt>
                      <c:pt idx="24894">
                        <c:v>872.38</c:v>
                      </c:pt>
                      <c:pt idx="24895">
                        <c:v>872.69</c:v>
                      </c:pt>
                      <c:pt idx="24896">
                        <c:v>873.78</c:v>
                      </c:pt>
                      <c:pt idx="24897">
                        <c:v>871.14</c:v>
                      </c:pt>
                      <c:pt idx="24898">
                        <c:v>874.85</c:v>
                      </c:pt>
                      <c:pt idx="24899">
                        <c:v>879.96</c:v>
                      </c:pt>
                      <c:pt idx="24900">
                        <c:v>883.74</c:v>
                      </c:pt>
                      <c:pt idx="24901">
                        <c:v>872.87</c:v>
                      </c:pt>
                      <c:pt idx="24902">
                        <c:v>876.68</c:v>
                      </c:pt>
                      <c:pt idx="24903">
                        <c:v>881.14</c:v>
                      </c:pt>
                      <c:pt idx="24904">
                        <c:v>883.7</c:v>
                      </c:pt>
                      <c:pt idx="24905">
                        <c:v>882.54</c:v>
                      </c:pt>
                      <c:pt idx="24906">
                        <c:v>878.56</c:v>
                      </c:pt>
                      <c:pt idx="24907">
                        <c:v>875.58</c:v>
                      </c:pt>
                      <c:pt idx="24908">
                        <c:v>874.2</c:v>
                      </c:pt>
                      <c:pt idx="24909">
                        <c:v>874.17</c:v>
                      </c:pt>
                      <c:pt idx="24910">
                        <c:v>875.47</c:v>
                      </c:pt>
                      <c:pt idx="24911">
                        <c:v>877.89</c:v>
                      </c:pt>
                      <c:pt idx="24912">
                        <c:v>880.56</c:v>
                      </c:pt>
                      <c:pt idx="24913">
                        <c:v>881.9</c:v>
                      </c:pt>
                      <c:pt idx="24914">
                        <c:v>875.91</c:v>
                      </c:pt>
                      <c:pt idx="24915">
                        <c:v>872.83</c:v>
                      </c:pt>
                      <c:pt idx="24916">
                        <c:v>873.57</c:v>
                      </c:pt>
                      <c:pt idx="24917">
                        <c:v>873.54</c:v>
                      </c:pt>
                      <c:pt idx="24918">
                        <c:v>876.01</c:v>
                      </c:pt>
                      <c:pt idx="24919">
                        <c:v>877.37</c:v>
                      </c:pt>
                      <c:pt idx="24920">
                        <c:v>879.64</c:v>
                      </c:pt>
                      <c:pt idx="24921">
                        <c:v>882.71</c:v>
                      </c:pt>
                      <c:pt idx="24922">
                        <c:v>883.43</c:v>
                      </c:pt>
                      <c:pt idx="24923">
                        <c:v>882.27</c:v>
                      </c:pt>
                      <c:pt idx="24924">
                        <c:v>880.02</c:v>
                      </c:pt>
                      <c:pt idx="24925">
                        <c:v>876.12</c:v>
                      </c:pt>
                      <c:pt idx="24926">
                        <c:v>873.46</c:v>
                      </c:pt>
                      <c:pt idx="24927">
                        <c:v>882.75</c:v>
                      </c:pt>
                      <c:pt idx="24928">
                        <c:v>883.15</c:v>
                      </c:pt>
                      <c:pt idx="24929">
                        <c:v>880.79</c:v>
                      </c:pt>
                      <c:pt idx="24930">
                        <c:v>877.39</c:v>
                      </c:pt>
                      <c:pt idx="24931">
                        <c:v>883.62</c:v>
                      </c:pt>
                      <c:pt idx="24932">
                        <c:v>882.73</c:v>
                      </c:pt>
                      <c:pt idx="24933">
                        <c:v>877.68</c:v>
                      </c:pt>
                      <c:pt idx="24934">
                        <c:v>876.32</c:v>
                      </c:pt>
                      <c:pt idx="24935">
                        <c:v>880.29</c:v>
                      </c:pt>
                      <c:pt idx="24936">
                        <c:v>883.29</c:v>
                      </c:pt>
                      <c:pt idx="24937">
                        <c:v>884.1</c:v>
                      </c:pt>
                      <c:pt idx="24938">
                        <c:v>883.54</c:v>
                      </c:pt>
                      <c:pt idx="24939">
                        <c:v>878.72</c:v>
                      </c:pt>
                      <c:pt idx="24940">
                        <c:v>880.44</c:v>
                      </c:pt>
                      <c:pt idx="24941">
                        <c:v>882.42</c:v>
                      </c:pt>
                      <c:pt idx="24942">
                        <c:v>882.23</c:v>
                      </c:pt>
                      <c:pt idx="24943">
                        <c:v>880.29</c:v>
                      </c:pt>
                      <c:pt idx="24944">
                        <c:v>876.8</c:v>
                      </c:pt>
                      <c:pt idx="24945">
                        <c:v>875.12</c:v>
                      </c:pt>
                      <c:pt idx="24946">
                        <c:v>874.12</c:v>
                      </c:pt>
                      <c:pt idx="24947">
                        <c:v>873.35</c:v>
                      </c:pt>
                      <c:pt idx="24948">
                        <c:v>872.54</c:v>
                      </c:pt>
                      <c:pt idx="24949">
                        <c:v>882.02</c:v>
                      </c:pt>
                      <c:pt idx="24950">
                        <c:v>880.01</c:v>
                      </c:pt>
                      <c:pt idx="24951">
                        <c:v>878.98</c:v>
                      </c:pt>
                      <c:pt idx="24952">
                        <c:v>878.02</c:v>
                      </c:pt>
                      <c:pt idx="24953">
                        <c:v>874.83</c:v>
                      </c:pt>
                      <c:pt idx="24954">
                        <c:v>882.71</c:v>
                      </c:pt>
                      <c:pt idx="24955">
                        <c:v>882.29</c:v>
                      </c:pt>
                      <c:pt idx="24956">
                        <c:v>882.01</c:v>
                      </c:pt>
                      <c:pt idx="24957">
                        <c:v>880.44</c:v>
                      </c:pt>
                      <c:pt idx="24958">
                        <c:v>878.63</c:v>
                      </c:pt>
                      <c:pt idx="24959">
                        <c:v>875.91</c:v>
                      </c:pt>
                      <c:pt idx="24960">
                        <c:v>873.84</c:v>
                      </c:pt>
                      <c:pt idx="24961">
                        <c:v>872.36</c:v>
                      </c:pt>
                      <c:pt idx="24962">
                        <c:v>873.58</c:v>
                      </c:pt>
                      <c:pt idx="24963">
                        <c:v>876.03</c:v>
                      </c:pt>
                      <c:pt idx="24964">
                        <c:v>879.47</c:v>
                      </c:pt>
                      <c:pt idx="24965">
                        <c:v>882.45</c:v>
                      </c:pt>
                      <c:pt idx="24966">
                        <c:v>881.25</c:v>
                      </c:pt>
                      <c:pt idx="24967">
                        <c:v>876.38</c:v>
                      </c:pt>
                      <c:pt idx="24968">
                        <c:v>872.57</c:v>
                      </c:pt>
                      <c:pt idx="24969">
                        <c:v>871.47</c:v>
                      </c:pt>
                      <c:pt idx="24970">
                        <c:v>872.11</c:v>
                      </c:pt>
                      <c:pt idx="24971">
                        <c:v>874.79</c:v>
                      </c:pt>
                      <c:pt idx="24972">
                        <c:v>877.95</c:v>
                      </c:pt>
                      <c:pt idx="24973">
                        <c:v>880.34</c:v>
                      </c:pt>
                      <c:pt idx="24974">
                        <c:v>881.27</c:v>
                      </c:pt>
                      <c:pt idx="24975">
                        <c:v>873.99</c:v>
                      </c:pt>
                      <c:pt idx="24976">
                        <c:v>871.75</c:v>
                      </c:pt>
                      <c:pt idx="24977">
                        <c:v>870.53</c:v>
                      </c:pt>
                      <c:pt idx="24978">
                        <c:v>870.67</c:v>
                      </c:pt>
                      <c:pt idx="24979">
                        <c:v>882.07</c:v>
                      </c:pt>
                      <c:pt idx="24980">
                        <c:v>882.59</c:v>
                      </c:pt>
                      <c:pt idx="24981">
                        <c:v>882.37</c:v>
                      </c:pt>
                      <c:pt idx="24982">
                        <c:v>881.16</c:v>
                      </c:pt>
                      <c:pt idx="24983">
                        <c:v>879.89</c:v>
                      </c:pt>
                      <c:pt idx="24984">
                        <c:v>880.51</c:v>
                      </c:pt>
                      <c:pt idx="24985">
                        <c:v>880.99</c:v>
                      </c:pt>
                      <c:pt idx="24986">
                        <c:v>881.89</c:v>
                      </c:pt>
                      <c:pt idx="24987">
                        <c:v>881.37</c:v>
                      </c:pt>
                      <c:pt idx="24988">
                        <c:v>879.98</c:v>
                      </c:pt>
                      <c:pt idx="24989">
                        <c:v>876.84</c:v>
                      </c:pt>
                      <c:pt idx="24990">
                        <c:v>873.55</c:v>
                      </c:pt>
                      <c:pt idx="24991">
                        <c:v>870.86</c:v>
                      </c:pt>
                      <c:pt idx="24992">
                        <c:v>880.56</c:v>
                      </c:pt>
                      <c:pt idx="24993">
                        <c:v>880.5</c:v>
                      </c:pt>
                      <c:pt idx="24994">
                        <c:v>877.88</c:v>
                      </c:pt>
                      <c:pt idx="24995">
                        <c:v>871.75</c:v>
                      </c:pt>
                      <c:pt idx="24996">
                        <c:v>875.12</c:v>
                      </c:pt>
                      <c:pt idx="24997">
                        <c:v>878.61</c:v>
                      </c:pt>
                      <c:pt idx="24998">
                        <c:v>880.65</c:v>
                      </c:pt>
                      <c:pt idx="24999">
                        <c:v>880.95</c:v>
                      </c:pt>
                      <c:pt idx="25000">
                        <c:v>879.1</c:v>
                      </c:pt>
                      <c:pt idx="25001">
                        <c:v>879.68</c:v>
                      </c:pt>
                      <c:pt idx="25002">
                        <c:v>880.6</c:v>
                      </c:pt>
                      <c:pt idx="25003">
                        <c:v>880.69</c:v>
                      </c:pt>
                      <c:pt idx="25004">
                        <c:v>881</c:v>
                      </c:pt>
                      <c:pt idx="25005">
                        <c:v>870.74</c:v>
                      </c:pt>
                      <c:pt idx="25006">
                        <c:v>871.82</c:v>
                      </c:pt>
                      <c:pt idx="25007">
                        <c:v>872.56</c:v>
                      </c:pt>
                      <c:pt idx="25008">
                        <c:v>874.22</c:v>
                      </c:pt>
                      <c:pt idx="25009">
                        <c:v>874.06</c:v>
                      </c:pt>
                      <c:pt idx="25010">
                        <c:v>874.97</c:v>
                      </c:pt>
                      <c:pt idx="25011">
                        <c:v>875.53</c:v>
                      </c:pt>
                      <c:pt idx="25012">
                        <c:v>877.22</c:v>
                      </c:pt>
                      <c:pt idx="25013">
                        <c:v>878.42</c:v>
                      </c:pt>
                      <c:pt idx="25014">
                        <c:v>880.33</c:v>
                      </c:pt>
                      <c:pt idx="25015">
                        <c:v>881.43</c:v>
                      </c:pt>
                      <c:pt idx="25016">
                        <c:v>878.5</c:v>
                      </c:pt>
                      <c:pt idx="25017">
                        <c:v>874.5</c:v>
                      </c:pt>
                      <c:pt idx="25018">
                        <c:v>870.19</c:v>
                      </c:pt>
                      <c:pt idx="25019">
                        <c:v>872.06</c:v>
                      </c:pt>
                      <c:pt idx="25020">
                        <c:v>874.33</c:v>
                      </c:pt>
                      <c:pt idx="25021">
                        <c:v>877.04</c:v>
                      </c:pt>
                      <c:pt idx="25022">
                        <c:v>880.36</c:v>
                      </c:pt>
                      <c:pt idx="25023">
                        <c:v>881.67</c:v>
                      </c:pt>
                      <c:pt idx="25024">
                        <c:v>880.81</c:v>
                      </c:pt>
                      <c:pt idx="25025">
                        <c:v>878.39</c:v>
                      </c:pt>
                      <c:pt idx="25026">
                        <c:v>875.93</c:v>
                      </c:pt>
                      <c:pt idx="25027">
                        <c:v>872.91</c:v>
                      </c:pt>
                      <c:pt idx="25028">
                        <c:v>871.48</c:v>
                      </c:pt>
                      <c:pt idx="25029">
                        <c:v>872.75</c:v>
                      </c:pt>
                      <c:pt idx="25030">
                        <c:v>875.88</c:v>
                      </c:pt>
                      <c:pt idx="25031">
                        <c:v>880.27</c:v>
                      </c:pt>
                      <c:pt idx="25032">
                        <c:v>875.66</c:v>
                      </c:pt>
                      <c:pt idx="25033">
                        <c:v>872.86</c:v>
                      </c:pt>
                      <c:pt idx="25034">
                        <c:v>874.55</c:v>
                      </c:pt>
                      <c:pt idx="25035">
                        <c:v>878.04</c:v>
                      </c:pt>
                      <c:pt idx="25036">
                        <c:v>882.52</c:v>
                      </c:pt>
                      <c:pt idx="25037">
                        <c:v>884.03</c:v>
                      </c:pt>
                      <c:pt idx="25038">
                        <c:v>883.08</c:v>
                      </c:pt>
                      <c:pt idx="25039">
                        <c:v>879.68</c:v>
                      </c:pt>
                      <c:pt idx="25040">
                        <c:v>874.62</c:v>
                      </c:pt>
                      <c:pt idx="25041">
                        <c:v>872.24</c:v>
                      </c:pt>
                      <c:pt idx="25042">
                        <c:v>872.45</c:v>
                      </c:pt>
                      <c:pt idx="25043">
                        <c:v>874.27</c:v>
                      </c:pt>
                      <c:pt idx="25044">
                        <c:v>879.94</c:v>
                      </c:pt>
                      <c:pt idx="25045">
                        <c:v>876.63</c:v>
                      </c:pt>
                      <c:pt idx="25046">
                        <c:v>873.45</c:v>
                      </c:pt>
                      <c:pt idx="25047">
                        <c:v>871.88</c:v>
                      </c:pt>
                      <c:pt idx="25048">
                        <c:v>872.32</c:v>
                      </c:pt>
                      <c:pt idx="25049">
                        <c:v>874.21</c:v>
                      </c:pt>
                      <c:pt idx="25050">
                        <c:v>875.21</c:v>
                      </c:pt>
                      <c:pt idx="25051">
                        <c:v>877.29</c:v>
                      </c:pt>
                      <c:pt idx="25052">
                        <c:v>879.8</c:v>
                      </c:pt>
                      <c:pt idx="25053">
                        <c:v>871.97</c:v>
                      </c:pt>
                      <c:pt idx="25054">
                        <c:v>873.37</c:v>
                      </c:pt>
                      <c:pt idx="25055">
                        <c:v>876.63</c:v>
                      </c:pt>
                      <c:pt idx="25056">
                        <c:v>878.46</c:v>
                      </c:pt>
                      <c:pt idx="25057">
                        <c:v>875.13</c:v>
                      </c:pt>
                      <c:pt idx="25058">
                        <c:v>878.41</c:v>
                      </c:pt>
                      <c:pt idx="25059">
                        <c:v>881.61</c:v>
                      </c:pt>
                      <c:pt idx="25060">
                        <c:v>885.08</c:v>
                      </c:pt>
                      <c:pt idx="25061">
                        <c:v>883.9</c:v>
                      </c:pt>
                      <c:pt idx="25062">
                        <c:v>881.9</c:v>
                      </c:pt>
                      <c:pt idx="25063">
                        <c:v>877.84</c:v>
                      </c:pt>
                      <c:pt idx="25064">
                        <c:v>874</c:v>
                      </c:pt>
                      <c:pt idx="25065">
                        <c:v>872.24</c:v>
                      </c:pt>
                      <c:pt idx="25066">
                        <c:v>873.18</c:v>
                      </c:pt>
                      <c:pt idx="25067">
                        <c:v>875.9</c:v>
                      </c:pt>
                      <c:pt idx="25068">
                        <c:v>880.5</c:v>
                      </c:pt>
                      <c:pt idx="25069">
                        <c:v>882.25</c:v>
                      </c:pt>
                      <c:pt idx="25070">
                        <c:v>879.13</c:v>
                      </c:pt>
                      <c:pt idx="25071">
                        <c:v>874.77</c:v>
                      </c:pt>
                      <c:pt idx="25072">
                        <c:v>870.9</c:v>
                      </c:pt>
                      <c:pt idx="25073">
                        <c:v>870.6</c:v>
                      </c:pt>
                      <c:pt idx="25074">
                        <c:v>872.28</c:v>
                      </c:pt>
                      <c:pt idx="25075">
                        <c:v>875.76</c:v>
                      </c:pt>
                      <c:pt idx="25076">
                        <c:v>879.83</c:v>
                      </c:pt>
                      <c:pt idx="25077">
                        <c:v>875.18</c:v>
                      </c:pt>
                      <c:pt idx="25078">
                        <c:v>872.75</c:v>
                      </c:pt>
                      <c:pt idx="25079">
                        <c:v>871.69</c:v>
                      </c:pt>
                      <c:pt idx="25080">
                        <c:v>873.56</c:v>
                      </c:pt>
                      <c:pt idx="25081">
                        <c:v>876.68</c:v>
                      </c:pt>
                      <c:pt idx="25082">
                        <c:v>880.41</c:v>
                      </c:pt>
                      <c:pt idx="25083">
                        <c:v>873.47</c:v>
                      </c:pt>
                      <c:pt idx="25084">
                        <c:v>871.79</c:v>
                      </c:pt>
                      <c:pt idx="25085">
                        <c:v>874</c:v>
                      </c:pt>
                      <c:pt idx="25086">
                        <c:v>875.93</c:v>
                      </c:pt>
                      <c:pt idx="25087">
                        <c:v>877.93</c:v>
                      </c:pt>
                      <c:pt idx="25088">
                        <c:v>873.85</c:v>
                      </c:pt>
                      <c:pt idx="25089">
                        <c:v>873.91</c:v>
                      </c:pt>
                      <c:pt idx="25090">
                        <c:v>875.14</c:v>
                      </c:pt>
                      <c:pt idx="25091">
                        <c:v>877.17</c:v>
                      </c:pt>
                      <c:pt idx="25092">
                        <c:v>879.97</c:v>
                      </c:pt>
                      <c:pt idx="25093">
                        <c:v>883.35</c:v>
                      </c:pt>
                      <c:pt idx="25094">
                        <c:v>885.15</c:v>
                      </c:pt>
                      <c:pt idx="25095">
                        <c:v>883.79</c:v>
                      </c:pt>
                      <c:pt idx="25096">
                        <c:v>877.5</c:v>
                      </c:pt>
                      <c:pt idx="25097">
                        <c:v>881.76</c:v>
                      </c:pt>
                      <c:pt idx="25098">
                        <c:v>875.98</c:v>
                      </c:pt>
                      <c:pt idx="25099">
                        <c:v>872.45</c:v>
                      </c:pt>
                      <c:pt idx="25100">
                        <c:v>874.71</c:v>
                      </c:pt>
                      <c:pt idx="25101">
                        <c:v>880.13</c:v>
                      </c:pt>
                      <c:pt idx="25102">
                        <c:v>884.09</c:v>
                      </c:pt>
                      <c:pt idx="25103">
                        <c:v>883.65</c:v>
                      </c:pt>
                      <c:pt idx="25104">
                        <c:v>879.43</c:v>
                      </c:pt>
                      <c:pt idx="25105">
                        <c:v>885.13</c:v>
                      </c:pt>
                      <c:pt idx="25106">
                        <c:v>882.4</c:v>
                      </c:pt>
                      <c:pt idx="25107">
                        <c:v>877.8</c:v>
                      </c:pt>
                      <c:pt idx="25108">
                        <c:v>875.74</c:v>
                      </c:pt>
                      <c:pt idx="25109">
                        <c:v>886.66</c:v>
                      </c:pt>
                      <c:pt idx="25110">
                        <c:v>884.79</c:v>
                      </c:pt>
                      <c:pt idx="25111">
                        <c:v>880.95</c:v>
                      </c:pt>
                      <c:pt idx="25112">
                        <c:v>876.39</c:v>
                      </c:pt>
                      <c:pt idx="25113">
                        <c:v>874.53</c:v>
                      </c:pt>
                      <c:pt idx="25114">
                        <c:v>876.78</c:v>
                      </c:pt>
                      <c:pt idx="25115">
                        <c:v>879.99</c:v>
                      </c:pt>
                      <c:pt idx="25116">
                        <c:v>882.86</c:v>
                      </c:pt>
                      <c:pt idx="25117">
                        <c:v>883.95</c:v>
                      </c:pt>
                      <c:pt idx="25118">
                        <c:v>876.31</c:v>
                      </c:pt>
                      <c:pt idx="25119">
                        <c:v>874.52</c:v>
                      </c:pt>
                      <c:pt idx="25120">
                        <c:v>873.34</c:v>
                      </c:pt>
                      <c:pt idx="25121">
                        <c:v>874.07</c:v>
                      </c:pt>
                      <c:pt idx="25122">
                        <c:v>879.74</c:v>
                      </c:pt>
                      <c:pt idx="25123">
                        <c:v>881.76</c:v>
                      </c:pt>
                      <c:pt idx="25124">
                        <c:v>883.24</c:v>
                      </c:pt>
                      <c:pt idx="25125">
                        <c:v>884.79</c:v>
                      </c:pt>
                      <c:pt idx="25126">
                        <c:v>884.21</c:v>
                      </c:pt>
                      <c:pt idx="25127">
                        <c:v>882.96</c:v>
                      </c:pt>
                      <c:pt idx="25128">
                        <c:v>878.7</c:v>
                      </c:pt>
                      <c:pt idx="25129">
                        <c:v>875.25</c:v>
                      </c:pt>
                      <c:pt idx="25130">
                        <c:v>873.68</c:v>
                      </c:pt>
                      <c:pt idx="25131">
                        <c:v>873.46</c:v>
                      </c:pt>
                      <c:pt idx="25132">
                        <c:v>875.57</c:v>
                      </c:pt>
                      <c:pt idx="25133">
                        <c:v>878.34</c:v>
                      </c:pt>
                      <c:pt idx="25134">
                        <c:v>881.82</c:v>
                      </c:pt>
                      <c:pt idx="25135">
                        <c:v>876.41</c:v>
                      </c:pt>
                      <c:pt idx="25136">
                        <c:v>874.26</c:v>
                      </c:pt>
                      <c:pt idx="25137">
                        <c:v>874.71</c:v>
                      </c:pt>
                      <c:pt idx="25138">
                        <c:v>875.18</c:v>
                      </c:pt>
                      <c:pt idx="25139">
                        <c:v>885.81</c:v>
                      </c:pt>
                      <c:pt idx="25140">
                        <c:v>878.29</c:v>
                      </c:pt>
                      <c:pt idx="25141">
                        <c:v>879.51</c:v>
                      </c:pt>
                      <c:pt idx="25142">
                        <c:v>880.85</c:v>
                      </c:pt>
                      <c:pt idx="25143">
                        <c:v>881.45</c:v>
                      </c:pt>
                      <c:pt idx="25144">
                        <c:v>883.51</c:v>
                      </c:pt>
                      <c:pt idx="25145">
                        <c:v>883.65</c:v>
                      </c:pt>
                      <c:pt idx="25146">
                        <c:v>884.48</c:v>
                      </c:pt>
                      <c:pt idx="25147">
                        <c:v>884.78</c:v>
                      </c:pt>
                      <c:pt idx="25148">
                        <c:v>872.98</c:v>
                      </c:pt>
                      <c:pt idx="25149">
                        <c:v>873.13</c:v>
                      </c:pt>
                      <c:pt idx="25150">
                        <c:v>874.82</c:v>
                      </c:pt>
                      <c:pt idx="25151">
                        <c:v>877.98</c:v>
                      </c:pt>
                      <c:pt idx="25152">
                        <c:v>881.45</c:v>
                      </c:pt>
                      <c:pt idx="25153">
                        <c:v>883.92</c:v>
                      </c:pt>
                      <c:pt idx="25154">
                        <c:v>883.27</c:v>
                      </c:pt>
                      <c:pt idx="25155">
                        <c:v>880.17</c:v>
                      </c:pt>
                      <c:pt idx="25156">
                        <c:v>876.15</c:v>
                      </c:pt>
                      <c:pt idx="25157">
                        <c:v>874.81</c:v>
                      </c:pt>
                      <c:pt idx="25158">
                        <c:v>878.06</c:v>
                      </c:pt>
                      <c:pt idx="25159">
                        <c:v>879.9</c:v>
                      </c:pt>
                      <c:pt idx="25160">
                        <c:v>883.28</c:v>
                      </c:pt>
                      <c:pt idx="25161">
                        <c:v>873.04</c:v>
                      </c:pt>
                      <c:pt idx="25162">
                        <c:v>874.37</c:v>
                      </c:pt>
                      <c:pt idx="25163">
                        <c:v>878.44</c:v>
                      </c:pt>
                      <c:pt idx="25164">
                        <c:v>882.94</c:v>
                      </c:pt>
                      <c:pt idx="25165">
                        <c:v>883.58</c:v>
                      </c:pt>
                      <c:pt idx="25166">
                        <c:v>881.23</c:v>
                      </c:pt>
                      <c:pt idx="25167">
                        <c:v>876.4</c:v>
                      </c:pt>
                      <c:pt idx="25168">
                        <c:v>872.95</c:v>
                      </c:pt>
                      <c:pt idx="25169">
                        <c:v>873.21</c:v>
                      </c:pt>
                      <c:pt idx="25170">
                        <c:v>877.25</c:v>
                      </c:pt>
                      <c:pt idx="25171">
                        <c:v>880.96</c:v>
                      </c:pt>
                      <c:pt idx="25172">
                        <c:v>884.08</c:v>
                      </c:pt>
                      <c:pt idx="25173">
                        <c:v>883.77</c:v>
                      </c:pt>
                      <c:pt idx="25174">
                        <c:v>874.97</c:v>
                      </c:pt>
                      <c:pt idx="25175">
                        <c:v>874.24</c:v>
                      </c:pt>
                      <c:pt idx="25176">
                        <c:v>873.03</c:v>
                      </c:pt>
                      <c:pt idx="25177">
                        <c:v>874.98</c:v>
                      </c:pt>
                      <c:pt idx="25178">
                        <c:v>879.05</c:v>
                      </c:pt>
                      <c:pt idx="25179">
                        <c:v>883.45</c:v>
                      </c:pt>
                      <c:pt idx="25180">
                        <c:v>883.78</c:v>
                      </c:pt>
                      <c:pt idx="25181">
                        <c:v>881.8</c:v>
                      </c:pt>
                      <c:pt idx="25182">
                        <c:v>875.97</c:v>
                      </c:pt>
                      <c:pt idx="25183">
                        <c:v>872.51</c:v>
                      </c:pt>
                      <c:pt idx="25184">
                        <c:v>874.53</c:v>
                      </c:pt>
                      <c:pt idx="25185">
                        <c:v>880.12</c:v>
                      </c:pt>
                      <c:pt idx="25186">
                        <c:v>885.41</c:v>
                      </c:pt>
                      <c:pt idx="25187">
                        <c:v>882.81</c:v>
                      </c:pt>
                      <c:pt idx="25188">
                        <c:v>878.95</c:v>
                      </c:pt>
                      <c:pt idx="25189">
                        <c:v>883.72</c:v>
                      </c:pt>
                      <c:pt idx="25190">
                        <c:v>883.73</c:v>
                      </c:pt>
                      <c:pt idx="25191">
                        <c:v>879.5</c:v>
                      </c:pt>
                      <c:pt idx="25192">
                        <c:v>874.67</c:v>
                      </c:pt>
                      <c:pt idx="25193">
                        <c:v>881.97</c:v>
                      </c:pt>
                      <c:pt idx="25194">
                        <c:v>878.81</c:v>
                      </c:pt>
                      <c:pt idx="25195">
                        <c:v>874.67</c:v>
                      </c:pt>
                      <c:pt idx="25196">
                        <c:v>873.61</c:v>
                      </c:pt>
                      <c:pt idx="25197">
                        <c:v>875.51</c:v>
                      </c:pt>
                      <c:pt idx="25198">
                        <c:v>879.31</c:v>
                      </c:pt>
                      <c:pt idx="25199">
                        <c:v>882.13</c:v>
                      </c:pt>
                      <c:pt idx="25200">
                        <c:v>878.39</c:v>
                      </c:pt>
                      <c:pt idx="25201">
                        <c:v>882.83</c:v>
                      </c:pt>
                      <c:pt idx="25202">
                        <c:v>886.06</c:v>
                      </c:pt>
                      <c:pt idx="25203">
                        <c:v>883.89</c:v>
                      </c:pt>
                      <c:pt idx="25204">
                        <c:v>879.04</c:v>
                      </c:pt>
                      <c:pt idx="25205">
                        <c:v>874.51</c:v>
                      </c:pt>
                      <c:pt idx="25206">
                        <c:v>872.3</c:v>
                      </c:pt>
                      <c:pt idx="25207">
                        <c:v>874.19</c:v>
                      </c:pt>
                      <c:pt idx="25208">
                        <c:v>878.58</c:v>
                      </c:pt>
                      <c:pt idx="25209">
                        <c:v>882.71</c:v>
                      </c:pt>
                      <c:pt idx="25210">
                        <c:v>876.1</c:v>
                      </c:pt>
                      <c:pt idx="25211">
                        <c:v>878.92</c:v>
                      </c:pt>
                      <c:pt idx="25212">
                        <c:v>883.41</c:v>
                      </c:pt>
                      <c:pt idx="25213">
                        <c:v>884.36</c:v>
                      </c:pt>
                      <c:pt idx="25214">
                        <c:v>873.53</c:v>
                      </c:pt>
                      <c:pt idx="25215">
                        <c:v>876.09</c:v>
                      </c:pt>
                      <c:pt idx="25216">
                        <c:v>879.65</c:v>
                      </c:pt>
                      <c:pt idx="25217">
                        <c:v>881.99</c:v>
                      </c:pt>
                      <c:pt idx="25218">
                        <c:v>884.36</c:v>
                      </c:pt>
                      <c:pt idx="25219">
                        <c:v>884.52</c:v>
                      </c:pt>
                      <c:pt idx="25220">
                        <c:v>874.15</c:v>
                      </c:pt>
                      <c:pt idx="25221">
                        <c:v>874.53</c:v>
                      </c:pt>
                      <c:pt idx="25222">
                        <c:v>874.58</c:v>
                      </c:pt>
                      <c:pt idx="25223">
                        <c:v>875.66</c:v>
                      </c:pt>
                      <c:pt idx="25224">
                        <c:v>876.62</c:v>
                      </c:pt>
                      <c:pt idx="25225">
                        <c:v>877.44</c:v>
                      </c:pt>
                      <c:pt idx="25226">
                        <c:v>877.37</c:v>
                      </c:pt>
                      <c:pt idx="25227">
                        <c:v>883.1</c:v>
                      </c:pt>
                      <c:pt idx="25228">
                        <c:v>884.87</c:v>
                      </c:pt>
                      <c:pt idx="25229">
                        <c:v>884.06</c:v>
                      </c:pt>
                      <c:pt idx="25230">
                        <c:v>885.63</c:v>
                      </c:pt>
                      <c:pt idx="25231">
                        <c:v>883.57</c:v>
                      </c:pt>
                      <c:pt idx="25232">
                        <c:v>881.25</c:v>
                      </c:pt>
                      <c:pt idx="25233">
                        <c:v>877.59</c:v>
                      </c:pt>
                      <c:pt idx="25234">
                        <c:v>875.8</c:v>
                      </c:pt>
                      <c:pt idx="25235">
                        <c:v>875.62</c:v>
                      </c:pt>
                      <c:pt idx="25236">
                        <c:v>877.29</c:v>
                      </c:pt>
                      <c:pt idx="25237">
                        <c:v>880.57</c:v>
                      </c:pt>
                      <c:pt idx="25238">
                        <c:v>882.39</c:v>
                      </c:pt>
                      <c:pt idx="25239">
                        <c:v>885.1</c:v>
                      </c:pt>
                      <c:pt idx="25240">
                        <c:v>875.15</c:v>
                      </c:pt>
                      <c:pt idx="25241">
                        <c:v>883.92</c:v>
                      </c:pt>
                      <c:pt idx="25242">
                        <c:v>885.21</c:v>
                      </c:pt>
                      <c:pt idx="25243">
                        <c:v>886.35</c:v>
                      </c:pt>
                      <c:pt idx="25244">
                        <c:v>887.09</c:v>
                      </c:pt>
                      <c:pt idx="25245">
                        <c:v>880.01</c:v>
                      </c:pt>
                      <c:pt idx="25246">
                        <c:v>880.65</c:v>
                      </c:pt>
                      <c:pt idx="25247">
                        <c:v>882.28</c:v>
                      </c:pt>
                      <c:pt idx="25248">
                        <c:v>883.34</c:v>
                      </c:pt>
                      <c:pt idx="25249">
                        <c:v>883.49</c:v>
                      </c:pt>
                      <c:pt idx="25250">
                        <c:v>885.16</c:v>
                      </c:pt>
                      <c:pt idx="25251">
                        <c:v>885.32</c:v>
                      </c:pt>
                      <c:pt idx="25252">
                        <c:v>884.83</c:v>
                      </c:pt>
                      <c:pt idx="25253">
                        <c:v>873.68</c:v>
                      </c:pt>
                      <c:pt idx="25254">
                        <c:v>873.48</c:v>
                      </c:pt>
                      <c:pt idx="25255">
                        <c:v>873.77</c:v>
                      </c:pt>
                      <c:pt idx="25256">
                        <c:v>874.47</c:v>
                      </c:pt>
                      <c:pt idx="25257">
                        <c:v>874.55</c:v>
                      </c:pt>
                      <c:pt idx="25258">
                        <c:v>875.15</c:v>
                      </c:pt>
                      <c:pt idx="25259">
                        <c:v>876.02</c:v>
                      </c:pt>
                      <c:pt idx="25260">
                        <c:v>878.15</c:v>
                      </c:pt>
                      <c:pt idx="25261">
                        <c:v>885.5</c:v>
                      </c:pt>
                      <c:pt idx="25262">
                        <c:v>881.39</c:v>
                      </c:pt>
                      <c:pt idx="25263">
                        <c:v>882.98</c:v>
                      </c:pt>
                      <c:pt idx="25264">
                        <c:v>884.54</c:v>
                      </c:pt>
                      <c:pt idx="25265">
                        <c:v>884.71</c:v>
                      </c:pt>
                      <c:pt idx="25266">
                        <c:v>875.37</c:v>
                      </c:pt>
                      <c:pt idx="25267">
                        <c:v>874.51</c:v>
                      </c:pt>
                      <c:pt idx="25268">
                        <c:v>873.92</c:v>
                      </c:pt>
                      <c:pt idx="25269">
                        <c:v>874.08</c:v>
                      </c:pt>
                      <c:pt idx="25270">
                        <c:v>873.26</c:v>
                      </c:pt>
                      <c:pt idx="25271">
                        <c:v>874.34</c:v>
                      </c:pt>
                      <c:pt idx="25272">
                        <c:v>874.17</c:v>
                      </c:pt>
                      <c:pt idx="25273">
                        <c:v>874.12</c:v>
                      </c:pt>
                      <c:pt idx="25274">
                        <c:v>874.79</c:v>
                      </c:pt>
                      <c:pt idx="25275">
                        <c:v>874.77</c:v>
                      </c:pt>
                      <c:pt idx="25276">
                        <c:v>875.12</c:v>
                      </c:pt>
                      <c:pt idx="25277">
                        <c:v>875.33</c:v>
                      </c:pt>
                      <c:pt idx="25278">
                        <c:v>876.25</c:v>
                      </c:pt>
                      <c:pt idx="25279">
                        <c:v>879.4</c:v>
                      </c:pt>
                      <c:pt idx="25280">
                        <c:v>881.04</c:v>
                      </c:pt>
                      <c:pt idx="25281">
                        <c:v>881.74</c:v>
                      </c:pt>
                      <c:pt idx="25282">
                        <c:v>879.02</c:v>
                      </c:pt>
                      <c:pt idx="25283">
                        <c:v>877.62</c:v>
                      </c:pt>
                      <c:pt idx="25284">
                        <c:v>876.2</c:v>
                      </c:pt>
                      <c:pt idx="25285">
                        <c:v>875.25</c:v>
                      </c:pt>
                      <c:pt idx="25286">
                        <c:v>873.95</c:v>
                      </c:pt>
                      <c:pt idx="25287">
                        <c:v>872.57</c:v>
                      </c:pt>
                      <c:pt idx="25288">
                        <c:v>872.67</c:v>
                      </c:pt>
                      <c:pt idx="25289">
                        <c:v>872.81</c:v>
                      </c:pt>
                      <c:pt idx="25290">
                        <c:v>873.56</c:v>
                      </c:pt>
                      <c:pt idx="25291">
                        <c:v>874.62</c:v>
                      </c:pt>
                      <c:pt idx="25292">
                        <c:v>878.84</c:v>
                      </c:pt>
                      <c:pt idx="25293">
                        <c:v>875.49</c:v>
                      </c:pt>
                      <c:pt idx="25294">
                        <c:v>873.62</c:v>
                      </c:pt>
                      <c:pt idx="25295">
                        <c:v>872.4</c:v>
                      </c:pt>
                      <c:pt idx="25296">
                        <c:v>872.46</c:v>
                      </c:pt>
                      <c:pt idx="25297">
                        <c:v>876.01</c:v>
                      </c:pt>
                      <c:pt idx="25298">
                        <c:v>873.3</c:v>
                      </c:pt>
                      <c:pt idx="25299">
                        <c:v>872.13</c:v>
                      </c:pt>
                      <c:pt idx="25300">
                        <c:v>872.49</c:v>
                      </c:pt>
                      <c:pt idx="25301">
                        <c:v>873.41</c:v>
                      </c:pt>
                      <c:pt idx="25302">
                        <c:v>882.89</c:v>
                      </c:pt>
                      <c:pt idx="25303">
                        <c:v>880.33</c:v>
                      </c:pt>
                      <c:pt idx="25304">
                        <c:v>878.08</c:v>
                      </c:pt>
                      <c:pt idx="25305">
                        <c:v>878.82</c:v>
                      </c:pt>
                      <c:pt idx="25306">
                        <c:v>881.16</c:v>
                      </c:pt>
                      <c:pt idx="25307">
                        <c:v>883.14</c:v>
                      </c:pt>
                      <c:pt idx="25308">
                        <c:v>883.13</c:v>
                      </c:pt>
                      <c:pt idx="25309">
                        <c:v>882</c:v>
                      </c:pt>
                      <c:pt idx="25310">
                        <c:v>878.74</c:v>
                      </c:pt>
                      <c:pt idx="25311">
                        <c:v>876.19</c:v>
                      </c:pt>
                      <c:pt idx="25312">
                        <c:v>873.6</c:v>
                      </c:pt>
                      <c:pt idx="25313">
                        <c:v>872.8</c:v>
                      </c:pt>
                      <c:pt idx="25314">
                        <c:v>875.05</c:v>
                      </c:pt>
                      <c:pt idx="25315">
                        <c:v>873.86</c:v>
                      </c:pt>
                      <c:pt idx="25316">
                        <c:v>872.52</c:v>
                      </c:pt>
                      <c:pt idx="25317">
                        <c:v>872.95</c:v>
                      </c:pt>
                      <c:pt idx="25318">
                        <c:v>881.04</c:v>
                      </c:pt>
                      <c:pt idx="25319">
                        <c:v>877.31</c:v>
                      </c:pt>
                      <c:pt idx="25320">
                        <c:v>875.84</c:v>
                      </c:pt>
                      <c:pt idx="25321">
                        <c:v>873.38</c:v>
                      </c:pt>
                      <c:pt idx="25322">
                        <c:v>872.69</c:v>
                      </c:pt>
                      <c:pt idx="25323">
                        <c:v>881.43</c:v>
                      </c:pt>
                      <c:pt idx="25324">
                        <c:v>883.28</c:v>
                      </c:pt>
                      <c:pt idx="25325">
                        <c:v>884.34</c:v>
                      </c:pt>
                      <c:pt idx="25326">
                        <c:v>884.52</c:v>
                      </c:pt>
                      <c:pt idx="25327">
                        <c:v>884.62</c:v>
                      </c:pt>
                      <c:pt idx="25328">
                        <c:v>884.56</c:v>
                      </c:pt>
                      <c:pt idx="25329">
                        <c:v>884.29</c:v>
                      </c:pt>
                      <c:pt idx="25330">
                        <c:v>884.36</c:v>
                      </c:pt>
                      <c:pt idx="25331">
                        <c:v>875.46</c:v>
                      </c:pt>
                      <c:pt idx="25332">
                        <c:v>876.27</c:v>
                      </c:pt>
                      <c:pt idx="25333">
                        <c:v>874.36</c:v>
                      </c:pt>
                      <c:pt idx="25334">
                        <c:v>873.89</c:v>
                      </c:pt>
                      <c:pt idx="25335">
                        <c:v>875.86</c:v>
                      </c:pt>
                      <c:pt idx="25336">
                        <c:v>878.81</c:v>
                      </c:pt>
                      <c:pt idx="25337">
                        <c:v>882.44</c:v>
                      </c:pt>
                      <c:pt idx="25338">
                        <c:v>884.1</c:v>
                      </c:pt>
                      <c:pt idx="25339">
                        <c:v>883.19</c:v>
                      </c:pt>
                      <c:pt idx="25340">
                        <c:v>880.1</c:v>
                      </c:pt>
                      <c:pt idx="25341">
                        <c:v>875.11</c:v>
                      </c:pt>
                      <c:pt idx="25342">
                        <c:v>872.41</c:v>
                      </c:pt>
                      <c:pt idx="25343">
                        <c:v>884.11</c:v>
                      </c:pt>
                      <c:pt idx="25344">
                        <c:v>872.78</c:v>
                      </c:pt>
                      <c:pt idx="25345">
                        <c:v>875.41</c:v>
                      </c:pt>
                      <c:pt idx="25346">
                        <c:v>879.96</c:v>
                      </c:pt>
                      <c:pt idx="25347">
                        <c:v>883.87</c:v>
                      </c:pt>
                      <c:pt idx="25348">
                        <c:v>884.69</c:v>
                      </c:pt>
                      <c:pt idx="25349">
                        <c:v>882.27</c:v>
                      </c:pt>
                      <c:pt idx="25350">
                        <c:v>885.76</c:v>
                      </c:pt>
                      <c:pt idx="25351">
                        <c:v>883.25</c:v>
                      </c:pt>
                      <c:pt idx="25352">
                        <c:v>878.91</c:v>
                      </c:pt>
                      <c:pt idx="25353">
                        <c:v>875.2</c:v>
                      </c:pt>
                      <c:pt idx="25354">
                        <c:v>873.22</c:v>
                      </c:pt>
                      <c:pt idx="25355">
                        <c:v>875.14</c:v>
                      </c:pt>
                      <c:pt idx="25356">
                        <c:v>876.52</c:v>
                      </c:pt>
                      <c:pt idx="25357">
                        <c:v>880.64</c:v>
                      </c:pt>
                      <c:pt idx="25358">
                        <c:v>878.78</c:v>
                      </c:pt>
                      <c:pt idx="25359">
                        <c:v>876.25</c:v>
                      </c:pt>
                      <c:pt idx="25360">
                        <c:v>874.04</c:v>
                      </c:pt>
                      <c:pt idx="25361">
                        <c:v>873.33</c:v>
                      </c:pt>
                      <c:pt idx="25362">
                        <c:v>873.35</c:v>
                      </c:pt>
                      <c:pt idx="25363">
                        <c:v>873.81</c:v>
                      </c:pt>
                      <c:pt idx="25364">
                        <c:v>885.14</c:v>
                      </c:pt>
                      <c:pt idx="25365">
                        <c:v>885.08</c:v>
                      </c:pt>
                      <c:pt idx="25366">
                        <c:v>885.48</c:v>
                      </c:pt>
                      <c:pt idx="25367">
                        <c:v>877.96</c:v>
                      </c:pt>
                      <c:pt idx="25368">
                        <c:v>879.77</c:v>
                      </c:pt>
                      <c:pt idx="25369">
                        <c:v>881.54</c:v>
                      </c:pt>
                      <c:pt idx="25370">
                        <c:v>876.93</c:v>
                      </c:pt>
                      <c:pt idx="25371">
                        <c:v>874.84</c:v>
                      </c:pt>
                      <c:pt idx="25372">
                        <c:v>874.24</c:v>
                      </c:pt>
                      <c:pt idx="25373">
                        <c:v>874.58</c:v>
                      </c:pt>
                      <c:pt idx="25374">
                        <c:v>877.4</c:v>
                      </c:pt>
                      <c:pt idx="25375">
                        <c:v>881.94</c:v>
                      </c:pt>
                      <c:pt idx="25376">
                        <c:v>884.67</c:v>
                      </c:pt>
                      <c:pt idx="25377">
                        <c:v>885.63</c:v>
                      </c:pt>
                      <c:pt idx="25378">
                        <c:v>885.14</c:v>
                      </c:pt>
                      <c:pt idx="25379">
                        <c:v>882.58</c:v>
                      </c:pt>
                      <c:pt idx="25380">
                        <c:v>879.31</c:v>
                      </c:pt>
                      <c:pt idx="25381">
                        <c:v>876.46</c:v>
                      </c:pt>
                      <c:pt idx="25382">
                        <c:v>874.25</c:v>
                      </c:pt>
                      <c:pt idx="25383">
                        <c:v>882.88</c:v>
                      </c:pt>
                      <c:pt idx="25384">
                        <c:v>883.94</c:v>
                      </c:pt>
                      <c:pt idx="25385">
                        <c:v>884.25</c:v>
                      </c:pt>
                      <c:pt idx="25386">
                        <c:v>884.12</c:v>
                      </c:pt>
                      <c:pt idx="25387">
                        <c:v>883.87</c:v>
                      </c:pt>
                      <c:pt idx="25388">
                        <c:v>883.68</c:v>
                      </c:pt>
                      <c:pt idx="25389">
                        <c:v>882.32</c:v>
                      </c:pt>
                      <c:pt idx="25390">
                        <c:v>880.86</c:v>
                      </c:pt>
                      <c:pt idx="25391">
                        <c:v>878.78</c:v>
                      </c:pt>
                      <c:pt idx="25392">
                        <c:v>876.02</c:v>
                      </c:pt>
                      <c:pt idx="25393">
                        <c:v>873.81</c:v>
                      </c:pt>
                      <c:pt idx="25394">
                        <c:v>874.64</c:v>
                      </c:pt>
                      <c:pt idx="25395">
                        <c:v>878.04</c:v>
                      </c:pt>
                      <c:pt idx="25396">
                        <c:v>879.04</c:v>
                      </c:pt>
                      <c:pt idx="25397">
                        <c:v>874.92</c:v>
                      </c:pt>
                      <c:pt idx="25398">
                        <c:v>874.65</c:v>
                      </c:pt>
                      <c:pt idx="25399">
                        <c:v>879.44</c:v>
                      </c:pt>
                      <c:pt idx="25400">
                        <c:v>884.18</c:v>
                      </c:pt>
                      <c:pt idx="25401">
                        <c:v>884.48</c:v>
                      </c:pt>
                      <c:pt idx="25402">
                        <c:v>881.25</c:v>
                      </c:pt>
                      <c:pt idx="25403">
                        <c:v>884.73</c:v>
                      </c:pt>
                      <c:pt idx="25404">
                        <c:v>885.26</c:v>
                      </c:pt>
                      <c:pt idx="25405">
                        <c:v>875.37</c:v>
                      </c:pt>
                      <c:pt idx="25406">
                        <c:v>876.99</c:v>
                      </c:pt>
                      <c:pt idx="25407">
                        <c:v>881.34</c:v>
                      </c:pt>
                      <c:pt idx="25408">
                        <c:v>884.3</c:v>
                      </c:pt>
                      <c:pt idx="25409">
                        <c:v>876.54</c:v>
                      </c:pt>
                      <c:pt idx="25410">
                        <c:v>874.24</c:v>
                      </c:pt>
                      <c:pt idx="25411">
                        <c:v>874.22</c:v>
                      </c:pt>
                      <c:pt idx="25412">
                        <c:v>875.51</c:v>
                      </c:pt>
                      <c:pt idx="25413">
                        <c:v>876.96</c:v>
                      </c:pt>
                      <c:pt idx="25414">
                        <c:v>877.05</c:v>
                      </c:pt>
                      <c:pt idx="25415">
                        <c:v>877.86</c:v>
                      </c:pt>
                      <c:pt idx="25416">
                        <c:v>879.16</c:v>
                      </c:pt>
                      <c:pt idx="25417">
                        <c:v>879.53</c:v>
                      </c:pt>
                      <c:pt idx="25418">
                        <c:v>880.13</c:v>
                      </c:pt>
                      <c:pt idx="25419">
                        <c:v>873.76</c:v>
                      </c:pt>
                      <c:pt idx="25420">
                        <c:v>873.67</c:v>
                      </c:pt>
                      <c:pt idx="25421">
                        <c:v>874.29</c:v>
                      </c:pt>
                      <c:pt idx="25422">
                        <c:v>884.37</c:v>
                      </c:pt>
                      <c:pt idx="25423">
                        <c:v>882.82</c:v>
                      </c:pt>
                      <c:pt idx="25424">
                        <c:v>881.54</c:v>
                      </c:pt>
                      <c:pt idx="25425">
                        <c:v>875.39</c:v>
                      </c:pt>
                      <c:pt idx="25426">
                        <c:v>873.43</c:v>
                      </c:pt>
                      <c:pt idx="25427">
                        <c:v>872.23</c:v>
                      </c:pt>
                      <c:pt idx="25428">
                        <c:v>872.26</c:v>
                      </c:pt>
                      <c:pt idx="25429">
                        <c:v>873.2</c:v>
                      </c:pt>
                      <c:pt idx="25430">
                        <c:v>876.78</c:v>
                      </c:pt>
                      <c:pt idx="25431">
                        <c:v>879.25</c:v>
                      </c:pt>
                      <c:pt idx="25432">
                        <c:v>882.18</c:v>
                      </c:pt>
                      <c:pt idx="25433">
                        <c:v>882.94</c:v>
                      </c:pt>
                      <c:pt idx="25434">
                        <c:v>881.12</c:v>
                      </c:pt>
                      <c:pt idx="25435">
                        <c:v>875.62</c:v>
                      </c:pt>
                      <c:pt idx="25436">
                        <c:v>873.34</c:v>
                      </c:pt>
                      <c:pt idx="25437">
                        <c:v>873.03</c:v>
                      </c:pt>
                      <c:pt idx="25438">
                        <c:v>874.84</c:v>
                      </c:pt>
                      <c:pt idx="25439">
                        <c:v>878.61</c:v>
                      </c:pt>
                      <c:pt idx="25440">
                        <c:v>881.22</c:v>
                      </c:pt>
                      <c:pt idx="25441">
                        <c:v>883.46</c:v>
                      </c:pt>
                      <c:pt idx="25442">
                        <c:v>884.33</c:v>
                      </c:pt>
                      <c:pt idx="25443">
                        <c:v>882.76</c:v>
                      </c:pt>
                      <c:pt idx="25444">
                        <c:v>879.49</c:v>
                      </c:pt>
                      <c:pt idx="25445">
                        <c:v>875.92</c:v>
                      </c:pt>
                      <c:pt idx="25446">
                        <c:v>878.35</c:v>
                      </c:pt>
                      <c:pt idx="25447">
                        <c:v>882.47</c:v>
                      </c:pt>
                      <c:pt idx="25448">
                        <c:v>873.35</c:v>
                      </c:pt>
                      <c:pt idx="25449">
                        <c:v>874.88</c:v>
                      </c:pt>
                      <c:pt idx="25450">
                        <c:v>879.81</c:v>
                      </c:pt>
                      <c:pt idx="25451">
                        <c:v>883.32</c:v>
                      </c:pt>
                      <c:pt idx="25452">
                        <c:v>884.63</c:v>
                      </c:pt>
                      <c:pt idx="25453">
                        <c:v>880.77</c:v>
                      </c:pt>
                      <c:pt idx="25454">
                        <c:v>885.31</c:v>
                      </c:pt>
                      <c:pt idx="25455">
                        <c:v>882.76</c:v>
                      </c:pt>
                      <c:pt idx="25456">
                        <c:v>879.61</c:v>
                      </c:pt>
                      <c:pt idx="25457">
                        <c:v>875.18</c:v>
                      </c:pt>
                      <c:pt idx="25458">
                        <c:v>874.04</c:v>
                      </c:pt>
                      <c:pt idx="25459">
                        <c:v>876.72</c:v>
                      </c:pt>
                      <c:pt idx="25460">
                        <c:v>881.71</c:v>
                      </c:pt>
                      <c:pt idx="25461">
                        <c:v>874.58</c:v>
                      </c:pt>
                      <c:pt idx="25462">
                        <c:v>874.18</c:v>
                      </c:pt>
                      <c:pt idx="25463">
                        <c:v>878.97</c:v>
                      </c:pt>
                      <c:pt idx="25464">
                        <c:v>883.42</c:v>
                      </c:pt>
                      <c:pt idx="25465">
                        <c:v>883.73</c:v>
                      </c:pt>
                      <c:pt idx="25466">
                        <c:v>874.33</c:v>
                      </c:pt>
                      <c:pt idx="25467">
                        <c:v>878.57</c:v>
                      </c:pt>
                      <c:pt idx="25468">
                        <c:v>884.14</c:v>
                      </c:pt>
                      <c:pt idx="25469">
                        <c:v>884.94</c:v>
                      </c:pt>
                      <c:pt idx="25470">
                        <c:v>882.01</c:v>
                      </c:pt>
                      <c:pt idx="25471">
                        <c:v>885.74</c:v>
                      </c:pt>
                      <c:pt idx="25472">
                        <c:v>885.26</c:v>
                      </c:pt>
                      <c:pt idx="25473">
                        <c:v>880.68</c:v>
                      </c:pt>
                      <c:pt idx="25474">
                        <c:v>882.12</c:v>
                      </c:pt>
                      <c:pt idx="25475">
                        <c:v>885.79</c:v>
                      </c:pt>
                      <c:pt idx="25476">
                        <c:v>884.61</c:v>
                      </c:pt>
                      <c:pt idx="25477">
                        <c:v>882.51</c:v>
                      </c:pt>
                      <c:pt idx="25478">
                        <c:v>879.74</c:v>
                      </c:pt>
                      <c:pt idx="25479">
                        <c:v>876.22</c:v>
                      </c:pt>
                      <c:pt idx="25480">
                        <c:v>873.4</c:v>
                      </c:pt>
                      <c:pt idx="25481">
                        <c:v>873.88</c:v>
                      </c:pt>
                      <c:pt idx="25482">
                        <c:v>878.34</c:v>
                      </c:pt>
                      <c:pt idx="25483">
                        <c:v>882.78</c:v>
                      </c:pt>
                      <c:pt idx="25484">
                        <c:v>884.67</c:v>
                      </c:pt>
                      <c:pt idx="25485">
                        <c:v>881.68</c:v>
                      </c:pt>
                      <c:pt idx="25486">
                        <c:v>876.36</c:v>
                      </c:pt>
                      <c:pt idx="25487">
                        <c:v>880.4</c:v>
                      </c:pt>
                      <c:pt idx="25488">
                        <c:v>884.83</c:v>
                      </c:pt>
                      <c:pt idx="25489">
                        <c:v>881.92</c:v>
                      </c:pt>
                      <c:pt idx="25490">
                        <c:v>878.06</c:v>
                      </c:pt>
                      <c:pt idx="25491">
                        <c:v>874.55</c:v>
                      </c:pt>
                      <c:pt idx="25492">
                        <c:v>873.57</c:v>
                      </c:pt>
                      <c:pt idx="25493">
                        <c:v>876.63</c:v>
                      </c:pt>
                      <c:pt idx="25494">
                        <c:v>880.67</c:v>
                      </c:pt>
                      <c:pt idx="25495">
                        <c:v>884.51</c:v>
                      </c:pt>
                      <c:pt idx="25496">
                        <c:v>884.47</c:v>
                      </c:pt>
                      <c:pt idx="25497">
                        <c:v>881.1</c:v>
                      </c:pt>
                      <c:pt idx="25498">
                        <c:v>875.22</c:v>
                      </c:pt>
                      <c:pt idx="25499">
                        <c:v>873.07</c:v>
                      </c:pt>
                      <c:pt idx="25500">
                        <c:v>881.24</c:v>
                      </c:pt>
                      <c:pt idx="25501">
                        <c:v>874.84</c:v>
                      </c:pt>
                      <c:pt idx="25502">
                        <c:v>873.13</c:v>
                      </c:pt>
                      <c:pt idx="25503">
                        <c:v>876.51</c:v>
                      </c:pt>
                      <c:pt idx="25504">
                        <c:v>881.29</c:v>
                      </c:pt>
                      <c:pt idx="25505">
                        <c:v>884.6</c:v>
                      </c:pt>
                      <c:pt idx="25506">
                        <c:v>881.46</c:v>
                      </c:pt>
                      <c:pt idx="25507">
                        <c:v>875.69</c:v>
                      </c:pt>
                      <c:pt idx="25508">
                        <c:v>873</c:v>
                      </c:pt>
                      <c:pt idx="25509">
                        <c:v>873.51</c:v>
                      </c:pt>
                      <c:pt idx="25510">
                        <c:v>877.26</c:v>
                      </c:pt>
                      <c:pt idx="25511">
                        <c:v>881.04</c:v>
                      </c:pt>
                      <c:pt idx="25512">
                        <c:v>882.31</c:v>
                      </c:pt>
                      <c:pt idx="25513">
                        <c:v>871.31</c:v>
                      </c:pt>
                      <c:pt idx="25514">
                        <c:v>873.23</c:v>
                      </c:pt>
                      <c:pt idx="25515">
                        <c:v>877.69</c:v>
                      </c:pt>
                      <c:pt idx="25516">
                        <c:v>881.54</c:v>
                      </c:pt>
                      <c:pt idx="25517">
                        <c:v>884.74</c:v>
                      </c:pt>
                      <c:pt idx="25518">
                        <c:v>885.18</c:v>
                      </c:pt>
                      <c:pt idx="25519">
                        <c:v>882.83</c:v>
                      </c:pt>
                      <c:pt idx="25520">
                        <c:v>880.46</c:v>
                      </c:pt>
                      <c:pt idx="25521">
                        <c:v>877.26</c:v>
                      </c:pt>
                      <c:pt idx="25522">
                        <c:v>874.24</c:v>
                      </c:pt>
                      <c:pt idx="25523">
                        <c:v>873.17</c:v>
                      </c:pt>
                      <c:pt idx="25524">
                        <c:v>877.32</c:v>
                      </c:pt>
                      <c:pt idx="25525">
                        <c:v>873.81</c:v>
                      </c:pt>
                      <c:pt idx="25526">
                        <c:v>882.67</c:v>
                      </c:pt>
                      <c:pt idx="25527">
                        <c:v>880.55</c:v>
                      </c:pt>
                      <c:pt idx="25528">
                        <c:v>871.8</c:v>
                      </c:pt>
                      <c:pt idx="25529">
                        <c:v>875.38</c:v>
                      </c:pt>
                      <c:pt idx="25530">
                        <c:v>879.38</c:v>
                      </c:pt>
                      <c:pt idx="25531">
                        <c:v>883.85</c:v>
                      </c:pt>
                      <c:pt idx="25532">
                        <c:v>881.08</c:v>
                      </c:pt>
                      <c:pt idx="25533">
                        <c:v>875.63</c:v>
                      </c:pt>
                      <c:pt idx="25534">
                        <c:v>872.58</c:v>
                      </c:pt>
                      <c:pt idx="25535">
                        <c:v>874</c:v>
                      </c:pt>
                      <c:pt idx="25536">
                        <c:v>876.66</c:v>
                      </c:pt>
                      <c:pt idx="25537">
                        <c:v>881.31</c:v>
                      </c:pt>
                      <c:pt idx="25538">
                        <c:v>884.18</c:v>
                      </c:pt>
                      <c:pt idx="25539">
                        <c:v>873.18</c:v>
                      </c:pt>
                      <c:pt idx="25540">
                        <c:v>876.19</c:v>
                      </c:pt>
                      <c:pt idx="25541">
                        <c:v>872.73</c:v>
                      </c:pt>
                      <c:pt idx="25542">
                        <c:v>873.87</c:v>
                      </c:pt>
                      <c:pt idx="25543">
                        <c:v>877.43</c:v>
                      </c:pt>
                      <c:pt idx="25544">
                        <c:v>881.85</c:v>
                      </c:pt>
                      <c:pt idx="25545">
                        <c:v>884.29</c:v>
                      </c:pt>
                      <c:pt idx="25546">
                        <c:v>884.01</c:v>
                      </c:pt>
                      <c:pt idx="25547">
                        <c:v>880.74</c:v>
                      </c:pt>
                      <c:pt idx="25548">
                        <c:v>873.3</c:v>
                      </c:pt>
                      <c:pt idx="25549">
                        <c:v>876.63</c:v>
                      </c:pt>
                      <c:pt idx="25550">
                        <c:v>880.43</c:v>
                      </c:pt>
                      <c:pt idx="25551">
                        <c:v>883.82</c:v>
                      </c:pt>
                      <c:pt idx="25552">
                        <c:v>872.47</c:v>
                      </c:pt>
                      <c:pt idx="25553">
                        <c:v>875.05</c:v>
                      </c:pt>
                      <c:pt idx="25554">
                        <c:v>879.06</c:v>
                      </c:pt>
                      <c:pt idx="25555">
                        <c:v>882.39</c:v>
                      </c:pt>
                      <c:pt idx="25556">
                        <c:v>882.9</c:v>
                      </c:pt>
                      <c:pt idx="25557">
                        <c:v>880.05</c:v>
                      </c:pt>
                      <c:pt idx="25558">
                        <c:v>874.59</c:v>
                      </c:pt>
                      <c:pt idx="25559">
                        <c:v>881.45</c:v>
                      </c:pt>
                      <c:pt idx="25560">
                        <c:v>878.79</c:v>
                      </c:pt>
                      <c:pt idx="25561">
                        <c:v>875.15</c:v>
                      </c:pt>
                      <c:pt idx="25562">
                        <c:v>872.38</c:v>
                      </c:pt>
                      <c:pt idx="25563">
                        <c:v>872.7</c:v>
                      </c:pt>
                      <c:pt idx="25564">
                        <c:v>876.03</c:v>
                      </c:pt>
                      <c:pt idx="25565">
                        <c:v>877.15</c:v>
                      </c:pt>
                      <c:pt idx="25566">
                        <c:v>873.14</c:v>
                      </c:pt>
                      <c:pt idx="25567">
                        <c:v>872.32</c:v>
                      </c:pt>
                      <c:pt idx="25568">
                        <c:v>874.81</c:v>
                      </c:pt>
                      <c:pt idx="25569">
                        <c:v>881.92</c:v>
                      </c:pt>
                      <c:pt idx="25570">
                        <c:v>877.82</c:v>
                      </c:pt>
                      <c:pt idx="25571">
                        <c:v>873.16</c:v>
                      </c:pt>
                      <c:pt idx="25572">
                        <c:v>871.42</c:v>
                      </c:pt>
                      <c:pt idx="25573">
                        <c:v>873.74</c:v>
                      </c:pt>
                      <c:pt idx="25574">
                        <c:v>878.2</c:v>
                      </c:pt>
                      <c:pt idx="25575">
                        <c:v>882.18</c:v>
                      </c:pt>
                      <c:pt idx="25576">
                        <c:v>876.09</c:v>
                      </c:pt>
                      <c:pt idx="25577">
                        <c:v>881.23</c:v>
                      </c:pt>
                      <c:pt idx="25578">
                        <c:v>874.12</c:v>
                      </c:pt>
                      <c:pt idx="25579">
                        <c:v>872.66</c:v>
                      </c:pt>
                      <c:pt idx="25580">
                        <c:v>876.4</c:v>
                      </c:pt>
                      <c:pt idx="25581">
                        <c:v>880.76</c:v>
                      </c:pt>
                      <c:pt idx="25582">
                        <c:v>882.5</c:v>
                      </c:pt>
                      <c:pt idx="25583">
                        <c:v>882.7</c:v>
                      </c:pt>
                      <c:pt idx="25584">
                        <c:v>880.74</c:v>
                      </c:pt>
                      <c:pt idx="25585">
                        <c:v>877.88</c:v>
                      </c:pt>
                      <c:pt idx="25586">
                        <c:v>875.6</c:v>
                      </c:pt>
                      <c:pt idx="25587">
                        <c:v>874.26</c:v>
                      </c:pt>
                      <c:pt idx="25588">
                        <c:v>873.08</c:v>
                      </c:pt>
                      <c:pt idx="25589">
                        <c:v>882.89</c:v>
                      </c:pt>
                      <c:pt idx="25590">
                        <c:v>883.48</c:v>
                      </c:pt>
                      <c:pt idx="25591">
                        <c:v>873.84</c:v>
                      </c:pt>
                      <c:pt idx="25592">
                        <c:v>872.86</c:v>
                      </c:pt>
                      <c:pt idx="25593">
                        <c:v>881.12</c:v>
                      </c:pt>
                      <c:pt idx="25594">
                        <c:v>878.51</c:v>
                      </c:pt>
                      <c:pt idx="25595">
                        <c:v>875.51</c:v>
                      </c:pt>
                      <c:pt idx="25596">
                        <c:v>872.76</c:v>
                      </c:pt>
                      <c:pt idx="25597">
                        <c:v>870.94</c:v>
                      </c:pt>
                      <c:pt idx="25598">
                        <c:v>872.22</c:v>
                      </c:pt>
                      <c:pt idx="25599">
                        <c:v>874.64</c:v>
                      </c:pt>
                      <c:pt idx="25600">
                        <c:v>880.46</c:v>
                      </c:pt>
                      <c:pt idx="25601">
                        <c:v>883.72</c:v>
                      </c:pt>
                      <c:pt idx="25602">
                        <c:v>881.75</c:v>
                      </c:pt>
                      <c:pt idx="25603">
                        <c:v>877.57</c:v>
                      </c:pt>
                      <c:pt idx="25604">
                        <c:v>884.12</c:v>
                      </c:pt>
                      <c:pt idx="25605">
                        <c:v>885.35</c:v>
                      </c:pt>
                      <c:pt idx="25606">
                        <c:v>881.77</c:v>
                      </c:pt>
                      <c:pt idx="25607">
                        <c:v>876.33</c:v>
                      </c:pt>
                      <c:pt idx="25608">
                        <c:v>873.54</c:v>
                      </c:pt>
                      <c:pt idx="25609">
                        <c:v>875.06</c:v>
                      </c:pt>
                      <c:pt idx="25610">
                        <c:v>884.21</c:v>
                      </c:pt>
                      <c:pt idx="25611">
                        <c:v>883.56</c:v>
                      </c:pt>
                      <c:pt idx="25612">
                        <c:v>884.46</c:v>
                      </c:pt>
                      <c:pt idx="25613">
                        <c:v>879.93</c:v>
                      </c:pt>
                      <c:pt idx="25614">
                        <c:v>873.89</c:v>
                      </c:pt>
                      <c:pt idx="25615">
                        <c:v>872.26</c:v>
                      </c:pt>
                      <c:pt idx="25616">
                        <c:v>877.63</c:v>
                      </c:pt>
                      <c:pt idx="25617">
                        <c:v>875.05</c:v>
                      </c:pt>
                      <c:pt idx="25618">
                        <c:v>872.79</c:v>
                      </c:pt>
                      <c:pt idx="25619">
                        <c:v>877.5</c:v>
                      </c:pt>
                      <c:pt idx="25620">
                        <c:v>883.12</c:v>
                      </c:pt>
                      <c:pt idx="25621">
                        <c:v>883.55</c:v>
                      </c:pt>
                      <c:pt idx="25622">
                        <c:v>879.4</c:v>
                      </c:pt>
                      <c:pt idx="25623">
                        <c:v>874.47</c:v>
                      </c:pt>
                      <c:pt idx="25624">
                        <c:v>874.06</c:v>
                      </c:pt>
                      <c:pt idx="25625">
                        <c:v>877.89</c:v>
                      </c:pt>
                      <c:pt idx="25626">
                        <c:v>881.9</c:v>
                      </c:pt>
                      <c:pt idx="25627">
                        <c:v>883.54</c:v>
                      </c:pt>
                      <c:pt idx="25628">
                        <c:v>879.99</c:v>
                      </c:pt>
                      <c:pt idx="25629">
                        <c:v>882.74</c:v>
                      </c:pt>
                      <c:pt idx="25630">
                        <c:v>882.67</c:v>
                      </c:pt>
                      <c:pt idx="25631">
                        <c:v>883.03</c:v>
                      </c:pt>
                      <c:pt idx="25632">
                        <c:v>881.35</c:v>
                      </c:pt>
                      <c:pt idx="25633">
                        <c:v>876.95</c:v>
                      </c:pt>
                      <c:pt idx="25634">
                        <c:v>873.47</c:v>
                      </c:pt>
                      <c:pt idx="25635">
                        <c:v>872.15</c:v>
                      </c:pt>
                      <c:pt idx="25636">
                        <c:v>875.17</c:v>
                      </c:pt>
                      <c:pt idx="25637">
                        <c:v>878.57</c:v>
                      </c:pt>
                      <c:pt idx="25638">
                        <c:v>882.26</c:v>
                      </c:pt>
                      <c:pt idx="25639">
                        <c:v>885.21</c:v>
                      </c:pt>
                      <c:pt idx="25640">
                        <c:v>882.8</c:v>
                      </c:pt>
                      <c:pt idx="25641">
                        <c:v>877.71</c:v>
                      </c:pt>
                      <c:pt idx="25642">
                        <c:v>873.14</c:v>
                      </c:pt>
                      <c:pt idx="25643">
                        <c:v>885.12</c:v>
                      </c:pt>
                      <c:pt idx="25644">
                        <c:v>881.47</c:v>
                      </c:pt>
                      <c:pt idx="25645">
                        <c:v>876.89</c:v>
                      </c:pt>
                      <c:pt idx="25646">
                        <c:v>882.92</c:v>
                      </c:pt>
                      <c:pt idx="25647">
                        <c:v>878.96</c:v>
                      </c:pt>
                      <c:pt idx="25648">
                        <c:v>873.95</c:v>
                      </c:pt>
                      <c:pt idx="25649">
                        <c:v>872.55</c:v>
                      </c:pt>
                      <c:pt idx="25650">
                        <c:v>873.94</c:v>
                      </c:pt>
                      <c:pt idx="25651">
                        <c:v>883.43</c:v>
                      </c:pt>
                      <c:pt idx="25652">
                        <c:v>880.73</c:v>
                      </c:pt>
                      <c:pt idx="25653">
                        <c:v>876.53</c:v>
                      </c:pt>
                      <c:pt idx="25654">
                        <c:v>873.27</c:v>
                      </c:pt>
                      <c:pt idx="25655">
                        <c:v>873.68</c:v>
                      </c:pt>
                      <c:pt idx="25656">
                        <c:v>882.08</c:v>
                      </c:pt>
                      <c:pt idx="25657">
                        <c:v>877.35</c:v>
                      </c:pt>
                      <c:pt idx="25658">
                        <c:v>874.19</c:v>
                      </c:pt>
                      <c:pt idx="25659">
                        <c:v>871.15</c:v>
                      </c:pt>
                      <c:pt idx="25660">
                        <c:v>873.29</c:v>
                      </c:pt>
                      <c:pt idx="25661">
                        <c:v>876.54</c:v>
                      </c:pt>
                      <c:pt idx="25662">
                        <c:v>880.82</c:v>
                      </c:pt>
                      <c:pt idx="25663">
                        <c:v>873.95</c:v>
                      </c:pt>
                      <c:pt idx="25664">
                        <c:v>879.72</c:v>
                      </c:pt>
                      <c:pt idx="25665">
                        <c:v>882.48</c:v>
                      </c:pt>
                      <c:pt idx="25666">
                        <c:v>883.18</c:v>
                      </c:pt>
                      <c:pt idx="25667">
                        <c:v>881.09</c:v>
                      </c:pt>
                      <c:pt idx="25668">
                        <c:v>877.29</c:v>
                      </c:pt>
                      <c:pt idx="25669">
                        <c:v>878.28</c:v>
                      </c:pt>
                      <c:pt idx="25670">
                        <c:v>881.01</c:v>
                      </c:pt>
                      <c:pt idx="25671">
                        <c:v>878.4</c:v>
                      </c:pt>
                      <c:pt idx="25672">
                        <c:v>876.44</c:v>
                      </c:pt>
                      <c:pt idx="25673">
                        <c:v>874.69</c:v>
                      </c:pt>
                      <c:pt idx="25674">
                        <c:v>874.59</c:v>
                      </c:pt>
                      <c:pt idx="25675">
                        <c:v>874.81</c:v>
                      </c:pt>
                      <c:pt idx="25676">
                        <c:v>875.52</c:v>
                      </c:pt>
                      <c:pt idx="25677">
                        <c:v>876.65</c:v>
                      </c:pt>
                      <c:pt idx="25678">
                        <c:v>878.07</c:v>
                      </c:pt>
                      <c:pt idx="25679">
                        <c:v>880</c:v>
                      </c:pt>
                      <c:pt idx="25680">
                        <c:v>881.75</c:v>
                      </c:pt>
                      <c:pt idx="25681">
                        <c:v>874.1</c:v>
                      </c:pt>
                      <c:pt idx="25682">
                        <c:v>884.62</c:v>
                      </c:pt>
                      <c:pt idx="25683">
                        <c:v>885.01</c:v>
                      </c:pt>
                      <c:pt idx="25684">
                        <c:v>883.22</c:v>
                      </c:pt>
                      <c:pt idx="25685">
                        <c:v>881.13</c:v>
                      </c:pt>
                      <c:pt idx="25686">
                        <c:v>878.95</c:v>
                      </c:pt>
                      <c:pt idx="25687">
                        <c:v>876.72</c:v>
                      </c:pt>
                      <c:pt idx="25688">
                        <c:v>875.15</c:v>
                      </c:pt>
                      <c:pt idx="25689">
                        <c:v>874.94</c:v>
                      </c:pt>
                      <c:pt idx="25690">
                        <c:v>878.18</c:v>
                      </c:pt>
                      <c:pt idx="25691">
                        <c:v>881.8</c:v>
                      </c:pt>
                      <c:pt idx="25692">
                        <c:v>883.41</c:v>
                      </c:pt>
                      <c:pt idx="25693">
                        <c:v>885.1</c:v>
                      </c:pt>
                      <c:pt idx="25694">
                        <c:v>883.62</c:v>
                      </c:pt>
                      <c:pt idx="25695">
                        <c:v>877.54</c:v>
                      </c:pt>
                      <c:pt idx="25696">
                        <c:v>882.13</c:v>
                      </c:pt>
                      <c:pt idx="25697">
                        <c:v>884.71</c:v>
                      </c:pt>
                      <c:pt idx="25698">
                        <c:v>877.94</c:v>
                      </c:pt>
                      <c:pt idx="25699">
                        <c:v>881.57</c:v>
                      </c:pt>
                      <c:pt idx="25700">
                        <c:v>883.78</c:v>
                      </c:pt>
                      <c:pt idx="25701">
                        <c:v>885.27</c:v>
                      </c:pt>
                      <c:pt idx="25702">
                        <c:v>884.09</c:v>
                      </c:pt>
                      <c:pt idx="25703">
                        <c:v>882.48</c:v>
                      </c:pt>
                      <c:pt idx="25704">
                        <c:v>878.96</c:v>
                      </c:pt>
                      <c:pt idx="25705">
                        <c:v>876.28</c:v>
                      </c:pt>
                      <c:pt idx="25706">
                        <c:v>874.58</c:v>
                      </c:pt>
                      <c:pt idx="25707">
                        <c:v>875.27</c:v>
                      </c:pt>
                      <c:pt idx="25708">
                        <c:v>884.7</c:v>
                      </c:pt>
                      <c:pt idx="25709">
                        <c:v>880.84</c:v>
                      </c:pt>
                      <c:pt idx="25710">
                        <c:v>877.29</c:v>
                      </c:pt>
                      <c:pt idx="25711">
                        <c:v>874.79</c:v>
                      </c:pt>
                      <c:pt idx="25712">
                        <c:v>883.19</c:v>
                      </c:pt>
                      <c:pt idx="25713">
                        <c:v>886.12</c:v>
                      </c:pt>
                      <c:pt idx="25714">
                        <c:v>886.61</c:v>
                      </c:pt>
                      <c:pt idx="25715">
                        <c:v>883.61</c:v>
                      </c:pt>
                      <c:pt idx="25716">
                        <c:v>885.04</c:v>
                      </c:pt>
                      <c:pt idx="25717">
                        <c:v>884.7</c:v>
                      </c:pt>
                      <c:pt idx="25718">
                        <c:v>881.63</c:v>
                      </c:pt>
                      <c:pt idx="25719">
                        <c:v>875.73</c:v>
                      </c:pt>
                      <c:pt idx="25720">
                        <c:v>872.51</c:v>
                      </c:pt>
                      <c:pt idx="25721">
                        <c:v>884.21</c:v>
                      </c:pt>
                      <c:pt idx="25722">
                        <c:v>879.34</c:v>
                      </c:pt>
                      <c:pt idx="25723">
                        <c:v>875.33</c:v>
                      </c:pt>
                      <c:pt idx="25724">
                        <c:v>875.2</c:v>
                      </c:pt>
                      <c:pt idx="25725">
                        <c:v>878.79</c:v>
                      </c:pt>
                      <c:pt idx="25726">
                        <c:v>883.25</c:v>
                      </c:pt>
                      <c:pt idx="25727">
                        <c:v>884.89</c:v>
                      </c:pt>
                      <c:pt idx="25728">
                        <c:v>882.88</c:v>
                      </c:pt>
                      <c:pt idx="25729">
                        <c:v>877.9</c:v>
                      </c:pt>
                      <c:pt idx="25730">
                        <c:v>873.84</c:v>
                      </c:pt>
                      <c:pt idx="25731">
                        <c:v>873.41</c:v>
                      </c:pt>
                      <c:pt idx="25732">
                        <c:v>884.94</c:v>
                      </c:pt>
                      <c:pt idx="25733">
                        <c:v>878.18</c:v>
                      </c:pt>
                      <c:pt idx="25734">
                        <c:v>877.26</c:v>
                      </c:pt>
                      <c:pt idx="25735">
                        <c:v>873.8</c:v>
                      </c:pt>
                      <c:pt idx="25736">
                        <c:v>872.2</c:v>
                      </c:pt>
                      <c:pt idx="25737">
                        <c:v>873.9</c:v>
                      </c:pt>
                      <c:pt idx="25738">
                        <c:v>877.61</c:v>
                      </c:pt>
                      <c:pt idx="25739">
                        <c:v>883.08</c:v>
                      </c:pt>
                      <c:pt idx="25740">
                        <c:v>885.13</c:v>
                      </c:pt>
                      <c:pt idx="25741">
                        <c:v>882.34</c:v>
                      </c:pt>
                      <c:pt idx="25742">
                        <c:v>879.03</c:v>
                      </c:pt>
                      <c:pt idx="25743">
                        <c:v>874.78</c:v>
                      </c:pt>
                      <c:pt idx="25744">
                        <c:v>874.12</c:v>
                      </c:pt>
                      <c:pt idx="25745">
                        <c:v>876.06</c:v>
                      </c:pt>
                      <c:pt idx="25746">
                        <c:v>880.42</c:v>
                      </c:pt>
                      <c:pt idx="25747">
                        <c:v>874.86</c:v>
                      </c:pt>
                      <c:pt idx="25748">
                        <c:v>874.63</c:v>
                      </c:pt>
                      <c:pt idx="25749">
                        <c:v>878.58</c:v>
                      </c:pt>
                      <c:pt idx="25750">
                        <c:v>883.77</c:v>
                      </c:pt>
                      <c:pt idx="25751">
                        <c:v>876.89</c:v>
                      </c:pt>
                      <c:pt idx="25752">
                        <c:v>882.04</c:v>
                      </c:pt>
                      <c:pt idx="25753">
                        <c:v>881.09</c:v>
                      </c:pt>
                      <c:pt idx="25754">
                        <c:v>876.31</c:v>
                      </c:pt>
                      <c:pt idx="25755">
                        <c:v>873.33</c:v>
                      </c:pt>
                      <c:pt idx="25756">
                        <c:v>874.82</c:v>
                      </c:pt>
                      <c:pt idx="25757">
                        <c:v>879.92</c:v>
                      </c:pt>
                      <c:pt idx="25758">
                        <c:v>885.96</c:v>
                      </c:pt>
                      <c:pt idx="25759">
                        <c:v>887.89</c:v>
                      </c:pt>
                      <c:pt idx="25760">
                        <c:v>874.81</c:v>
                      </c:pt>
                      <c:pt idx="25761">
                        <c:v>877.55</c:v>
                      </c:pt>
                      <c:pt idx="25762">
                        <c:v>881.01</c:v>
                      </c:pt>
                      <c:pt idx="25763">
                        <c:v>886.29</c:v>
                      </c:pt>
                      <c:pt idx="25764">
                        <c:v>886.9</c:v>
                      </c:pt>
                      <c:pt idx="25765">
                        <c:v>885.11</c:v>
                      </c:pt>
                      <c:pt idx="25766">
                        <c:v>881.61</c:v>
                      </c:pt>
                      <c:pt idx="25767">
                        <c:v>878.56</c:v>
                      </c:pt>
                      <c:pt idx="25768">
                        <c:v>885.6</c:v>
                      </c:pt>
                      <c:pt idx="25769">
                        <c:v>883.5</c:v>
                      </c:pt>
                      <c:pt idx="25770">
                        <c:v>880.47</c:v>
                      </c:pt>
                      <c:pt idx="25771">
                        <c:v>876.55</c:v>
                      </c:pt>
                      <c:pt idx="25772">
                        <c:v>875.31</c:v>
                      </c:pt>
                      <c:pt idx="25773">
                        <c:v>878.42</c:v>
                      </c:pt>
                      <c:pt idx="25774">
                        <c:v>875.42</c:v>
                      </c:pt>
                      <c:pt idx="25775">
                        <c:v>874.05</c:v>
                      </c:pt>
                      <c:pt idx="25776">
                        <c:v>876.17</c:v>
                      </c:pt>
                      <c:pt idx="25777">
                        <c:v>880.1</c:v>
                      </c:pt>
                      <c:pt idx="25778">
                        <c:v>884.82</c:v>
                      </c:pt>
                      <c:pt idx="25779">
                        <c:v>885.81</c:v>
                      </c:pt>
                      <c:pt idx="25780">
                        <c:v>883.63</c:v>
                      </c:pt>
                      <c:pt idx="25781">
                        <c:v>878.14</c:v>
                      </c:pt>
                      <c:pt idx="25782">
                        <c:v>874.53</c:v>
                      </c:pt>
                      <c:pt idx="25783">
                        <c:v>875.46</c:v>
                      </c:pt>
                      <c:pt idx="25784">
                        <c:v>878.46</c:v>
                      </c:pt>
                      <c:pt idx="25785">
                        <c:v>882.4</c:v>
                      </c:pt>
                      <c:pt idx="25786">
                        <c:v>884.08</c:v>
                      </c:pt>
                      <c:pt idx="25787">
                        <c:v>880.75</c:v>
                      </c:pt>
                      <c:pt idx="25788">
                        <c:v>877</c:v>
                      </c:pt>
                      <c:pt idx="25789">
                        <c:v>874.48</c:v>
                      </c:pt>
                      <c:pt idx="25790">
                        <c:v>875.44</c:v>
                      </c:pt>
                      <c:pt idx="25791">
                        <c:v>879.26</c:v>
                      </c:pt>
                      <c:pt idx="25792">
                        <c:v>883.19</c:v>
                      </c:pt>
                      <c:pt idx="25793">
                        <c:v>885.94</c:v>
                      </c:pt>
                      <c:pt idx="25794">
                        <c:v>875.42</c:v>
                      </c:pt>
                      <c:pt idx="25795">
                        <c:v>873.96</c:v>
                      </c:pt>
                      <c:pt idx="25796">
                        <c:v>876.55</c:v>
                      </c:pt>
                      <c:pt idx="25797">
                        <c:v>879.72</c:v>
                      </c:pt>
                      <c:pt idx="25798">
                        <c:v>883.91</c:v>
                      </c:pt>
                      <c:pt idx="25799">
                        <c:v>874</c:v>
                      </c:pt>
                      <c:pt idx="25800">
                        <c:v>877.49</c:v>
                      </c:pt>
                      <c:pt idx="25801">
                        <c:v>882.41</c:v>
                      </c:pt>
                      <c:pt idx="25802">
                        <c:v>886.7</c:v>
                      </c:pt>
                      <c:pt idx="25803">
                        <c:v>878.96</c:v>
                      </c:pt>
                      <c:pt idx="25804">
                        <c:v>883.24</c:v>
                      </c:pt>
                      <c:pt idx="25805">
                        <c:v>885.93</c:v>
                      </c:pt>
                      <c:pt idx="25806">
                        <c:v>886.68</c:v>
                      </c:pt>
                      <c:pt idx="25807">
                        <c:v>885.52</c:v>
                      </c:pt>
                      <c:pt idx="25808">
                        <c:v>882</c:v>
                      </c:pt>
                      <c:pt idx="25809">
                        <c:v>879.97</c:v>
                      </c:pt>
                      <c:pt idx="25810">
                        <c:v>878.47</c:v>
                      </c:pt>
                      <c:pt idx="25811">
                        <c:v>876.86</c:v>
                      </c:pt>
                      <c:pt idx="25812">
                        <c:v>885.71</c:v>
                      </c:pt>
                      <c:pt idx="25813">
                        <c:v>886.61</c:v>
                      </c:pt>
                      <c:pt idx="25814">
                        <c:v>877.28</c:v>
                      </c:pt>
                      <c:pt idx="25815">
                        <c:v>875.73</c:v>
                      </c:pt>
                      <c:pt idx="25816">
                        <c:v>874.14</c:v>
                      </c:pt>
                      <c:pt idx="25817">
                        <c:v>873.64</c:v>
                      </c:pt>
                      <c:pt idx="25818">
                        <c:v>874.74</c:v>
                      </c:pt>
                      <c:pt idx="25819">
                        <c:v>875.09</c:v>
                      </c:pt>
                      <c:pt idx="25820">
                        <c:v>875.84</c:v>
                      </c:pt>
                      <c:pt idx="25821">
                        <c:v>875.45</c:v>
                      </c:pt>
                      <c:pt idx="25822">
                        <c:v>874.43</c:v>
                      </c:pt>
                      <c:pt idx="25823">
                        <c:v>874.82</c:v>
                      </c:pt>
                      <c:pt idx="25824">
                        <c:v>876.24</c:v>
                      </c:pt>
                      <c:pt idx="25825">
                        <c:v>885.35</c:v>
                      </c:pt>
                      <c:pt idx="25826">
                        <c:v>883.47</c:v>
                      </c:pt>
                      <c:pt idx="25827">
                        <c:v>880.06</c:v>
                      </c:pt>
                      <c:pt idx="25828">
                        <c:v>876.66</c:v>
                      </c:pt>
                      <c:pt idx="25829">
                        <c:v>875.15</c:v>
                      </c:pt>
                      <c:pt idx="25830">
                        <c:v>873.87</c:v>
                      </c:pt>
                      <c:pt idx="25831">
                        <c:v>874.24</c:v>
                      </c:pt>
                      <c:pt idx="25832">
                        <c:v>875.95</c:v>
                      </c:pt>
                      <c:pt idx="25833">
                        <c:v>878.14</c:v>
                      </c:pt>
                      <c:pt idx="25834">
                        <c:v>878.85</c:v>
                      </c:pt>
                      <c:pt idx="25835">
                        <c:v>882.28</c:v>
                      </c:pt>
                      <c:pt idx="25836">
                        <c:v>882.22</c:v>
                      </c:pt>
                      <c:pt idx="25837">
                        <c:v>881.39</c:v>
                      </c:pt>
                      <c:pt idx="25838">
                        <c:v>876.86</c:v>
                      </c:pt>
                      <c:pt idx="25839">
                        <c:v>874.89</c:v>
                      </c:pt>
                      <c:pt idx="25840">
                        <c:v>874.67</c:v>
                      </c:pt>
                      <c:pt idx="25841">
                        <c:v>875.87</c:v>
                      </c:pt>
                      <c:pt idx="25842">
                        <c:v>876.5</c:v>
                      </c:pt>
                      <c:pt idx="25843">
                        <c:v>879.68</c:v>
                      </c:pt>
                      <c:pt idx="25844">
                        <c:v>882.81</c:v>
                      </c:pt>
                      <c:pt idx="25845">
                        <c:v>885.1</c:v>
                      </c:pt>
                      <c:pt idx="25846">
                        <c:v>884.4</c:v>
                      </c:pt>
                      <c:pt idx="25847">
                        <c:v>880.2</c:v>
                      </c:pt>
                      <c:pt idx="25848">
                        <c:v>876.36</c:v>
                      </c:pt>
                      <c:pt idx="25849">
                        <c:v>872.99</c:v>
                      </c:pt>
                      <c:pt idx="25850">
                        <c:v>871.74</c:v>
                      </c:pt>
                      <c:pt idx="25851">
                        <c:v>883.93</c:v>
                      </c:pt>
                      <c:pt idx="25852">
                        <c:v>880.89</c:v>
                      </c:pt>
                      <c:pt idx="25853">
                        <c:v>876.48</c:v>
                      </c:pt>
                      <c:pt idx="25854">
                        <c:v>874.5</c:v>
                      </c:pt>
                      <c:pt idx="25855">
                        <c:v>876.61</c:v>
                      </c:pt>
                      <c:pt idx="25856">
                        <c:v>879.71</c:v>
                      </c:pt>
                      <c:pt idx="25857">
                        <c:v>883.1</c:v>
                      </c:pt>
                      <c:pt idx="25858">
                        <c:v>885.12</c:v>
                      </c:pt>
                      <c:pt idx="25859">
                        <c:v>882.82</c:v>
                      </c:pt>
                      <c:pt idx="25860">
                        <c:v>878.67</c:v>
                      </c:pt>
                      <c:pt idx="25861">
                        <c:v>874.17</c:v>
                      </c:pt>
                      <c:pt idx="25862">
                        <c:v>872.15</c:v>
                      </c:pt>
                      <c:pt idx="25863">
                        <c:v>874.62</c:v>
                      </c:pt>
                      <c:pt idx="25864">
                        <c:v>876.53</c:v>
                      </c:pt>
                      <c:pt idx="25865">
                        <c:v>871.35</c:v>
                      </c:pt>
                      <c:pt idx="25866">
                        <c:v>871.61</c:v>
                      </c:pt>
                      <c:pt idx="25867">
                        <c:v>876.58</c:v>
                      </c:pt>
                      <c:pt idx="25868">
                        <c:v>881.13</c:v>
                      </c:pt>
                      <c:pt idx="25869">
                        <c:v>881.88</c:v>
                      </c:pt>
                      <c:pt idx="25870">
                        <c:v>877</c:v>
                      </c:pt>
                      <c:pt idx="25871">
                        <c:v>871.79</c:v>
                      </c:pt>
                      <c:pt idx="25872">
                        <c:v>870.69</c:v>
                      </c:pt>
                      <c:pt idx="25873">
                        <c:v>873.97</c:v>
                      </c:pt>
                      <c:pt idx="25874">
                        <c:v>870.9</c:v>
                      </c:pt>
                      <c:pt idx="25875">
                        <c:v>872.34</c:v>
                      </c:pt>
                      <c:pt idx="25876">
                        <c:v>881.96</c:v>
                      </c:pt>
                      <c:pt idx="25877">
                        <c:v>873.4</c:v>
                      </c:pt>
                      <c:pt idx="25878">
                        <c:v>876.48</c:v>
                      </c:pt>
                      <c:pt idx="25879">
                        <c:v>880.74</c:v>
                      </c:pt>
                      <c:pt idx="25880">
                        <c:v>883.17</c:v>
                      </c:pt>
                      <c:pt idx="25881">
                        <c:v>883.01</c:v>
                      </c:pt>
                      <c:pt idx="25882">
                        <c:v>880.86</c:v>
                      </c:pt>
                      <c:pt idx="25883">
                        <c:v>877.26</c:v>
                      </c:pt>
                      <c:pt idx="25884">
                        <c:v>874.28</c:v>
                      </c:pt>
                      <c:pt idx="25885">
                        <c:v>872.98</c:v>
                      </c:pt>
                      <c:pt idx="25886">
                        <c:v>872.82</c:v>
                      </c:pt>
                      <c:pt idx="25887">
                        <c:v>873.7</c:v>
                      </c:pt>
                      <c:pt idx="25888">
                        <c:v>876.79</c:v>
                      </c:pt>
                      <c:pt idx="25889">
                        <c:v>879.22</c:v>
                      </c:pt>
                      <c:pt idx="25890">
                        <c:v>883.16</c:v>
                      </c:pt>
                      <c:pt idx="25891">
                        <c:v>881.18</c:v>
                      </c:pt>
                      <c:pt idx="25892">
                        <c:v>877.26</c:v>
                      </c:pt>
                      <c:pt idx="25893">
                        <c:v>873.21</c:v>
                      </c:pt>
                      <c:pt idx="25894">
                        <c:v>874.04</c:v>
                      </c:pt>
                      <c:pt idx="25895">
                        <c:v>878.41</c:v>
                      </c:pt>
                      <c:pt idx="25896">
                        <c:v>877.19</c:v>
                      </c:pt>
                      <c:pt idx="25897">
                        <c:v>871.91</c:v>
                      </c:pt>
                      <c:pt idx="25898">
                        <c:v>872.63</c:v>
                      </c:pt>
                      <c:pt idx="25899">
                        <c:v>876.73</c:v>
                      </c:pt>
                      <c:pt idx="25900">
                        <c:v>880.52</c:v>
                      </c:pt>
                      <c:pt idx="25901">
                        <c:v>882</c:v>
                      </c:pt>
                      <c:pt idx="25902">
                        <c:v>878.65</c:v>
                      </c:pt>
                      <c:pt idx="25903">
                        <c:v>878.94</c:v>
                      </c:pt>
                      <c:pt idx="25904">
                        <c:v>881.09</c:v>
                      </c:pt>
                      <c:pt idx="25905">
                        <c:v>881.7</c:v>
                      </c:pt>
                      <c:pt idx="25906">
                        <c:v>876.55</c:v>
                      </c:pt>
                      <c:pt idx="25907">
                        <c:v>881.7</c:v>
                      </c:pt>
                      <c:pt idx="25908">
                        <c:v>880.84</c:v>
                      </c:pt>
                      <c:pt idx="25909">
                        <c:v>877.5</c:v>
                      </c:pt>
                      <c:pt idx="25910">
                        <c:v>874.45</c:v>
                      </c:pt>
                      <c:pt idx="25911">
                        <c:v>873.01</c:v>
                      </c:pt>
                      <c:pt idx="25912">
                        <c:v>876.13</c:v>
                      </c:pt>
                      <c:pt idx="25913">
                        <c:v>880.25</c:v>
                      </c:pt>
                      <c:pt idx="25914">
                        <c:v>883.33</c:v>
                      </c:pt>
                      <c:pt idx="25915">
                        <c:v>884.2</c:v>
                      </c:pt>
                      <c:pt idx="25916">
                        <c:v>874.12</c:v>
                      </c:pt>
                      <c:pt idx="25917">
                        <c:v>884.27</c:v>
                      </c:pt>
                      <c:pt idx="25918">
                        <c:v>883.22</c:v>
                      </c:pt>
                      <c:pt idx="25919">
                        <c:v>880.07</c:v>
                      </c:pt>
                      <c:pt idx="25920">
                        <c:v>877.29</c:v>
                      </c:pt>
                      <c:pt idx="25921">
                        <c:v>874.69</c:v>
                      </c:pt>
                      <c:pt idx="25922">
                        <c:v>873.48</c:v>
                      </c:pt>
                      <c:pt idx="25923">
                        <c:v>873.87</c:v>
                      </c:pt>
                      <c:pt idx="25924">
                        <c:v>876.49</c:v>
                      </c:pt>
                      <c:pt idx="25925">
                        <c:v>874.02</c:v>
                      </c:pt>
                      <c:pt idx="25926">
                        <c:v>874.35</c:v>
                      </c:pt>
                      <c:pt idx="25927">
                        <c:v>875.72</c:v>
                      </c:pt>
                      <c:pt idx="25928">
                        <c:v>880.2</c:v>
                      </c:pt>
                      <c:pt idx="25929">
                        <c:v>877.08</c:v>
                      </c:pt>
                      <c:pt idx="25930">
                        <c:v>874.35</c:v>
                      </c:pt>
                      <c:pt idx="25931">
                        <c:v>874.99</c:v>
                      </c:pt>
                      <c:pt idx="25932">
                        <c:v>877.55</c:v>
                      </c:pt>
                      <c:pt idx="25933">
                        <c:v>881.6</c:v>
                      </c:pt>
                      <c:pt idx="25934">
                        <c:v>883.57</c:v>
                      </c:pt>
                      <c:pt idx="25935">
                        <c:v>879.69</c:v>
                      </c:pt>
                      <c:pt idx="25936">
                        <c:v>875.59</c:v>
                      </c:pt>
                      <c:pt idx="25937">
                        <c:v>879.84</c:v>
                      </c:pt>
                      <c:pt idx="25938">
                        <c:v>883.37</c:v>
                      </c:pt>
                      <c:pt idx="25939">
                        <c:v>884.88</c:v>
                      </c:pt>
                      <c:pt idx="25940">
                        <c:v>881.6</c:v>
                      </c:pt>
                      <c:pt idx="25941">
                        <c:v>877.92</c:v>
                      </c:pt>
                      <c:pt idx="25942">
                        <c:v>874.68</c:v>
                      </c:pt>
                      <c:pt idx="25943">
                        <c:v>876.88</c:v>
                      </c:pt>
                      <c:pt idx="25944">
                        <c:v>882.3</c:v>
                      </c:pt>
                      <c:pt idx="25945">
                        <c:v>885.37</c:v>
                      </c:pt>
                      <c:pt idx="25946">
                        <c:v>882.93</c:v>
                      </c:pt>
                      <c:pt idx="25947">
                        <c:v>877.13</c:v>
                      </c:pt>
                      <c:pt idx="25948">
                        <c:v>873.77</c:v>
                      </c:pt>
                      <c:pt idx="25949">
                        <c:v>873.2</c:v>
                      </c:pt>
                      <c:pt idx="25950">
                        <c:v>876.65</c:v>
                      </c:pt>
                      <c:pt idx="25951">
                        <c:v>881.03</c:v>
                      </c:pt>
                      <c:pt idx="25952">
                        <c:v>884.49</c:v>
                      </c:pt>
                      <c:pt idx="25953">
                        <c:v>884.49</c:v>
                      </c:pt>
                      <c:pt idx="25954">
                        <c:v>878.19</c:v>
                      </c:pt>
                      <c:pt idx="25955">
                        <c:v>884.65</c:v>
                      </c:pt>
                      <c:pt idx="25956">
                        <c:v>884.23</c:v>
                      </c:pt>
                      <c:pt idx="25957">
                        <c:v>879.15</c:v>
                      </c:pt>
                      <c:pt idx="25958">
                        <c:v>878.97</c:v>
                      </c:pt>
                      <c:pt idx="25959">
                        <c:v>873.39</c:v>
                      </c:pt>
                      <c:pt idx="25960">
                        <c:v>878.06</c:v>
                      </c:pt>
                      <c:pt idx="25961">
                        <c:v>881.88</c:v>
                      </c:pt>
                      <c:pt idx="25962">
                        <c:v>884.04</c:v>
                      </c:pt>
                      <c:pt idx="25963">
                        <c:v>880.38</c:v>
                      </c:pt>
                      <c:pt idx="25964">
                        <c:v>873.86</c:v>
                      </c:pt>
                      <c:pt idx="25965">
                        <c:v>871.89</c:v>
                      </c:pt>
                      <c:pt idx="25966">
                        <c:v>873.91</c:v>
                      </c:pt>
                      <c:pt idx="25967">
                        <c:v>879.32</c:v>
                      </c:pt>
                      <c:pt idx="25968">
                        <c:v>872.91</c:v>
                      </c:pt>
                      <c:pt idx="25969">
                        <c:v>873.18</c:v>
                      </c:pt>
                      <c:pt idx="25970">
                        <c:v>876.82</c:v>
                      </c:pt>
                      <c:pt idx="25971">
                        <c:v>880.89</c:v>
                      </c:pt>
                      <c:pt idx="25972">
                        <c:v>884.07</c:v>
                      </c:pt>
                      <c:pt idx="25973">
                        <c:v>884.63</c:v>
                      </c:pt>
                      <c:pt idx="25974">
                        <c:v>881.07</c:v>
                      </c:pt>
                      <c:pt idx="25975">
                        <c:v>876.39</c:v>
                      </c:pt>
                      <c:pt idx="25976">
                        <c:v>875.09</c:v>
                      </c:pt>
                      <c:pt idx="25977">
                        <c:v>882.98</c:v>
                      </c:pt>
                      <c:pt idx="25978">
                        <c:v>878.64</c:v>
                      </c:pt>
                      <c:pt idx="25979">
                        <c:v>882.23</c:v>
                      </c:pt>
                      <c:pt idx="25980">
                        <c:v>885.42</c:v>
                      </c:pt>
                      <c:pt idx="25981">
                        <c:v>874.89</c:v>
                      </c:pt>
                      <c:pt idx="25982">
                        <c:v>876.28</c:v>
                      </c:pt>
                      <c:pt idx="25983">
                        <c:v>881.7</c:v>
                      </c:pt>
                      <c:pt idx="25984">
                        <c:v>885.85</c:v>
                      </c:pt>
                      <c:pt idx="25985">
                        <c:v>885.18</c:v>
                      </c:pt>
                      <c:pt idx="25986">
                        <c:v>878.69</c:v>
                      </c:pt>
                      <c:pt idx="25987">
                        <c:v>874.72</c:v>
                      </c:pt>
                      <c:pt idx="25988">
                        <c:v>875.68</c:v>
                      </c:pt>
                      <c:pt idx="25989">
                        <c:v>880.96</c:v>
                      </c:pt>
                      <c:pt idx="25990">
                        <c:v>885.04</c:v>
                      </c:pt>
                      <c:pt idx="25991">
                        <c:v>882.81</c:v>
                      </c:pt>
                      <c:pt idx="25992">
                        <c:v>877.66</c:v>
                      </c:pt>
                      <c:pt idx="25993">
                        <c:v>873.89</c:v>
                      </c:pt>
                      <c:pt idx="25994">
                        <c:v>877.06</c:v>
                      </c:pt>
                      <c:pt idx="25995">
                        <c:v>881.92</c:v>
                      </c:pt>
                      <c:pt idx="25996">
                        <c:v>883.71</c:v>
                      </c:pt>
                      <c:pt idx="25997">
                        <c:v>882.17</c:v>
                      </c:pt>
                      <c:pt idx="25998">
                        <c:v>877.05</c:v>
                      </c:pt>
                      <c:pt idx="25999">
                        <c:v>878.98</c:v>
                      </c:pt>
                      <c:pt idx="26000">
                        <c:v>882.68</c:v>
                      </c:pt>
                      <c:pt idx="26001">
                        <c:v>884.05</c:v>
                      </c:pt>
                      <c:pt idx="26002">
                        <c:v>879.6</c:v>
                      </c:pt>
                      <c:pt idx="26003">
                        <c:v>874.96</c:v>
                      </c:pt>
                      <c:pt idx="26004">
                        <c:v>874.3</c:v>
                      </c:pt>
                      <c:pt idx="26005">
                        <c:v>877.41</c:v>
                      </c:pt>
                      <c:pt idx="26006">
                        <c:v>881.99</c:v>
                      </c:pt>
                      <c:pt idx="26007">
                        <c:v>874.97</c:v>
                      </c:pt>
                      <c:pt idx="26008">
                        <c:v>875.3</c:v>
                      </c:pt>
                      <c:pt idx="26009">
                        <c:v>879.61</c:v>
                      </c:pt>
                      <c:pt idx="26010">
                        <c:v>884.03</c:v>
                      </c:pt>
                      <c:pt idx="26011">
                        <c:v>886.2</c:v>
                      </c:pt>
                      <c:pt idx="26012">
                        <c:v>881.01</c:v>
                      </c:pt>
                      <c:pt idx="26013">
                        <c:v>884.73</c:v>
                      </c:pt>
                      <c:pt idx="26014">
                        <c:v>885.26</c:v>
                      </c:pt>
                      <c:pt idx="26015">
                        <c:v>881.43</c:v>
                      </c:pt>
                      <c:pt idx="26016">
                        <c:v>876.15</c:v>
                      </c:pt>
                      <c:pt idx="26017">
                        <c:v>873.55</c:v>
                      </c:pt>
                      <c:pt idx="26018">
                        <c:v>876.2</c:v>
                      </c:pt>
                      <c:pt idx="26019">
                        <c:v>883.7</c:v>
                      </c:pt>
                      <c:pt idx="26020">
                        <c:v>877.97</c:v>
                      </c:pt>
                      <c:pt idx="26021">
                        <c:v>883.24</c:v>
                      </c:pt>
                      <c:pt idx="26022">
                        <c:v>883.65</c:v>
                      </c:pt>
                      <c:pt idx="26023">
                        <c:v>880.84</c:v>
                      </c:pt>
                      <c:pt idx="26024">
                        <c:v>874.44</c:v>
                      </c:pt>
                      <c:pt idx="26025">
                        <c:v>872.07</c:v>
                      </c:pt>
                      <c:pt idx="26026">
                        <c:v>873.7</c:v>
                      </c:pt>
                      <c:pt idx="26027">
                        <c:v>877.77</c:v>
                      </c:pt>
                      <c:pt idx="26028">
                        <c:v>882.56</c:v>
                      </c:pt>
                      <c:pt idx="26029">
                        <c:v>876.89</c:v>
                      </c:pt>
                      <c:pt idx="26030">
                        <c:v>881.72</c:v>
                      </c:pt>
                      <c:pt idx="26031">
                        <c:v>884.47</c:v>
                      </c:pt>
                      <c:pt idx="26032">
                        <c:v>883.06</c:v>
                      </c:pt>
                      <c:pt idx="26033">
                        <c:v>879.8</c:v>
                      </c:pt>
                      <c:pt idx="26034">
                        <c:v>884.57</c:v>
                      </c:pt>
                      <c:pt idx="26035">
                        <c:v>885.3</c:v>
                      </c:pt>
                      <c:pt idx="26036">
                        <c:v>881.35</c:v>
                      </c:pt>
                      <c:pt idx="26037">
                        <c:v>876.12</c:v>
                      </c:pt>
                      <c:pt idx="26038">
                        <c:v>874.66</c:v>
                      </c:pt>
                      <c:pt idx="26039">
                        <c:v>878.12</c:v>
                      </c:pt>
                      <c:pt idx="26040">
                        <c:v>883.3</c:v>
                      </c:pt>
                      <c:pt idx="26041">
                        <c:v>877.61</c:v>
                      </c:pt>
                      <c:pt idx="26042">
                        <c:v>873.43</c:v>
                      </c:pt>
                      <c:pt idx="26043">
                        <c:v>874.1</c:v>
                      </c:pt>
                      <c:pt idx="26044">
                        <c:v>879.44</c:v>
                      </c:pt>
                      <c:pt idx="26045">
                        <c:v>884.29</c:v>
                      </c:pt>
                      <c:pt idx="26046">
                        <c:v>882.14</c:v>
                      </c:pt>
                      <c:pt idx="26047">
                        <c:v>877.17</c:v>
                      </c:pt>
                      <c:pt idx="26048">
                        <c:v>872.98</c:v>
                      </c:pt>
                      <c:pt idx="26049">
                        <c:v>873.5</c:v>
                      </c:pt>
                      <c:pt idx="26050">
                        <c:v>877.39</c:v>
                      </c:pt>
                      <c:pt idx="26051">
                        <c:v>881.58</c:v>
                      </c:pt>
                      <c:pt idx="26052">
                        <c:v>882.69</c:v>
                      </c:pt>
                      <c:pt idx="26053">
                        <c:v>880.58</c:v>
                      </c:pt>
                      <c:pt idx="26054">
                        <c:v>875.15</c:v>
                      </c:pt>
                      <c:pt idx="26055">
                        <c:v>872.41</c:v>
                      </c:pt>
                      <c:pt idx="26056">
                        <c:v>872.57</c:v>
                      </c:pt>
                      <c:pt idx="26057">
                        <c:v>876.68</c:v>
                      </c:pt>
                      <c:pt idx="26058">
                        <c:v>880.52</c:v>
                      </c:pt>
                      <c:pt idx="26059">
                        <c:v>872</c:v>
                      </c:pt>
                      <c:pt idx="26060">
                        <c:v>882.3</c:v>
                      </c:pt>
                      <c:pt idx="26061">
                        <c:v>883.42</c:v>
                      </c:pt>
                      <c:pt idx="26062">
                        <c:v>880.31</c:v>
                      </c:pt>
                      <c:pt idx="26063">
                        <c:v>876.17</c:v>
                      </c:pt>
                      <c:pt idx="26064">
                        <c:v>882.82</c:v>
                      </c:pt>
                      <c:pt idx="26065">
                        <c:v>878.71</c:v>
                      </c:pt>
                      <c:pt idx="26066">
                        <c:v>874.76</c:v>
                      </c:pt>
                      <c:pt idx="26067">
                        <c:v>872.52</c:v>
                      </c:pt>
                      <c:pt idx="26068">
                        <c:v>873.31</c:v>
                      </c:pt>
                      <c:pt idx="26069">
                        <c:v>877.15</c:v>
                      </c:pt>
                      <c:pt idx="26070">
                        <c:v>880.63</c:v>
                      </c:pt>
                      <c:pt idx="26071">
                        <c:v>882.11</c:v>
                      </c:pt>
                      <c:pt idx="26072">
                        <c:v>871</c:v>
                      </c:pt>
                      <c:pt idx="26073">
                        <c:v>873.99</c:v>
                      </c:pt>
                      <c:pt idx="26074">
                        <c:v>878.03</c:v>
                      </c:pt>
                      <c:pt idx="26075">
                        <c:v>881.32</c:v>
                      </c:pt>
                      <c:pt idx="26076">
                        <c:v>882.5</c:v>
                      </c:pt>
                      <c:pt idx="26077">
                        <c:v>882.86</c:v>
                      </c:pt>
                      <c:pt idx="26078">
                        <c:v>879.35</c:v>
                      </c:pt>
                      <c:pt idx="26079">
                        <c:v>877.05</c:v>
                      </c:pt>
                      <c:pt idx="26080">
                        <c:v>873.11</c:v>
                      </c:pt>
                      <c:pt idx="26081">
                        <c:v>878.18</c:v>
                      </c:pt>
                      <c:pt idx="26082">
                        <c:v>873.76</c:v>
                      </c:pt>
                      <c:pt idx="26083">
                        <c:v>871.2</c:v>
                      </c:pt>
                      <c:pt idx="26084">
                        <c:v>872.3</c:v>
                      </c:pt>
                      <c:pt idx="26085">
                        <c:v>881.61</c:v>
                      </c:pt>
                      <c:pt idx="26086">
                        <c:v>878.36</c:v>
                      </c:pt>
                      <c:pt idx="26087">
                        <c:v>874.86</c:v>
                      </c:pt>
                      <c:pt idx="26088">
                        <c:v>873.05</c:v>
                      </c:pt>
                      <c:pt idx="26089">
                        <c:v>873.13</c:v>
                      </c:pt>
                      <c:pt idx="26090">
                        <c:v>876.57</c:v>
                      </c:pt>
                      <c:pt idx="26091">
                        <c:v>881.03</c:v>
                      </c:pt>
                      <c:pt idx="26092">
                        <c:v>883.59</c:v>
                      </c:pt>
                      <c:pt idx="26093">
                        <c:v>883.07</c:v>
                      </c:pt>
                      <c:pt idx="26094">
                        <c:v>878.15</c:v>
                      </c:pt>
                      <c:pt idx="26095">
                        <c:v>873.22</c:v>
                      </c:pt>
                      <c:pt idx="26096">
                        <c:v>874.38</c:v>
                      </c:pt>
                      <c:pt idx="26097">
                        <c:v>878.89</c:v>
                      </c:pt>
                      <c:pt idx="26098">
                        <c:v>874.34</c:v>
                      </c:pt>
                      <c:pt idx="26099">
                        <c:v>879.84</c:v>
                      </c:pt>
                      <c:pt idx="26100">
                        <c:v>874.17</c:v>
                      </c:pt>
                      <c:pt idx="26101">
                        <c:v>882.49</c:v>
                      </c:pt>
                      <c:pt idx="26102">
                        <c:v>882.52</c:v>
                      </c:pt>
                      <c:pt idx="26103">
                        <c:v>878.52</c:v>
                      </c:pt>
                      <c:pt idx="26104">
                        <c:v>873.64</c:v>
                      </c:pt>
                      <c:pt idx="26105">
                        <c:v>873.23</c:v>
                      </c:pt>
                      <c:pt idx="26106">
                        <c:v>878.73</c:v>
                      </c:pt>
                      <c:pt idx="26107">
                        <c:v>883.3</c:v>
                      </c:pt>
                      <c:pt idx="26108">
                        <c:v>883.2</c:v>
                      </c:pt>
                      <c:pt idx="26109">
                        <c:v>878.46</c:v>
                      </c:pt>
                      <c:pt idx="26110">
                        <c:v>873.37</c:v>
                      </c:pt>
                      <c:pt idx="26111">
                        <c:v>884.45</c:v>
                      </c:pt>
                      <c:pt idx="26112">
                        <c:v>879.69</c:v>
                      </c:pt>
                      <c:pt idx="26113">
                        <c:v>874.43</c:v>
                      </c:pt>
                      <c:pt idx="26114">
                        <c:v>874.46</c:v>
                      </c:pt>
                      <c:pt idx="26115">
                        <c:v>879.53</c:v>
                      </c:pt>
                      <c:pt idx="26116">
                        <c:v>875.61</c:v>
                      </c:pt>
                      <c:pt idx="26117">
                        <c:v>881.96</c:v>
                      </c:pt>
                      <c:pt idx="26118">
                        <c:v>885.46</c:v>
                      </c:pt>
                      <c:pt idx="26119">
                        <c:v>881.93</c:v>
                      </c:pt>
                      <c:pt idx="26120">
                        <c:v>876.69</c:v>
                      </c:pt>
                      <c:pt idx="26121">
                        <c:v>873.79</c:v>
                      </c:pt>
                      <c:pt idx="26122">
                        <c:v>885.5</c:v>
                      </c:pt>
                      <c:pt idx="26123">
                        <c:v>881.11</c:v>
                      </c:pt>
                      <c:pt idx="26124">
                        <c:v>883.59</c:v>
                      </c:pt>
                      <c:pt idx="26125">
                        <c:v>885.2</c:v>
                      </c:pt>
                      <c:pt idx="26126">
                        <c:v>880.62</c:v>
                      </c:pt>
                      <c:pt idx="26127">
                        <c:v>873.47</c:v>
                      </c:pt>
                      <c:pt idx="26128">
                        <c:v>873.86</c:v>
                      </c:pt>
                      <c:pt idx="26129">
                        <c:v>878.89</c:v>
                      </c:pt>
                      <c:pt idx="26130">
                        <c:v>883.95</c:v>
                      </c:pt>
                      <c:pt idx="26131">
                        <c:v>882.13</c:v>
                      </c:pt>
                      <c:pt idx="26132">
                        <c:v>876.06</c:v>
                      </c:pt>
                      <c:pt idx="26133">
                        <c:v>871.6</c:v>
                      </c:pt>
                      <c:pt idx="26134">
                        <c:v>876.28</c:v>
                      </c:pt>
                      <c:pt idx="26135">
                        <c:v>873.68</c:v>
                      </c:pt>
                      <c:pt idx="26136">
                        <c:v>876.51</c:v>
                      </c:pt>
                      <c:pt idx="26137">
                        <c:v>877.16</c:v>
                      </c:pt>
                      <c:pt idx="26138">
                        <c:v>873.62</c:v>
                      </c:pt>
                      <c:pt idx="26139">
                        <c:v>874.85</c:v>
                      </c:pt>
                      <c:pt idx="26140">
                        <c:v>880.42</c:v>
                      </c:pt>
                      <c:pt idx="26141">
                        <c:v>885.53</c:v>
                      </c:pt>
                      <c:pt idx="26142">
                        <c:v>874.91</c:v>
                      </c:pt>
                      <c:pt idx="26143">
                        <c:v>876.19</c:v>
                      </c:pt>
                      <c:pt idx="26144">
                        <c:v>880.17</c:v>
                      </c:pt>
                      <c:pt idx="26145">
                        <c:v>885.02</c:v>
                      </c:pt>
                      <c:pt idx="26146">
                        <c:v>884.64</c:v>
                      </c:pt>
                      <c:pt idx="26147">
                        <c:v>882.3</c:v>
                      </c:pt>
                      <c:pt idx="26148">
                        <c:v>877.27</c:v>
                      </c:pt>
                      <c:pt idx="26149">
                        <c:v>874.83</c:v>
                      </c:pt>
                      <c:pt idx="26150">
                        <c:v>876.22</c:v>
                      </c:pt>
                      <c:pt idx="26151">
                        <c:v>881.95</c:v>
                      </c:pt>
                      <c:pt idx="26152">
                        <c:v>876.58</c:v>
                      </c:pt>
                      <c:pt idx="26153">
                        <c:v>873.11</c:v>
                      </c:pt>
                      <c:pt idx="26154">
                        <c:v>875.7</c:v>
                      </c:pt>
                      <c:pt idx="26155">
                        <c:v>879.17</c:v>
                      </c:pt>
                      <c:pt idx="26156">
                        <c:v>883.61</c:v>
                      </c:pt>
                      <c:pt idx="26157">
                        <c:v>886.06</c:v>
                      </c:pt>
                      <c:pt idx="26158">
                        <c:v>884.32</c:v>
                      </c:pt>
                      <c:pt idx="26159">
                        <c:v>879.84</c:v>
                      </c:pt>
                      <c:pt idx="26160">
                        <c:v>874.97</c:v>
                      </c:pt>
                      <c:pt idx="26161">
                        <c:v>875.61</c:v>
                      </c:pt>
                      <c:pt idx="26162">
                        <c:v>879.9</c:v>
                      </c:pt>
                      <c:pt idx="26163">
                        <c:v>878</c:v>
                      </c:pt>
                      <c:pt idx="26164">
                        <c:v>881.94</c:v>
                      </c:pt>
                      <c:pt idx="26165">
                        <c:v>885.75</c:v>
                      </c:pt>
                      <c:pt idx="26166">
                        <c:v>883.51</c:v>
                      </c:pt>
                      <c:pt idx="26167">
                        <c:v>879.61</c:v>
                      </c:pt>
                      <c:pt idx="26168">
                        <c:v>884.86</c:v>
                      </c:pt>
                      <c:pt idx="26169">
                        <c:v>880.84</c:v>
                      </c:pt>
                      <c:pt idx="26170">
                        <c:v>875.24</c:v>
                      </c:pt>
                      <c:pt idx="26171">
                        <c:v>873.62</c:v>
                      </c:pt>
                      <c:pt idx="26172">
                        <c:v>877.63</c:v>
                      </c:pt>
                      <c:pt idx="26173">
                        <c:v>882.97</c:v>
                      </c:pt>
                      <c:pt idx="26174">
                        <c:v>885.84</c:v>
                      </c:pt>
                      <c:pt idx="26175">
                        <c:v>882.07</c:v>
                      </c:pt>
                      <c:pt idx="26176">
                        <c:v>880.26</c:v>
                      </c:pt>
                      <c:pt idx="26177">
                        <c:v>883.85</c:v>
                      </c:pt>
                      <c:pt idx="26178">
                        <c:v>883.14</c:v>
                      </c:pt>
                      <c:pt idx="26179">
                        <c:v>878.62</c:v>
                      </c:pt>
                      <c:pt idx="26180">
                        <c:v>873.62</c:v>
                      </c:pt>
                      <c:pt idx="26181">
                        <c:v>873.86</c:v>
                      </c:pt>
                      <c:pt idx="26182">
                        <c:v>879.47</c:v>
                      </c:pt>
                      <c:pt idx="26183">
                        <c:v>879.08</c:v>
                      </c:pt>
                      <c:pt idx="26184">
                        <c:v>874.62</c:v>
                      </c:pt>
                      <c:pt idx="26185">
                        <c:v>875.64</c:v>
                      </c:pt>
                      <c:pt idx="26186">
                        <c:v>877.72</c:v>
                      </c:pt>
                      <c:pt idx="26187">
                        <c:v>875.27</c:v>
                      </c:pt>
                      <c:pt idx="26188">
                        <c:v>879.07</c:v>
                      </c:pt>
                      <c:pt idx="26189">
                        <c:v>878.02</c:v>
                      </c:pt>
                      <c:pt idx="26190">
                        <c:v>875.3</c:v>
                      </c:pt>
                      <c:pt idx="26191">
                        <c:v>878.6</c:v>
                      </c:pt>
                      <c:pt idx="26192">
                        <c:v>884.7</c:v>
                      </c:pt>
                      <c:pt idx="26193">
                        <c:v>884.53</c:v>
                      </c:pt>
                      <c:pt idx="26194">
                        <c:v>877.45</c:v>
                      </c:pt>
                      <c:pt idx="26195">
                        <c:v>873.79</c:v>
                      </c:pt>
                      <c:pt idx="26196">
                        <c:v>877.77</c:v>
                      </c:pt>
                      <c:pt idx="26197">
                        <c:v>884.91</c:v>
                      </c:pt>
                      <c:pt idx="26198">
                        <c:v>885.64</c:v>
                      </c:pt>
                      <c:pt idx="26199">
                        <c:v>882.13</c:v>
                      </c:pt>
                      <c:pt idx="26200">
                        <c:v>874.79</c:v>
                      </c:pt>
                      <c:pt idx="26201">
                        <c:v>873.6</c:v>
                      </c:pt>
                      <c:pt idx="26202">
                        <c:v>880.28</c:v>
                      </c:pt>
                      <c:pt idx="26203">
                        <c:v>884.28</c:v>
                      </c:pt>
                      <c:pt idx="26204">
                        <c:v>872.88</c:v>
                      </c:pt>
                      <c:pt idx="26205">
                        <c:v>876.71</c:v>
                      </c:pt>
                      <c:pt idx="26206">
                        <c:v>882.85</c:v>
                      </c:pt>
                      <c:pt idx="26207">
                        <c:v>885.45</c:v>
                      </c:pt>
                      <c:pt idx="26208">
                        <c:v>881.76</c:v>
                      </c:pt>
                      <c:pt idx="26209">
                        <c:v>877.31</c:v>
                      </c:pt>
                      <c:pt idx="26210">
                        <c:v>874.07</c:v>
                      </c:pt>
                      <c:pt idx="26211">
                        <c:v>874.63</c:v>
                      </c:pt>
                      <c:pt idx="26212">
                        <c:v>879.63</c:v>
                      </c:pt>
                      <c:pt idx="26213">
                        <c:v>884.38</c:v>
                      </c:pt>
                      <c:pt idx="26214">
                        <c:v>885.82</c:v>
                      </c:pt>
                      <c:pt idx="26215">
                        <c:v>882.11</c:v>
                      </c:pt>
                      <c:pt idx="26216">
                        <c:v>882.75</c:v>
                      </c:pt>
                      <c:pt idx="26217">
                        <c:v>886.29</c:v>
                      </c:pt>
                      <c:pt idx="26218">
                        <c:v>885.08</c:v>
                      </c:pt>
                      <c:pt idx="26219">
                        <c:v>880.05</c:v>
                      </c:pt>
                      <c:pt idx="26220">
                        <c:v>875.57</c:v>
                      </c:pt>
                      <c:pt idx="26221">
                        <c:v>876.07</c:v>
                      </c:pt>
                      <c:pt idx="26222">
                        <c:v>875.72</c:v>
                      </c:pt>
                      <c:pt idx="26223">
                        <c:v>876.01</c:v>
                      </c:pt>
                      <c:pt idx="26224">
                        <c:v>884.16</c:v>
                      </c:pt>
                      <c:pt idx="26225">
                        <c:v>875.46</c:v>
                      </c:pt>
                      <c:pt idx="26226">
                        <c:v>894.17</c:v>
                      </c:pt>
                      <c:pt idx="26227">
                        <c:v>884.25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81E7-4CD2-9498-BD73FF3D87C2}"/>
                  </c:ext>
                </c:extLst>
              </c15:ser>
            </c15:filteredScatterSeries>
          </c:ext>
        </c:extLst>
      </c:scatterChart>
      <c:scatterChart>
        <c:scatterStyle val="lineMarker"/>
        <c:varyColors val="0"/>
        <c:ser>
          <c:idx val="3"/>
          <c:order val="3"/>
          <c:tx>
            <c:v>Temperature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TEST!$H$25:$H$46</c:f>
              <c:numCache>
                <c:formatCode>General</c:formatCode>
                <c:ptCount val="22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  <c:pt idx="21">
                  <c:v>31</c:v>
                </c:pt>
              </c:numCache>
            </c:numRef>
          </c:xVal>
          <c:yVal>
            <c:numRef>
              <c:f>TEST!$I$25:$I$46</c:f>
              <c:numCache>
                <c:formatCode>General</c:formatCode>
                <c:ptCount val="22"/>
                <c:pt idx="0">
                  <c:v>79</c:v>
                </c:pt>
                <c:pt idx="1">
                  <c:v>81</c:v>
                </c:pt>
                <c:pt idx="2">
                  <c:v>81</c:v>
                </c:pt>
                <c:pt idx="3">
                  <c:v>82</c:v>
                </c:pt>
                <c:pt idx="4">
                  <c:v>84</c:v>
                </c:pt>
                <c:pt idx="5">
                  <c:v>84</c:v>
                </c:pt>
                <c:pt idx="6">
                  <c:v>84</c:v>
                </c:pt>
                <c:pt idx="7">
                  <c:v>82</c:v>
                </c:pt>
                <c:pt idx="8">
                  <c:v>79</c:v>
                </c:pt>
                <c:pt idx="9">
                  <c:v>79</c:v>
                </c:pt>
                <c:pt idx="10">
                  <c:v>77</c:v>
                </c:pt>
                <c:pt idx="11">
                  <c:v>77</c:v>
                </c:pt>
                <c:pt idx="12">
                  <c:v>77</c:v>
                </c:pt>
                <c:pt idx="13">
                  <c:v>77</c:v>
                </c:pt>
                <c:pt idx="14">
                  <c:v>73</c:v>
                </c:pt>
                <c:pt idx="15">
                  <c:v>66</c:v>
                </c:pt>
                <c:pt idx="16">
                  <c:v>63</c:v>
                </c:pt>
                <c:pt idx="17">
                  <c:v>61</c:v>
                </c:pt>
                <c:pt idx="18">
                  <c:v>59</c:v>
                </c:pt>
                <c:pt idx="19">
                  <c:v>57</c:v>
                </c:pt>
                <c:pt idx="20">
                  <c:v>55</c:v>
                </c:pt>
                <c:pt idx="21">
                  <c:v>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1E7-4CD2-9498-BD73FF3D8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7373552"/>
        <c:axId val="927373136"/>
      </c:scatterChart>
      <c:valAx>
        <c:axId val="1211680400"/>
        <c:scaling>
          <c:orientation val="minMax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(Hour)</a:t>
                </a:r>
              </a:p>
            </c:rich>
          </c:tx>
          <c:layout>
            <c:manualLayout>
              <c:xMode val="edge"/>
              <c:yMode val="edge"/>
              <c:x val="0.47953817811244126"/>
              <c:y val="0.814359640217541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332576"/>
        <c:crosses val="autoZero"/>
        <c:crossBetween val="midCat"/>
      </c:valAx>
      <c:valAx>
        <c:axId val="120533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1680400"/>
        <c:crosses val="autoZero"/>
        <c:crossBetween val="midCat"/>
      </c:valAx>
      <c:valAx>
        <c:axId val="927373136"/>
        <c:scaling>
          <c:orientation val="minMax"/>
          <c:min val="5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</a:t>
                </a:r>
                <a:r>
                  <a:rPr lang="en-US" baseline="0"/>
                  <a:t> (F)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7373552"/>
        <c:crosses val="max"/>
        <c:crossBetween val="midCat"/>
      </c:valAx>
      <c:valAx>
        <c:axId val="927373552"/>
        <c:scaling>
          <c:orientation val="minMax"/>
          <c:min val="10"/>
        </c:scaling>
        <c:delete val="1"/>
        <c:axPos val="t"/>
        <c:numFmt formatCode="General" sourceLinked="0"/>
        <c:majorTickMark val="out"/>
        <c:minorTickMark val="none"/>
        <c:tickLblPos val="nextTo"/>
        <c:crossAx val="927373136"/>
        <c:crosses val="max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Enviromential Conditions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2"/>
          <c:tx>
            <c:v>Humidity (%)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TEST!$H$25:$H$46</c:f>
              <c:numCache>
                <c:formatCode>General</c:formatCode>
                <c:ptCount val="22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  <c:pt idx="21">
                  <c:v>31</c:v>
                </c:pt>
              </c:numCache>
            </c:numRef>
          </c:xVal>
          <c:yVal>
            <c:numRef>
              <c:f>TEST!$K$25:$K$46</c:f>
              <c:numCache>
                <c:formatCode>General</c:formatCode>
                <c:ptCount val="22"/>
                <c:pt idx="0">
                  <c:v>79</c:v>
                </c:pt>
                <c:pt idx="1">
                  <c:v>74</c:v>
                </c:pt>
                <c:pt idx="2">
                  <c:v>74</c:v>
                </c:pt>
                <c:pt idx="3">
                  <c:v>70</c:v>
                </c:pt>
                <c:pt idx="4">
                  <c:v>62</c:v>
                </c:pt>
                <c:pt idx="5">
                  <c:v>66</c:v>
                </c:pt>
                <c:pt idx="6">
                  <c:v>66</c:v>
                </c:pt>
                <c:pt idx="7">
                  <c:v>70</c:v>
                </c:pt>
                <c:pt idx="8">
                  <c:v>79</c:v>
                </c:pt>
                <c:pt idx="9">
                  <c:v>79</c:v>
                </c:pt>
                <c:pt idx="10">
                  <c:v>83</c:v>
                </c:pt>
                <c:pt idx="11">
                  <c:v>83</c:v>
                </c:pt>
                <c:pt idx="12">
                  <c:v>83</c:v>
                </c:pt>
                <c:pt idx="13">
                  <c:v>57</c:v>
                </c:pt>
                <c:pt idx="14">
                  <c:v>50</c:v>
                </c:pt>
                <c:pt idx="15">
                  <c:v>52</c:v>
                </c:pt>
                <c:pt idx="16">
                  <c:v>59</c:v>
                </c:pt>
                <c:pt idx="17">
                  <c:v>59</c:v>
                </c:pt>
                <c:pt idx="18">
                  <c:v>63</c:v>
                </c:pt>
                <c:pt idx="19">
                  <c:v>67</c:v>
                </c:pt>
                <c:pt idx="20">
                  <c:v>72</c:v>
                </c:pt>
                <c:pt idx="21">
                  <c:v>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639-4179-87F9-3FA94F3E7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9147600"/>
        <c:axId val="1205412032"/>
      </c:scatterChart>
      <c:scatterChart>
        <c:scatterStyle val="smoothMarker"/>
        <c:varyColors val="0"/>
        <c:ser>
          <c:idx val="1"/>
          <c:order val="0"/>
          <c:tx>
            <c:v>Temperature (F)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TEST!$H$25:$H$46</c:f>
              <c:numCache>
                <c:formatCode>General</c:formatCode>
                <c:ptCount val="22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  <c:pt idx="21">
                  <c:v>31</c:v>
                </c:pt>
              </c:numCache>
            </c:numRef>
          </c:xVal>
          <c:yVal>
            <c:numRef>
              <c:f>TEST!$I$25:$I$46</c:f>
              <c:numCache>
                <c:formatCode>General</c:formatCode>
                <c:ptCount val="22"/>
                <c:pt idx="0">
                  <c:v>79</c:v>
                </c:pt>
                <c:pt idx="1">
                  <c:v>81</c:v>
                </c:pt>
                <c:pt idx="2">
                  <c:v>81</c:v>
                </c:pt>
                <c:pt idx="3">
                  <c:v>82</c:v>
                </c:pt>
                <c:pt idx="4">
                  <c:v>84</c:v>
                </c:pt>
                <c:pt idx="5">
                  <c:v>84</c:v>
                </c:pt>
                <c:pt idx="6">
                  <c:v>84</c:v>
                </c:pt>
                <c:pt idx="7">
                  <c:v>82</c:v>
                </c:pt>
                <c:pt idx="8">
                  <c:v>79</c:v>
                </c:pt>
                <c:pt idx="9">
                  <c:v>79</c:v>
                </c:pt>
                <c:pt idx="10">
                  <c:v>77</c:v>
                </c:pt>
                <c:pt idx="11">
                  <c:v>77</c:v>
                </c:pt>
                <c:pt idx="12">
                  <c:v>77</c:v>
                </c:pt>
                <c:pt idx="13">
                  <c:v>77</c:v>
                </c:pt>
                <c:pt idx="14">
                  <c:v>73</c:v>
                </c:pt>
                <c:pt idx="15">
                  <c:v>66</c:v>
                </c:pt>
                <c:pt idx="16">
                  <c:v>63</c:v>
                </c:pt>
                <c:pt idx="17">
                  <c:v>61</c:v>
                </c:pt>
                <c:pt idx="18">
                  <c:v>59</c:v>
                </c:pt>
                <c:pt idx="19">
                  <c:v>57</c:v>
                </c:pt>
                <c:pt idx="20">
                  <c:v>55</c:v>
                </c:pt>
                <c:pt idx="21">
                  <c:v>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639-4179-87F9-3FA94F3E73F4}"/>
            </c:ext>
          </c:extLst>
        </c:ser>
        <c:ser>
          <c:idx val="2"/>
          <c:order val="1"/>
          <c:tx>
            <c:v>Wind (MPH)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TEST!$H$25:$H$46</c:f>
              <c:numCache>
                <c:formatCode>General</c:formatCode>
                <c:ptCount val="22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  <c:pt idx="21">
                  <c:v>31</c:v>
                </c:pt>
              </c:numCache>
            </c:numRef>
          </c:xVal>
          <c:yVal>
            <c:numRef>
              <c:f>TEST!$J$25:$J$46</c:f>
              <c:numCache>
                <c:formatCode>General</c:formatCode>
                <c:ptCount val="22"/>
                <c:pt idx="0">
                  <c:v>19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15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12</c:v>
                </c:pt>
                <c:pt idx="9">
                  <c:v>11</c:v>
                </c:pt>
                <c:pt idx="10">
                  <c:v>11</c:v>
                </c:pt>
                <c:pt idx="11">
                  <c:v>12</c:v>
                </c:pt>
                <c:pt idx="12">
                  <c:v>12</c:v>
                </c:pt>
                <c:pt idx="13">
                  <c:v>16</c:v>
                </c:pt>
                <c:pt idx="14">
                  <c:v>17</c:v>
                </c:pt>
                <c:pt idx="15">
                  <c:v>19</c:v>
                </c:pt>
                <c:pt idx="16">
                  <c:v>12</c:v>
                </c:pt>
                <c:pt idx="17">
                  <c:v>15</c:v>
                </c:pt>
                <c:pt idx="18">
                  <c:v>9</c:v>
                </c:pt>
                <c:pt idx="19">
                  <c:v>11</c:v>
                </c:pt>
                <c:pt idx="20">
                  <c:v>8</c:v>
                </c:pt>
                <c:pt idx="2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639-4179-87F9-3FA94F3E7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9147600"/>
        <c:axId val="1205412032"/>
      </c:scatterChart>
      <c:scatterChart>
        <c:scatterStyle val="smoothMarker"/>
        <c:varyColors val="0"/>
        <c:ser>
          <c:idx val="4"/>
          <c:order val="3"/>
          <c:tx>
            <c:v>Pressure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TEST!$H$25:$H$46</c:f>
              <c:numCache>
                <c:formatCode>General</c:formatCode>
                <c:ptCount val="22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  <c:pt idx="21">
                  <c:v>31</c:v>
                </c:pt>
              </c:numCache>
            </c:numRef>
          </c:xVal>
          <c:yVal>
            <c:numRef>
              <c:f>TEST!$L$25:$L$46</c:f>
              <c:numCache>
                <c:formatCode>General</c:formatCode>
                <c:ptCount val="22"/>
                <c:pt idx="0">
                  <c:v>1006.8</c:v>
                </c:pt>
                <c:pt idx="1">
                  <c:v>1006.9</c:v>
                </c:pt>
                <c:pt idx="2">
                  <c:v>1006.2</c:v>
                </c:pt>
                <c:pt idx="3">
                  <c:v>1005.1</c:v>
                </c:pt>
                <c:pt idx="4">
                  <c:v>1004.3</c:v>
                </c:pt>
                <c:pt idx="5">
                  <c:v>1003.4</c:v>
                </c:pt>
                <c:pt idx="6">
                  <c:v>1002.9</c:v>
                </c:pt>
                <c:pt idx="7">
                  <c:v>1002.7</c:v>
                </c:pt>
                <c:pt idx="8">
                  <c:v>1002.8</c:v>
                </c:pt>
                <c:pt idx="9">
                  <c:v>1003</c:v>
                </c:pt>
                <c:pt idx="10">
                  <c:v>1002.4</c:v>
                </c:pt>
                <c:pt idx="11">
                  <c:v>1001.9</c:v>
                </c:pt>
                <c:pt idx="12">
                  <c:v>1001.4</c:v>
                </c:pt>
                <c:pt idx="13">
                  <c:v>1001.7</c:v>
                </c:pt>
                <c:pt idx="14">
                  <c:v>1003.4</c:v>
                </c:pt>
                <c:pt idx="15">
                  <c:v>1005.3</c:v>
                </c:pt>
                <c:pt idx="16">
                  <c:v>1006.2</c:v>
                </c:pt>
                <c:pt idx="17">
                  <c:v>1007.3</c:v>
                </c:pt>
                <c:pt idx="18">
                  <c:v>1008.1</c:v>
                </c:pt>
                <c:pt idx="19">
                  <c:v>1008.8</c:v>
                </c:pt>
                <c:pt idx="20">
                  <c:v>1010.7</c:v>
                </c:pt>
                <c:pt idx="21">
                  <c:v>1012.2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639-4179-87F9-3FA94F3E7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6106736"/>
        <c:axId val="1205424928"/>
      </c:scatterChart>
      <c:valAx>
        <c:axId val="1219147600"/>
        <c:scaling>
          <c:orientation val="minMax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Hour</a:t>
                </a:r>
              </a:p>
            </c:rich>
          </c:tx>
          <c:layout>
            <c:manualLayout>
              <c:xMode val="edge"/>
              <c:yMode val="edge"/>
              <c:x val="0.46539202980062278"/>
              <c:y val="0.827607455285160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412032"/>
        <c:crosses val="autoZero"/>
        <c:crossBetween val="midCat"/>
      </c:valAx>
      <c:valAx>
        <c:axId val="120541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Wind,</a:t>
                </a:r>
                <a:r>
                  <a:rPr lang="en-US" baseline="0"/>
                  <a:t> Temperature, and Humidity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147600"/>
        <c:crosses val="autoZero"/>
        <c:crossBetween val="midCat"/>
      </c:valAx>
      <c:valAx>
        <c:axId val="120542492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 (KPa)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6106736"/>
        <c:crosses val="max"/>
        <c:crossBetween val="midCat"/>
      </c:valAx>
      <c:valAx>
        <c:axId val="1276106736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205424928"/>
        <c:crosses val="max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Sheet2!$C$33:$C$399</c:f>
              <c:numCache>
                <c:formatCode>General</c:formatCode>
                <c:ptCount val="367"/>
                <c:pt idx="0">
                  <c:v>869.12</c:v>
                </c:pt>
                <c:pt idx="1">
                  <c:v>868.42</c:v>
                </c:pt>
                <c:pt idx="2">
                  <c:v>867.78</c:v>
                </c:pt>
                <c:pt idx="3">
                  <c:v>867.18</c:v>
                </c:pt>
                <c:pt idx="4">
                  <c:v>866.58</c:v>
                </c:pt>
                <c:pt idx="5">
                  <c:v>865.69</c:v>
                </c:pt>
                <c:pt idx="6">
                  <c:v>865.44</c:v>
                </c:pt>
                <c:pt idx="7">
                  <c:v>865.01</c:v>
                </c:pt>
                <c:pt idx="8">
                  <c:v>864.31</c:v>
                </c:pt>
                <c:pt idx="9">
                  <c:v>864.03</c:v>
                </c:pt>
                <c:pt idx="10">
                  <c:v>863.63</c:v>
                </c:pt>
                <c:pt idx="11">
                  <c:v>863.34</c:v>
                </c:pt>
                <c:pt idx="12">
                  <c:v>863.23</c:v>
                </c:pt>
                <c:pt idx="13">
                  <c:v>862.93</c:v>
                </c:pt>
                <c:pt idx="14">
                  <c:v>862.81</c:v>
                </c:pt>
                <c:pt idx="15">
                  <c:v>862.41</c:v>
                </c:pt>
                <c:pt idx="16">
                  <c:v>862.49</c:v>
                </c:pt>
                <c:pt idx="17">
                  <c:v>862.12</c:v>
                </c:pt>
                <c:pt idx="18">
                  <c:v>861.87</c:v>
                </c:pt>
                <c:pt idx="19">
                  <c:v>861.81</c:v>
                </c:pt>
                <c:pt idx="20">
                  <c:v>861.63</c:v>
                </c:pt>
                <c:pt idx="21">
                  <c:v>887.64</c:v>
                </c:pt>
                <c:pt idx="22">
                  <c:v>900.7</c:v>
                </c:pt>
                <c:pt idx="23">
                  <c:v>900.58</c:v>
                </c:pt>
                <c:pt idx="24">
                  <c:v>900.26</c:v>
                </c:pt>
                <c:pt idx="25">
                  <c:v>900.25</c:v>
                </c:pt>
                <c:pt idx="26">
                  <c:v>900.15</c:v>
                </c:pt>
                <c:pt idx="27">
                  <c:v>899.87</c:v>
                </c:pt>
                <c:pt idx="28">
                  <c:v>899.87</c:v>
                </c:pt>
                <c:pt idx="29">
                  <c:v>899.88</c:v>
                </c:pt>
                <c:pt idx="30">
                  <c:v>899.74</c:v>
                </c:pt>
                <c:pt idx="31">
                  <c:v>899.51</c:v>
                </c:pt>
                <c:pt idx="32">
                  <c:v>899.52</c:v>
                </c:pt>
                <c:pt idx="33">
                  <c:v>899.31</c:v>
                </c:pt>
                <c:pt idx="34">
                  <c:v>899.22</c:v>
                </c:pt>
                <c:pt idx="35">
                  <c:v>899.25</c:v>
                </c:pt>
                <c:pt idx="36">
                  <c:v>899.14</c:v>
                </c:pt>
                <c:pt idx="37">
                  <c:v>898.95</c:v>
                </c:pt>
                <c:pt idx="38">
                  <c:v>898.85</c:v>
                </c:pt>
                <c:pt idx="39">
                  <c:v>898.98</c:v>
                </c:pt>
                <c:pt idx="40">
                  <c:v>898.77</c:v>
                </c:pt>
                <c:pt idx="41">
                  <c:v>898.73</c:v>
                </c:pt>
                <c:pt idx="42">
                  <c:v>898.66</c:v>
                </c:pt>
                <c:pt idx="43">
                  <c:v>898.65</c:v>
                </c:pt>
                <c:pt idx="44">
                  <c:v>898.5</c:v>
                </c:pt>
                <c:pt idx="45">
                  <c:v>898.47</c:v>
                </c:pt>
                <c:pt idx="46">
                  <c:v>898.61</c:v>
                </c:pt>
                <c:pt idx="47">
                  <c:v>898.41</c:v>
                </c:pt>
                <c:pt idx="48">
                  <c:v>898.17</c:v>
                </c:pt>
                <c:pt idx="49">
                  <c:v>898.12</c:v>
                </c:pt>
                <c:pt idx="50">
                  <c:v>898.03</c:v>
                </c:pt>
                <c:pt idx="51">
                  <c:v>898.11</c:v>
                </c:pt>
                <c:pt idx="52">
                  <c:v>898.02</c:v>
                </c:pt>
                <c:pt idx="53">
                  <c:v>897.85</c:v>
                </c:pt>
                <c:pt idx="54">
                  <c:v>897.83</c:v>
                </c:pt>
                <c:pt idx="55">
                  <c:v>897.89</c:v>
                </c:pt>
                <c:pt idx="56">
                  <c:v>897.61</c:v>
                </c:pt>
                <c:pt idx="57">
                  <c:v>897.7</c:v>
                </c:pt>
                <c:pt idx="58">
                  <c:v>897.6</c:v>
                </c:pt>
                <c:pt idx="59">
                  <c:v>897.61</c:v>
                </c:pt>
                <c:pt idx="60">
                  <c:v>897.55</c:v>
                </c:pt>
                <c:pt idx="61">
                  <c:v>897.34</c:v>
                </c:pt>
                <c:pt idx="62">
                  <c:v>897.31</c:v>
                </c:pt>
                <c:pt idx="63">
                  <c:v>897.38</c:v>
                </c:pt>
                <c:pt idx="64">
                  <c:v>897.36</c:v>
                </c:pt>
                <c:pt idx="65">
                  <c:v>897.25</c:v>
                </c:pt>
                <c:pt idx="66">
                  <c:v>897.15</c:v>
                </c:pt>
                <c:pt idx="67">
                  <c:v>897.22</c:v>
                </c:pt>
                <c:pt idx="68">
                  <c:v>897.12</c:v>
                </c:pt>
                <c:pt idx="69">
                  <c:v>896.71</c:v>
                </c:pt>
                <c:pt idx="70">
                  <c:v>896.8</c:v>
                </c:pt>
                <c:pt idx="71">
                  <c:v>896.75</c:v>
                </c:pt>
                <c:pt idx="72">
                  <c:v>896.68</c:v>
                </c:pt>
                <c:pt idx="73">
                  <c:v>896.59</c:v>
                </c:pt>
                <c:pt idx="74">
                  <c:v>896.54</c:v>
                </c:pt>
                <c:pt idx="75">
                  <c:v>896.57</c:v>
                </c:pt>
                <c:pt idx="76">
                  <c:v>896.46</c:v>
                </c:pt>
                <c:pt idx="77">
                  <c:v>896.61</c:v>
                </c:pt>
                <c:pt idx="78">
                  <c:v>896.31</c:v>
                </c:pt>
                <c:pt idx="79">
                  <c:v>896.28</c:v>
                </c:pt>
                <c:pt idx="80">
                  <c:v>896.3</c:v>
                </c:pt>
                <c:pt idx="81">
                  <c:v>896.35</c:v>
                </c:pt>
                <c:pt idx="82">
                  <c:v>896.06</c:v>
                </c:pt>
                <c:pt idx="83">
                  <c:v>895.87</c:v>
                </c:pt>
                <c:pt idx="84">
                  <c:v>896.09</c:v>
                </c:pt>
                <c:pt idx="85">
                  <c:v>895.97</c:v>
                </c:pt>
                <c:pt idx="86">
                  <c:v>895.59</c:v>
                </c:pt>
                <c:pt idx="87">
                  <c:v>895.48</c:v>
                </c:pt>
                <c:pt idx="88">
                  <c:v>895.61</c:v>
                </c:pt>
                <c:pt idx="89">
                  <c:v>895.5</c:v>
                </c:pt>
                <c:pt idx="90">
                  <c:v>895.4</c:v>
                </c:pt>
                <c:pt idx="91">
                  <c:v>895.43</c:v>
                </c:pt>
                <c:pt idx="92">
                  <c:v>895.3</c:v>
                </c:pt>
                <c:pt idx="93">
                  <c:v>895.22</c:v>
                </c:pt>
                <c:pt idx="94">
                  <c:v>895.26</c:v>
                </c:pt>
                <c:pt idx="95">
                  <c:v>895.18</c:v>
                </c:pt>
                <c:pt idx="96">
                  <c:v>895.08</c:v>
                </c:pt>
                <c:pt idx="97">
                  <c:v>895.14</c:v>
                </c:pt>
                <c:pt idx="98">
                  <c:v>895.01</c:v>
                </c:pt>
                <c:pt idx="99">
                  <c:v>894.99</c:v>
                </c:pt>
                <c:pt idx="100">
                  <c:v>895.11</c:v>
                </c:pt>
                <c:pt idx="101">
                  <c:v>895.02</c:v>
                </c:pt>
                <c:pt idx="102">
                  <c:v>895.01</c:v>
                </c:pt>
                <c:pt idx="103">
                  <c:v>894.85</c:v>
                </c:pt>
                <c:pt idx="104">
                  <c:v>894.95</c:v>
                </c:pt>
                <c:pt idx="105">
                  <c:v>894.94</c:v>
                </c:pt>
                <c:pt idx="106">
                  <c:v>894.77</c:v>
                </c:pt>
                <c:pt idx="107">
                  <c:v>894.77</c:v>
                </c:pt>
                <c:pt idx="108">
                  <c:v>894.8</c:v>
                </c:pt>
                <c:pt idx="109">
                  <c:v>894.85</c:v>
                </c:pt>
                <c:pt idx="110">
                  <c:v>894.58</c:v>
                </c:pt>
                <c:pt idx="111">
                  <c:v>894.61</c:v>
                </c:pt>
                <c:pt idx="112">
                  <c:v>894.47</c:v>
                </c:pt>
                <c:pt idx="113">
                  <c:v>894.64</c:v>
                </c:pt>
                <c:pt idx="114">
                  <c:v>894.57</c:v>
                </c:pt>
                <c:pt idx="115">
                  <c:v>894.52</c:v>
                </c:pt>
                <c:pt idx="116">
                  <c:v>894.54</c:v>
                </c:pt>
                <c:pt idx="117">
                  <c:v>894.47</c:v>
                </c:pt>
                <c:pt idx="118">
                  <c:v>894.22</c:v>
                </c:pt>
                <c:pt idx="119">
                  <c:v>894.46</c:v>
                </c:pt>
                <c:pt idx="120">
                  <c:v>894.55</c:v>
                </c:pt>
                <c:pt idx="121">
                  <c:v>894.46</c:v>
                </c:pt>
                <c:pt idx="122">
                  <c:v>894.26</c:v>
                </c:pt>
                <c:pt idx="123">
                  <c:v>894.13</c:v>
                </c:pt>
                <c:pt idx="124">
                  <c:v>894.25</c:v>
                </c:pt>
                <c:pt idx="125">
                  <c:v>894.12</c:v>
                </c:pt>
                <c:pt idx="126">
                  <c:v>894</c:v>
                </c:pt>
                <c:pt idx="127">
                  <c:v>894.04</c:v>
                </c:pt>
                <c:pt idx="128">
                  <c:v>893.89</c:v>
                </c:pt>
                <c:pt idx="129">
                  <c:v>893.93</c:v>
                </c:pt>
                <c:pt idx="130">
                  <c:v>894.02</c:v>
                </c:pt>
                <c:pt idx="131">
                  <c:v>893.93</c:v>
                </c:pt>
                <c:pt idx="132">
                  <c:v>893.78</c:v>
                </c:pt>
                <c:pt idx="133">
                  <c:v>893.96</c:v>
                </c:pt>
                <c:pt idx="134">
                  <c:v>893.94</c:v>
                </c:pt>
                <c:pt idx="135">
                  <c:v>893.77</c:v>
                </c:pt>
                <c:pt idx="136">
                  <c:v>893.74</c:v>
                </c:pt>
                <c:pt idx="137">
                  <c:v>893.7</c:v>
                </c:pt>
                <c:pt idx="138">
                  <c:v>893.75</c:v>
                </c:pt>
                <c:pt idx="139">
                  <c:v>893.67</c:v>
                </c:pt>
                <c:pt idx="140">
                  <c:v>893.64</c:v>
                </c:pt>
                <c:pt idx="141">
                  <c:v>893.57</c:v>
                </c:pt>
                <c:pt idx="142">
                  <c:v>893.6</c:v>
                </c:pt>
                <c:pt idx="143">
                  <c:v>893.49</c:v>
                </c:pt>
                <c:pt idx="144">
                  <c:v>893.5</c:v>
                </c:pt>
                <c:pt idx="145">
                  <c:v>893.95</c:v>
                </c:pt>
                <c:pt idx="146">
                  <c:v>893.83</c:v>
                </c:pt>
                <c:pt idx="147">
                  <c:v>893.79</c:v>
                </c:pt>
                <c:pt idx="148">
                  <c:v>891.19</c:v>
                </c:pt>
                <c:pt idx="149">
                  <c:v>890.57</c:v>
                </c:pt>
                <c:pt idx="150">
                  <c:v>890.36</c:v>
                </c:pt>
                <c:pt idx="151">
                  <c:v>890.17</c:v>
                </c:pt>
                <c:pt idx="152">
                  <c:v>890.11</c:v>
                </c:pt>
                <c:pt idx="153">
                  <c:v>889.85</c:v>
                </c:pt>
                <c:pt idx="154">
                  <c:v>889.76</c:v>
                </c:pt>
                <c:pt idx="155">
                  <c:v>889.63</c:v>
                </c:pt>
                <c:pt idx="156">
                  <c:v>889.57</c:v>
                </c:pt>
                <c:pt idx="157">
                  <c:v>889.2</c:v>
                </c:pt>
                <c:pt idx="158">
                  <c:v>889.28</c:v>
                </c:pt>
                <c:pt idx="159">
                  <c:v>889.31</c:v>
                </c:pt>
                <c:pt idx="160">
                  <c:v>889.28</c:v>
                </c:pt>
                <c:pt idx="161">
                  <c:v>889.23</c:v>
                </c:pt>
                <c:pt idx="162">
                  <c:v>889.23</c:v>
                </c:pt>
                <c:pt idx="163">
                  <c:v>889.04</c:v>
                </c:pt>
                <c:pt idx="164">
                  <c:v>888.91</c:v>
                </c:pt>
                <c:pt idx="165">
                  <c:v>888.99</c:v>
                </c:pt>
                <c:pt idx="166">
                  <c:v>888.89</c:v>
                </c:pt>
                <c:pt idx="167">
                  <c:v>888.83</c:v>
                </c:pt>
                <c:pt idx="168">
                  <c:v>888.78</c:v>
                </c:pt>
                <c:pt idx="169">
                  <c:v>888.83</c:v>
                </c:pt>
                <c:pt idx="170">
                  <c:v>888.9</c:v>
                </c:pt>
                <c:pt idx="171">
                  <c:v>888.62</c:v>
                </c:pt>
                <c:pt idx="172">
                  <c:v>888.74</c:v>
                </c:pt>
                <c:pt idx="173">
                  <c:v>888.52</c:v>
                </c:pt>
                <c:pt idx="174">
                  <c:v>888.38</c:v>
                </c:pt>
                <c:pt idx="175">
                  <c:v>888.34</c:v>
                </c:pt>
                <c:pt idx="176">
                  <c:v>888.41</c:v>
                </c:pt>
                <c:pt idx="177">
                  <c:v>888.28</c:v>
                </c:pt>
                <c:pt idx="178">
                  <c:v>888.26</c:v>
                </c:pt>
                <c:pt idx="179">
                  <c:v>888.27</c:v>
                </c:pt>
                <c:pt idx="180">
                  <c:v>888.47</c:v>
                </c:pt>
                <c:pt idx="181">
                  <c:v>888.41</c:v>
                </c:pt>
                <c:pt idx="182">
                  <c:v>888.13</c:v>
                </c:pt>
                <c:pt idx="183">
                  <c:v>888.17</c:v>
                </c:pt>
                <c:pt idx="184">
                  <c:v>888.06</c:v>
                </c:pt>
                <c:pt idx="185">
                  <c:v>887.85</c:v>
                </c:pt>
                <c:pt idx="186">
                  <c:v>887.9</c:v>
                </c:pt>
                <c:pt idx="187">
                  <c:v>887.8</c:v>
                </c:pt>
                <c:pt idx="188">
                  <c:v>887.99</c:v>
                </c:pt>
                <c:pt idx="189">
                  <c:v>887.86</c:v>
                </c:pt>
                <c:pt idx="190">
                  <c:v>887.64</c:v>
                </c:pt>
                <c:pt idx="191">
                  <c:v>887.69</c:v>
                </c:pt>
                <c:pt idx="192">
                  <c:v>887.75</c:v>
                </c:pt>
                <c:pt idx="193">
                  <c:v>887.7</c:v>
                </c:pt>
                <c:pt idx="194">
                  <c:v>887.71</c:v>
                </c:pt>
                <c:pt idx="195">
                  <c:v>887.55</c:v>
                </c:pt>
                <c:pt idx="196">
                  <c:v>887.42</c:v>
                </c:pt>
                <c:pt idx="197">
                  <c:v>887.59</c:v>
                </c:pt>
                <c:pt idx="198">
                  <c:v>887.64</c:v>
                </c:pt>
                <c:pt idx="199">
                  <c:v>887.47</c:v>
                </c:pt>
                <c:pt idx="200">
                  <c:v>887.52</c:v>
                </c:pt>
                <c:pt idx="201">
                  <c:v>887.5</c:v>
                </c:pt>
                <c:pt idx="202">
                  <c:v>887.39</c:v>
                </c:pt>
                <c:pt idx="203">
                  <c:v>887.41</c:v>
                </c:pt>
                <c:pt idx="204">
                  <c:v>887.33</c:v>
                </c:pt>
                <c:pt idx="205">
                  <c:v>887.31</c:v>
                </c:pt>
                <c:pt idx="206">
                  <c:v>887.07</c:v>
                </c:pt>
                <c:pt idx="207">
                  <c:v>887.29</c:v>
                </c:pt>
                <c:pt idx="208">
                  <c:v>887.03</c:v>
                </c:pt>
                <c:pt idx="209">
                  <c:v>887.05</c:v>
                </c:pt>
                <c:pt idx="210">
                  <c:v>887.08</c:v>
                </c:pt>
                <c:pt idx="211">
                  <c:v>886.85</c:v>
                </c:pt>
                <c:pt idx="212">
                  <c:v>886.96</c:v>
                </c:pt>
                <c:pt idx="213">
                  <c:v>886.75</c:v>
                </c:pt>
                <c:pt idx="214">
                  <c:v>886.86</c:v>
                </c:pt>
                <c:pt idx="215">
                  <c:v>886.78</c:v>
                </c:pt>
                <c:pt idx="216">
                  <c:v>886.72</c:v>
                </c:pt>
                <c:pt idx="217">
                  <c:v>886.97</c:v>
                </c:pt>
                <c:pt idx="218">
                  <c:v>886.69</c:v>
                </c:pt>
                <c:pt idx="219">
                  <c:v>886.78</c:v>
                </c:pt>
                <c:pt idx="220">
                  <c:v>886.79</c:v>
                </c:pt>
                <c:pt idx="221">
                  <c:v>886.82</c:v>
                </c:pt>
                <c:pt idx="222">
                  <c:v>886.93</c:v>
                </c:pt>
                <c:pt idx="223">
                  <c:v>886.87</c:v>
                </c:pt>
                <c:pt idx="224">
                  <c:v>886.58</c:v>
                </c:pt>
                <c:pt idx="225">
                  <c:v>886.6</c:v>
                </c:pt>
                <c:pt idx="226">
                  <c:v>886.59</c:v>
                </c:pt>
                <c:pt idx="227">
                  <c:v>886.44</c:v>
                </c:pt>
                <c:pt idx="228">
                  <c:v>886.63</c:v>
                </c:pt>
                <c:pt idx="229">
                  <c:v>886.4</c:v>
                </c:pt>
                <c:pt idx="230">
                  <c:v>886.46</c:v>
                </c:pt>
                <c:pt idx="231">
                  <c:v>886.46</c:v>
                </c:pt>
                <c:pt idx="232">
                  <c:v>886.53</c:v>
                </c:pt>
                <c:pt idx="233">
                  <c:v>886.36</c:v>
                </c:pt>
                <c:pt idx="234">
                  <c:v>886.45</c:v>
                </c:pt>
                <c:pt idx="235">
                  <c:v>886.51</c:v>
                </c:pt>
                <c:pt idx="236">
                  <c:v>886.48</c:v>
                </c:pt>
                <c:pt idx="237">
                  <c:v>886.21</c:v>
                </c:pt>
                <c:pt idx="238">
                  <c:v>886.44</c:v>
                </c:pt>
                <c:pt idx="239">
                  <c:v>886.36</c:v>
                </c:pt>
                <c:pt idx="240">
                  <c:v>886.42</c:v>
                </c:pt>
                <c:pt idx="241">
                  <c:v>886.06</c:v>
                </c:pt>
                <c:pt idx="242">
                  <c:v>886.19</c:v>
                </c:pt>
                <c:pt idx="243">
                  <c:v>886.13</c:v>
                </c:pt>
                <c:pt idx="244">
                  <c:v>886.12</c:v>
                </c:pt>
                <c:pt idx="245">
                  <c:v>886.16</c:v>
                </c:pt>
                <c:pt idx="246">
                  <c:v>886.14</c:v>
                </c:pt>
                <c:pt idx="247">
                  <c:v>886.05</c:v>
                </c:pt>
                <c:pt idx="248">
                  <c:v>886.07</c:v>
                </c:pt>
                <c:pt idx="249">
                  <c:v>885.95</c:v>
                </c:pt>
                <c:pt idx="250">
                  <c:v>886.06</c:v>
                </c:pt>
                <c:pt idx="251">
                  <c:v>885.89</c:v>
                </c:pt>
                <c:pt idx="252">
                  <c:v>885.88</c:v>
                </c:pt>
                <c:pt idx="253">
                  <c:v>885.76</c:v>
                </c:pt>
                <c:pt idx="254">
                  <c:v>885.98</c:v>
                </c:pt>
                <c:pt idx="255">
                  <c:v>885.96</c:v>
                </c:pt>
                <c:pt idx="256">
                  <c:v>885.9</c:v>
                </c:pt>
                <c:pt idx="257">
                  <c:v>885.92</c:v>
                </c:pt>
                <c:pt idx="258">
                  <c:v>885.82</c:v>
                </c:pt>
                <c:pt idx="259">
                  <c:v>885.62</c:v>
                </c:pt>
                <c:pt idx="260">
                  <c:v>885.79</c:v>
                </c:pt>
                <c:pt idx="261">
                  <c:v>885.66</c:v>
                </c:pt>
                <c:pt idx="262">
                  <c:v>885.72</c:v>
                </c:pt>
                <c:pt idx="263">
                  <c:v>885.63</c:v>
                </c:pt>
                <c:pt idx="264">
                  <c:v>885.56</c:v>
                </c:pt>
                <c:pt idx="265">
                  <c:v>885.73</c:v>
                </c:pt>
                <c:pt idx="266">
                  <c:v>885.48</c:v>
                </c:pt>
                <c:pt idx="267">
                  <c:v>885.72</c:v>
                </c:pt>
                <c:pt idx="268">
                  <c:v>885.68</c:v>
                </c:pt>
                <c:pt idx="269">
                  <c:v>885.79</c:v>
                </c:pt>
                <c:pt idx="270">
                  <c:v>885.42</c:v>
                </c:pt>
                <c:pt idx="271">
                  <c:v>885.49</c:v>
                </c:pt>
                <c:pt idx="272">
                  <c:v>885.59</c:v>
                </c:pt>
                <c:pt idx="273">
                  <c:v>885.51</c:v>
                </c:pt>
                <c:pt idx="274">
                  <c:v>885.52</c:v>
                </c:pt>
                <c:pt idx="275">
                  <c:v>885.51</c:v>
                </c:pt>
                <c:pt idx="276">
                  <c:v>885.35</c:v>
                </c:pt>
                <c:pt idx="277">
                  <c:v>885.44</c:v>
                </c:pt>
                <c:pt idx="278">
                  <c:v>885.32</c:v>
                </c:pt>
                <c:pt idx="279">
                  <c:v>885.44</c:v>
                </c:pt>
                <c:pt idx="280">
                  <c:v>885.2</c:v>
                </c:pt>
                <c:pt idx="281">
                  <c:v>885.37</c:v>
                </c:pt>
                <c:pt idx="282">
                  <c:v>885.27</c:v>
                </c:pt>
                <c:pt idx="283">
                  <c:v>885.22</c:v>
                </c:pt>
                <c:pt idx="284">
                  <c:v>885.22</c:v>
                </c:pt>
                <c:pt idx="285">
                  <c:v>885.16</c:v>
                </c:pt>
                <c:pt idx="286">
                  <c:v>885.32</c:v>
                </c:pt>
                <c:pt idx="287">
                  <c:v>885.12</c:v>
                </c:pt>
                <c:pt idx="288">
                  <c:v>885.14</c:v>
                </c:pt>
                <c:pt idx="289">
                  <c:v>885.27</c:v>
                </c:pt>
                <c:pt idx="290">
                  <c:v>884.97</c:v>
                </c:pt>
                <c:pt idx="291">
                  <c:v>885.11</c:v>
                </c:pt>
                <c:pt idx="292">
                  <c:v>885.11</c:v>
                </c:pt>
                <c:pt idx="293">
                  <c:v>884.98</c:v>
                </c:pt>
                <c:pt idx="294">
                  <c:v>885.08</c:v>
                </c:pt>
                <c:pt idx="295">
                  <c:v>885</c:v>
                </c:pt>
                <c:pt idx="296">
                  <c:v>885.02</c:v>
                </c:pt>
                <c:pt idx="297">
                  <c:v>884.96</c:v>
                </c:pt>
                <c:pt idx="298">
                  <c:v>884.91</c:v>
                </c:pt>
                <c:pt idx="299">
                  <c:v>884.86</c:v>
                </c:pt>
                <c:pt idx="300">
                  <c:v>885.11</c:v>
                </c:pt>
                <c:pt idx="301">
                  <c:v>884.98</c:v>
                </c:pt>
                <c:pt idx="302">
                  <c:v>884.79</c:v>
                </c:pt>
                <c:pt idx="303">
                  <c:v>884.82</c:v>
                </c:pt>
                <c:pt idx="304">
                  <c:v>884.85</c:v>
                </c:pt>
                <c:pt idx="305">
                  <c:v>884.84</c:v>
                </c:pt>
                <c:pt idx="306">
                  <c:v>884.97</c:v>
                </c:pt>
                <c:pt idx="307">
                  <c:v>884.84</c:v>
                </c:pt>
                <c:pt idx="308">
                  <c:v>884.89</c:v>
                </c:pt>
                <c:pt idx="309">
                  <c:v>884.96</c:v>
                </c:pt>
                <c:pt idx="310">
                  <c:v>884.92</c:v>
                </c:pt>
                <c:pt idx="311">
                  <c:v>884.61</c:v>
                </c:pt>
                <c:pt idx="312">
                  <c:v>884.24</c:v>
                </c:pt>
                <c:pt idx="313">
                  <c:v>883.79</c:v>
                </c:pt>
                <c:pt idx="314">
                  <c:v>883.9</c:v>
                </c:pt>
                <c:pt idx="315">
                  <c:v>883.81</c:v>
                </c:pt>
                <c:pt idx="316">
                  <c:v>883.8</c:v>
                </c:pt>
                <c:pt idx="317">
                  <c:v>883.63</c:v>
                </c:pt>
                <c:pt idx="318">
                  <c:v>883.66</c:v>
                </c:pt>
                <c:pt idx="319">
                  <c:v>883.62</c:v>
                </c:pt>
                <c:pt idx="320">
                  <c:v>883.57</c:v>
                </c:pt>
                <c:pt idx="321">
                  <c:v>883.73</c:v>
                </c:pt>
                <c:pt idx="322">
                  <c:v>883.6</c:v>
                </c:pt>
                <c:pt idx="323">
                  <c:v>883.75</c:v>
                </c:pt>
                <c:pt idx="324">
                  <c:v>883.69</c:v>
                </c:pt>
                <c:pt idx="325">
                  <c:v>883.6</c:v>
                </c:pt>
                <c:pt idx="326">
                  <c:v>883.43</c:v>
                </c:pt>
                <c:pt idx="327">
                  <c:v>883.43</c:v>
                </c:pt>
                <c:pt idx="328">
                  <c:v>883.59</c:v>
                </c:pt>
                <c:pt idx="329">
                  <c:v>883.44</c:v>
                </c:pt>
                <c:pt idx="330">
                  <c:v>883.45</c:v>
                </c:pt>
                <c:pt idx="331">
                  <c:v>883.44</c:v>
                </c:pt>
                <c:pt idx="332">
                  <c:v>883.29</c:v>
                </c:pt>
                <c:pt idx="333">
                  <c:v>883.18</c:v>
                </c:pt>
                <c:pt idx="334">
                  <c:v>883.22</c:v>
                </c:pt>
                <c:pt idx="335">
                  <c:v>883.33</c:v>
                </c:pt>
                <c:pt idx="336">
                  <c:v>883.12</c:v>
                </c:pt>
                <c:pt idx="337">
                  <c:v>883.23</c:v>
                </c:pt>
                <c:pt idx="338">
                  <c:v>883.13</c:v>
                </c:pt>
                <c:pt idx="339">
                  <c:v>883.17</c:v>
                </c:pt>
                <c:pt idx="340">
                  <c:v>883.29</c:v>
                </c:pt>
                <c:pt idx="341">
                  <c:v>883.01</c:v>
                </c:pt>
                <c:pt idx="342">
                  <c:v>883</c:v>
                </c:pt>
                <c:pt idx="343">
                  <c:v>883.14</c:v>
                </c:pt>
                <c:pt idx="344">
                  <c:v>883.14</c:v>
                </c:pt>
                <c:pt idx="345">
                  <c:v>882.95</c:v>
                </c:pt>
                <c:pt idx="346">
                  <c:v>883</c:v>
                </c:pt>
                <c:pt idx="347">
                  <c:v>883.2</c:v>
                </c:pt>
                <c:pt idx="348">
                  <c:v>883.02</c:v>
                </c:pt>
                <c:pt idx="349">
                  <c:v>883.02</c:v>
                </c:pt>
                <c:pt idx="350">
                  <c:v>883.07</c:v>
                </c:pt>
                <c:pt idx="351">
                  <c:v>882.78</c:v>
                </c:pt>
                <c:pt idx="352">
                  <c:v>883</c:v>
                </c:pt>
                <c:pt idx="353">
                  <c:v>882.95</c:v>
                </c:pt>
                <c:pt idx="354">
                  <c:v>882.95</c:v>
                </c:pt>
                <c:pt idx="355">
                  <c:v>882.76</c:v>
                </c:pt>
                <c:pt idx="356">
                  <c:v>882.69</c:v>
                </c:pt>
                <c:pt idx="357">
                  <c:v>882.79</c:v>
                </c:pt>
                <c:pt idx="358">
                  <c:v>882.86</c:v>
                </c:pt>
                <c:pt idx="359">
                  <c:v>882.91</c:v>
                </c:pt>
                <c:pt idx="360">
                  <c:v>882.75</c:v>
                </c:pt>
                <c:pt idx="361">
                  <c:v>882.79</c:v>
                </c:pt>
                <c:pt idx="362">
                  <c:v>882.57</c:v>
                </c:pt>
                <c:pt idx="363">
                  <c:v>882.61</c:v>
                </c:pt>
                <c:pt idx="364">
                  <c:v>882.68</c:v>
                </c:pt>
                <c:pt idx="365">
                  <c:v>882.78</c:v>
                </c:pt>
                <c:pt idx="366">
                  <c:v>882.6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88-4FD2-9801-A56A324A4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5095824"/>
        <c:axId val="777802832"/>
      </c:scatterChart>
      <c:valAx>
        <c:axId val="1415095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802832"/>
        <c:crosses val="autoZero"/>
        <c:crossBetween val="midCat"/>
      </c:valAx>
      <c:valAx>
        <c:axId val="77780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5095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30T13:30:57.849" idx="1">
    <p:pos x="7568" y="158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036" y="4492437"/>
            <a:ext cx="2673927" cy="186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8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Email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36" y="5884464"/>
            <a:ext cx="2333831" cy="4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15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9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2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50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2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429FB2-E437-AE4D-BF94-9571FBEA0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5988" y="6004323"/>
            <a:ext cx="2372197" cy="4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2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8FDA-5F07-4DDC-AD2F-1C0C1E620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Rainfall sensor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D5FE3-856E-46BC-A4AB-D50DF21585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Keith Matthews</a:t>
            </a:r>
          </a:p>
        </p:txBody>
      </p:sp>
    </p:spTree>
    <p:extLst>
      <p:ext uri="{BB962C8B-B14F-4D97-AF65-F5344CB8AC3E}">
        <p14:creationId xmlns:p14="http://schemas.microsoft.com/office/powerpoint/2010/main" val="3714966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D56B-4028-4FD4-9B6D-6C2C64CF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B6BA-CB0E-49FF-9D98-9AD5E087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538"/>
            <a:ext cx="5162550" cy="2465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USGS only registered 0.02 in rainfall event</a:t>
            </a:r>
          </a:p>
          <a:p>
            <a:r>
              <a:rPr lang="en-US" dirty="0"/>
              <a:t>USGS records rainfall for every quarter hour</a:t>
            </a:r>
          </a:p>
          <a:p>
            <a:r>
              <a:rPr lang="en-US" dirty="0"/>
              <a:t>Very windy</a:t>
            </a:r>
          </a:p>
          <a:p>
            <a:r>
              <a:rPr lang="en-US" dirty="0"/>
              <a:t>Increase sample size decrease the sample rate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2014983-26BD-4DF4-ABCF-02E9DE0488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3562243"/>
              </p:ext>
            </p:extLst>
          </p:nvPr>
        </p:nvGraphicFramePr>
        <p:xfrm>
          <a:off x="5948364" y="251302"/>
          <a:ext cx="6065520" cy="3274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6DDB4B4-47F4-4316-8799-EB70876CD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" y="3895725"/>
            <a:ext cx="4290516" cy="2686049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A8E3485-8434-4B3F-A07D-5AE2E9BC73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6564805"/>
              </p:ext>
            </p:extLst>
          </p:nvPr>
        </p:nvGraphicFramePr>
        <p:xfrm>
          <a:off x="6096001" y="3525716"/>
          <a:ext cx="5819280" cy="2515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1063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33B5-2FC7-4222-B6D0-3C95AFABA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04" y="306895"/>
            <a:ext cx="10515600" cy="844898"/>
          </a:xfrm>
        </p:spPr>
        <p:txBody>
          <a:bodyPr/>
          <a:lstStyle/>
          <a:p>
            <a:r>
              <a:rPr lang="en-US" dirty="0"/>
              <a:t>Redesign top piece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06180-8AAD-4522-9BF7-3960D5D48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3" y="1040936"/>
            <a:ext cx="6270381" cy="34255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Deformation internal electrode holder</a:t>
            </a:r>
          </a:p>
          <a:p>
            <a:pPr lvl="1"/>
            <a:r>
              <a:rPr lang="en-US" dirty="0"/>
              <a:t>Due to heat</a:t>
            </a:r>
          </a:p>
          <a:p>
            <a:pPr lvl="1"/>
            <a:r>
              <a:rPr lang="en-US" dirty="0"/>
              <a:t>Make thicker and connect</a:t>
            </a:r>
          </a:p>
          <a:p>
            <a:r>
              <a:rPr lang="en-US" dirty="0"/>
              <a:t>Reciprocal Function</a:t>
            </a:r>
          </a:p>
          <a:p>
            <a:pPr lvl="1"/>
            <a:r>
              <a:rPr lang="en-US" dirty="0"/>
              <a:t>V=IR = I*(1/H)</a:t>
            </a:r>
          </a:p>
          <a:p>
            <a:pPr lvl="1"/>
            <a:r>
              <a:rPr lang="en-US" dirty="0"/>
              <a:t>Flatten the curve</a:t>
            </a:r>
          </a:p>
          <a:p>
            <a:pPr lvl="2"/>
            <a:r>
              <a:rPr lang="en-US" dirty="0"/>
              <a:t>Increase the current</a:t>
            </a:r>
          </a:p>
          <a:p>
            <a:pPr lvl="2"/>
            <a:r>
              <a:rPr lang="en-US" dirty="0"/>
              <a:t>Angle the electrodes?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844BF-1E6A-4C52-81A5-739E0BCBB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1"/>
          <a:stretch/>
        </p:blipFill>
        <p:spPr>
          <a:xfrm>
            <a:off x="7579151" y="4180406"/>
            <a:ext cx="4359898" cy="171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8CFF99-A701-46CA-BDC3-CFFA116D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298" y="2234457"/>
            <a:ext cx="4435751" cy="182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6C97A-507E-47F6-9A2E-C6ED47C3D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730" y="295322"/>
            <a:ext cx="4435752" cy="1815355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5F56F5A-F219-4948-B8A4-F3930B0D89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442415"/>
              </p:ext>
            </p:extLst>
          </p:nvPr>
        </p:nvGraphicFramePr>
        <p:xfrm>
          <a:off x="795703" y="4251081"/>
          <a:ext cx="6216161" cy="2234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3910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EC4B-BF8C-45F5-B11C-03637190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0AD5-7D58-48AF-84C6-E1CBBEED3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1963" cy="39920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Issues</a:t>
            </a:r>
          </a:p>
          <a:p>
            <a:pPr lvl="1"/>
            <a:r>
              <a:rPr lang="en-US" dirty="0"/>
              <a:t>Want resolution</a:t>
            </a:r>
          </a:p>
          <a:p>
            <a:pPr lvl="1"/>
            <a:r>
              <a:rPr lang="en-US" dirty="0"/>
              <a:t>Want a better capture ratio</a:t>
            </a:r>
          </a:p>
          <a:p>
            <a:pPr lvl="2"/>
            <a:r>
              <a:rPr lang="en-US" dirty="0"/>
              <a:t>Disrupted due to wind and drone docking port</a:t>
            </a:r>
          </a:p>
          <a:p>
            <a:r>
              <a:rPr lang="en-US" dirty="0"/>
              <a:t>Funnel intake</a:t>
            </a:r>
          </a:p>
          <a:p>
            <a:pPr lvl="1"/>
            <a:r>
              <a:rPr lang="en-US" dirty="0"/>
              <a:t>Increase SA?</a:t>
            </a:r>
          </a:p>
          <a:p>
            <a:pPr lvl="2"/>
            <a:r>
              <a:rPr lang="en-US" dirty="0"/>
              <a:t>Better for wind events</a:t>
            </a:r>
          </a:p>
          <a:p>
            <a:pPr lvl="1"/>
            <a:r>
              <a:rPr lang="en-US" dirty="0"/>
              <a:t>Reduced Height?</a:t>
            </a:r>
          </a:p>
          <a:p>
            <a:r>
              <a:rPr lang="en-US" dirty="0"/>
              <a:t>Magnetic mount area</a:t>
            </a:r>
          </a:p>
          <a:p>
            <a:pPr lvl="1"/>
            <a:r>
              <a:rPr lang="en-US" dirty="0"/>
              <a:t>Ferrous steel</a:t>
            </a:r>
          </a:p>
          <a:p>
            <a:pPr lvl="1"/>
            <a:r>
              <a:rPr lang="en-US" dirty="0"/>
              <a:t>400 grade SS</a:t>
            </a:r>
          </a:p>
          <a:p>
            <a:pPr lvl="1"/>
            <a:r>
              <a:rPr lang="en-US" dirty="0"/>
              <a:t>Mesh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0C2B4-F4F1-4EBA-8666-4C79B9AE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437" y="365124"/>
            <a:ext cx="2487614" cy="2487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9AE8-5442-4AD9-A4D1-CBD07BB23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09"/>
          <a:stretch/>
        </p:blipFill>
        <p:spPr>
          <a:xfrm>
            <a:off x="5753100" y="365124"/>
            <a:ext cx="3415840" cy="2882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1B872-F88C-4DF7-A99D-79AAD66DB1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83" r="21876" b="24305"/>
          <a:stretch/>
        </p:blipFill>
        <p:spPr>
          <a:xfrm>
            <a:off x="5986463" y="3429000"/>
            <a:ext cx="3182477" cy="30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2A17-19EA-4D2A-A837-E0EEABC8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89838" cy="1325563"/>
          </a:xfrm>
        </p:spPr>
        <p:txBody>
          <a:bodyPr/>
          <a:lstStyle/>
          <a:p>
            <a:r>
              <a:rPr lang="en-US" dirty="0"/>
              <a:t>New 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E4EBC-0B7D-4AB0-9E1A-25DE0E27D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6073" cy="3992079"/>
          </a:xfrm>
        </p:spPr>
        <p:txBody>
          <a:bodyPr/>
          <a:lstStyle/>
          <a:p>
            <a:r>
              <a:rPr lang="en-US" dirty="0"/>
              <a:t>Reduced overall height (reduction of 40mm)</a:t>
            </a:r>
          </a:p>
          <a:p>
            <a:r>
              <a:rPr lang="en-US" dirty="0"/>
              <a:t>Easier assembly</a:t>
            </a:r>
          </a:p>
          <a:p>
            <a:r>
              <a:rPr lang="en-US" dirty="0"/>
              <a:t>Internal wiring</a:t>
            </a:r>
          </a:p>
          <a:p>
            <a:r>
              <a:rPr lang="en-US" dirty="0"/>
              <a:t>More accurate data (ratio of ~16:1)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A794E-AC00-4A39-9EAD-61688CDC6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9"/>
          <a:stretch/>
        </p:blipFill>
        <p:spPr>
          <a:xfrm>
            <a:off x="9574306" y="365125"/>
            <a:ext cx="2174541" cy="5328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12696-7E71-4CD4-ACA2-812CF97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35" y="253575"/>
            <a:ext cx="3521285" cy="2829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8DA6A4-387C-4522-AD6C-F718743FB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" t="10833" r="10221" b="18974"/>
          <a:stretch/>
        </p:blipFill>
        <p:spPr>
          <a:xfrm>
            <a:off x="6018335" y="3123315"/>
            <a:ext cx="3152042" cy="33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0B76-8683-4229-A23E-1EFA22CA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CAF7-A96B-4543-AAEA-0C2C5252D2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147"/>
                <a:ext cx="7272704" cy="481378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=87.74−0.40008∗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+9.398∗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+1.41∗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capacitance of 11.2768 pF (for rainfall of 0.01 in at a separation of 1mm)*</a:t>
                </a:r>
              </a:p>
              <a:p>
                <a:r>
                  <a:rPr lang="en-US" dirty="0"/>
                  <a:t>Issue: Arduino can measure down to 100 </a:t>
                </a:r>
                <a:r>
                  <a:rPr lang="en-US" dirty="0" err="1"/>
                  <a:t>nF</a:t>
                </a:r>
                <a:r>
                  <a:rPr lang="en-US" dirty="0"/>
                  <a:t>*</a:t>
                </a:r>
              </a:p>
              <a:p>
                <a:r>
                  <a:rPr lang="en-US" dirty="0"/>
                  <a:t>How to fix the issue</a:t>
                </a:r>
              </a:p>
              <a:p>
                <a:pPr lvl="1"/>
                <a:r>
                  <a:rPr lang="en-US" dirty="0"/>
                  <a:t>Different circuit?</a:t>
                </a:r>
              </a:p>
              <a:p>
                <a:pPr lvl="1"/>
                <a:r>
                  <a:rPr lang="en-US" dirty="0"/>
                  <a:t>Increase intake ratio</a:t>
                </a:r>
              </a:p>
              <a:p>
                <a:pPr lvl="1"/>
                <a:r>
                  <a:rPr lang="en-US" dirty="0"/>
                  <a:t>Change to PCB sensor (coat with a material)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CAF7-A96B-4543-AAEA-0C2C5252D2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147"/>
                <a:ext cx="7272704" cy="4813788"/>
              </a:xfrm>
              <a:blipFill>
                <a:blip r:embed="rId2"/>
                <a:stretch>
                  <a:fillRect l="-1341" r="-1341" b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AD6CF0-ECB6-4C08-A1AA-B232C4390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434" y="228844"/>
            <a:ext cx="3358417" cy="3358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71E392-186E-4FD7-A219-52F4C8D02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926" y="3100455"/>
            <a:ext cx="3523793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5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95E8-1FD0-4093-8552-8ED7B22A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Thoughts, Question, or Advise?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FBF67-FFD1-4293-B756-7913A809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98015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fsc_education_powerpoint" id="{920374BB-F357-BD47-BBD0-F2C1B002A038}" vid="{4DEE6C4F-59D8-9642-9E56-C967E03259A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4924</TotalTime>
  <Words>231</Words>
  <Application>Microsoft Office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Cambria Math</vt:lpstr>
      <vt:lpstr>Impact</vt:lpstr>
      <vt:lpstr>UofSC Simple Theme</vt:lpstr>
      <vt:lpstr>Rainfall sensor Update</vt:lpstr>
      <vt:lpstr>Data</vt:lpstr>
      <vt:lpstr>Redesign top piece</vt:lpstr>
      <vt:lpstr>New top</vt:lpstr>
      <vt:lpstr>New top</vt:lpstr>
      <vt:lpstr>Capacitance</vt:lpstr>
      <vt:lpstr>Thoughts, Question, or Advise?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Rainfall sensor Update</dc:title>
  <dc:creator>Keith Matthews</dc:creator>
  <cp:lastModifiedBy>Keith Matthews</cp:lastModifiedBy>
  <cp:revision>17</cp:revision>
  <dcterms:created xsi:type="dcterms:W3CDTF">2020-10-30T18:43:12Z</dcterms:created>
  <dcterms:modified xsi:type="dcterms:W3CDTF">2021-03-21T13:27:06Z</dcterms:modified>
</cp:coreProperties>
</file>